
<file path=[Content_Types].xml><?xml version="1.0" encoding="utf-8"?>
<Types xmlns="http://schemas.openxmlformats.org/package/2006/content-types">
  <Default Extension="png" ContentType="image/png"/>
  <Default Extension="jpeg" ContentType="image/jpeg"/>
  <Default Extension="jpe"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1.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diagrams/data12.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xml" ContentType="application/vnd.openxmlformats-officedocument.presentationml.notesSlide+xml"/>
  <Override PartName="/ppt/diagrams/data13.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4.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2.xml" ContentType="application/vnd.openxmlformats-officedocument.presentationml.notesSlide+xml"/>
  <Override PartName="/ppt/diagrams/data15.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charts/chart5.xml" ContentType="application/vnd.openxmlformats-officedocument.drawingml.chart+xml"/>
  <Override PartName="/ppt/notesSlides/notesSlide15.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16.xml" ContentType="application/vnd.openxmlformats-officedocument.presentationml.notesSlide+xml"/>
  <Override PartName="/ppt/diagrams/data16.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7.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7.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4.xml" ContentType="application/vnd.openxmlformats-officedocument.drawingml.chartshapes+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5.xml" ContentType="application/vnd.openxmlformats-officedocument.drawingml.chartshapes+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6.xml" ContentType="application/vnd.openxmlformats-officedocument.drawingml.chartshapes+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7.xml" ContentType="application/vnd.openxmlformats-officedocument.drawingml.chartshapes+xml"/>
  <Override PartName="/ppt/charts/chart16.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8.xml" ContentType="application/vnd.openxmlformats-officedocument.drawingml.chartshapes+xml"/>
  <Override PartName="/ppt/charts/chart17.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9.xml" ContentType="application/vnd.openxmlformats-officedocument.drawingml.chartshapes+xml"/>
  <Override PartName="/ppt/notesSlides/notesSlide18.xml" ContentType="application/vnd.openxmlformats-officedocument.presentationml.notesSlide+xml"/>
  <Override PartName="/ppt/diagrams/data18.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9.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9.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2">
  <p:sldMasterIdLst>
    <p:sldMasterId id="2147483823" r:id="rId1"/>
  </p:sldMasterIdLst>
  <p:notesMasterIdLst>
    <p:notesMasterId r:id="rId70"/>
  </p:notesMasterIdLst>
  <p:handoutMasterIdLst>
    <p:handoutMasterId r:id="rId71"/>
  </p:handoutMasterIdLst>
  <p:sldIdLst>
    <p:sldId id="256" r:id="rId2"/>
    <p:sldId id="334" r:id="rId3"/>
    <p:sldId id="270" r:id="rId4"/>
    <p:sldId id="263" r:id="rId5"/>
    <p:sldId id="297" r:id="rId6"/>
    <p:sldId id="284" r:id="rId7"/>
    <p:sldId id="285" r:id="rId8"/>
    <p:sldId id="301" r:id="rId9"/>
    <p:sldId id="286" r:id="rId10"/>
    <p:sldId id="289" r:id="rId11"/>
    <p:sldId id="341" r:id="rId12"/>
    <p:sldId id="342" r:id="rId13"/>
    <p:sldId id="343" r:id="rId14"/>
    <p:sldId id="344" r:id="rId15"/>
    <p:sldId id="345" r:id="rId16"/>
    <p:sldId id="346" r:id="rId17"/>
    <p:sldId id="351" r:id="rId18"/>
    <p:sldId id="352" r:id="rId19"/>
    <p:sldId id="353" r:id="rId20"/>
    <p:sldId id="354" r:id="rId21"/>
    <p:sldId id="355" r:id="rId22"/>
    <p:sldId id="356" r:id="rId23"/>
    <p:sldId id="357" r:id="rId24"/>
    <p:sldId id="358" r:id="rId25"/>
    <p:sldId id="359" r:id="rId26"/>
    <p:sldId id="332" r:id="rId27"/>
    <p:sldId id="336" r:id="rId28"/>
    <p:sldId id="337" r:id="rId29"/>
    <p:sldId id="338" r:id="rId30"/>
    <p:sldId id="339" r:id="rId31"/>
    <p:sldId id="360" r:id="rId32"/>
    <p:sldId id="361" r:id="rId33"/>
    <p:sldId id="362" r:id="rId34"/>
    <p:sldId id="363" r:id="rId35"/>
    <p:sldId id="364" r:id="rId36"/>
    <p:sldId id="365" r:id="rId37"/>
    <p:sldId id="366" r:id="rId38"/>
    <p:sldId id="367" r:id="rId39"/>
    <p:sldId id="368" r:id="rId40"/>
    <p:sldId id="369" r:id="rId41"/>
    <p:sldId id="370" r:id="rId42"/>
    <p:sldId id="371" r:id="rId43"/>
    <p:sldId id="298" r:id="rId44"/>
    <p:sldId id="348" r:id="rId45"/>
    <p:sldId id="265" r:id="rId46"/>
    <p:sldId id="259" r:id="rId47"/>
    <p:sldId id="349" r:id="rId48"/>
    <p:sldId id="323" r:id="rId49"/>
    <p:sldId id="350" r:id="rId50"/>
    <p:sldId id="267" r:id="rId51"/>
    <p:sldId id="272" r:id="rId52"/>
    <p:sldId id="271" r:id="rId53"/>
    <p:sldId id="273" r:id="rId54"/>
    <p:sldId id="274" r:id="rId55"/>
    <p:sldId id="275" r:id="rId56"/>
    <p:sldId id="372" r:id="rId57"/>
    <p:sldId id="373" r:id="rId58"/>
    <p:sldId id="374" r:id="rId59"/>
    <p:sldId id="375" r:id="rId60"/>
    <p:sldId id="376" r:id="rId61"/>
    <p:sldId id="335" r:id="rId62"/>
    <p:sldId id="377" r:id="rId63"/>
    <p:sldId id="378" r:id="rId64"/>
    <p:sldId id="379" r:id="rId65"/>
    <p:sldId id="296" r:id="rId66"/>
    <p:sldId id="312" r:id="rId67"/>
    <p:sldId id="380" r:id="rId68"/>
    <p:sldId id="340" r:id="rId6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32" autoAdjust="0"/>
    <p:restoredTop sz="94326" autoAdjust="0"/>
  </p:normalViewPr>
  <p:slideViewPr>
    <p:cSldViewPr snapToGrid="0">
      <p:cViewPr varScale="1">
        <p:scale>
          <a:sx n="69" d="100"/>
          <a:sy n="69" d="100"/>
        </p:scale>
        <p:origin x="948" y="60"/>
      </p:cViewPr>
      <p:guideLst>
        <p:guide orient="horz" pos="2160"/>
        <p:guide pos="3840"/>
      </p:guideLst>
    </p:cSldViewPr>
  </p:slideViewPr>
  <p:notesTextViewPr>
    <p:cViewPr>
      <p:scale>
        <a:sx n="3" d="2"/>
        <a:sy n="3" d="2"/>
      </p:scale>
      <p:origin x="0" y="0"/>
    </p:cViewPr>
  </p:notesTextViewPr>
  <p:notesViewPr>
    <p:cSldViewPr snapToGrid="0">
      <p:cViewPr varScale="1">
        <p:scale>
          <a:sx n="70" d="100"/>
          <a:sy n="70" d="100"/>
        </p:scale>
        <p:origin x="324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ERSONAL\Documents\Aidan\Tesis\Capitulo%203\Curvas%20de%20Masa%20(1).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C:\Users\PERSONAL\Documents\Aidan\Tesis\Capitulo%204\Dise&#241;o%20Mezcla%20Definitiva.xlsx" TargetMode="External"/><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PERSONAL\Documents\Aidan\Tesis\Capitulo%204\Dise&#241;o%20Mezcla%20Definitiva.xlsx" TargetMode="External"/><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PERSONAL\Documents\Aidan\Tesis\Capitulo%204\Dise&#241;o%20Mezcla%20Definitiva.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4.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PERSONAL\Documents\Aidan\Tesis\Capitulo%204\Dise&#241;o%20Mezcla%20Definitiva.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5.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PERSONAL\Documents\Aidan\Tesis\Capitulo%204\Dise&#241;o%20Mezcla%20Definitiva.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6.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PERSONAL\Documents\Aidan\Tesis\Capitulo%205\Espectros%20Termicos%202.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7.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PERSONAL\Documents\Aidan\Tesis\Capitulo%205\Espectros%20Termicos%202.xlsx"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8.xml"/></Relationships>
</file>

<file path=ppt/charts/_rels/chart17.xml.rels><?xml version="1.0" encoding="UTF-8" standalone="yes"?>
<Relationships xmlns="http://schemas.openxmlformats.org/package/2006/relationships"><Relationship Id="rId3" Type="http://schemas.openxmlformats.org/officeDocument/2006/relationships/oleObject" Target="file:///G:\Espectros%20Termograficos.xlsx"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onathan\Desktop\Tesis\Capitulo%203\Curvas%20de%20Masa%20(1).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E:\Tesis\Capitulo%204\Curvas%20de%20Masa%20Promedio.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ERSONAL\Documents\Aidan\Tesis\Capitulo%204\Curvas%20de%20Masa%20Promedio.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1" Type="http://schemas.openxmlformats.org/officeDocument/2006/relationships/oleObject" Target="file:///C:\Users\PERSONAL\Documents\Aidan\Tesis\Capitulo%204\Granulometria.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PERSONAL\Documents\Aidan\Tesis\Capitulo%205\Copia%20de%20Proctor%20Para%20CBR.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C:\Users\PERSONAL\Documents\Aidan\Tesis\Capitulo%205\FORMATO%20CBR.xls"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1" Type="http://schemas.openxmlformats.org/officeDocument/2006/relationships/oleObject" Target="file:///C:\Users\PERSONAL\Documents\Aidan\Tesis\Capitulo%204\Dise&#241;o%20Mezcla%20Definitiva.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C:\Users\PERSONAL\Documents\Aidan\Tesis\Capitulo%204\Dise&#241;o%20Mezcla%20Definitiva.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r>
              <a:rPr lang="es-EC"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Curva de Masas </a:t>
            </a:r>
          </a:p>
        </c:rich>
      </c:tx>
      <c:layout/>
      <c:overlay val="0"/>
      <c:spPr>
        <a:noFill/>
        <a:ln>
          <a:noFill/>
        </a:ln>
        <a:effectLst/>
      </c:spPr>
    </c:title>
    <c:autoTitleDeleted val="0"/>
    <c:plotArea>
      <c:layout/>
      <c:lineChart>
        <c:grouping val="standard"/>
        <c:varyColors val="0"/>
        <c:ser>
          <c:idx val="0"/>
          <c:order val="0"/>
          <c:tx>
            <c:v>Curva de Masas 23/11/2017</c:v>
          </c:tx>
          <c:spPr>
            <a:ln w="9525" cap="flat" cmpd="sng" algn="ctr">
              <a:solidFill>
                <a:schemeClr val="accent1">
                  <a:alpha val="70000"/>
                </a:schemeClr>
              </a:solidFill>
              <a:prstDash val="sysDot"/>
              <a:round/>
            </a:ln>
            <a:effectLst/>
          </c:spPr>
          <c:marker>
            <c:symbol val="circle"/>
            <c:size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trendline>
            <c:spPr>
              <a:ln w="9525" cap="rnd">
                <a:solidFill>
                  <a:schemeClr val="accent6">
                    <a:lumMod val="75000"/>
                  </a:schemeClr>
                </a:solidFill>
              </a:ln>
              <a:effectLst/>
            </c:spPr>
            <c:trendlineType val="poly"/>
            <c:order val="6"/>
            <c:dispRSqr val="1"/>
            <c:dispEq val="0"/>
            <c:trendlineLbl>
              <c:layout/>
              <c:numFmt formatCode="General" sourceLinked="0"/>
            </c:trendlineLbl>
          </c:trendline>
          <c:cat>
            <c:numRef>
              <c:f>'23-11-2017'!$B$10:$B$70</c:f>
              <c:numCache>
                <c:formatCode>h:mm:ss;@</c:formatCode>
                <c:ptCount val="61"/>
                <c:pt idx="0">
                  <c:v>0.375</c:v>
                </c:pt>
                <c:pt idx="1">
                  <c:v>0.37847222222222227</c:v>
                </c:pt>
                <c:pt idx="2">
                  <c:v>0.38194444444444497</c:v>
                </c:pt>
                <c:pt idx="3">
                  <c:v>0.38541666666666702</c:v>
                </c:pt>
                <c:pt idx="4">
                  <c:v>0.38888888888888901</c:v>
                </c:pt>
                <c:pt idx="5">
                  <c:v>0.39236111111111099</c:v>
                </c:pt>
                <c:pt idx="6">
                  <c:v>0.39583333333333398</c:v>
                </c:pt>
                <c:pt idx="7">
                  <c:v>0.39930555555555602</c:v>
                </c:pt>
                <c:pt idx="8">
                  <c:v>0.40277777777777801</c:v>
                </c:pt>
                <c:pt idx="9">
                  <c:v>0.40625</c:v>
                </c:pt>
                <c:pt idx="10">
                  <c:v>0.40972222222222299</c:v>
                </c:pt>
                <c:pt idx="11">
                  <c:v>0.41319444444444497</c:v>
                </c:pt>
                <c:pt idx="12">
                  <c:v>0.41666666666666702</c:v>
                </c:pt>
                <c:pt idx="13">
                  <c:v>0.42013888888889001</c:v>
                </c:pt>
                <c:pt idx="14">
                  <c:v>0.42361111111111199</c:v>
                </c:pt>
                <c:pt idx="15">
                  <c:v>0.42708333333333398</c:v>
                </c:pt>
                <c:pt idx="16">
                  <c:v>0.43055555555555602</c:v>
                </c:pt>
                <c:pt idx="17">
                  <c:v>0.43402777777777901</c:v>
                </c:pt>
                <c:pt idx="18">
                  <c:v>0.437500000000001</c:v>
                </c:pt>
                <c:pt idx="19">
                  <c:v>0.44097222222222299</c:v>
                </c:pt>
                <c:pt idx="20">
                  <c:v>0.44444444444444497</c:v>
                </c:pt>
                <c:pt idx="21">
                  <c:v>0.44791666666666802</c:v>
                </c:pt>
                <c:pt idx="22">
                  <c:v>0.45138888888889001</c:v>
                </c:pt>
                <c:pt idx="23">
                  <c:v>0.45486111111111199</c:v>
                </c:pt>
                <c:pt idx="24">
                  <c:v>0.45833333333333398</c:v>
                </c:pt>
                <c:pt idx="25">
                  <c:v>0.46180555555555702</c:v>
                </c:pt>
                <c:pt idx="26">
                  <c:v>0.46527777777777901</c:v>
                </c:pt>
                <c:pt idx="27">
                  <c:v>0.468750000000001</c:v>
                </c:pt>
                <c:pt idx="28">
                  <c:v>0.47222222222222299</c:v>
                </c:pt>
                <c:pt idx="29">
                  <c:v>0.47569444444444597</c:v>
                </c:pt>
                <c:pt idx="30">
                  <c:v>0.47916666666666802</c:v>
                </c:pt>
                <c:pt idx="31">
                  <c:v>0.48263888888889001</c:v>
                </c:pt>
                <c:pt idx="32">
                  <c:v>0.48611111111111199</c:v>
                </c:pt>
                <c:pt idx="33">
                  <c:v>0.48958333333333498</c:v>
                </c:pt>
                <c:pt idx="34">
                  <c:v>0.49305555555555702</c:v>
                </c:pt>
                <c:pt idx="35">
                  <c:v>0.49652777777777901</c:v>
                </c:pt>
                <c:pt idx="36">
                  <c:v>0.500000000000002</c:v>
                </c:pt>
                <c:pt idx="37">
                  <c:v>0.50347222222222399</c:v>
                </c:pt>
                <c:pt idx="38">
                  <c:v>0.50694444444444597</c:v>
                </c:pt>
                <c:pt idx="39">
                  <c:v>0.51041666666666796</c:v>
                </c:pt>
                <c:pt idx="40">
                  <c:v>0.51388888888889095</c:v>
                </c:pt>
                <c:pt idx="41">
                  <c:v>0.51736111111111305</c:v>
                </c:pt>
                <c:pt idx="42">
                  <c:v>0.52083333333333504</c:v>
                </c:pt>
                <c:pt idx="43">
                  <c:v>0.52430555555555702</c:v>
                </c:pt>
                <c:pt idx="44">
                  <c:v>0.52777777777778001</c:v>
                </c:pt>
                <c:pt idx="45">
                  <c:v>0.531250000000002</c:v>
                </c:pt>
                <c:pt idx="46">
                  <c:v>0.53472222222222399</c:v>
                </c:pt>
                <c:pt idx="47">
                  <c:v>0.53819444444444597</c:v>
                </c:pt>
                <c:pt idx="48">
                  <c:v>0.54166666666666896</c:v>
                </c:pt>
                <c:pt idx="49">
                  <c:v>0.54513888888889095</c:v>
                </c:pt>
                <c:pt idx="50">
                  <c:v>0.54861111111111305</c:v>
                </c:pt>
                <c:pt idx="51">
                  <c:v>0.55208333333333603</c:v>
                </c:pt>
                <c:pt idx="52">
                  <c:v>0.55555555555555802</c:v>
                </c:pt>
                <c:pt idx="53">
                  <c:v>0.55902777777778001</c:v>
                </c:pt>
                <c:pt idx="54">
                  <c:v>0.562500000000002</c:v>
                </c:pt>
                <c:pt idx="55">
                  <c:v>0.56597222222222399</c:v>
                </c:pt>
                <c:pt idx="56">
                  <c:v>0.56944444444444597</c:v>
                </c:pt>
                <c:pt idx="57">
                  <c:v>0.57291666666666796</c:v>
                </c:pt>
                <c:pt idx="58">
                  <c:v>0.57638888888888995</c:v>
                </c:pt>
                <c:pt idx="59">
                  <c:v>0.57986111111111205</c:v>
                </c:pt>
                <c:pt idx="60">
                  <c:v>0.58333333333333404</c:v>
                </c:pt>
              </c:numCache>
            </c:numRef>
          </c:cat>
          <c:val>
            <c:numRef>
              <c:f>'23-11-2017'!$C$10:$C$70</c:f>
              <c:numCache>
                <c:formatCode>General</c:formatCode>
                <c:ptCount val="61"/>
                <c:pt idx="0">
                  <c:v>189</c:v>
                </c:pt>
                <c:pt idx="1">
                  <c:v>198</c:v>
                </c:pt>
                <c:pt idx="2">
                  <c:v>202</c:v>
                </c:pt>
                <c:pt idx="3">
                  <c:v>210</c:v>
                </c:pt>
                <c:pt idx="4">
                  <c:v>204</c:v>
                </c:pt>
                <c:pt idx="5">
                  <c:v>209</c:v>
                </c:pt>
                <c:pt idx="6">
                  <c:v>215</c:v>
                </c:pt>
                <c:pt idx="7">
                  <c:v>217</c:v>
                </c:pt>
                <c:pt idx="8">
                  <c:v>219</c:v>
                </c:pt>
                <c:pt idx="9">
                  <c:v>232</c:v>
                </c:pt>
                <c:pt idx="10">
                  <c:v>225</c:v>
                </c:pt>
                <c:pt idx="11">
                  <c:v>229</c:v>
                </c:pt>
                <c:pt idx="12">
                  <c:v>237</c:v>
                </c:pt>
                <c:pt idx="13">
                  <c:v>240</c:v>
                </c:pt>
                <c:pt idx="14">
                  <c:v>250</c:v>
                </c:pt>
                <c:pt idx="15">
                  <c:v>242</c:v>
                </c:pt>
                <c:pt idx="16">
                  <c:v>265</c:v>
                </c:pt>
                <c:pt idx="17">
                  <c:v>275</c:v>
                </c:pt>
                <c:pt idx="18">
                  <c:v>282</c:v>
                </c:pt>
                <c:pt idx="19">
                  <c:v>293</c:v>
                </c:pt>
                <c:pt idx="20">
                  <c:v>295</c:v>
                </c:pt>
                <c:pt idx="21">
                  <c:v>300</c:v>
                </c:pt>
                <c:pt idx="22">
                  <c:v>305</c:v>
                </c:pt>
                <c:pt idx="23">
                  <c:v>311</c:v>
                </c:pt>
                <c:pt idx="24">
                  <c:v>312</c:v>
                </c:pt>
                <c:pt idx="25">
                  <c:v>320</c:v>
                </c:pt>
                <c:pt idx="26">
                  <c:v>325</c:v>
                </c:pt>
                <c:pt idx="27">
                  <c:v>331</c:v>
                </c:pt>
                <c:pt idx="28">
                  <c:v>342</c:v>
                </c:pt>
                <c:pt idx="29">
                  <c:v>349</c:v>
                </c:pt>
                <c:pt idx="30">
                  <c:v>355</c:v>
                </c:pt>
                <c:pt idx="31">
                  <c:v>345</c:v>
                </c:pt>
                <c:pt idx="32">
                  <c:v>315</c:v>
                </c:pt>
                <c:pt idx="33">
                  <c:v>317</c:v>
                </c:pt>
                <c:pt idx="34">
                  <c:v>362</c:v>
                </c:pt>
                <c:pt idx="35">
                  <c:v>364</c:v>
                </c:pt>
                <c:pt idx="36">
                  <c:v>335</c:v>
                </c:pt>
                <c:pt idx="37">
                  <c:v>360</c:v>
                </c:pt>
                <c:pt idx="38">
                  <c:v>377</c:v>
                </c:pt>
                <c:pt idx="39">
                  <c:v>442</c:v>
                </c:pt>
                <c:pt idx="40">
                  <c:v>404</c:v>
                </c:pt>
                <c:pt idx="41">
                  <c:v>395</c:v>
                </c:pt>
                <c:pt idx="42">
                  <c:v>417</c:v>
                </c:pt>
                <c:pt idx="43">
                  <c:v>455</c:v>
                </c:pt>
                <c:pt idx="44">
                  <c:v>426</c:v>
                </c:pt>
                <c:pt idx="45">
                  <c:v>443</c:v>
                </c:pt>
                <c:pt idx="46">
                  <c:v>408</c:v>
                </c:pt>
                <c:pt idx="47">
                  <c:v>371</c:v>
                </c:pt>
                <c:pt idx="48">
                  <c:v>251</c:v>
                </c:pt>
                <c:pt idx="49">
                  <c:v>249</c:v>
                </c:pt>
                <c:pt idx="50">
                  <c:v>238</c:v>
                </c:pt>
                <c:pt idx="51">
                  <c:v>235</c:v>
                </c:pt>
                <c:pt idx="52">
                  <c:v>220</c:v>
                </c:pt>
                <c:pt idx="53">
                  <c:v>215</c:v>
                </c:pt>
                <c:pt idx="54">
                  <c:v>218</c:v>
                </c:pt>
                <c:pt idx="55">
                  <c:v>243</c:v>
                </c:pt>
                <c:pt idx="56">
                  <c:v>231</c:v>
                </c:pt>
                <c:pt idx="57">
                  <c:v>340</c:v>
                </c:pt>
                <c:pt idx="58">
                  <c:v>248</c:v>
                </c:pt>
                <c:pt idx="59">
                  <c:v>347</c:v>
                </c:pt>
                <c:pt idx="60">
                  <c:v>326</c:v>
                </c:pt>
              </c:numCache>
            </c:numRef>
          </c:val>
          <c:smooth val="1"/>
          <c:extLst xmlns:c16r2="http://schemas.microsoft.com/office/drawing/2015/06/chart">
            <c:ext xmlns:c16="http://schemas.microsoft.com/office/drawing/2014/chart" uri="{C3380CC4-5D6E-409C-BE32-E72D297353CC}">
              <c16:uniqueId val="{00000000-7D83-4A9B-B112-1C875B3CD5AC}"/>
            </c:ext>
          </c:extLst>
        </c:ser>
        <c:dLbls>
          <c:showLegendKey val="0"/>
          <c:showVal val="0"/>
          <c:showCatName val="0"/>
          <c:showSerName val="0"/>
          <c:showPercent val="0"/>
          <c:showBubbleSize val="0"/>
        </c:dLbls>
        <c:marker val="1"/>
        <c:smooth val="0"/>
        <c:axId val="193625128"/>
        <c:axId val="205358256"/>
      </c:lineChart>
      <c:catAx>
        <c:axId val="193625128"/>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s-EC"/>
                  <a:t>Hora del Día</a:t>
                </a:r>
              </a:p>
            </c:rich>
          </c:tx>
          <c:layout>
            <c:manualLayout>
              <c:xMode val="edge"/>
              <c:yMode val="edge"/>
              <c:x val="0.48487154760606999"/>
              <c:y val="0.94164752635166604"/>
            </c:manualLayout>
          </c:layout>
          <c:overlay val="0"/>
          <c:spPr>
            <a:noFill/>
            <a:ln>
              <a:noFill/>
            </a:ln>
            <a:effectLst/>
          </c:spPr>
        </c:title>
        <c:numFmt formatCode="h:mm:ss;@" sourceLinked="1"/>
        <c:majorTickMark val="none"/>
        <c:minorTickMark val="none"/>
        <c:tickLblPos val="nextTo"/>
        <c:spPr>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EC"/>
          </a:p>
        </c:txPr>
        <c:crossAx val="205358256"/>
        <c:crosses val="autoZero"/>
        <c:auto val="1"/>
        <c:lblAlgn val="ctr"/>
        <c:lblOffset val="100"/>
        <c:tickMarkSkip val="1"/>
        <c:noMultiLvlLbl val="0"/>
      </c:catAx>
      <c:valAx>
        <c:axId val="205358256"/>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s-EC"/>
                  <a:t>Irradiancia Solar [watt/m2]</a:t>
                </a:r>
              </a:p>
            </c:rich>
          </c:tx>
          <c:layout>
            <c:manualLayout>
              <c:xMode val="edge"/>
              <c:yMode val="edge"/>
              <c:x val="1.1359602413915513E-2"/>
              <c:y val="0.38457020747501763"/>
            </c:manualLayout>
          </c:layout>
          <c:overlay val="0"/>
          <c:spPr>
            <a:noFill/>
            <a:ln>
              <a:noFill/>
            </a:ln>
            <a:effectLst/>
          </c:sp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es-EC"/>
          </a:p>
        </c:txPr>
        <c:crossAx val="193625128"/>
        <c:crossesAt val="0"/>
        <c:crossBetween val="midCat"/>
      </c:valAx>
      <c:spPr>
        <a:gradFill>
          <a:gsLst>
            <a:gs pos="100000">
              <a:schemeClr val="lt1">
                <a:lumMod val="95000"/>
              </a:schemeClr>
            </a:gs>
            <a:gs pos="0">
              <a:schemeClr val="lt1">
                <a:alpha val="0"/>
              </a:schemeClr>
            </a:gs>
          </a:gsLst>
          <a:lin ang="5400000" scaled="0"/>
        </a:gradFill>
        <a:ln>
          <a:noFill/>
        </a:ln>
        <a:effectLst/>
      </c:spPr>
    </c:plotArea>
    <c:legend>
      <c:legendPos val="b"/>
      <c:layout>
        <c:manualLayout>
          <c:xMode val="edge"/>
          <c:yMode val="edge"/>
          <c:x val="0.19055705942692214"/>
          <c:y val="0.89238267613404909"/>
          <c:w val="0.61429972605777006"/>
          <c:h val="4.7368469903933917E-2"/>
        </c:manualLayout>
      </c:layout>
      <c:overlay val="0"/>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s-EC"/>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600" b="1" i="0" u="none" strike="noStrike" kern="1200" baseline="0">
                <a:solidFill>
                  <a:srgbClr val="455F51"/>
                </a:solidFill>
                <a:latin typeface="+mn-lt"/>
                <a:ea typeface="+mn-ea"/>
                <a:cs typeface="+mn-cs"/>
              </a:defRPr>
            </a:pPr>
            <a:r>
              <a:rPr lang="en-US" sz="1600" b="1" i="0" u="none" strike="noStrike" kern="1200" baseline="0">
                <a:solidFill>
                  <a:srgbClr val="455F51"/>
                </a:solidFill>
                <a:latin typeface="+mn-lt"/>
                <a:ea typeface="+mn-ea"/>
                <a:cs typeface="+mn-cs"/>
              </a:rPr>
              <a:t>Flujo</a:t>
            </a:r>
          </a:p>
        </c:rich>
      </c:tx>
      <c:layout>
        <c:manualLayout>
          <c:xMode val="edge"/>
          <c:yMode val="edge"/>
          <c:x val="0.49161563445156237"/>
          <c:y val="0"/>
        </c:manualLayout>
      </c:layout>
      <c:overlay val="0"/>
      <c:spPr>
        <a:noFill/>
        <a:ln>
          <a:noFill/>
        </a:ln>
        <a:effectLst/>
      </c:spPr>
      <c:txPr>
        <a:bodyPr rot="0" spcFirstLastPara="1" vertOverflow="ellipsis" vert="horz" wrap="square" anchor="ctr" anchorCtr="1"/>
        <a:lstStyle/>
        <a:p>
          <a:pPr algn="ctr" rtl="0">
            <a:defRPr lang="en-US" sz="1600" b="1" i="0" u="none" strike="noStrike" kern="1200" baseline="0">
              <a:solidFill>
                <a:srgbClr val="455F51"/>
              </a:solidFill>
              <a:latin typeface="+mn-lt"/>
              <a:ea typeface="+mn-ea"/>
              <a:cs typeface="+mn-cs"/>
            </a:defRPr>
          </a:pPr>
          <a:endParaRPr lang="es-EC"/>
        </a:p>
      </c:txPr>
    </c:title>
    <c:autoTitleDeleted val="0"/>
    <c:plotArea>
      <c:layout>
        <c:manualLayout>
          <c:layoutTarget val="inner"/>
          <c:xMode val="edge"/>
          <c:yMode val="edge"/>
          <c:x val="0.13871482684093372"/>
          <c:y val="0.17002431889472386"/>
          <c:w val="0.815447000475787"/>
          <c:h val="0.70870334472914398"/>
        </c:manualLayout>
      </c:layout>
      <c:scatterChart>
        <c:scatterStyle val="smoothMarker"/>
        <c:varyColors val="0"/>
        <c:ser>
          <c:idx val="0"/>
          <c:order val="0"/>
          <c:tx>
            <c:v>flujo</c:v>
          </c:tx>
          <c:spPr>
            <a:ln w="9525" cap="rnd">
              <a:solidFill>
                <a:schemeClr val="accent1"/>
              </a:solidFill>
              <a:round/>
            </a:ln>
            <a:effectLst/>
          </c:spPr>
          <c:marker>
            <c:symbol val="circle"/>
            <c:size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c:spPr>
          </c:marker>
          <c:trendline>
            <c:spPr>
              <a:ln w="9525" cap="rnd">
                <a:solidFill>
                  <a:schemeClr val="accent1"/>
                </a:solidFill>
              </a:ln>
              <a:effectLst/>
            </c:spPr>
            <c:trendlineType val="poly"/>
            <c:order val="3"/>
            <c:dispRSqr val="1"/>
            <c:dispEq val="1"/>
            <c:trendlineLbl>
              <c:layout/>
              <c:numFmt formatCode="General" sourceLinked="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trendlineLbl>
          </c:trendline>
          <c:xVal>
            <c:numRef>
              <c:f>'resumen estab'!$T$38:$T$42</c:f>
              <c:numCache>
                <c:formatCode>0.00</c:formatCode>
                <c:ptCount val="5"/>
                <c:pt idx="0">
                  <c:v>5</c:v>
                </c:pt>
                <c:pt idx="1">
                  <c:v>5.5</c:v>
                </c:pt>
                <c:pt idx="2">
                  <c:v>6</c:v>
                </c:pt>
                <c:pt idx="3">
                  <c:v>6.5</c:v>
                </c:pt>
                <c:pt idx="4">
                  <c:v>7</c:v>
                </c:pt>
              </c:numCache>
            </c:numRef>
          </c:xVal>
          <c:yVal>
            <c:numRef>
              <c:f>'resumen estab'!$Z$38:$Z$42</c:f>
              <c:numCache>
                <c:formatCode>0.000</c:formatCode>
                <c:ptCount val="5"/>
                <c:pt idx="0">
                  <c:v>11</c:v>
                </c:pt>
                <c:pt idx="1">
                  <c:v>13</c:v>
                </c:pt>
                <c:pt idx="2">
                  <c:v>13.666666666666666</c:v>
                </c:pt>
                <c:pt idx="3">
                  <c:v>14.333333333333334</c:v>
                </c:pt>
                <c:pt idx="4">
                  <c:v>14.5</c:v>
                </c:pt>
              </c:numCache>
            </c:numRef>
          </c:yVal>
          <c:smooth val="1"/>
          <c:extLst xmlns:c16r2="http://schemas.microsoft.com/office/drawing/2015/06/chart">
            <c:ext xmlns:c16="http://schemas.microsoft.com/office/drawing/2014/chart" uri="{C3380CC4-5D6E-409C-BE32-E72D297353CC}">
              <c16:uniqueId val="{00000000-9B55-4569-A752-3B6F3BC70766}"/>
            </c:ext>
          </c:extLst>
        </c:ser>
        <c:dLbls>
          <c:showLegendKey val="0"/>
          <c:showVal val="0"/>
          <c:showCatName val="0"/>
          <c:showSerName val="0"/>
          <c:showPercent val="0"/>
          <c:showBubbleSize val="0"/>
        </c:dLbls>
        <c:axId val="205102888"/>
        <c:axId val="205106808"/>
      </c:scatterChart>
      <c:valAx>
        <c:axId val="205102888"/>
        <c:scaling>
          <c:orientation val="minMax"/>
          <c:min val="4.5"/>
        </c:scaling>
        <c:delete val="0"/>
        <c:axPos val="b"/>
        <c:majorGridlines>
          <c:spPr>
            <a:ln w="9525" cap="flat" cmpd="sng" algn="ctr">
              <a:solidFill>
                <a:schemeClr val="tx2">
                  <a:lumMod val="15000"/>
                  <a:lumOff val="85000"/>
                </a:schemeClr>
              </a:solidFill>
              <a:round/>
            </a:ln>
            <a:effectLst/>
          </c:spPr>
        </c:majorGridlines>
        <c:numFmt formatCode="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205106808"/>
        <c:crosses val="autoZero"/>
        <c:crossBetween val="midCat"/>
      </c:valAx>
      <c:valAx>
        <c:axId val="205106808"/>
        <c:scaling>
          <c:orientation val="minMax"/>
          <c:min val="12"/>
        </c:scaling>
        <c:delete val="0"/>
        <c:axPos val="l"/>
        <c:majorGridlines>
          <c:spPr>
            <a:ln w="9525" cap="flat" cmpd="sng" algn="ctr">
              <a:solidFill>
                <a:schemeClr val="tx2">
                  <a:lumMod val="15000"/>
                  <a:lumOff val="85000"/>
                </a:schemeClr>
              </a:solidFill>
              <a:round/>
            </a:ln>
            <a:effectLst/>
          </c:spPr>
        </c:majorGridlines>
        <c:numFmt formatCode="0.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20510288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dirty="0" err="1" smtClean="0"/>
              <a:t>Densidad</a:t>
            </a:r>
            <a:r>
              <a:rPr lang="en-US" dirty="0" smtClean="0"/>
              <a:t> Bulk</a:t>
            </a:r>
            <a:endParaRPr lang="en-US" dirty="0"/>
          </a:p>
        </c:rich>
      </c:tx>
      <c:layout>
        <c:manualLayout>
          <c:xMode val="edge"/>
          <c:yMode val="edge"/>
          <c:x val="0.31810054148636824"/>
          <c:y val="2.7210884353741496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plotArea>
      <c:layout/>
      <c:scatterChart>
        <c:scatterStyle val="smoothMarker"/>
        <c:varyColors val="0"/>
        <c:ser>
          <c:idx val="0"/>
          <c:order val="0"/>
          <c:tx>
            <c:v>densidad bulk</c:v>
          </c:tx>
          <c:spPr>
            <a:ln w="9525" cap="rnd">
              <a:solidFill>
                <a:schemeClr val="accent5"/>
              </a:solidFill>
              <a:round/>
            </a:ln>
            <a:effectLst>
              <a:outerShdw blurRad="40000" dist="23000" dir="5400000" rotWithShape="0">
                <a:srgbClr val="000000">
                  <a:alpha val="35000"/>
                </a:srgbClr>
              </a:outerShdw>
            </a:effectLst>
          </c:spPr>
          <c:marker>
            <c:symbol val="circle"/>
            <c:size val="5"/>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w="9525">
                <a:solidFill>
                  <a:schemeClr val="accent5"/>
                </a:solidFill>
                <a:round/>
              </a:ln>
              <a:effectLst>
                <a:outerShdw blurRad="40000" dist="23000" dir="5400000" rotWithShape="0">
                  <a:srgbClr val="000000">
                    <a:alpha val="35000"/>
                  </a:srgbClr>
                </a:outerShdw>
              </a:effectLst>
            </c:spPr>
          </c:marker>
          <c:xVal>
            <c:numRef>
              <c:f>'densidad bulk'!$C$9:$C$13</c:f>
              <c:numCache>
                <c:formatCode>General</c:formatCode>
                <c:ptCount val="5"/>
                <c:pt idx="0">
                  <c:v>5</c:v>
                </c:pt>
                <c:pt idx="1">
                  <c:v>5.5</c:v>
                </c:pt>
                <c:pt idx="2">
                  <c:v>6</c:v>
                </c:pt>
                <c:pt idx="3">
                  <c:v>6.5</c:v>
                </c:pt>
                <c:pt idx="4">
                  <c:v>7</c:v>
                </c:pt>
              </c:numCache>
            </c:numRef>
          </c:xVal>
          <c:yVal>
            <c:numRef>
              <c:f>'densidad bulk'!$E$9:$E$13</c:f>
              <c:numCache>
                <c:formatCode>0.000</c:formatCode>
                <c:ptCount val="5"/>
                <c:pt idx="0">
                  <c:v>1.9167602552670473</c:v>
                </c:pt>
                <c:pt idx="1">
                  <c:v>1.9626809999652071</c:v>
                </c:pt>
                <c:pt idx="2">
                  <c:v>2.0148534745751983</c:v>
                </c:pt>
                <c:pt idx="3">
                  <c:v>2.0528765810874923</c:v>
                </c:pt>
                <c:pt idx="4">
                  <c:v>1.9927180158100153</c:v>
                </c:pt>
              </c:numCache>
            </c:numRef>
          </c:yVal>
          <c:smooth val="1"/>
          <c:extLst xmlns:c16r2="http://schemas.microsoft.com/office/drawing/2015/06/chart">
            <c:ext xmlns:c16="http://schemas.microsoft.com/office/drawing/2014/chart" uri="{C3380CC4-5D6E-409C-BE32-E72D297353CC}">
              <c16:uniqueId val="{00000000-2710-4FE9-A040-F60E1157706E}"/>
            </c:ext>
          </c:extLst>
        </c:ser>
        <c:dLbls>
          <c:showLegendKey val="0"/>
          <c:showVal val="0"/>
          <c:showCatName val="0"/>
          <c:showSerName val="0"/>
          <c:showPercent val="0"/>
          <c:showBubbleSize val="0"/>
        </c:dLbls>
        <c:axId val="205103672"/>
        <c:axId val="205109160"/>
      </c:scatterChart>
      <c:valAx>
        <c:axId val="205103672"/>
        <c:scaling>
          <c:orientation val="minMax"/>
          <c:min val="4.5"/>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205109160"/>
        <c:crosses val="autoZero"/>
        <c:crossBetween val="midCat"/>
      </c:valAx>
      <c:valAx>
        <c:axId val="205109160"/>
        <c:scaling>
          <c:orientation val="minMax"/>
        </c:scaling>
        <c:delete val="0"/>
        <c:axPos val="l"/>
        <c:majorGridlines>
          <c:spPr>
            <a:ln w="9525" cap="flat" cmpd="sng" algn="ctr">
              <a:solidFill>
                <a:schemeClr val="tx2">
                  <a:lumMod val="15000"/>
                  <a:lumOff val="85000"/>
                </a:schemeClr>
              </a:solidFill>
              <a:round/>
            </a:ln>
            <a:effectLst/>
          </c:spPr>
        </c:majorGridlines>
        <c:numFmt formatCode="0.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20510367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Va vs % de asfalto</a:t>
            </a:r>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plotArea>
      <c:layout/>
      <c:scatterChart>
        <c:scatterStyle val="smoothMarker"/>
        <c:varyColors val="0"/>
        <c:ser>
          <c:idx val="0"/>
          <c:order val="0"/>
          <c:tx>
            <c:v>vacios de aire vs % de asfalto</c:v>
          </c:tx>
          <c:spPr>
            <a:ln w="9525" cap="rnd">
              <a:solidFill>
                <a:schemeClr val="accent3"/>
              </a:solidFill>
              <a:round/>
            </a:ln>
            <a:effectLst/>
          </c:spPr>
          <c:marker>
            <c:symbol val="circle"/>
            <c:size val="5"/>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a:solidFill>
                  <a:schemeClr val="accent3"/>
                </a:solidFill>
                <a:round/>
              </a:ln>
              <a:effectLst/>
            </c:spPr>
          </c:marker>
          <c:trendline>
            <c:spPr>
              <a:ln w="9525" cap="rnd">
                <a:solidFill>
                  <a:schemeClr val="accent3"/>
                </a:solidFill>
              </a:ln>
              <a:effectLst/>
            </c:spPr>
            <c:trendlineType val="poly"/>
            <c:order val="6"/>
            <c:dispRSqr val="1"/>
            <c:dispEq val="1"/>
            <c:trendlineLbl>
              <c:layout>
                <c:manualLayout>
                  <c:x val="1.369535566867228E-2"/>
                  <c:y val="-2.3457025389848927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trendlineLbl>
          </c:trendline>
          <c:xVal>
            <c:numRef>
              <c:f>'resumen estab'!$T$38:$T$42</c:f>
              <c:numCache>
                <c:formatCode>0.00</c:formatCode>
                <c:ptCount val="5"/>
                <c:pt idx="0">
                  <c:v>5</c:v>
                </c:pt>
                <c:pt idx="1">
                  <c:v>5.5</c:v>
                </c:pt>
                <c:pt idx="2">
                  <c:v>6</c:v>
                </c:pt>
                <c:pt idx="3">
                  <c:v>6.5</c:v>
                </c:pt>
                <c:pt idx="4">
                  <c:v>7</c:v>
                </c:pt>
              </c:numCache>
            </c:numRef>
          </c:xVal>
          <c:yVal>
            <c:numRef>
              <c:f>'resumen estab'!$V$38:$V$42</c:f>
              <c:numCache>
                <c:formatCode>0.000</c:formatCode>
                <c:ptCount val="5"/>
                <c:pt idx="0">
                  <c:v>11.660431361273266</c:v>
                </c:pt>
                <c:pt idx="1">
                  <c:v>7.445907005901681</c:v>
                </c:pt>
                <c:pt idx="2">
                  <c:v>2.3505101727667075</c:v>
                </c:pt>
                <c:pt idx="3">
                  <c:v>1.1008088337732569</c:v>
                </c:pt>
                <c:pt idx="4">
                  <c:v>3.9359002829598859</c:v>
                </c:pt>
              </c:numCache>
            </c:numRef>
          </c:yVal>
          <c:smooth val="1"/>
          <c:extLst xmlns:c16r2="http://schemas.microsoft.com/office/drawing/2015/06/chart">
            <c:ext xmlns:c16="http://schemas.microsoft.com/office/drawing/2014/chart" uri="{C3380CC4-5D6E-409C-BE32-E72D297353CC}">
              <c16:uniqueId val="{00000000-6120-48EF-A7E6-EE9D340B9A19}"/>
            </c:ext>
          </c:extLst>
        </c:ser>
        <c:dLbls>
          <c:showLegendKey val="0"/>
          <c:showVal val="0"/>
          <c:showCatName val="0"/>
          <c:showSerName val="0"/>
          <c:showPercent val="0"/>
          <c:showBubbleSize val="0"/>
        </c:dLbls>
        <c:axId val="205103280"/>
        <c:axId val="205107984"/>
      </c:scatterChart>
      <c:valAx>
        <c:axId val="205103280"/>
        <c:scaling>
          <c:orientation val="minMax"/>
          <c:min val="4"/>
        </c:scaling>
        <c:delete val="0"/>
        <c:axPos val="b"/>
        <c:majorGridlines>
          <c:spPr>
            <a:ln w="9525" cap="flat" cmpd="sng" algn="ctr">
              <a:solidFill>
                <a:schemeClr val="tx2">
                  <a:lumMod val="15000"/>
                  <a:lumOff val="85000"/>
                </a:schemeClr>
              </a:solidFill>
              <a:round/>
            </a:ln>
            <a:effectLst/>
          </c:spPr>
        </c:majorGridlines>
        <c:numFmt formatCode="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205107984"/>
        <c:crosses val="autoZero"/>
        <c:crossBetween val="midCat"/>
      </c:valAx>
      <c:valAx>
        <c:axId val="205107984"/>
        <c:scaling>
          <c:orientation val="minMax"/>
        </c:scaling>
        <c:delete val="0"/>
        <c:axPos val="l"/>
        <c:majorGridlines>
          <c:spPr>
            <a:ln w="9525" cap="flat" cmpd="sng" algn="ctr">
              <a:solidFill>
                <a:schemeClr val="tx2">
                  <a:lumMod val="15000"/>
                  <a:lumOff val="85000"/>
                </a:schemeClr>
              </a:solidFill>
              <a:round/>
            </a:ln>
            <a:effectLst/>
          </c:spPr>
        </c:majorGridlines>
        <c:numFmt formatCode="0.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20510328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plotArea>
      <c:layout/>
      <c:scatterChart>
        <c:scatterStyle val="smoothMarker"/>
        <c:varyColors val="0"/>
        <c:ser>
          <c:idx val="0"/>
          <c:order val="0"/>
          <c:tx>
            <c:v>VAM</c:v>
          </c:tx>
          <c:spPr>
            <a:ln w="9525" cap="rnd">
              <a:solidFill>
                <a:schemeClr val="accent4"/>
              </a:solidFill>
              <a:round/>
            </a:ln>
            <a:effectLst/>
          </c:spPr>
          <c:marker>
            <c:symbol val="circle"/>
            <c:size val="5"/>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9525">
                <a:solidFill>
                  <a:schemeClr val="accent4"/>
                </a:solidFill>
                <a:round/>
              </a:ln>
              <a:effectLst/>
            </c:spPr>
          </c:marker>
          <c:trendline>
            <c:spPr>
              <a:ln w="9525" cap="rnd">
                <a:solidFill>
                  <a:schemeClr val="accent4"/>
                </a:solidFill>
              </a:ln>
              <a:effectLst/>
            </c:spPr>
            <c:trendlineType val="poly"/>
            <c:order val="4"/>
            <c:dispRSqr val="1"/>
            <c:dispEq val="1"/>
            <c:trendlineLbl>
              <c:layout>
                <c:manualLayout>
                  <c:x val="0.14762325293623052"/>
                  <c:y val="-8.1275876433515568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trendlineLbl>
          </c:trendline>
          <c:xVal>
            <c:numRef>
              <c:f>'resumen estab'!$T$38:$T$42</c:f>
              <c:numCache>
                <c:formatCode>0.00</c:formatCode>
                <c:ptCount val="5"/>
                <c:pt idx="0">
                  <c:v>5</c:v>
                </c:pt>
                <c:pt idx="1">
                  <c:v>5.5</c:v>
                </c:pt>
                <c:pt idx="2">
                  <c:v>6</c:v>
                </c:pt>
                <c:pt idx="3">
                  <c:v>6.5</c:v>
                </c:pt>
                <c:pt idx="4">
                  <c:v>7</c:v>
                </c:pt>
              </c:numCache>
            </c:numRef>
          </c:xVal>
          <c:yVal>
            <c:numRef>
              <c:f>'resumen estab'!$W$38:$W$42</c:f>
              <c:numCache>
                <c:formatCode>0.000</c:formatCode>
                <c:ptCount val="5"/>
                <c:pt idx="0">
                  <c:v>15.812778864055105</c:v>
                </c:pt>
                <c:pt idx="1">
                  <c:v>14.20441563353549</c:v>
                </c:pt>
                <c:pt idx="2">
                  <c:v>12.339229952461878</c:v>
                </c:pt>
                <c:pt idx="3">
                  <c:v>11.104267958971079</c:v>
                </c:pt>
                <c:pt idx="4">
                  <c:v>14.112542323380552</c:v>
                </c:pt>
              </c:numCache>
            </c:numRef>
          </c:yVal>
          <c:smooth val="1"/>
          <c:extLst xmlns:c16r2="http://schemas.microsoft.com/office/drawing/2015/06/chart">
            <c:ext xmlns:c16="http://schemas.microsoft.com/office/drawing/2014/chart" uri="{C3380CC4-5D6E-409C-BE32-E72D297353CC}">
              <c16:uniqueId val="{00000000-56F9-4A4B-84F6-9D8B1C512256}"/>
            </c:ext>
          </c:extLst>
        </c:ser>
        <c:dLbls>
          <c:showLegendKey val="0"/>
          <c:showVal val="0"/>
          <c:showCatName val="0"/>
          <c:showSerName val="0"/>
          <c:showPercent val="0"/>
          <c:showBubbleSize val="0"/>
        </c:dLbls>
        <c:axId val="205104064"/>
        <c:axId val="205107592"/>
      </c:scatterChart>
      <c:valAx>
        <c:axId val="205104064"/>
        <c:scaling>
          <c:orientation val="minMax"/>
          <c:min val="4.5"/>
        </c:scaling>
        <c:delete val="0"/>
        <c:axPos val="b"/>
        <c:majorGridlines>
          <c:spPr>
            <a:ln w="9525" cap="flat" cmpd="sng" algn="ctr">
              <a:solidFill>
                <a:schemeClr val="tx2">
                  <a:lumMod val="15000"/>
                  <a:lumOff val="85000"/>
                </a:schemeClr>
              </a:solidFill>
              <a:round/>
            </a:ln>
            <a:effectLst/>
          </c:spPr>
        </c:majorGridlines>
        <c:numFmt formatCode="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205107592"/>
        <c:crosses val="autoZero"/>
        <c:crossBetween val="midCat"/>
      </c:valAx>
      <c:valAx>
        <c:axId val="205107592"/>
        <c:scaling>
          <c:orientation val="minMax"/>
        </c:scaling>
        <c:delete val="0"/>
        <c:axPos val="l"/>
        <c:majorGridlines>
          <c:spPr>
            <a:ln w="9525" cap="flat" cmpd="sng" algn="ctr">
              <a:solidFill>
                <a:schemeClr val="tx2">
                  <a:lumMod val="15000"/>
                  <a:lumOff val="85000"/>
                </a:schemeClr>
              </a:solidFill>
              <a:round/>
            </a:ln>
            <a:effectLst/>
          </c:spPr>
        </c:majorGridlines>
        <c:numFmt formatCode="0.0" sourceLinked="0"/>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20510406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dirty="0" smtClean="0"/>
              <a:t>Filler/Betun</a:t>
            </a:r>
            <a:endParaRPr lang="en-US" dirty="0"/>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plotArea>
      <c:layout/>
      <c:scatterChart>
        <c:scatterStyle val="smoothMarker"/>
        <c:varyColors val="0"/>
        <c:ser>
          <c:idx val="0"/>
          <c:order val="0"/>
          <c:tx>
            <c:v>filler/betun</c:v>
          </c:tx>
          <c:spPr>
            <a:ln w="9525" cap="rnd">
              <a:solidFill>
                <a:schemeClr val="accent3"/>
              </a:solidFill>
              <a:round/>
            </a:ln>
            <a:effectLst/>
          </c:spPr>
          <c:marker>
            <c:symbol val="circle"/>
            <c:size val="5"/>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a:solidFill>
                  <a:schemeClr val="accent3"/>
                </a:solidFill>
                <a:round/>
              </a:ln>
              <a:effectLst/>
            </c:spPr>
          </c:marker>
          <c:trendline>
            <c:spPr>
              <a:ln w="9525" cap="rnd">
                <a:solidFill>
                  <a:schemeClr val="accent3"/>
                </a:solidFill>
              </a:ln>
              <a:effectLst/>
            </c:spPr>
            <c:trendlineType val="poly"/>
            <c:order val="4"/>
            <c:dispRSqr val="1"/>
            <c:dispEq val="1"/>
            <c:trendlineLbl>
              <c:layout>
                <c:manualLayout>
                  <c:x val="1.3575628112916354E-2"/>
                  <c:y val="-0.16316277444841587"/>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trendlineLbl>
          </c:trendline>
          <c:xVal>
            <c:numRef>
              <c:f>'resumen estab'!$AA$5:$AA$9</c:f>
              <c:numCache>
                <c:formatCode>0.00</c:formatCode>
                <c:ptCount val="5"/>
                <c:pt idx="0">
                  <c:v>5</c:v>
                </c:pt>
                <c:pt idx="1">
                  <c:v>5.5</c:v>
                </c:pt>
                <c:pt idx="2">
                  <c:v>6</c:v>
                </c:pt>
                <c:pt idx="3">
                  <c:v>6.5</c:v>
                </c:pt>
                <c:pt idx="4">
                  <c:v>7</c:v>
                </c:pt>
              </c:numCache>
            </c:numRef>
          </c:xVal>
          <c:yVal>
            <c:numRef>
              <c:f>'resumen estab'!$AF$5:$AF$9</c:f>
              <c:numCache>
                <c:formatCode>0.00</c:formatCode>
                <c:ptCount val="5"/>
                <c:pt idx="0">
                  <c:v>2.7273758181715388</c:v>
                </c:pt>
                <c:pt idx="1">
                  <c:v>1.7158121050854929</c:v>
                </c:pt>
                <c:pt idx="2">
                  <c:v>1.191803127074585</c:v>
                </c:pt>
                <c:pt idx="3">
                  <c:v>1.2125049498302294</c:v>
                </c:pt>
                <c:pt idx="4">
                  <c:v>1.1569437127453048</c:v>
                </c:pt>
              </c:numCache>
            </c:numRef>
          </c:yVal>
          <c:smooth val="1"/>
          <c:extLst xmlns:c16r2="http://schemas.microsoft.com/office/drawing/2015/06/chart">
            <c:ext xmlns:c16="http://schemas.microsoft.com/office/drawing/2014/chart" uri="{C3380CC4-5D6E-409C-BE32-E72D297353CC}">
              <c16:uniqueId val="{00000000-9501-4785-9C9F-010F62F16155}"/>
            </c:ext>
          </c:extLst>
        </c:ser>
        <c:dLbls>
          <c:showLegendKey val="0"/>
          <c:showVal val="0"/>
          <c:showCatName val="0"/>
          <c:showSerName val="0"/>
          <c:showPercent val="0"/>
          <c:showBubbleSize val="0"/>
        </c:dLbls>
        <c:axId val="205105240"/>
        <c:axId val="200764208"/>
      </c:scatterChart>
      <c:valAx>
        <c:axId val="205105240"/>
        <c:scaling>
          <c:orientation val="minMax"/>
          <c:min val="4"/>
        </c:scaling>
        <c:delete val="0"/>
        <c:axPos val="b"/>
        <c:majorGridlines>
          <c:spPr>
            <a:ln w="9525" cap="flat" cmpd="sng" algn="ctr">
              <a:solidFill>
                <a:schemeClr val="tx2">
                  <a:lumMod val="15000"/>
                  <a:lumOff val="85000"/>
                </a:schemeClr>
              </a:solidFill>
              <a:round/>
            </a:ln>
            <a:effectLst/>
          </c:spPr>
        </c:majorGridlines>
        <c:numFmt formatCode="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200764208"/>
        <c:crosses val="autoZero"/>
        <c:crossBetween val="midCat"/>
      </c:valAx>
      <c:valAx>
        <c:axId val="200764208"/>
        <c:scaling>
          <c:orientation val="minMax"/>
          <c:min val="1"/>
        </c:scaling>
        <c:delete val="0"/>
        <c:axPos val="l"/>
        <c:majorGridlines>
          <c:spPr>
            <a:ln w="9525" cap="flat" cmpd="sng" algn="ctr">
              <a:solidFill>
                <a:schemeClr val="tx2">
                  <a:lumMod val="15000"/>
                  <a:lumOff val="85000"/>
                </a:schemeClr>
              </a:solidFill>
              <a:round/>
            </a:ln>
            <a:effectLst/>
          </c:spPr>
        </c:majorGridlines>
        <c:numFmt formatCode="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20510524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Espectros de Temperatura 17-05-2018</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lineChart>
        <c:grouping val="standard"/>
        <c:varyColors val="0"/>
        <c:ser>
          <c:idx val="0"/>
          <c:order val="0"/>
          <c:tx>
            <c:v>Sensor 1 (Muestra Nueva)</c:v>
          </c:tx>
          <c:spPr>
            <a:ln w="12700" cap="flat" cmpd="sng" algn="ctr">
              <a:solidFill>
                <a:schemeClr val="accent6"/>
              </a:solidFill>
              <a:prstDash val="solid"/>
              <a:miter lim="800000"/>
            </a:ln>
            <a:effectLst/>
          </c:spPr>
          <c:marker>
            <c:symbol val="circle"/>
            <c:size val="5"/>
            <c:spPr>
              <a:solidFill>
                <a:schemeClr val="lt1"/>
              </a:solidFill>
              <a:ln w="12700" cap="flat" cmpd="sng" algn="ctr">
                <a:solidFill>
                  <a:schemeClr val="accent6"/>
                </a:solidFill>
                <a:prstDash val="solid"/>
                <a:miter lim="800000"/>
              </a:ln>
              <a:effectLst/>
            </c:spPr>
          </c:marker>
          <c:cat>
            <c:numRef>
              <c:f>'17-05(02)'!$C$3:$C$483</c:f>
              <c:numCache>
                <c:formatCode>h:mm:ss\ AM/PM</c:formatCode>
                <c:ptCount val="481"/>
                <c:pt idx="0">
                  <c:v>0.49745370370370368</c:v>
                </c:pt>
                <c:pt idx="1">
                  <c:v>0.49814814814814817</c:v>
                </c:pt>
                <c:pt idx="2">
                  <c:v>0.49885416666666665</c:v>
                </c:pt>
                <c:pt idx="3">
                  <c:v>0.49956018518518519</c:v>
                </c:pt>
                <c:pt idx="4">
                  <c:v>0.50026620370370367</c:v>
                </c:pt>
                <c:pt idx="5">
                  <c:v>0.50096064814814811</c:v>
                </c:pt>
                <c:pt idx="6">
                  <c:v>0.50166666666666659</c:v>
                </c:pt>
                <c:pt idx="7">
                  <c:v>0.50237268518518519</c:v>
                </c:pt>
                <c:pt idx="8">
                  <c:v>0.50307870370370367</c:v>
                </c:pt>
                <c:pt idx="9">
                  <c:v>0.50377314814814811</c:v>
                </c:pt>
                <c:pt idx="10">
                  <c:v>0.5044791666666667</c:v>
                </c:pt>
                <c:pt idx="11">
                  <c:v>0.50518518518518518</c:v>
                </c:pt>
                <c:pt idx="12">
                  <c:v>0.50589120370370366</c:v>
                </c:pt>
                <c:pt idx="13">
                  <c:v>0.50658564814814822</c:v>
                </c:pt>
                <c:pt idx="14">
                  <c:v>0.5072916666666667</c:v>
                </c:pt>
                <c:pt idx="15">
                  <c:v>0.50799768518518518</c:v>
                </c:pt>
                <c:pt idx="16">
                  <c:v>0.50870370370370377</c:v>
                </c:pt>
                <c:pt idx="17">
                  <c:v>0.5093981481481481</c:v>
                </c:pt>
                <c:pt idx="18">
                  <c:v>0.51010416666666669</c:v>
                </c:pt>
                <c:pt idx="19">
                  <c:v>0.51081018518518517</c:v>
                </c:pt>
                <c:pt idx="20">
                  <c:v>0.51150462962962961</c:v>
                </c:pt>
                <c:pt idx="21">
                  <c:v>0.51221064814814821</c:v>
                </c:pt>
                <c:pt idx="22">
                  <c:v>0.51291666666666669</c:v>
                </c:pt>
                <c:pt idx="23">
                  <c:v>0.51362268518518517</c:v>
                </c:pt>
                <c:pt idx="24">
                  <c:v>0.51431712962962961</c:v>
                </c:pt>
                <c:pt idx="25">
                  <c:v>0.51502314814814809</c:v>
                </c:pt>
                <c:pt idx="26">
                  <c:v>0.51572916666666668</c:v>
                </c:pt>
                <c:pt idx="27">
                  <c:v>0.51643518518518516</c:v>
                </c:pt>
                <c:pt idx="28">
                  <c:v>0.51712962962962961</c:v>
                </c:pt>
                <c:pt idx="29">
                  <c:v>0.5178356481481482</c:v>
                </c:pt>
                <c:pt idx="30">
                  <c:v>0.51854166666666668</c:v>
                </c:pt>
                <c:pt idx="31">
                  <c:v>0.51924768518518516</c:v>
                </c:pt>
                <c:pt idx="32">
                  <c:v>0.5199421296296296</c:v>
                </c:pt>
                <c:pt idx="33">
                  <c:v>0.52064814814814808</c:v>
                </c:pt>
                <c:pt idx="34">
                  <c:v>0.52135416666666667</c:v>
                </c:pt>
                <c:pt idx="35">
                  <c:v>0.52206018518518515</c:v>
                </c:pt>
                <c:pt idx="36">
                  <c:v>0.5227546296296296</c:v>
                </c:pt>
                <c:pt idx="37">
                  <c:v>0.52346064814814819</c:v>
                </c:pt>
                <c:pt idx="38">
                  <c:v>0.52416666666666667</c:v>
                </c:pt>
                <c:pt idx="39">
                  <c:v>0.52487268518518515</c:v>
                </c:pt>
                <c:pt idx="40">
                  <c:v>0.5255671296296297</c:v>
                </c:pt>
                <c:pt idx="41">
                  <c:v>0.52627314814814818</c:v>
                </c:pt>
                <c:pt idx="42">
                  <c:v>0.52697916666666667</c:v>
                </c:pt>
                <c:pt idx="43">
                  <c:v>0.52767361111111111</c:v>
                </c:pt>
                <c:pt idx="44">
                  <c:v>0.52837962962962959</c:v>
                </c:pt>
                <c:pt idx="45">
                  <c:v>0.52908564814814818</c:v>
                </c:pt>
                <c:pt idx="46">
                  <c:v>0.52979166666666666</c:v>
                </c:pt>
                <c:pt idx="47">
                  <c:v>0.5304861111111111</c:v>
                </c:pt>
                <c:pt idx="48">
                  <c:v>0.53119212962962969</c:v>
                </c:pt>
                <c:pt idx="49">
                  <c:v>0.53189814814814818</c:v>
                </c:pt>
                <c:pt idx="50">
                  <c:v>0.53260416666666666</c:v>
                </c:pt>
                <c:pt idx="51">
                  <c:v>0.5332986111111111</c:v>
                </c:pt>
                <c:pt idx="52">
                  <c:v>0.53400462962962958</c:v>
                </c:pt>
                <c:pt idx="53">
                  <c:v>0.53471064814814817</c:v>
                </c:pt>
                <c:pt idx="54">
                  <c:v>0.53541666666666665</c:v>
                </c:pt>
                <c:pt idx="55">
                  <c:v>0.53611111111111109</c:v>
                </c:pt>
                <c:pt idx="56">
                  <c:v>0.53681712962962969</c:v>
                </c:pt>
                <c:pt idx="57">
                  <c:v>0.53752314814814817</c:v>
                </c:pt>
                <c:pt idx="58">
                  <c:v>0.53822916666666665</c:v>
                </c:pt>
                <c:pt idx="59">
                  <c:v>0.53892361111111109</c:v>
                </c:pt>
                <c:pt idx="60">
                  <c:v>0.53962962962962957</c:v>
                </c:pt>
                <c:pt idx="61">
                  <c:v>0.54033564814814816</c:v>
                </c:pt>
                <c:pt idx="62">
                  <c:v>0.54104166666666664</c:v>
                </c:pt>
                <c:pt idx="63">
                  <c:v>0.54173611111111108</c:v>
                </c:pt>
                <c:pt idx="64">
                  <c:v>0.54244212962962968</c:v>
                </c:pt>
                <c:pt idx="65">
                  <c:v>0.54314814814814816</c:v>
                </c:pt>
                <c:pt idx="66">
                  <c:v>0.5438425925925926</c:v>
                </c:pt>
                <c:pt idx="67">
                  <c:v>0.54454861111111108</c:v>
                </c:pt>
                <c:pt idx="68">
                  <c:v>0.54525462962962956</c:v>
                </c:pt>
                <c:pt idx="69">
                  <c:v>0.54596064814814815</c:v>
                </c:pt>
                <c:pt idx="70">
                  <c:v>0.5466550925925926</c:v>
                </c:pt>
                <c:pt idx="71">
                  <c:v>0.54736111111111108</c:v>
                </c:pt>
                <c:pt idx="72">
                  <c:v>0.54806712962962967</c:v>
                </c:pt>
                <c:pt idx="73">
                  <c:v>0.54877314814814815</c:v>
                </c:pt>
                <c:pt idx="74">
                  <c:v>0.54946759259259259</c:v>
                </c:pt>
                <c:pt idx="75">
                  <c:v>0.55017361111111118</c:v>
                </c:pt>
                <c:pt idx="76">
                  <c:v>0.55087962962962966</c:v>
                </c:pt>
                <c:pt idx="77">
                  <c:v>0.55158564814814814</c:v>
                </c:pt>
                <c:pt idx="78">
                  <c:v>0.55228009259259259</c:v>
                </c:pt>
                <c:pt idx="79">
                  <c:v>0.55298611111111107</c:v>
                </c:pt>
                <c:pt idx="80">
                  <c:v>0.55369212962962966</c:v>
                </c:pt>
                <c:pt idx="81">
                  <c:v>0.55439814814814814</c:v>
                </c:pt>
                <c:pt idx="82">
                  <c:v>0.55509259259259258</c:v>
                </c:pt>
                <c:pt idx="83">
                  <c:v>0.55579861111111117</c:v>
                </c:pt>
                <c:pt idx="84">
                  <c:v>0.55650462962962965</c:v>
                </c:pt>
                <c:pt idx="85">
                  <c:v>0.55721064814814814</c:v>
                </c:pt>
                <c:pt idx="86">
                  <c:v>0.55790509259259258</c:v>
                </c:pt>
                <c:pt idx="87">
                  <c:v>0.55861111111111106</c:v>
                </c:pt>
                <c:pt idx="88">
                  <c:v>0.55931712962962965</c:v>
                </c:pt>
                <c:pt idx="89">
                  <c:v>0.56001157407407409</c:v>
                </c:pt>
                <c:pt idx="90">
                  <c:v>0.56071759259259257</c:v>
                </c:pt>
                <c:pt idx="91">
                  <c:v>0.56142361111111116</c:v>
                </c:pt>
                <c:pt idx="92">
                  <c:v>0.56212962962962965</c:v>
                </c:pt>
                <c:pt idx="93">
                  <c:v>0.56282407407407409</c:v>
                </c:pt>
                <c:pt idx="94">
                  <c:v>0.56353009259259257</c:v>
                </c:pt>
                <c:pt idx="95">
                  <c:v>0.56423611111111105</c:v>
                </c:pt>
                <c:pt idx="96">
                  <c:v>0.56494212962962964</c:v>
                </c:pt>
                <c:pt idx="97">
                  <c:v>0.56563657407407408</c:v>
                </c:pt>
                <c:pt idx="98">
                  <c:v>0.56634259259259256</c:v>
                </c:pt>
                <c:pt idx="99">
                  <c:v>0.56704861111111116</c:v>
                </c:pt>
                <c:pt idx="100">
                  <c:v>0.56775462962962964</c:v>
                </c:pt>
                <c:pt idx="101">
                  <c:v>0.56844907407407408</c:v>
                </c:pt>
                <c:pt idx="102">
                  <c:v>0.56915509259259256</c:v>
                </c:pt>
                <c:pt idx="103">
                  <c:v>0.56986111111111104</c:v>
                </c:pt>
                <c:pt idx="104">
                  <c:v>0.57056712962962963</c:v>
                </c:pt>
                <c:pt idx="105">
                  <c:v>0.57126157407407407</c:v>
                </c:pt>
                <c:pt idx="106">
                  <c:v>0.57196759259259256</c:v>
                </c:pt>
                <c:pt idx="107">
                  <c:v>0.57267361111111115</c:v>
                </c:pt>
                <c:pt idx="108">
                  <c:v>0.57337962962962963</c:v>
                </c:pt>
                <c:pt idx="109">
                  <c:v>0.57407407407407407</c:v>
                </c:pt>
                <c:pt idx="110">
                  <c:v>0.57478009259259266</c:v>
                </c:pt>
                <c:pt idx="111">
                  <c:v>0.57548611111111114</c:v>
                </c:pt>
                <c:pt idx="112">
                  <c:v>0.57618055555555558</c:v>
                </c:pt>
                <c:pt idx="113">
                  <c:v>0.57688657407407407</c:v>
                </c:pt>
                <c:pt idx="114">
                  <c:v>0.57759259259259255</c:v>
                </c:pt>
                <c:pt idx="115">
                  <c:v>0.57829861111111114</c:v>
                </c:pt>
                <c:pt idx="116">
                  <c:v>0.57899305555555558</c:v>
                </c:pt>
                <c:pt idx="117">
                  <c:v>0.57969907407407406</c:v>
                </c:pt>
                <c:pt idx="118">
                  <c:v>0.58040509259259265</c:v>
                </c:pt>
                <c:pt idx="119">
                  <c:v>0.58111111111111113</c:v>
                </c:pt>
                <c:pt idx="120">
                  <c:v>0.58180555555555558</c:v>
                </c:pt>
                <c:pt idx="121">
                  <c:v>0.58251157407407406</c:v>
                </c:pt>
                <c:pt idx="122">
                  <c:v>0.58321759259259254</c:v>
                </c:pt>
                <c:pt idx="123">
                  <c:v>0.58392361111111113</c:v>
                </c:pt>
                <c:pt idx="124">
                  <c:v>0.58461805555555557</c:v>
                </c:pt>
                <c:pt idx="125">
                  <c:v>0.58532407407407405</c:v>
                </c:pt>
                <c:pt idx="126">
                  <c:v>0.58603009259259264</c:v>
                </c:pt>
                <c:pt idx="127">
                  <c:v>0.58673611111111112</c:v>
                </c:pt>
                <c:pt idx="128">
                  <c:v>0.58743055555555557</c:v>
                </c:pt>
                <c:pt idx="129">
                  <c:v>0.58813657407407405</c:v>
                </c:pt>
                <c:pt idx="130">
                  <c:v>0.58884259259259253</c:v>
                </c:pt>
                <c:pt idx="131">
                  <c:v>0.58954861111111112</c:v>
                </c:pt>
                <c:pt idx="132">
                  <c:v>0.59024305555555556</c:v>
                </c:pt>
                <c:pt idx="133">
                  <c:v>0.59094907407407404</c:v>
                </c:pt>
                <c:pt idx="134">
                  <c:v>0.59165509259259264</c:v>
                </c:pt>
                <c:pt idx="135">
                  <c:v>0.59234953703703697</c:v>
                </c:pt>
                <c:pt idx="136">
                  <c:v>0.59305555555555556</c:v>
                </c:pt>
                <c:pt idx="137">
                  <c:v>0.59376157407407404</c:v>
                </c:pt>
                <c:pt idx="138">
                  <c:v>0.59446759259259263</c:v>
                </c:pt>
                <c:pt idx="139">
                  <c:v>0.59516203703703707</c:v>
                </c:pt>
                <c:pt idx="140">
                  <c:v>0.59586805555555555</c:v>
                </c:pt>
                <c:pt idx="141">
                  <c:v>0.59657407407407403</c:v>
                </c:pt>
                <c:pt idx="142">
                  <c:v>0.59728009259259263</c:v>
                </c:pt>
                <c:pt idx="143">
                  <c:v>0.59797453703703707</c:v>
                </c:pt>
                <c:pt idx="144">
                  <c:v>0.59868055555555555</c:v>
                </c:pt>
                <c:pt idx="145">
                  <c:v>0.59938657407407414</c:v>
                </c:pt>
                <c:pt idx="146">
                  <c:v>0.60009259259259262</c:v>
                </c:pt>
                <c:pt idx="147">
                  <c:v>0.60078703703703706</c:v>
                </c:pt>
                <c:pt idx="148">
                  <c:v>0.60149305555555554</c:v>
                </c:pt>
                <c:pt idx="149">
                  <c:v>0.60219907407407403</c:v>
                </c:pt>
                <c:pt idx="150">
                  <c:v>0.60290509259259262</c:v>
                </c:pt>
                <c:pt idx="151">
                  <c:v>0.60359953703703706</c:v>
                </c:pt>
                <c:pt idx="152">
                  <c:v>0.60430555555555554</c:v>
                </c:pt>
                <c:pt idx="153">
                  <c:v>0.60501157407407413</c:v>
                </c:pt>
                <c:pt idx="154">
                  <c:v>0.60571759259259261</c:v>
                </c:pt>
                <c:pt idx="155">
                  <c:v>0.60641203703703705</c:v>
                </c:pt>
                <c:pt idx="156">
                  <c:v>0.60711805555555554</c:v>
                </c:pt>
                <c:pt idx="157">
                  <c:v>0.60782407407407402</c:v>
                </c:pt>
                <c:pt idx="158">
                  <c:v>0.60851851851851857</c:v>
                </c:pt>
                <c:pt idx="159">
                  <c:v>0.60922453703703705</c:v>
                </c:pt>
                <c:pt idx="160">
                  <c:v>0.60993055555555553</c:v>
                </c:pt>
                <c:pt idx="161">
                  <c:v>0.61063657407407412</c:v>
                </c:pt>
                <c:pt idx="162">
                  <c:v>0.61133101851851845</c:v>
                </c:pt>
                <c:pt idx="163">
                  <c:v>0.61203703703703705</c:v>
                </c:pt>
                <c:pt idx="164">
                  <c:v>0.61274305555555553</c:v>
                </c:pt>
                <c:pt idx="165">
                  <c:v>0.61344907407407401</c:v>
                </c:pt>
                <c:pt idx="166">
                  <c:v>0.61414351851851856</c:v>
                </c:pt>
                <c:pt idx="167">
                  <c:v>0.61484953703703704</c:v>
                </c:pt>
                <c:pt idx="168">
                  <c:v>0.61555555555555552</c:v>
                </c:pt>
                <c:pt idx="169">
                  <c:v>0.61626157407407411</c:v>
                </c:pt>
                <c:pt idx="170">
                  <c:v>0.61695601851851845</c:v>
                </c:pt>
                <c:pt idx="171">
                  <c:v>0.61766203703703704</c:v>
                </c:pt>
                <c:pt idx="172">
                  <c:v>0.61836805555555563</c:v>
                </c:pt>
                <c:pt idx="173">
                  <c:v>0.61907407407407411</c:v>
                </c:pt>
                <c:pt idx="174">
                  <c:v>0.61976851851851855</c:v>
                </c:pt>
                <c:pt idx="175">
                  <c:v>0.62047453703703703</c:v>
                </c:pt>
                <c:pt idx="176">
                  <c:v>0.62118055555555551</c:v>
                </c:pt>
                <c:pt idx="177">
                  <c:v>0.62188657407407411</c:v>
                </c:pt>
                <c:pt idx="178">
                  <c:v>0.62258101851851855</c:v>
                </c:pt>
                <c:pt idx="179">
                  <c:v>0.62328703703703703</c:v>
                </c:pt>
                <c:pt idx="180">
                  <c:v>0.62399305555555562</c:v>
                </c:pt>
                <c:pt idx="181">
                  <c:v>0.6246990740740741</c:v>
                </c:pt>
                <c:pt idx="182">
                  <c:v>0.62539351851851854</c:v>
                </c:pt>
                <c:pt idx="183">
                  <c:v>0.62609953703703702</c:v>
                </c:pt>
                <c:pt idx="184">
                  <c:v>0.6268055555555555</c:v>
                </c:pt>
                <c:pt idx="185">
                  <c:v>0.62750000000000006</c:v>
                </c:pt>
                <c:pt idx="186">
                  <c:v>0.62820601851851854</c:v>
                </c:pt>
                <c:pt idx="187">
                  <c:v>0.62891203703703702</c:v>
                </c:pt>
                <c:pt idx="188">
                  <c:v>0.62961805555555561</c:v>
                </c:pt>
                <c:pt idx="189">
                  <c:v>0.63031249999999994</c:v>
                </c:pt>
                <c:pt idx="190">
                  <c:v>0.63101851851851853</c:v>
                </c:pt>
                <c:pt idx="191">
                  <c:v>0.63172453703703701</c:v>
                </c:pt>
                <c:pt idx="192">
                  <c:v>0.6324305555555555</c:v>
                </c:pt>
                <c:pt idx="193">
                  <c:v>0.63312500000000005</c:v>
                </c:pt>
                <c:pt idx="194">
                  <c:v>0.63383101851851853</c:v>
                </c:pt>
                <c:pt idx="195">
                  <c:v>0.63453703703703701</c:v>
                </c:pt>
                <c:pt idx="196">
                  <c:v>0.6352430555555556</c:v>
                </c:pt>
                <c:pt idx="197">
                  <c:v>0.63593749999999993</c:v>
                </c:pt>
                <c:pt idx="198">
                  <c:v>0.63664351851851853</c:v>
                </c:pt>
                <c:pt idx="199">
                  <c:v>0.63734953703703701</c:v>
                </c:pt>
                <c:pt idx="200">
                  <c:v>0.63805555555555549</c:v>
                </c:pt>
                <c:pt idx="201">
                  <c:v>0.63875000000000004</c:v>
                </c:pt>
                <c:pt idx="202">
                  <c:v>0.63945601851851852</c:v>
                </c:pt>
                <c:pt idx="203">
                  <c:v>0.640162037037037</c:v>
                </c:pt>
                <c:pt idx="204">
                  <c:v>0.64086805555555559</c:v>
                </c:pt>
                <c:pt idx="205">
                  <c:v>0.64156250000000004</c:v>
                </c:pt>
                <c:pt idx="206">
                  <c:v>0.64226851851851852</c:v>
                </c:pt>
                <c:pt idx="207">
                  <c:v>0.64297453703703711</c:v>
                </c:pt>
                <c:pt idx="208">
                  <c:v>0.64366898148148144</c:v>
                </c:pt>
                <c:pt idx="209">
                  <c:v>0.64437500000000003</c:v>
                </c:pt>
                <c:pt idx="210">
                  <c:v>0.64508101851851851</c:v>
                </c:pt>
                <c:pt idx="211">
                  <c:v>0.64578703703703699</c:v>
                </c:pt>
                <c:pt idx="212">
                  <c:v>0.64648148148148155</c:v>
                </c:pt>
                <c:pt idx="213">
                  <c:v>0.64718750000000003</c:v>
                </c:pt>
                <c:pt idx="214">
                  <c:v>0.64789351851851851</c:v>
                </c:pt>
                <c:pt idx="215">
                  <c:v>0.6485995370370371</c:v>
                </c:pt>
                <c:pt idx="216">
                  <c:v>0.64929398148148143</c:v>
                </c:pt>
                <c:pt idx="217">
                  <c:v>0.65</c:v>
                </c:pt>
                <c:pt idx="218">
                  <c:v>0.6507060185185185</c:v>
                </c:pt>
                <c:pt idx="219">
                  <c:v>0.65141203703703698</c:v>
                </c:pt>
                <c:pt idx="220">
                  <c:v>0.65210648148148154</c:v>
                </c:pt>
                <c:pt idx="221">
                  <c:v>0.65281250000000002</c:v>
                </c:pt>
                <c:pt idx="222">
                  <c:v>0.6535185185185185</c:v>
                </c:pt>
                <c:pt idx="223">
                  <c:v>0.65422453703703709</c:v>
                </c:pt>
                <c:pt idx="224">
                  <c:v>0.65491898148148142</c:v>
                </c:pt>
                <c:pt idx="225">
                  <c:v>0.65562500000000001</c:v>
                </c:pt>
                <c:pt idx="226">
                  <c:v>0.65633101851851849</c:v>
                </c:pt>
                <c:pt idx="227">
                  <c:v>0.65703703703703698</c:v>
                </c:pt>
                <c:pt idx="228">
                  <c:v>0.65773148148148153</c:v>
                </c:pt>
                <c:pt idx="229">
                  <c:v>0.65843750000000001</c:v>
                </c:pt>
                <c:pt idx="230">
                  <c:v>0.65914351851851849</c:v>
                </c:pt>
                <c:pt idx="231">
                  <c:v>0.65983796296296293</c:v>
                </c:pt>
                <c:pt idx="232">
                  <c:v>0.66054398148148141</c:v>
                </c:pt>
                <c:pt idx="233">
                  <c:v>0.66125</c:v>
                </c:pt>
                <c:pt idx="234">
                  <c:v>0.66195601851851849</c:v>
                </c:pt>
                <c:pt idx="235">
                  <c:v>0.66265046296296293</c:v>
                </c:pt>
                <c:pt idx="236">
                  <c:v>0.66335648148148152</c:v>
                </c:pt>
                <c:pt idx="237">
                  <c:v>0.6640625</c:v>
                </c:pt>
                <c:pt idx="238">
                  <c:v>0.66476851851851848</c:v>
                </c:pt>
                <c:pt idx="239">
                  <c:v>0.66546296296296303</c:v>
                </c:pt>
                <c:pt idx="240">
                  <c:v>0.66616898148148151</c:v>
                </c:pt>
                <c:pt idx="241">
                  <c:v>0.666875</c:v>
                </c:pt>
                <c:pt idx="242">
                  <c:v>0.66758101851851848</c:v>
                </c:pt>
                <c:pt idx="243">
                  <c:v>0.66827546296296303</c:v>
                </c:pt>
                <c:pt idx="244">
                  <c:v>0.66898148148148151</c:v>
                </c:pt>
                <c:pt idx="245">
                  <c:v>0.6696875000000001</c:v>
                </c:pt>
                <c:pt idx="246">
                  <c:v>0.67039351851851858</c:v>
                </c:pt>
                <c:pt idx="247">
                  <c:v>0.67108796296296302</c:v>
                </c:pt>
                <c:pt idx="248">
                  <c:v>0.67179398148148151</c:v>
                </c:pt>
                <c:pt idx="249">
                  <c:v>0.67249999999999999</c:v>
                </c:pt>
                <c:pt idx="250">
                  <c:v>0.67320601851851858</c:v>
                </c:pt>
                <c:pt idx="251">
                  <c:v>0.67390046296296291</c:v>
                </c:pt>
                <c:pt idx="252">
                  <c:v>0.6746064814814815</c:v>
                </c:pt>
                <c:pt idx="253">
                  <c:v>0.67531249999999998</c:v>
                </c:pt>
                <c:pt idx="254">
                  <c:v>0.67600694444444442</c:v>
                </c:pt>
                <c:pt idx="255">
                  <c:v>0.67671296296296291</c:v>
                </c:pt>
                <c:pt idx="256">
                  <c:v>0.67741898148148139</c:v>
                </c:pt>
                <c:pt idx="257">
                  <c:v>0.67812499999999998</c:v>
                </c:pt>
                <c:pt idx="258">
                  <c:v>0.67881944444444453</c:v>
                </c:pt>
                <c:pt idx="259">
                  <c:v>0.67952546296296301</c:v>
                </c:pt>
                <c:pt idx="260">
                  <c:v>0.68023148148148149</c:v>
                </c:pt>
                <c:pt idx="261">
                  <c:v>0.68093750000000008</c:v>
                </c:pt>
                <c:pt idx="262">
                  <c:v>0.68163194444444442</c:v>
                </c:pt>
                <c:pt idx="263">
                  <c:v>0.68233796296296301</c:v>
                </c:pt>
                <c:pt idx="264">
                  <c:v>0.68304398148148149</c:v>
                </c:pt>
                <c:pt idx="265">
                  <c:v>0.68374999999999997</c:v>
                </c:pt>
                <c:pt idx="266">
                  <c:v>0.68444444444444441</c:v>
                </c:pt>
                <c:pt idx="267">
                  <c:v>0.68515046296296289</c:v>
                </c:pt>
                <c:pt idx="268">
                  <c:v>0.68585648148148148</c:v>
                </c:pt>
                <c:pt idx="269">
                  <c:v>0.68656249999999996</c:v>
                </c:pt>
                <c:pt idx="270">
                  <c:v>0.68725694444444441</c:v>
                </c:pt>
                <c:pt idx="271">
                  <c:v>0.687962962962963</c:v>
                </c:pt>
                <c:pt idx="272">
                  <c:v>0.68866898148148159</c:v>
                </c:pt>
                <c:pt idx="273">
                  <c:v>0.68937500000000007</c:v>
                </c:pt>
                <c:pt idx="274">
                  <c:v>0.69006944444444451</c:v>
                </c:pt>
                <c:pt idx="275">
                  <c:v>0.69077546296296299</c:v>
                </c:pt>
                <c:pt idx="276">
                  <c:v>0.69148148148148147</c:v>
                </c:pt>
                <c:pt idx="277">
                  <c:v>0.69217592592592592</c:v>
                </c:pt>
                <c:pt idx="278">
                  <c:v>0.6928819444444444</c:v>
                </c:pt>
                <c:pt idx="279">
                  <c:v>0.69358796296296299</c:v>
                </c:pt>
                <c:pt idx="280">
                  <c:v>0.69429398148148147</c:v>
                </c:pt>
                <c:pt idx="281">
                  <c:v>0.69498842592592591</c:v>
                </c:pt>
                <c:pt idx="282">
                  <c:v>0.69569444444444439</c:v>
                </c:pt>
                <c:pt idx="283">
                  <c:v>0.69640046296296287</c:v>
                </c:pt>
                <c:pt idx="284">
                  <c:v>0.69710648148148147</c:v>
                </c:pt>
                <c:pt idx="285">
                  <c:v>0.69780092592592602</c:v>
                </c:pt>
                <c:pt idx="286">
                  <c:v>0.6985069444444445</c:v>
                </c:pt>
                <c:pt idx="287">
                  <c:v>0.69921296296296298</c:v>
                </c:pt>
                <c:pt idx="288">
                  <c:v>0.69991898148148157</c:v>
                </c:pt>
                <c:pt idx="289">
                  <c:v>0.7006134259259259</c:v>
                </c:pt>
                <c:pt idx="290">
                  <c:v>0.7013194444444445</c:v>
                </c:pt>
                <c:pt idx="291">
                  <c:v>0.70202546296296298</c:v>
                </c:pt>
                <c:pt idx="292">
                  <c:v>0.70273148148148146</c:v>
                </c:pt>
                <c:pt idx="293">
                  <c:v>0.7034259259259259</c:v>
                </c:pt>
                <c:pt idx="294">
                  <c:v>0.70413194444444438</c:v>
                </c:pt>
                <c:pt idx="295">
                  <c:v>0.70483796296296297</c:v>
                </c:pt>
                <c:pt idx="296">
                  <c:v>0.70554398148148145</c:v>
                </c:pt>
                <c:pt idx="297">
                  <c:v>0.70623842592592589</c:v>
                </c:pt>
                <c:pt idx="298">
                  <c:v>0.70694444444444438</c:v>
                </c:pt>
                <c:pt idx="299">
                  <c:v>0.70765046296296286</c:v>
                </c:pt>
                <c:pt idx="300">
                  <c:v>0.70834490740740741</c:v>
                </c:pt>
                <c:pt idx="301">
                  <c:v>0.709050925925926</c:v>
                </c:pt>
                <c:pt idx="302">
                  <c:v>0.70975694444444448</c:v>
                </c:pt>
                <c:pt idx="303">
                  <c:v>0.71046296296296296</c:v>
                </c:pt>
                <c:pt idx="304">
                  <c:v>0.7111574074074074</c:v>
                </c:pt>
                <c:pt idx="305">
                  <c:v>0.71186342592592589</c:v>
                </c:pt>
                <c:pt idx="306">
                  <c:v>0.71256944444444448</c:v>
                </c:pt>
                <c:pt idx="307">
                  <c:v>0.71327546296296296</c:v>
                </c:pt>
                <c:pt idx="308">
                  <c:v>0.7139699074074074</c:v>
                </c:pt>
                <c:pt idx="309">
                  <c:v>0.71467592592592588</c:v>
                </c:pt>
                <c:pt idx="310">
                  <c:v>0.71538194444444436</c:v>
                </c:pt>
                <c:pt idx="311">
                  <c:v>0.71608796296296295</c:v>
                </c:pt>
                <c:pt idx="312">
                  <c:v>0.71678240740740751</c:v>
                </c:pt>
                <c:pt idx="313">
                  <c:v>0.71748842592592599</c:v>
                </c:pt>
                <c:pt idx="314">
                  <c:v>0.71819444444444447</c:v>
                </c:pt>
                <c:pt idx="315">
                  <c:v>0.71890046296296306</c:v>
                </c:pt>
                <c:pt idx="316">
                  <c:v>0.71959490740740739</c:v>
                </c:pt>
                <c:pt idx="317">
                  <c:v>0.72030092592592598</c:v>
                </c:pt>
                <c:pt idx="318">
                  <c:v>0.72100694444444446</c:v>
                </c:pt>
                <c:pt idx="319">
                  <c:v>0.72171296296296295</c:v>
                </c:pt>
                <c:pt idx="320">
                  <c:v>0.72240740740740739</c:v>
                </c:pt>
                <c:pt idx="321">
                  <c:v>0.72311342592592587</c:v>
                </c:pt>
                <c:pt idx="322">
                  <c:v>0.72381944444444446</c:v>
                </c:pt>
                <c:pt idx="323">
                  <c:v>0.72451388888888879</c:v>
                </c:pt>
                <c:pt idx="324">
                  <c:v>0.72521990740740738</c:v>
                </c:pt>
                <c:pt idx="325">
                  <c:v>0.72592592592592586</c:v>
                </c:pt>
                <c:pt idx="326">
                  <c:v>0.72663194444444434</c:v>
                </c:pt>
                <c:pt idx="327">
                  <c:v>0.7273263888888889</c:v>
                </c:pt>
                <c:pt idx="328">
                  <c:v>0.72803240740740749</c:v>
                </c:pt>
                <c:pt idx="329">
                  <c:v>0.72873842592592597</c:v>
                </c:pt>
                <c:pt idx="330">
                  <c:v>0.72944444444444445</c:v>
                </c:pt>
                <c:pt idx="331">
                  <c:v>0.73013888888888889</c:v>
                </c:pt>
                <c:pt idx="332">
                  <c:v>0.73084490740740737</c:v>
                </c:pt>
                <c:pt idx="333">
                  <c:v>0.73155092592592597</c:v>
                </c:pt>
                <c:pt idx="334">
                  <c:v>0.73225694444444445</c:v>
                </c:pt>
                <c:pt idx="335">
                  <c:v>0.73295138888888889</c:v>
                </c:pt>
                <c:pt idx="336">
                  <c:v>0.73365740740740737</c:v>
                </c:pt>
                <c:pt idx="337">
                  <c:v>0.73436342592592585</c:v>
                </c:pt>
                <c:pt idx="338">
                  <c:v>0.73506944444444444</c:v>
                </c:pt>
                <c:pt idx="339">
                  <c:v>0.73576388888888899</c:v>
                </c:pt>
                <c:pt idx="340">
                  <c:v>0.73646990740740748</c:v>
                </c:pt>
                <c:pt idx="341">
                  <c:v>0.73717592592592596</c:v>
                </c:pt>
                <c:pt idx="342">
                  <c:v>0.73788194444444455</c:v>
                </c:pt>
                <c:pt idx="343">
                  <c:v>0.73857638888888888</c:v>
                </c:pt>
                <c:pt idx="344">
                  <c:v>0.73928240740740747</c:v>
                </c:pt>
                <c:pt idx="345">
                  <c:v>0.73998842592592595</c:v>
                </c:pt>
                <c:pt idx="346">
                  <c:v>0.74069444444444443</c:v>
                </c:pt>
                <c:pt idx="347">
                  <c:v>0.74138888888888888</c:v>
                </c:pt>
                <c:pt idx="348">
                  <c:v>0.74209490740740736</c:v>
                </c:pt>
                <c:pt idx="349">
                  <c:v>0.74280092592592595</c:v>
                </c:pt>
                <c:pt idx="350">
                  <c:v>0.74349537037037028</c:v>
                </c:pt>
                <c:pt idx="351">
                  <c:v>0.74420138888888887</c:v>
                </c:pt>
                <c:pt idx="352">
                  <c:v>0.74490740740740735</c:v>
                </c:pt>
                <c:pt idx="353">
                  <c:v>0.74561342592592583</c:v>
                </c:pt>
                <c:pt idx="354">
                  <c:v>0.74630787037037039</c:v>
                </c:pt>
                <c:pt idx="355">
                  <c:v>0.74701388888888898</c:v>
                </c:pt>
                <c:pt idx="356">
                  <c:v>0.74771990740740746</c:v>
                </c:pt>
                <c:pt idx="357">
                  <c:v>0.74842592592592594</c:v>
                </c:pt>
                <c:pt idx="358">
                  <c:v>0.74912037037037038</c:v>
                </c:pt>
                <c:pt idx="359">
                  <c:v>0.74982638888888886</c:v>
                </c:pt>
                <c:pt idx="360">
                  <c:v>0.75053240740740745</c:v>
                </c:pt>
                <c:pt idx="361">
                  <c:v>0.75123842592592593</c:v>
                </c:pt>
                <c:pt idx="362">
                  <c:v>0.75193287037037038</c:v>
                </c:pt>
                <c:pt idx="363">
                  <c:v>0.75263888888888886</c:v>
                </c:pt>
                <c:pt idx="364">
                  <c:v>0.75334490740740734</c:v>
                </c:pt>
                <c:pt idx="365">
                  <c:v>0.75405092592592593</c:v>
                </c:pt>
                <c:pt idx="366">
                  <c:v>0.75474537037037026</c:v>
                </c:pt>
                <c:pt idx="367">
                  <c:v>0.75545138888888885</c:v>
                </c:pt>
                <c:pt idx="368">
                  <c:v>0.75615740740740733</c:v>
                </c:pt>
                <c:pt idx="369">
                  <c:v>0.75686342592592604</c:v>
                </c:pt>
                <c:pt idx="370">
                  <c:v>0.75755787037037037</c:v>
                </c:pt>
                <c:pt idx="371">
                  <c:v>0.75826388888888896</c:v>
                </c:pt>
                <c:pt idx="372">
                  <c:v>0.75896990740740744</c:v>
                </c:pt>
                <c:pt idx="373">
                  <c:v>0.75966435185185188</c:v>
                </c:pt>
                <c:pt idx="374">
                  <c:v>0.76037037037037036</c:v>
                </c:pt>
                <c:pt idx="375">
                  <c:v>0.76107638888888884</c:v>
                </c:pt>
                <c:pt idx="376">
                  <c:v>0.76178240740740744</c:v>
                </c:pt>
                <c:pt idx="377">
                  <c:v>0.76247685185185177</c:v>
                </c:pt>
                <c:pt idx="378">
                  <c:v>0.76318287037037036</c:v>
                </c:pt>
                <c:pt idx="379">
                  <c:v>0.76388888888888884</c:v>
                </c:pt>
                <c:pt idx="380">
                  <c:v>0.76459490740740732</c:v>
                </c:pt>
                <c:pt idx="381">
                  <c:v>0.76528935185185187</c:v>
                </c:pt>
                <c:pt idx="382">
                  <c:v>0.76599537037037047</c:v>
                </c:pt>
                <c:pt idx="383">
                  <c:v>0.76670138888888895</c:v>
                </c:pt>
                <c:pt idx="384">
                  <c:v>0.76740740740740743</c:v>
                </c:pt>
                <c:pt idx="385">
                  <c:v>0.76810185185185187</c:v>
                </c:pt>
                <c:pt idx="386">
                  <c:v>0.76880787037037035</c:v>
                </c:pt>
                <c:pt idx="387">
                  <c:v>0.76951388888888894</c:v>
                </c:pt>
                <c:pt idx="388">
                  <c:v>0.77021990740740742</c:v>
                </c:pt>
                <c:pt idx="389">
                  <c:v>0.77091435185185186</c:v>
                </c:pt>
                <c:pt idx="390">
                  <c:v>0.77162037037037035</c:v>
                </c:pt>
                <c:pt idx="391">
                  <c:v>0.77232638888888883</c:v>
                </c:pt>
                <c:pt idx="392">
                  <c:v>0.77303240740740742</c:v>
                </c:pt>
                <c:pt idx="393">
                  <c:v>0.77372685185185175</c:v>
                </c:pt>
                <c:pt idx="394">
                  <c:v>0.77443287037037034</c:v>
                </c:pt>
                <c:pt idx="395">
                  <c:v>0.77513888888888882</c:v>
                </c:pt>
                <c:pt idx="396">
                  <c:v>0.77583333333333337</c:v>
                </c:pt>
                <c:pt idx="397">
                  <c:v>0.77653935185185186</c:v>
                </c:pt>
                <c:pt idx="398">
                  <c:v>0.77724537037037045</c:v>
                </c:pt>
                <c:pt idx="399">
                  <c:v>0.77795138888888893</c:v>
                </c:pt>
                <c:pt idx="400">
                  <c:v>0.77864583333333337</c:v>
                </c:pt>
                <c:pt idx="401">
                  <c:v>0.77935185185185185</c:v>
                </c:pt>
                <c:pt idx="402">
                  <c:v>0.78005787037037033</c:v>
                </c:pt>
                <c:pt idx="403">
                  <c:v>0.78076388888888892</c:v>
                </c:pt>
                <c:pt idx="404">
                  <c:v>0.78145833333333325</c:v>
                </c:pt>
                <c:pt idx="405">
                  <c:v>0.78216435185185185</c:v>
                </c:pt>
                <c:pt idx="406">
                  <c:v>0.78287037037037033</c:v>
                </c:pt>
                <c:pt idx="407">
                  <c:v>0.78357638888888881</c:v>
                </c:pt>
                <c:pt idx="408">
                  <c:v>0.78427083333333336</c:v>
                </c:pt>
                <c:pt idx="409">
                  <c:v>0.78497685185185195</c:v>
                </c:pt>
                <c:pt idx="410">
                  <c:v>0.78568287037037043</c:v>
                </c:pt>
                <c:pt idx="411">
                  <c:v>0.78638888888888892</c:v>
                </c:pt>
                <c:pt idx="412">
                  <c:v>0.78708333333333336</c:v>
                </c:pt>
                <c:pt idx="413">
                  <c:v>0.78778935185185184</c:v>
                </c:pt>
                <c:pt idx="414">
                  <c:v>0.78849537037037043</c:v>
                </c:pt>
                <c:pt idx="415">
                  <c:v>0.78920138888888891</c:v>
                </c:pt>
                <c:pt idx="416">
                  <c:v>0.78989583333333335</c:v>
                </c:pt>
                <c:pt idx="417">
                  <c:v>0.79060185185185183</c:v>
                </c:pt>
                <c:pt idx="418">
                  <c:v>0.79130787037037031</c:v>
                </c:pt>
                <c:pt idx="419">
                  <c:v>0.79200231481481476</c:v>
                </c:pt>
                <c:pt idx="420">
                  <c:v>0.79270833333333324</c:v>
                </c:pt>
                <c:pt idx="421">
                  <c:v>0.79341435185185183</c:v>
                </c:pt>
                <c:pt idx="422">
                  <c:v>0.79412037037037031</c:v>
                </c:pt>
                <c:pt idx="423">
                  <c:v>0.79481481481481486</c:v>
                </c:pt>
                <c:pt idx="424">
                  <c:v>0.79552083333333334</c:v>
                </c:pt>
                <c:pt idx="425">
                  <c:v>0.79622685185185194</c:v>
                </c:pt>
                <c:pt idx="426">
                  <c:v>0.79693287037037042</c:v>
                </c:pt>
                <c:pt idx="427">
                  <c:v>0.79762731481481486</c:v>
                </c:pt>
                <c:pt idx="428">
                  <c:v>0.79833333333333334</c:v>
                </c:pt>
                <c:pt idx="429">
                  <c:v>0.79903935185185182</c:v>
                </c:pt>
                <c:pt idx="430">
                  <c:v>0.79974537037037041</c:v>
                </c:pt>
                <c:pt idx="431">
                  <c:v>0.80043981481481474</c:v>
                </c:pt>
                <c:pt idx="432">
                  <c:v>0.80114583333333333</c:v>
                </c:pt>
                <c:pt idx="433">
                  <c:v>0.80185185185185182</c:v>
                </c:pt>
                <c:pt idx="434">
                  <c:v>0.8025578703703703</c:v>
                </c:pt>
                <c:pt idx="435">
                  <c:v>0.80325231481481485</c:v>
                </c:pt>
                <c:pt idx="436">
                  <c:v>0.80395833333333344</c:v>
                </c:pt>
                <c:pt idx="437">
                  <c:v>0.80466435185185192</c:v>
                </c:pt>
                <c:pt idx="438">
                  <c:v>0.8053703703703704</c:v>
                </c:pt>
                <c:pt idx="439">
                  <c:v>0.80606481481481485</c:v>
                </c:pt>
                <c:pt idx="440">
                  <c:v>0.80677083333333333</c:v>
                </c:pt>
                <c:pt idx="441">
                  <c:v>0.80747685185185192</c:v>
                </c:pt>
                <c:pt idx="442">
                  <c:v>0.80817129629629625</c:v>
                </c:pt>
                <c:pt idx="443">
                  <c:v>0.80887731481481484</c:v>
                </c:pt>
                <c:pt idx="444">
                  <c:v>0.80958333333333332</c:v>
                </c:pt>
                <c:pt idx="445">
                  <c:v>0.8102893518518518</c:v>
                </c:pt>
                <c:pt idx="446">
                  <c:v>0.81098379629629624</c:v>
                </c:pt>
                <c:pt idx="447">
                  <c:v>0.81168981481481473</c:v>
                </c:pt>
                <c:pt idx="448">
                  <c:v>0.81239583333333332</c:v>
                </c:pt>
                <c:pt idx="449">
                  <c:v>0.8131018518518518</c:v>
                </c:pt>
                <c:pt idx="450">
                  <c:v>0.81379629629629635</c:v>
                </c:pt>
                <c:pt idx="451">
                  <c:v>0.81450231481481483</c:v>
                </c:pt>
                <c:pt idx="452">
                  <c:v>0.81520833333333342</c:v>
                </c:pt>
                <c:pt idx="453">
                  <c:v>0.8159143518518519</c:v>
                </c:pt>
                <c:pt idx="454">
                  <c:v>0.81660879629629635</c:v>
                </c:pt>
                <c:pt idx="455">
                  <c:v>0.81731481481481483</c:v>
                </c:pt>
                <c:pt idx="456">
                  <c:v>0.81802083333333331</c:v>
                </c:pt>
                <c:pt idx="457">
                  <c:v>0.8187268518518519</c:v>
                </c:pt>
                <c:pt idx="458">
                  <c:v>0.81942129629629623</c:v>
                </c:pt>
                <c:pt idx="459">
                  <c:v>0.82012731481481482</c:v>
                </c:pt>
                <c:pt idx="460">
                  <c:v>0.8208333333333333</c:v>
                </c:pt>
                <c:pt idx="461">
                  <c:v>0.82153935185185178</c:v>
                </c:pt>
                <c:pt idx="462">
                  <c:v>0.82223379629629623</c:v>
                </c:pt>
                <c:pt idx="463">
                  <c:v>0.82293981481481471</c:v>
                </c:pt>
                <c:pt idx="464">
                  <c:v>0.8236458333333333</c:v>
                </c:pt>
                <c:pt idx="465">
                  <c:v>0.82434027777777785</c:v>
                </c:pt>
                <c:pt idx="466">
                  <c:v>0.82504629629629633</c:v>
                </c:pt>
                <c:pt idx="467">
                  <c:v>0.82575231481481481</c:v>
                </c:pt>
                <c:pt idx="468">
                  <c:v>0.82645833333333341</c:v>
                </c:pt>
                <c:pt idx="469">
                  <c:v>0.82715277777777774</c:v>
                </c:pt>
                <c:pt idx="470">
                  <c:v>0.82785879629629633</c:v>
                </c:pt>
                <c:pt idx="471">
                  <c:v>0.82856481481481481</c:v>
                </c:pt>
                <c:pt idx="472">
                  <c:v>0.82927083333333329</c:v>
                </c:pt>
                <c:pt idx="473">
                  <c:v>0.82996527777777773</c:v>
                </c:pt>
                <c:pt idx="474">
                  <c:v>0.83067129629629621</c:v>
                </c:pt>
                <c:pt idx="475">
                  <c:v>0.83137731481481481</c:v>
                </c:pt>
                <c:pt idx="476">
                  <c:v>0.83208333333333329</c:v>
                </c:pt>
                <c:pt idx="477">
                  <c:v>0.83277777777777784</c:v>
                </c:pt>
                <c:pt idx="478">
                  <c:v>0.83348379629629632</c:v>
                </c:pt>
                <c:pt idx="479">
                  <c:v>0.83418981481481491</c:v>
                </c:pt>
                <c:pt idx="480">
                  <c:v>0.83489583333333339</c:v>
                </c:pt>
              </c:numCache>
            </c:numRef>
          </c:cat>
          <c:val>
            <c:numRef>
              <c:f>'17-05(02)'!$E$3:$E$483</c:f>
              <c:numCache>
                <c:formatCode>General</c:formatCode>
                <c:ptCount val="481"/>
                <c:pt idx="0">
                  <c:v>18.190000000000001</c:v>
                </c:pt>
                <c:pt idx="1">
                  <c:v>18.190000000000001</c:v>
                </c:pt>
                <c:pt idx="2">
                  <c:v>18.190000000000001</c:v>
                </c:pt>
                <c:pt idx="3">
                  <c:v>18.190000000000001</c:v>
                </c:pt>
                <c:pt idx="4">
                  <c:v>18.190000000000001</c:v>
                </c:pt>
                <c:pt idx="5">
                  <c:v>18.25</c:v>
                </c:pt>
                <c:pt idx="6">
                  <c:v>18.25</c:v>
                </c:pt>
                <c:pt idx="7">
                  <c:v>18.25</c:v>
                </c:pt>
                <c:pt idx="8">
                  <c:v>18.25</c:v>
                </c:pt>
                <c:pt idx="9">
                  <c:v>18.25</c:v>
                </c:pt>
                <c:pt idx="10">
                  <c:v>18.25</c:v>
                </c:pt>
                <c:pt idx="11">
                  <c:v>18.25</c:v>
                </c:pt>
                <c:pt idx="12">
                  <c:v>18.25</c:v>
                </c:pt>
                <c:pt idx="13">
                  <c:v>18.25</c:v>
                </c:pt>
                <c:pt idx="14">
                  <c:v>18.25</c:v>
                </c:pt>
                <c:pt idx="15">
                  <c:v>18.25</c:v>
                </c:pt>
                <c:pt idx="16">
                  <c:v>18.25</c:v>
                </c:pt>
                <c:pt idx="17">
                  <c:v>18.25</c:v>
                </c:pt>
                <c:pt idx="18">
                  <c:v>18.309999999999999</c:v>
                </c:pt>
                <c:pt idx="19">
                  <c:v>18.309999999999999</c:v>
                </c:pt>
                <c:pt idx="20">
                  <c:v>18.309999999999999</c:v>
                </c:pt>
                <c:pt idx="21">
                  <c:v>18.309999999999999</c:v>
                </c:pt>
                <c:pt idx="22">
                  <c:v>18.309999999999999</c:v>
                </c:pt>
                <c:pt idx="23">
                  <c:v>18.309999999999999</c:v>
                </c:pt>
                <c:pt idx="24">
                  <c:v>18.309999999999999</c:v>
                </c:pt>
                <c:pt idx="25">
                  <c:v>18.309999999999999</c:v>
                </c:pt>
                <c:pt idx="26">
                  <c:v>18.309999999999999</c:v>
                </c:pt>
                <c:pt idx="27">
                  <c:v>18.309999999999999</c:v>
                </c:pt>
                <c:pt idx="28">
                  <c:v>18.309999999999999</c:v>
                </c:pt>
                <c:pt idx="29">
                  <c:v>18.309999999999999</c:v>
                </c:pt>
                <c:pt idx="30">
                  <c:v>18.309999999999999</c:v>
                </c:pt>
                <c:pt idx="31">
                  <c:v>18.309999999999999</c:v>
                </c:pt>
                <c:pt idx="32">
                  <c:v>18.309999999999999</c:v>
                </c:pt>
                <c:pt idx="33">
                  <c:v>18.309999999999999</c:v>
                </c:pt>
                <c:pt idx="34">
                  <c:v>18.309999999999999</c:v>
                </c:pt>
                <c:pt idx="35">
                  <c:v>18.309999999999999</c:v>
                </c:pt>
                <c:pt idx="36">
                  <c:v>18.309999999999999</c:v>
                </c:pt>
                <c:pt idx="37">
                  <c:v>18.309999999999999</c:v>
                </c:pt>
                <c:pt idx="38">
                  <c:v>18.309999999999999</c:v>
                </c:pt>
                <c:pt idx="39">
                  <c:v>18.309999999999999</c:v>
                </c:pt>
                <c:pt idx="40">
                  <c:v>18.309999999999999</c:v>
                </c:pt>
                <c:pt idx="41">
                  <c:v>18.37</c:v>
                </c:pt>
                <c:pt idx="42">
                  <c:v>18.37</c:v>
                </c:pt>
                <c:pt idx="43">
                  <c:v>18.37</c:v>
                </c:pt>
                <c:pt idx="44">
                  <c:v>18.37</c:v>
                </c:pt>
                <c:pt idx="45">
                  <c:v>18.37</c:v>
                </c:pt>
                <c:pt idx="46">
                  <c:v>18.37</c:v>
                </c:pt>
                <c:pt idx="47">
                  <c:v>18.37</c:v>
                </c:pt>
                <c:pt idx="48">
                  <c:v>18.37</c:v>
                </c:pt>
                <c:pt idx="49">
                  <c:v>18.440000000000001</c:v>
                </c:pt>
                <c:pt idx="50">
                  <c:v>18.440000000000001</c:v>
                </c:pt>
                <c:pt idx="51">
                  <c:v>18.440000000000001</c:v>
                </c:pt>
                <c:pt idx="52">
                  <c:v>18.37</c:v>
                </c:pt>
                <c:pt idx="53">
                  <c:v>18.37</c:v>
                </c:pt>
                <c:pt idx="54">
                  <c:v>18.37</c:v>
                </c:pt>
                <c:pt idx="55">
                  <c:v>18.309999999999999</c:v>
                </c:pt>
                <c:pt idx="56">
                  <c:v>18.309999999999999</c:v>
                </c:pt>
                <c:pt idx="57">
                  <c:v>18.309999999999999</c:v>
                </c:pt>
                <c:pt idx="58">
                  <c:v>18.309999999999999</c:v>
                </c:pt>
                <c:pt idx="59">
                  <c:v>18.309999999999999</c:v>
                </c:pt>
                <c:pt idx="60">
                  <c:v>18.25</c:v>
                </c:pt>
                <c:pt idx="61">
                  <c:v>18.25</c:v>
                </c:pt>
                <c:pt idx="62">
                  <c:v>18.25</c:v>
                </c:pt>
                <c:pt idx="63">
                  <c:v>18.25</c:v>
                </c:pt>
                <c:pt idx="64">
                  <c:v>18.25</c:v>
                </c:pt>
                <c:pt idx="65">
                  <c:v>18.25</c:v>
                </c:pt>
                <c:pt idx="66">
                  <c:v>18.309999999999999</c:v>
                </c:pt>
                <c:pt idx="67">
                  <c:v>18.309999999999999</c:v>
                </c:pt>
                <c:pt idx="68">
                  <c:v>18.37</c:v>
                </c:pt>
                <c:pt idx="69">
                  <c:v>18.37</c:v>
                </c:pt>
                <c:pt idx="70">
                  <c:v>18.440000000000001</c:v>
                </c:pt>
                <c:pt idx="71">
                  <c:v>18.440000000000001</c:v>
                </c:pt>
                <c:pt idx="72">
                  <c:v>18.440000000000001</c:v>
                </c:pt>
                <c:pt idx="73">
                  <c:v>18.5</c:v>
                </c:pt>
                <c:pt idx="74">
                  <c:v>18.5</c:v>
                </c:pt>
                <c:pt idx="75">
                  <c:v>18.5</c:v>
                </c:pt>
                <c:pt idx="76">
                  <c:v>18.559999999999999</c:v>
                </c:pt>
                <c:pt idx="77">
                  <c:v>18.559999999999999</c:v>
                </c:pt>
                <c:pt idx="78">
                  <c:v>18.559999999999999</c:v>
                </c:pt>
                <c:pt idx="79">
                  <c:v>18.62</c:v>
                </c:pt>
                <c:pt idx="80">
                  <c:v>18.62</c:v>
                </c:pt>
                <c:pt idx="81">
                  <c:v>18.62</c:v>
                </c:pt>
                <c:pt idx="82">
                  <c:v>18.62</c:v>
                </c:pt>
                <c:pt idx="83">
                  <c:v>18.62</c:v>
                </c:pt>
                <c:pt idx="84">
                  <c:v>18.62</c:v>
                </c:pt>
                <c:pt idx="85">
                  <c:v>18.62</c:v>
                </c:pt>
                <c:pt idx="86">
                  <c:v>18.62</c:v>
                </c:pt>
                <c:pt idx="87">
                  <c:v>18.62</c:v>
                </c:pt>
                <c:pt idx="88">
                  <c:v>18.62</c:v>
                </c:pt>
                <c:pt idx="89">
                  <c:v>18.62</c:v>
                </c:pt>
                <c:pt idx="90">
                  <c:v>18.62</c:v>
                </c:pt>
                <c:pt idx="91">
                  <c:v>18.62</c:v>
                </c:pt>
                <c:pt idx="92">
                  <c:v>18.62</c:v>
                </c:pt>
                <c:pt idx="93">
                  <c:v>18.62</c:v>
                </c:pt>
                <c:pt idx="94">
                  <c:v>18.690000000000001</c:v>
                </c:pt>
                <c:pt idx="95">
                  <c:v>18.62</c:v>
                </c:pt>
                <c:pt idx="96">
                  <c:v>18.690000000000001</c:v>
                </c:pt>
                <c:pt idx="97">
                  <c:v>18.690000000000001</c:v>
                </c:pt>
                <c:pt idx="98">
                  <c:v>18.690000000000001</c:v>
                </c:pt>
                <c:pt idx="99">
                  <c:v>18.690000000000001</c:v>
                </c:pt>
                <c:pt idx="100">
                  <c:v>18.75</c:v>
                </c:pt>
                <c:pt idx="101">
                  <c:v>18.690000000000001</c:v>
                </c:pt>
                <c:pt idx="102">
                  <c:v>18.690000000000001</c:v>
                </c:pt>
                <c:pt idx="103">
                  <c:v>18.690000000000001</c:v>
                </c:pt>
                <c:pt idx="104">
                  <c:v>18.690000000000001</c:v>
                </c:pt>
                <c:pt idx="105">
                  <c:v>18.690000000000001</c:v>
                </c:pt>
                <c:pt idx="106">
                  <c:v>18.62</c:v>
                </c:pt>
                <c:pt idx="107">
                  <c:v>18.62</c:v>
                </c:pt>
                <c:pt idx="108">
                  <c:v>18.559999999999999</c:v>
                </c:pt>
                <c:pt idx="109">
                  <c:v>18.559999999999999</c:v>
                </c:pt>
                <c:pt idx="110">
                  <c:v>18.559999999999999</c:v>
                </c:pt>
                <c:pt idx="111">
                  <c:v>18.5</c:v>
                </c:pt>
                <c:pt idx="112">
                  <c:v>18.5</c:v>
                </c:pt>
                <c:pt idx="113">
                  <c:v>18.440000000000001</c:v>
                </c:pt>
                <c:pt idx="114">
                  <c:v>18.440000000000001</c:v>
                </c:pt>
                <c:pt idx="115">
                  <c:v>18.440000000000001</c:v>
                </c:pt>
                <c:pt idx="116">
                  <c:v>18.440000000000001</c:v>
                </c:pt>
                <c:pt idx="117">
                  <c:v>18.440000000000001</c:v>
                </c:pt>
                <c:pt idx="118">
                  <c:v>18.5</c:v>
                </c:pt>
                <c:pt idx="119">
                  <c:v>18.559999999999999</c:v>
                </c:pt>
                <c:pt idx="120">
                  <c:v>18.690000000000001</c:v>
                </c:pt>
                <c:pt idx="121">
                  <c:v>18.809999999999999</c:v>
                </c:pt>
                <c:pt idx="122">
                  <c:v>19</c:v>
                </c:pt>
                <c:pt idx="123">
                  <c:v>19.12</c:v>
                </c:pt>
                <c:pt idx="124">
                  <c:v>19.309999999999999</c:v>
                </c:pt>
                <c:pt idx="125">
                  <c:v>19.5</c:v>
                </c:pt>
                <c:pt idx="126">
                  <c:v>19.62</c:v>
                </c:pt>
                <c:pt idx="127">
                  <c:v>19.809999999999999</c:v>
                </c:pt>
                <c:pt idx="128">
                  <c:v>19.940000000000001</c:v>
                </c:pt>
                <c:pt idx="129">
                  <c:v>20.12</c:v>
                </c:pt>
                <c:pt idx="130">
                  <c:v>20.25</c:v>
                </c:pt>
                <c:pt idx="131">
                  <c:v>20.440000000000001</c:v>
                </c:pt>
                <c:pt idx="132">
                  <c:v>20.62</c:v>
                </c:pt>
                <c:pt idx="133">
                  <c:v>20.75</c:v>
                </c:pt>
                <c:pt idx="134">
                  <c:v>20.94</c:v>
                </c:pt>
                <c:pt idx="135">
                  <c:v>21.06</c:v>
                </c:pt>
                <c:pt idx="136">
                  <c:v>21.25</c:v>
                </c:pt>
                <c:pt idx="137">
                  <c:v>21.37</c:v>
                </c:pt>
                <c:pt idx="138">
                  <c:v>21.5</c:v>
                </c:pt>
                <c:pt idx="139">
                  <c:v>21.62</c:v>
                </c:pt>
                <c:pt idx="140">
                  <c:v>21.75</c:v>
                </c:pt>
                <c:pt idx="141">
                  <c:v>21.94</c:v>
                </c:pt>
                <c:pt idx="142">
                  <c:v>22.06</c:v>
                </c:pt>
                <c:pt idx="143">
                  <c:v>22.19</c:v>
                </c:pt>
                <c:pt idx="144">
                  <c:v>22.25</c:v>
                </c:pt>
                <c:pt idx="145">
                  <c:v>22.37</c:v>
                </c:pt>
                <c:pt idx="146">
                  <c:v>22.37</c:v>
                </c:pt>
                <c:pt idx="147">
                  <c:v>22.37</c:v>
                </c:pt>
                <c:pt idx="148">
                  <c:v>22.37</c:v>
                </c:pt>
                <c:pt idx="149">
                  <c:v>22.37</c:v>
                </c:pt>
                <c:pt idx="150">
                  <c:v>22.31</c:v>
                </c:pt>
                <c:pt idx="151">
                  <c:v>22.25</c:v>
                </c:pt>
                <c:pt idx="152">
                  <c:v>22.19</c:v>
                </c:pt>
                <c:pt idx="153">
                  <c:v>22.19</c:v>
                </c:pt>
                <c:pt idx="154">
                  <c:v>22.25</c:v>
                </c:pt>
                <c:pt idx="155">
                  <c:v>22.31</c:v>
                </c:pt>
                <c:pt idx="156">
                  <c:v>22.37</c:v>
                </c:pt>
                <c:pt idx="157">
                  <c:v>22.5</c:v>
                </c:pt>
                <c:pt idx="158">
                  <c:v>22.62</c:v>
                </c:pt>
                <c:pt idx="159">
                  <c:v>22.75</c:v>
                </c:pt>
                <c:pt idx="160">
                  <c:v>22.81</c:v>
                </c:pt>
                <c:pt idx="161">
                  <c:v>22.81</c:v>
                </c:pt>
                <c:pt idx="162">
                  <c:v>22.81</c:v>
                </c:pt>
                <c:pt idx="163">
                  <c:v>22.75</c:v>
                </c:pt>
                <c:pt idx="164">
                  <c:v>22.75</c:v>
                </c:pt>
                <c:pt idx="165">
                  <c:v>22.81</c:v>
                </c:pt>
                <c:pt idx="166">
                  <c:v>22.81</c:v>
                </c:pt>
                <c:pt idx="167">
                  <c:v>22.81</c:v>
                </c:pt>
                <c:pt idx="168">
                  <c:v>22.75</c:v>
                </c:pt>
                <c:pt idx="169">
                  <c:v>22.69</c:v>
                </c:pt>
                <c:pt idx="170">
                  <c:v>22.69</c:v>
                </c:pt>
                <c:pt idx="171">
                  <c:v>22.62</c:v>
                </c:pt>
                <c:pt idx="172">
                  <c:v>22.56</c:v>
                </c:pt>
                <c:pt idx="173">
                  <c:v>22.56</c:v>
                </c:pt>
                <c:pt idx="174">
                  <c:v>22.5</c:v>
                </c:pt>
                <c:pt idx="175">
                  <c:v>22.44</c:v>
                </c:pt>
                <c:pt idx="176">
                  <c:v>22.37</c:v>
                </c:pt>
                <c:pt idx="177">
                  <c:v>22.37</c:v>
                </c:pt>
                <c:pt idx="178">
                  <c:v>22.31</c:v>
                </c:pt>
                <c:pt idx="179">
                  <c:v>22.25</c:v>
                </c:pt>
                <c:pt idx="180">
                  <c:v>22.25</c:v>
                </c:pt>
                <c:pt idx="181">
                  <c:v>22.19</c:v>
                </c:pt>
                <c:pt idx="182">
                  <c:v>22.19</c:v>
                </c:pt>
                <c:pt idx="183">
                  <c:v>22.12</c:v>
                </c:pt>
                <c:pt idx="184">
                  <c:v>22.06</c:v>
                </c:pt>
                <c:pt idx="185">
                  <c:v>22</c:v>
                </c:pt>
                <c:pt idx="186">
                  <c:v>21.94</c:v>
                </c:pt>
                <c:pt idx="187">
                  <c:v>21.81</c:v>
                </c:pt>
                <c:pt idx="188">
                  <c:v>21.75</c:v>
                </c:pt>
                <c:pt idx="189">
                  <c:v>21.69</c:v>
                </c:pt>
                <c:pt idx="190">
                  <c:v>21.62</c:v>
                </c:pt>
                <c:pt idx="191">
                  <c:v>21.56</c:v>
                </c:pt>
                <c:pt idx="192">
                  <c:v>21.5</c:v>
                </c:pt>
                <c:pt idx="193">
                  <c:v>21.44</c:v>
                </c:pt>
                <c:pt idx="194">
                  <c:v>21.37</c:v>
                </c:pt>
                <c:pt idx="195">
                  <c:v>21.31</c:v>
                </c:pt>
                <c:pt idx="196">
                  <c:v>21.25</c:v>
                </c:pt>
                <c:pt idx="197">
                  <c:v>21.25</c:v>
                </c:pt>
                <c:pt idx="198">
                  <c:v>21.19</c:v>
                </c:pt>
                <c:pt idx="199">
                  <c:v>21.12</c:v>
                </c:pt>
                <c:pt idx="200">
                  <c:v>21.06</c:v>
                </c:pt>
                <c:pt idx="201">
                  <c:v>21.06</c:v>
                </c:pt>
                <c:pt idx="202">
                  <c:v>21</c:v>
                </c:pt>
                <c:pt idx="203">
                  <c:v>21</c:v>
                </c:pt>
                <c:pt idx="204">
                  <c:v>20.94</c:v>
                </c:pt>
                <c:pt idx="205">
                  <c:v>20.87</c:v>
                </c:pt>
                <c:pt idx="206">
                  <c:v>20.81</c:v>
                </c:pt>
                <c:pt idx="207">
                  <c:v>20.81</c:v>
                </c:pt>
                <c:pt idx="208">
                  <c:v>20.81</c:v>
                </c:pt>
                <c:pt idx="209">
                  <c:v>20.81</c:v>
                </c:pt>
                <c:pt idx="210">
                  <c:v>20.87</c:v>
                </c:pt>
                <c:pt idx="211">
                  <c:v>20.94</c:v>
                </c:pt>
                <c:pt idx="212">
                  <c:v>21.06</c:v>
                </c:pt>
                <c:pt idx="213">
                  <c:v>21.12</c:v>
                </c:pt>
                <c:pt idx="214">
                  <c:v>21.25</c:v>
                </c:pt>
                <c:pt idx="215">
                  <c:v>21.37</c:v>
                </c:pt>
                <c:pt idx="216">
                  <c:v>21.5</c:v>
                </c:pt>
                <c:pt idx="217">
                  <c:v>21.56</c:v>
                </c:pt>
                <c:pt idx="218">
                  <c:v>21.69</c:v>
                </c:pt>
                <c:pt idx="219">
                  <c:v>21.81</c:v>
                </c:pt>
                <c:pt idx="220">
                  <c:v>21.87</c:v>
                </c:pt>
                <c:pt idx="221">
                  <c:v>22</c:v>
                </c:pt>
                <c:pt idx="222">
                  <c:v>22.12</c:v>
                </c:pt>
                <c:pt idx="223">
                  <c:v>22.19</c:v>
                </c:pt>
                <c:pt idx="224">
                  <c:v>22.25</c:v>
                </c:pt>
                <c:pt idx="225">
                  <c:v>22.37</c:v>
                </c:pt>
                <c:pt idx="226">
                  <c:v>22.44</c:v>
                </c:pt>
                <c:pt idx="227">
                  <c:v>22.5</c:v>
                </c:pt>
                <c:pt idx="228">
                  <c:v>22.5</c:v>
                </c:pt>
                <c:pt idx="229">
                  <c:v>22.5</c:v>
                </c:pt>
                <c:pt idx="230">
                  <c:v>22.44</c:v>
                </c:pt>
                <c:pt idx="231">
                  <c:v>22.44</c:v>
                </c:pt>
                <c:pt idx="232">
                  <c:v>22.37</c:v>
                </c:pt>
                <c:pt idx="233">
                  <c:v>22.25</c:v>
                </c:pt>
                <c:pt idx="234">
                  <c:v>22.19</c:v>
                </c:pt>
                <c:pt idx="235">
                  <c:v>22.12</c:v>
                </c:pt>
                <c:pt idx="236">
                  <c:v>22.06</c:v>
                </c:pt>
                <c:pt idx="237">
                  <c:v>22</c:v>
                </c:pt>
                <c:pt idx="238">
                  <c:v>21.94</c:v>
                </c:pt>
                <c:pt idx="239">
                  <c:v>21.87</c:v>
                </c:pt>
                <c:pt idx="240">
                  <c:v>21.81</c:v>
                </c:pt>
                <c:pt idx="241">
                  <c:v>21.81</c:v>
                </c:pt>
                <c:pt idx="242">
                  <c:v>21.75</c:v>
                </c:pt>
                <c:pt idx="243">
                  <c:v>21.69</c:v>
                </c:pt>
                <c:pt idx="244">
                  <c:v>21.62</c:v>
                </c:pt>
                <c:pt idx="245">
                  <c:v>21.56</c:v>
                </c:pt>
                <c:pt idx="246">
                  <c:v>21.5</c:v>
                </c:pt>
                <c:pt idx="247">
                  <c:v>21.5</c:v>
                </c:pt>
                <c:pt idx="248">
                  <c:v>21.44</c:v>
                </c:pt>
                <c:pt idx="249">
                  <c:v>21.44</c:v>
                </c:pt>
                <c:pt idx="250">
                  <c:v>21.44</c:v>
                </c:pt>
                <c:pt idx="251">
                  <c:v>21.5</c:v>
                </c:pt>
                <c:pt idx="252">
                  <c:v>21.56</c:v>
                </c:pt>
                <c:pt idx="253">
                  <c:v>21.62</c:v>
                </c:pt>
                <c:pt idx="254">
                  <c:v>21.62</c:v>
                </c:pt>
                <c:pt idx="255">
                  <c:v>21.62</c:v>
                </c:pt>
                <c:pt idx="256">
                  <c:v>21.62</c:v>
                </c:pt>
                <c:pt idx="257">
                  <c:v>21.62</c:v>
                </c:pt>
                <c:pt idx="258">
                  <c:v>21.69</c:v>
                </c:pt>
                <c:pt idx="259">
                  <c:v>21.69</c:v>
                </c:pt>
                <c:pt idx="260">
                  <c:v>21.69</c:v>
                </c:pt>
                <c:pt idx="261">
                  <c:v>21.62</c:v>
                </c:pt>
                <c:pt idx="262">
                  <c:v>21.62</c:v>
                </c:pt>
                <c:pt idx="263">
                  <c:v>21.56</c:v>
                </c:pt>
                <c:pt idx="264">
                  <c:v>21.5</c:v>
                </c:pt>
                <c:pt idx="265">
                  <c:v>21.5</c:v>
                </c:pt>
                <c:pt idx="266">
                  <c:v>21.44</c:v>
                </c:pt>
                <c:pt idx="267">
                  <c:v>21.37</c:v>
                </c:pt>
                <c:pt idx="268">
                  <c:v>21.31</c:v>
                </c:pt>
                <c:pt idx="269">
                  <c:v>21.25</c:v>
                </c:pt>
                <c:pt idx="270">
                  <c:v>21.25</c:v>
                </c:pt>
                <c:pt idx="271">
                  <c:v>21.19</c:v>
                </c:pt>
                <c:pt idx="272">
                  <c:v>21.12</c:v>
                </c:pt>
                <c:pt idx="273">
                  <c:v>21.06</c:v>
                </c:pt>
                <c:pt idx="274">
                  <c:v>21</c:v>
                </c:pt>
                <c:pt idx="275">
                  <c:v>21</c:v>
                </c:pt>
                <c:pt idx="276">
                  <c:v>20.94</c:v>
                </c:pt>
                <c:pt idx="277">
                  <c:v>20.87</c:v>
                </c:pt>
                <c:pt idx="278">
                  <c:v>20.81</c:v>
                </c:pt>
                <c:pt idx="279">
                  <c:v>20.75</c:v>
                </c:pt>
                <c:pt idx="280">
                  <c:v>20.69</c:v>
                </c:pt>
                <c:pt idx="281">
                  <c:v>20.62</c:v>
                </c:pt>
                <c:pt idx="282">
                  <c:v>20.56</c:v>
                </c:pt>
                <c:pt idx="283">
                  <c:v>20.5</c:v>
                </c:pt>
                <c:pt idx="284">
                  <c:v>20.440000000000001</c:v>
                </c:pt>
                <c:pt idx="285">
                  <c:v>20.440000000000001</c:v>
                </c:pt>
                <c:pt idx="286">
                  <c:v>20.37</c:v>
                </c:pt>
                <c:pt idx="287">
                  <c:v>20.309999999999999</c:v>
                </c:pt>
                <c:pt idx="288">
                  <c:v>20.25</c:v>
                </c:pt>
                <c:pt idx="289">
                  <c:v>20.190000000000001</c:v>
                </c:pt>
                <c:pt idx="290">
                  <c:v>20.12</c:v>
                </c:pt>
                <c:pt idx="291">
                  <c:v>20.059999999999999</c:v>
                </c:pt>
                <c:pt idx="292">
                  <c:v>20.059999999999999</c:v>
                </c:pt>
                <c:pt idx="293">
                  <c:v>20</c:v>
                </c:pt>
                <c:pt idx="294">
                  <c:v>19.940000000000001</c:v>
                </c:pt>
                <c:pt idx="295">
                  <c:v>19.87</c:v>
                </c:pt>
                <c:pt idx="296">
                  <c:v>19.87</c:v>
                </c:pt>
                <c:pt idx="297">
                  <c:v>19.809999999999999</c:v>
                </c:pt>
                <c:pt idx="298">
                  <c:v>19.809999999999999</c:v>
                </c:pt>
                <c:pt idx="299">
                  <c:v>19.75</c:v>
                </c:pt>
                <c:pt idx="300">
                  <c:v>19.75</c:v>
                </c:pt>
                <c:pt idx="301">
                  <c:v>19.690000000000001</c:v>
                </c:pt>
                <c:pt idx="302">
                  <c:v>19.690000000000001</c:v>
                </c:pt>
                <c:pt idx="303">
                  <c:v>19.62</c:v>
                </c:pt>
                <c:pt idx="304">
                  <c:v>19.62</c:v>
                </c:pt>
                <c:pt idx="305">
                  <c:v>19.62</c:v>
                </c:pt>
                <c:pt idx="306">
                  <c:v>19.559999999999999</c:v>
                </c:pt>
                <c:pt idx="307">
                  <c:v>19.559999999999999</c:v>
                </c:pt>
                <c:pt idx="308">
                  <c:v>19.5</c:v>
                </c:pt>
                <c:pt idx="309">
                  <c:v>19.5</c:v>
                </c:pt>
                <c:pt idx="310">
                  <c:v>19.440000000000001</c:v>
                </c:pt>
                <c:pt idx="311">
                  <c:v>19.440000000000001</c:v>
                </c:pt>
                <c:pt idx="312">
                  <c:v>19.440000000000001</c:v>
                </c:pt>
                <c:pt idx="313">
                  <c:v>19.440000000000001</c:v>
                </c:pt>
                <c:pt idx="314">
                  <c:v>19.37</c:v>
                </c:pt>
                <c:pt idx="315">
                  <c:v>19.37</c:v>
                </c:pt>
                <c:pt idx="316">
                  <c:v>19.37</c:v>
                </c:pt>
                <c:pt idx="317">
                  <c:v>19.37</c:v>
                </c:pt>
                <c:pt idx="318">
                  <c:v>19.309999999999999</c:v>
                </c:pt>
                <c:pt idx="319">
                  <c:v>19.309999999999999</c:v>
                </c:pt>
                <c:pt idx="320">
                  <c:v>19.25</c:v>
                </c:pt>
                <c:pt idx="321">
                  <c:v>19.25</c:v>
                </c:pt>
                <c:pt idx="322">
                  <c:v>19.25</c:v>
                </c:pt>
                <c:pt idx="323">
                  <c:v>19.25</c:v>
                </c:pt>
                <c:pt idx="324">
                  <c:v>19.190000000000001</c:v>
                </c:pt>
                <c:pt idx="325">
                  <c:v>19.190000000000001</c:v>
                </c:pt>
                <c:pt idx="326">
                  <c:v>19.12</c:v>
                </c:pt>
                <c:pt idx="327">
                  <c:v>19.12</c:v>
                </c:pt>
                <c:pt idx="328">
                  <c:v>19.12</c:v>
                </c:pt>
                <c:pt idx="329">
                  <c:v>19.12</c:v>
                </c:pt>
                <c:pt idx="330">
                  <c:v>19.059999999999999</c:v>
                </c:pt>
                <c:pt idx="331">
                  <c:v>19.059999999999999</c:v>
                </c:pt>
                <c:pt idx="332">
                  <c:v>19.059999999999999</c:v>
                </c:pt>
                <c:pt idx="333">
                  <c:v>19</c:v>
                </c:pt>
                <c:pt idx="334">
                  <c:v>19</c:v>
                </c:pt>
                <c:pt idx="335">
                  <c:v>19</c:v>
                </c:pt>
                <c:pt idx="336">
                  <c:v>19</c:v>
                </c:pt>
                <c:pt idx="337">
                  <c:v>18.940000000000001</c:v>
                </c:pt>
                <c:pt idx="338">
                  <c:v>18.940000000000001</c:v>
                </c:pt>
                <c:pt idx="339">
                  <c:v>18.940000000000001</c:v>
                </c:pt>
                <c:pt idx="340">
                  <c:v>18.87</c:v>
                </c:pt>
                <c:pt idx="341">
                  <c:v>18.87</c:v>
                </c:pt>
                <c:pt idx="342">
                  <c:v>18.87</c:v>
                </c:pt>
                <c:pt idx="343">
                  <c:v>18.809999999999999</c:v>
                </c:pt>
                <c:pt idx="344">
                  <c:v>18.809999999999999</c:v>
                </c:pt>
                <c:pt idx="345">
                  <c:v>18.809999999999999</c:v>
                </c:pt>
                <c:pt idx="346">
                  <c:v>18.75</c:v>
                </c:pt>
                <c:pt idx="347">
                  <c:v>18.75</c:v>
                </c:pt>
                <c:pt idx="348">
                  <c:v>18.75</c:v>
                </c:pt>
                <c:pt idx="349">
                  <c:v>18.690000000000001</c:v>
                </c:pt>
                <c:pt idx="350">
                  <c:v>18.690000000000001</c:v>
                </c:pt>
                <c:pt idx="351">
                  <c:v>18.690000000000001</c:v>
                </c:pt>
                <c:pt idx="352">
                  <c:v>18.690000000000001</c:v>
                </c:pt>
                <c:pt idx="353">
                  <c:v>18.62</c:v>
                </c:pt>
                <c:pt idx="354">
                  <c:v>18.62</c:v>
                </c:pt>
                <c:pt idx="355">
                  <c:v>18.559999999999999</c:v>
                </c:pt>
                <c:pt idx="356">
                  <c:v>18.559999999999999</c:v>
                </c:pt>
                <c:pt idx="357">
                  <c:v>18.559999999999999</c:v>
                </c:pt>
                <c:pt idx="358">
                  <c:v>18.5</c:v>
                </c:pt>
                <c:pt idx="359">
                  <c:v>18.5</c:v>
                </c:pt>
                <c:pt idx="360">
                  <c:v>18.440000000000001</c:v>
                </c:pt>
                <c:pt idx="361">
                  <c:v>18.440000000000001</c:v>
                </c:pt>
                <c:pt idx="362">
                  <c:v>18.37</c:v>
                </c:pt>
                <c:pt idx="363">
                  <c:v>18.37</c:v>
                </c:pt>
                <c:pt idx="364">
                  <c:v>18.309999999999999</c:v>
                </c:pt>
                <c:pt idx="365">
                  <c:v>18.309999999999999</c:v>
                </c:pt>
                <c:pt idx="366">
                  <c:v>18.25</c:v>
                </c:pt>
                <c:pt idx="367">
                  <c:v>18.25</c:v>
                </c:pt>
                <c:pt idx="368">
                  <c:v>18.25</c:v>
                </c:pt>
                <c:pt idx="369">
                  <c:v>18.190000000000001</c:v>
                </c:pt>
                <c:pt idx="370">
                  <c:v>18.190000000000001</c:v>
                </c:pt>
                <c:pt idx="371">
                  <c:v>18.12</c:v>
                </c:pt>
                <c:pt idx="372">
                  <c:v>18.12</c:v>
                </c:pt>
                <c:pt idx="373">
                  <c:v>18.059999999999999</c:v>
                </c:pt>
                <c:pt idx="374">
                  <c:v>18.059999999999999</c:v>
                </c:pt>
                <c:pt idx="375">
                  <c:v>18.059999999999999</c:v>
                </c:pt>
                <c:pt idx="376">
                  <c:v>18.059999999999999</c:v>
                </c:pt>
                <c:pt idx="377">
                  <c:v>18</c:v>
                </c:pt>
                <c:pt idx="378">
                  <c:v>18</c:v>
                </c:pt>
                <c:pt idx="379">
                  <c:v>18</c:v>
                </c:pt>
                <c:pt idx="380">
                  <c:v>17.940000000000001</c:v>
                </c:pt>
                <c:pt idx="381">
                  <c:v>17.940000000000001</c:v>
                </c:pt>
                <c:pt idx="382">
                  <c:v>17.940000000000001</c:v>
                </c:pt>
                <c:pt idx="383">
                  <c:v>17.940000000000001</c:v>
                </c:pt>
                <c:pt idx="384">
                  <c:v>17.87</c:v>
                </c:pt>
                <c:pt idx="385">
                  <c:v>17.87</c:v>
                </c:pt>
                <c:pt idx="386">
                  <c:v>17.87</c:v>
                </c:pt>
                <c:pt idx="387">
                  <c:v>17.87</c:v>
                </c:pt>
                <c:pt idx="388">
                  <c:v>17.809999999999999</c:v>
                </c:pt>
                <c:pt idx="389">
                  <c:v>17.809999999999999</c:v>
                </c:pt>
                <c:pt idx="390">
                  <c:v>17.809999999999999</c:v>
                </c:pt>
                <c:pt idx="391">
                  <c:v>17.75</c:v>
                </c:pt>
                <c:pt idx="392">
                  <c:v>17.75</c:v>
                </c:pt>
                <c:pt idx="393">
                  <c:v>17.75</c:v>
                </c:pt>
                <c:pt idx="394">
                  <c:v>17.75</c:v>
                </c:pt>
                <c:pt idx="395">
                  <c:v>17.75</c:v>
                </c:pt>
                <c:pt idx="396">
                  <c:v>17.690000000000001</c:v>
                </c:pt>
                <c:pt idx="397">
                  <c:v>17.690000000000001</c:v>
                </c:pt>
                <c:pt idx="398">
                  <c:v>17.690000000000001</c:v>
                </c:pt>
                <c:pt idx="399">
                  <c:v>17.690000000000001</c:v>
                </c:pt>
                <c:pt idx="400">
                  <c:v>17.690000000000001</c:v>
                </c:pt>
                <c:pt idx="401">
                  <c:v>17.690000000000001</c:v>
                </c:pt>
                <c:pt idx="402">
                  <c:v>17.690000000000001</c:v>
                </c:pt>
                <c:pt idx="403">
                  <c:v>17.690000000000001</c:v>
                </c:pt>
                <c:pt idx="404">
                  <c:v>17.62</c:v>
                </c:pt>
                <c:pt idx="405">
                  <c:v>17.62</c:v>
                </c:pt>
                <c:pt idx="406">
                  <c:v>17.62</c:v>
                </c:pt>
                <c:pt idx="407">
                  <c:v>17.62</c:v>
                </c:pt>
                <c:pt idx="408">
                  <c:v>17.62</c:v>
                </c:pt>
                <c:pt idx="409">
                  <c:v>17.62</c:v>
                </c:pt>
                <c:pt idx="410">
                  <c:v>17.62</c:v>
                </c:pt>
                <c:pt idx="411">
                  <c:v>17.559999999999999</c:v>
                </c:pt>
                <c:pt idx="412">
                  <c:v>17.559999999999999</c:v>
                </c:pt>
                <c:pt idx="413">
                  <c:v>17.559999999999999</c:v>
                </c:pt>
                <c:pt idx="414">
                  <c:v>17.559999999999999</c:v>
                </c:pt>
                <c:pt idx="415">
                  <c:v>17.559999999999999</c:v>
                </c:pt>
                <c:pt idx="416">
                  <c:v>17.559999999999999</c:v>
                </c:pt>
                <c:pt idx="417">
                  <c:v>17.559999999999999</c:v>
                </c:pt>
                <c:pt idx="418">
                  <c:v>17.559999999999999</c:v>
                </c:pt>
                <c:pt idx="419">
                  <c:v>17.559999999999999</c:v>
                </c:pt>
                <c:pt idx="420">
                  <c:v>17.5</c:v>
                </c:pt>
                <c:pt idx="421">
                  <c:v>17.5</c:v>
                </c:pt>
                <c:pt idx="422">
                  <c:v>17.5</c:v>
                </c:pt>
                <c:pt idx="423">
                  <c:v>17.5</c:v>
                </c:pt>
                <c:pt idx="424">
                  <c:v>17.5</c:v>
                </c:pt>
                <c:pt idx="425">
                  <c:v>17.5</c:v>
                </c:pt>
                <c:pt idx="426">
                  <c:v>17.5</c:v>
                </c:pt>
                <c:pt idx="427">
                  <c:v>17.5</c:v>
                </c:pt>
                <c:pt idx="428">
                  <c:v>17.5</c:v>
                </c:pt>
                <c:pt idx="429">
                  <c:v>17.440000000000001</c:v>
                </c:pt>
                <c:pt idx="430">
                  <c:v>17.440000000000001</c:v>
                </c:pt>
                <c:pt idx="431">
                  <c:v>17.440000000000001</c:v>
                </c:pt>
                <c:pt idx="432">
                  <c:v>17.440000000000001</c:v>
                </c:pt>
                <c:pt idx="433">
                  <c:v>17.440000000000001</c:v>
                </c:pt>
                <c:pt idx="434">
                  <c:v>17.440000000000001</c:v>
                </c:pt>
                <c:pt idx="435">
                  <c:v>17.440000000000001</c:v>
                </c:pt>
                <c:pt idx="436">
                  <c:v>17.37</c:v>
                </c:pt>
                <c:pt idx="437">
                  <c:v>17.37</c:v>
                </c:pt>
                <c:pt idx="438">
                  <c:v>17.37</c:v>
                </c:pt>
                <c:pt idx="439">
                  <c:v>17.37</c:v>
                </c:pt>
                <c:pt idx="440">
                  <c:v>17.37</c:v>
                </c:pt>
                <c:pt idx="441">
                  <c:v>17.309999999999999</c:v>
                </c:pt>
                <c:pt idx="442">
                  <c:v>17.309999999999999</c:v>
                </c:pt>
                <c:pt idx="443">
                  <c:v>17.309999999999999</c:v>
                </c:pt>
                <c:pt idx="444">
                  <c:v>17.309999999999999</c:v>
                </c:pt>
                <c:pt idx="445">
                  <c:v>17.309999999999999</c:v>
                </c:pt>
                <c:pt idx="446">
                  <c:v>17.25</c:v>
                </c:pt>
                <c:pt idx="447">
                  <c:v>17.25</c:v>
                </c:pt>
                <c:pt idx="448">
                  <c:v>17.25</c:v>
                </c:pt>
                <c:pt idx="449">
                  <c:v>17.25</c:v>
                </c:pt>
                <c:pt idx="450">
                  <c:v>17.190000000000001</c:v>
                </c:pt>
                <c:pt idx="451">
                  <c:v>17.190000000000001</c:v>
                </c:pt>
                <c:pt idx="452">
                  <c:v>17.190000000000001</c:v>
                </c:pt>
                <c:pt idx="453">
                  <c:v>17.190000000000001</c:v>
                </c:pt>
                <c:pt idx="454">
                  <c:v>17.12</c:v>
                </c:pt>
                <c:pt idx="455">
                  <c:v>17.12</c:v>
                </c:pt>
                <c:pt idx="456">
                  <c:v>17.12</c:v>
                </c:pt>
                <c:pt idx="457">
                  <c:v>17.12</c:v>
                </c:pt>
                <c:pt idx="458">
                  <c:v>17.059999999999999</c:v>
                </c:pt>
                <c:pt idx="459">
                  <c:v>17.059999999999999</c:v>
                </c:pt>
                <c:pt idx="460">
                  <c:v>17.059999999999999</c:v>
                </c:pt>
                <c:pt idx="461">
                  <c:v>17.059999999999999</c:v>
                </c:pt>
                <c:pt idx="462">
                  <c:v>17.059999999999999</c:v>
                </c:pt>
                <c:pt idx="463">
                  <c:v>17.059999999999999</c:v>
                </c:pt>
                <c:pt idx="464">
                  <c:v>17</c:v>
                </c:pt>
                <c:pt idx="465">
                  <c:v>17</c:v>
                </c:pt>
                <c:pt idx="466">
                  <c:v>17</c:v>
                </c:pt>
                <c:pt idx="467">
                  <c:v>17</c:v>
                </c:pt>
                <c:pt idx="468">
                  <c:v>16.940000000000001</c:v>
                </c:pt>
                <c:pt idx="469">
                  <c:v>16.940000000000001</c:v>
                </c:pt>
                <c:pt idx="470">
                  <c:v>16.940000000000001</c:v>
                </c:pt>
                <c:pt idx="471">
                  <c:v>16.940000000000001</c:v>
                </c:pt>
                <c:pt idx="472">
                  <c:v>16.940000000000001</c:v>
                </c:pt>
                <c:pt idx="473">
                  <c:v>16.940000000000001</c:v>
                </c:pt>
                <c:pt idx="474">
                  <c:v>16.87</c:v>
                </c:pt>
                <c:pt idx="475">
                  <c:v>16.87</c:v>
                </c:pt>
                <c:pt idx="476">
                  <c:v>16.87</c:v>
                </c:pt>
                <c:pt idx="477">
                  <c:v>16.87</c:v>
                </c:pt>
                <c:pt idx="478">
                  <c:v>16.87</c:v>
                </c:pt>
                <c:pt idx="479">
                  <c:v>16.87</c:v>
                </c:pt>
                <c:pt idx="480">
                  <c:v>16.809999999999999</c:v>
                </c:pt>
              </c:numCache>
            </c:numRef>
          </c:val>
          <c:smooth val="0"/>
        </c:ser>
        <c:dLbls>
          <c:showLegendKey val="0"/>
          <c:showVal val="0"/>
          <c:showCatName val="0"/>
          <c:showSerName val="0"/>
          <c:showPercent val="0"/>
          <c:showBubbleSize val="0"/>
        </c:dLbls>
        <c:marker val="1"/>
        <c:smooth val="0"/>
        <c:axId val="200764992"/>
        <c:axId val="200765384"/>
      </c:lineChart>
      <c:lineChart>
        <c:grouping val="standard"/>
        <c:varyColors val="0"/>
        <c:ser>
          <c:idx val="1"/>
          <c:order val="1"/>
          <c:tx>
            <c:v>Sensor 3 (Muestra Existente)</c:v>
          </c:tx>
          <c:spPr>
            <a:ln w="12700" cap="flat" cmpd="sng" algn="ctr">
              <a:solidFill>
                <a:schemeClr val="dk1"/>
              </a:solidFill>
              <a:prstDash val="solid"/>
              <a:miter lim="800000"/>
            </a:ln>
            <a:effectLst/>
          </c:spPr>
          <c:marker>
            <c:symbol val="circle"/>
            <c:size val="5"/>
            <c:spPr>
              <a:solidFill>
                <a:schemeClr val="lt1"/>
              </a:solidFill>
              <a:ln w="12700" cap="flat" cmpd="sng" algn="ctr">
                <a:solidFill>
                  <a:schemeClr val="dk1"/>
                </a:solidFill>
                <a:prstDash val="solid"/>
                <a:miter lim="800000"/>
              </a:ln>
              <a:effectLst/>
            </c:spPr>
          </c:marker>
          <c:cat>
            <c:numRef>
              <c:f>'17-05(02)'!$C$3:$C$483</c:f>
              <c:numCache>
                <c:formatCode>h:mm:ss\ AM/PM</c:formatCode>
                <c:ptCount val="481"/>
                <c:pt idx="0">
                  <c:v>0.49745370370370368</c:v>
                </c:pt>
                <c:pt idx="1">
                  <c:v>0.49814814814814817</c:v>
                </c:pt>
                <c:pt idx="2">
                  <c:v>0.49885416666666665</c:v>
                </c:pt>
                <c:pt idx="3">
                  <c:v>0.49956018518518519</c:v>
                </c:pt>
                <c:pt idx="4">
                  <c:v>0.50026620370370367</c:v>
                </c:pt>
                <c:pt idx="5">
                  <c:v>0.50096064814814811</c:v>
                </c:pt>
                <c:pt idx="6">
                  <c:v>0.50166666666666659</c:v>
                </c:pt>
                <c:pt idx="7">
                  <c:v>0.50237268518518519</c:v>
                </c:pt>
                <c:pt idx="8">
                  <c:v>0.50307870370370367</c:v>
                </c:pt>
                <c:pt idx="9">
                  <c:v>0.50377314814814811</c:v>
                </c:pt>
                <c:pt idx="10">
                  <c:v>0.5044791666666667</c:v>
                </c:pt>
                <c:pt idx="11">
                  <c:v>0.50518518518518518</c:v>
                </c:pt>
                <c:pt idx="12">
                  <c:v>0.50589120370370366</c:v>
                </c:pt>
                <c:pt idx="13">
                  <c:v>0.50658564814814822</c:v>
                </c:pt>
                <c:pt idx="14">
                  <c:v>0.5072916666666667</c:v>
                </c:pt>
                <c:pt idx="15">
                  <c:v>0.50799768518518518</c:v>
                </c:pt>
                <c:pt idx="16">
                  <c:v>0.50870370370370377</c:v>
                </c:pt>
                <c:pt idx="17">
                  <c:v>0.5093981481481481</c:v>
                </c:pt>
                <c:pt idx="18">
                  <c:v>0.51010416666666669</c:v>
                </c:pt>
                <c:pt idx="19">
                  <c:v>0.51081018518518517</c:v>
                </c:pt>
                <c:pt idx="20">
                  <c:v>0.51150462962962961</c:v>
                </c:pt>
                <c:pt idx="21">
                  <c:v>0.51221064814814821</c:v>
                </c:pt>
                <c:pt idx="22">
                  <c:v>0.51291666666666669</c:v>
                </c:pt>
                <c:pt idx="23">
                  <c:v>0.51362268518518517</c:v>
                </c:pt>
                <c:pt idx="24">
                  <c:v>0.51431712962962961</c:v>
                </c:pt>
                <c:pt idx="25">
                  <c:v>0.51502314814814809</c:v>
                </c:pt>
                <c:pt idx="26">
                  <c:v>0.51572916666666668</c:v>
                </c:pt>
                <c:pt idx="27">
                  <c:v>0.51643518518518516</c:v>
                </c:pt>
                <c:pt idx="28">
                  <c:v>0.51712962962962961</c:v>
                </c:pt>
                <c:pt idx="29">
                  <c:v>0.5178356481481482</c:v>
                </c:pt>
                <c:pt idx="30">
                  <c:v>0.51854166666666668</c:v>
                </c:pt>
                <c:pt idx="31">
                  <c:v>0.51924768518518516</c:v>
                </c:pt>
                <c:pt idx="32">
                  <c:v>0.5199421296296296</c:v>
                </c:pt>
                <c:pt idx="33">
                  <c:v>0.52064814814814808</c:v>
                </c:pt>
                <c:pt idx="34">
                  <c:v>0.52135416666666667</c:v>
                </c:pt>
                <c:pt idx="35">
                  <c:v>0.52206018518518515</c:v>
                </c:pt>
                <c:pt idx="36">
                  <c:v>0.5227546296296296</c:v>
                </c:pt>
                <c:pt idx="37">
                  <c:v>0.52346064814814819</c:v>
                </c:pt>
                <c:pt idx="38">
                  <c:v>0.52416666666666667</c:v>
                </c:pt>
                <c:pt idx="39">
                  <c:v>0.52487268518518515</c:v>
                </c:pt>
                <c:pt idx="40">
                  <c:v>0.5255671296296297</c:v>
                </c:pt>
                <c:pt idx="41">
                  <c:v>0.52627314814814818</c:v>
                </c:pt>
                <c:pt idx="42">
                  <c:v>0.52697916666666667</c:v>
                </c:pt>
                <c:pt idx="43">
                  <c:v>0.52767361111111111</c:v>
                </c:pt>
                <c:pt idx="44">
                  <c:v>0.52837962962962959</c:v>
                </c:pt>
                <c:pt idx="45">
                  <c:v>0.52908564814814818</c:v>
                </c:pt>
                <c:pt idx="46">
                  <c:v>0.52979166666666666</c:v>
                </c:pt>
                <c:pt idx="47">
                  <c:v>0.5304861111111111</c:v>
                </c:pt>
                <c:pt idx="48">
                  <c:v>0.53119212962962969</c:v>
                </c:pt>
                <c:pt idx="49">
                  <c:v>0.53189814814814818</c:v>
                </c:pt>
                <c:pt idx="50">
                  <c:v>0.53260416666666666</c:v>
                </c:pt>
                <c:pt idx="51">
                  <c:v>0.5332986111111111</c:v>
                </c:pt>
                <c:pt idx="52">
                  <c:v>0.53400462962962958</c:v>
                </c:pt>
                <c:pt idx="53">
                  <c:v>0.53471064814814817</c:v>
                </c:pt>
                <c:pt idx="54">
                  <c:v>0.53541666666666665</c:v>
                </c:pt>
                <c:pt idx="55">
                  <c:v>0.53611111111111109</c:v>
                </c:pt>
                <c:pt idx="56">
                  <c:v>0.53681712962962969</c:v>
                </c:pt>
                <c:pt idx="57">
                  <c:v>0.53752314814814817</c:v>
                </c:pt>
                <c:pt idx="58">
                  <c:v>0.53822916666666665</c:v>
                </c:pt>
                <c:pt idx="59">
                  <c:v>0.53892361111111109</c:v>
                </c:pt>
                <c:pt idx="60">
                  <c:v>0.53962962962962957</c:v>
                </c:pt>
                <c:pt idx="61">
                  <c:v>0.54033564814814816</c:v>
                </c:pt>
                <c:pt idx="62">
                  <c:v>0.54104166666666664</c:v>
                </c:pt>
                <c:pt idx="63">
                  <c:v>0.54173611111111108</c:v>
                </c:pt>
                <c:pt idx="64">
                  <c:v>0.54244212962962968</c:v>
                </c:pt>
                <c:pt idx="65">
                  <c:v>0.54314814814814816</c:v>
                </c:pt>
                <c:pt idx="66">
                  <c:v>0.5438425925925926</c:v>
                </c:pt>
                <c:pt idx="67">
                  <c:v>0.54454861111111108</c:v>
                </c:pt>
                <c:pt idx="68">
                  <c:v>0.54525462962962956</c:v>
                </c:pt>
                <c:pt idx="69">
                  <c:v>0.54596064814814815</c:v>
                </c:pt>
                <c:pt idx="70">
                  <c:v>0.5466550925925926</c:v>
                </c:pt>
                <c:pt idx="71">
                  <c:v>0.54736111111111108</c:v>
                </c:pt>
                <c:pt idx="72">
                  <c:v>0.54806712962962967</c:v>
                </c:pt>
                <c:pt idx="73">
                  <c:v>0.54877314814814815</c:v>
                </c:pt>
                <c:pt idx="74">
                  <c:v>0.54946759259259259</c:v>
                </c:pt>
                <c:pt idx="75">
                  <c:v>0.55017361111111118</c:v>
                </c:pt>
                <c:pt idx="76">
                  <c:v>0.55087962962962966</c:v>
                </c:pt>
                <c:pt idx="77">
                  <c:v>0.55158564814814814</c:v>
                </c:pt>
                <c:pt idx="78">
                  <c:v>0.55228009259259259</c:v>
                </c:pt>
                <c:pt idx="79">
                  <c:v>0.55298611111111107</c:v>
                </c:pt>
                <c:pt idx="80">
                  <c:v>0.55369212962962966</c:v>
                </c:pt>
                <c:pt idx="81">
                  <c:v>0.55439814814814814</c:v>
                </c:pt>
                <c:pt idx="82">
                  <c:v>0.55509259259259258</c:v>
                </c:pt>
                <c:pt idx="83">
                  <c:v>0.55579861111111117</c:v>
                </c:pt>
                <c:pt idx="84">
                  <c:v>0.55650462962962965</c:v>
                </c:pt>
                <c:pt idx="85">
                  <c:v>0.55721064814814814</c:v>
                </c:pt>
                <c:pt idx="86">
                  <c:v>0.55790509259259258</c:v>
                </c:pt>
                <c:pt idx="87">
                  <c:v>0.55861111111111106</c:v>
                </c:pt>
                <c:pt idx="88">
                  <c:v>0.55931712962962965</c:v>
                </c:pt>
                <c:pt idx="89">
                  <c:v>0.56001157407407409</c:v>
                </c:pt>
                <c:pt idx="90">
                  <c:v>0.56071759259259257</c:v>
                </c:pt>
                <c:pt idx="91">
                  <c:v>0.56142361111111116</c:v>
                </c:pt>
                <c:pt idx="92">
                  <c:v>0.56212962962962965</c:v>
                </c:pt>
                <c:pt idx="93">
                  <c:v>0.56282407407407409</c:v>
                </c:pt>
                <c:pt idx="94">
                  <c:v>0.56353009259259257</c:v>
                </c:pt>
                <c:pt idx="95">
                  <c:v>0.56423611111111105</c:v>
                </c:pt>
                <c:pt idx="96">
                  <c:v>0.56494212962962964</c:v>
                </c:pt>
                <c:pt idx="97">
                  <c:v>0.56563657407407408</c:v>
                </c:pt>
                <c:pt idx="98">
                  <c:v>0.56634259259259256</c:v>
                </c:pt>
                <c:pt idx="99">
                  <c:v>0.56704861111111116</c:v>
                </c:pt>
                <c:pt idx="100">
                  <c:v>0.56775462962962964</c:v>
                </c:pt>
                <c:pt idx="101">
                  <c:v>0.56844907407407408</c:v>
                </c:pt>
                <c:pt idx="102">
                  <c:v>0.56915509259259256</c:v>
                </c:pt>
                <c:pt idx="103">
                  <c:v>0.56986111111111104</c:v>
                </c:pt>
                <c:pt idx="104">
                  <c:v>0.57056712962962963</c:v>
                </c:pt>
                <c:pt idx="105">
                  <c:v>0.57126157407407407</c:v>
                </c:pt>
                <c:pt idx="106">
                  <c:v>0.57196759259259256</c:v>
                </c:pt>
                <c:pt idx="107">
                  <c:v>0.57267361111111115</c:v>
                </c:pt>
                <c:pt idx="108">
                  <c:v>0.57337962962962963</c:v>
                </c:pt>
                <c:pt idx="109">
                  <c:v>0.57407407407407407</c:v>
                </c:pt>
                <c:pt idx="110">
                  <c:v>0.57478009259259266</c:v>
                </c:pt>
                <c:pt idx="111">
                  <c:v>0.57548611111111114</c:v>
                </c:pt>
                <c:pt idx="112">
                  <c:v>0.57618055555555558</c:v>
                </c:pt>
                <c:pt idx="113">
                  <c:v>0.57688657407407407</c:v>
                </c:pt>
                <c:pt idx="114">
                  <c:v>0.57759259259259255</c:v>
                </c:pt>
                <c:pt idx="115">
                  <c:v>0.57829861111111114</c:v>
                </c:pt>
                <c:pt idx="116">
                  <c:v>0.57899305555555558</c:v>
                </c:pt>
                <c:pt idx="117">
                  <c:v>0.57969907407407406</c:v>
                </c:pt>
                <c:pt idx="118">
                  <c:v>0.58040509259259265</c:v>
                </c:pt>
                <c:pt idx="119">
                  <c:v>0.58111111111111113</c:v>
                </c:pt>
                <c:pt idx="120">
                  <c:v>0.58180555555555558</c:v>
                </c:pt>
                <c:pt idx="121">
                  <c:v>0.58251157407407406</c:v>
                </c:pt>
                <c:pt idx="122">
                  <c:v>0.58321759259259254</c:v>
                </c:pt>
                <c:pt idx="123">
                  <c:v>0.58392361111111113</c:v>
                </c:pt>
                <c:pt idx="124">
                  <c:v>0.58461805555555557</c:v>
                </c:pt>
                <c:pt idx="125">
                  <c:v>0.58532407407407405</c:v>
                </c:pt>
                <c:pt idx="126">
                  <c:v>0.58603009259259264</c:v>
                </c:pt>
                <c:pt idx="127">
                  <c:v>0.58673611111111112</c:v>
                </c:pt>
                <c:pt idx="128">
                  <c:v>0.58743055555555557</c:v>
                </c:pt>
                <c:pt idx="129">
                  <c:v>0.58813657407407405</c:v>
                </c:pt>
                <c:pt idx="130">
                  <c:v>0.58884259259259253</c:v>
                </c:pt>
                <c:pt idx="131">
                  <c:v>0.58954861111111112</c:v>
                </c:pt>
                <c:pt idx="132">
                  <c:v>0.59024305555555556</c:v>
                </c:pt>
                <c:pt idx="133">
                  <c:v>0.59094907407407404</c:v>
                </c:pt>
                <c:pt idx="134">
                  <c:v>0.59165509259259264</c:v>
                </c:pt>
                <c:pt idx="135">
                  <c:v>0.59234953703703697</c:v>
                </c:pt>
                <c:pt idx="136">
                  <c:v>0.59305555555555556</c:v>
                </c:pt>
                <c:pt idx="137">
                  <c:v>0.59376157407407404</c:v>
                </c:pt>
                <c:pt idx="138">
                  <c:v>0.59446759259259263</c:v>
                </c:pt>
                <c:pt idx="139">
                  <c:v>0.59516203703703707</c:v>
                </c:pt>
                <c:pt idx="140">
                  <c:v>0.59586805555555555</c:v>
                </c:pt>
                <c:pt idx="141">
                  <c:v>0.59657407407407403</c:v>
                </c:pt>
                <c:pt idx="142">
                  <c:v>0.59728009259259263</c:v>
                </c:pt>
                <c:pt idx="143">
                  <c:v>0.59797453703703707</c:v>
                </c:pt>
                <c:pt idx="144">
                  <c:v>0.59868055555555555</c:v>
                </c:pt>
                <c:pt idx="145">
                  <c:v>0.59938657407407414</c:v>
                </c:pt>
                <c:pt idx="146">
                  <c:v>0.60009259259259262</c:v>
                </c:pt>
                <c:pt idx="147">
                  <c:v>0.60078703703703706</c:v>
                </c:pt>
                <c:pt idx="148">
                  <c:v>0.60149305555555554</c:v>
                </c:pt>
                <c:pt idx="149">
                  <c:v>0.60219907407407403</c:v>
                </c:pt>
                <c:pt idx="150">
                  <c:v>0.60290509259259262</c:v>
                </c:pt>
                <c:pt idx="151">
                  <c:v>0.60359953703703706</c:v>
                </c:pt>
                <c:pt idx="152">
                  <c:v>0.60430555555555554</c:v>
                </c:pt>
                <c:pt idx="153">
                  <c:v>0.60501157407407413</c:v>
                </c:pt>
                <c:pt idx="154">
                  <c:v>0.60571759259259261</c:v>
                </c:pt>
                <c:pt idx="155">
                  <c:v>0.60641203703703705</c:v>
                </c:pt>
                <c:pt idx="156">
                  <c:v>0.60711805555555554</c:v>
                </c:pt>
                <c:pt idx="157">
                  <c:v>0.60782407407407402</c:v>
                </c:pt>
                <c:pt idx="158">
                  <c:v>0.60851851851851857</c:v>
                </c:pt>
                <c:pt idx="159">
                  <c:v>0.60922453703703705</c:v>
                </c:pt>
                <c:pt idx="160">
                  <c:v>0.60993055555555553</c:v>
                </c:pt>
                <c:pt idx="161">
                  <c:v>0.61063657407407412</c:v>
                </c:pt>
                <c:pt idx="162">
                  <c:v>0.61133101851851845</c:v>
                </c:pt>
                <c:pt idx="163">
                  <c:v>0.61203703703703705</c:v>
                </c:pt>
                <c:pt idx="164">
                  <c:v>0.61274305555555553</c:v>
                </c:pt>
                <c:pt idx="165">
                  <c:v>0.61344907407407401</c:v>
                </c:pt>
                <c:pt idx="166">
                  <c:v>0.61414351851851856</c:v>
                </c:pt>
                <c:pt idx="167">
                  <c:v>0.61484953703703704</c:v>
                </c:pt>
                <c:pt idx="168">
                  <c:v>0.61555555555555552</c:v>
                </c:pt>
                <c:pt idx="169">
                  <c:v>0.61626157407407411</c:v>
                </c:pt>
                <c:pt idx="170">
                  <c:v>0.61695601851851845</c:v>
                </c:pt>
                <c:pt idx="171">
                  <c:v>0.61766203703703704</c:v>
                </c:pt>
                <c:pt idx="172">
                  <c:v>0.61836805555555563</c:v>
                </c:pt>
                <c:pt idx="173">
                  <c:v>0.61907407407407411</c:v>
                </c:pt>
                <c:pt idx="174">
                  <c:v>0.61976851851851855</c:v>
                </c:pt>
                <c:pt idx="175">
                  <c:v>0.62047453703703703</c:v>
                </c:pt>
                <c:pt idx="176">
                  <c:v>0.62118055555555551</c:v>
                </c:pt>
                <c:pt idx="177">
                  <c:v>0.62188657407407411</c:v>
                </c:pt>
                <c:pt idx="178">
                  <c:v>0.62258101851851855</c:v>
                </c:pt>
                <c:pt idx="179">
                  <c:v>0.62328703703703703</c:v>
                </c:pt>
                <c:pt idx="180">
                  <c:v>0.62399305555555562</c:v>
                </c:pt>
                <c:pt idx="181">
                  <c:v>0.6246990740740741</c:v>
                </c:pt>
                <c:pt idx="182">
                  <c:v>0.62539351851851854</c:v>
                </c:pt>
                <c:pt idx="183">
                  <c:v>0.62609953703703702</c:v>
                </c:pt>
                <c:pt idx="184">
                  <c:v>0.6268055555555555</c:v>
                </c:pt>
                <c:pt idx="185">
                  <c:v>0.62750000000000006</c:v>
                </c:pt>
                <c:pt idx="186">
                  <c:v>0.62820601851851854</c:v>
                </c:pt>
                <c:pt idx="187">
                  <c:v>0.62891203703703702</c:v>
                </c:pt>
                <c:pt idx="188">
                  <c:v>0.62961805555555561</c:v>
                </c:pt>
                <c:pt idx="189">
                  <c:v>0.63031249999999994</c:v>
                </c:pt>
                <c:pt idx="190">
                  <c:v>0.63101851851851853</c:v>
                </c:pt>
                <c:pt idx="191">
                  <c:v>0.63172453703703701</c:v>
                </c:pt>
                <c:pt idx="192">
                  <c:v>0.6324305555555555</c:v>
                </c:pt>
                <c:pt idx="193">
                  <c:v>0.63312500000000005</c:v>
                </c:pt>
                <c:pt idx="194">
                  <c:v>0.63383101851851853</c:v>
                </c:pt>
                <c:pt idx="195">
                  <c:v>0.63453703703703701</c:v>
                </c:pt>
                <c:pt idx="196">
                  <c:v>0.6352430555555556</c:v>
                </c:pt>
                <c:pt idx="197">
                  <c:v>0.63593749999999993</c:v>
                </c:pt>
                <c:pt idx="198">
                  <c:v>0.63664351851851853</c:v>
                </c:pt>
                <c:pt idx="199">
                  <c:v>0.63734953703703701</c:v>
                </c:pt>
                <c:pt idx="200">
                  <c:v>0.63805555555555549</c:v>
                </c:pt>
                <c:pt idx="201">
                  <c:v>0.63875000000000004</c:v>
                </c:pt>
                <c:pt idx="202">
                  <c:v>0.63945601851851852</c:v>
                </c:pt>
                <c:pt idx="203">
                  <c:v>0.640162037037037</c:v>
                </c:pt>
                <c:pt idx="204">
                  <c:v>0.64086805555555559</c:v>
                </c:pt>
                <c:pt idx="205">
                  <c:v>0.64156250000000004</c:v>
                </c:pt>
                <c:pt idx="206">
                  <c:v>0.64226851851851852</c:v>
                </c:pt>
                <c:pt idx="207">
                  <c:v>0.64297453703703711</c:v>
                </c:pt>
                <c:pt idx="208">
                  <c:v>0.64366898148148144</c:v>
                </c:pt>
                <c:pt idx="209">
                  <c:v>0.64437500000000003</c:v>
                </c:pt>
                <c:pt idx="210">
                  <c:v>0.64508101851851851</c:v>
                </c:pt>
                <c:pt idx="211">
                  <c:v>0.64578703703703699</c:v>
                </c:pt>
                <c:pt idx="212">
                  <c:v>0.64648148148148155</c:v>
                </c:pt>
                <c:pt idx="213">
                  <c:v>0.64718750000000003</c:v>
                </c:pt>
                <c:pt idx="214">
                  <c:v>0.64789351851851851</c:v>
                </c:pt>
                <c:pt idx="215">
                  <c:v>0.6485995370370371</c:v>
                </c:pt>
                <c:pt idx="216">
                  <c:v>0.64929398148148143</c:v>
                </c:pt>
                <c:pt idx="217">
                  <c:v>0.65</c:v>
                </c:pt>
                <c:pt idx="218">
                  <c:v>0.6507060185185185</c:v>
                </c:pt>
                <c:pt idx="219">
                  <c:v>0.65141203703703698</c:v>
                </c:pt>
                <c:pt idx="220">
                  <c:v>0.65210648148148154</c:v>
                </c:pt>
                <c:pt idx="221">
                  <c:v>0.65281250000000002</c:v>
                </c:pt>
                <c:pt idx="222">
                  <c:v>0.6535185185185185</c:v>
                </c:pt>
                <c:pt idx="223">
                  <c:v>0.65422453703703709</c:v>
                </c:pt>
                <c:pt idx="224">
                  <c:v>0.65491898148148142</c:v>
                </c:pt>
                <c:pt idx="225">
                  <c:v>0.65562500000000001</c:v>
                </c:pt>
                <c:pt idx="226">
                  <c:v>0.65633101851851849</c:v>
                </c:pt>
                <c:pt idx="227">
                  <c:v>0.65703703703703698</c:v>
                </c:pt>
                <c:pt idx="228">
                  <c:v>0.65773148148148153</c:v>
                </c:pt>
                <c:pt idx="229">
                  <c:v>0.65843750000000001</c:v>
                </c:pt>
                <c:pt idx="230">
                  <c:v>0.65914351851851849</c:v>
                </c:pt>
                <c:pt idx="231">
                  <c:v>0.65983796296296293</c:v>
                </c:pt>
                <c:pt idx="232">
                  <c:v>0.66054398148148141</c:v>
                </c:pt>
                <c:pt idx="233">
                  <c:v>0.66125</c:v>
                </c:pt>
                <c:pt idx="234">
                  <c:v>0.66195601851851849</c:v>
                </c:pt>
                <c:pt idx="235">
                  <c:v>0.66265046296296293</c:v>
                </c:pt>
                <c:pt idx="236">
                  <c:v>0.66335648148148152</c:v>
                </c:pt>
                <c:pt idx="237">
                  <c:v>0.6640625</c:v>
                </c:pt>
                <c:pt idx="238">
                  <c:v>0.66476851851851848</c:v>
                </c:pt>
                <c:pt idx="239">
                  <c:v>0.66546296296296303</c:v>
                </c:pt>
                <c:pt idx="240">
                  <c:v>0.66616898148148151</c:v>
                </c:pt>
                <c:pt idx="241">
                  <c:v>0.666875</c:v>
                </c:pt>
                <c:pt idx="242">
                  <c:v>0.66758101851851848</c:v>
                </c:pt>
                <c:pt idx="243">
                  <c:v>0.66827546296296303</c:v>
                </c:pt>
                <c:pt idx="244">
                  <c:v>0.66898148148148151</c:v>
                </c:pt>
                <c:pt idx="245">
                  <c:v>0.6696875000000001</c:v>
                </c:pt>
                <c:pt idx="246">
                  <c:v>0.67039351851851858</c:v>
                </c:pt>
                <c:pt idx="247">
                  <c:v>0.67108796296296302</c:v>
                </c:pt>
                <c:pt idx="248">
                  <c:v>0.67179398148148151</c:v>
                </c:pt>
                <c:pt idx="249">
                  <c:v>0.67249999999999999</c:v>
                </c:pt>
                <c:pt idx="250">
                  <c:v>0.67320601851851858</c:v>
                </c:pt>
                <c:pt idx="251">
                  <c:v>0.67390046296296291</c:v>
                </c:pt>
                <c:pt idx="252">
                  <c:v>0.6746064814814815</c:v>
                </c:pt>
                <c:pt idx="253">
                  <c:v>0.67531249999999998</c:v>
                </c:pt>
                <c:pt idx="254">
                  <c:v>0.67600694444444442</c:v>
                </c:pt>
                <c:pt idx="255">
                  <c:v>0.67671296296296291</c:v>
                </c:pt>
                <c:pt idx="256">
                  <c:v>0.67741898148148139</c:v>
                </c:pt>
                <c:pt idx="257">
                  <c:v>0.67812499999999998</c:v>
                </c:pt>
                <c:pt idx="258">
                  <c:v>0.67881944444444453</c:v>
                </c:pt>
                <c:pt idx="259">
                  <c:v>0.67952546296296301</c:v>
                </c:pt>
                <c:pt idx="260">
                  <c:v>0.68023148148148149</c:v>
                </c:pt>
                <c:pt idx="261">
                  <c:v>0.68093750000000008</c:v>
                </c:pt>
                <c:pt idx="262">
                  <c:v>0.68163194444444442</c:v>
                </c:pt>
                <c:pt idx="263">
                  <c:v>0.68233796296296301</c:v>
                </c:pt>
                <c:pt idx="264">
                  <c:v>0.68304398148148149</c:v>
                </c:pt>
                <c:pt idx="265">
                  <c:v>0.68374999999999997</c:v>
                </c:pt>
                <c:pt idx="266">
                  <c:v>0.68444444444444441</c:v>
                </c:pt>
                <c:pt idx="267">
                  <c:v>0.68515046296296289</c:v>
                </c:pt>
                <c:pt idx="268">
                  <c:v>0.68585648148148148</c:v>
                </c:pt>
                <c:pt idx="269">
                  <c:v>0.68656249999999996</c:v>
                </c:pt>
                <c:pt idx="270">
                  <c:v>0.68725694444444441</c:v>
                </c:pt>
                <c:pt idx="271">
                  <c:v>0.687962962962963</c:v>
                </c:pt>
                <c:pt idx="272">
                  <c:v>0.68866898148148159</c:v>
                </c:pt>
                <c:pt idx="273">
                  <c:v>0.68937500000000007</c:v>
                </c:pt>
                <c:pt idx="274">
                  <c:v>0.69006944444444451</c:v>
                </c:pt>
                <c:pt idx="275">
                  <c:v>0.69077546296296299</c:v>
                </c:pt>
                <c:pt idx="276">
                  <c:v>0.69148148148148147</c:v>
                </c:pt>
                <c:pt idx="277">
                  <c:v>0.69217592592592592</c:v>
                </c:pt>
                <c:pt idx="278">
                  <c:v>0.6928819444444444</c:v>
                </c:pt>
                <c:pt idx="279">
                  <c:v>0.69358796296296299</c:v>
                </c:pt>
                <c:pt idx="280">
                  <c:v>0.69429398148148147</c:v>
                </c:pt>
                <c:pt idx="281">
                  <c:v>0.69498842592592591</c:v>
                </c:pt>
                <c:pt idx="282">
                  <c:v>0.69569444444444439</c:v>
                </c:pt>
                <c:pt idx="283">
                  <c:v>0.69640046296296287</c:v>
                </c:pt>
                <c:pt idx="284">
                  <c:v>0.69710648148148147</c:v>
                </c:pt>
                <c:pt idx="285">
                  <c:v>0.69780092592592602</c:v>
                </c:pt>
                <c:pt idx="286">
                  <c:v>0.6985069444444445</c:v>
                </c:pt>
                <c:pt idx="287">
                  <c:v>0.69921296296296298</c:v>
                </c:pt>
                <c:pt idx="288">
                  <c:v>0.69991898148148157</c:v>
                </c:pt>
                <c:pt idx="289">
                  <c:v>0.7006134259259259</c:v>
                </c:pt>
                <c:pt idx="290">
                  <c:v>0.7013194444444445</c:v>
                </c:pt>
                <c:pt idx="291">
                  <c:v>0.70202546296296298</c:v>
                </c:pt>
                <c:pt idx="292">
                  <c:v>0.70273148148148146</c:v>
                </c:pt>
                <c:pt idx="293">
                  <c:v>0.7034259259259259</c:v>
                </c:pt>
                <c:pt idx="294">
                  <c:v>0.70413194444444438</c:v>
                </c:pt>
                <c:pt idx="295">
                  <c:v>0.70483796296296297</c:v>
                </c:pt>
                <c:pt idx="296">
                  <c:v>0.70554398148148145</c:v>
                </c:pt>
                <c:pt idx="297">
                  <c:v>0.70623842592592589</c:v>
                </c:pt>
                <c:pt idx="298">
                  <c:v>0.70694444444444438</c:v>
                </c:pt>
                <c:pt idx="299">
                  <c:v>0.70765046296296286</c:v>
                </c:pt>
                <c:pt idx="300">
                  <c:v>0.70834490740740741</c:v>
                </c:pt>
                <c:pt idx="301">
                  <c:v>0.709050925925926</c:v>
                </c:pt>
                <c:pt idx="302">
                  <c:v>0.70975694444444448</c:v>
                </c:pt>
                <c:pt idx="303">
                  <c:v>0.71046296296296296</c:v>
                </c:pt>
                <c:pt idx="304">
                  <c:v>0.7111574074074074</c:v>
                </c:pt>
                <c:pt idx="305">
                  <c:v>0.71186342592592589</c:v>
                </c:pt>
                <c:pt idx="306">
                  <c:v>0.71256944444444448</c:v>
                </c:pt>
                <c:pt idx="307">
                  <c:v>0.71327546296296296</c:v>
                </c:pt>
                <c:pt idx="308">
                  <c:v>0.7139699074074074</c:v>
                </c:pt>
                <c:pt idx="309">
                  <c:v>0.71467592592592588</c:v>
                </c:pt>
                <c:pt idx="310">
                  <c:v>0.71538194444444436</c:v>
                </c:pt>
                <c:pt idx="311">
                  <c:v>0.71608796296296295</c:v>
                </c:pt>
                <c:pt idx="312">
                  <c:v>0.71678240740740751</c:v>
                </c:pt>
                <c:pt idx="313">
                  <c:v>0.71748842592592599</c:v>
                </c:pt>
                <c:pt idx="314">
                  <c:v>0.71819444444444447</c:v>
                </c:pt>
                <c:pt idx="315">
                  <c:v>0.71890046296296306</c:v>
                </c:pt>
                <c:pt idx="316">
                  <c:v>0.71959490740740739</c:v>
                </c:pt>
                <c:pt idx="317">
                  <c:v>0.72030092592592598</c:v>
                </c:pt>
                <c:pt idx="318">
                  <c:v>0.72100694444444446</c:v>
                </c:pt>
                <c:pt idx="319">
                  <c:v>0.72171296296296295</c:v>
                </c:pt>
                <c:pt idx="320">
                  <c:v>0.72240740740740739</c:v>
                </c:pt>
                <c:pt idx="321">
                  <c:v>0.72311342592592587</c:v>
                </c:pt>
                <c:pt idx="322">
                  <c:v>0.72381944444444446</c:v>
                </c:pt>
                <c:pt idx="323">
                  <c:v>0.72451388888888879</c:v>
                </c:pt>
                <c:pt idx="324">
                  <c:v>0.72521990740740738</c:v>
                </c:pt>
                <c:pt idx="325">
                  <c:v>0.72592592592592586</c:v>
                </c:pt>
                <c:pt idx="326">
                  <c:v>0.72663194444444434</c:v>
                </c:pt>
                <c:pt idx="327">
                  <c:v>0.7273263888888889</c:v>
                </c:pt>
                <c:pt idx="328">
                  <c:v>0.72803240740740749</c:v>
                </c:pt>
                <c:pt idx="329">
                  <c:v>0.72873842592592597</c:v>
                </c:pt>
                <c:pt idx="330">
                  <c:v>0.72944444444444445</c:v>
                </c:pt>
                <c:pt idx="331">
                  <c:v>0.73013888888888889</c:v>
                </c:pt>
                <c:pt idx="332">
                  <c:v>0.73084490740740737</c:v>
                </c:pt>
                <c:pt idx="333">
                  <c:v>0.73155092592592597</c:v>
                </c:pt>
                <c:pt idx="334">
                  <c:v>0.73225694444444445</c:v>
                </c:pt>
                <c:pt idx="335">
                  <c:v>0.73295138888888889</c:v>
                </c:pt>
                <c:pt idx="336">
                  <c:v>0.73365740740740737</c:v>
                </c:pt>
                <c:pt idx="337">
                  <c:v>0.73436342592592585</c:v>
                </c:pt>
                <c:pt idx="338">
                  <c:v>0.73506944444444444</c:v>
                </c:pt>
                <c:pt idx="339">
                  <c:v>0.73576388888888899</c:v>
                </c:pt>
                <c:pt idx="340">
                  <c:v>0.73646990740740748</c:v>
                </c:pt>
                <c:pt idx="341">
                  <c:v>0.73717592592592596</c:v>
                </c:pt>
                <c:pt idx="342">
                  <c:v>0.73788194444444455</c:v>
                </c:pt>
                <c:pt idx="343">
                  <c:v>0.73857638888888888</c:v>
                </c:pt>
                <c:pt idx="344">
                  <c:v>0.73928240740740747</c:v>
                </c:pt>
                <c:pt idx="345">
                  <c:v>0.73998842592592595</c:v>
                </c:pt>
                <c:pt idx="346">
                  <c:v>0.74069444444444443</c:v>
                </c:pt>
                <c:pt idx="347">
                  <c:v>0.74138888888888888</c:v>
                </c:pt>
                <c:pt idx="348">
                  <c:v>0.74209490740740736</c:v>
                </c:pt>
                <c:pt idx="349">
                  <c:v>0.74280092592592595</c:v>
                </c:pt>
                <c:pt idx="350">
                  <c:v>0.74349537037037028</c:v>
                </c:pt>
                <c:pt idx="351">
                  <c:v>0.74420138888888887</c:v>
                </c:pt>
                <c:pt idx="352">
                  <c:v>0.74490740740740735</c:v>
                </c:pt>
                <c:pt idx="353">
                  <c:v>0.74561342592592583</c:v>
                </c:pt>
                <c:pt idx="354">
                  <c:v>0.74630787037037039</c:v>
                </c:pt>
                <c:pt idx="355">
                  <c:v>0.74701388888888898</c:v>
                </c:pt>
                <c:pt idx="356">
                  <c:v>0.74771990740740746</c:v>
                </c:pt>
                <c:pt idx="357">
                  <c:v>0.74842592592592594</c:v>
                </c:pt>
                <c:pt idx="358">
                  <c:v>0.74912037037037038</c:v>
                </c:pt>
                <c:pt idx="359">
                  <c:v>0.74982638888888886</c:v>
                </c:pt>
                <c:pt idx="360">
                  <c:v>0.75053240740740745</c:v>
                </c:pt>
                <c:pt idx="361">
                  <c:v>0.75123842592592593</c:v>
                </c:pt>
                <c:pt idx="362">
                  <c:v>0.75193287037037038</c:v>
                </c:pt>
                <c:pt idx="363">
                  <c:v>0.75263888888888886</c:v>
                </c:pt>
                <c:pt idx="364">
                  <c:v>0.75334490740740734</c:v>
                </c:pt>
                <c:pt idx="365">
                  <c:v>0.75405092592592593</c:v>
                </c:pt>
                <c:pt idx="366">
                  <c:v>0.75474537037037026</c:v>
                </c:pt>
                <c:pt idx="367">
                  <c:v>0.75545138888888885</c:v>
                </c:pt>
                <c:pt idx="368">
                  <c:v>0.75615740740740733</c:v>
                </c:pt>
                <c:pt idx="369">
                  <c:v>0.75686342592592604</c:v>
                </c:pt>
                <c:pt idx="370">
                  <c:v>0.75755787037037037</c:v>
                </c:pt>
                <c:pt idx="371">
                  <c:v>0.75826388888888896</c:v>
                </c:pt>
                <c:pt idx="372">
                  <c:v>0.75896990740740744</c:v>
                </c:pt>
                <c:pt idx="373">
                  <c:v>0.75966435185185188</c:v>
                </c:pt>
                <c:pt idx="374">
                  <c:v>0.76037037037037036</c:v>
                </c:pt>
                <c:pt idx="375">
                  <c:v>0.76107638888888884</c:v>
                </c:pt>
                <c:pt idx="376">
                  <c:v>0.76178240740740744</c:v>
                </c:pt>
                <c:pt idx="377">
                  <c:v>0.76247685185185177</c:v>
                </c:pt>
                <c:pt idx="378">
                  <c:v>0.76318287037037036</c:v>
                </c:pt>
                <c:pt idx="379">
                  <c:v>0.76388888888888884</c:v>
                </c:pt>
                <c:pt idx="380">
                  <c:v>0.76459490740740732</c:v>
                </c:pt>
                <c:pt idx="381">
                  <c:v>0.76528935185185187</c:v>
                </c:pt>
                <c:pt idx="382">
                  <c:v>0.76599537037037047</c:v>
                </c:pt>
                <c:pt idx="383">
                  <c:v>0.76670138888888895</c:v>
                </c:pt>
                <c:pt idx="384">
                  <c:v>0.76740740740740743</c:v>
                </c:pt>
                <c:pt idx="385">
                  <c:v>0.76810185185185187</c:v>
                </c:pt>
                <c:pt idx="386">
                  <c:v>0.76880787037037035</c:v>
                </c:pt>
                <c:pt idx="387">
                  <c:v>0.76951388888888894</c:v>
                </c:pt>
                <c:pt idx="388">
                  <c:v>0.77021990740740742</c:v>
                </c:pt>
                <c:pt idx="389">
                  <c:v>0.77091435185185186</c:v>
                </c:pt>
                <c:pt idx="390">
                  <c:v>0.77162037037037035</c:v>
                </c:pt>
                <c:pt idx="391">
                  <c:v>0.77232638888888883</c:v>
                </c:pt>
                <c:pt idx="392">
                  <c:v>0.77303240740740742</c:v>
                </c:pt>
                <c:pt idx="393">
                  <c:v>0.77372685185185175</c:v>
                </c:pt>
                <c:pt idx="394">
                  <c:v>0.77443287037037034</c:v>
                </c:pt>
                <c:pt idx="395">
                  <c:v>0.77513888888888882</c:v>
                </c:pt>
                <c:pt idx="396">
                  <c:v>0.77583333333333337</c:v>
                </c:pt>
                <c:pt idx="397">
                  <c:v>0.77653935185185186</c:v>
                </c:pt>
                <c:pt idx="398">
                  <c:v>0.77724537037037045</c:v>
                </c:pt>
                <c:pt idx="399">
                  <c:v>0.77795138888888893</c:v>
                </c:pt>
                <c:pt idx="400">
                  <c:v>0.77864583333333337</c:v>
                </c:pt>
                <c:pt idx="401">
                  <c:v>0.77935185185185185</c:v>
                </c:pt>
                <c:pt idx="402">
                  <c:v>0.78005787037037033</c:v>
                </c:pt>
                <c:pt idx="403">
                  <c:v>0.78076388888888892</c:v>
                </c:pt>
                <c:pt idx="404">
                  <c:v>0.78145833333333325</c:v>
                </c:pt>
                <c:pt idx="405">
                  <c:v>0.78216435185185185</c:v>
                </c:pt>
                <c:pt idx="406">
                  <c:v>0.78287037037037033</c:v>
                </c:pt>
                <c:pt idx="407">
                  <c:v>0.78357638888888881</c:v>
                </c:pt>
                <c:pt idx="408">
                  <c:v>0.78427083333333336</c:v>
                </c:pt>
                <c:pt idx="409">
                  <c:v>0.78497685185185195</c:v>
                </c:pt>
                <c:pt idx="410">
                  <c:v>0.78568287037037043</c:v>
                </c:pt>
                <c:pt idx="411">
                  <c:v>0.78638888888888892</c:v>
                </c:pt>
                <c:pt idx="412">
                  <c:v>0.78708333333333336</c:v>
                </c:pt>
                <c:pt idx="413">
                  <c:v>0.78778935185185184</c:v>
                </c:pt>
                <c:pt idx="414">
                  <c:v>0.78849537037037043</c:v>
                </c:pt>
                <c:pt idx="415">
                  <c:v>0.78920138888888891</c:v>
                </c:pt>
                <c:pt idx="416">
                  <c:v>0.78989583333333335</c:v>
                </c:pt>
                <c:pt idx="417">
                  <c:v>0.79060185185185183</c:v>
                </c:pt>
                <c:pt idx="418">
                  <c:v>0.79130787037037031</c:v>
                </c:pt>
                <c:pt idx="419">
                  <c:v>0.79200231481481476</c:v>
                </c:pt>
                <c:pt idx="420">
                  <c:v>0.79270833333333324</c:v>
                </c:pt>
                <c:pt idx="421">
                  <c:v>0.79341435185185183</c:v>
                </c:pt>
                <c:pt idx="422">
                  <c:v>0.79412037037037031</c:v>
                </c:pt>
                <c:pt idx="423">
                  <c:v>0.79481481481481486</c:v>
                </c:pt>
                <c:pt idx="424">
                  <c:v>0.79552083333333334</c:v>
                </c:pt>
                <c:pt idx="425">
                  <c:v>0.79622685185185194</c:v>
                </c:pt>
                <c:pt idx="426">
                  <c:v>0.79693287037037042</c:v>
                </c:pt>
                <c:pt idx="427">
                  <c:v>0.79762731481481486</c:v>
                </c:pt>
                <c:pt idx="428">
                  <c:v>0.79833333333333334</c:v>
                </c:pt>
                <c:pt idx="429">
                  <c:v>0.79903935185185182</c:v>
                </c:pt>
                <c:pt idx="430">
                  <c:v>0.79974537037037041</c:v>
                </c:pt>
                <c:pt idx="431">
                  <c:v>0.80043981481481474</c:v>
                </c:pt>
                <c:pt idx="432">
                  <c:v>0.80114583333333333</c:v>
                </c:pt>
                <c:pt idx="433">
                  <c:v>0.80185185185185182</c:v>
                </c:pt>
                <c:pt idx="434">
                  <c:v>0.8025578703703703</c:v>
                </c:pt>
                <c:pt idx="435">
                  <c:v>0.80325231481481485</c:v>
                </c:pt>
                <c:pt idx="436">
                  <c:v>0.80395833333333344</c:v>
                </c:pt>
                <c:pt idx="437">
                  <c:v>0.80466435185185192</c:v>
                </c:pt>
                <c:pt idx="438">
                  <c:v>0.8053703703703704</c:v>
                </c:pt>
                <c:pt idx="439">
                  <c:v>0.80606481481481485</c:v>
                </c:pt>
                <c:pt idx="440">
                  <c:v>0.80677083333333333</c:v>
                </c:pt>
                <c:pt idx="441">
                  <c:v>0.80747685185185192</c:v>
                </c:pt>
                <c:pt idx="442">
                  <c:v>0.80817129629629625</c:v>
                </c:pt>
                <c:pt idx="443">
                  <c:v>0.80887731481481484</c:v>
                </c:pt>
                <c:pt idx="444">
                  <c:v>0.80958333333333332</c:v>
                </c:pt>
                <c:pt idx="445">
                  <c:v>0.8102893518518518</c:v>
                </c:pt>
                <c:pt idx="446">
                  <c:v>0.81098379629629624</c:v>
                </c:pt>
                <c:pt idx="447">
                  <c:v>0.81168981481481473</c:v>
                </c:pt>
                <c:pt idx="448">
                  <c:v>0.81239583333333332</c:v>
                </c:pt>
                <c:pt idx="449">
                  <c:v>0.8131018518518518</c:v>
                </c:pt>
                <c:pt idx="450">
                  <c:v>0.81379629629629635</c:v>
                </c:pt>
                <c:pt idx="451">
                  <c:v>0.81450231481481483</c:v>
                </c:pt>
                <c:pt idx="452">
                  <c:v>0.81520833333333342</c:v>
                </c:pt>
                <c:pt idx="453">
                  <c:v>0.8159143518518519</c:v>
                </c:pt>
                <c:pt idx="454">
                  <c:v>0.81660879629629635</c:v>
                </c:pt>
                <c:pt idx="455">
                  <c:v>0.81731481481481483</c:v>
                </c:pt>
                <c:pt idx="456">
                  <c:v>0.81802083333333331</c:v>
                </c:pt>
                <c:pt idx="457">
                  <c:v>0.8187268518518519</c:v>
                </c:pt>
                <c:pt idx="458">
                  <c:v>0.81942129629629623</c:v>
                </c:pt>
                <c:pt idx="459">
                  <c:v>0.82012731481481482</c:v>
                </c:pt>
                <c:pt idx="460">
                  <c:v>0.8208333333333333</c:v>
                </c:pt>
                <c:pt idx="461">
                  <c:v>0.82153935185185178</c:v>
                </c:pt>
                <c:pt idx="462">
                  <c:v>0.82223379629629623</c:v>
                </c:pt>
                <c:pt idx="463">
                  <c:v>0.82293981481481471</c:v>
                </c:pt>
                <c:pt idx="464">
                  <c:v>0.8236458333333333</c:v>
                </c:pt>
                <c:pt idx="465">
                  <c:v>0.82434027777777785</c:v>
                </c:pt>
                <c:pt idx="466">
                  <c:v>0.82504629629629633</c:v>
                </c:pt>
                <c:pt idx="467">
                  <c:v>0.82575231481481481</c:v>
                </c:pt>
                <c:pt idx="468">
                  <c:v>0.82645833333333341</c:v>
                </c:pt>
                <c:pt idx="469">
                  <c:v>0.82715277777777774</c:v>
                </c:pt>
                <c:pt idx="470">
                  <c:v>0.82785879629629633</c:v>
                </c:pt>
                <c:pt idx="471">
                  <c:v>0.82856481481481481</c:v>
                </c:pt>
                <c:pt idx="472">
                  <c:v>0.82927083333333329</c:v>
                </c:pt>
                <c:pt idx="473">
                  <c:v>0.82996527777777773</c:v>
                </c:pt>
                <c:pt idx="474">
                  <c:v>0.83067129629629621</c:v>
                </c:pt>
                <c:pt idx="475">
                  <c:v>0.83137731481481481</c:v>
                </c:pt>
                <c:pt idx="476">
                  <c:v>0.83208333333333329</c:v>
                </c:pt>
                <c:pt idx="477">
                  <c:v>0.83277777777777784</c:v>
                </c:pt>
                <c:pt idx="478">
                  <c:v>0.83348379629629632</c:v>
                </c:pt>
                <c:pt idx="479">
                  <c:v>0.83418981481481491</c:v>
                </c:pt>
                <c:pt idx="480">
                  <c:v>0.83489583333333339</c:v>
                </c:pt>
              </c:numCache>
            </c:numRef>
          </c:cat>
          <c:val>
            <c:numRef>
              <c:f>'17-05(02)'!$G$3:$G$483</c:f>
              <c:numCache>
                <c:formatCode>General</c:formatCode>
                <c:ptCount val="481"/>
                <c:pt idx="0">
                  <c:v>18.3</c:v>
                </c:pt>
                <c:pt idx="1">
                  <c:v>18.3</c:v>
                </c:pt>
                <c:pt idx="2">
                  <c:v>18.3</c:v>
                </c:pt>
                <c:pt idx="3">
                  <c:v>18.3</c:v>
                </c:pt>
                <c:pt idx="4">
                  <c:v>18.3</c:v>
                </c:pt>
                <c:pt idx="5">
                  <c:v>18.239999999999998</c:v>
                </c:pt>
                <c:pt idx="6">
                  <c:v>18.239999999999998</c:v>
                </c:pt>
                <c:pt idx="7">
                  <c:v>18.239999999999998</c:v>
                </c:pt>
                <c:pt idx="8">
                  <c:v>18.239999999999998</c:v>
                </c:pt>
                <c:pt idx="9">
                  <c:v>18.239999999999998</c:v>
                </c:pt>
                <c:pt idx="10">
                  <c:v>18.239999999999998</c:v>
                </c:pt>
                <c:pt idx="11">
                  <c:v>18.239999999999998</c:v>
                </c:pt>
                <c:pt idx="12">
                  <c:v>18.239999999999998</c:v>
                </c:pt>
                <c:pt idx="13">
                  <c:v>18.239999999999998</c:v>
                </c:pt>
                <c:pt idx="14">
                  <c:v>18.239999999999998</c:v>
                </c:pt>
                <c:pt idx="15">
                  <c:v>18.239999999999998</c:v>
                </c:pt>
                <c:pt idx="16">
                  <c:v>18.239999999999998</c:v>
                </c:pt>
                <c:pt idx="17">
                  <c:v>18.3</c:v>
                </c:pt>
                <c:pt idx="18">
                  <c:v>18.3</c:v>
                </c:pt>
                <c:pt idx="19">
                  <c:v>18.3</c:v>
                </c:pt>
                <c:pt idx="20">
                  <c:v>18.3</c:v>
                </c:pt>
                <c:pt idx="21">
                  <c:v>18.3</c:v>
                </c:pt>
                <c:pt idx="22">
                  <c:v>18.3</c:v>
                </c:pt>
                <c:pt idx="23">
                  <c:v>18.3</c:v>
                </c:pt>
                <c:pt idx="24">
                  <c:v>18.239999999999998</c:v>
                </c:pt>
                <c:pt idx="25">
                  <c:v>18.239999999999998</c:v>
                </c:pt>
                <c:pt idx="26">
                  <c:v>18.170000000000002</c:v>
                </c:pt>
                <c:pt idx="27">
                  <c:v>18.170000000000002</c:v>
                </c:pt>
                <c:pt idx="28">
                  <c:v>18.170000000000002</c:v>
                </c:pt>
                <c:pt idx="29">
                  <c:v>18.170000000000002</c:v>
                </c:pt>
                <c:pt idx="30">
                  <c:v>18.170000000000002</c:v>
                </c:pt>
                <c:pt idx="31">
                  <c:v>18.170000000000002</c:v>
                </c:pt>
                <c:pt idx="32">
                  <c:v>18.239999999999998</c:v>
                </c:pt>
                <c:pt idx="33">
                  <c:v>18.239999999999998</c:v>
                </c:pt>
                <c:pt idx="34">
                  <c:v>18.239999999999998</c:v>
                </c:pt>
                <c:pt idx="35">
                  <c:v>18.239999999999998</c:v>
                </c:pt>
                <c:pt idx="36">
                  <c:v>18.239999999999998</c:v>
                </c:pt>
                <c:pt idx="37">
                  <c:v>18.239999999999998</c:v>
                </c:pt>
                <c:pt idx="38">
                  <c:v>18.239999999999998</c:v>
                </c:pt>
                <c:pt idx="39">
                  <c:v>18.3</c:v>
                </c:pt>
                <c:pt idx="40">
                  <c:v>18.3</c:v>
                </c:pt>
                <c:pt idx="41">
                  <c:v>18.3</c:v>
                </c:pt>
                <c:pt idx="42">
                  <c:v>18.3</c:v>
                </c:pt>
                <c:pt idx="43">
                  <c:v>18.3</c:v>
                </c:pt>
                <c:pt idx="44">
                  <c:v>18.3</c:v>
                </c:pt>
                <c:pt idx="45">
                  <c:v>18.36</c:v>
                </c:pt>
                <c:pt idx="46">
                  <c:v>18.36</c:v>
                </c:pt>
                <c:pt idx="47">
                  <c:v>18.36</c:v>
                </c:pt>
                <c:pt idx="48">
                  <c:v>18.36</c:v>
                </c:pt>
                <c:pt idx="49">
                  <c:v>18.36</c:v>
                </c:pt>
                <c:pt idx="50">
                  <c:v>18.36</c:v>
                </c:pt>
                <c:pt idx="51">
                  <c:v>18.3</c:v>
                </c:pt>
                <c:pt idx="52">
                  <c:v>18.3</c:v>
                </c:pt>
                <c:pt idx="53">
                  <c:v>18.239999999999998</c:v>
                </c:pt>
                <c:pt idx="54">
                  <c:v>18.239999999999998</c:v>
                </c:pt>
                <c:pt idx="55">
                  <c:v>18.239999999999998</c:v>
                </c:pt>
                <c:pt idx="56">
                  <c:v>18.170000000000002</c:v>
                </c:pt>
                <c:pt idx="57">
                  <c:v>18.170000000000002</c:v>
                </c:pt>
                <c:pt idx="58">
                  <c:v>18.170000000000002</c:v>
                </c:pt>
                <c:pt idx="59">
                  <c:v>18.170000000000002</c:v>
                </c:pt>
                <c:pt idx="60">
                  <c:v>18.170000000000002</c:v>
                </c:pt>
                <c:pt idx="61">
                  <c:v>18.11</c:v>
                </c:pt>
                <c:pt idx="62">
                  <c:v>18.170000000000002</c:v>
                </c:pt>
                <c:pt idx="63">
                  <c:v>18.170000000000002</c:v>
                </c:pt>
                <c:pt idx="64">
                  <c:v>18.239999999999998</c:v>
                </c:pt>
                <c:pt idx="65">
                  <c:v>18.3</c:v>
                </c:pt>
                <c:pt idx="66">
                  <c:v>18.36</c:v>
                </c:pt>
                <c:pt idx="67">
                  <c:v>18.420000000000002</c:v>
                </c:pt>
                <c:pt idx="68">
                  <c:v>18.489999999999998</c:v>
                </c:pt>
                <c:pt idx="69">
                  <c:v>18.489999999999998</c:v>
                </c:pt>
                <c:pt idx="70">
                  <c:v>18.55</c:v>
                </c:pt>
                <c:pt idx="71">
                  <c:v>18.61</c:v>
                </c:pt>
                <c:pt idx="72">
                  <c:v>18.61</c:v>
                </c:pt>
                <c:pt idx="73">
                  <c:v>18.670000000000002</c:v>
                </c:pt>
                <c:pt idx="74">
                  <c:v>18.670000000000002</c:v>
                </c:pt>
                <c:pt idx="75">
                  <c:v>18.739999999999998</c:v>
                </c:pt>
                <c:pt idx="76">
                  <c:v>18.8</c:v>
                </c:pt>
                <c:pt idx="77">
                  <c:v>18.8</c:v>
                </c:pt>
                <c:pt idx="78">
                  <c:v>18.86</c:v>
                </c:pt>
                <c:pt idx="79">
                  <c:v>18.86</c:v>
                </c:pt>
                <c:pt idx="80">
                  <c:v>18.920000000000002</c:v>
                </c:pt>
                <c:pt idx="81">
                  <c:v>18.920000000000002</c:v>
                </c:pt>
                <c:pt idx="82">
                  <c:v>18.86</c:v>
                </c:pt>
                <c:pt idx="83">
                  <c:v>18.86</c:v>
                </c:pt>
                <c:pt idx="84">
                  <c:v>18.920000000000002</c:v>
                </c:pt>
                <c:pt idx="85">
                  <c:v>18.86</c:v>
                </c:pt>
                <c:pt idx="86">
                  <c:v>18.920000000000002</c:v>
                </c:pt>
                <c:pt idx="87">
                  <c:v>18.920000000000002</c:v>
                </c:pt>
                <c:pt idx="88">
                  <c:v>18.920000000000002</c:v>
                </c:pt>
                <c:pt idx="89">
                  <c:v>18.920000000000002</c:v>
                </c:pt>
                <c:pt idx="90">
                  <c:v>18.920000000000002</c:v>
                </c:pt>
                <c:pt idx="91">
                  <c:v>18.920000000000002</c:v>
                </c:pt>
                <c:pt idx="92">
                  <c:v>18.989999999999998</c:v>
                </c:pt>
                <c:pt idx="93">
                  <c:v>18.989999999999998</c:v>
                </c:pt>
                <c:pt idx="94">
                  <c:v>18.989999999999998</c:v>
                </c:pt>
                <c:pt idx="95">
                  <c:v>18.989999999999998</c:v>
                </c:pt>
                <c:pt idx="96">
                  <c:v>19.05</c:v>
                </c:pt>
                <c:pt idx="97">
                  <c:v>19.05</c:v>
                </c:pt>
                <c:pt idx="98">
                  <c:v>19.05</c:v>
                </c:pt>
                <c:pt idx="99">
                  <c:v>19.11</c:v>
                </c:pt>
                <c:pt idx="100">
                  <c:v>19.11</c:v>
                </c:pt>
                <c:pt idx="101">
                  <c:v>19.11</c:v>
                </c:pt>
                <c:pt idx="102">
                  <c:v>19.11</c:v>
                </c:pt>
                <c:pt idx="103">
                  <c:v>19.11</c:v>
                </c:pt>
                <c:pt idx="104">
                  <c:v>19.11</c:v>
                </c:pt>
                <c:pt idx="105">
                  <c:v>19.05</c:v>
                </c:pt>
                <c:pt idx="106">
                  <c:v>19.05</c:v>
                </c:pt>
                <c:pt idx="107">
                  <c:v>18.989999999999998</c:v>
                </c:pt>
                <c:pt idx="108">
                  <c:v>18.989999999999998</c:v>
                </c:pt>
                <c:pt idx="109">
                  <c:v>18.920000000000002</c:v>
                </c:pt>
                <c:pt idx="110">
                  <c:v>18.920000000000002</c:v>
                </c:pt>
                <c:pt idx="111">
                  <c:v>18.86</c:v>
                </c:pt>
                <c:pt idx="112">
                  <c:v>18.8</c:v>
                </c:pt>
                <c:pt idx="113">
                  <c:v>18.8</c:v>
                </c:pt>
                <c:pt idx="114">
                  <c:v>18.8</c:v>
                </c:pt>
                <c:pt idx="115">
                  <c:v>18.86</c:v>
                </c:pt>
                <c:pt idx="116">
                  <c:v>18.86</c:v>
                </c:pt>
                <c:pt idx="117">
                  <c:v>18.989999999999998</c:v>
                </c:pt>
                <c:pt idx="118">
                  <c:v>19.239999999999998</c:v>
                </c:pt>
                <c:pt idx="119">
                  <c:v>19.55</c:v>
                </c:pt>
                <c:pt idx="120">
                  <c:v>19.86</c:v>
                </c:pt>
                <c:pt idx="121">
                  <c:v>20.170000000000002</c:v>
                </c:pt>
                <c:pt idx="122">
                  <c:v>20.55</c:v>
                </c:pt>
                <c:pt idx="123">
                  <c:v>20.86</c:v>
                </c:pt>
                <c:pt idx="124">
                  <c:v>21.17</c:v>
                </c:pt>
                <c:pt idx="125">
                  <c:v>21.42</c:v>
                </c:pt>
                <c:pt idx="126">
                  <c:v>21.74</c:v>
                </c:pt>
                <c:pt idx="127">
                  <c:v>21.99</c:v>
                </c:pt>
                <c:pt idx="128">
                  <c:v>22.3</c:v>
                </c:pt>
                <c:pt idx="129">
                  <c:v>22.55</c:v>
                </c:pt>
                <c:pt idx="130">
                  <c:v>22.8</c:v>
                </c:pt>
                <c:pt idx="131">
                  <c:v>23.05</c:v>
                </c:pt>
                <c:pt idx="132">
                  <c:v>23.3</c:v>
                </c:pt>
                <c:pt idx="133">
                  <c:v>23.55</c:v>
                </c:pt>
                <c:pt idx="134">
                  <c:v>23.8</c:v>
                </c:pt>
                <c:pt idx="135">
                  <c:v>23.99</c:v>
                </c:pt>
                <c:pt idx="136">
                  <c:v>24.17</c:v>
                </c:pt>
                <c:pt idx="137">
                  <c:v>24.3</c:v>
                </c:pt>
                <c:pt idx="138">
                  <c:v>24.49</c:v>
                </c:pt>
                <c:pt idx="139">
                  <c:v>24.74</c:v>
                </c:pt>
                <c:pt idx="140">
                  <c:v>24.92</c:v>
                </c:pt>
                <c:pt idx="141">
                  <c:v>25.11</c:v>
                </c:pt>
                <c:pt idx="142">
                  <c:v>25.3</c:v>
                </c:pt>
                <c:pt idx="143">
                  <c:v>25.49</c:v>
                </c:pt>
                <c:pt idx="144">
                  <c:v>25.49</c:v>
                </c:pt>
                <c:pt idx="145">
                  <c:v>25.49</c:v>
                </c:pt>
                <c:pt idx="146">
                  <c:v>25.42</c:v>
                </c:pt>
                <c:pt idx="147">
                  <c:v>25.3</c:v>
                </c:pt>
                <c:pt idx="148">
                  <c:v>25.11</c:v>
                </c:pt>
                <c:pt idx="149">
                  <c:v>24.92</c:v>
                </c:pt>
                <c:pt idx="150">
                  <c:v>24.74</c:v>
                </c:pt>
                <c:pt idx="151">
                  <c:v>24.61</c:v>
                </c:pt>
                <c:pt idx="152">
                  <c:v>24.67</c:v>
                </c:pt>
                <c:pt idx="153">
                  <c:v>24.8</c:v>
                </c:pt>
                <c:pt idx="154">
                  <c:v>24.99</c:v>
                </c:pt>
                <c:pt idx="155">
                  <c:v>25.17</c:v>
                </c:pt>
                <c:pt idx="156">
                  <c:v>25.42</c:v>
                </c:pt>
                <c:pt idx="157">
                  <c:v>25.61</c:v>
                </c:pt>
                <c:pt idx="158">
                  <c:v>25.8</c:v>
                </c:pt>
                <c:pt idx="159">
                  <c:v>25.92</c:v>
                </c:pt>
                <c:pt idx="160">
                  <c:v>25.92</c:v>
                </c:pt>
                <c:pt idx="161">
                  <c:v>25.8</c:v>
                </c:pt>
                <c:pt idx="162">
                  <c:v>25.67</c:v>
                </c:pt>
                <c:pt idx="163">
                  <c:v>25.61</c:v>
                </c:pt>
                <c:pt idx="164">
                  <c:v>25.61</c:v>
                </c:pt>
                <c:pt idx="165">
                  <c:v>25.67</c:v>
                </c:pt>
                <c:pt idx="166">
                  <c:v>25.61</c:v>
                </c:pt>
                <c:pt idx="167">
                  <c:v>25.55</c:v>
                </c:pt>
                <c:pt idx="168">
                  <c:v>25.42</c:v>
                </c:pt>
                <c:pt idx="169">
                  <c:v>25.3</c:v>
                </c:pt>
                <c:pt idx="170">
                  <c:v>25.17</c:v>
                </c:pt>
                <c:pt idx="171">
                  <c:v>25.05</c:v>
                </c:pt>
                <c:pt idx="172">
                  <c:v>24.92</c:v>
                </c:pt>
                <c:pt idx="173">
                  <c:v>24.8</c:v>
                </c:pt>
                <c:pt idx="174">
                  <c:v>24.67</c:v>
                </c:pt>
                <c:pt idx="175">
                  <c:v>24.55</c:v>
                </c:pt>
                <c:pt idx="176">
                  <c:v>24.49</c:v>
                </c:pt>
                <c:pt idx="177">
                  <c:v>24.42</c:v>
                </c:pt>
                <c:pt idx="178">
                  <c:v>24.36</c:v>
                </c:pt>
                <c:pt idx="179">
                  <c:v>24.24</c:v>
                </c:pt>
                <c:pt idx="180">
                  <c:v>24.11</c:v>
                </c:pt>
                <c:pt idx="181">
                  <c:v>24.05</c:v>
                </c:pt>
                <c:pt idx="182">
                  <c:v>23.92</c:v>
                </c:pt>
                <c:pt idx="183">
                  <c:v>23.8</c:v>
                </c:pt>
                <c:pt idx="184">
                  <c:v>23.67</c:v>
                </c:pt>
                <c:pt idx="185">
                  <c:v>23.55</c:v>
                </c:pt>
                <c:pt idx="186">
                  <c:v>23.42</c:v>
                </c:pt>
                <c:pt idx="187">
                  <c:v>23.3</c:v>
                </c:pt>
                <c:pt idx="188">
                  <c:v>23.17</c:v>
                </c:pt>
                <c:pt idx="189">
                  <c:v>23.05</c:v>
                </c:pt>
                <c:pt idx="190">
                  <c:v>22.92</c:v>
                </c:pt>
                <c:pt idx="191">
                  <c:v>22.86</c:v>
                </c:pt>
                <c:pt idx="192">
                  <c:v>22.74</c:v>
                </c:pt>
                <c:pt idx="193">
                  <c:v>22.61</c:v>
                </c:pt>
                <c:pt idx="194">
                  <c:v>22.55</c:v>
                </c:pt>
                <c:pt idx="195">
                  <c:v>22.49</c:v>
                </c:pt>
                <c:pt idx="196">
                  <c:v>22.36</c:v>
                </c:pt>
                <c:pt idx="197">
                  <c:v>22.3</c:v>
                </c:pt>
                <c:pt idx="198">
                  <c:v>22.24</c:v>
                </c:pt>
                <c:pt idx="199">
                  <c:v>22.17</c:v>
                </c:pt>
                <c:pt idx="200">
                  <c:v>22.11</c:v>
                </c:pt>
                <c:pt idx="201">
                  <c:v>22.05</c:v>
                </c:pt>
                <c:pt idx="202">
                  <c:v>21.99</c:v>
                </c:pt>
                <c:pt idx="203">
                  <c:v>21.92</c:v>
                </c:pt>
                <c:pt idx="204">
                  <c:v>21.86</c:v>
                </c:pt>
                <c:pt idx="205">
                  <c:v>21.8</c:v>
                </c:pt>
                <c:pt idx="206">
                  <c:v>21.74</c:v>
                </c:pt>
                <c:pt idx="207">
                  <c:v>21.74</c:v>
                </c:pt>
                <c:pt idx="208">
                  <c:v>21.8</c:v>
                </c:pt>
                <c:pt idx="209">
                  <c:v>21.92</c:v>
                </c:pt>
                <c:pt idx="210">
                  <c:v>22.11</c:v>
                </c:pt>
                <c:pt idx="211">
                  <c:v>22.3</c:v>
                </c:pt>
                <c:pt idx="212">
                  <c:v>22.49</c:v>
                </c:pt>
                <c:pt idx="213">
                  <c:v>22.74</c:v>
                </c:pt>
                <c:pt idx="214">
                  <c:v>22.92</c:v>
                </c:pt>
                <c:pt idx="215">
                  <c:v>23.11</c:v>
                </c:pt>
                <c:pt idx="216">
                  <c:v>23.24</c:v>
                </c:pt>
                <c:pt idx="217">
                  <c:v>23.42</c:v>
                </c:pt>
                <c:pt idx="218">
                  <c:v>23.55</c:v>
                </c:pt>
                <c:pt idx="219">
                  <c:v>23.74</c:v>
                </c:pt>
                <c:pt idx="220">
                  <c:v>23.86</c:v>
                </c:pt>
                <c:pt idx="221">
                  <c:v>23.99</c:v>
                </c:pt>
                <c:pt idx="222">
                  <c:v>24.11</c:v>
                </c:pt>
                <c:pt idx="223">
                  <c:v>24.17</c:v>
                </c:pt>
                <c:pt idx="224">
                  <c:v>24.36</c:v>
                </c:pt>
                <c:pt idx="225">
                  <c:v>24.42</c:v>
                </c:pt>
                <c:pt idx="226">
                  <c:v>24.42</c:v>
                </c:pt>
                <c:pt idx="227">
                  <c:v>24.36</c:v>
                </c:pt>
                <c:pt idx="228">
                  <c:v>24.24</c:v>
                </c:pt>
                <c:pt idx="229">
                  <c:v>24.17</c:v>
                </c:pt>
                <c:pt idx="230">
                  <c:v>24.05</c:v>
                </c:pt>
                <c:pt idx="231">
                  <c:v>23.92</c:v>
                </c:pt>
                <c:pt idx="232">
                  <c:v>23.8</c:v>
                </c:pt>
                <c:pt idx="233">
                  <c:v>23.67</c:v>
                </c:pt>
                <c:pt idx="234">
                  <c:v>23.55</c:v>
                </c:pt>
                <c:pt idx="235">
                  <c:v>23.49</c:v>
                </c:pt>
                <c:pt idx="236">
                  <c:v>23.36</c:v>
                </c:pt>
                <c:pt idx="237">
                  <c:v>23.3</c:v>
                </c:pt>
                <c:pt idx="238">
                  <c:v>23.24</c:v>
                </c:pt>
                <c:pt idx="239">
                  <c:v>23.17</c:v>
                </c:pt>
                <c:pt idx="240">
                  <c:v>23.05</c:v>
                </c:pt>
                <c:pt idx="241">
                  <c:v>22.99</c:v>
                </c:pt>
                <c:pt idx="242">
                  <c:v>22.86</c:v>
                </c:pt>
                <c:pt idx="243">
                  <c:v>22.8</c:v>
                </c:pt>
                <c:pt idx="244">
                  <c:v>22.74</c:v>
                </c:pt>
                <c:pt idx="245">
                  <c:v>22.61</c:v>
                </c:pt>
                <c:pt idx="246">
                  <c:v>22.55</c:v>
                </c:pt>
                <c:pt idx="247">
                  <c:v>22.55</c:v>
                </c:pt>
                <c:pt idx="248">
                  <c:v>22.55</c:v>
                </c:pt>
                <c:pt idx="249">
                  <c:v>22.61</c:v>
                </c:pt>
                <c:pt idx="250">
                  <c:v>22.67</c:v>
                </c:pt>
                <c:pt idx="251">
                  <c:v>22.74</c:v>
                </c:pt>
                <c:pt idx="252">
                  <c:v>22.86</c:v>
                </c:pt>
                <c:pt idx="253">
                  <c:v>22.86</c:v>
                </c:pt>
                <c:pt idx="254">
                  <c:v>22.86</c:v>
                </c:pt>
                <c:pt idx="255">
                  <c:v>22.8</c:v>
                </c:pt>
                <c:pt idx="256">
                  <c:v>22.8</c:v>
                </c:pt>
                <c:pt idx="257">
                  <c:v>22.86</c:v>
                </c:pt>
                <c:pt idx="258">
                  <c:v>22.8</c:v>
                </c:pt>
                <c:pt idx="259">
                  <c:v>22.74</c:v>
                </c:pt>
                <c:pt idx="260">
                  <c:v>22.67</c:v>
                </c:pt>
                <c:pt idx="261">
                  <c:v>22.61</c:v>
                </c:pt>
                <c:pt idx="262">
                  <c:v>22.55</c:v>
                </c:pt>
                <c:pt idx="263">
                  <c:v>22.49</c:v>
                </c:pt>
                <c:pt idx="264">
                  <c:v>22.36</c:v>
                </c:pt>
                <c:pt idx="265">
                  <c:v>22.3</c:v>
                </c:pt>
                <c:pt idx="266">
                  <c:v>22.24</c:v>
                </c:pt>
                <c:pt idx="267">
                  <c:v>22.17</c:v>
                </c:pt>
                <c:pt idx="268">
                  <c:v>22.11</c:v>
                </c:pt>
                <c:pt idx="269">
                  <c:v>22.05</c:v>
                </c:pt>
                <c:pt idx="270">
                  <c:v>21.99</c:v>
                </c:pt>
                <c:pt idx="271">
                  <c:v>21.92</c:v>
                </c:pt>
                <c:pt idx="272">
                  <c:v>21.86</c:v>
                </c:pt>
                <c:pt idx="273">
                  <c:v>21.74</c:v>
                </c:pt>
                <c:pt idx="274">
                  <c:v>21.67</c:v>
                </c:pt>
                <c:pt idx="275">
                  <c:v>21.61</c:v>
                </c:pt>
                <c:pt idx="276">
                  <c:v>21.55</c:v>
                </c:pt>
                <c:pt idx="277">
                  <c:v>21.49</c:v>
                </c:pt>
                <c:pt idx="278">
                  <c:v>21.42</c:v>
                </c:pt>
                <c:pt idx="279">
                  <c:v>21.36</c:v>
                </c:pt>
                <c:pt idx="280">
                  <c:v>21.3</c:v>
                </c:pt>
                <c:pt idx="281">
                  <c:v>21.24</c:v>
                </c:pt>
                <c:pt idx="282">
                  <c:v>21.17</c:v>
                </c:pt>
                <c:pt idx="283">
                  <c:v>21.11</c:v>
                </c:pt>
                <c:pt idx="284">
                  <c:v>21.05</c:v>
                </c:pt>
                <c:pt idx="285">
                  <c:v>20.99</c:v>
                </c:pt>
                <c:pt idx="286">
                  <c:v>20.92</c:v>
                </c:pt>
                <c:pt idx="287">
                  <c:v>20.86</c:v>
                </c:pt>
                <c:pt idx="288">
                  <c:v>20.8</c:v>
                </c:pt>
                <c:pt idx="289">
                  <c:v>20.74</c:v>
                </c:pt>
                <c:pt idx="290">
                  <c:v>20.67</c:v>
                </c:pt>
                <c:pt idx="291">
                  <c:v>20.61</c:v>
                </c:pt>
                <c:pt idx="292">
                  <c:v>20.55</c:v>
                </c:pt>
                <c:pt idx="293">
                  <c:v>20.49</c:v>
                </c:pt>
                <c:pt idx="294">
                  <c:v>20.420000000000002</c:v>
                </c:pt>
                <c:pt idx="295">
                  <c:v>20.36</c:v>
                </c:pt>
                <c:pt idx="296">
                  <c:v>20.36</c:v>
                </c:pt>
                <c:pt idx="297">
                  <c:v>20.3</c:v>
                </c:pt>
                <c:pt idx="298">
                  <c:v>20.239999999999998</c:v>
                </c:pt>
                <c:pt idx="299">
                  <c:v>20.239999999999998</c:v>
                </c:pt>
                <c:pt idx="300">
                  <c:v>20.170000000000002</c:v>
                </c:pt>
                <c:pt idx="301">
                  <c:v>20.11</c:v>
                </c:pt>
                <c:pt idx="302">
                  <c:v>20.11</c:v>
                </c:pt>
                <c:pt idx="303">
                  <c:v>20.05</c:v>
                </c:pt>
                <c:pt idx="304">
                  <c:v>20.05</c:v>
                </c:pt>
                <c:pt idx="305">
                  <c:v>19.989999999999998</c:v>
                </c:pt>
                <c:pt idx="306">
                  <c:v>19.989999999999998</c:v>
                </c:pt>
                <c:pt idx="307">
                  <c:v>19.920000000000002</c:v>
                </c:pt>
                <c:pt idx="308">
                  <c:v>19.920000000000002</c:v>
                </c:pt>
                <c:pt idx="309">
                  <c:v>19.86</c:v>
                </c:pt>
                <c:pt idx="310">
                  <c:v>19.86</c:v>
                </c:pt>
                <c:pt idx="311">
                  <c:v>19.86</c:v>
                </c:pt>
                <c:pt idx="312">
                  <c:v>19.8</c:v>
                </c:pt>
                <c:pt idx="313">
                  <c:v>19.8</c:v>
                </c:pt>
                <c:pt idx="314">
                  <c:v>19.8</c:v>
                </c:pt>
                <c:pt idx="315">
                  <c:v>19.739999999999998</c:v>
                </c:pt>
                <c:pt idx="316">
                  <c:v>19.739999999999998</c:v>
                </c:pt>
                <c:pt idx="317">
                  <c:v>19.670000000000002</c:v>
                </c:pt>
                <c:pt idx="318">
                  <c:v>19.670000000000002</c:v>
                </c:pt>
                <c:pt idx="319">
                  <c:v>19.670000000000002</c:v>
                </c:pt>
                <c:pt idx="320">
                  <c:v>19.61</c:v>
                </c:pt>
                <c:pt idx="321">
                  <c:v>19.61</c:v>
                </c:pt>
                <c:pt idx="322">
                  <c:v>19.55</c:v>
                </c:pt>
                <c:pt idx="323">
                  <c:v>19.55</c:v>
                </c:pt>
                <c:pt idx="324">
                  <c:v>19.55</c:v>
                </c:pt>
                <c:pt idx="325">
                  <c:v>19.489999999999998</c:v>
                </c:pt>
                <c:pt idx="326">
                  <c:v>19.489999999999998</c:v>
                </c:pt>
                <c:pt idx="327">
                  <c:v>19.420000000000002</c:v>
                </c:pt>
                <c:pt idx="328">
                  <c:v>19.420000000000002</c:v>
                </c:pt>
                <c:pt idx="329">
                  <c:v>19.420000000000002</c:v>
                </c:pt>
                <c:pt idx="330">
                  <c:v>19.36</c:v>
                </c:pt>
                <c:pt idx="331">
                  <c:v>19.36</c:v>
                </c:pt>
                <c:pt idx="332">
                  <c:v>19.36</c:v>
                </c:pt>
                <c:pt idx="333">
                  <c:v>19.3</c:v>
                </c:pt>
                <c:pt idx="334">
                  <c:v>19.3</c:v>
                </c:pt>
                <c:pt idx="335">
                  <c:v>19.3</c:v>
                </c:pt>
                <c:pt idx="336">
                  <c:v>19.239999999999998</c:v>
                </c:pt>
                <c:pt idx="337">
                  <c:v>19.239999999999998</c:v>
                </c:pt>
                <c:pt idx="338">
                  <c:v>19.239999999999998</c:v>
                </c:pt>
                <c:pt idx="339">
                  <c:v>19.239999999999998</c:v>
                </c:pt>
                <c:pt idx="340">
                  <c:v>19.170000000000002</c:v>
                </c:pt>
                <c:pt idx="341">
                  <c:v>19.170000000000002</c:v>
                </c:pt>
                <c:pt idx="342">
                  <c:v>19.11</c:v>
                </c:pt>
                <c:pt idx="343">
                  <c:v>19.11</c:v>
                </c:pt>
                <c:pt idx="344">
                  <c:v>19.05</c:v>
                </c:pt>
                <c:pt idx="345">
                  <c:v>19.05</c:v>
                </c:pt>
                <c:pt idx="346">
                  <c:v>18.989999999999998</c:v>
                </c:pt>
                <c:pt idx="347">
                  <c:v>18.989999999999998</c:v>
                </c:pt>
                <c:pt idx="348">
                  <c:v>18.989999999999998</c:v>
                </c:pt>
                <c:pt idx="349">
                  <c:v>18.920000000000002</c:v>
                </c:pt>
                <c:pt idx="350">
                  <c:v>18.920000000000002</c:v>
                </c:pt>
                <c:pt idx="351">
                  <c:v>18.920000000000002</c:v>
                </c:pt>
                <c:pt idx="352">
                  <c:v>18.86</c:v>
                </c:pt>
                <c:pt idx="353">
                  <c:v>18.86</c:v>
                </c:pt>
                <c:pt idx="354">
                  <c:v>18.86</c:v>
                </c:pt>
                <c:pt idx="355">
                  <c:v>18.8</c:v>
                </c:pt>
                <c:pt idx="356">
                  <c:v>18.8</c:v>
                </c:pt>
                <c:pt idx="357">
                  <c:v>18.739999999999998</c:v>
                </c:pt>
                <c:pt idx="358">
                  <c:v>18.739999999999998</c:v>
                </c:pt>
                <c:pt idx="359">
                  <c:v>18.670000000000002</c:v>
                </c:pt>
                <c:pt idx="360">
                  <c:v>18.670000000000002</c:v>
                </c:pt>
                <c:pt idx="361">
                  <c:v>18.61</c:v>
                </c:pt>
                <c:pt idx="362">
                  <c:v>18.61</c:v>
                </c:pt>
                <c:pt idx="363">
                  <c:v>18.55</c:v>
                </c:pt>
                <c:pt idx="364">
                  <c:v>18.55</c:v>
                </c:pt>
                <c:pt idx="365">
                  <c:v>18.55</c:v>
                </c:pt>
                <c:pt idx="366">
                  <c:v>18.489999999999998</c:v>
                </c:pt>
                <c:pt idx="367">
                  <c:v>18.420000000000002</c:v>
                </c:pt>
                <c:pt idx="368">
                  <c:v>18.420000000000002</c:v>
                </c:pt>
                <c:pt idx="369">
                  <c:v>18.36</c:v>
                </c:pt>
                <c:pt idx="370">
                  <c:v>18.36</c:v>
                </c:pt>
                <c:pt idx="371">
                  <c:v>18.3</c:v>
                </c:pt>
                <c:pt idx="372">
                  <c:v>18.3</c:v>
                </c:pt>
                <c:pt idx="373">
                  <c:v>18.239999999999998</c:v>
                </c:pt>
                <c:pt idx="374">
                  <c:v>18.239999999999998</c:v>
                </c:pt>
                <c:pt idx="375">
                  <c:v>18.170000000000002</c:v>
                </c:pt>
                <c:pt idx="376">
                  <c:v>18.170000000000002</c:v>
                </c:pt>
                <c:pt idx="377">
                  <c:v>18.170000000000002</c:v>
                </c:pt>
                <c:pt idx="378">
                  <c:v>18.11</c:v>
                </c:pt>
                <c:pt idx="379">
                  <c:v>18.11</c:v>
                </c:pt>
                <c:pt idx="380">
                  <c:v>18.05</c:v>
                </c:pt>
                <c:pt idx="381">
                  <c:v>18.05</c:v>
                </c:pt>
                <c:pt idx="382">
                  <c:v>18.05</c:v>
                </c:pt>
                <c:pt idx="383">
                  <c:v>17.989999999999998</c:v>
                </c:pt>
                <c:pt idx="384">
                  <c:v>17.989999999999998</c:v>
                </c:pt>
                <c:pt idx="385">
                  <c:v>17.989999999999998</c:v>
                </c:pt>
                <c:pt idx="386">
                  <c:v>17.989999999999998</c:v>
                </c:pt>
                <c:pt idx="387">
                  <c:v>17.920000000000002</c:v>
                </c:pt>
                <c:pt idx="388">
                  <c:v>17.920000000000002</c:v>
                </c:pt>
                <c:pt idx="389">
                  <c:v>17.920000000000002</c:v>
                </c:pt>
                <c:pt idx="390">
                  <c:v>17.86</c:v>
                </c:pt>
                <c:pt idx="391">
                  <c:v>17.86</c:v>
                </c:pt>
                <c:pt idx="392">
                  <c:v>17.86</c:v>
                </c:pt>
                <c:pt idx="393">
                  <c:v>17.8</c:v>
                </c:pt>
                <c:pt idx="394">
                  <c:v>17.8</c:v>
                </c:pt>
                <c:pt idx="395">
                  <c:v>17.8</c:v>
                </c:pt>
                <c:pt idx="396">
                  <c:v>17.8</c:v>
                </c:pt>
                <c:pt idx="397">
                  <c:v>17.8</c:v>
                </c:pt>
                <c:pt idx="398">
                  <c:v>17.739999999999998</c:v>
                </c:pt>
                <c:pt idx="399">
                  <c:v>17.739999999999998</c:v>
                </c:pt>
                <c:pt idx="400">
                  <c:v>17.739999999999998</c:v>
                </c:pt>
                <c:pt idx="401">
                  <c:v>17.739999999999998</c:v>
                </c:pt>
                <c:pt idx="402">
                  <c:v>17.739999999999998</c:v>
                </c:pt>
                <c:pt idx="403">
                  <c:v>17.670000000000002</c:v>
                </c:pt>
                <c:pt idx="404">
                  <c:v>17.670000000000002</c:v>
                </c:pt>
                <c:pt idx="405">
                  <c:v>17.670000000000002</c:v>
                </c:pt>
                <c:pt idx="406">
                  <c:v>17.670000000000002</c:v>
                </c:pt>
                <c:pt idx="407">
                  <c:v>17.61</c:v>
                </c:pt>
                <c:pt idx="408">
                  <c:v>17.61</c:v>
                </c:pt>
                <c:pt idx="409">
                  <c:v>17.61</c:v>
                </c:pt>
                <c:pt idx="410">
                  <c:v>17.61</c:v>
                </c:pt>
                <c:pt idx="411">
                  <c:v>17.61</c:v>
                </c:pt>
                <c:pt idx="412">
                  <c:v>17.55</c:v>
                </c:pt>
                <c:pt idx="413">
                  <c:v>17.55</c:v>
                </c:pt>
                <c:pt idx="414">
                  <c:v>17.55</c:v>
                </c:pt>
                <c:pt idx="415">
                  <c:v>17.55</c:v>
                </c:pt>
                <c:pt idx="416">
                  <c:v>17.55</c:v>
                </c:pt>
                <c:pt idx="417">
                  <c:v>17.55</c:v>
                </c:pt>
                <c:pt idx="418">
                  <c:v>17.489999999999998</c:v>
                </c:pt>
                <c:pt idx="419">
                  <c:v>17.489999999999998</c:v>
                </c:pt>
                <c:pt idx="420">
                  <c:v>17.489999999999998</c:v>
                </c:pt>
                <c:pt idx="421">
                  <c:v>17.489999999999998</c:v>
                </c:pt>
                <c:pt idx="422">
                  <c:v>17.489999999999998</c:v>
                </c:pt>
                <c:pt idx="423">
                  <c:v>17.489999999999998</c:v>
                </c:pt>
                <c:pt idx="424">
                  <c:v>17.489999999999998</c:v>
                </c:pt>
                <c:pt idx="425">
                  <c:v>17.420000000000002</c:v>
                </c:pt>
                <c:pt idx="426">
                  <c:v>17.420000000000002</c:v>
                </c:pt>
                <c:pt idx="427">
                  <c:v>17.420000000000002</c:v>
                </c:pt>
                <c:pt idx="428">
                  <c:v>17.420000000000002</c:v>
                </c:pt>
                <c:pt idx="429">
                  <c:v>17.420000000000002</c:v>
                </c:pt>
                <c:pt idx="430">
                  <c:v>17.420000000000002</c:v>
                </c:pt>
                <c:pt idx="431">
                  <c:v>17.36</c:v>
                </c:pt>
                <c:pt idx="432">
                  <c:v>17.36</c:v>
                </c:pt>
                <c:pt idx="433">
                  <c:v>17.36</c:v>
                </c:pt>
                <c:pt idx="434">
                  <c:v>17.36</c:v>
                </c:pt>
                <c:pt idx="435">
                  <c:v>17.36</c:v>
                </c:pt>
                <c:pt idx="436">
                  <c:v>17.3</c:v>
                </c:pt>
                <c:pt idx="437">
                  <c:v>17.3</c:v>
                </c:pt>
                <c:pt idx="438">
                  <c:v>17.3</c:v>
                </c:pt>
                <c:pt idx="439">
                  <c:v>17.239999999999998</c:v>
                </c:pt>
                <c:pt idx="440">
                  <c:v>17.239999999999998</c:v>
                </c:pt>
                <c:pt idx="441">
                  <c:v>17.239999999999998</c:v>
                </c:pt>
                <c:pt idx="442">
                  <c:v>17.239999999999998</c:v>
                </c:pt>
                <c:pt idx="443">
                  <c:v>17.170000000000002</c:v>
                </c:pt>
                <c:pt idx="444">
                  <c:v>17.170000000000002</c:v>
                </c:pt>
                <c:pt idx="445">
                  <c:v>17.170000000000002</c:v>
                </c:pt>
                <c:pt idx="446">
                  <c:v>17.11</c:v>
                </c:pt>
                <c:pt idx="447">
                  <c:v>17.11</c:v>
                </c:pt>
                <c:pt idx="448">
                  <c:v>17.11</c:v>
                </c:pt>
                <c:pt idx="449">
                  <c:v>17.11</c:v>
                </c:pt>
                <c:pt idx="450">
                  <c:v>17.05</c:v>
                </c:pt>
                <c:pt idx="451">
                  <c:v>17.05</c:v>
                </c:pt>
                <c:pt idx="452">
                  <c:v>17.05</c:v>
                </c:pt>
                <c:pt idx="453">
                  <c:v>17.05</c:v>
                </c:pt>
                <c:pt idx="454">
                  <c:v>16.989999999999998</c:v>
                </c:pt>
                <c:pt idx="455">
                  <c:v>16.989999999999998</c:v>
                </c:pt>
                <c:pt idx="456">
                  <c:v>16.989999999999998</c:v>
                </c:pt>
                <c:pt idx="457">
                  <c:v>16.920000000000002</c:v>
                </c:pt>
                <c:pt idx="458">
                  <c:v>16.920000000000002</c:v>
                </c:pt>
                <c:pt idx="459">
                  <c:v>16.920000000000002</c:v>
                </c:pt>
                <c:pt idx="460">
                  <c:v>16.920000000000002</c:v>
                </c:pt>
                <c:pt idx="461">
                  <c:v>16.86</c:v>
                </c:pt>
                <c:pt idx="462">
                  <c:v>16.86</c:v>
                </c:pt>
                <c:pt idx="463">
                  <c:v>16.86</c:v>
                </c:pt>
                <c:pt idx="464">
                  <c:v>16.86</c:v>
                </c:pt>
                <c:pt idx="465">
                  <c:v>16.8</c:v>
                </c:pt>
                <c:pt idx="466">
                  <c:v>16.8</c:v>
                </c:pt>
                <c:pt idx="467">
                  <c:v>16.8</c:v>
                </c:pt>
                <c:pt idx="468">
                  <c:v>16.8</c:v>
                </c:pt>
                <c:pt idx="469">
                  <c:v>16.739999999999998</c:v>
                </c:pt>
                <c:pt idx="470">
                  <c:v>16.739999999999998</c:v>
                </c:pt>
                <c:pt idx="471">
                  <c:v>16.670000000000002</c:v>
                </c:pt>
                <c:pt idx="472">
                  <c:v>16.670000000000002</c:v>
                </c:pt>
                <c:pt idx="473">
                  <c:v>16.670000000000002</c:v>
                </c:pt>
                <c:pt idx="474">
                  <c:v>16.670000000000002</c:v>
                </c:pt>
                <c:pt idx="475">
                  <c:v>16.61</c:v>
                </c:pt>
                <c:pt idx="476">
                  <c:v>16.61</c:v>
                </c:pt>
                <c:pt idx="477">
                  <c:v>16.61</c:v>
                </c:pt>
                <c:pt idx="478">
                  <c:v>16.55</c:v>
                </c:pt>
                <c:pt idx="479">
                  <c:v>16.55</c:v>
                </c:pt>
                <c:pt idx="480">
                  <c:v>16.55</c:v>
                </c:pt>
              </c:numCache>
            </c:numRef>
          </c:val>
          <c:smooth val="0"/>
        </c:ser>
        <c:dLbls>
          <c:showLegendKey val="0"/>
          <c:showVal val="0"/>
          <c:showCatName val="0"/>
          <c:showSerName val="0"/>
          <c:showPercent val="0"/>
          <c:showBubbleSize val="0"/>
        </c:dLbls>
        <c:marker val="1"/>
        <c:smooth val="0"/>
        <c:axId val="200766952"/>
        <c:axId val="200768128"/>
      </c:lineChart>
      <c:catAx>
        <c:axId val="2007649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Horas</a:t>
                </a:r>
                <a:r>
                  <a:rPr lang="es-EC" baseline="0" dirty="0"/>
                  <a:t> del </a:t>
                </a:r>
                <a:r>
                  <a:rPr lang="es-EC" baseline="0" dirty="0" smtClean="0"/>
                  <a:t>día con presencia de luz solar</a:t>
                </a:r>
                <a:endParaRPr lang="es-EC" dirty="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h:mm:ss\ AM/P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00765384"/>
        <c:crosses val="autoZero"/>
        <c:auto val="1"/>
        <c:lblAlgn val="ctr"/>
        <c:lblOffset val="100"/>
        <c:noMultiLvlLbl val="0"/>
      </c:catAx>
      <c:valAx>
        <c:axId val="200765384"/>
        <c:scaling>
          <c:orientation val="minMax"/>
          <c:max val="26"/>
          <c:min val="12"/>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Temperatura °C</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00764992"/>
        <c:crosses val="autoZero"/>
        <c:crossBetween val="between"/>
      </c:valAx>
      <c:valAx>
        <c:axId val="200768128"/>
        <c:scaling>
          <c:orientation val="minMax"/>
          <c:max val="27"/>
          <c:min val="12"/>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Temperatura °C</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00766952"/>
        <c:crosses val="max"/>
        <c:crossBetween val="between"/>
      </c:valAx>
      <c:catAx>
        <c:axId val="200766952"/>
        <c:scaling>
          <c:orientation val="minMax"/>
        </c:scaling>
        <c:delete val="1"/>
        <c:axPos val="b"/>
        <c:numFmt formatCode="h:mm:ss\ AM/PM" sourceLinked="1"/>
        <c:majorTickMark val="none"/>
        <c:minorTickMark val="none"/>
        <c:tickLblPos val="nextTo"/>
        <c:crossAx val="200768128"/>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Espectros de Temperatura 17-05-2018</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lineChart>
        <c:grouping val="standard"/>
        <c:varyColors val="0"/>
        <c:ser>
          <c:idx val="0"/>
          <c:order val="0"/>
          <c:tx>
            <c:v>Sensor 2 (Muestra Nueva)</c:v>
          </c:tx>
          <c:spPr>
            <a:ln w="28575" cap="rnd">
              <a:solidFill>
                <a:schemeClr val="accent1"/>
              </a:solidFill>
              <a:round/>
            </a:ln>
            <a:effectLst/>
          </c:spPr>
          <c:marker>
            <c:symbol val="circle"/>
            <c:size val="5"/>
            <c:spPr>
              <a:solidFill>
                <a:schemeClr val="lt1"/>
              </a:solidFill>
              <a:ln w="12700" cap="flat" cmpd="sng" algn="ctr">
                <a:solidFill>
                  <a:schemeClr val="accent6"/>
                </a:solidFill>
                <a:prstDash val="solid"/>
                <a:miter lim="800000"/>
              </a:ln>
              <a:effectLst/>
            </c:spPr>
          </c:marker>
          <c:cat>
            <c:numRef>
              <c:f>'17-05(02)'!$C$3:$C$483</c:f>
              <c:numCache>
                <c:formatCode>h:mm:ss\ AM/PM</c:formatCode>
                <c:ptCount val="481"/>
                <c:pt idx="0">
                  <c:v>0.49745370370370368</c:v>
                </c:pt>
                <c:pt idx="1">
                  <c:v>0.49814814814814817</c:v>
                </c:pt>
                <c:pt idx="2">
                  <c:v>0.49885416666666665</c:v>
                </c:pt>
                <c:pt idx="3">
                  <c:v>0.49956018518518519</c:v>
                </c:pt>
                <c:pt idx="4">
                  <c:v>0.50026620370370367</c:v>
                </c:pt>
                <c:pt idx="5">
                  <c:v>0.50096064814814811</c:v>
                </c:pt>
                <c:pt idx="6">
                  <c:v>0.50166666666666659</c:v>
                </c:pt>
                <c:pt idx="7">
                  <c:v>0.50237268518518519</c:v>
                </c:pt>
                <c:pt idx="8">
                  <c:v>0.50307870370370367</c:v>
                </c:pt>
                <c:pt idx="9">
                  <c:v>0.50377314814814811</c:v>
                </c:pt>
                <c:pt idx="10">
                  <c:v>0.5044791666666667</c:v>
                </c:pt>
                <c:pt idx="11">
                  <c:v>0.50518518518518518</c:v>
                </c:pt>
                <c:pt idx="12">
                  <c:v>0.50589120370370366</c:v>
                </c:pt>
                <c:pt idx="13">
                  <c:v>0.50658564814814822</c:v>
                </c:pt>
                <c:pt idx="14">
                  <c:v>0.5072916666666667</c:v>
                </c:pt>
                <c:pt idx="15">
                  <c:v>0.50799768518518518</c:v>
                </c:pt>
                <c:pt idx="16">
                  <c:v>0.50870370370370377</c:v>
                </c:pt>
                <c:pt idx="17">
                  <c:v>0.5093981481481481</c:v>
                </c:pt>
                <c:pt idx="18">
                  <c:v>0.51010416666666669</c:v>
                </c:pt>
                <c:pt idx="19">
                  <c:v>0.51081018518518517</c:v>
                </c:pt>
                <c:pt idx="20">
                  <c:v>0.51150462962962961</c:v>
                </c:pt>
                <c:pt idx="21">
                  <c:v>0.51221064814814821</c:v>
                </c:pt>
                <c:pt idx="22">
                  <c:v>0.51291666666666669</c:v>
                </c:pt>
                <c:pt idx="23">
                  <c:v>0.51362268518518517</c:v>
                </c:pt>
                <c:pt idx="24">
                  <c:v>0.51431712962962961</c:v>
                </c:pt>
                <c:pt idx="25">
                  <c:v>0.51502314814814809</c:v>
                </c:pt>
                <c:pt idx="26">
                  <c:v>0.51572916666666668</c:v>
                </c:pt>
                <c:pt idx="27">
                  <c:v>0.51643518518518516</c:v>
                </c:pt>
                <c:pt idx="28">
                  <c:v>0.51712962962962961</c:v>
                </c:pt>
                <c:pt idx="29">
                  <c:v>0.5178356481481482</c:v>
                </c:pt>
                <c:pt idx="30">
                  <c:v>0.51854166666666668</c:v>
                </c:pt>
                <c:pt idx="31">
                  <c:v>0.51924768518518516</c:v>
                </c:pt>
                <c:pt idx="32">
                  <c:v>0.5199421296296296</c:v>
                </c:pt>
                <c:pt idx="33">
                  <c:v>0.52064814814814808</c:v>
                </c:pt>
                <c:pt idx="34">
                  <c:v>0.52135416666666667</c:v>
                </c:pt>
                <c:pt idx="35">
                  <c:v>0.52206018518518515</c:v>
                </c:pt>
                <c:pt idx="36">
                  <c:v>0.5227546296296296</c:v>
                </c:pt>
                <c:pt idx="37">
                  <c:v>0.52346064814814819</c:v>
                </c:pt>
                <c:pt idx="38">
                  <c:v>0.52416666666666667</c:v>
                </c:pt>
                <c:pt idx="39">
                  <c:v>0.52487268518518515</c:v>
                </c:pt>
                <c:pt idx="40">
                  <c:v>0.5255671296296297</c:v>
                </c:pt>
                <c:pt idx="41">
                  <c:v>0.52627314814814818</c:v>
                </c:pt>
                <c:pt idx="42">
                  <c:v>0.52697916666666667</c:v>
                </c:pt>
                <c:pt idx="43">
                  <c:v>0.52767361111111111</c:v>
                </c:pt>
                <c:pt idx="44">
                  <c:v>0.52837962962962959</c:v>
                </c:pt>
                <c:pt idx="45">
                  <c:v>0.52908564814814818</c:v>
                </c:pt>
                <c:pt idx="46">
                  <c:v>0.52979166666666666</c:v>
                </c:pt>
                <c:pt idx="47">
                  <c:v>0.5304861111111111</c:v>
                </c:pt>
                <c:pt idx="48">
                  <c:v>0.53119212962962969</c:v>
                </c:pt>
                <c:pt idx="49">
                  <c:v>0.53189814814814818</c:v>
                </c:pt>
                <c:pt idx="50">
                  <c:v>0.53260416666666666</c:v>
                </c:pt>
                <c:pt idx="51">
                  <c:v>0.5332986111111111</c:v>
                </c:pt>
                <c:pt idx="52">
                  <c:v>0.53400462962962958</c:v>
                </c:pt>
                <c:pt idx="53">
                  <c:v>0.53471064814814817</c:v>
                </c:pt>
                <c:pt idx="54">
                  <c:v>0.53541666666666665</c:v>
                </c:pt>
                <c:pt idx="55">
                  <c:v>0.53611111111111109</c:v>
                </c:pt>
                <c:pt idx="56">
                  <c:v>0.53681712962962969</c:v>
                </c:pt>
                <c:pt idx="57">
                  <c:v>0.53752314814814817</c:v>
                </c:pt>
                <c:pt idx="58">
                  <c:v>0.53822916666666665</c:v>
                </c:pt>
                <c:pt idx="59">
                  <c:v>0.53892361111111109</c:v>
                </c:pt>
                <c:pt idx="60">
                  <c:v>0.53962962962962957</c:v>
                </c:pt>
                <c:pt idx="61">
                  <c:v>0.54033564814814816</c:v>
                </c:pt>
                <c:pt idx="62">
                  <c:v>0.54104166666666664</c:v>
                </c:pt>
                <c:pt idx="63">
                  <c:v>0.54173611111111108</c:v>
                </c:pt>
                <c:pt idx="64">
                  <c:v>0.54244212962962968</c:v>
                </c:pt>
                <c:pt idx="65">
                  <c:v>0.54314814814814816</c:v>
                </c:pt>
                <c:pt idx="66">
                  <c:v>0.5438425925925926</c:v>
                </c:pt>
                <c:pt idx="67">
                  <c:v>0.54454861111111108</c:v>
                </c:pt>
                <c:pt idx="68">
                  <c:v>0.54525462962962956</c:v>
                </c:pt>
                <c:pt idx="69">
                  <c:v>0.54596064814814815</c:v>
                </c:pt>
                <c:pt idx="70">
                  <c:v>0.5466550925925926</c:v>
                </c:pt>
                <c:pt idx="71">
                  <c:v>0.54736111111111108</c:v>
                </c:pt>
                <c:pt idx="72">
                  <c:v>0.54806712962962967</c:v>
                </c:pt>
                <c:pt idx="73">
                  <c:v>0.54877314814814815</c:v>
                </c:pt>
                <c:pt idx="74">
                  <c:v>0.54946759259259259</c:v>
                </c:pt>
                <c:pt idx="75">
                  <c:v>0.55017361111111118</c:v>
                </c:pt>
                <c:pt idx="76">
                  <c:v>0.55087962962962966</c:v>
                </c:pt>
                <c:pt idx="77">
                  <c:v>0.55158564814814814</c:v>
                </c:pt>
                <c:pt idx="78">
                  <c:v>0.55228009259259259</c:v>
                </c:pt>
                <c:pt idx="79">
                  <c:v>0.55298611111111107</c:v>
                </c:pt>
                <c:pt idx="80">
                  <c:v>0.55369212962962966</c:v>
                </c:pt>
                <c:pt idx="81">
                  <c:v>0.55439814814814814</c:v>
                </c:pt>
                <c:pt idx="82">
                  <c:v>0.55509259259259258</c:v>
                </c:pt>
                <c:pt idx="83">
                  <c:v>0.55579861111111117</c:v>
                </c:pt>
                <c:pt idx="84">
                  <c:v>0.55650462962962965</c:v>
                </c:pt>
                <c:pt idx="85">
                  <c:v>0.55721064814814814</c:v>
                </c:pt>
                <c:pt idx="86">
                  <c:v>0.55790509259259258</c:v>
                </c:pt>
                <c:pt idx="87">
                  <c:v>0.55861111111111106</c:v>
                </c:pt>
                <c:pt idx="88">
                  <c:v>0.55931712962962965</c:v>
                </c:pt>
                <c:pt idx="89">
                  <c:v>0.56001157407407409</c:v>
                </c:pt>
                <c:pt idx="90">
                  <c:v>0.56071759259259257</c:v>
                </c:pt>
                <c:pt idx="91">
                  <c:v>0.56142361111111116</c:v>
                </c:pt>
                <c:pt idx="92">
                  <c:v>0.56212962962962965</c:v>
                </c:pt>
                <c:pt idx="93">
                  <c:v>0.56282407407407409</c:v>
                </c:pt>
                <c:pt idx="94">
                  <c:v>0.56353009259259257</c:v>
                </c:pt>
                <c:pt idx="95">
                  <c:v>0.56423611111111105</c:v>
                </c:pt>
                <c:pt idx="96">
                  <c:v>0.56494212962962964</c:v>
                </c:pt>
                <c:pt idx="97">
                  <c:v>0.56563657407407408</c:v>
                </c:pt>
                <c:pt idx="98">
                  <c:v>0.56634259259259256</c:v>
                </c:pt>
                <c:pt idx="99">
                  <c:v>0.56704861111111116</c:v>
                </c:pt>
                <c:pt idx="100">
                  <c:v>0.56775462962962964</c:v>
                </c:pt>
                <c:pt idx="101">
                  <c:v>0.56844907407407408</c:v>
                </c:pt>
                <c:pt idx="102">
                  <c:v>0.56915509259259256</c:v>
                </c:pt>
                <c:pt idx="103">
                  <c:v>0.56986111111111104</c:v>
                </c:pt>
                <c:pt idx="104">
                  <c:v>0.57056712962962963</c:v>
                </c:pt>
                <c:pt idx="105">
                  <c:v>0.57126157407407407</c:v>
                </c:pt>
                <c:pt idx="106">
                  <c:v>0.57196759259259256</c:v>
                </c:pt>
                <c:pt idx="107">
                  <c:v>0.57267361111111115</c:v>
                </c:pt>
                <c:pt idx="108">
                  <c:v>0.57337962962962963</c:v>
                </c:pt>
                <c:pt idx="109">
                  <c:v>0.57407407407407407</c:v>
                </c:pt>
                <c:pt idx="110">
                  <c:v>0.57478009259259266</c:v>
                </c:pt>
                <c:pt idx="111">
                  <c:v>0.57548611111111114</c:v>
                </c:pt>
                <c:pt idx="112">
                  <c:v>0.57618055555555558</c:v>
                </c:pt>
                <c:pt idx="113">
                  <c:v>0.57688657407407407</c:v>
                </c:pt>
                <c:pt idx="114">
                  <c:v>0.57759259259259255</c:v>
                </c:pt>
                <c:pt idx="115">
                  <c:v>0.57829861111111114</c:v>
                </c:pt>
                <c:pt idx="116">
                  <c:v>0.57899305555555558</c:v>
                </c:pt>
                <c:pt idx="117">
                  <c:v>0.57969907407407406</c:v>
                </c:pt>
                <c:pt idx="118">
                  <c:v>0.58040509259259265</c:v>
                </c:pt>
                <c:pt idx="119">
                  <c:v>0.58111111111111113</c:v>
                </c:pt>
                <c:pt idx="120">
                  <c:v>0.58180555555555558</c:v>
                </c:pt>
                <c:pt idx="121">
                  <c:v>0.58251157407407406</c:v>
                </c:pt>
                <c:pt idx="122">
                  <c:v>0.58321759259259254</c:v>
                </c:pt>
                <c:pt idx="123">
                  <c:v>0.58392361111111113</c:v>
                </c:pt>
                <c:pt idx="124">
                  <c:v>0.58461805555555557</c:v>
                </c:pt>
                <c:pt idx="125">
                  <c:v>0.58532407407407405</c:v>
                </c:pt>
                <c:pt idx="126">
                  <c:v>0.58603009259259264</c:v>
                </c:pt>
                <c:pt idx="127">
                  <c:v>0.58673611111111112</c:v>
                </c:pt>
                <c:pt idx="128">
                  <c:v>0.58743055555555557</c:v>
                </c:pt>
                <c:pt idx="129">
                  <c:v>0.58813657407407405</c:v>
                </c:pt>
                <c:pt idx="130">
                  <c:v>0.58884259259259253</c:v>
                </c:pt>
                <c:pt idx="131">
                  <c:v>0.58954861111111112</c:v>
                </c:pt>
                <c:pt idx="132">
                  <c:v>0.59024305555555556</c:v>
                </c:pt>
                <c:pt idx="133">
                  <c:v>0.59094907407407404</c:v>
                </c:pt>
                <c:pt idx="134">
                  <c:v>0.59165509259259264</c:v>
                </c:pt>
                <c:pt idx="135">
                  <c:v>0.59234953703703697</c:v>
                </c:pt>
                <c:pt idx="136">
                  <c:v>0.59305555555555556</c:v>
                </c:pt>
                <c:pt idx="137">
                  <c:v>0.59376157407407404</c:v>
                </c:pt>
                <c:pt idx="138">
                  <c:v>0.59446759259259263</c:v>
                </c:pt>
                <c:pt idx="139">
                  <c:v>0.59516203703703707</c:v>
                </c:pt>
                <c:pt idx="140">
                  <c:v>0.59586805555555555</c:v>
                </c:pt>
                <c:pt idx="141">
                  <c:v>0.59657407407407403</c:v>
                </c:pt>
                <c:pt idx="142">
                  <c:v>0.59728009259259263</c:v>
                </c:pt>
                <c:pt idx="143">
                  <c:v>0.59797453703703707</c:v>
                </c:pt>
                <c:pt idx="144">
                  <c:v>0.59868055555555555</c:v>
                </c:pt>
                <c:pt idx="145">
                  <c:v>0.59938657407407414</c:v>
                </c:pt>
                <c:pt idx="146">
                  <c:v>0.60009259259259262</c:v>
                </c:pt>
                <c:pt idx="147">
                  <c:v>0.60078703703703706</c:v>
                </c:pt>
                <c:pt idx="148">
                  <c:v>0.60149305555555554</c:v>
                </c:pt>
                <c:pt idx="149">
                  <c:v>0.60219907407407403</c:v>
                </c:pt>
                <c:pt idx="150">
                  <c:v>0.60290509259259262</c:v>
                </c:pt>
                <c:pt idx="151">
                  <c:v>0.60359953703703706</c:v>
                </c:pt>
                <c:pt idx="152">
                  <c:v>0.60430555555555554</c:v>
                </c:pt>
                <c:pt idx="153">
                  <c:v>0.60501157407407413</c:v>
                </c:pt>
                <c:pt idx="154">
                  <c:v>0.60571759259259261</c:v>
                </c:pt>
                <c:pt idx="155">
                  <c:v>0.60641203703703705</c:v>
                </c:pt>
                <c:pt idx="156">
                  <c:v>0.60711805555555554</c:v>
                </c:pt>
                <c:pt idx="157">
                  <c:v>0.60782407407407402</c:v>
                </c:pt>
                <c:pt idx="158">
                  <c:v>0.60851851851851857</c:v>
                </c:pt>
                <c:pt idx="159">
                  <c:v>0.60922453703703705</c:v>
                </c:pt>
                <c:pt idx="160">
                  <c:v>0.60993055555555553</c:v>
                </c:pt>
                <c:pt idx="161">
                  <c:v>0.61063657407407412</c:v>
                </c:pt>
                <c:pt idx="162">
                  <c:v>0.61133101851851845</c:v>
                </c:pt>
                <c:pt idx="163">
                  <c:v>0.61203703703703705</c:v>
                </c:pt>
                <c:pt idx="164">
                  <c:v>0.61274305555555553</c:v>
                </c:pt>
                <c:pt idx="165">
                  <c:v>0.61344907407407401</c:v>
                </c:pt>
                <c:pt idx="166">
                  <c:v>0.61414351851851856</c:v>
                </c:pt>
                <c:pt idx="167">
                  <c:v>0.61484953703703704</c:v>
                </c:pt>
                <c:pt idx="168">
                  <c:v>0.61555555555555552</c:v>
                </c:pt>
                <c:pt idx="169">
                  <c:v>0.61626157407407411</c:v>
                </c:pt>
                <c:pt idx="170">
                  <c:v>0.61695601851851845</c:v>
                </c:pt>
                <c:pt idx="171">
                  <c:v>0.61766203703703704</c:v>
                </c:pt>
                <c:pt idx="172">
                  <c:v>0.61836805555555563</c:v>
                </c:pt>
                <c:pt idx="173">
                  <c:v>0.61907407407407411</c:v>
                </c:pt>
                <c:pt idx="174">
                  <c:v>0.61976851851851855</c:v>
                </c:pt>
                <c:pt idx="175">
                  <c:v>0.62047453703703703</c:v>
                </c:pt>
                <c:pt idx="176">
                  <c:v>0.62118055555555551</c:v>
                </c:pt>
                <c:pt idx="177">
                  <c:v>0.62188657407407411</c:v>
                </c:pt>
                <c:pt idx="178">
                  <c:v>0.62258101851851855</c:v>
                </c:pt>
                <c:pt idx="179">
                  <c:v>0.62328703703703703</c:v>
                </c:pt>
                <c:pt idx="180">
                  <c:v>0.62399305555555562</c:v>
                </c:pt>
                <c:pt idx="181">
                  <c:v>0.6246990740740741</c:v>
                </c:pt>
                <c:pt idx="182">
                  <c:v>0.62539351851851854</c:v>
                </c:pt>
                <c:pt idx="183">
                  <c:v>0.62609953703703702</c:v>
                </c:pt>
                <c:pt idx="184">
                  <c:v>0.6268055555555555</c:v>
                </c:pt>
                <c:pt idx="185">
                  <c:v>0.62750000000000006</c:v>
                </c:pt>
                <c:pt idx="186">
                  <c:v>0.62820601851851854</c:v>
                </c:pt>
                <c:pt idx="187">
                  <c:v>0.62891203703703702</c:v>
                </c:pt>
                <c:pt idx="188">
                  <c:v>0.62961805555555561</c:v>
                </c:pt>
                <c:pt idx="189">
                  <c:v>0.63031249999999994</c:v>
                </c:pt>
                <c:pt idx="190">
                  <c:v>0.63101851851851853</c:v>
                </c:pt>
                <c:pt idx="191">
                  <c:v>0.63172453703703701</c:v>
                </c:pt>
                <c:pt idx="192">
                  <c:v>0.6324305555555555</c:v>
                </c:pt>
                <c:pt idx="193">
                  <c:v>0.63312500000000005</c:v>
                </c:pt>
                <c:pt idx="194">
                  <c:v>0.63383101851851853</c:v>
                </c:pt>
                <c:pt idx="195">
                  <c:v>0.63453703703703701</c:v>
                </c:pt>
                <c:pt idx="196">
                  <c:v>0.6352430555555556</c:v>
                </c:pt>
                <c:pt idx="197">
                  <c:v>0.63593749999999993</c:v>
                </c:pt>
                <c:pt idx="198">
                  <c:v>0.63664351851851853</c:v>
                </c:pt>
                <c:pt idx="199">
                  <c:v>0.63734953703703701</c:v>
                </c:pt>
                <c:pt idx="200">
                  <c:v>0.63805555555555549</c:v>
                </c:pt>
                <c:pt idx="201">
                  <c:v>0.63875000000000004</c:v>
                </c:pt>
                <c:pt idx="202">
                  <c:v>0.63945601851851852</c:v>
                </c:pt>
                <c:pt idx="203">
                  <c:v>0.640162037037037</c:v>
                </c:pt>
                <c:pt idx="204">
                  <c:v>0.64086805555555559</c:v>
                </c:pt>
                <c:pt idx="205">
                  <c:v>0.64156250000000004</c:v>
                </c:pt>
                <c:pt idx="206">
                  <c:v>0.64226851851851852</c:v>
                </c:pt>
                <c:pt idx="207">
                  <c:v>0.64297453703703711</c:v>
                </c:pt>
                <c:pt idx="208">
                  <c:v>0.64366898148148144</c:v>
                </c:pt>
                <c:pt idx="209">
                  <c:v>0.64437500000000003</c:v>
                </c:pt>
                <c:pt idx="210">
                  <c:v>0.64508101851851851</c:v>
                </c:pt>
                <c:pt idx="211">
                  <c:v>0.64578703703703699</c:v>
                </c:pt>
                <c:pt idx="212">
                  <c:v>0.64648148148148155</c:v>
                </c:pt>
                <c:pt idx="213">
                  <c:v>0.64718750000000003</c:v>
                </c:pt>
                <c:pt idx="214">
                  <c:v>0.64789351851851851</c:v>
                </c:pt>
                <c:pt idx="215">
                  <c:v>0.6485995370370371</c:v>
                </c:pt>
                <c:pt idx="216">
                  <c:v>0.64929398148148143</c:v>
                </c:pt>
                <c:pt idx="217">
                  <c:v>0.65</c:v>
                </c:pt>
                <c:pt idx="218">
                  <c:v>0.6507060185185185</c:v>
                </c:pt>
                <c:pt idx="219">
                  <c:v>0.65141203703703698</c:v>
                </c:pt>
                <c:pt idx="220">
                  <c:v>0.65210648148148154</c:v>
                </c:pt>
                <c:pt idx="221">
                  <c:v>0.65281250000000002</c:v>
                </c:pt>
                <c:pt idx="222">
                  <c:v>0.6535185185185185</c:v>
                </c:pt>
                <c:pt idx="223">
                  <c:v>0.65422453703703709</c:v>
                </c:pt>
                <c:pt idx="224">
                  <c:v>0.65491898148148142</c:v>
                </c:pt>
                <c:pt idx="225">
                  <c:v>0.65562500000000001</c:v>
                </c:pt>
                <c:pt idx="226">
                  <c:v>0.65633101851851849</c:v>
                </c:pt>
                <c:pt idx="227">
                  <c:v>0.65703703703703698</c:v>
                </c:pt>
                <c:pt idx="228">
                  <c:v>0.65773148148148153</c:v>
                </c:pt>
                <c:pt idx="229">
                  <c:v>0.65843750000000001</c:v>
                </c:pt>
                <c:pt idx="230">
                  <c:v>0.65914351851851849</c:v>
                </c:pt>
                <c:pt idx="231">
                  <c:v>0.65983796296296293</c:v>
                </c:pt>
                <c:pt idx="232">
                  <c:v>0.66054398148148141</c:v>
                </c:pt>
                <c:pt idx="233">
                  <c:v>0.66125</c:v>
                </c:pt>
                <c:pt idx="234">
                  <c:v>0.66195601851851849</c:v>
                </c:pt>
                <c:pt idx="235">
                  <c:v>0.66265046296296293</c:v>
                </c:pt>
                <c:pt idx="236">
                  <c:v>0.66335648148148152</c:v>
                </c:pt>
                <c:pt idx="237">
                  <c:v>0.6640625</c:v>
                </c:pt>
                <c:pt idx="238">
                  <c:v>0.66476851851851848</c:v>
                </c:pt>
                <c:pt idx="239">
                  <c:v>0.66546296296296303</c:v>
                </c:pt>
                <c:pt idx="240">
                  <c:v>0.66616898148148151</c:v>
                </c:pt>
                <c:pt idx="241">
                  <c:v>0.666875</c:v>
                </c:pt>
                <c:pt idx="242">
                  <c:v>0.66758101851851848</c:v>
                </c:pt>
                <c:pt idx="243">
                  <c:v>0.66827546296296303</c:v>
                </c:pt>
                <c:pt idx="244">
                  <c:v>0.66898148148148151</c:v>
                </c:pt>
                <c:pt idx="245">
                  <c:v>0.6696875000000001</c:v>
                </c:pt>
                <c:pt idx="246">
                  <c:v>0.67039351851851858</c:v>
                </c:pt>
                <c:pt idx="247">
                  <c:v>0.67108796296296302</c:v>
                </c:pt>
                <c:pt idx="248">
                  <c:v>0.67179398148148151</c:v>
                </c:pt>
                <c:pt idx="249">
                  <c:v>0.67249999999999999</c:v>
                </c:pt>
                <c:pt idx="250">
                  <c:v>0.67320601851851858</c:v>
                </c:pt>
                <c:pt idx="251">
                  <c:v>0.67390046296296291</c:v>
                </c:pt>
                <c:pt idx="252">
                  <c:v>0.6746064814814815</c:v>
                </c:pt>
                <c:pt idx="253">
                  <c:v>0.67531249999999998</c:v>
                </c:pt>
                <c:pt idx="254">
                  <c:v>0.67600694444444442</c:v>
                </c:pt>
                <c:pt idx="255">
                  <c:v>0.67671296296296291</c:v>
                </c:pt>
                <c:pt idx="256">
                  <c:v>0.67741898148148139</c:v>
                </c:pt>
                <c:pt idx="257">
                  <c:v>0.67812499999999998</c:v>
                </c:pt>
                <c:pt idx="258">
                  <c:v>0.67881944444444453</c:v>
                </c:pt>
                <c:pt idx="259">
                  <c:v>0.67952546296296301</c:v>
                </c:pt>
                <c:pt idx="260">
                  <c:v>0.68023148148148149</c:v>
                </c:pt>
                <c:pt idx="261">
                  <c:v>0.68093750000000008</c:v>
                </c:pt>
                <c:pt idx="262">
                  <c:v>0.68163194444444442</c:v>
                </c:pt>
                <c:pt idx="263">
                  <c:v>0.68233796296296301</c:v>
                </c:pt>
                <c:pt idx="264">
                  <c:v>0.68304398148148149</c:v>
                </c:pt>
                <c:pt idx="265">
                  <c:v>0.68374999999999997</c:v>
                </c:pt>
                <c:pt idx="266">
                  <c:v>0.68444444444444441</c:v>
                </c:pt>
                <c:pt idx="267">
                  <c:v>0.68515046296296289</c:v>
                </c:pt>
                <c:pt idx="268">
                  <c:v>0.68585648148148148</c:v>
                </c:pt>
                <c:pt idx="269">
                  <c:v>0.68656249999999996</c:v>
                </c:pt>
                <c:pt idx="270">
                  <c:v>0.68725694444444441</c:v>
                </c:pt>
                <c:pt idx="271">
                  <c:v>0.687962962962963</c:v>
                </c:pt>
                <c:pt idx="272">
                  <c:v>0.68866898148148159</c:v>
                </c:pt>
                <c:pt idx="273">
                  <c:v>0.68937500000000007</c:v>
                </c:pt>
                <c:pt idx="274">
                  <c:v>0.69006944444444451</c:v>
                </c:pt>
                <c:pt idx="275">
                  <c:v>0.69077546296296299</c:v>
                </c:pt>
                <c:pt idx="276">
                  <c:v>0.69148148148148147</c:v>
                </c:pt>
                <c:pt idx="277">
                  <c:v>0.69217592592592592</c:v>
                </c:pt>
                <c:pt idx="278">
                  <c:v>0.6928819444444444</c:v>
                </c:pt>
                <c:pt idx="279">
                  <c:v>0.69358796296296299</c:v>
                </c:pt>
                <c:pt idx="280">
                  <c:v>0.69429398148148147</c:v>
                </c:pt>
                <c:pt idx="281">
                  <c:v>0.69498842592592591</c:v>
                </c:pt>
                <c:pt idx="282">
                  <c:v>0.69569444444444439</c:v>
                </c:pt>
                <c:pt idx="283">
                  <c:v>0.69640046296296287</c:v>
                </c:pt>
                <c:pt idx="284">
                  <c:v>0.69710648148148147</c:v>
                </c:pt>
                <c:pt idx="285">
                  <c:v>0.69780092592592602</c:v>
                </c:pt>
                <c:pt idx="286">
                  <c:v>0.6985069444444445</c:v>
                </c:pt>
                <c:pt idx="287">
                  <c:v>0.69921296296296298</c:v>
                </c:pt>
                <c:pt idx="288">
                  <c:v>0.69991898148148157</c:v>
                </c:pt>
                <c:pt idx="289">
                  <c:v>0.7006134259259259</c:v>
                </c:pt>
                <c:pt idx="290">
                  <c:v>0.7013194444444445</c:v>
                </c:pt>
                <c:pt idx="291">
                  <c:v>0.70202546296296298</c:v>
                </c:pt>
                <c:pt idx="292">
                  <c:v>0.70273148148148146</c:v>
                </c:pt>
                <c:pt idx="293">
                  <c:v>0.7034259259259259</c:v>
                </c:pt>
                <c:pt idx="294">
                  <c:v>0.70413194444444438</c:v>
                </c:pt>
                <c:pt idx="295">
                  <c:v>0.70483796296296297</c:v>
                </c:pt>
                <c:pt idx="296">
                  <c:v>0.70554398148148145</c:v>
                </c:pt>
                <c:pt idx="297">
                  <c:v>0.70623842592592589</c:v>
                </c:pt>
                <c:pt idx="298">
                  <c:v>0.70694444444444438</c:v>
                </c:pt>
                <c:pt idx="299">
                  <c:v>0.70765046296296286</c:v>
                </c:pt>
                <c:pt idx="300">
                  <c:v>0.70834490740740741</c:v>
                </c:pt>
                <c:pt idx="301">
                  <c:v>0.709050925925926</c:v>
                </c:pt>
                <c:pt idx="302">
                  <c:v>0.70975694444444448</c:v>
                </c:pt>
                <c:pt idx="303">
                  <c:v>0.71046296296296296</c:v>
                </c:pt>
                <c:pt idx="304">
                  <c:v>0.7111574074074074</c:v>
                </c:pt>
                <c:pt idx="305">
                  <c:v>0.71186342592592589</c:v>
                </c:pt>
                <c:pt idx="306">
                  <c:v>0.71256944444444448</c:v>
                </c:pt>
                <c:pt idx="307">
                  <c:v>0.71327546296296296</c:v>
                </c:pt>
                <c:pt idx="308">
                  <c:v>0.7139699074074074</c:v>
                </c:pt>
                <c:pt idx="309">
                  <c:v>0.71467592592592588</c:v>
                </c:pt>
                <c:pt idx="310">
                  <c:v>0.71538194444444436</c:v>
                </c:pt>
                <c:pt idx="311">
                  <c:v>0.71608796296296295</c:v>
                </c:pt>
                <c:pt idx="312">
                  <c:v>0.71678240740740751</c:v>
                </c:pt>
                <c:pt idx="313">
                  <c:v>0.71748842592592599</c:v>
                </c:pt>
                <c:pt idx="314">
                  <c:v>0.71819444444444447</c:v>
                </c:pt>
                <c:pt idx="315">
                  <c:v>0.71890046296296306</c:v>
                </c:pt>
                <c:pt idx="316">
                  <c:v>0.71959490740740739</c:v>
                </c:pt>
                <c:pt idx="317">
                  <c:v>0.72030092592592598</c:v>
                </c:pt>
                <c:pt idx="318">
                  <c:v>0.72100694444444446</c:v>
                </c:pt>
                <c:pt idx="319">
                  <c:v>0.72171296296296295</c:v>
                </c:pt>
                <c:pt idx="320">
                  <c:v>0.72240740740740739</c:v>
                </c:pt>
                <c:pt idx="321">
                  <c:v>0.72311342592592587</c:v>
                </c:pt>
                <c:pt idx="322">
                  <c:v>0.72381944444444446</c:v>
                </c:pt>
                <c:pt idx="323">
                  <c:v>0.72451388888888879</c:v>
                </c:pt>
                <c:pt idx="324">
                  <c:v>0.72521990740740738</c:v>
                </c:pt>
                <c:pt idx="325">
                  <c:v>0.72592592592592586</c:v>
                </c:pt>
                <c:pt idx="326">
                  <c:v>0.72663194444444434</c:v>
                </c:pt>
                <c:pt idx="327">
                  <c:v>0.7273263888888889</c:v>
                </c:pt>
                <c:pt idx="328">
                  <c:v>0.72803240740740749</c:v>
                </c:pt>
                <c:pt idx="329">
                  <c:v>0.72873842592592597</c:v>
                </c:pt>
                <c:pt idx="330">
                  <c:v>0.72944444444444445</c:v>
                </c:pt>
                <c:pt idx="331">
                  <c:v>0.73013888888888889</c:v>
                </c:pt>
                <c:pt idx="332">
                  <c:v>0.73084490740740737</c:v>
                </c:pt>
                <c:pt idx="333">
                  <c:v>0.73155092592592597</c:v>
                </c:pt>
                <c:pt idx="334">
                  <c:v>0.73225694444444445</c:v>
                </c:pt>
                <c:pt idx="335">
                  <c:v>0.73295138888888889</c:v>
                </c:pt>
                <c:pt idx="336">
                  <c:v>0.73365740740740737</c:v>
                </c:pt>
                <c:pt idx="337">
                  <c:v>0.73436342592592585</c:v>
                </c:pt>
                <c:pt idx="338">
                  <c:v>0.73506944444444444</c:v>
                </c:pt>
                <c:pt idx="339">
                  <c:v>0.73576388888888899</c:v>
                </c:pt>
                <c:pt idx="340">
                  <c:v>0.73646990740740748</c:v>
                </c:pt>
                <c:pt idx="341">
                  <c:v>0.73717592592592596</c:v>
                </c:pt>
                <c:pt idx="342">
                  <c:v>0.73788194444444455</c:v>
                </c:pt>
                <c:pt idx="343">
                  <c:v>0.73857638888888888</c:v>
                </c:pt>
                <c:pt idx="344">
                  <c:v>0.73928240740740747</c:v>
                </c:pt>
                <c:pt idx="345">
                  <c:v>0.73998842592592595</c:v>
                </c:pt>
                <c:pt idx="346">
                  <c:v>0.74069444444444443</c:v>
                </c:pt>
                <c:pt idx="347">
                  <c:v>0.74138888888888888</c:v>
                </c:pt>
                <c:pt idx="348">
                  <c:v>0.74209490740740736</c:v>
                </c:pt>
                <c:pt idx="349">
                  <c:v>0.74280092592592595</c:v>
                </c:pt>
                <c:pt idx="350">
                  <c:v>0.74349537037037028</c:v>
                </c:pt>
                <c:pt idx="351">
                  <c:v>0.74420138888888887</c:v>
                </c:pt>
                <c:pt idx="352">
                  <c:v>0.74490740740740735</c:v>
                </c:pt>
                <c:pt idx="353">
                  <c:v>0.74561342592592583</c:v>
                </c:pt>
                <c:pt idx="354">
                  <c:v>0.74630787037037039</c:v>
                </c:pt>
                <c:pt idx="355">
                  <c:v>0.74701388888888898</c:v>
                </c:pt>
                <c:pt idx="356">
                  <c:v>0.74771990740740746</c:v>
                </c:pt>
                <c:pt idx="357">
                  <c:v>0.74842592592592594</c:v>
                </c:pt>
                <c:pt idx="358">
                  <c:v>0.74912037037037038</c:v>
                </c:pt>
                <c:pt idx="359">
                  <c:v>0.74982638888888886</c:v>
                </c:pt>
                <c:pt idx="360">
                  <c:v>0.75053240740740745</c:v>
                </c:pt>
                <c:pt idx="361">
                  <c:v>0.75123842592592593</c:v>
                </c:pt>
                <c:pt idx="362">
                  <c:v>0.75193287037037038</c:v>
                </c:pt>
                <c:pt idx="363">
                  <c:v>0.75263888888888886</c:v>
                </c:pt>
                <c:pt idx="364">
                  <c:v>0.75334490740740734</c:v>
                </c:pt>
                <c:pt idx="365">
                  <c:v>0.75405092592592593</c:v>
                </c:pt>
                <c:pt idx="366">
                  <c:v>0.75474537037037026</c:v>
                </c:pt>
                <c:pt idx="367">
                  <c:v>0.75545138888888885</c:v>
                </c:pt>
                <c:pt idx="368">
                  <c:v>0.75615740740740733</c:v>
                </c:pt>
                <c:pt idx="369">
                  <c:v>0.75686342592592604</c:v>
                </c:pt>
                <c:pt idx="370">
                  <c:v>0.75755787037037037</c:v>
                </c:pt>
                <c:pt idx="371">
                  <c:v>0.75826388888888896</c:v>
                </c:pt>
                <c:pt idx="372">
                  <c:v>0.75896990740740744</c:v>
                </c:pt>
                <c:pt idx="373">
                  <c:v>0.75966435185185188</c:v>
                </c:pt>
                <c:pt idx="374">
                  <c:v>0.76037037037037036</c:v>
                </c:pt>
                <c:pt idx="375">
                  <c:v>0.76107638888888884</c:v>
                </c:pt>
                <c:pt idx="376">
                  <c:v>0.76178240740740744</c:v>
                </c:pt>
                <c:pt idx="377">
                  <c:v>0.76247685185185177</c:v>
                </c:pt>
                <c:pt idx="378">
                  <c:v>0.76318287037037036</c:v>
                </c:pt>
                <c:pt idx="379">
                  <c:v>0.76388888888888884</c:v>
                </c:pt>
                <c:pt idx="380">
                  <c:v>0.76459490740740732</c:v>
                </c:pt>
                <c:pt idx="381">
                  <c:v>0.76528935185185187</c:v>
                </c:pt>
                <c:pt idx="382">
                  <c:v>0.76599537037037047</c:v>
                </c:pt>
                <c:pt idx="383">
                  <c:v>0.76670138888888895</c:v>
                </c:pt>
                <c:pt idx="384">
                  <c:v>0.76740740740740743</c:v>
                </c:pt>
                <c:pt idx="385">
                  <c:v>0.76810185185185187</c:v>
                </c:pt>
                <c:pt idx="386">
                  <c:v>0.76880787037037035</c:v>
                </c:pt>
                <c:pt idx="387">
                  <c:v>0.76951388888888894</c:v>
                </c:pt>
                <c:pt idx="388">
                  <c:v>0.77021990740740742</c:v>
                </c:pt>
                <c:pt idx="389">
                  <c:v>0.77091435185185186</c:v>
                </c:pt>
                <c:pt idx="390">
                  <c:v>0.77162037037037035</c:v>
                </c:pt>
                <c:pt idx="391">
                  <c:v>0.77232638888888883</c:v>
                </c:pt>
                <c:pt idx="392">
                  <c:v>0.77303240740740742</c:v>
                </c:pt>
                <c:pt idx="393">
                  <c:v>0.77372685185185175</c:v>
                </c:pt>
                <c:pt idx="394">
                  <c:v>0.77443287037037034</c:v>
                </c:pt>
                <c:pt idx="395">
                  <c:v>0.77513888888888882</c:v>
                </c:pt>
                <c:pt idx="396">
                  <c:v>0.77583333333333337</c:v>
                </c:pt>
                <c:pt idx="397">
                  <c:v>0.77653935185185186</c:v>
                </c:pt>
                <c:pt idx="398">
                  <c:v>0.77724537037037045</c:v>
                </c:pt>
                <c:pt idx="399">
                  <c:v>0.77795138888888893</c:v>
                </c:pt>
                <c:pt idx="400">
                  <c:v>0.77864583333333337</c:v>
                </c:pt>
                <c:pt idx="401">
                  <c:v>0.77935185185185185</c:v>
                </c:pt>
                <c:pt idx="402">
                  <c:v>0.78005787037037033</c:v>
                </c:pt>
                <c:pt idx="403">
                  <c:v>0.78076388888888892</c:v>
                </c:pt>
                <c:pt idx="404">
                  <c:v>0.78145833333333325</c:v>
                </c:pt>
                <c:pt idx="405">
                  <c:v>0.78216435185185185</c:v>
                </c:pt>
                <c:pt idx="406">
                  <c:v>0.78287037037037033</c:v>
                </c:pt>
                <c:pt idx="407">
                  <c:v>0.78357638888888881</c:v>
                </c:pt>
                <c:pt idx="408">
                  <c:v>0.78427083333333336</c:v>
                </c:pt>
                <c:pt idx="409">
                  <c:v>0.78497685185185195</c:v>
                </c:pt>
                <c:pt idx="410">
                  <c:v>0.78568287037037043</c:v>
                </c:pt>
                <c:pt idx="411">
                  <c:v>0.78638888888888892</c:v>
                </c:pt>
                <c:pt idx="412">
                  <c:v>0.78708333333333336</c:v>
                </c:pt>
                <c:pt idx="413">
                  <c:v>0.78778935185185184</c:v>
                </c:pt>
                <c:pt idx="414">
                  <c:v>0.78849537037037043</c:v>
                </c:pt>
                <c:pt idx="415">
                  <c:v>0.78920138888888891</c:v>
                </c:pt>
                <c:pt idx="416">
                  <c:v>0.78989583333333335</c:v>
                </c:pt>
                <c:pt idx="417">
                  <c:v>0.79060185185185183</c:v>
                </c:pt>
                <c:pt idx="418">
                  <c:v>0.79130787037037031</c:v>
                </c:pt>
                <c:pt idx="419">
                  <c:v>0.79200231481481476</c:v>
                </c:pt>
                <c:pt idx="420">
                  <c:v>0.79270833333333324</c:v>
                </c:pt>
                <c:pt idx="421">
                  <c:v>0.79341435185185183</c:v>
                </c:pt>
                <c:pt idx="422">
                  <c:v>0.79412037037037031</c:v>
                </c:pt>
                <c:pt idx="423">
                  <c:v>0.79481481481481486</c:v>
                </c:pt>
                <c:pt idx="424">
                  <c:v>0.79552083333333334</c:v>
                </c:pt>
                <c:pt idx="425">
                  <c:v>0.79622685185185194</c:v>
                </c:pt>
                <c:pt idx="426">
                  <c:v>0.79693287037037042</c:v>
                </c:pt>
                <c:pt idx="427">
                  <c:v>0.79762731481481486</c:v>
                </c:pt>
                <c:pt idx="428">
                  <c:v>0.79833333333333334</c:v>
                </c:pt>
                <c:pt idx="429">
                  <c:v>0.79903935185185182</c:v>
                </c:pt>
                <c:pt idx="430">
                  <c:v>0.79974537037037041</c:v>
                </c:pt>
                <c:pt idx="431">
                  <c:v>0.80043981481481474</c:v>
                </c:pt>
                <c:pt idx="432">
                  <c:v>0.80114583333333333</c:v>
                </c:pt>
                <c:pt idx="433">
                  <c:v>0.80185185185185182</c:v>
                </c:pt>
                <c:pt idx="434">
                  <c:v>0.8025578703703703</c:v>
                </c:pt>
                <c:pt idx="435">
                  <c:v>0.80325231481481485</c:v>
                </c:pt>
                <c:pt idx="436">
                  <c:v>0.80395833333333344</c:v>
                </c:pt>
                <c:pt idx="437">
                  <c:v>0.80466435185185192</c:v>
                </c:pt>
                <c:pt idx="438">
                  <c:v>0.8053703703703704</c:v>
                </c:pt>
                <c:pt idx="439">
                  <c:v>0.80606481481481485</c:v>
                </c:pt>
                <c:pt idx="440">
                  <c:v>0.80677083333333333</c:v>
                </c:pt>
                <c:pt idx="441">
                  <c:v>0.80747685185185192</c:v>
                </c:pt>
                <c:pt idx="442">
                  <c:v>0.80817129629629625</c:v>
                </c:pt>
                <c:pt idx="443">
                  <c:v>0.80887731481481484</c:v>
                </c:pt>
                <c:pt idx="444">
                  <c:v>0.80958333333333332</c:v>
                </c:pt>
                <c:pt idx="445">
                  <c:v>0.8102893518518518</c:v>
                </c:pt>
                <c:pt idx="446">
                  <c:v>0.81098379629629624</c:v>
                </c:pt>
                <c:pt idx="447">
                  <c:v>0.81168981481481473</c:v>
                </c:pt>
                <c:pt idx="448">
                  <c:v>0.81239583333333332</c:v>
                </c:pt>
                <c:pt idx="449">
                  <c:v>0.8131018518518518</c:v>
                </c:pt>
                <c:pt idx="450">
                  <c:v>0.81379629629629635</c:v>
                </c:pt>
                <c:pt idx="451">
                  <c:v>0.81450231481481483</c:v>
                </c:pt>
                <c:pt idx="452">
                  <c:v>0.81520833333333342</c:v>
                </c:pt>
                <c:pt idx="453">
                  <c:v>0.8159143518518519</c:v>
                </c:pt>
                <c:pt idx="454">
                  <c:v>0.81660879629629635</c:v>
                </c:pt>
                <c:pt idx="455">
                  <c:v>0.81731481481481483</c:v>
                </c:pt>
                <c:pt idx="456">
                  <c:v>0.81802083333333331</c:v>
                </c:pt>
                <c:pt idx="457">
                  <c:v>0.8187268518518519</c:v>
                </c:pt>
                <c:pt idx="458">
                  <c:v>0.81942129629629623</c:v>
                </c:pt>
                <c:pt idx="459">
                  <c:v>0.82012731481481482</c:v>
                </c:pt>
                <c:pt idx="460">
                  <c:v>0.8208333333333333</c:v>
                </c:pt>
                <c:pt idx="461">
                  <c:v>0.82153935185185178</c:v>
                </c:pt>
                <c:pt idx="462">
                  <c:v>0.82223379629629623</c:v>
                </c:pt>
                <c:pt idx="463">
                  <c:v>0.82293981481481471</c:v>
                </c:pt>
                <c:pt idx="464">
                  <c:v>0.8236458333333333</c:v>
                </c:pt>
                <c:pt idx="465">
                  <c:v>0.82434027777777785</c:v>
                </c:pt>
                <c:pt idx="466">
                  <c:v>0.82504629629629633</c:v>
                </c:pt>
                <c:pt idx="467">
                  <c:v>0.82575231481481481</c:v>
                </c:pt>
                <c:pt idx="468">
                  <c:v>0.82645833333333341</c:v>
                </c:pt>
                <c:pt idx="469">
                  <c:v>0.82715277777777774</c:v>
                </c:pt>
                <c:pt idx="470">
                  <c:v>0.82785879629629633</c:v>
                </c:pt>
                <c:pt idx="471">
                  <c:v>0.82856481481481481</c:v>
                </c:pt>
                <c:pt idx="472">
                  <c:v>0.82927083333333329</c:v>
                </c:pt>
                <c:pt idx="473">
                  <c:v>0.82996527777777773</c:v>
                </c:pt>
                <c:pt idx="474">
                  <c:v>0.83067129629629621</c:v>
                </c:pt>
                <c:pt idx="475">
                  <c:v>0.83137731481481481</c:v>
                </c:pt>
                <c:pt idx="476">
                  <c:v>0.83208333333333329</c:v>
                </c:pt>
                <c:pt idx="477">
                  <c:v>0.83277777777777784</c:v>
                </c:pt>
                <c:pt idx="478">
                  <c:v>0.83348379629629632</c:v>
                </c:pt>
                <c:pt idx="479">
                  <c:v>0.83418981481481491</c:v>
                </c:pt>
                <c:pt idx="480">
                  <c:v>0.83489583333333339</c:v>
                </c:pt>
              </c:numCache>
            </c:numRef>
          </c:cat>
          <c:val>
            <c:numRef>
              <c:f>'17-05(02)'!$F$3:$F$483</c:f>
              <c:numCache>
                <c:formatCode>General</c:formatCode>
                <c:ptCount val="481"/>
                <c:pt idx="0">
                  <c:v>17.37</c:v>
                </c:pt>
                <c:pt idx="1">
                  <c:v>17.37</c:v>
                </c:pt>
                <c:pt idx="2">
                  <c:v>17.37</c:v>
                </c:pt>
                <c:pt idx="3">
                  <c:v>17.37</c:v>
                </c:pt>
                <c:pt idx="4">
                  <c:v>17.440000000000001</c:v>
                </c:pt>
                <c:pt idx="5">
                  <c:v>17.440000000000001</c:v>
                </c:pt>
                <c:pt idx="6">
                  <c:v>17.440000000000001</c:v>
                </c:pt>
                <c:pt idx="7">
                  <c:v>17.440000000000001</c:v>
                </c:pt>
                <c:pt idx="8">
                  <c:v>17.440000000000001</c:v>
                </c:pt>
                <c:pt idx="9">
                  <c:v>17.5</c:v>
                </c:pt>
                <c:pt idx="10">
                  <c:v>17.5</c:v>
                </c:pt>
                <c:pt idx="11">
                  <c:v>17.5</c:v>
                </c:pt>
                <c:pt idx="12">
                  <c:v>17.5</c:v>
                </c:pt>
                <c:pt idx="13">
                  <c:v>17.5</c:v>
                </c:pt>
                <c:pt idx="14">
                  <c:v>17.5</c:v>
                </c:pt>
                <c:pt idx="15">
                  <c:v>17.559999999999999</c:v>
                </c:pt>
                <c:pt idx="16">
                  <c:v>17.559999999999999</c:v>
                </c:pt>
                <c:pt idx="17">
                  <c:v>17.559999999999999</c:v>
                </c:pt>
                <c:pt idx="18">
                  <c:v>17.559999999999999</c:v>
                </c:pt>
                <c:pt idx="19">
                  <c:v>17.559999999999999</c:v>
                </c:pt>
                <c:pt idx="20">
                  <c:v>17.559999999999999</c:v>
                </c:pt>
                <c:pt idx="21">
                  <c:v>17.62</c:v>
                </c:pt>
                <c:pt idx="22">
                  <c:v>17.62</c:v>
                </c:pt>
                <c:pt idx="23">
                  <c:v>17.62</c:v>
                </c:pt>
                <c:pt idx="24">
                  <c:v>17.62</c:v>
                </c:pt>
                <c:pt idx="25">
                  <c:v>17.62</c:v>
                </c:pt>
                <c:pt idx="26">
                  <c:v>17.62</c:v>
                </c:pt>
                <c:pt idx="27">
                  <c:v>17.62</c:v>
                </c:pt>
                <c:pt idx="28">
                  <c:v>17.690000000000001</c:v>
                </c:pt>
                <c:pt idx="29">
                  <c:v>17.690000000000001</c:v>
                </c:pt>
                <c:pt idx="30">
                  <c:v>17.690000000000001</c:v>
                </c:pt>
                <c:pt idx="31">
                  <c:v>17.690000000000001</c:v>
                </c:pt>
                <c:pt idx="32">
                  <c:v>17.690000000000001</c:v>
                </c:pt>
                <c:pt idx="33">
                  <c:v>17.690000000000001</c:v>
                </c:pt>
                <c:pt idx="34">
                  <c:v>17.690000000000001</c:v>
                </c:pt>
                <c:pt idx="35">
                  <c:v>17.690000000000001</c:v>
                </c:pt>
                <c:pt idx="36">
                  <c:v>17.690000000000001</c:v>
                </c:pt>
                <c:pt idx="37">
                  <c:v>17.690000000000001</c:v>
                </c:pt>
                <c:pt idx="38">
                  <c:v>17.75</c:v>
                </c:pt>
                <c:pt idx="39">
                  <c:v>17.75</c:v>
                </c:pt>
                <c:pt idx="40">
                  <c:v>17.75</c:v>
                </c:pt>
                <c:pt idx="41">
                  <c:v>17.75</c:v>
                </c:pt>
                <c:pt idx="42">
                  <c:v>17.75</c:v>
                </c:pt>
                <c:pt idx="43">
                  <c:v>17.75</c:v>
                </c:pt>
                <c:pt idx="44">
                  <c:v>17.75</c:v>
                </c:pt>
                <c:pt idx="45">
                  <c:v>17.75</c:v>
                </c:pt>
                <c:pt idx="46">
                  <c:v>17.75</c:v>
                </c:pt>
                <c:pt idx="47">
                  <c:v>17.809999999999999</c:v>
                </c:pt>
                <c:pt idx="48">
                  <c:v>17.809999999999999</c:v>
                </c:pt>
                <c:pt idx="49">
                  <c:v>17.809999999999999</c:v>
                </c:pt>
                <c:pt idx="50">
                  <c:v>17.809999999999999</c:v>
                </c:pt>
                <c:pt idx="51">
                  <c:v>17.809999999999999</c:v>
                </c:pt>
                <c:pt idx="52">
                  <c:v>17.809999999999999</c:v>
                </c:pt>
                <c:pt idx="53">
                  <c:v>17.809999999999999</c:v>
                </c:pt>
                <c:pt idx="54">
                  <c:v>17.809999999999999</c:v>
                </c:pt>
                <c:pt idx="55">
                  <c:v>17.809999999999999</c:v>
                </c:pt>
                <c:pt idx="56">
                  <c:v>17.809999999999999</c:v>
                </c:pt>
                <c:pt idx="57">
                  <c:v>17.87</c:v>
                </c:pt>
                <c:pt idx="58">
                  <c:v>17.87</c:v>
                </c:pt>
                <c:pt idx="59">
                  <c:v>17.87</c:v>
                </c:pt>
                <c:pt idx="60">
                  <c:v>17.87</c:v>
                </c:pt>
                <c:pt idx="61">
                  <c:v>17.87</c:v>
                </c:pt>
                <c:pt idx="62">
                  <c:v>17.87</c:v>
                </c:pt>
                <c:pt idx="63">
                  <c:v>17.87</c:v>
                </c:pt>
                <c:pt idx="64">
                  <c:v>17.87</c:v>
                </c:pt>
                <c:pt idx="65">
                  <c:v>17.809999999999999</c:v>
                </c:pt>
                <c:pt idx="66">
                  <c:v>17.87</c:v>
                </c:pt>
                <c:pt idx="67">
                  <c:v>17.87</c:v>
                </c:pt>
                <c:pt idx="68">
                  <c:v>17.87</c:v>
                </c:pt>
                <c:pt idx="69">
                  <c:v>17.87</c:v>
                </c:pt>
                <c:pt idx="70">
                  <c:v>17.87</c:v>
                </c:pt>
                <c:pt idx="71">
                  <c:v>17.87</c:v>
                </c:pt>
                <c:pt idx="72">
                  <c:v>17.87</c:v>
                </c:pt>
                <c:pt idx="73">
                  <c:v>17.87</c:v>
                </c:pt>
                <c:pt idx="74">
                  <c:v>17.940000000000001</c:v>
                </c:pt>
                <c:pt idx="75">
                  <c:v>17.940000000000001</c:v>
                </c:pt>
                <c:pt idx="76">
                  <c:v>17.940000000000001</c:v>
                </c:pt>
                <c:pt idx="77">
                  <c:v>17.940000000000001</c:v>
                </c:pt>
                <c:pt idx="78">
                  <c:v>17.940000000000001</c:v>
                </c:pt>
                <c:pt idx="79">
                  <c:v>17.940000000000001</c:v>
                </c:pt>
                <c:pt idx="80">
                  <c:v>18</c:v>
                </c:pt>
                <c:pt idx="81">
                  <c:v>18</c:v>
                </c:pt>
                <c:pt idx="82">
                  <c:v>18</c:v>
                </c:pt>
                <c:pt idx="83">
                  <c:v>18</c:v>
                </c:pt>
                <c:pt idx="84">
                  <c:v>18</c:v>
                </c:pt>
                <c:pt idx="85">
                  <c:v>18</c:v>
                </c:pt>
                <c:pt idx="86">
                  <c:v>18.059999999999999</c:v>
                </c:pt>
                <c:pt idx="87">
                  <c:v>18.059999999999999</c:v>
                </c:pt>
                <c:pt idx="88">
                  <c:v>18.059999999999999</c:v>
                </c:pt>
                <c:pt idx="89">
                  <c:v>18.059999999999999</c:v>
                </c:pt>
                <c:pt idx="90">
                  <c:v>18.059999999999999</c:v>
                </c:pt>
                <c:pt idx="91">
                  <c:v>18.059999999999999</c:v>
                </c:pt>
                <c:pt idx="92">
                  <c:v>18.059999999999999</c:v>
                </c:pt>
                <c:pt idx="93">
                  <c:v>18.059999999999999</c:v>
                </c:pt>
                <c:pt idx="94">
                  <c:v>18.059999999999999</c:v>
                </c:pt>
                <c:pt idx="95">
                  <c:v>18.12</c:v>
                </c:pt>
                <c:pt idx="96">
                  <c:v>18.12</c:v>
                </c:pt>
                <c:pt idx="97">
                  <c:v>18.12</c:v>
                </c:pt>
                <c:pt idx="98">
                  <c:v>18.12</c:v>
                </c:pt>
                <c:pt idx="99">
                  <c:v>18.12</c:v>
                </c:pt>
                <c:pt idx="100">
                  <c:v>18.12</c:v>
                </c:pt>
                <c:pt idx="101">
                  <c:v>18.12</c:v>
                </c:pt>
                <c:pt idx="102">
                  <c:v>18.12</c:v>
                </c:pt>
                <c:pt idx="103">
                  <c:v>18.12</c:v>
                </c:pt>
                <c:pt idx="104">
                  <c:v>18.190000000000001</c:v>
                </c:pt>
                <c:pt idx="105">
                  <c:v>18.190000000000001</c:v>
                </c:pt>
                <c:pt idx="106">
                  <c:v>18.190000000000001</c:v>
                </c:pt>
                <c:pt idx="107">
                  <c:v>18.190000000000001</c:v>
                </c:pt>
                <c:pt idx="108">
                  <c:v>18.190000000000001</c:v>
                </c:pt>
                <c:pt idx="109">
                  <c:v>18.190000000000001</c:v>
                </c:pt>
                <c:pt idx="110">
                  <c:v>18.190000000000001</c:v>
                </c:pt>
                <c:pt idx="111">
                  <c:v>18.190000000000001</c:v>
                </c:pt>
                <c:pt idx="112">
                  <c:v>18.190000000000001</c:v>
                </c:pt>
                <c:pt idx="113">
                  <c:v>18.190000000000001</c:v>
                </c:pt>
                <c:pt idx="114">
                  <c:v>18.190000000000001</c:v>
                </c:pt>
                <c:pt idx="115">
                  <c:v>18.190000000000001</c:v>
                </c:pt>
                <c:pt idx="116">
                  <c:v>18.190000000000001</c:v>
                </c:pt>
                <c:pt idx="117">
                  <c:v>18.190000000000001</c:v>
                </c:pt>
                <c:pt idx="118">
                  <c:v>18.190000000000001</c:v>
                </c:pt>
                <c:pt idx="119">
                  <c:v>18.12</c:v>
                </c:pt>
                <c:pt idx="120">
                  <c:v>18.190000000000001</c:v>
                </c:pt>
                <c:pt idx="121">
                  <c:v>18.190000000000001</c:v>
                </c:pt>
                <c:pt idx="122">
                  <c:v>18.190000000000001</c:v>
                </c:pt>
                <c:pt idx="123">
                  <c:v>18.190000000000001</c:v>
                </c:pt>
                <c:pt idx="124">
                  <c:v>18.25</c:v>
                </c:pt>
                <c:pt idx="125">
                  <c:v>18.25</c:v>
                </c:pt>
                <c:pt idx="126">
                  <c:v>18.309999999999999</c:v>
                </c:pt>
                <c:pt idx="127">
                  <c:v>18.309999999999999</c:v>
                </c:pt>
                <c:pt idx="128">
                  <c:v>18.37</c:v>
                </c:pt>
                <c:pt idx="129">
                  <c:v>18.440000000000001</c:v>
                </c:pt>
                <c:pt idx="130">
                  <c:v>18.5</c:v>
                </c:pt>
                <c:pt idx="131">
                  <c:v>18.559999999999999</c:v>
                </c:pt>
                <c:pt idx="132">
                  <c:v>18.62</c:v>
                </c:pt>
                <c:pt idx="133">
                  <c:v>18.690000000000001</c:v>
                </c:pt>
                <c:pt idx="134">
                  <c:v>18.75</c:v>
                </c:pt>
                <c:pt idx="135">
                  <c:v>18.809999999999999</c:v>
                </c:pt>
                <c:pt idx="136">
                  <c:v>18.87</c:v>
                </c:pt>
                <c:pt idx="137">
                  <c:v>19</c:v>
                </c:pt>
                <c:pt idx="138">
                  <c:v>19.059999999999999</c:v>
                </c:pt>
                <c:pt idx="139">
                  <c:v>19.12</c:v>
                </c:pt>
                <c:pt idx="140">
                  <c:v>19.190000000000001</c:v>
                </c:pt>
                <c:pt idx="141">
                  <c:v>19.309999999999999</c:v>
                </c:pt>
                <c:pt idx="142">
                  <c:v>19.37</c:v>
                </c:pt>
                <c:pt idx="143">
                  <c:v>19.440000000000001</c:v>
                </c:pt>
                <c:pt idx="144">
                  <c:v>19.5</c:v>
                </c:pt>
                <c:pt idx="145">
                  <c:v>19.62</c:v>
                </c:pt>
                <c:pt idx="146">
                  <c:v>19.690000000000001</c:v>
                </c:pt>
                <c:pt idx="147">
                  <c:v>19.75</c:v>
                </c:pt>
                <c:pt idx="148">
                  <c:v>19.809999999999999</c:v>
                </c:pt>
                <c:pt idx="149">
                  <c:v>19.87</c:v>
                </c:pt>
                <c:pt idx="150">
                  <c:v>19.940000000000001</c:v>
                </c:pt>
                <c:pt idx="151">
                  <c:v>20</c:v>
                </c:pt>
                <c:pt idx="152">
                  <c:v>20.059999999999999</c:v>
                </c:pt>
                <c:pt idx="153">
                  <c:v>20.059999999999999</c:v>
                </c:pt>
                <c:pt idx="154">
                  <c:v>20.12</c:v>
                </c:pt>
                <c:pt idx="155">
                  <c:v>20.190000000000001</c:v>
                </c:pt>
                <c:pt idx="156">
                  <c:v>20.190000000000001</c:v>
                </c:pt>
                <c:pt idx="157">
                  <c:v>20.25</c:v>
                </c:pt>
                <c:pt idx="158">
                  <c:v>20.25</c:v>
                </c:pt>
                <c:pt idx="159">
                  <c:v>20.309999999999999</c:v>
                </c:pt>
                <c:pt idx="160">
                  <c:v>20.37</c:v>
                </c:pt>
                <c:pt idx="161">
                  <c:v>20.37</c:v>
                </c:pt>
                <c:pt idx="162">
                  <c:v>20.440000000000001</c:v>
                </c:pt>
                <c:pt idx="163">
                  <c:v>20.5</c:v>
                </c:pt>
                <c:pt idx="164">
                  <c:v>20.56</c:v>
                </c:pt>
                <c:pt idx="165">
                  <c:v>20.62</c:v>
                </c:pt>
                <c:pt idx="166">
                  <c:v>20.62</c:v>
                </c:pt>
                <c:pt idx="167">
                  <c:v>20.69</c:v>
                </c:pt>
                <c:pt idx="168">
                  <c:v>20.69</c:v>
                </c:pt>
                <c:pt idx="169">
                  <c:v>20.75</c:v>
                </c:pt>
                <c:pt idx="170">
                  <c:v>20.75</c:v>
                </c:pt>
                <c:pt idx="171">
                  <c:v>20.81</c:v>
                </c:pt>
                <c:pt idx="172">
                  <c:v>20.81</c:v>
                </c:pt>
                <c:pt idx="173">
                  <c:v>20.81</c:v>
                </c:pt>
                <c:pt idx="174">
                  <c:v>20.81</c:v>
                </c:pt>
                <c:pt idx="175">
                  <c:v>20.87</c:v>
                </c:pt>
                <c:pt idx="176">
                  <c:v>20.87</c:v>
                </c:pt>
                <c:pt idx="177">
                  <c:v>20.87</c:v>
                </c:pt>
                <c:pt idx="178">
                  <c:v>20.87</c:v>
                </c:pt>
                <c:pt idx="179">
                  <c:v>20.87</c:v>
                </c:pt>
                <c:pt idx="180">
                  <c:v>20.87</c:v>
                </c:pt>
                <c:pt idx="181">
                  <c:v>20.87</c:v>
                </c:pt>
                <c:pt idx="182">
                  <c:v>20.87</c:v>
                </c:pt>
                <c:pt idx="183">
                  <c:v>20.87</c:v>
                </c:pt>
                <c:pt idx="184">
                  <c:v>20.87</c:v>
                </c:pt>
                <c:pt idx="185">
                  <c:v>20.87</c:v>
                </c:pt>
                <c:pt idx="186">
                  <c:v>20.87</c:v>
                </c:pt>
                <c:pt idx="187">
                  <c:v>20.87</c:v>
                </c:pt>
                <c:pt idx="188">
                  <c:v>20.87</c:v>
                </c:pt>
                <c:pt idx="189">
                  <c:v>20.87</c:v>
                </c:pt>
                <c:pt idx="190">
                  <c:v>20.87</c:v>
                </c:pt>
                <c:pt idx="191">
                  <c:v>20.81</c:v>
                </c:pt>
                <c:pt idx="192">
                  <c:v>20.81</c:v>
                </c:pt>
                <c:pt idx="193">
                  <c:v>20.81</c:v>
                </c:pt>
                <c:pt idx="194">
                  <c:v>20.81</c:v>
                </c:pt>
                <c:pt idx="195">
                  <c:v>20.75</c:v>
                </c:pt>
                <c:pt idx="196">
                  <c:v>20.75</c:v>
                </c:pt>
                <c:pt idx="197">
                  <c:v>20.75</c:v>
                </c:pt>
                <c:pt idx="198">
                  <c:v>20.69</c:v>
                </c:pt>
                <c:pt idx="199">
                  <c:v>20.69</c:v>
                </c:pt>
                <c:pt idx="200">
                  <c:v>20.69</c:v>
                </c:pt>
                <c:pt idx="201">
                  <c:v>20.69</c:v>
                </c:pt>
                <c:pt idx="202">
                  <c:v>20.62</c:v>
                </c:pt>
                <c:pt idx="203">
                  <c:v>20.62</c:v>
                </c:pt>
                <c:pt idx="204">
                  <c:v>20.62</c:v>
                </c:pt>
                <c:pt idx="205">
                  <c:v>20.56</c:v>
                </c:pt>
                <c:pt idx="206">
                  <c:v>20.56</c:v>
                </c:pt>
                <c:pt idx="207">
                  <c:v>20.56</c:v>
                </c:pt>
                <c:pt idx="208">
                  <c:v>20.5</c:v>
                </c:pt>
                <c:pt idx="209">
                  <c:v>20.5</c:v>
                </c:pt>
                <c:pt idx="210">
                  <c:v>20.5</c:v>
                </c:pt>
                <c:pt idx="211">
                  <c:v>20.5</c:v>
                </c:pt>
                <c:pt idx="212">
                  <c:v>20.440000000000001</c:v>
                </c:pt>
                <c:pt idx="213">
                  <c:v>20.440000000000001</c:v>
                </c:pt>
                <c:pt idx="214">
                  <c:v>20.440000000000001</c:v>
                </c:pt>
                <c:pt idx="215">
                  <c:v>20.440000000000001</c:v>
                </c:pt>
                <c:pt idx="216">
                  <c:v>20.5</c:v>
                </c:pt>
                <c:pt idx="217">
                  <c:v>20.5</c:v>
                </c:pt>
                <c:pt idx="218">
                  <c:v>20.5</c:v>
                </c:pt>
                <c:pt idx="219">
                  <c:v>20.5</c:v>
                </c:pt>
                <c:pt idx="220">
                  <c:v>20.56</c:v>
                </c:pt>
                <c:pt idx="221">
                  <c:v>20.62</c:v>
                </c:pt>
                <c:pt idx="222">
                  <c:v>20.62</c:v>
                </c:pt>
                <c:pt idx="223">
                  <c:v>20.69</c:v>
                </c:pt>
                <c:pt idx="224">
                  <c:v>20.69</c:v>
                </c:pt>
                <c:pt idx="225">
                  <c:v>20.75</c:v>
                </c:pt>
                <c:pt idx="226">
                  <c:v>20.75</c:v>
                </c:pt>
                <c:pt idx="227">
                  <c:v>20.81</c:v>
                </c:pt>
                <c:pt idx="228">
                  <c:v>20.87</c:v>
                </c:pt>
                <c:pt idx="229">
                  <c:v>20.87</c:v>
                </c:pt>
                <c:pt idx="230">
                  <c:v>20.94</c:v>
                </c:pt>
                <c:pt idx="231">
                  <c:v>20.94</c:v>
                </c:pt>
                <c:pt idx="232">
                  <c:v>21</c:v>
                </c:pt>
                <c:pt idx="233">
                  <c:v>21</c:v>
                </c:pt>
                <c:pt idx="234">
                  <c:v>21.06</c:v>
                </c:pt>
                <c:pt idx="235">
                  <c:v>21.06</c:v>
                </c:pt>
                <c:pt idx="236">
                  <c:v>21.06</c:v>
                </c:pt>
                <c:pt idx="237">
                  <c:v>21.06</c:v>
                </c:pt>
                <c:pt idx="238">
                  <c:v>21.06</c:v>
                </c:pt>
                <c:pt idx="239">
                  <c:v>21.06</c:v>
                </c:pt>
                <c:pt idx="240">
                  <c:v>21.06</c:v>
                </c:pt>
                <c:pt idx="241">
                  <c:v>21.06</c:v>
                </c:pt>
                <c:pt idx="242">
                  <c:v>21.06</c:v>
                </c:pt>
                <c:pt idx="243">
                  <c:v>21.06</c:v>
                </c:pt>
                <c:pt idx="244">
                  <c:v>21.06</c:v>
                </c:pt>
                <c:pt idx="245">
                  <c:v>21</c:v>
                </c:pt>
                <c:pt idx="246">
                  <c:v>21</c:v>
                </c:pt>
                <c:pt idx="247">
                  <c:v>21</c:v>
                </c:pt>
                <c:pt idx="248">
                  <c:v>21</c:v>
                </c:pt>
                <c:pt idx="249">
                  <c:v>21</c:v>
                </c:pt>
                <c:pt idx="250">
                  <c:v>20.94</c:v>
                </c:pt>
                <c:pt idx="251">
                  <c:v>20.94</c:v>
                </c:pt>
                <c:pt idx="252">
                  <c:v>20.94</c:v>
                </c:pt>
                <c:pt idx="253">
                  <c:v>20.94</c:v>
                </c:pt>
                <c:pt idx="254">
                  <c:v>20.94</c:v>
                </c:pt>
                <c:pt idx="255">
                  <c:v>20.94</c:v>
                </c:pt>
                <c:pt idx="256">
                  <c:v>20.94</c:v>
                </c:pt>
                <c:pt idx="257">
                  <c:v>20.94</c:v>
                </c:pt>
                <c:pt idx="258">
                  <c:v>20.94</c:v>
                </c:pt>
                <c:pt idx="259">
                  <c:v>20.94</c:v>
                </c:pt>
                <c:pt idx="260">
                  <c:v>20.94</c:v>
                </c:pt>
                <c:pt idx="261">
                  <c:v>20.94</c:v>
                </c:pt>
                <c:pt idx="262">
                  <c:v>20.94</c:v>
                </c:pt>
                <c:pt idx="263">
                  <c:v>20.94</c:v>
                </c:pt>
                <c:pt idx="264">
                  <c:v>20.94</c:v>
                </c:pt>
                <c:pt idx="265">
                  <c:v>20.94</c:v>
                </c:pt>
                <c:pt idx="266">
                  <c:v>20.94</c:v>
                </c:pt>
                <c:pt idx="267">
                  <c:v>20.94</c:v>
                </c:pt>
                <c:pt idx="268">
                  <c:v>20.94</c:v>
                </c:pt>
                <c:pt idx="269">
                  <c:v>20.94</c:v>
                </c:pt>
                <c:pt idx="270">
                  <c:v>20.94</c:v>
                </c:pt>
                <c:pt idx="271">
                  <c:v>20.87</c:v>
                </c:pt>
                <c:pt idx="272">
                  <c:v>20.87</c:v>
                </c:pt>
                <c:pt idx="273">
                  <c:v>20.87</c:v>
                </c:pt>
                <c:pt idx="274">
                  <c:v>20.87</c:v>
                </c:pt>
                <c:pt idx="275">
                  <c:v>20.87</c:v>
                </c:pt>
                <c:pt idx="276">
                  <c:v>20.81</c:v>
                </c:pt>
                <c:pt idx="277">
                  <c:v>20.81</c:v>
                </c:pt>
                <c:pt idx="278">
                  <c:v>20.81</c:v>
                </c:pt>
                <c:pt idx="279">
                  <c:v>20.75</c:v>
                </c:pt>
                <c:pt idx="280">
                  <c:v>20.75</c:v>
                </c:pt>
                <c:pt idx="281">
                  <c:v>20.75</c:v>
                </c:pt>
                <c:pt idx="282">
                  <c:v>20.69</c:v>
                </c:pt>
                <c:pt idx="283">
                  <c:v>20.69</c:v>
                </c:pt>
                <c:pt idx="284">
                  <c:v>20.69</c:v>
                </c:pt>
                <c:pt idx="285">
                  <c:v>20.62</c:v>
                </c:pt>
                <c:pt idx="286">
                  <c:v>20.62</c:v>
                </c:pt>
                <c:pt idx="287">
                  <c:v>20.56</c:v>
                </c:pt>
                <c:pt idx="288">
                  <c:v>20.56</c:v>
                </c:pt>
                <c:pt idx="289">
                  <c:v>20.5</c:v>
                </c:pt>
                <c:pt idx="290">
                  <c:v>20.5</c:v>
                </c:pt>
                <c:pt idx="291">
                  <c:v>20.5</c:v>
                </c:pt>
                <c:pt idx="292">
                  <c:v>20.440000000000001</c:v>
                </c:pt>
                <c:pt idx="293">
                  <c:v>20.440000000000001</c:v>
                </c:pt>
                <c:pt idx="294">
                  <c:v>20.37</c:v>
                </c:pt>
                <c:pt idx="295">
                  <c:v>20.37</c:v>
                </c:pt>
                <c:pt idx="296">
                  <c:v>20.37</c:v>
                </c:pt>
                <c:pt idx="297">
                  <c:v>20.309999999999999</c:v>
                </c:pt>
                <c:pt idx="298">
                  <c:v>20.309999999999999</c:v>
                </c:pt>
                <c:pt idx="299">
                  <c:v>20.25</c:v>
                </c:pt>
                <c:pt idx="300">
                  <c:v>20.25</c:v>
                </c:pt>
                <c:pt idx="301">
                  <c:v>20.190000000000001</c:v>
                </c:pt>
                <c:pt idx="302">
                  <c:v>20.190000000000001</c:v>
                </c:pt>
                <c:pt idx="303">
                  <c:v>20.190000000000001</c:v>
                </c:pt>
                <c:pt idx="304">
                  <c:v>20.12</c:v>
                </c:pt>
                <c:pt idx="305">
                  <c:v>20.12</c:v>
                </c:pt>
                <c:pt idx="306">
                  <c:v>20.12</c:v>
                </c:pt>
                <c:pt idx="307">
                  <c:v>20.059999999999999</c:v>
                </c:pt>
                <c:pt idx="308">
                  <c:v>20.059999999999999</c:v>
                </c:pt>
                <c:pt idx="309">
                  <c:v>20.059999999999999</c:v>
                </c:pt>
                <c:pt idx="310">
                  <c:v>20</c:v>
                </c:pt>
                <c:pt idx="311">
                  <c:v>20</c:v>
                </c:pt>
                <c:pt idx="312">
                  <c:v>20</c:v>
                </c:pt>
                <c:pt idx="313">
                  <c:v>20</c:v>
                </c:pt>
                <c:pt idx="314">
                  <c:v>19.940000000000001</c:v>
                </c:pt>
                <c:pt idx="315">
                  <c:v>19.940000000000001</c:v>
                </c:pt>
                <c:pt idx="316">
                  <c:v>19.940000000000001</c:v>
                </c:pt>
                <c:pt idx="317">
                  <c:v>19.87</c:v>
                </c:pt>
                <c:pt idx="318">
                  <c:v>19.87</c:v>
                </c:pt>
                <c:pt idx="319">
                  <c:v>19.87</c:v>
                </c:pt>
                <c:pt idx="320">
                  <c:v>19.87</c:v>
                </c:pt>
                <c:pt idx="321">
                  <c:v>19.809999999999999</c:v>
                </c:pt>
                <c:pt idx="322">
                  <c:v>19.809999999999999</c:v>
                </c:pt>
                <c:pt idx="323">
                  <c:v>19.809999999999999</c:v>
                </c:pt>
                <c:pt idx="324">
                  <c:v>19.75</c:v>
                </c:pt>
                <c:pt idx="325">
                  <c:v>19.75</c:v>
                </c:pt>
                <c:pt idx="326">
                  <c:v>19.75</c:v>
                </c:pt>
                <c:pt idx="327">
                  <c:v>19.75</c:v>
                </c:pt>
                <c:pt idx="328">
                  <c:v>19.690000000000001</c:v>
                </c:pt>
                <c:pt idx="329">
                  <c:v>19.690000000000001</c:v>
                </c:pt>
                <c:pt idx="330">
                  <c:v>19.690000000000001</c:v>
                </c:pt>
                <c:pt idx="331">
                  <c:v>19.690000000000001</c:v>
                </c:pt>
                <c:pt idx="332">
                  <c:v>19.690000000000001</c:v>
                </c:pt>
                <c:pt idx="333">
                  <c:v>19.62</c:v>
                </c:pt>
                <c:pt idx="334">
                  <c:v>19.62</c:v>
                </c:pt>
                <c:pt idx="335">
                  <c:v>19.62</c:v>
                </c:pt>
                <c:pt idx="336">
                  <c:v>19.62</c:v>
                </c:pt>
                <c:pt idx="337">
                  <c:v>19.559999999999999</c:v>
                </c:pt>
                <c:pt idx="338">
                  <c:v>19.559999999999999</c:v>
                </c:pt>
                <c:pt idx="339">
                  <c:v>19.559999999999999</c:v>
                </c:pt>
                <c:pt idx="340">
                  <c:v>19.559999999999999</c:v>
                </c:pt>
                <c:pt idx="341">
                  <c:v>19.559999999999999</c:v>
                </c:pt>
                <c:pt idx="342">
                  <c:v>19.5</c:v>
                </c:pt>
                <c:pt idx="343">
                  <c:v>19.5</c:v>
                </c:pt>
                <c:pt idx="344">
                  <c:v>19.5</c:v>
                </c:pt>
                <c:pt idx="345">
                  <c:v>19.5</c:v>
                </c:pt>
                <c:pt idx="346">
                  <c:v>19.440000000000001</c:v>
                </c:pt>
                <c:pt idx="347">
                  <c:v>19.440000000000001</c:v>
                </c:pt>
                <c:pt idx="348">
                  <c:v>19.440000000000001</c:v>
                </c:pt>
                <c:pt idx="349">
                  <c:v>19.440000000000001</c:v>
                </c:pt>
                <c:pt idx="350">
                  <c:v>19.37</c:v>
                </c:pt>
                <c:pt idx="351">
                  <c:v>19.37</c:v>
                </c:pt>
                <c:pt idx="352">
                  <c:v>19.37</c:v>
                </c:pt>
                <c:pt idx="353">
                  <c:v>19.37</c:v>
                </c:pt>
                <c:pt idx="354">
                  <c:v>19.309999999999999</c:v>
                </c:pt>
                <c:pt idx="355">
                  <c:v>19.309999999999999</c:v>
                </c:pt>
                <c:pt idx="356">
                  <c:v>19.309999999999999</c:v>
                </c:pt>
                <c:pt idx="357">
                  <c:v>19.309999999999999</c:v>
                </c:pt>
                <c:pt idx="358">
                  <c:v>19.309999999999999</c:v>
                </c:pt>
                <c:pt idx="359">
                  <c:v>19.25</c:v>
                </c:pt>
                <c:pt idx="360">
                  <c:v>19.25</c:v>
                </c:pt>
                <c:pt idx="361">
                  <c:v>19.25</c:v>
                </c:pt>
                <c:pt idx="362">
                  <c:v>19.190000000000001</c:v>
                </c:pt>
                <c:pt idx="363">
                  <c:v>19.190000000000001</c:v>
                </c:pt>
                <c:pt idx="364">
                  <c:v>19.190000000000001</c:v>
                </c:pt>
                <c:pt idx="365">
                  <c:v>19.190000000000001</c:v>
                </c:pt>
                <c:pt idx="366">
                  <c:v>19.190000000000001</c:v>
                </c:pt>
                <c:pt idx="367">
                  <c:v>19.12</c:v>
                </c:pt>
                <c:pt idx="368">
                  <c:v>19.12</c:v>
                </c:pt>
                <c:pt idx="369">
                  <c:v>19.12</c:v>
                </c:pt>
                <c:pt idx="370">
                  <c:v>19.059999999999999</c:v>
                </c:pt>
                <c:pt idx="371">
                  <c:v>19.059999999999999</c:v>
                </c:pt>
                <c:pt idx="372">
                  <c:v>19.059999999999999</c:v>
                </c:pt>
                <c:pt idx="373">
                  <c:v>19</c:v>
                </c:pt>
                <c:pt idx="374">
                  <c:v>19</c:v>
                </c:pt>
                <c:pt idx="375">
                  <c:v>19</c:v>
                </c:pt>
                <c:pt idx="376">
                  <c:v>19</c:v>
                </c:pt>
                <c:pt idx="377">
                  <c:v>18.940000000000001</c:v>
                </c:pt>
                <c:pt idx="378">
                  <c:v>18.940000000000001</c:v>
                </c:pt>
                <c:pt idx="379">
                  <c:v>18.940000000000001</c:v>
                </c:pt>
                <c:pt idx="380">
                  <c:v>18.940000000000001</c:v>
                </c:pt>
                <c:pt idx="381">
                  <c:v>18.87</c:v>
                </c:pt>
                <c:pt idx="382">
                  <c:v>18.87</c:v>
                </c:pt>
                <c:pt idx="383">
                  <c:v>18.87</c:v>
                </c:pt>
                <c:pt idx="384">
                  <c:v>18.809999999999999</c:v>
                </c:pt>
                <c:pt idx="385">
                  <c:v>18.809999999999999</c:v>
                </c:pt>
                <c:pt idx="386">
                  <c:v>18.809999999999999</c:v>
                </c:pt>
                <c:pt idx="387">
                  <c:v>18.809999999999999</c:v>
                </c:pt>
                <c:pt idx="388">
                  <c:v>18.75</c:v>
                </c:pt>
                <c:pt idx="389">
                  <c:v>18.75</c:v>
                </c:pt>
                <c:pt idx="390">
                  <c:v>18.75</c:v>
                </c:pt>
                <c:pt idx="391">
                  <c:v>18.75</c:v>
                </c:pt>
                <c:pt idx="392">
                  <c:v>18.75</c:v>
                </c:pt>
                <c:pt idx="393">
                  <c:v>18.690000000000001</c:v>
                </c:pt>
                <c:pt idx="394">
                  <c:v>18.690000000000001</c:v>
                </c:pt>
                <c:pt idx="395">
                  <c:v>18.690000000000001</c:v>
                </c:pt>
                <c:pt idx="396">
                  <c:v>18.690000000000001</c:v>
                </c:pt>
                <c:pt idx="397">
                  <c:v>18.690000000000001</c:v>
                </c:pt>
                <c:pt idx="398">
                  <c:v>18.62</c:v>
                </c:pt>
                <c:pt idx="399">
                  <c:v>18.62</c:v>
                </c:pt>
                <c:pt idx="400">
                  <c:v>18.62</c:v>
                </c:pt>
                <c:pt idx="401">
                  <c:v>18.62</c:v>
                </c:pt>
                <c:pt idx="402">
                  <c:v>18.62</c:v>
                </c:pt>
                <c:pt idx="403">
                  <c:v>18.559999999999999</c:v>
                </c:pt>
                <c:pt idx="404">
                  <c:v>18.559999999999999</c:v>
                </c:pt>
                <c:pt idx="405">
                  <c:v>18.559999999999999</c:v>
                </c:pt>
                <c:pt idx="406">
                  <c:v>18.559999999999999</c:v>
                </c:pt>
                <c:pt idx="407">
                  <c:v>18.559999999999999</c:v>
                </c:pt>
                <c:pt idx="408">
                  <c:v>18.5</c:v>
                </c:pt>
                <c:pt idx="409">
                  <c:v>18.5</c:v>
                </c:pt>
                <c:pt idx="410">
                  <c:v>18.5</c:v>
                </c:pt>
                <c:pt idx="411">
                  <c:v>18.5</c:v>
                </c:pt>
                <c:pt idx="412">
                  <c:v>18.5</c:v>
                </c:pt>
                <c:pt idx="413">
                  <c:v>18.5</c:v>
                </c:pt>
                <c:pt idx="414">
                  <c:v>18.5</c:v>
                </c:pt>
                <c:pt idx="415">
                  <c:v>18.440000000000001</c:v>
                </c:pt>
                <c:pt idx="416">
                  <c:v>18.440000000000001</c:v>
                </c:pt>
                <c:pt idx="417">
                  <c:v>18.440000000000001</c:v>
                </c:pt>
                <c:pt idx="418">
                  <c:v>18.440000000000001</c:v>
                </c:pt>
                <c:pt idx="419">
                  <c:v>18.440000000000001</c:v>
                </c:pt>
                <c:pt idx="420">
                  <c:v>18.440000000000001</c:v>
                </c:pt>
                <c:pt idx="421">
                  <c:v>18.37</c:v>
                </c:pt>
                <c:pt idx="422">
                  <c:v>18.37</c:v>
                </c:pt>
                <c:pt idx="423">
                  <c:v>18.37</c:v>
                </c:pt>
                <c:pt idx="424">
                  <c:v>18.37</c:v>
                </c:pt>
                <c:pt idx="425">
                  <c:v>18.37</c:v>
                </c:pt>
                <c:pt idx="426">
                  <c:v>18.37</c:v>
                </c:pt>
                <c:pt idx="427">
                  <c:v>18.37</c:v>
                </c:pt>
                <c:pt idx="428">
                  <c:v>18.37</c:v>
                </c:pt>
                <c:pt idx="429">
                  <c:v>18.309999999999999</c:v>
                </c:pt>
                <c:pt idx="430">
                  <c:v>18.309999999999999</c:v>
                </c:pt>
                <c:pt idx="431">
                  <c:v>18.309999999999999</c:v>
                </c:pt>
                <c:pt idx="432">
                  <c:v>18.309999999999999</c:v>
                </c:pt>
                <c:pt idx="433">
                  <c:v>18.309999999999999</c:v>
                </c:pt>
                <c:pt idx="434">
                  <c:v>18.309999999999999</c:v>
                </c:pt>
                <c:pt idx="435">
                  <c:v>18.25</c:v>
                </c:pt>
                <c:pt idx="436">
                  <c:v>18.25</c:v>
                </c:pt>
                <c:pt idx="437">
                  <c:v>18.25</c:v>
                </c:pt>
                <c:pt idx="438">
                  <c:v>18.25</c:v>
                </c:pt>
                <c:pt idx="439">
                  <c:v>18.25</c:v>
                </c:pt>
                <c:pt idx="440">
                  <c:v>18.25</c:v>
                </c:pt>
                <c:pt idx="441">
                  <c:v>18.25</c:v>
                </c:pt>
                <c:pt idx="442">
                  <c:v>18.25</c:v>
                </c:pt>
                <c:pt idx="443">
                  <c:v>18.190000000000001</c:v>
                </c:pt>
                <c:pt idx="444">
                  <c:v>18.190000000000001</c:v>
                </c:pt>
                <c:pt idx="445">
                  <c:v>18.190000000000001</c:v>
                </c:pt>
                <c:pt idx="446">
                  <c:v>18.190000000000001</c:v>
                </c:pt>
                <c:pt idx="447">
                  <c:v>18.190000000000001</c:v>
                </c:pt>
                <c:pt idx="448">
                  <c:v>18.190000000000001</c:v>
                </c:pt>
                <c:pt idx="449">
                  <c:v>18.12</c:v>
                </c:pt>
                <c:pt idx="450">
                  <c:v>18.12</c:v>
                </c:pt>
                <c:pt idx="451">
                  <c:v>18.12</c:v>
                </c:pt>
                <c:pt idx="452">
                  <c:v>18.12</c:v>
                </c:pt>
                <c:pt idx="453">
                  <c:v>18.12</c:v>
                </c:pt>
                <c:pt idx="454">
                  <c:v>18.12</c:v>
                </c:pt>
                <c:pt idx="455">
                  <c:v>18.12</c:v>
                </c:pt>
                <c:pt idx="456">
                  <c:v>18.059999999999999</c:v>
                </c:pt>
                <c:pt idx="457">
                  <c:v>18.059999999999999</c:v>
                </c:pt>
                <c:pt idx="458">
                  <c:v>18.059999999999999</c:v>
                </c:pt>
                <c:pt idx="459">
                  <c:v>18.059999999999999</c:v>
                </c:pt>
                <c:pt idx="460">
                  <c:v>18.059999999999999</c:v>
                </c:pt>
                <c:pt idx="461">
                  <c:v>18</c:v>
                </c:pt>
                <c:pt idx="462">
                  <c:v>18</c:v>
                </c:pt>
                <c:pt idx="463">
                  <c:v>18</c:v>
                </c:pt>
                <c:pt idx="464">
                  <c:v>18</c:v>
                </c:pt>
                <c:pt idx="465">
                  <c:v>18</c:v>
                </c:pt>
                <c:pt idx="466">
                  <c:v>17.940000000000001</c:v>
                </c:pt>
                <c:pt idx="467">
                  <c:v>18</c:v>
                </c:pt>
                <c:pt idx="468">
                  <c:v>17.940000000000001</c:v>
                </c:pt>
                <c:pt idx="469">
                  <c:v>17.940000000000001</c:v>
                </c:pt>
                <c:pt idx="470">
                  <c:v>17.940000000000001</c:v>
                </c:pt>
                <c:pt idx="471">
                  <c:v>17.940000000000001</c:v>
                </c:pt>
                <c:pt idx="472">
                  <c:v>17.940000000000001</c:v>
                </c:pt>
                <c:pt idx="473">
                  <c:v>17.87</c:v>
                </c:pt>
                <c:pt idx="474">
                  <c:v>17.87</c:v>
                </c:pt>
                <c:pt idx="475">
                  <c:v>17.87</c:v>
                </c:pt>
                <c:pt idx="476">
                  <c:v>17.87</c:v>
                </c:pt>
                <c:pt idx="477">
                  <c:v>17.87</c:v>
                </c:pt>
                <c:pt idx="478">
                  <c:v>17.87</c:v>
                </c:pt>
                <c:pt idx="479">
                  <c:v>17.809999999999999</c:v>
                </c:pt>
                <c:pt idx="480">
                  <c:v>17.809999999999999</c:v>
                </c:pt>
              </c:numCache>
            </c:numRef>
          </c:val>
          <c:smooth val="0"/>
        </c:ser>
        <c:dLbls>
          <c:showLegendKey val="0"/>
          <c:showVal val="0"/>
          <c:showCatName val="0"/>
          <c:showSerName val="0"/>
          <c:showPercent val="0"/>
          <c:showBubbleSize val="0"/>
        </c:dLbls>
        <c:marker val="1"/>
        <c:smooth val="0"/>
        <c:axId val="200767344"/>
        <c:axId val="200768520"/>
      </c:lineChart>
      <c:lineChart>
        <c:grouping val="standard"/>
        <c:varyColors val="0"/>
        <c:ser>
          <c:idx val="1"/>
          <c:order val="1"/>
          <c:tx>
            <c:v>Sensor 4 (Muestra Existente)</c:v>
          </c:tx>
          <c:spPr>
            <a:ln w="28575" cap="rnd">
              <a:solidFill>
                <a:schemeClr val="accent2"/>
              </a:solidFill>
              <a:round/>
            </a:ln>
            <a:effectLst/>
          </c:spPr>
          <c:marker>
            <c:symbol val="circle"/>
            <c:size val="5"/>
            <c:spPr>
              <a:solidFill>
                <a:schemeClr val="lt1"/>
              </a:solidFill>
              <a:ln w="12700" cap="flat" cmpd="sng" algn="ctr">
                <a:solidFill>
                  <a:schemeClr val="dk1"/>
                </a:solidFill>
                <a:prstDash val="solid"/>
                <a:miter lim="800000"/>
              </a:ln>
              <a:effectLst/>
            </c:spPr>
          </c:marker>
          <c:cat>
            <c:numRef>
              <c:f>'17-05(02)'!$C$3:$C$483</c:f>
              <c:numCache>
                <c:formatCode>h:mm:ss\ AM/PM</c:formatCode>
                <c:ptCount val="481"/>
                <c:pt idx="0">
                  <c:v>0.49745370370370368</c:v>
                </c:pt>
                <c:pt idx="1">
                  <c:v>0.49814814814814817</c:v>
                </c:pt>
                <c:pt idx="2">
                  <c:v>0.49885416666666665</c:v>
                </c:pt>
                <c:pt idx="3">
                  <c:v>0.49956018518518519</c:v>
                </c:pt>
                <c:pt idx="4">
                  <c:v>0.50026620370370367</c:v>
                </c:pt>
                <c:pt idx="5">
                  <c:v>0.50096064814814811</c:v>
                </c:pt>
                <c:pt idx="6">
                  <c:v>0.50166666666666659</c:v>
                </c:pt>
                <c:pt idx="7">
                  <c:v>0.50237268518518519</c:v>
                </c:pt>
                <c:pt idx="8">
                  <c:v>0.50307870370370367</c:v>
                </c:pt>
                <c:pt idx="9">
                  <c:v>0.50377314814814811</c:v>
                </c:pt>
                <c:pt idx="10">
                  <c:v>0.5044791666666667</c:v>
                </c:pt>
                <c:pt idx="11">
                  <c:v>0.50518518518518518</c:v>
                </c:pt>
                <c:pt idx="12">
                  <c:v>0.50589120370370366</c:v>
                </c:pt>
                <c:pt idx="13">
                  <c:v>0.50658564814814822</c:v>
                </c:pt>
                <c:pt idx="14">
                  <c:v>0.5072916666666667</c:v>
                </c:pt>
                <c:pt idx="15">
                  <c:v>0.50799768518518518</c:v>
                </c:pt>
                <c:pt idx="16">
                  <c:v>0.50870370370370377</c:v>
                </c:pt>
                <c:pt idx="17">
                  <c:v>0.5093981481481481</c:v>
                </c:pt>
                <c:pt idx="18">
                  <c:v>0.51010416666666669</c:v>
                </c:pt>
                <c:pt idx="19">
                  <c:v>0.51081018518518517</c:v>
                </c:pt>
                <c:pt idx="20">
                  <c:v>0.51150462962962961</c:v>
                </c:pt>
                <c:pt idx="21">
                  <c:v>0.51221064814814821</c:v>
                </c:pt>
                <c:pt idx="22">
                  <c:v>0.51291666666666669</c:v>
                </c:pt>
                <c:pt idx="23">
                  <c:v>0.51362268518518517</c:v>
                </c:pt>
                <c:pt idx="24">
                  <c:v>0.51431712962962961</c:v>
                </c:pt>
                <c:pt idx="25">
                  <c:v>0.51502314814814809</c:v>
                </c:pt>
                <c:pt idx="26">
                  <c:v>0.51572916666666668</c:v>
                </c:pt>
                <c:pt idx="27">
                  <c:v>0.51643518518518516</c:v>
                </c:pt>
                <c:pt idx="28">
                  <c:v>0.51712962962962961</c:v>
                </c:pt>
                <c:pt idx="29">
                  <c:v>0.5178356481481482</c:v>
                </c:pt>
                <c:pt idx="30">
                  <c:v>0.51854166666666668</c:v>
                </c:pt>
                <c:pt idx="31">
                  <c:v>0.51924768518518516</c:v>
                </c:pt>
                <c:pt idx="32">
                  <c:v>0.5199421296296296</c:v>
                </c:pt>
                <c:pt idx="33">
                  <c:v>0.52064814814814808</c:v>
                </c:pt>
                <c:pt idx="34">
                  <c:v>0.52135416666666667</c:v>
                </c:pt>
                <c:pt idx="35">
                  <c:v>0.52206018518518515</c:v>
                </c:pt>
                <c:pt idx="36">
                  <c:v>0.5227546296296296</c:v>
                </c:pt>
                <c:pt idx="37">
                  <c:v>0.52346064814814819</c:v>
                </c:pt>
                <c:pt idx="38">
                  <c:v>0.52416666666666667</c:v>
                </c:pt>
                <c:pt idx="39">
                  <c:v>0.52487268518518515</c:v>
                </c:pt>
                <c:pt idx="40">
                  <c:v>0.5255671296296297</c:v>
                </c:pt>
                <c:pt idx="41">
                  <c:v>0.52627314814814818</c:v>
                </c:pt>
                <c:pt idx="42">
                  <c:v>0.52697916666666667</c:v>
                </c:pt>
                <c:pt idx="43">
                  <c:v>0.52767361111111111</c:v>
                </c:pt>
                <c:pt idx="44">
                  <c:v>0.52837962962962959</c:v>
                </c:pt>
                <c:pt idx="45">
                  <c:v>0.52908564814814818</c:v>
                </c:pt>
                <c:pt idx="46">
                  <c:v>0.52979166666666666</c:v>
                </c:pt>
                <c:pt idx="47">
                  <c:v>0.5304861111111111</c:v>
                </c:pt>
                <c:pt idx="48">
                  <c:v>0.53119212962962969</c:v>
                </c:pt>
                <c:pt idx="49">
                  <c:v>0.53189814814814818</c:v>
                </c:pt>
                <c:pt idx="50">
                  <c:v>0.53260416666666666</c:v>
                </c:pt>
                <c:pt idx="51">
                  <c:v>0.5332986111111111</c:v>
                </c:pt>
                <c:pt idx="52">
                  <c:v>0.53400462962962958</c:v>
                </c:pt>
                <c:pt idx="53">
                  <c:v>0.53471064814814817</c:v>
                </c:pt>
                <c:pt idx="54">
                  <c:v>0.53541666666666665</c:v>
                </c:pt>
                <c:pt idx="55">
                  <c:v>0.53611111111111109</c:v>
                </c:pt>
                <c:pt idx="56">
                  <c:v>0.53681712962962969</c:v>
                </c:pt>
                <c:pt idx="57">
                  <c:v>0.53752314814814817</c:v>
                </c:pt>
                <c:pt idx="58">
                  <c:v>0.53822916666666665</c:v>
                </c:pt>
                <c:pt idx="59">
                  <c:v>0.53892361111111109</c:v>
                </c:pt>
                <c:pt idx="60">
                  <c:v>0.53962962962962957</c:v>
                </c:pt>
                <c:pt idx="61">
                  <c:v>0.54033564814814816</c:v>
                </c:pt>
                <c:pt idx="62">
                  <c:v>0.54104166666666664</c:v>
                </c:pt>
                <c:pt idx="63">
                  <c:v>0.54173611111111108</c:v>
                </c:pt>
                <c:pt idx="64">
                  <c:v>0.54244212962962968</c:v>
                </c:pt>
                <c:pt idx="65">
                  <c:v>0.54314814814814816</c:v>
                </c:pt>
                <c:pt idx="66">
                  <c:v>0.5438425925925926</c:v>
                </c:pt>
                <c:pt idx="67">
                  <c:v>0.54454861111111108</c:v>
                </c:pt>
                <c:pt idx="68">
                  <c:v>0.54525462962962956</c:v>
                </c:pt>
                <c:pt idx="69">
                  <c:v>0.54596064814814815</c:v>
                </c:pt>
                <c:pt idx="70">
                  <c:v>0.5466550925925926</c:v>
                </c:pt>
                <c:pt idx="71">
                  <c:v>0.54736111111111108</c:v>
                </c:pt>
                <c:pt idx="72">
                  <c:v>0.54806712962962967</c:v>
                </c:pt>
                <c:pt idx="73">
                  <c:v>0.54877314814814815</c:v>
                </c:pt>
                <c:pt idx="74">
                  <c:v>0.54946759259259259</c:v>
                </c:pt>
                <c:pt idx="75">
                  <c:v>0.55017361111111118</c:v>
                </c:pt>
                <c:pt idx="76">
                  <c:v>0.55087962962962966</c:v>
                </c:pt>
                <c:pt idx="77">
                  <c:v>0.55158564814814814</c:v>
                </c:pt>
                <c:pt idx="78">
                  <c:v>0.55228009259259259</c:v>
                </c:pt>
                <c:pt idx="79">
                  <c:v>0.55298611111111107</c:v>
                </c:pt>
                <c:pt idx="80">
                  <c:v>0.55369212962962966</c:v>
                </c:pt>
                <c:pt idx="81">
                  <c:v>0.55439814814814814</c:v>
                </c:pt>
                <c:pt idx="82">
                  <c:v>0.55509259259259258</c:v>
                </c:pt>
                <c:pt idx="83">
                  <c:v>0.55579861111111117</c:v>
                </c:pt>
                <c:pt idx="84">
                  <c:v>0.55650462962962965</c:v>
                </c:pt>
                <c:pt idx="85">
                  <c:v>0.55721064814814814</c:v>
                </c:pt>
                <c:pt idx="86">
                  <c:v>0.55790509259259258</c:v>
                </c:pt>
                <c:pt idx="87">
                  <c:v>0.55861111111111106</c:v>
                </c:pt>
                <c:pt idx="88">
                  <c:v>0.55931712962962965</c:v>
                </c:pt>
                <c:pt idx="89">
                  <c:v>0.56001157407407409</c:v>
                </c:pt>
                <c:pt idx="90">
                  <c:v>0.56071759259259257</c:v>
                </c:pt>
                <c:pt idx="91">
                  <c:v>0.56142361111111116</c:v>
                </c:pt>
                <c:pt idx="92">
                  <c:v>0.56212962962962965</c:v>
                </c:pt>
                <c:pt idx="93">
                  <c:v>0.56282407407407409</c:v>
                </c:pt>
                <c:pt idx="94">
                  <c:v>0.56353009259259257</c:v>
                </c:pt>
                <c:pt idx="95">
                  <c:v>0.56423611111111105</c:v>
                </c:pt>
                <c:pt idx="96">
                  <c:v>0.56494212962962964</c:v>
                </c:pt>
                <c:pt idx="97">
                  <c:v>0.56563657407407408</c:v>
                </c:pt>
                <c:pt idx="98">
                  <c:v>0.56634259259259256</c:v>
                </c:pt>
                <c:pt idx="99">
                  <c:v>0.56704861111111116</c:v>
                </c:pt>
                <c:pt idx="100">
                  <c:v>0.56775462962962964</c:v>
                </c:pt>
                <c:pt idx="101">
                  <c:v>0.56844907407407408</c:v>
                </c:pt>
                <c:pt idx="102">
                  <c:v>0.56915509259259256</c:v>
                </c:pt>
                <c:pt idx="103">
                  <c:v>0.56986111111111104</c:v>
                </c:pt>
                <c:pt idx="104">
                  <c:v>0.57056712962962963</c:v>
                </c:pt>
                <c:pt idx="105">
                  <c:v>0.57126157407407407</c:v>
                </c:pt>
                <c:pt idx="106">
                  <c:v>0.57196759259259256</c:v>
                </c:pt>
                <c:pt idx="107">
                  <c:v>0.57267361111111115</c:v>
                </c:pt>
                <c:pt idx="108">
                  <c:v>0.57337962962962963</c:v>
                </c:pt>
                <c:pt idx="109">
                  <c:v>0.57407407407407407</c:v>
                </c:pt>
                <c:pt idx="110">
                  <c:v>0.57478009259259266</c:v>
                </c:pt>
                <c:pt idx="111">
                  <c:v>0.57548611111111114</c:v>
                </c:pt>
                <c:pt idx="112">
                  <c:v>0.57618055555555558</c:v>
                </c:pt>
                <c:pt idx="113">
                  <c:v>0.57688657407407407</c:v>
                </c:pt>
                <c:pt idx="114">
                  <c:v>0.57759259259259255</c:v>
                </c:pt>
                <c:pt idx="115">
                  <c:v>0.57829861111111114</c:v>
                </c:pt>
                <c:pt idx="116">
                  <c:v>0.57899305555555558</c:v>
                </c:pt>
                <c:pt idx="117">
                  <c:v>0.57969907407407406</c:v>
                </c:pt>
                <c:pt idx="118">
                  <c:v>0.58040509259259265</c:v>
                </c:pt>
                <c:pt idx="119">
                  <c:v>0.58111111111111113</c:v>
                </c:pt>
                <c:pt idx="120">
                  <c:v>0.58180555555555558</c:v>
                </c:pt>
                <c:pt idx="121">
                  <c:v>0.58251157407407406</c:v>
                </c:pt>
                <c:pt idx="122">
                  <c:v>0.58321759259259254</c:v>
                </c:pt>
                <c:pt idx="123">
                  <c:v>0.58392361111111113</c:v>
                </c:pt>
                <c:pt idx="124">
                  <c:v>0.58461805555555557</c:v>
                </c:pt>
                <c:pt idx="125">
                  <c:v>0.58532407407407405</c:v>
                </c:pt>
                <c:pt idx="126">
                  <c:v>0.58603009259259264</c:v>
                </c:pt>
                <c:pt idx="127">
                  <c:v>0.58673611111111112</c:v>
                </c:pt>
                <c:pt idx="128">
                  <c:v>0.58743055555555557</c:v>
                </c:pt>
                <c:pt idx="129">
                  <c:v>0.58813657407407405</c:v>
                </c:pt>
                <c:pt idx="130">
                  <c:v>0.58884259259259253</c:v>
                </c:pt>
                <c:pt idx="131">
                  <c:v>0.58954861111111112</c:v>
                </c:pt>
                <c:pt idx="132">
                  <c:v>0.59024305555555556</c:v>
                </c:pt>
                <c:pt idx="133">
                  <c:v>0.59094907407407404</c:v>
                </c:pt>
                <c:pt idx="134">
                  <c:v>0.59165509259259264</c:v>
                </c:pt>
                <c:pt idx="135">
                  <c:v>0.59234953703703697</c:v>
                </c:pt>
                <c:pt idx="136">
                  <c:v>0.59305555555555556</c:v>
                </c:pt>
                <c:pt idx="137">
                  <c:v>0.59376157407407404</c:v>
                </c:pt>
                <c:pt idx="138">
                  <c:v>0.59446759259259263</c:v>
                </c:pt>
                <c:pt idx="139">
                  <c:v>0.59516203703703707</c:v>
                </c:pt>
                <c:pt idx="140">
                  <c:v>0.59586805555555555</c:v>
                </c:pt>
                <c:pt idx="141">
                  <c:v>0.59657407407407403</c:v>
                </c:pt>
                <c:pt idx="142">
                  <c:v>0.59728009259259263</c:v>
                </c:pt>
                <c:pt idx="143">
                  <c:v>0.59797453703703707</c:v>
                </c:pt>
                <c:pt idx="144">
                  <c:v>0.59868055555555555</c:v>
                </c:pt>
                <c:pt idx="145">
                  <c:v>0.59938657407407414</c:v>
                </c:pt>
                <c:pt idx="146">
                  <c:v>0.60009259259259262</c:v>
                </c:pt>
                <c:pt idx="147">
                  <c:v>0.60078703703703706</c:v>
                </c:pt>
                <c:pt idx="148">
                  <c:v>0.60149305555555554</c:v>
                </c:pt>
                <c:pt idx="149">
                  <c:v>0.60219907407407403</c:v>
                </c:pt>
                <c:pt idx="150">
                  <c:v>0.60290509259259262</c:v>
                </c:pt>
                <c:pt idx="151">
                  <c:v>0.60359953703703706</c:v>
                </c:pt>
                <c:pt idx="152">
                  <c:v>0.60430555555555554</c:v>
                </c:pt>
                <c:pt idx="153">
                  <c:v>0.60501157407407413</c:v>
                </c:pt>
                <c:pt idx="154">
                  <c:v>0.60571759259259261</c:v>
                </c:pt>
                <c:pt idx="155">
                  <c:v>0.60641203703703705</c:v>
                </c:pt>
                <c:pt idx="156">
                  <c:v>0.60711805555555554</c:v>
                </c:pt>
                <c:pt idx="157">
                  <c:v>0.60782407407407402</c:v>
                </c:pt>
                <c:pt idx="158">
                  <c:v>0.60851851851851857</c:v>
                </c:pt>
                <c:pt idx="159">
                  <c:v>0.60922453703703705</c:v>
                </c:pt>
                <c:pt idx="160">
                  <c:v>0.60993055555555553</c:v>
                </c:pt>
                <c:pt idx="161">
                  <c:v>0.61063657407407412</c:v>
                </c:pt>
                <c:pt idx="162">
                  <c:v>0.61133101851851845</c:v>
                </c:pt>
                <c:pt idx="163">
                  <c:v>0.61203703703703705</c:v>
                </c:pt>
                <c:pt idx="164">
                  <c:v>0.61274305555555553</c:v>
                </c:pt>
                <c:pt idx="165">
                  <c:v>0.61344907407407401</c:v>
                </c:pt>
                <c:pt idx="166">
                  <c:v>0.61414351851851856</c:v>
                </c:pt>
                <c:pt idx="167">
                  <c:v>0.61484953703703704</c:v>
                </c:pt>
                <c:pt idx="168">
                  <c:v>0.61555555555555552</c:v>
                </c:pt>
                <c:pt idx="169">
                  <c:v>0.61626157407407411</c:v>
                </c:pt>
                <c:pt idx="170">
                  <c:v>0.61695601851851845</c:v>
                </c:pt>
                <c:pt idx="171">
                  <c:v>0.61766203703703704</c:v>
                </c:pt>
                <c:pt idx="172">
                  <c:v>0.61836805555555563</c:v>
                </c:pt>
                <c:pt idx="173">
                  <c:v>0.61907407407407411</c:v>
                </c:pt>
                <c:pt idx="174">
                  <c:v>0.61976851851851855</c:v>
                </c:pt>
                <c:pt idx="175">
                  <c:v>0.62047453703703703</c:v>
                </c:pt>
                <c:pt idx="176">
                  <c:v>0.62118055555555551</c:v>
                </c:pt>
                <c:pt idx="177">
                  <c:v>0.62188657407407411</c:v>
                </c:pt>
                <c:pt idx="178">
                  <c:v>0.62258101851851855</c:v>
                </c:pt>
                <c:pt idx="179">
                  <c:v>0.62328703703703703</c:v>
                </c:pt>
                <c:pt idx="180">
                  <c:v>0.62399305555555562</c:v>
                </c:pt>
                <c:pt idx="181">
                  <c:v>0.6246990740740741</c:v>
                </c:pt>
                <c:pt idx="182">
                  <c:v>0.62539351851851854</c:v>
                </c:pt>
                <c:pt idx="183">
                  <c:v>0.62609953703703702</c:v>
                </c:pt>
                <c:pt idx="184">
                  <c:v>0.6268055555555555</c:v>
                </c:pt>
                <c:pt idx="185">
                  <c:v>0.62750000000000006</c:v>
                </c:pt>
                <c:pt idx="186">
                  <c:v>0.62820601851851854</c:v>
                </c:pt>
                <c:pt idx="187">
                  <c:v>0.62891203703703702</c:v>
                </c:pt>
                <c:pt idx="188">
                  <c:v>0.62961805555555561</c:v>
                </c:pt>
                <c:pt idx="189">
                  <c:v>0.63031249999999994</c:v>
                </c:pt>
                <c:pt idx="190">
                  <c:v>0.63101851851851853</c:v>
                </c:pt>
                <c:pt idx="191">
                  <c:v>0.63172453703703701</c:v>
                </c:pt>
                <c:pt idx="192">
                  <c:v>0.6324305555555555</c:v>
                </c:pt>
                <c:pt idx="193">
                  <c:v>0.63312500000000005</c:v>
                </c:pt>
                <c:pt idx="194">
                  <c:v>0.63383101851851853</c:v>
                </c:pt>
                <c:pt idx="195">
                  <c:v>0.63453703703703701</c:v>
                </c:pt>
                <c:pt idx="196">
                  <c:v>0.6352430555555556</c:v>
                </c:pt>
                <c:pt idx="197">
                  <c:v>0.63593749999999993</c:v>
                </c:pt>
                <c:pt idx="198">
                  <c:v>0.63664351851851853</c:v>
                </c:pt>
                <c:pt idx="199">
                  <c:v>0.63734953703703701</c:v>
                </c:pt>
                <c:pt idx="200">
                  <c:v>0.63805555555555549</c:v>
                </c:pt>
                <c:pt idx="201">
                  <c:v>0.63875000000000004</c:v>
                </c:pt>
                <c:pt idx="202">
                  <c:v>0.63945601851851852</c:v>
                </c:pt>
                <c:pt idx="203">
                  <c:v>0.640162037037037</c:v>
                </c:pt>
                <c:pt idx="204">
                  <c:v>0.64086805555555559</c:v>
                </c:pt>
                <c:pt idx="205">
                  <c:v>0.64156250000000004</c:v>
                </c:pt>
                <c:pt idx="206">
                  <c:v>0.64226851851851852</c:v>
                </c:pt>
                <c:pt idx="207">
                  <c:v>0.64297453703703711</c:v>
                </c:pt>
                <c:pt idx="208">
                  <c:v>0.64366898148148144</c:v>
                </c:pt>
                <c:pt idx="209">
                  <c:v>0.64437500000000003</c:v>
                </c:pt>
                <c:pt idx="210">
                  <c:v>0.64508101851851851</c:v>
                </c:pt>
                <c:pt idx="211">
                  <c:v>0.64578703703703699</c:v>
                </c:pt>
                <c:pt idx="212">
                  <c:v>0.64648148148148155</c:v>
                </c:pt>
                <c:pt idx="213">
                  <c:v>0.64718750000000003</c:v>
                </c:pt>
                <c:pt idx="214">
                  <c:v>0.64789351851851851</c:v>
                </c:pt>
                <c:pt idx="215">
                  <c:v>0.6485995370370371</c:v>
                </c:pt>
                <c:pt idx="216">
                  <c:v>0.64929398148148143</c:v>
                </c:pt>
                <c:pt idx="217">
                  <c:v>0.65</c:v>
                </c:pt>
                <c:pt idx="218">
                  <c:v>0.6507060185185185</c:v>
                </c:pt>
                <c:pt idx="219">
                  <c:v>0.65141203703703698</c:v>
                </c:pt>
                <c:pt idx="220">
                  <c:v>0.65210648148148154</c:v>
                </c:pt>
                <c:pt idx="221">
                  <c:v>0.65281250000000002</c:v>
                </c:pt>
                <c:pt idx="222">
                  <c:v>0.6535185185185185</c:v>
                </c:pt>
                <c:pt idx="223">
                  <c:v>0.65422453703703709</c:v>
                </c:pt>
                <c:pt idx="224">
                  <c:v>0.65491898148148142</c:v>
                </c:pt>
                <c:pt idx="225">
                  <c:v>0.65562500000000001</c:v>
                </c:pt>
                <c:pt idx="226">
                  <c:v>0.65633101851851849</c:v>
                </c:pt>
                <c:pt idx="227">
                  <c:v>0.65703703703703698</c:v>
                </c:pt>
                <c:pt idx="228">
                  <c:v>0.65773148148148153</c:v>
                </c:pt>
                <c:pt idx="229">
                  <c:v>0.65843750000000001</c:v>
                </c:pt>
                <c:pt idx="230">
                  <c:v>0.65914351851851849</c:v>
                </c:pt>
                <c:pt idx="231">
                  <c:v>0.65983796296296293</c:v>
                </c:pt>
                <c:pt idx="232">
                  <c:v>0.66054398148148141</c:v>
                </c:pt>
                <c:pt idx="233">
                  <c:v>0.66125</c:v>
                </c:pt>
                <c:pt idx="234">
                  <c:v>0.66195601851851849</c:v>
                </c:pt>
                <c:pt idx="235">
                  <c:v>0.66265046296296293</c:v>
                </c:pt>
                <c:pt idx="236">
                  <c:v>0.66335648148148152</c:v>
                </c:pt>
                <c:pt idx="237">
                  <c:v>0.6640625</c:v>
                </c:pt>
                <c:pt idx="238">
                  <c:v>0.66476851851851848</c:v>
                </c:pt>
                <c:pt idx="239">
                  <c:v>0.66546296296296303</c:v>
                </c:pt>
                <c:pt idx="240">
                  <c:v>0.66616898148148151</c:v>
                </c:pt>
                <c:pt idx="241">
                  <c:v>0.666875</c:v>
                </c:pt>
                <c:pt idx="242">
                  <c:v>0.66758101851851848</c:v>
                </c:pt>
                <c:pt idx="243">
                  <c:v>0.66827546296296303</c:v>
                </c:pt>
                <c:pt idx="244">
                  <c:v>0.66898148148148151</c:v>
                </c:pt>
                <c:pt idx="245">
                  <c:v>0.6696875000000001</c:v>
                </c:pt>
                <c:pt idx="246">
                  <c:v>0.67039351851851858</c:v>
                </c:pt>
                <c:pt idx="247">
                  <c:v>0.67108796296296302</c:v>
                </c:pt>
                <c:pt idx="248">
                  <c:v>0.67179398148148151</c:v>
                </c:pt>
                <c:pt idx="249">
                  <c:v>0.67249999999999999</c:v>
                </c:pt>
                <c:pt idx="250">
                  <c:v>0.67320601851851858</c:v>
                </c:pt>
                <c:pt idx="251">
                  <c:v>0.67390046296296291</c:v>
                </c:pt>
                <c:pt idx="252">
                  <c:v>0.6746064814814815</c:v>
                </c:pt>
                <c:pt idx="253">
                  <c:v>0.67531249999999998</c:v>
                </c:pt>
                <c:pt idx="254">
                  <c:v>0.67600694444444442</c:v>
                </c:pt>
                <c:pt idx="255">
                  <c:v>0.67671296296296291</c:v>
                </c:pt>
                <c:pt idx="256">
                  <c:v>0.67741898148148139</c:v>
                </c:pt>
                <c:pt idx="257">
                  <c:v>0.67812499999999998</c:v>
                </c:pt>
                <c:pt idx="258">
                  <c:v>0.67881944444444453</c:v>
                </c:pt>
                <c:pt idx="259">
                  <c:v>0.67952546296296301</c:v>
                </c:pt>
                <c:pt idx="260">
                  <c:v>0.68023148148148149</c:v>
                </c:pt>
                <c:pt idx="261">
                  <c:v>0.68093750000000008</c:v>
                </c:pt>
                <c:pt idx="262">
                  <c:v>0.68163194444444442</c:v>
                </c:pt>
                <c:pt idx="263">
                  <c:v>0.68233796296296301</c:v>
                </c:pt>
                <c:pt idx="264">
                  <c:v>0.68304398148148149</c:v>
                </c:pt>
                <c:pt idx="265">
                  <c:v>0.68374999999999997</c:v>
                </c:pt>
                <c:pt idx="266">
                  <c:v>0.68444444444444441</c:v>
                </c:pt>
                <c:pt idx="267">
                  <c:v>0.68515046296296289</c:v>
                </c:pt>
                <c:pt idx="268">
                  <c:v>0.68585648148148148</c:v>
                </c:pt>
                <c:pt idx="269">
                  <c:v>0.68656249999999996</c:v>
                </c:pt>
                <c:pt idx="270">
                  <c:v>0.68725694444444441</c:v>
                </c:pt>
                <c:pt idx="271">
                  <c:v>0.687962962962963</c:v>
                </c:pt>
                <c:pt idx="272">
                  <c:v>0.68866898148148159</c:v>
                </c:pt>
                <c:pt idx="273">
                  <c:v>0.68937500000000007</c:v>
                </c:pt>
                <c:pt idx="274">
                  <c:v>0.69006944444444451</c:v>
                </c:pt>
                <c:pt idx="275">
                  <c:v>0.69077546296296299</c:v>
                </c:pt>
                <c:pt idx="276">
                  <c:v>0.69148148148148147</c:v>
                </c:pt>
                <c:pt idx="277">
                  <c:v>0.69217592592592592</c:v>
                </c:pt>
                <c:pt idx="278">
                  <c:v>0.6928819444444444</c:v>
                </c:pt>
                <c:pt idx="279">
                  <c:v>0.69358796296296299</c:v>
                </c:pt>
                <c:pt idx="280">
                  <c:v>0.69429398148148147</c:v>
                </c:pt>
                <c:pt idx="281">
                  <c:v>0.69498842592592591</c:v>
                </c:pt>
                <c:pt idx="282">
                  <c:v>0.69569444444444439</c:v>
                </c:pt>
                <c:pt idx="283">
                  <c:v>0.69640046296296287</c:v>
                </c:pt>
                <c:pt idx="284">
                  <c:v>0.69710648148148147</c:v>
                </c:pt>
                <c:pt idx="285">
                  <c:v>0.69780092592592602</c:v>
                </c:pt>
                <c:pt idx="286">
                  <c:v>0.6985069444444445</c:v>
                </c:pt>
                <c:pt idx="287">
                  <c:v>0.69921296296296298</c:v>
                </c:pt>
                <c:pt idx="288">
                  <c:v>0.69991898148148157</c:v>
                </c:pt>
                <c:pt idx="289">
                  <c:v>0.7006134259259259</c:v>
                </c:pt>
                <c:pt idx="290">
                  <c:v>0.7013194444444445</c:v>
                </c:pt>
                <c:pt idx="291">
                  <c:v>0.70202546296296298</c:v>
                </c:pt>
                <c:pt idx="292">
                  <c:v>0.70273148148148146</c:v>
                </c:pt>
                <c:pt idx="293">
                  <c:v>0.7034259259259259</c:v>
                </c:pt>
                <c:pt idx="294">
                  <c:v>0.70413194444444438</c:v>
                </c:pt>
                <c:pt idx="295">
                  <c:v>0.70483796296296297</c:v>
                </c:pt>
                <c:pt idx="296">
                  <c:v>0.70554398148148145</c:v>
                </c:pt>
                <c:pt idx="297">
                  <c:v>0.70623842592592589</c:v>
                </c:pt>
                <c:pt idx="298">
                  <c:v>0.70694444444444438</c:v>
                </c:pt>
                <c:pt idx="299">
                  <c:v>0.70765046296296286</c:v>
                </c:pt>
                <c:pt idx="300">
                  <c:v>0.70834490740740741</c:v>
                </c:pt>
                <c:pt idx="301">
                  <c:v>0.709050925925926</c:v>
                </c:pt>
                <c:pt idx="302">
                  <c:v>0.70975694444444448</c:v>
                </c:pt>
                <c:pt idx="303">
                  <c:v>0.71046296296296296</c:v>
                </c:pt>
                <c:pt idx="304">
                  <c:v>0.7111574074074074</c:v>
                </c:pt>
                <c:pt idx="305">
                  <c:v>0.71186342592592589</c:v>
                </c:pt>
                <c:pt idx="306">
                  <c:v>0.71256944444444448</c:v>
                </c:pt>
                <c:pt idx="307">
                  <c:v>0.71327546296296296</c:v>
                </c:pt>
                <c:pt idx="308">
                  <c:v>0.7139699074074074</c:v>
                </c:pt>
                <c:pt idx="309">
                  <c:v>0.71467592592592588</c:v>
                </c:pt>
                <c:pt idx="310">
                  <c:v>0.71538194444444436</c:v>
                </c:pt>
                <c:pt idx="311">
                  <c:v>0.71608796296296295</c:v>
                </c:pt>
                <c:pt idx="312">
                  <c:v>0.71678240740740751</c:v>
                </c:pt>
                <c:pt idx="313">
                  <c:v>0.71748842592592599</c:v>
                </c:pt>
                <c:pt idx="314">
                  <c:v>0.71819444444444447</c:v>
                </c:pt>
                <c:pt idx="315">
                  <c:v>0.71890046296296306</c:v>
                </c:pt>
                <c:pt idx="316">
                  <c:v>0.71959490740740739</c:v>
                </c:pt>
                <c:pt idx="317">
                  <c:v>0.72030092592592598</c:v>
                </c:pt>
                <c:pt idx="318">
                  <c:v>0.72100694444444446</c:v>
                </c:pt>
                <c:pt idx="319">
                  <c:v>0.72171296296296295</c:v>
                </c:pt>
                <c:pt idx="320">
                  <c:v>0.72240740740740739</c:v>
                </c:pt>
                <c:pt idx="321">
                  <c:v>0.72311342592592587</c:v>
                </c:pt>
                <c:pt idx="322">
                  <c:v>0.72381944444444446</c:v>
                </c:pt>
                <c:pt idx="323">
                  <c:v>0.72451388888888879</c:v>
                </c:pt>
                <c:pt idx="324">
                  <c:v>0.72521990740740738</c:v>
                </c:pt>
                <c:pt idx="325">
                  <c:v>0.72592592592592586</c:v>
                </c:pt>
                <c:pt idx="326">
                  <c:v>0.72663194444444434</c:v>
                </c:pt>
                <c:pt idx="327">
                  <c:v>0.7273263888888889</c:v>
                </c:pt>
                <c:pt idx="328">
                  <c:v>0.72803240740740749</c:v>
                </c:pt>
                <c:pt idx="329">
                  <c:v>0.72873842592592597</c:v>
                </c:pt>
                <c:pt idx="330">
                  <c:v>0.72944444444444445</c:v>
                </c:pt>
                <c:pt idx="331">
                  <c:v>0.73013888888888889</c:v>
                </c:pt>
                <c:pt idx="332">
                  <c:v>0.73084490740740737</c:v>
                </c:pt>
                <c:pt idx="333">
                  <c:v>0.73155092592592597</c:v>
                </c:pt>
                <c:pt idx="334">
                  <c:v>0.73225694444444445</c:v>
                </c:pt>
                <c:pt idx="335">
                  <c:v>0.73295138888888889</c:v>
                </c:pt>
                <c:pt idx="336">
                  <c:v>0.73365740740740737</c:v>
                </c:pt>
                <c:pt idx="337">
                  <c:v>0.73436342592592585</c:v>
                </c:pt>
                <c:pt idx="338">
                  <c:v>0.73506944444444444</c:v>
                </c:pt>
                <c:pt idx="339">
                  <c:v>0.73576388888888899</c:v>
                </c:pt>
                <c:pt idx="340">
                  <c:v>0.73646990740740748</c:v>
                </c:pt>
                <c:pt idx="341">
                  <c:v>0.73717592592592596</c:v>
                </c:pt>
                <c:pt idx="342">
                  <c:v>0.73788194444444455</c:v>
                </c:pt>
                <c:pt idx="343">
                  <c:v>0.73857638888888888</c:v>
                </c:pt>
                <c:pt idx="344">
                  <c:v>0.73928240740740747</c:v>
                </c:pt>
                <c:pt idx="345">
                  <c:v>0.73998842592592595</c:v>
                </c:pt>
                <c:pt idx="346">
                  <c:v>0.74069444444444443</c:v>
                </c:pt>
                <c:pt idx="347">
                  <c:v>0.74138888888888888</c:v>
                </c:pt>
                <c:pt idx="348">
                  <c:v>0.74209490740740736</c:v>
                </c:pt>
                <c:pt idx="349">
                  <c:v>0.74280092592592595</c:v>
                </c:pt>
                <c:pt idx="350">
                  <c:v>0.74349537037037028</c:v>
                </c:pt>
                <c:pt idx="351">
                  <c:v>0.74420138888888887</c:v>
                </c:pt>
                <c:pt idx="352">
                  <c:v>0.74490740740740735</c:v>
                </c:pt>
                <c:pt idx="353">
                  <c:v>0.74561342592592583</c:v>
                </c:pt>
                <c:pt idx="354">
                  <c:v>0.74630787037037039</c:v>
                </c:pt>
                <c:pt idx="355">
                  <c:v>0.74701388888888898</c:v>
                </c:pt>
                <c:pt idx="356">
                  <c:v>0.74771990740740746</c:v>
                </c:pt>
                <c:pt idx="357">
                  <c:v>0.74842592592592594</c:v>
                </c:pt>
                <c:pt idx="358">
                  <c:v>0.74912037037037038</c:v>
                </c:pt>
                <c:pt idx="359">
                  <c:v>0.74982638888888886</c:v>
                </c:pt>
                <c:pt idx="360">
                  <c:v>0.75053240740740745</c:v>
                </c:pt>
                <c:pt idx="361">
                  <c:v>0.75123842592592593</c:v>
                </c:pt>
                <c:pt idx="362">
                  <c:v>0.75193287037037038</c:v>
                </c:pt>
                <c:pt idx="363">
                  <c:v>0.75263888888888886</c:v>
                </c:pt>
                <c:pt idx="364">
                  <c:v>0.75334490740740734</c:v>
                </c:pt>
                <c:pt idx="365">
                  <c:v>0.75405092592592593</c:v>
                </c:pt>
                <c:pt idx="366">
                  <c:v>0.75474537037037026</c:v>
                </c:pt>
                <c:pt idx="367">
                  <c:v>0.75545138888888885</c:v>
                </c:pt>
                <c:pt idx="368">
                  <c:v>0.75615740740740733</c:v>
                </c:pt>
                <c:pt idx="369">
                  <c:v>0.75686342592592604</c:v>
                </c:pt>
                <c:pt idx="370">
                  <c:v>0.75755787037037037</c:v>
                </c:pt>
                <c:pt idx="371">
                  <c:v>0.75826388888888896</c:v>
                </c:pt>
                <c:pt idx="372">
                  <c:v>0.75896990740740744</c:v>
                </c:pt>
                <c:pt idx="373">
                  <c:v>0.75966435185185188</c:v>
                </c:pt>
                <c:pt idx="374">
                  <c:v>0.76037037037037036</c:v>
                </c:pt>
                <c:pt idx="375">
                  <c:v>0.76107638888888884</c:v>
                </c:pt>
                <c:pt idx="376">
                  <c:v>0.76178240740740744</c:v>
                </c:pt>
                <c:pt idx="377">
                  <c:v>0.76247685185185177</c:v>
                </c:pt>
                <c:pt idx="378">
                  <c:v>0.76318287037037036</c:v>
                </c:pt>
                <c:pt idx="379">
                  <c:v>0.76388888888888884</c:v>
                </c:pt>
                <c:pt idx="380">
                  <c:v>0.76459490740740732</c:v>
                </c:pt>
                <c:pt idx="381">
                  <c:v>0.76528935185185187</c:v>
                </c:pt>
                <c:pt idx="382">
                  <c:v>0.76599537037037047</c:v>
                </c:pt>
                <c:pt idx="383">
                  <c:v>0.76670138888888895</c:v>
                </c:pt>
                <c:pt idx="384">
                  <c:v>0.76740740740740743</c:v>
                </c:pt>
                <c:pt idx="385">
                  <c:v>0.76810185185185187</c:v>
                </c:pt>
                <c:pt idx="386">
                  <c:v>0.76880787037037035</c:v>
                </c:pt>
                <c:pt idx="387">
                  <c:v>0.76951388888888894</c:v>
                </c:pt>
                <c:pt idx="388">
                  <c:v>0.77021990740740742</c:v>
                </c:pt>
                <c:pt idx="389">
                  <c:v>0.77091435185185186</c:v>
                </c:pt>
                <c:pt idx="390">
                  <c:v>0.77162037037037035</c:v>
                </c:pt>
                <c:pt idx="391">
                  <c:v>0.77232638888888883</c:v>
                </c:pt>
                <c:pt idx="392">
                  <c:v>0.77303240740740742</c:v>
                </c:pt>
                <c:pt idx="393">
                  <c:v>0.77372685185185175</c:v>
                </c:pt>
                <c:pt idx="394">
                  <c:v>0.77443287037037034</c:v>
                </c:pt>
                <c:pt idx="395">
                  <c:v>0.77513888888888882</c:v>
                </c:pt>
                <c:pt idx="396">
                  <c:v>0.77583333333333337</c:v>
                </c:pt>
                <c:pt idx="397">
                  <c:v>0.77653935185185186</c:v>
                </c:pt>
                <c:pt idx="398">
                  <c:v>0.77724537037037045</c:v>
                </c:pt>
                <c:pt idx="399">
                  <c:v>0.77795138888888893</c:v>
                </c:pt>
                <c:pt idx="400">
                  <c:v>0.77864583333333337</c:v>
                </c:pt>
                <c:pt idx="401">
                  <c:v>0.77935185185185185</c:v>
                </c:pt>
                <c:pt idx="402">
                  <c:v>0.78005787037037033</c:v>
                </c:pt>
                <c:pt idx="403">
                  <c:v>0.78076388888888892</c:v>
                </c:pt>
                <c:pt idx="404">
                  <c:v>0.78145833333333325</c:v>
                </c:pt>
                <c:pt idx="405">
                  <c:v>0.78216435185185185</c:v>
                </c:pt>
                <c:pt idx="406">
                  <c:v>0.78287037037037033</c:v>
                </c:pt>
                <c:pt idx="407">
                  <c:v>0.78357638888888881</c:v>
                </c:pt>
                <c:pt idx="408">
                  <c:v>0.78427083333333336</c:v>
                </c:pt>
                <c:pt idx="409">
                  <c:v>0.78497685185185195</c:v>
                </c:pt>
                <c:pt idx="410">
                  <c:v>0.78568287037037043</c:v>
                </c:pt>
                <c:pt idx="411">
                  <c:v>0.78638888888888892</c:v>
                </c:pt>
                <c:pt idx="412">
                  <c:v>0.78708333333333336</c:v>
                </c:pt>
                <c:pt idx="413">
                  <c:v>0.78778935185185184</c:v>
                </c:pt>
                <c:pt idx="414">
                  <c:v>0.78849537037037043</c:v>
                </c:pt>
                <c:pt idx="415">
                  <c:v>0.78920138888888891</c:v>
                </c:pt>
                <c:pt idx="416">
                  <c:v>0.78989583333333335</c:v>
                </c:pt>
                <c:pt idx="417">
                  <c:v>0.79060185185185183</c:v>
                </c:pt>
                <c:pt idx="418">
                  <c:v>0.79130787037037031</c:v>
                </c:pt>
                <c:pt idx="419">
                  <c:v>0.79200231481481476</c:v>
                </c:pt>
                <c:pt idx="420">
                  <c:v>0.79270833333333324</c:v>
                </c:pt>
                <c:pt idx="421">
                  <c:v>0.79341435185185183</c:v>
                </c:pt>
                <c:pt idx="422">
                  <c:v>0.79412037037037031</c:v>
                </c:pt>
                <c:pt idx="423">
                  <c:v>0.79481481481481486</c:v>
                </c:pt>
                <c:pt idx="424">
                  <c:v>0.79552083333333334</c:v>
                </c:pt>
                <c:pt idx="425">
                  <c:v>0.79622685185185194</c:v>
                </c:pt>
                <c:pt idx="426">
                  <c:v>0.79693287037037042</c:v>
                </c:pt>
                <c:pt idx="427">
                  <c:v>0.79762731481481486</c:v>
                </c:pt>
                <c:pt idx="428">
                  <c:v>0.79833333333333334</c:v>
                </c:pt>
                <c:pt idx="429">
                  <c:v>0.79903935185185182</c:v>
                </c:pt>
                <c:pt idx="430">
                  <c:v>0.79974537037037041</c:v>
                </c:pt>
                <c:pt idx="431">
                  <c:v>0.80043981481481474</c:v>
                </c:pt>
                <c:pt idx="432">
                  <c:v>0.80114583333333333</c:v>
                </c:pt>
                <c:pt idx="433">
                  <c:v>0.80185185185185182</c:v>
                </c:pt>
                <c:pt idx="434">
                  <c:v>0.8025578703703703</c:v>
                </c:pt>
                <c:pt idx="435">
                  <c:v>0.80325231481481485</c:v>
                </c:pt>
                <c:pt idx="436">
                  <c:v>0.80395833333333344</c:v>
                </c:pt>
                <c:pt idx="437">
                  <c:v>0.80466435185185192</c:v>
                </c:pt>
                <c:pt idx="438">
                  <c:v>0.8053703703703704</c:v>
                </c:pt>
                <c:pt idx="439">
                  <c:v>0.80606481481481485</c:v>
                </c:pt>
                <c:pt idx="440">
                  <c:v>0.80677083333333333</c:v>
                </c:pt>
                <c:pt idx="441">
                  <c:v>0.80747685185185192</c:v>
                </c:pt>
                <c:pt idx="442">
                  <c:v>0.80817129629629625</c:v>
                </c:pt>
                <c:pt idx="443">
                  <c:v>0.80887731481481484</c:v>
                </c:pt>
                <c:pt idx="444">
                  <c:v>0.80958333333333332</c:v>
                </c:pt>
                <c:pt idx="445">
                  <c:v>0.8102893518518518</c:v>
                </c:pt>
                <c:pt idx="446">
                  <c:v>0.81098379629629624</c:v>
                </c:pt>
                <c:pt idx="447">
                  <c:v>0.81168981481481473</c:v>
                </c:pt>
                <c:pt idx="448">
                  <c:v>0.81239583333333332</c:v>
                </c:pt>
                <c:pt idx="449">
                  <c:v>0.8131018518518518</c:v>
                </c:pt>
                <c:pt idx="450">
                  <c:v>0.81379629629629635</c:v>
                </c:pt>
                <c:pt idx="451">
                  <c:v>0.81450231481481483</c:v>
                </c:pt>
                <c:pt idx="452">
                  <c:v>0.81520833333333342</c:v>
                </c:pt>
                <c:pt idx="453">
                  <c:v>0.8159143518518519</c:v>
                </c:pt>
                <c:pt idx="454">
                  <c:v>0.81660879629629635</c:v>
                </c:pt>
                <c:pt idx="455">
                  <c:v>0.81731481481481483</c:v>
                </c:pt>
                <c:pt idx="456">
                  <c:v>0.81802083333333331</c:v>
                </c:pt>
                <c:pt idx="457">
                  <c:v>0.8187268518518519</c:v>
                </c:pt>
                <c:pt idx="458">
                  <c:v>0.81942129629629623</c:v>
                </c:pt>
                <c:pt idx="459">
                  <c:v>0.82012731481481482</c:v>
                </c:pt>
                <c:pt idx="460">
                  <c:v>0.8208333333333333</c:v>
                </c:pt>
                <c:pt idx="461">
                  <c:v>0.82153935185185178</c:v>
                </c:pt>
                <c:pt idx="462">
                  <c:v>0.82223379629629623</c:v>
                </c:pt>
                <c:pt idx="463">
                  <c:v>0.82293981481481471</c:v>
                </c:pt>
                <c:pt idx="464">
                  <c:v>0.8236458333333333</c:v>
                </c:pt>
                <c:pt idx="465">
                  <c:v>0.82434027777777785</c:v>
                </c:pt>
                <c:pt idx="466">
                  <c:v>0.82504629629629633</c:v>
                </c:pt>
                <c:pt idx="467">
                  <c:v>0.82575231481481481</c:v>
                </c:pt>
                <c:pt idx="468">
                  <c:v>0.82645833333333341</c:v>
                </c:pt>
                <c:pt idx="469">
                  <c:v>0.82715277777777774</c:v>
                </c:pt>
                <c:pt idx="470">
                  <c:v>0.82785879629629633</c:v>
                </c:pt>
                <c:pt idx="471">
                  <c:v>0.82856481481481481</c:v>
                </c:pt>
                <c:pt idx="472">
                  <c:v>0.82927083333333329</c:v>
                </c:pt>
                <c:pt idx="473">
                  <c:v>0.82996527777777773</c:v>
                </c:pt>
                <c:pt idx="474">
                  <c:v>0.83067129629629621</c:v>
                </c:pt>
                <c:pt idx="475">
                  <c:v>0.83137731481481481</c:v>
                </c:pt>
                <c:pt idx="476">
                  <c:v>0.83208333333333329</c:v>
                </c:pt>
                <c:pt idx="477">
                  <c:v>0.83277777777777784</c:v>
                </c:pt>
                <c:pt idx="478">
                  <c:v>0.83348379629629632</c:v>
                </c:pt>
                <c:pt idx="479">
                  <c:v>0.83418981481481491</c:v>
                </c:pt>
                <c:pt idx="480">
                  <c:v>0.83489583333333339</c:v>
                </c:pt>
              </c:numCache>
            </c:numRef>
          </c:cat>
          <c:val>
            <c:numRef>
              <c:f>'17-05(02)'!$H$3:$H$483</c:f>
              <c:numCache>
                <c:formatCode>General</c:formatCode>
                <c:ptCount val="481"/>
                <c:pt idx="0">
                  <c:v>17.100000000000001</c:v>
                </c:pt>
                <c:pt idx="1">
                  <c:v>17.100000000000001</c:v>
                </c:pt>
                <c:pt idx="2">
                  <c:v>17.100000000000001</c:v>
                </c:pt>
                <c:pt idx="3">
                  <c:v>17.100000000000001</c:v>
                </c:pt>
                <c:pt idx="4">
                  <c:v>17.100000000000001</c:v>
                </c:pt>
                <c:pt idx="5">
                  <c:v>17.16</c:v>
                </c:pt>
                <c:pt idx="6">
                  <c:v>17.16</c:v>
                </c:pt>
                <c:pt idx="7">
                  <c:v>17.16</c:v>
                </c:pt>
                <c:pt idx="8">
                  <c:v>17.16</c:v>
                </c:pt>
                <c:pt idx="9">
                  <c:v>17.16</c:v>
                </c:pt>
                <c:pt idx="10">
                  <c:v>17.22</c:v>
                </c:pt>
                <c:pt idx="11">
                  <c:v>17.22</c:v>
                </c:pt>
                <c:pt idx="12">
                  <c:v>17.22</c:v>
                </c:pt>
                <c:pt idx="13">
                  <c:v>17.22</c:v>
                </c:pt>
                <c:pt idx="14">
                  <c:v>17.22</c:v>
                </c:pt>
                <c:pt idx="15">
                  <c:v>17.22</c:v>
                </c:pt>
                <c:pt idx="16">
                  <c:v>17.22</c:v>
                </c:pt>
                <c:pt idx="17">
                  <c:v>17.22</c:v>
                </c:pt>
                <c:pt idx="18">
                  <c:v>17.22</c:v>
                </c:pt>
                <c:pt idx="19">
                  <c:v>17.29</c:v>
                </c:pt>
                <c:pt idx="20">
                  <c:v>17.29</c:v>
                </c:pt>
                <c:pt idx="21">
                  <c:v>17.29</c:v>
                </c:pt>
                <c:pt idx="22">
                  <c:v>17.29</c:v>
                </c:pt>
                <c:pt idx="23">
                  <c:v>17.29</c:v>
                </c:pt>
                <c:pt idx="24">
                  <c:v>17.29</c:v>
                </c:pt>
                <c:pt idx="25">
                  <c:v>17.350000000000001</c:v>
                </c:pt>
                <c:pt idx="26">
                  <c:v>17.350000000000001</c:v>
                </c:pt>
                <c:pt idx="27">
                  <c:v>17.350000000000001</c:v>
                </c:pt>
                <c:pt idx="28">
                  <c:v>17.350000000000001</c:v>
                </c:pt>
                <c:pt idx="29">
                  <c:v>17.350000000000001</c:v>
                </c:pt>
                <c:pt idx="30">
                  <c:v>17.350000000000001</c:v>
                </c:pt>
                <c:pt idx="31">
                  <c:v>17.350000000000001</c:v>
                </c:pt>
                <c:pt idx="32">
                  <c:v>17.350000000000001</c:v>
                </c:pt>
                <c:pt idx="33">
                  <c:v>17.350000000000001</c:v>
                </c:pt>
                <c:pt idx="34">
                  <c:v>17.350000000000001</c:v>
                </c:pt>
                <c:pt idx="35">
                  <c:v>17.350000000000001</c:v>
                </c:pt>
                <c:pt idx="36">
                  <c:v>17.41</c:v>
                </c:pt>
                <c:pt idx="37">
                  <c:v>17.41</c:v>
                </c:pt>
                <c:pt idx="38">
                  <c:v>17.41</c:v>
                </c:pt>
                <c:pt idx="39">
                  <c:v>17.41</c:v>
                </c:pt>
                <c:pt idx="40">
                  <c:v>17.41</c:v>
                </c:pt>
                <c:pt idx="41">
                  <c:v>17.41</c:v>
                </c:pt>
                <c:pt idx="42">
                  <c:v>17.41</c:v>
                </c:pt>
                <c:pt idx="43">
                  <c:v>17.41</c:v>
                </c:pt>
                <c:pt idx="44">
                  <c:v>17.47</c:v>
                </c:pt>
                <c:pt idx="45">
                  <c:v>17.47</c:v>
                </c:pt>
                <c:pt idx="46">
                  <c:v>17.47</c:v>
                </c:pt>
                <c:pt idx="47">
                  <c:v>17.47</c:v>
                </c:pt>
                <c:pt idx="48">
                  <c:v>17.47</c:v>
                </c:pt>
                <c:pt idx="49">
                  <c:v>17.47</c:v>
                </c:pt>
                <c:pt idx="50">
                  <c:v>17.47</c:v>
                </c:pt>
                <c:pt idx="51">
                  <c:v>17.47</c:v>
                </c:pt>
                <c:pt idx="52">
                  <c:v>17.54</c:v>
                </c:pt>
                <c:pt idx="53">
                  <c:v>17.54</c:v>
                </c:pt>
                <c:pt idx="54">
                  <c:v>17.54</c:v>
                </c:pt>
                <c:pt idx="55">
                  <c:v>17.54</c:v>
                </c:pt>
                <c:pt idx="56">
                  <c:v>17.54</c:v>
                </c:pt>
                <c:pt idx="57">
                  <c:v>17.54</c:v>
                </c:pt>
                <c:pt idx="58">
                  <c:v>17.54</c:v>
                </c:pt>
                <c:pt idx="59">
                  <c:v>17.54</c:v>
                </c:pt>
                <c:pt idx="60">
                  <c:v>17.54</c:v>
                </c:pt>
                <c:pt idx="61">
                  <c:v>17.54</c:v>
                </c:pt>
                <c:pt idx="62">
                  <c:v>17.54</c:v>
                </c:pt>
                <c:pt idx="63">
                  <c:v>17.54</c:v>
                </c:pt>
                <c:pt idx="64">
                  <c:v>17.54</c:v>
                </c:pt>
                <c:pt idx="65">
                  <c:v>17.54</c:v>
                </c:pt>
                <c:pt idx="66">
                  <c:v>17.54</c:v>
                </c:pt>
                <c:pt idx="67">
                  <c:v>17.54</c:v>
                </c:pt>
                <c:pt idx="68">
                  <c:v>17.54</c:v>
                </c:pt>
                <c:pt idx="69">
                  <c:v>17.54</c:v>
                </c:pt>
                <c:pt idx="70">
                  <c:v>17.600000000000001</c:v>
                </c:pt>
                <c:pt idx="71">
                  <c:v>17.600000000000001</c:v>
                </c:pt>
                <c:pt idx="72">
                  <c:v>17.600000000000001</c:v>
                </c:pt>
                <c:pt idx="73">
                  <c:v>17.600000000000001</c:v>
                </c:pt>
                <c:pt idx="74">
                  <c:v>17.600000000000001</c:v>
                </c:pt>
                <c:pt idx="75">
                  <c:v>17.66</c:v>
                </c:pt>
                <c:pt idx="76">
                  <c:v>17.66</c:v>
                </c:pt>
                <c:pt idx="77">
                  <c:v>17.66</c:v>
                </c:pt>
                <c:pt idx="78">
                  <c:v>17.66</c:v>
                </c:pt>
                <c:pt idx="79">
                  <c:v>17.72</c:v>
                </c:pt>
                <c:pt idx="80">
                  <c:v>17.72</c:v>
                </c:pt>
                <c:pt idx="81">
                  <c:v>17.72</c:v>
                </c:pt>
                <c:pt idx="82">
                  <c:v>17.72</c:v>
                </c:pt>
                <c:pt idx="83">
                  <c:v>17.79</c:v>
                </c:pt>
                <c:pt idx="84">
                  <c:v>17.79</c:v>
                </c:pt>
                <c:pt idx="85">
                  <c:v>17.79</c:v>
                </c:pt>
                <c:pt idx="86">
                  <c:v>17.79</c:v>
                </c:pt>
                <c:pt idx="87">
                  <c:v>17.850000000000001</c:v>
                </c:pt>
                <c:pt idx="88">
                  <c:v>17.850000000000001</c:v>
                </c:pt>
                <c:pt idx="89">
                  <c:v>17.850000000000001</c:v>
                </c:pt>
                <c:pt idx="90">
                  <c:v>17.850000000000001</c:v>
                </c:pt>
                <c:pt idx="91">
                  <c:v>17.850000000000001</c:v>
                </c:pt>
                <c:pt idx="92">
                  <c:v>17.850000000000001</c:v>
                </c:pt>
                <c:pt idx="93">
                  <c:v>17.850000000000001</c:v>
                </c:pt>
                <c:pt idx="94">
                  <c:v>17.91</c:v>
                </c:pt>
                <c:pt idx="95">
                  <c:v>17.91</c:v>
                </c:pt>
                <c:pt idx="96">
                  <c:v>17.91</c:v>
                </c:pt>
                <c:pt idx="97">
                  <c:v>17.91</c:v>
                </c:pt>
                <c:pt idx="98">
                  <c:v>17.91</c:v>
                </c:pt>
                <c:pt idx="99">
                  <c:v>17.91</c:v>
                </c:pt>
                <c:pt idx="100">
                  <c:v>17.97</c:v>
                </c:pt>
                <c:pt idx="101">
                  <c:v>17.97</c:v>
                </c:pt>
                <c:pt idx="102">
                  <c:v>17.97</c:v>
                </c:pt>
                <c:pt idx="103">
                  <c:v>17.97</c:v>
                </c:pt>
                <c:pt idx="104">
                  <c:v>17.97</c:v>
                </c:pt>
                <c:pt idx="105">
                  <c:v>18.04</c:v>
                </c:pt>
                <c:pt idx="106">
                  <c:v>18.04</c:v>
                </c:pt>
                <c:pt idx="107">
                  <c:v>18.04</c:v>
                </c:pt>
                <c:pt idx="108">
                  <c:v>18.04</c:v>
                </c:pt>
                <c:pt idx="109">
                  <c:v>18.04</c:v>
                </c:pt>
                <c:pt idx="110">
                  <c:v>18.04</c:v>
                </c:pt>
                <c:pt idx="111">
                  <c:v>18.04</c:v>
                </c:pt>
                <c:pt idx="112">
                  <c:v>18.04</c:v>
                </c:pt>
                <c:pt idx="113">
                  <c:v>18.04</c:v>
                </c:pt>
                <c:pt idx="114">
                  <c:v>18.04</c:v>
                </c:pt>
                <c:pt idx="115">
                  <c:v>18.04</c:v>
                </c:pt>
                <c:pt idx="116">
                  <c:v>18.04</c:v>
                </c:pt>
                <c:pt idx="117">
                  <c:v>18.04</c:v>
                </c:pt>
                <c:pt idx="118">
                  <c:v>18.04</c:v>
                </c:pt>
                <c:pt idx="119">
                  <c:v>18.04</c:v>
                </c:pt>
                <c:pt idx="120">
                  <c:v>18.04</c:v>
                </c:pt>
                <c:pt idx="121">
                  <c:v>18.100000000000001</c:v>
                </c:pt>
                <c:pt idx="122">
                  <c:v>18.100000000000001</c:v>
                </c:pt>
                <c:pt idx="123">
                  <c:v>18.16</c:v>
                </c:pt>
                <c:pt idx="124">
                  <c:v>18.22</c:v>
                </c:pt>
                <c:pt idx="125">
                  <c:v>18.29</c:v>
                </c:pt>
                <c:pt idx="126">
                  <c:v>18.350000000000001</c:v>
                </c:pt>
                <c:pt idx="127">
                  <c:v>18.41</c:v>
                </c:pt>
                <c:pt idx="128">
                  <c:v>18.54</c:v>
                </c:pt>
                <c:pt idx="129">
                  <c:v>18.600000000000001</c:v>
                </c:pt>
                <c:pt idx="130">
                  <c:v>18.72</c:v>
                </c:pt>
                <c:pt idx="131">
                  <c:v>18.79</c:v>
                </c:pt>
                <c:pt idx="132">
                  <c:v>18.91</c:v>
                </c:pt>
                <c:pt idx="133">
                  <c:v>18.97</c:v>
                </c:pt>
                <c:pt idx="134">
                  <c:v>19.100000000000001</c:v>
                </c:pt>
                <c:pt idx="135">
                  <c:v>19.22</c:v>
                </c:pt>
                <c:pt idx="136">
                  <c:v>19.29</c:v>
                </c:pt>
                <c:pt idx="137">
                  <c:v>19.41</c:v>
                </c:pt>
                <c:pt idx="138">
                  <c:v>19.54</c:v>
                </c:pt>
                <c:pt idx="139">
                  <c:v>19.66</c:v>
                </c:pt>
                <c:pt idx="140">
                  <c:v>19.79</c:v>
                </c:pt>
                <c:pt idx="141">
                  <c:v>19.850000000000001</c:v>
                </c:pt>
                <c:pt idx="142">
                  <c:v>19.97</c:v>
                </c:pt>
                <c:pt idx="143">
                  <c:v>20.100000000000001</c:v>
                </c:pt>
                <c:pt idx="144">
                  <c:v>20.16</c:v>
                </c:pt>
                <c:pt idx="145">
                  <c:v>20.29</c:v>
                </c:pt>
                <c:pt idx="146">
                  <c:v>20.41</c:v>
                </c:pt>
                <c:pt idx="147">
                  <c:v>20.47</c:v>
                </c:pt>
                <c:pt idx="148">
                  <c:v>20.6</c:v>
                </c:pt>
                <c:pt idx="149">
                  <c:v>20.66</c:v>
                </c:pt>
                <c:pt idx="150">
                  <c:v>20.72</c:v>
                </c:pt>
                <c:pt idx="151">
                  <c:v>20.79</c:v>
                </c:pt>
                <c:pt idx="152">
                  <c:v>20.79</c:v>
                </c:pt>
                <c:pt idx="153">
                  <c:v>20.85</c:v>
                </c:pt>
                <c:pt idx="154">
                  <c:v>20.91</c:v>
                </c:pt>
                <c:pt idx="155">
                  <c:v>20.91</c:v>
                </c:pt>
                <c:pt idx="156">
                  <c:v>20.97</c:v>
                </c:pt>
                <c:pt idx="157">
                  <c:v>20.97</c:v>
                </c:pt>
                <c:pt idx="158">
                  <c:v>21.04</c:v>
                </c:pt>
                <c:pt idx="159">
                  <c:v>21.1</c:v>
                </c:pt>
                <c:pt idx="160">
                  <c:v>21.16</c:v>
                </c:pt>
                <c:pt idx="161">
                  <c:v>21.22</c:v>
                </c:pt>
                <c:pt idx="162">
                  <c:v>21.29</c:v>
                </c:pt>
                <c:pt idx="163">
                  <c:v>21.35</c:v>
                </c:pt>
                <c:pt idx="164">
                  <c:v>21.41</c:v>
                </c:pt>
                <c:pt idx="165">
                  <c:v>21.47</c:v>
                </c:pt>
                <c:pt idx="166">
                  <c:v>21.54</c:v>
                </c:pt>
                <c:pt idx="167">
                  <c:v>21.54</c:v>
                </c:pt>
                <c:pt idx="168">
                  <c:v>21.6</c:v>
                </c:pt>
                <c:pt idx="169">
                  <c:v>21.6</c:v>
                </c:pt>
                <c:pt idx="170">
                  <c:v>21.66</c:v>
                </c:pt>
                <c:pt idx="171">
                  <c:v>21.66</c:v>
                </c:pt>
                <c:pt idx="172">
                  <c:v>21.66</c:v>
                </c:pt>
                <c:pt idx="173">
                  <c:v>21.72</c:v>
                </c:pt>
                <c:pt idx="174">
                  <c:v>21.72</c:v>
                </c:pt>
                <c:pt idx="175">
                  <c:v>21.72</c:v>
                </c:pt>
                <c:pt idx="176">
                  <c:v>21.72</c:v>
                </c:pt>
                <c:pt idx="177">
                  <c:v>21.72</c:v>
                </c:pt>
                <c:pt idx="178">
                  <c:v>21.72</c:v>
                </c:pt>
                <c:pt idx="179">
                  <c:v>21.66</c:v>
                </c:pt>
                <c:pt idx="180">
                  <c:v>21.66</c:v>
                </c:pt>
                <c:pt idx="181">
                  <c:v>21.66</c:v>
                </c:pt>
                <c:pt idx="182">
                  <c:v>21.66</c:v>
                </c:pt>
                <c:pt idx="183">
                  <c:v>21.66</c:v>
                </c:pt>
                <c:pt idx="184">
                  <c:v>21.6</c:v>
                </c:pt>
                <c:pt idx="185">
                  <c:v>21.6</c:v>
                </c:pt>
                <c:pt idx="186">
                  <c:v>21.6</c:v>
                </c:pt>
                <c:pt idx="187">
                  <c:v>21.54</c:v>
                </c:pt>
                <c:pt idx="188">
                  <c:v>21.54</c:v>
                </c:pt>
                <c:pt idx="189">
                  <c:v>21.54</c:v>
                </c:pt>
                <c:pt idx="190">
                  <c:v>21.47</c:v>
                </c:pt>
                <c:pt idx="191">
                  <c:v>21.41</c:v>
                </c:pt>
                <c:pt idx="192">
                  <c:v>21.41</c:v>
                </c:pt>
                <c:pt idx="193">
                  <c:v>21.35</c:v>
                </c:pt>
                <c:pt idx="194">
                  <c:v>21.35</c:v>
                </c:pt>
                <c:pt idx="195">
                  <c:v>21.29</c:v>
                </c:pt>
                <c:pt idx="196">
                  <c:v>21.29</c:v>
                </c:pt>
                <c:pt idx="197">
                  <c:v>21.22</c:v>
                </c:pt>
                <c:pt idx="198">
                  <c:v>21.22</c:v>
                </c:pt>
                <c:pt idx="199">
                  <c:v>21.16</c:v>
                </c:pt>
                <c:pt idx="200">
                  <c:v>21.16</c:v>
                </c:pt>
                <c:pt idx="201">
                  <c:v>21.1</c:v>
                </c:pt>
                <c:pt idx="202">
                  <c:v>21.1</c:v>
                </c:pt>
                <c:pt idx="203">
                  <c:v>21.04</c:v>
                </c:pt>
                <c:pt idx="204">
                  <c:v>20.97</c:v>
                </c:pt>
                <c:pt idx="205">
                  <c:v>20.97</c:v>
                </c:pt>
                <c:pt idx="206">
                  <c:v>20.91</c:v>
                </c:pt>
                <c:pt idx="207">
                  <c:v>20.91</c:v>
                </c:pt>
                <c:pt idx="208">
                  <c:v>20.85</c:v>
                </c:pt>
                <c:pt idx="209">
                  <c:v>20.85</c:v>
                </c:pt>
                <c:pt idx="210">
                  <c:v>20.85</c:v>
                </c:pt>
                <c:pt idx="211">
                  <c:v>20.79</c:v>
                </c:pt>
                <c:pt idx="212">
                  <c:v>20.79</c:v>
                </c:pt>
                <c:pt idx="213">
                  <c:v>20.79</c:v>
                </c:pt>
                <c:pt idx="214">
                  <c:v>20.79</c:v>
                </c:pt>
                <c:pt idx="215">
                  <c:v>20.79</c:v>
                </c:pt>
                <c:pt idx="216">
                  <c:v>20.85</c:v>
                </c:pt>
                <c:pt idx="217">
                  <c:v>20.85</c:v>
                </c:pt>
                <c:pt idx="218">
                  <c:v>20.91</c:v>
                </c:pt>
                <c:pt idx="219">
                  <c:v>20.91</c:v>
                </c:pt>
                <c:pt idx="220">
                  <c:v>20.97</c:v>
                </c:pt>
                <c:pt idx="221">
                  <c:v>21.04</c:v>
                </c:pt>
                <c:pt idx="222">
                  <c:v>21.04</c:v>
                </c:pt>
                <c:pt idx="223">
                  <c:v>21.1</c:v>
                </c:pt>
                <c:pt idx="224">
                  <c:v>21.16</c:v>
                </c:pt>
                <c:pt idx="225">
                  <c:v>21.22</c:v>
                </c:pt>
                <c:pt idx="226">
                  <c:v>21.22</c:v>
                </c:pt>
                <c:pt idx="227">
                  <c:v>21.29</c:v>
                </c:pt>
                <c:pt idx="228">
                  <c:v>21.35</c:v>
                </c:pt>
                <c:pt idx="229">
                  <c:v>21.41</c:v>
                </c:pt>
                <c:pt idx="230">
                  <c:v>21.41</c:v>
                </c:pt>
                <c:pt idx="231">
                  <c:v>21.47</c:v>
                </c:pt>
                <c:pt idx="232">
                  <c:v>21.47</c:v>
                </c:pt>
                <c:pt idx="233">
                  <c:v>21.47</c:v>
                </c:pt>
                <c:pt idx="234">
                  <c:v>21.54</c:v>
                </c:pt>
                <c:pt idx="235">
                  <c:v>21.54</c:v>
                </c:pt>
                <c:pt idx="236">
                  <c:v>21.54</c:v>
                </c:pt>
                <c:pt idx="237">
                  <c:v>21.54</c:v>
                </c:pt>
                <c:pt idx="238">
                  <c:v>21.54</c:v>
                </c:pt>
                <c:pt idx="239">
                  <c:v>21.47</c:v>
                </c:pt>
                <c:pt idx="240">
                  <c:v>21.47</c:v>
                </c:pt>
                <c:pt idx="241">
                  <c:v>21.47</c:v>
                </c:pt>
                <c:pt idx="242">
                  <c:v>21.47</c:v>
                </c:pt>
                <c:pt idx="243">
                  <c:v>21.47</c:v>
                </c:pt>
                <c:pt idx="244">
                  <c:v>21.41</c:v>
                </c:pt>
                <c:pt idx="245">
                  <c:v>21.41</c:v>
                </c:pt>
                <c:pt idx="246">
                  <c:v>21.41</c:v>
                </c:pt>
                <c:pt idx="247">
                  <c:v>21.35</c:v>
                </c:pt>
                <c:pt idx="248">
                  <c:v>21.35</c:v>
                </c:pt>
                <c:pt idx="249">
                  <c:v>21.35</c:v>
                </c:pt>
                <c:pt idx="250">
                  <c:v>21.29</c:v>
                </c:pt>
                <c:pt idx="251">
                  <c:v>21.29</c:v>
                </c:pt>
                <c:pt idx="252">
                  <c:v>21.29</c:v>
                </c:pt>
                <c:pt idx="253">
                  <c:v>21.29</c:v>
                </c:pt>
                <c:pt idx="254">
                  <c:v>21.29</c:v>
                </c:pt>
                <c:pt idx="255">
                  <c:v>21.29</c:v>
                </c:pt>
                <c:pt idx="256">
                  <c:v>21.29</c:v>
                </c:pt>
                <c:pt idx="257">
                  <c:v>21.29</c:v>
                </c:pt>
                <c:pt idx="258">
                  <c:v>21.29</c:v>
                </c:pt>
                <c:pt idx="259">
                  <c:v>21.29</c:v>
                </c:pt>
                <c:pt idx="260">
                  <c:v>21.29</c:v>
                </c:pt>
                <c:pt idx="261">
                  <c:v>21.29</c:v>
                </c:pt>
                <c:pt idx="262">
                  <c:v>21.22</c:v>
                </c:pt>
                <c:pt idx="263">
                  <c:v>21.22</c:v>
                </c:pt>
                <c:pt idx="264">
                  <c:v>21.22</c:v>
                </c:pt>
                <c:pt idx="265">
                  <c:v>21.22</c:v>
                </c:pt>
                <c:pt idx="266">
                  <c:v>21.22</c:v>
                </c:pt>
                <c:pt idx="267">
                  <c:v>21.22</c:v>
                </c:pt>
                <c:pt idx="268">
                  <c:v>21.16</c:v>
                </c:pt>
                <c:pt idx="269">
                  <c:v>21.16</c:v>
                </c:pt>
                <c:pt idx="270">
                  <c:v>21.16</c:v>
                </c:pt>
                <c:pt idx="271">
                  <c:v>21.1</c:v>
                </c:pt>
                <c:pt idx="272">
                  <c:v>21.1</c:v>
                </c:pt>
                <c:pt idx="273">
                  <c:v>21.1</c:v>
                </c:pt>
                <c:pt idx="274">
                  <c:v>21.04</c:v>
                </c:pt>
                <c:pt idx="275">
                  <c:v>21.04</c:v>
                </c:pt>
                <c:pt idx="276">
                  <c:v>21.04</c:v>
                </c:pt>
                <c:pt idx="277">
                  <c:v>20.97</c:v>
                </c:pt>
                <c:pt idx="278">
                  <c:v>20.97</c:v>
                </c:pt>
                <c:pt idx="279">
                  <c:v>20.91</c:v>
                </c:pt>
                <c:pt idx="280">
                  <c:v>20.91</c:v>
                </c:pt>
                <c:pt idx="281">
                  <c:v>20.91</c:v>
                </c:pt>
                <c:pt idx="282">
                  <c:v>20.85</c:v>
                </c:pt>
                <c:pt idx="283">
                  <c:v>20.85</c:v>
                </c:pt>
                <c:pt idx="284">
                  <c:v>20.79</c:v>
                </c:pt>
                <c:pt idx="285">
                  <c:v>20.79</c:v>
                </c:pt>
                <c:pt idx="286">
                  <c:v>20.72</c:v>
                </c:pt>
                <c:pt idx="287">
                  <c:v>20.72</c:v>
                </c:pt>
                <c:pt idx="288">
                  <c:v>20.66</c:v>
                </c:pt>
                <c:pt idx="289">
                  <c:v>20.66</c:v>
                </c:pt>
                <c:pt idx="290">
                  <c:v>20.6</c:v>
                </c:pt>
                <c:pt idx="291">
                  <c:v>20.6</c:v>
                </c:pt>
                <c:pt idx="292">
                  <c:v>20.54</c:v>
                </c:pt>
                <c:pt idx="293">
                  <c:v>20.54</c:v>
                </c:pt>
                <c:pt idx="294">
                  <c:v>20.47</c:v>
                </c:pt>
                <c:pt idx="295">
                  <c:v>20.47</c:v>
                </c:pt>
                <c:pt idx="296">
                  <c:v>20.41</c:v>
                </c:pt>
                <c:pt idx="297">
                  <c:v>20.41</c:v>
                </c:pt>
                <c:pt idx="298">
                  <c:v>20.350000000000001</c:v>
                </c:pt>
                <c:pt idx="299">
                  <c:v>20.350000000000001</c:v>
                </c:pt>
                <c:pt idx="300">
                  <c:v>20.29</c:v>
                </c:pt>
                <c:pt idx="301">
                  <c:v>20.29</c:v>
                </c:pt>
                <c:pt idx="302">
                  <c:v>20.22</c:v>
                </c:pt>
                <c:pt idx="303">
                  <c:v>20.22</c:v>
                </c:pt>
                <c:pt idx="304">
                  <c:v>20.16</c:v>
                </c:pt>
                <c:pt idx="305">
                  <c:v>20.16</c:v>
                </c:pt>
                <c:pt idx="306">
                  <c:v>20.16</c:v>
                </c:pt>
                <c:pt idx="307">
                  <c:v>20.100000000000001</c:v>
                </c:pt>
                <c:pt idx="308">
                  <c:v>20.100000000000001</c:v>
                </c:pt>
                <c:pt idx="309">
                  <c:v>20.04</c:v>
                </c:pt>
                <c:pt idx="310">
                  <c:v>20.04</c:v>
                </c:pt>
                <c:pt idx="311">
                  <c:v>19.97</c:v>
                </c:pt>
                <c:pt idx="312">
                  <c:v>19.97</c:v>
                </c:pt>
                <c:pt idx="313">
                  <c:v>19.97</c:v>
                </c:pt>
                <c:pt idx="314">
                  <c:v>19.91</c:v>
                </c:pt>
                <c:pt idx="315">
                  <c:v>19.91</c:v>
                </c:pt>
                <c:pt idx="316">
                  <c:v>19.91</c:v>
                </c:pt>
                <c:pt idx="317">
                  <c:v>19.850000000000001</c:v>
                </c:pt>
                <c:pt idx="318">
                  <c:v>19.850000000000001</c:v>
                </c:pt>
                <c:pt idx="319">
                  <c:v>19.850000000000001</c:v>
                </c:pt>
                <c:pt idx="320">
                  <c:v>19.79</c:v>
                </c:pt>
                <c:pt idx="321">
                  <c:v>19.79</c:v>
                </c:pt>
                <c:pt idx="322">
                  <c:v>19.79</c:v>
                </c:pt>
                <c:pt idx="323">
                  <c:v>19.79</c:v>
                </c:pt>
                <c:pt idx="324">
                  <c:v>19.72</c:v>
                </c:pt>
                <c:pt idx="325">
                  <c:v>19.72</c:v>
                </c:pt>
                <c:pt idx="326">
                  <c:v>19.72</c:v>
                </c:pt>
                <c:pt idx="327">
                  <c:v>19.66</c:v>
                </c:pt>
                <c:pt idx="328">
                  <c:v>19.66</c:v>
                </c:pt>
                <c:pt idx="329">
                  <c:v>19.66</c:v>
                </c:pt>
                <c:pt idx="330">
                  <c:v>19.600000000000001</c:v>
                </c:pt>
                <c:pt idx="331">
                  <c:v>19.600000000000001</c:v>
                </c:pt>
                <c:pt idx="332">
                  <c:v>19.600000000000001</c:v>
                </c:pt>
                <c:pt idx="333">
                  <c:v>19.54</c:v>
                </c:pt>
                <c:pt idx="334">
                  <c:v>19.54</c:v>
                </c:pt>
                <c:pt idx="335">
                  <c:v>19.54</c:v>
                </c:pt>
                <c:pt idx="336">
                  <c:v>19.54</c:v>
                </c:pt>
                <c:pt idx="337">
                  <c:v>19.47</c:v>
                </c:pt>
                <c:pt idx="338">
                  <c:v>19.47</c:v>
                </c:pt>
                <c:pt idx="339">
                  <c:v>19.47</c:v>
                </c:pt>
                <c:pt idx="340">
                  <c:v>19.41</c:v>
                </c:pt>
                <c:pt idx="341">
                  <c:v>19.41</c:v>
                </c:pt>
                <c:pt idx="342">
                  <c:v>19.41</c:v>
                </c:pt>
                <c:pt idx="343">
                  <c:v>19.41</c:v>
                </c:pt>
                <c:pt idx="344">
                  <c:v>19.350000000000001</c:v>
                </c:pt>
                <c:pt idx="345">
                  <c:v>19.350000000000001</c:v>
                </c:pt>
                <c:pt idx="346">
                  <c:v>19.350000000000001</c:v>
                </c:pt>
                <c:pt idx="347">
                  <c:v>19.350000000000001</c:v>
                </c:pt>
                <c:pt idx="348">
                  <c:v>19.29</c:v>
                </c:pt>
                <c:pt idx="349">
                  <c:v>19.29</c:v>
                </c:pt>
                <c:pt idx="350">
                  <c:v>19.29</c:v>
                </c:pt>
                <c:pt idx="351">
                  <c:v>19.29</c:v>
                </c:pt>
                <c:pt idx="352">
                  <c:v>19.22</c:v>
                </c:pt>
                <c:pt idx="353">
                  <c:v>19.22</c:v>
                </c:pt>
                <c:pt idx="354">
                  <c:v>19.22</c:v>
                </c:pt>
                <c:pt idx="355">
                  <c:v>19.16</c:v>
                </c:pt>
                <c:pt idx="356">
                  <c:v>19.16</c:v>
                </c:pt>
                <c:pt idx="357">
                  <c:v>19.16</c:v>
                </c:pt>
                <c:pt idx="358">
                  <c:v>19.16</c:v>
                </c:pt>
                <c:pt idx="359">
                  <c:v>19.100000000000001</c:v>
                </c:pt>
                <c:pt idx="360">
                  <c:v>19.100000000000001</c:v>
                </c:pt>
                <c:pt idx="361">
                  <c:v>19.100000000000001</c:v>
                </c:pt>
                <c:pt idx="362">
                  <c:v>19.100000000000001</c:v>
                </c:pt>
                <c:pt idx="363">
                  <c:v>19.04</c:v>
                </c:pt>
                <c:pt idx="364">
                  <c:v>19.04</c:v>
                </c:pt>
                <c:pt idx="365">
                  <c:v>18.97</c:v>
                </c:pt>
                <c:pt idx="366">
                  <c:v>18.97</c:v>
                </c:pt>
                <c:pt idx="367">
                  <c:v>18.97</c:v>
                </c:pt>
                <c:pt idx="368">
                  <c:v>18.91</c:v>
                </c:pt>
                <c:pt idx="369">
                  <c:v>18.91</c:v>
                </c:pt>
                <c:pt idx="370">
                  <c:v>18.91</c:v>
                </c:pt>
                <c:pt idx="371">
                  <c:v>18.850000000000001</c:v>
                </c:pt>
                <c:pt idx="372">
                  <c:v>18.850000000000001</c:v>
                </c:pt>
                <c:pt idx="373">
                  <c:v>18.850000000000001</c:v>
                </c:pt>
                <c:pt idx="374">
                  <c:v>18.850000000000001</c:v>
                </c:pt>
                <c:pt idx="375">
                  <c:v>18.79</c:v>
                </c:pt>
                <c:pt idx="376">
                  <c:v>18.79</c:v>
                </c:pt>
                <c:pt idx="377">
                  <c:v>18.79</c:v>
                </c:pt>
                <c:pt idx="378">
                  <c:v>18.72</c:v>
                </c:pt>
                <c:pt idx="379">
                  <c:v>18.72</c:v>
                </c:pt>
                <c:pt idx="380">
                  <c:v>18.72</c:v>
                </c:pt>
                <c:pt idx="381">
                  <c:v>18.66</c:v>
                </c:pt>
                <c:pt idx="382">
                  <c:v>18.66</c:v>
                </c:pt>
                <c:pt idx="383">
                  <c:v>18.66</c:v>
                </c:pt>
                <c:pt idx="384">
                  <c:v>18.600000000000001</c:v>
                </c:pt>
                <c:pt idx="385">
                  <c:v>18.600000000000001</c:v>
                </c:pt>
                <c:pt idx="386">
                  <c:v>18.600000000000001</c:v>
                </c:pt>
                <c:pt idx="387">
                  <c:v>18.600000000000001</c:v>
                </c:pt>
                <c:pt idx="388">
                  <c:v>18.54</c:v>
                </c:pt>
                <c:pt idx="389">
                  <c:v>18.54</c:v>
                </c:pt>
                <c:pt idx="390">
                  <c:v>18.54</c:v>
                </c:pt>
                <c:pt idx="391">
                  <c:v>18.47</c:v>
                </c:pt>
                <c:pt idx="392">
                  <c:v>18.47</c:v>
                </c:pt>
                <c:pt idx="393">
                  <c:v>18.47</c:v>
                </c:pt>
                <c:pt idx="394">
                  <c:v>18.47</c:v>
                </c:pt>
                <c:pt idx="395">
                  <c:v>18.41</c:v>
                </c:pt>
                <c:pt idx="396">
                  <c:v>18.41</c:v>
                </c:pt>
                <c:pt idx="397">
                  <c:v>18.41</c:v>
                </c:pt>
                <c:pt idx="398">
                  <c:v>18.41</c:v>
                </c:pt>
                <c:pt idx="399">
                  <c:v>18.350000000000001</c:v>
                </c:pt>
                <c:pt idx="400">
                  <c:v>18.350000000000001</c:v>
                </c:pt>
                <c:pt idx="401">
                  <c:v>18.350000000000001</c:v>
                </c:pt>
                <c:pt idx="402">
                  <c:v>18.350000000000001</c:v>
                </c:pt>
                <c:pt idx="403">
                  <c:v>18.29</c:v>
                </c:pt>
                <c:pt idx="404">
                  <c:v>18.29</c:v>
                </c:pt>
                <c:pt idx="405">
                  <c:v>18.29</c:v>
                </c:pt>
                <c:pt idx="406">
                  <c:v>18.29</c:v>
                </c:pt>
                <c:pt idx="407">
                  <c:v>18.29</c:v>
                </c:pt>
                <c:pt idx="408">
                  <c:v>18.22</c:v>
                </c:pt>
                <c:pt idx="409">
                  <c:v>18.22</c:v>
                </c:pt>
                <c:pt idx="410">
                  <c:v>18.22</c:v>
                </c:pt>
                <c:pt idx="411">
                  <c:v>18.22</c:v>
                </c:pt>
                <c:pt idx="412">
                  <c:v>18.22</c:v>
                </c:pt>
                <c:pt idx="413">
                  <c:v>18.16</c:v>
                </c:pt>
                <c:pt idx="414">
                  <c:v>18.16</c:v>
                </c:pt>
                <c:pt idx="415">
                  <c:v>18.16</c:v>
                </c:pt>
                <c:pt idx="416">
                  <c:v>18.16</c:v>
                </c:pt>
                <c:pt idx="417">
                  <c:v>18.16</c:v>
                </c:pt>
                <c:pt idx="418">
                  <c:v>18.100000000000001</c:v>
                </c:pt>
                <c:pt idx="419">
                  <c:v>18.100000000000001</c:v>
                </c:pt>
                <c:pt idx="420">
                  <c:v>18.100000000000001</c:v>
                </c:pt>
                <c:pt idx="421">
                  <c:v>18.100000000000001</c:v>
                </c:pt>
                <c:pt idx="422">
                  <c:v>18.100000000000001</c:v>
                </c:pt>
                <c:pt idx="423">
                  <c:v>18.04</c:v>
                </c:pt>
                <c:pt idx="424">
                  <c:v>18.04</c:v>
                </c:pt>
                <c:pt idx="425">
                  <c:v>18.04</c:v>
                </c:pt>
                <c:pt idx="426">
                  <c:v>18.04</c:v>
                </c:pt>
                <c:pt idx="427">
                  <c:v>18.04</c:v>
                </c:pt>
                <c:pt idx="428">
                  <c:v>18.04</c:v>
                </c:pt>
                <c:pt idx="429">
                  <c:v>18.04</c:v>
                </c:pt>
                <c:pt idx="430">
                  <c:v>17.97</c:v>
                </c:pt>
                <c:pt idx="431">
                  <c:v>17.97</c:v>
                </c:pt>
                <c:pt idx="432">
                  <c:v>17.97</c:v>
                </c:pt>
                <c:pt idx="433">
                  <c:v>17.97</c:v>
                </c:pt>
                <c:pt idx="434">
                  <c:v>17.97</c:v>
                </c:pt>
                <c:pt idx="435">
                  <c:v>17.97</c:v>
                </c:pt>
                <c:pt idx="436">
                  <c:v>17.91</c:v>
                </c:pt>
                <c:pt idx="437">
                  <c:v>17.91</c:v>
                </c:pt>
                <c:pt idx="438">
                  <c:v>17.91</c:v>
                </c:pt>
                <c:pt idx="439">
                  <c:v>17.91</c:v>
                </c:pt>
                <c:pt idx="440">
                  <c:v>17.91</c:v>
                </c:pt>
                <c:pt idx="441">
                  <c:v>17.91</c:v>
                </c:pt>
                <c:pt idx="442">
                  <c:v>17.91</c:v>
                </c:pt>
                <c:pt idx="443">
                  <c:v>17.850000000000001</c:v>
                </c:pt>
                <c:pt idx="444">
                  <c:v>17.850000000000001</c:v>
                </c:pt>
                <c:pt idx="445">
                  <c:v>17.850000000000001</c:v>
                </c:pt>
                <c:pt idx="446">
                  <c:v>17.850000000000001</c:v>
                </c:pt>
                <c:pt idx="447">
                  <c:v>17.79</c:v>
                </c:pt>
                <c:pt idx="448">
                  <c:v>17.79</c:v>
                </c:pt>
                <c:pt idx="449">
                  <c:v>17.79</c:v>
                </c:pt>
                <c:pt idx="450">
                  <c:v>17.79</c:v>
                </c:pt>
                <c:pt idx="451">
                  <c:v>17.79</c:v>
                </c:pt>
                <c:pt idx="452">
                  <c:v>17.79</c:v>
                </c:pt>
                <c:pt idx="453">
                  <c:v>17.72</c:v>
                </c:pt>
                <c:pt idx="454">
                  <c:v>17.72</c:v>
                </c:pt>
                <c:pt idx="455">
                  <c:v>17.72</c:v>
                </c:pt>
                <c:pt idx="456">
                  <c:v>17.72</c:v>
                </c:pt>
                <c:pt idx="457">
                  <c:v>17.72</c:v>
                </c:pt>
                <c:pt idx="458">
                  <c:v>17.66</c:v>
                </c:pt>
                <c:pt idx="459">
                  <c:v>17.66</c:v>
                </c:pt>
                <c:pt idx="460">
                  <c:v>17.66</c:v>
                </c:pt>
                <c:pt idx="461">
                  <c:v>17.66</c:v>
                </c:pt>
                <c:pt idx="462">
                  <c:v>17.66</c:v>
                </c:pt>
                <c:pt idx="463">
                  <c:v>17.600000000000001</c:v>
                </c:pt>
                <c:pt idx="464">
                  <c:v>17.600000000000001</c:v>
                </c:pt>
                <c:pt idx="465">
                  <c:v>17.600000000000001</c:v>
                </c:pt>
                <c:pt idx="466">
                  <c:v>17.600000000000001</c:v>
                </c:pt>
                <c:pt idx="467">
                  <c:v>17.600000000000001</c:v>
                </c:pt>
                <c:pt idx="468">
                  <c:v>17.54</c:v>
                </c:pt>
                <c:pt idx="469">
                  <c:v>17.54</c:v>
                </c:pt>
                <c:pt idx="470">
                  <c:v>17.54</c:v>
                </c:pt>
                <c:pt idx="471">
                  <c:v>17.54</c:v>
                </c:pt>
                <c:pt idx="472">
                  <c:v>17.54</c:v>
                </c:pt>
                <c:pt idx="473">
                  <c:v>17.47</c:v>
                </c:pt>
                <c:pt idx="474">
                  <c:v>17.47</c:v>
                </c:pt>
                <c:pt idx="475">
                  <c:v>17.47</c:v>
                </c:pt>
                <c:pt idx="476">
                  <c:v>17.47</c:v>
                </c:pt>
                <c:pt idx="477">
                  <c:v>17.41</c:v>
                </c:pt>
                <c:pt idx="478">
                  <c:v>17.41</c:v>
                </c:pt>
                <c:pt idx="479">
                  <c:v>17.41</c:v>
                </c:pt>
                <c:pt idx="480">
                  <c:v>17.41</c:v>
                </c:pt>
              </c:numCache>
            </c:numRef>
          </c:val>
          <c:smooth val="0"/>
        </c:ser>
        <c:dLbls>
          <c:showLegendKey val="0"/>
          <c:showVal val="0"/>
          <c:showCatName val="0"/>
          <c:showSerName val="0"/>
          <c:showPercent val="0"/>
          <c:showBubbleSize val="0"/>
        </c:dLbls>
        <c:marker val="1"/>
        <c:smooth val="0"/>
        <c:axId val="200768912"/>
        <c:axId val="200766560"/>
      </c:lineChart>
      <c:catAx>
        <c:axId val="20076734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a:t>Horas</a:t>
                </a:r>
                <a:r>
                  <a:rPr lang="es-EC" baseline="0" dirty="0"/>
                  <a:t> del </a:t>
                </a:r>
                <a:r>
                  <a:rPr lang="es-EC" baseline="0" dirty="0" smtClean="0"/>
                  <a:t>día Con presencia de luz solar</a:t>
                </a:r>
                <a:endParaRPr lang="es-EC" dirty="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h:mm:ss\ AM/P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00768520"/>
        <c:crosses val="autoZero"/>
        <c:auto val="1"/>
        <c:lblAlgn val="ctr"/>
        <c:lblOffset val="100"/>
        <c:noMultiLvlLbl val="0"/>
      </c:catAx>
      <c:valAx>
        <c:axId val="200768520"/>
        <c:scaling>
          <c:orientation val="minMax"/>
          <c:max val="24"/>
          <c:min val="12"/>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Temperatura °C</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00767344"/>
        <c:crosses val="autoZero"/>
        <c:crossBetween val="between"/>
        <c:majorUnit val="2"/>
      </c:valAx>
      <c:valAx>
        <c:axId val="200766560"/>
        <c:scaling>
          <c:orientation val="minMax"/>
          <c:min val="12"/>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Temperatura °C</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00768912"/>
        <c:crosses val="max"/>
        <c:crossBetween val="between"/>
      </c:valAx>
      <c:catAx>
        <c:axId val="200768912"/>
        <c:scaling>
          <c:orientation val="minMax"/>
        </c:scaling>
        <c:delete val="1"/>
        <c:axPos val="b"/>
        <c:numFmt formatCode="h:mm:ss\ AM/PM" sourceLinked="1"/>
        <c:majorTickMark val="none"/>
        <c:minorTickMark val="none"/>
        <c:tickLblPos val="nextTo"/>
        <c:crossAx val="200766560"/>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Espectro de Humedad 26 de Abril</a:t>
            </a:r>
          </a:p>
        </c:rich>
      </c:tx>
      <c:layout>
        <c:manualLayout>
          <c:xMode val="edge"/>
          <c:yMode val="edge"/>
          <c:x val="0.33240677998182916"/>
          <c:y val="5.3065374688597448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EC"/>
        </a:p>
      </c:txPr>
    </c:title>
    <c:autoTitleDeleted val="0"/>
    <c:plotArea>
      <c:layout>
        <c:manualLayout>
          <c:layoutTarget val="inner"/>
          <c:xMode val="edge"/>
          <c:yMode val="edge"/>
          <c:x val="0.10672775760879084"/>
          <c:y val="0.14536860633539897"/>
          <c:w val="0.8506345192252428"/>
          <c:h val="0.62129953353235601"/>
        </c:manualLayout>
      </c:layout>
      <c:lineChart>
        <c:grouping val="stacked"/>
        <c:varyColors val="0"/>
        <c:ser>
          <c:idx val="0"/>
          <c:order val="0"/>
          <c:tx>
            <c:v>Humedad 26 de Abril</c:v>
          </c:tx>
          <c:spPr>
            <a:ln w="31750" cap="rnd">
              <a:solidFill>
                <a:schemeClr val="accent6"/>
              </a:solidFill>
              <a:round/>
            </a:ln>
            <a:effectLst/>
          </c:spPr>
          <c:marker>
            <c:symbol val="none"/>
          </c:marker>
          <c:cat>
            <c:numRef>
              <c:f>'Humedad 26-04'!$C$3:$C$482</c:f>
              <c:numCache>
                <c:formatCode>h:mm:ss\ AM/PM</c:formatCode>
                <c:ptCount val="480"/>
                <c:pt idx="0">
                  <c:v>0.47517361111111112</c:v>
                </c:pt>
                <c:pt idx="1">
                  <c:v>0.4758680555555555</c:v>
                </c:pt>
                <c:pt idx="2">
                  <c:v>0.47657407407407404</c:v>
                </c:pt>
                <c:pt idx="3">
                  <c:v>0.47728009259259263</c:v>
                </c:pt>
                <c:pt idx="4">
                  <c:v>0.47798611111111117</c:v>
                </c:pt>
                <c:pt idx="5">
                  <c:v>0.47868055555555555</c:v>
                </c:pt>
                <c:pt idx="6">
                  <c:v>0.47938657407407409</c:v>
                </c:pt>
                <c:pt idx="7">
                  <c:v>0.48009259259259257</c:v>
                </c:pt>
                <c:pt idx="8">
                  <c:v>0.48079861111111111</c:v>
                </c:pt>
                <c:pt idx="9">
                  <c:v>0.4814930555555556</c:v>
                </c:pt>
                <c:pt idx="10">
                  <c:v>0.48219907407407409</c:v>
                </c:pt>
                <c:pt idx="11">
                  <c:v>0.48290509259259262</c:v>
                </c:pt>
                <c:pt idx="12">
                  <c:v>0.48361111111111116</c:v>
                </c:pt>
                <c:pt idx="13">
                  <c:v>0.48430555555555554</c:v>
                </c:pt>
                <c:pt idx="14">
                  <c:v>0.48501157407407408</c:v>
                </c:pt>
                <c:pt idx="15">
                  <c:v>0.48571759259259256</c:v>
                </c:pt>
                <c:pt idx="16">
                  <c:v>0.4864236111111111</c:v>
                </c:pt>
                <c:pt idx="17">
                  <c:v>0.4871180555555556</c:v>
                </c:pt>
                <c:pt idx="18">
                  <c:v>0.48782407407407408</c:v>
                </c:pt>
                <c:pt idx="19">
                  <c:v>0.489224537037037</c:v>
                </c:pt>
                <c:pt idx="20">
                  <c:v>0.48993055555555554</c:v>
                </c:pt>
                <c:pt idx="21">
                  <c:v>0.49063657407407407</c:v>
                </c:pt>
                <c:pt idx="22">
                  <c:v>0.49134259259259255</c:v>
                </c:pt>
                <c:pt idx="23">
                  <c:v>0.49203703703703705</c:v>
                </c:pt>
                <c:pt idx="24">
                  <c:v>0.49274305555555559</c:v>
                </c:pt>
                <c:pt idx="25">
                  <c:v>0.49344907407407407</c:v>
                </c:pt>
                <c:pt idx="26">
                  <c:v>0.4941550925925926</c:v>
                </c:pt>
                <c:pt idx="27">
                  <c:v>0.49484953703703699</c:v>
                </c:pt>
                <c:pt idx="28">
                  <c:v>0.49555555555555553</c:v>
                </c:pt>
                <c:pt idx="29">
                  <c:v>0.49626157407407406</c:v>
                </c:pt>
                <c:pt idx="30">
                  <c:v>0.49696759259259254</c:v>
                </c:pt>
                <c:pt idx="31">
                  <c:v>0.49766203703703704</c:v>
                </c:pt>
                <c:pt idx="32">
                  <c:v>0.49836805555555558</c:v>
                </c:pt>
                <c:pt idx="33">
                  <c:v>0.49907407407407406</c:v>
                </c:pt>
                <c:pt idx="34">
                  <c:v>0.4997800925925926</c:v>
                </c:pt>
                <c:pt idx="35">
                  <c:v>0.50047453703703704</c:v>
                </c:pt>
                <c:pt idx="36">
                  <c:v>0.50118055555555563</c:v>
                </c:pt>
                <c:pt idx="37">
                  <c:v>0.50188657407407411</c:v>
                </c:pt>
                <c:pt idx="38">
                  <c:v>0.50259259259259259</c:v>
                </c:pt>
                <c:pt idx="39">
                  <c:v>0.50328703703703703</c:v>
                </c:pt>
                <c:pt idx="40">
                  <c:v>0.50399305555555551</c:v>
                </c:pt>
                <c:pt idx="41">
                  <c:v>0.50469907407407411</c:v>
                </c:pt>
                <c:pt idx="42">
                  <c:v>0.50539351851851855</c:v>
                </c:pt>
                <c:pt idx="43">
                  <c:v>0.50609953703703703</c:v>
                </c:pt>
                <c:pt idx="44">
                  <c:v>0.50680555555555562</c:v>
                </c:pt>
                <c:pt idx="45">
                  <c:v>0.5075115740740741</c:v>
                </c:pt>
                <c:pt idx="46">
                  <c:v>0.50820601851851854</c:v>
                </c:pt>
                <c:pt idx="47">
                  <c:v>0.50891203703703702</c:v>
                </c:pt>
                <c:pt idx="48">
                  <c:v>0.5096180555555555</c:v>
                </c:pt>
                <c:pt idx="49">
                  <c:v>0.5103240740740741</c:v>
                </c:pt>
                <c:pt idx="50">
                  <c:v>0.51101851851851854</c:v>
                </c:pt>
                <c:pt idx="51">
                  <c:v>0.51172453703703702</c:v>
                </c:pt>
                <c:pt idx="52">
                  <c:v>0.51243055555555561</c:v>
                </c:pt>
                <c:pt idx="53">
                  <c:v>0.51313657407407409</c:v>
                </c:pt>
                <c:pt idx="54">
                  <c:v>0.51383101851851853</c:v>
                </c:pt>
                <c:pt idx="55">
                  <c:v>0.51453703703703701</c:v>
                </c:pt>
                <c:pt idx="56">
                  <c:v>0.5152430555555555</c:v>
                </c:pt>
                <c:pt idx="57">
                  <c:v>0.51594907407407409</c:v>
                </c:pt>
                <c:pt idx="58">
                  <c:v>0.51664351851851853</c:v>
                </c:pt>
                <c:pt idx="59">
                  <c:v>0.51734953703703701</c:v>
                </c:pt>
                <c:pt idx="60">
                  <c:v>0.5180555555555556</c:v>
                </c:pt>
                <c:pt idx="61">
                  <c:v>0.51874999999999993</c:v>
                </c:pt>
                <c:pt idx="62">
                  <c:v>0.51945601851851853</c:v>
                </c:pt>
                <c:pt idx="63">
                  <c:v>0.52016203703703701</c:v>
                </c:pt>
                <c:pt idx="64">
                  <c:v>0.52086805555555549</c:v>
                </c:pt>
                <c:pt idx="65">
                  <c:v>0.52156250000000004</c:v>
                </c:pt>
                <c:pt idx="66">
                  <c:v>0.52226851851851852</c:v>
                </c:pt>
                <c:pt idx="67">
                  <c:v>0.522974537037037</c:v>
                </c:pt>
                <c:pt idx="68">
                  <c:v>0.52368055555555559</c:v>
                </c:pt>
                <c:pt idx="69">
                  <c:v>0.52437500000000004</c:v>
                </c:pt>
                <c:pt idx="70">
                  <c:v>0.52718750000000003</c:v>
                </c:pt>
                <c:pt idx="71">
                  <c:v>0.53</c:v>
                </c:pt>
                <c:pt idx="72">
                  <c:v>0.5335185185185185</c:v>
                </c:pt>
                <c:pt idx="73">
                  <c:v>0.53422453703703698</c:v>
                </c:pt>
                <c:pt idx="74">
                  <c:v>0.53491898148148154</c:v>
                </c:pt>
                <c:pt idx="75">
                  <c:v>0.53562500000000002</c:v>
                </c:pt>
                <c:pt idx="76">
                  <c:v>0.5363310185185185</c:v>
                </c:pt>
                <c:pt idx="77">
                  <c:v>0.53703703703703709</c:v>
                </c:pt>
                <c:pt idx="78">
                  <c:v>0.53773148148148142</c:v>
                </c:pt>
                <c:pt idx="79">
                  <c:v>0.53843750000000001</c:v>
                </c:pt>
                <c:pt idx="80">
                  <c:v>0.53914351851851849</c:v>
                </c:pt>
                <c:pt idx="81">
                  <c:v>0.53984953703703698</c:v>
                </c:pt>
                <c:pt idx="82">
                  <c:v>0.54054398148148153</c:v>
                </c:pt>
                <c:pt idx="83">
                  <c:v>0.54125000000000001</c:v>
                </c:pt>
                <c:pt idx="84">
                  <c:v>0.54195601851851849</c:v>
                </c:pt>
                <c:pt idx="85">
                  <c:v>0.54266203703703708</c:v>
                </c:pt>
                <c:pt idx="86">
                  <c:v>0.54335648148148141</c:v>
                </c:pt>
                <c:pt idx="87">
                  <c:v>0.5440625</c:v>
                </c:pt>
                <c:pt idx="88">
                  <c:v>0.54476851851851849</c:v>
                </c:pt>
                <c:pt idx="89">
                  <c:v>0.54547453703703697</c:v>
                </c:pt>
                <c:pt idx="90">
                  <c:v>0.54616898148148152</c:v>
                </c:pt>
                <c:pt idx="91">
                  <c:v>0.546875</c:v>
                </c:pt>
                <c:pt idx="92">
                  <c:v>0.54758101851851848</c:v>
                </c:pt>
                <c:pt idx="93">
                  <c:v>0.54828703703703707</c:v>
                </c:pt>
                <c:pt idx="94">
                  <c:v>0.54898148148148151</c:v>
                </c:pt>
                <c:pt idx="95">
                  <c:v>0.5496875</c:v>
                </c:pt>
                <c:pt idx="96">
                  <c:v>0.55039351851851859</c:v>
                </c:pt>
                <c:pt idx="97">
                  <c:v>0.55109953703703707</c:v>
                </c:pt>
                <c:pt idx="98">
                  <c:v>0.55179398148148151</c:v>
                </c:pt>
                <c:pt idx="99">
                  <c:v>0.55249999999999999</c:v>
                </c:pt>
                <c:pt idx="100">
                  <c:v>0.55320601851851847</c:v>
                </c:pt>
                <c:pt idx="101">
                  <c:v>0.55390046296296302</c:v>
                </c:pt>
                <c:pt idx="102">
                  <c:v>0.55460648148148151</c:v>
                </c:pt>
                <c:pt idx="103">
                  <c:v>0.55531249999999999</c:v>
                </c:pt>
                <c:pt idx="104">
                  <c:v>0.55601851851851858</c:v>
                </c:pt>
                <c:pt idx="105">
                  <c:v>0.55671296296296291</c:v>
                </c:pt>
                <c:pt idx="106">
                  <c:v>0.5574189814814815</c:v>
                </c:pt>
                <c:pt idx="107">
                  <c:v>0.55812499999999998</c:v>
                </c:pt>
                <c:pt idx="108">
                  <c:v>0.55883101851851846</c:v>
                </c:pt>
                <c:pt idx="109">
                  <c:v>0.55952546296296302</c:v>
                </c:pt>
                <c:pt idx="110">
                  <c:v>0.5602314814814815</c:v>
                </c:pt>
                <c:pt idx="111">
                  <c:v>0.56093749999999998</c:v>
                </c:pt>
                <c:pt idx="112">
                  <c:v>0.56164351851851857</c:v>
                </c:pt>
                <c:pt idx="113">
                  <c:v>0.5623379629629629</c:v>
                </c:pt>
                <c:pt idx="114">
                  <c:v>0.56304398148148149</c:v>
                </c:pt>
                <c:pt idx="115">
                  <c:v>0.56374999999999997</c:v>
                </c:pt>
                <c:pt idx="116">
                  <c:v>0.56445601851851845</c:v>
                </c:pt>
                <c:pt idx="117">
                  <c:v>0.56515046296296301</c:v>
                </c:pt>
                <c:pt idx="118">
                  <c:v>0.56585648148148149</c:v>
                </c:pt>
                <c:pt idx="119">
                  <c:v>0.56656249999999997</c:v>
                </c:pt>
                <c:pt idx="120">
                  <c:v>0.56725694444444441</c:v>
                </c:pt>
                <c:pt idx="121">
                  <c:v>0.56796296296296289</c:v>
                </c:pt>
                <c:pt idx="122">
                  <c:v>0.56866898148148148</c:v>
                </c:pt>
                <c:pt idx="123">
                  <c:v>0.56937499999999996</c:v>
                </c:pt>
                <c:pt idx="124">
                  <c:v>0.57006944444444441</c:v>
                </c:pt>
                <c:pt idx="125">
                  <c:v>0.570775462962963</c:v>
                </c:pt>
                <c:pt idx="126">
                  <c:v>0.57148148148148148</c:v>
                </c:pt>
                <c:pt idx="127">
                  <c:v>0.57218749999999996</c:v>
                </c:pt>
                <c:pt idx="128">
                  <c:v>0.57288194444444451</c:v>
                </c:pt>
                <c:pt idx="129">
                  <c:v>0.57358796296296299</c:v>
                </c:pt>
                <c:pt idx="130">
                  <c:v>0.57429398148148147</c:v>
                </c:pt>
                <c:pt idx="131">
                  <c:v>0.57500000000000007</c:v>
                </c:pt>
                <c:pt idx="132">
                  <c:v>0.5756944444444444</c:v>
                </c:pt>
                <c:pt idx="133">
                  <c:v>0.57640046296296299</c:v>
                </c:pt>
                <c:pt idx="134">
                  <c:v>0.57710648148148147</c:v>
                </c:pt>
                <c:pt idx="135">
                  <c:v>0.57781249999999995</c:v>
                </c:pt>
                <c:pt idx="136">
                  <c:v>0.5785069444444445</c:v>
                </c:pt>
                <c:pt idx="137">
                  <c:v>0.57921296296296299</c:v>
                </c:pt>
                <c:pt idx="138">
                  <c:v>0.57991898148148147</c:v>
                </c:pt>
                <c:pt idx="139">
                  <c:v>0.58062500000000006</c:v>
                </c:pt>
                <c:pt idx="140">
                  <c:v>0.58131944444444439</c:v>
                </c:pt>
                <c:pt idx="141">
                  <c:v>0.58202546296296298</c:v>
                </c:pt>
                <c:pt idx="142">
                  <c:v>0.58273148148148146</c:v>
                </c:pt>
                <c:pt idx="143">
                  <c:v>0.5834259259259259</c:v>
                </c:pt>
                <c:pt idx="144">
                  <c:v>0.5841319444444445</c:v>
                </c:pt>
                <c:pt idx="145">
                  <c:v>0.58483796296296298</c:v>
                </c:pt>
                <c:pt idx="146">
                  <c:v>0.58554398148148146</c:v>
                </c:pt>
                <c:pt idx="147">
                  <c:v>0.5862384259259259</c:v>
                </c:pt>
                <c:pt idx="148">
                  <c:v>0.58694444444444438</c:v>
                </c:pt>
                <c:pt idx="149">
                  <c:v>0.58765046296296297</c:v>
                </c:pt>
                <c:pt idx="150">
                  <c:v>0.58835648148148145</c:v>
                </c:pt>
                <c:pt idx="151">
                  <c:v>0.58905092592592589</c:v>
                </c:pt>
                <c:pt idx="152">
                  <c:v>0.58975694444444449</c:v>
                </c:pt>
                <c:pt idx="153">
                  <c:v>0.59046296296296297</c:v>
                </c:pt>
                <c:pt idx="154">
                  <c:v>0.59116898148148145</c:v>
                </c:pt>
                <c:pt idx="155">
                  <c:v>0.59186342592592589</c:v>
                </c:pt>
                <c:pt idx="156">
                  <c:v>0.59256944444444448</c:v>
                </c:pt>
                <c:pt idx="157">
                  <c:v>0.59327546296296296</c:v>
                </c:pt>
                <c:pt idx="158">
                  <c:v>0.59398148148148155</c:v>
                </c:pt>
                <c:pt idx="159">
                  <c:v>0.59467592592592589</c:v>
                </c:pt>
                <c:pt idx="160">
                  <c:v>0.59538194444444448</c:v>
                </c:pt>
                <c:pt idx="161">
                  <c:v>0.59608796296296296</c:v>
                </c:pt>
                <c:pt idx="162">
                  <c:v>0.59679398148148144</c:v>
                </c:pt>
                <c:pt idx="163">
                  <c:v>0.59748842592592599</c:v>
                </c:pt>
                <c:pt idx="164">
                  <c:v>0.59819444444444447</c:v>
                </c:pt>
                <c:pt idx="165">
                  <c:v>0.59890046296296295</c:v>
                </c:pt>
                <c:pt idx="166">
                  <c:v>0.5995949074074074</c:v>
                </c:pt>
                <c:pt idx="167">
                  <c:v>0.60030092592592588</c:v>
                </c:pt>
                <c:pt idx="168">
                  <c:v>0.60100694444444447</c:v>
                </c:pt>
                <c:pt idx="169">
                  <c:v>0.60171296296296295</c:v>
                </c:pt>
                <c:pt idx="170">
                  <c:v>0.60240740740740739</c:v>
                </c:pt>
                <c:pt idx="171">
                  <c:v>0.60311342592592598</c:v>
                </c:pt>
                <c:pt idx="172">
                  <c:v>0.60381944444444446</c:v>
                </c:pt>
                <c:pt idx="173">
                  <c:v>0.60452546296296295</c:v>
                </c:pt>
                <c:pt idx="174">
                  <c:v>0.60521990740740739</c:v>
                </c:pt>
                <c:pt idx="175">
                  <c:v>0.60592592592592587</c:v>
                </c:pt>
                <c:pt idx="176">
                  <c:v>0.60663194444444446</c:v>
                </c:pt>
                <c:pt idx="177">
                  <c:v>0.60733796296296294</c:v>
                </c:pt>
                <c:pt idx="178">
                  <c:v>0.60803240740740738</c:v>
                </c:pt>
                <c:pt idx="179">
                  <c:v>0.60873842592592597</c:v>
                </c:pt>
                <c:pt idx="180">
                  <c:v>0.60944444444444446</c:v>
                </c:pt>
                <c:pt idx="181">
                  <c:v>0.61015046296296294</c:v>
                </c:pt>
                <c:pt idx="182">
                  <c:v>0.61084490740740738</c:v>
                </c:pt>
                <c:pt idx="183">
                  <c:v>0.61155092592592586</c:v>
                </c:pt>
                <c:pt idx="184">
                  <c:v>0.61225694444444445</c:v>
                </c:pt>
                <c:pt idx="185">
                  <c:v>0.61296296296296293</c:v>
                </c:pt>
                <c:pt idx="186">
                  <c:v>0.61365740740740737</c:v>
                </c:pt>
                <c:pt idx="187">
                  <c:v>0.61436342592592597</c:v>
                </c:pt>
                <c:pt idx="188">
                  <c:v>0.61506944444444445</c:v>
                </c:pt>
                <c:pt idx="189">
                  <c:v>0.61576388888888889</c:v>
                </c:pt>
                <c:pt idx="190">
                  <c:v>0.61646990740740748</c:v>
                </c:pt>
                <c:pt idx="191">
                  <c:v>0.61717592592592596</c:v>
                </c:pt>
                <c:pt idx="192">
                  <c:v>0.61788194444444444</c:v>
                </c:pt>
                <c:pt idx="193">
                  <c:v>0.61857638888888888</c:v>
                </c:pt>
                <c:pt idx="194">
                  <c:v>0.61928240740740736</c:v>
                </c:pt>
                <c:pt idx="195">
                  <c:v>0.61998842592592596</c:v>
                </c:pt>
                <c:pt idx="196">
                  <c:v>0.62069444444444444</c:v>
                </c:pt>
                <c:pt idx="197">
                  <c:v>0.62138888888888888</c:v>
                </c:pt>
                <c:pt idx="198">
                  <c:v>0.62209490740740747</c:v>
                </c:pt>
                <c:pt idx="199">
                  <c:v>0.62280092592592595</c:v>
                </c:pt>
                <c:pt idx="200">
                  <c:v>0.62350694444444443</c:v>
                </c:pt>
                <c:pt idx="201">
                  <c:v>0.62420138888888888</c:v>
                </c:pt>
                <c:pt idx="202">
                  <c:v>0.62490740740740736</c:v>
                </c:pt>
                <c:pt idx="203">
                  <c:v>0.62561342592592595</c:v>
                </c:pt>
                <c:pt idx="204">
                  <c:v>0.62631944444444443</c:v>
                </c:pt>
                <c:pt idx="205">
                  <c:v>0.62701388888888887</c:v>
                </c:pt>
                <c:pt idx="206">
                  <c:v>0.62771990740740746</c:v>
                </c:pt>
                <c:pt idx="207">
                  <c:v>0.62842592592592594</c:v>
                </c:pt>
                <c:pt idx="208">
                  <c:v>0.62913194444444442</c:v>
                </c:pt>
                <c:pt idx="209">
                  <c:v>0.62982638888888887</c:v>
                </c:pt>
                <c:pt idx="210">
                  <c:v>0.63053240740740735</c:v>
                </c:pt>
                <c:pt idx="211">
                  <c:v>0.63123842592592594</c:v>
                </c:pt>
                <c:pt idx="212">
                  <c:v>0.63193287037037038</c:v>
                </c:pt>
                <c:pt idx="213">
                  <c:v>0.63263888888888886</c:v>
                </c:pt>
                <c:pt idx="214">
                  <c:v>0.63334490740740745</c:v>
                </c:pt>
                <c:pt idx="215">
                  <c:v>0.63405092592592593</c:v>
                </c:pt>
                <c:pt idx="216">
                  <c:v>0.63474537037037038</c:v>
                </c:pt>
                <c:pt idx="217">
                  <c:v>0.63545138888888886</c:v>
                </c:pt>
                <c:pt idx="218">
                  <c:v>0.63615740740740734</c:v>
                </c:pt>
                <c:pt idx="219">
                  <c:v>0.63686342592592593</c:v>
                </c:pt>
                <c:pt idx="220">
                  <c:v>0.63755787037037037</c:v>
                </c:pt>
                <c:pt idx="221">
                  <c:v>0.63826388888888885</c:v>
                </c:pt>
                <c:pt idx="222">
                  <c:v>0.63896990740740744</c:v>
                </c:pt>
                <c:pt idx="223">
                  <c:v>0.63967592592592593</c:v>
                </c:pt>
                <c:pt idx="224">
                  <c:v>0.64037037037037037</c:v>
                </c:pt>
                <c:pt idx="225">
                  <c:v>0.64107638888888896</c:v>
                </c:pt>
                <c:pt idx="226">
                  <c:v>0.64178240740740744</c:v>
                </c:pt>
                <c:pt idx="227">
                  <c:v>0.64248842592592592</c:v>
                </c:pt>
                <c:pt idx="228">
                  <c:v>0.64318287037037036</c:v>
                </c:pt>
                <c:pt idx="229">
                  <c:v>0.64388888888888884</c:v>
                </c:pt>
                <c:pt idx="230">
                  <c:v>0.64459490740740744</c:v>
                </c:pt>
                <c:pt idx="231">
                  <c:v>0.64530092592592592</c:v>
                </c:pt>
                <c:pt idx="232">
                  <c:v>0.64599537037037036</c:v>
                </c:pt>
                <c:pt idx="233">
                  <c:v>0.64670138888888895</c:v>
                </c:pt>
                <c:pt idx="234">
                  <c:v>0.64740740740740743</c:v>
                </c:pt>
                <c:pt idx="235">
                  <c:v>0.64810185185185187</c:v>
                </c:pt>
                <c:pt idx="236">
                  <c:v>0.64880787037037035</c:v>
                </c:pt>
                <c:pt idx="237">
                  <c:v>0.64951388888888884</c:v>
                </c:pt>
                <c:pt idx="238">
                  <c:v>0.65021990740740743</c:v>
                </c:pt>
                <c:pt idx="239">
                  <c:v>0.65091435185185187</c:v>
                </c:pt>
                <c:pt idx="240">
                  <c:v>0.65162037037037035</c:v>
                </c:pt>
                <c:pt idx="241">
                  <c:v>0.65232638888888894</c:v>
                </c:pt>
                <c:pt idx="242">
                  <c:v>0.65303240740740742</c:v>
                </c:pt>
                <c:pt idx="243">
                  <c:v>0.65372685185185186</c:v>
                </c:pt>
                <c:pt idx="244">
                  <c:v>0.65443287037037035</c:v>
                </c:pt>
                <c:pt idx="245">
                  <c:v>0.65513888888888883</c:v>
                </c:pt>
                <c:pt idx="246">
                  <c:v>0.65584490740740742</c:v>
                </c:pt>
                <c:pt idx="247">
                  <c:v>0.65653935185185186</c:v>
                </c:pt>
                <c:pt idx="248">
                  <c:v>0.65724537037037034</c:v>
                </c:pt>
                <c:pt idx="249">
                  <c:v>0.65795138888888893</c:v>
                </c:pt>
                <c:pt idx="250">
                  <c:v>0.65865740740740741</c:v>
                </c:pt>
                <c:pt idx="251">
                  <c:v>0.65935185185185186</c:v>
                </c:pt>
                <c:pt idx="252">
                  <c:v>0.66005787037037034</c:v>
                </c:pt>
                <c:pt idx="253">
                  <c:v>0.66076388888888882</c:v>
                </c:pt>
                <c:pt idx="254">
                  <c:v>0.66146990740740741</c:v>
                </c:pt>
                <c:pt idx="255">
                  <c:v>0.66216435185185185</c:v>
                </c:pt>
                <c:pt idx="256">
                  <c:v>0.66287037037037033</c:v>
                </c:pt>
                <c:pt idx="257">
                  <c:v>0.66357638888888892</c:v>
                </c:pt>
                <c:pt idx="258">
                  <c:v>0.66427083333333337</c:v>
                </c:pt>
                <c:pt idx="259">
                  <c:v>0.66497685185185185</c:v>
                </c:pt>
                <c:pt idx="260">
                  <c:v>0.66568287037037044</c:v>
                </c:pt>
                <c:pt idx="261">
                  <c:v>0.66638888888888892</c:v>
                </c:pt>
                <c:pt idx="262">
                  <c:v>0.66708333333333336</c:v>
                </c:pt>
                <c:pt idx="263">
                  <c:v>0.66778935185185195</c:v>
                </c:pt>
                <c:pt idx="264">
                  <c:v>0.66849537037037043</c:v>
                </c:pt>
                <c:pt idx="265">
                  <c:v>0.66920138888888892</c:v>
                </c:pt>
                <c:pt idx="266">
                  <c:v>0.66989583333333336</c:v>
                </c:pt>
                <c:pt idx="267">
                  <c:v>0.67060185185185184</c:v>
                </c:pt>
                <c:pt idx="268">
                  <c:v>0.67130787037037043</c:v>
                </c:pt>
                <c:pt idx="269">
                  <c:v>0.67201388888888891</c:v>
                </c:pt>
                <c:pt idx="270">
                  <c:v>0.67270833333333335</c:v>
                </c:pt>
                <c:pt idx="271">
                  <c:v>0.67341435185185183</c:v>
                </c:pt>
                <c:pt idx="272">
                  <c:v>0.67412037037037031</c:v>
                </c:pt>
                <c:pt idx="273">
                  <c:v>0.67482638888888891</c:v>
                </c:pt>
                <c:pt idx="274">
                  <c:v>0.67552083333333324</c:v>
                </c:pt>
                <c:pt idx="275">
                  <c:v>0.67622685185185183</c:v>
                </c:pt>
                <c:pt idx="276">
                  <c:v>0.67693287037037031</c:v>
                </c:pt>
                <c:pt idx="277">
                  <c:v>0.67763888888888879</c:v>
                </c:pt>
                <c:pt idx="278">
                  <c:v>0.67833333333333334</c:v>
                </c:pt>
                <c:pt idx="279">
                  <c:v>0.67903935185185194</c:v>
                </c:pt>
                <c:pt idx="280">
                  <c:v>0.67974537037037042</c:v>
                </c:pt>
                <c:pt idx="281">
                  <c:v>0.68043981481481486</c:v>
                </c:pt>
                <c:pt idx="282">
                  <c:v>0.68114583333333334</c:v>
                </c:pt>
                <c:pt idx="283">
                  <c:v>0.68185185185185182</c:v>
                </c:pt>
                <c:pt idx="284">
                  <c:v>0.68255787037037041</c:v>
                </c:pt>
                <c:pt idx="285">
                  <c:v>0.68325231481481474</c:v>
                </c:pt>
                <c:pt idx="286">
                  <c:v>0.68395833333333333</c:v>
                </c:pt>
                <c:pt idx="287">
                  <c:v>0.68466435185185182</c:v>
                </c:pt>
                <c:pt idx="288">
                  <c:v>0.6853703703703703</c:v>
                </c:pt>
                <c:pt idx="289">
                  <c:v>0.68606481481481485</c:v>
                </c:pt>
                <c:pt idx="290">
                  <c:v>0.68677083333333344</c:v>
                </c:pt>
                <c:pt idx="291">
                  <c:v>0.68747685185185192</c:v>
                </c:pt>
                <c:pt idx="292">
                  <c:v>0.6881828703703704</c:v>
                </c:pt>
                <c:pt idx="293">
                  <c:v>0.68887731481481485</c:v>
                </c:pt>
                <c:pt idx="294">
                  <c:v>0.68958333333333333</c:v>
                </c:pt>
                <c:pt idx="295">
                  <c:v>0.69028935185185192</c:v>
                </c:pt>
                <c:pt idx="296">
                  <c:v>0.6909953703703704</c:v>
                </c:pt>
                <c:pt idx="297">
                  <c:v>0.69168981481481484</c:v>
                </c:pt>
                <c:pt idx="298">
                  <c:v>0.69239583333333332</c:v>
                </c:pt>
                <c:pt idx="299">
                  <c:v>0.6931018518518518</c:v>
                </c:pt>
                <c:pt idx="300">
                  <c:v>0.69380787037037039</c:v>
                </c:pt>
                <c:pt idx="301">
                  <c:v>0.69450231481481473</c:v>
                </c:pt>
                <c:pt idx="302">
                  <c:v>0.69520833333333332</c:v>
                </c:pt>
                <c:pt idx="303">
                  <c:v>0.6959143518518518</c:v>
                </c:pt>
                <c:pt idx="304">
                  <c:v>0.69660879629629635</c:v>
                </c:pt>
                <c:pt idx="305">
                  <c:v>0.69731481481481483</c:v>
                </c:pt>
                <c:pt idx="306">
                  <c:v>0.69802083333333342</c:v>
                </c:pt>
                <c:pt idx="307">
                  <c:v>0.6987268518518519</c:v>
                </c:pt>
                <c:pt idx="308">
                  <c:v>0.69942129629629635</c:v>
                </c:pt>
                <c:pt idx="309">
                  <c:v>0.70012731481481483</c:v>
                </c:pt>
                <c:pt idx="310">
                  <c:v>0.70083333333333331</c:v>
                </c:pt>
                <c:pt idx="311">
                  <c:v>0.7015393518518519</c:v>
                </c:pt>
                <c:pt idx="312">
                  <c:v>0.70223379629629623</c:v>
                </c:pt>
                <c:pt idx="313">
                  <c:v>0.70293981481481482</c:v>
                </c:pt>
                <c:pt idx="314">
                  <c:v>0.7036458333333333</c:v>
                </c:pt>
                <c:pt idx="315">
                  <c:v>0.70435185185185178</c:v>
                </c:pt>
                <c:pt idx="316">
                  <c:v>0.70504629629629623</c:v>
                </c:pt>
                <c:pt idx="317">
                  <c:v>0.70575231481481471</c:v>
                </c:pt>
                <c:pt idx="318">
                  <c:v>0.7064583333333333</c:v>
                </c:pt>
                <c:pt idx="319">
                  <c:v>0.70716435185185189</c:v>
                </c:pt>
                <c:pt idx="320">
                  <c:v>0.70785879629629633</c:v>
                </c:pt>
                <c:pt idx="321">
                  <c:v>0.70856481481481481</c:v>
                </c:pt>
                <c:pt idx="322">
                  <c:v>0.70927083333333341</c:v>
                </c:pt>
                <c:pt idx="323">
                  <c:v>0.70997685185185189</c:v>
                </c:pt>
                <c:pt idx="324">
                  <c:v>0.71067129629629633</c:v>
                </c:pt>
                <c:pt idx="325">
                  <c:v>0.71137731481481481</c:v>
                </c:pt>
                <c:pt idx="326">
                  <c:v>0.71208333333333329</c:v>
                </c:pt>
                <c:pt idx="327">
                  <c:v>0.71277777777777773</c:v>
                </c:pt>
                <c:pt idx="328">
                  <c:v>0.71348379629629621</c:v>
                </c:pt>
                <c:pt idx="329">
                  <c:v>0.71418981481481481</c:v>
                </c:pt>
                <c:pt idx="330">
                  <c:v>0.71489583333333329</c:v>
                </c:pt>
                <c:pt idx="331">
                  <c:v>0.71559027777777784</c:v>
                </c:pt>
                <c:pt idx="332">
                  <c:v>0.71629629629629632</c:v>
                </c:pt>
                <c:pt idx="333">
                  <c:v>0.71700231481481491</c:v>
                </c:pt>
                <c:pt idx="334">
                  <c:v>0.71770833333333339</c:v>
                </c:pt>
                <c:pt idx="335">
                  <c:v>0.71840277777777783</c:v>
                </c:pt>
                <c:pt idx="336">
                  <c:v>0.71910879629629632</c:v>
                </c:pt>
                <c:pt idx="337">
                  <c:v>0.7198148148148148</c:v>
                </c:pt>
                <c:pt idx="338">
                  <c:v>0.72052083333333339</c:v>
                </c:pt>
                <c:pt idx="339">
                  <c:v>0.72121527777777772</c:v>
                </c:pt>
                <c:pt idx="340">
                  <c:v>0.72192129629629631</c:v>
                </c:pt>
                <c:pt idx="341">
                  <c:v>0.72262731481481479</c:v>
                </c:pt>
                <c:pt idx="342">
                  <c:v>0.72333333333333327</c:v>
                </c:pt>
                <c:pt idx="343">
                  <c:v>0.72402777777777771</c:v>
                </c:pt>
                <c:pt idx="344">
                  <c:v>0.7247337962962962</c:v>
                </c:pt>
                <c:pt idx="345">
                  <c:v>0.72543981481481479</c:v>
                </c:pt>
                <c:pt idx="346">
                  <c:v>0.72614583333333327</c:v>
                </c:pt>
                <c:pt idx="347">
                  <c:v>0.72684027777777782</c:v>
                </c:pt>
                <c:pt idx="348">
                  <c:v>0.7275462962962963</c:v>
                </c:pt>
                <c:pt idx="349">
                  <c:v>0.72825231481481489</c:v>
                </c:pt>
                <c:pt idx="350">
                  <c:v>0.72894675925925922</c:v>
                </c:pt>
                <c:pt idx="351">
                  <c:v>0.72965277777777782</c:v>
                </c:pt>
                <c:pt idx="352">
                  <c:v>0.7303587962962963</c:v>
                </c:pt>
                <c:pt idx="353">
                  <c:v>0.73106481481481478</c:v>
                </c:pt>
                <c:pt idx="354">
                  <c:v>0.73175925925925922</c:v>
                </c:pt>
                <c:pt idx="355">
                  <c:v>0.7324652777777777</c:v>
                </c:pt>
                <c:pt idx="356">
                  <c:v>0.73317129629629629</c:v>
                </c:pt>
                <c:pt idx="357">
                  <c:v>0.73387731481481477</c:v>
                </c:pt>
                <c:pt idx="358">
                  <c:v>0.73457175925925933</c:v>
                </c:pt>
                <c:pt idx="359">
                  <c:v>0.73527777777777781</c:v>
                </c:pt>
                <c:pt idx="360">
                  <c:v>0.7359837962962964</c:v>
                </c:pt>
                <c:pt idx="361">
                  <c:v>0.73668981481481488</c:v>
                </c:pt>
                <c:pt idx="362">
                  <c:v>0.73738425925925932</c:v>
                </c:pt>
                <c:pt idx="363">
                  <c:v>0.7380902777777778</c:v>
                </c:pt>
                <c:pt idx="364">
                  <c:v>0.73879629629629628</c:v>
                </c:pt>
                <c:pt idx="365">
                  <c:v>0.73950231481481488</c:v>
                </c:pt>
                <c:pt idx="366">
                  <c:v>0.74019675925925921</c:v>
                </c:pt>
                <c:pt idx="367">
                  <c:v>0.7409027777777778</c:v>
                </c:pt>
                <c:pt idx="368">
                  <c:v>0.74160879629629628</c:v>
                </c:pt>
                <c:pt idx="369">
                  <c:v>0.74231481481481476</c:v>
                </c:pt>
                <c:pt idx="370">
                  <c:v>0.7430092592592592</c:v>
                </c:pt>
                <c:pt idx="371">
                  <c:v>0.74371527777777768</c:v>
                </c:pt>
                <c:pt idx="372">
                  <c:v>0.74442129629629628</c:v>
                </c:pt>
                <c:pt idx="373">
                  <c:v>0.74511574074074083</c:v>
                </c:pt>
                <c:pt idx="374">
                  <c:v>0.74582175925925931</c:v>
                </c:pt>
                <c:pt idx="375">
                  <c:v>0.74652777777777779</c:v>
                </c:pt>
                <c:pt idx="376">
                  <c:v>0.74723379629629638</c:v>
                </c:pt>
                <c:pt idx="377">
                  <c:v>0.74792824074074071</c:v>
                </c:pt>
                <c:pt idx="378">
                  <c:v>0.7486342592592593</c:v>
                </c:pt>
                <c:pt idx="379">
                  <c:v>0.74934027777777779</c:v>
                </c:pt>
                <c:pt idx="380">
                  <c:v>0.75004629629629627</c:v>
                </c:pt>
                <c:pt idx="381">
                  <c:v>0.75074074074074071</c:v>
                </c:pt>
                <c:pt idx="382">
                  <c:v>0.75144675925925919</c:v>
                </c:pt>
                <c:pt idx="383">
                  <c:v>0.75215277777777778</c:v>
                </c:pt>
                <c:pt idx="384">
                  <c:v>0.75285879629629626</c:v>
                </c:pt>
                <c:pt idx="385">
                  <c:v>0.7535532407407407</c:v>
                </c:pt>
                <c:pt idx="386">
                  <c:v>0.7542592592592593</c:v>
                </c:pt>
                <c:pt idx="387">
                  <c:v>0.75496527777777789</c:v>
                </c:pt>
                <c:pt idx="388">
                  <c:v>0.75567129629629637</c:v>
                </c:pt>
                <c:pt idx="389">
                  <c:v>0.75636574074074081</c:v>
                </c:pt>
                <c:pt idx="390">
                  <c:v>0.75707175925925929</c:v>
                </c:pt>
                <c:pt idx="391">
                  <c:v>0.75777777777777777</c:v>
                </c:pt>
                <c:pt idx="392">
                  <c:v>0.75848379629629636</c:v>
                </c:pt>
                <c:pt idx="393">
                  <c:v>0.7591782407407407</c:v>
                </c:pt>
                <c:pt idx="394">
                  <c:v>0.75988425925925929</c:v>
                </c:pt>
                <c:pt idx="395">
                  <c:v>0.76059027777777777</c:v>
                </c:pt>
                <c:pt idx="396">
                  <c:v>0.76128472222222221</c:v>
                </c:pt>
                <c:pt idx="397">
                  <c:v>0.76199074074074069</c:v>
                </c:pt>
                <c:pt idx="398">
                  <c:v>0.76269675925925917</c:v>
                </c:pt>
                <c:pt idx="399">
                  <c:v>0.76340277777777776</c:v>
                </c:pt>
                <c:pt idx="400">
                  <c:v>0.76409722222222232</c:v>
                </c:pt>
                <c:pt idx="401">
                  <c:v>0.7648032407407408</c:v>
                </c:pt>
                <c:pt idx="402">
                  <c:v>0.76550925925925928</c:v>
                </c:pt>
                <c:pt idx="403">
                  <c:v>0.76621527777777787</c:v>
                </c:pt>
                <c:pt idx="404">
                  <c:v>0.7669097222222222</c:v>
                </c:pt>
                <c:pt idx="405">
                  <c:v>0.76761574074074079</c:v>
                </c:pt>
                <c:pt idx="406">
                  <c:v>0.76832175925925927</c:v>
                </c:pt>
                <c:pt idx="407">
                  <c:v>0.76902777777777775</c:v>
                </c:pt>
                <c:pt idx="408">
                  <c:v>0.7697222222222222</c:v>
                </c:pt>
                <c:pt idx="409">
                  <c:v>0.77042824074074068</c:v>
                </c:pt>
                <c:pt idx="410">
                  <c:v>0.77113425925925927</c:v>
                </c:pt>
                <c:pt idx="411">
                  <c:v>0.77184027777777775</c:v>
                </c:pt>
                <c:pt idx="412">
                  <c:v>0.77253472222222219</c:v>
                </c:pt>
                <c:pt idx="413">
                  <c:v>0.77324074074074067</c:v>
                </c:pt>
                <c:pt idx="414">
                  <c:v>0.77394675925925915</c:v>
                </c:pt>
                <c:pt idx="415">
                  <c:v>0.77465277777777775</c:v>
                </c:pt>
                <c:pt idx="416">
                  <c:v>0.7753472222222223</c:v>
                </c:pt>
                <c:pt idx="417">
                  <c:v>0.77605324074074078</c:v>
                </c:pt>
                <c:pt idx="418">
                  <c:v>0.77675925925925926</c:v>
                </c:pt>
                <c:pt idx="419">
                  <c:v>0.7774537037037037</c:v>
                </c:pt>
                <c:pt idx="420">
                  <c:v>0.77815972222222218</c:v>
                </c:pt>
                <c:pt idx="421">
                  <c:v>0.77886574074074078</c:v>
                </c:pt>
                <c:pt idx="422">
                  <c:v>0.77957175925925926</c:v>
                </c:pt>
                <c:pt idx="423">
                  <c:v>0.7802662037037037</c:v>
                </c:pt>
                <c:pt idx="424">
                  <c:v>0.78097222222222218</c:v>
                </c:pt>
                <c:pt idx="425">
                  <c:v>0.78167824074074066</c:v>
                </c:pt>
                <c:pt idx="426">
                  <c:v>0.78238425925925925</c:v>
                </c:pt>
                <c:pt idx="427">
                  <c:v>0.7830787037037038</c:v>
                </c:pt>
                <c:pt idx="428">
                  <c:v>0.78378472222222229</c:v>
                </c:pt>
                <c:pt idx="429">
                  <c:v>0.78449074074074077</c:v>
                </c:pt>
                <c:pt idx="430">
                  <c:v>0.78519675925925936</c:v>
                </c:pt>
                <c:pt idx="431">
                  <c:v>0.78589120370370369</c:v>
                </c:pt>
                <c:pt idx="432">
                  <c:v>0.78659722222222228</c:v>
                </c:pt>
                <c:pt idx="433">
                  <c:v>0.78730324074074076</c:v>
                </c:pt>
                <c:pt idx="434">
                  <c:v>0.78800925925925924</c:v>
                </c:pt>
                <c:pt idx="435">
                  <c:v>0.78870370370370368</c:v>
                </c:pt>
                <c:pt idx="436">
                  <c:v>0.78940972222222217</c:v>
                </c:pt>
                <c:pt idx="437">
                  <c:v>0.79011574074074076</c:v>
                </c:pt>
                <c:pt idx="438">
                  <c:v>0.79082175925925924</c:v>
                </c:pt>
                <c:pt idx="439">
                  <c:v>0.79151620370370368</c:v>
                </c:pt>
                <c:pt idx="440">
                  <c:v>0.79222222222222216</c:v>
                </c:pt>
                <c:pt idx="441">
                  <c:v>0.79292824074074064</c:v>
                </c:pt>
                <c:pt idx="442">
                  <c:v>0.79362268518518519</c:v>
                </c:pt>
                <c:pt idx="443">
                  <c:v>0.79432870370370379</c:v>
                </c:pt>
                <c:pt idx="444">
                  <c:v>0.79503472222222227</c:v>
                </c:pt>
                <c:pt idx="445">
                  <c:v>0.79574074074074075</c:v>
                </c:pt>
                <c:pt idx="446">
                  <c:v>0.79643518518518519</c:v>
                </c:pt>
                <c:pt idx="447">
                  <c:v>0.79714120370370367</c:v>
                </c:pt>
                <c:pt idx="448">
                  <c:v>0.79784722222222226</c:v>
                </c:pt>
                <c:pt idx="449">
                  <c:v>0.79855324074074074</c:v>
                </c:pt>
                <c:pt idx="450">
                  <c:v>0.79924768518518519</c:v>
                </c:pt>
                <c:pt idx="451">
                  <c:v>0.79995370370370367</c:v>
                </c:pt>
                <c:pt idx="452">
                  <c:v>0.80065972222222215</c:v>
                </c:pt>
                <c:pt idx="453">
                  <c:v>0.80136574074074074</c:v>
                </c:pt>
                <c:pt idx="454">
                  <c:v>0.80206018518518529</c:v>
                </c:pt>
                <c:pt idx="455">
                  <c:v>0.80276620370370377</c:v>
                </c:pt>
                <c:pt idx="456">
                  <c:v>0.80347222222222225</c:v>
                </c:pt>
                <c:pt idx="457">
                  <c:v>0.80417824074074085</c:v>
                </c:pt>
                <c:pt idx="458">
                  <c:v>0.80487268518518518</c:v>
                </c:pt>
                <c:pt idx="459">
                  <c:v>0.80557870370370377</c:v>
                </c:pt>
                <c:pt idx="460">
                  <c:v>0.80628472222222225</c:v>
                </c:pt>
                <c:pt idx="461">
                  <c:v>0.80699074074074073</c:v>
                </c:pt>
                <c:pt idx="462">
                  <c:v>0.80768518518518517</c:v>
                </c:pt>
                <c:pt idx="463">
                  <c:v>0.80839120370370365</c:v>
                </c:pt>
                <c:pt idx="464">
                  <c:v>0.80909722222222225</c:v>
                </c:pt>
                <c:pt idx="465">
                  <c:v>0.80979166666666658</c:v>
                </c:pt>
                <c:pt idx="466">
                  <c:v>0.81049768518518517</c:v>
                </c:pt>
                <c:pt idx="467">
                  <c:v>0.81120370370370365</c:v>
                </c:pt>
                <c:pt idx="468">
                  <c:v>0.81190972222222213</c:v>
                </c:pt>
                <c:pt idx="469">
                  <c:v>0.81260416666666668</c:v>
                </c:pt>
                <c:pt idx="470">
                  <c:v>0.81331018518518527</c:v>
                </c:pt>
                <c:pt idx="471">
                  <c:v>0.81401620370370376</c:v>
                </c:pt>
                <c:pt idx="472">
                  <c:v>0.81472222222222224</c:v>
                </c:pt>
                <c:pt idx="473">
                  <c:v>0.81541666666666668</c:v>
                </c:pt>
                <c:pt idx="474">
                  <c:v>0.81612268518518516</c:v>
                </c:pt>
                <c:pt idx="475">
                  <c:v>0.81682870370370375</c:v>
                </c:pt>
                <c:pt idx="476">
                  <c:v>0.81753472222222223</c:v>
                </c:pt>
                <c:pt idx="477">
                  <c:v>0.81822916666666667</c:v>
                </c:pt>
                <c:pt idx="478">
                  <c:v>0.81893518518518515</c:v>
                </c:pt>
                <c:pt idx="479">
                  <c:v>0.81964120370370364</c:v>
                </c:pt>
              </c:numCache>
            </c:numRef>
          </c:cat>
          <c:val>
            <c:numRef>
              <c:f>'Humedad 26-04'!$E$3:$E$482</c:f>
              <c:numCache>
                <c:formatCode>0%</c:formatCode>
                <c:ptCount val="480"/>
                <c:pt idx="0">
                  <c:v>0.3</c:v>
                </c:pt>
                <c:pt idx="1">
                  <c:v>0.28000000000000003</c:v>
                </c:pt>
                <c:pt idx="2">
                  <c:v>0.19</c:v>
                </c:pt>
                <c:pt idx="3">
                  <c:v>0.15</c:v>
                </c:pt>
                <c:pt idx="4">
                  <c:v>0.27</c:v>
                </c:pt>
                <c:pt idx="5">
                  <c:v>0.28000000000000003</c:v>
                </c:pt>
                <c:pt idx="6">
                  <c:v>0.15</c:v>
                </c:pt>
                <c:pt idx="7">
                  <c:v>0.3</c:v>
                </c:pt>
                <c:pt idx="8">
                  <c:v>0.25</c:v>
                </c:pt>
                <c:pt idx="9">
                  <c:v>0.16</c:v>
                </c:pt>
                <c:pt idx="10">
                  <c:v>0.21</c:v>
                </c:pt>
                <c:pt idx="11">
                  <c:v>0.17</c:v>
                </c:pt>
                <c:pt idx="12">
                  <c:v>0.27</c:v>
                </c:pt>
                <c:pt idx="13">
                  <c:v>0.15</c:v>
                </c:pt>
                <c:pt idx="14">
                  <c:v>0.22</c:v>
                </c:pt>
                <c:pt idx="15">
                  <c:v>0.16</c:v>
                </c:pt>
                <c:pt idx="16">
                  <c:v>0.21</c:v>
                </c:pt>
                <c:pt idx="17">
                  <c:v>0.27</c:v>
                </c:pt>
                <c:pt idx="18">
                  <c:v>0.18</c:v>
                </c:pt>
                <c:pt idx="19">
                  <c:v>0.16</c:v>
                </c:pt>
                <c:pt idx="20">
                  <c:v>0.2</c:v>
                </c:pt>
                <c:pt idx="21">
                  <c:v>0.15</c:v>
                </c:pt>
                <c:pt idx="22">
                  <c:v>0.28999999999999998</c:v>
                </c:pt>
                <c:pt idx="23">
                  <c:v>0.27</c:v>
                </c:pt>
                <c:pt idx="24">
                  <c:v>0.28000000000000003</c:v>
                </c:pt>
                <c:pt idx="25">
                  <c:v>0.2</c:v>
                </c:pt>
                <c:pt idx="26">
                  <c:v>0.28000000000000003</c:v>
                </c:pt>
                <c:pt idx="27">
                  <c:v>0.22</c:v>
                </c:pt>
                <c:pt idx="28">
                  <c:v>0.2</c:v>
                </c:pt>
                <c:pt idx="29">
                  <c:v>0.21</c:v>
                </c:pt>
                <c:pt idx="30">
                  <c:v>0.18</c:v>
                </c:pt>
                <c:pt idx="31">
                  <c:v>0.24</c:v>
                </c:pt>
                <c:pt idx="32">
                  <c:v>0.23</c:v>
                </c:pt>
                <c:pt idx="33">
                  <c:v>0.28000000000000003</c:v>
                </c:pt>
                <c:pt idx="34">
                  <c:v>0.23</c:v>
                </c:pt>
                <c:pt idx="35">
                  <c:v>0.16</c:v>
                </c:pt>
                <c:pt idx="36">
                  <c:v>0.22</c:v>
                </c:pt>
                <c:pt idx="37">
                  <c:v>0.28000000000000003</c:v>
                </c:pt>
                <c:pt idx="38">
                  <c:v>0.16</c:v>
                </c:pt>
                <c:pt idx="39">
                  <c:v>0.28999999999999998</c:v>
                </c:pt>
                <c:pt idx="40">
                  <c:v>0.23</c:v>
                </c:pt>
                <c:pt idx="41">
                  <c:v>0.18</c:v>
                </c:pt>
                <c:pt idx="42">
                  <c:v>0.14000000000000001</c:v>
                </c:pt>
                <c:pt idx="43">
                  <c:v>0.28000000000000003</c:v>
                </c:pt>
                <c:pt idx="44">
                  <c:v>0.2</c:v>
                </c:pt>
                <c:pt idx="45">
                  <c:v>0.16</c:v>
                </c:pt>
                <c:pt idx="46">
                  <c:v>0.17</c:v>
                </c:pt>
                <c:pt idx="47">
                  <c:v>0.25</c:v>
                </c:pt>
                <c:pt idx="48">
                  <c:v>0.28999999999999998</c:v>
                </c:pt>
                <c:pt idx="49">
                  <c:v>0.21</c:v>
                </c:pt>
                <c:pt idx="50">
                  <c:v>0.28000000000000003</c:v>
                </c:pt>
                <c:pt idx="51">
                  <c:v>0.22</c:v>
                </c:pt>
                <c:pt idx="52">
                  <c:v>0.28999999999999998</c:v>
                </c:pt>
                <c:pt idx="53">
                  <c:v>0.23</c:v>
                </c:pt>
                <c:pt idx="54">
                  <c:v>0.28000000000000003</c:v>
                </c:pt>
                <c:pt idx="55">
                  <c:v>0.26</c:v>
                </c:pt>
                <c:pt idx="56">
                  <c:v>0.18</c:v>
                </c:pt>
                <c:pt idx="57">
                  <c:v>0.21</c:v>
                </c:pt>
                <c:pt idx="58">
                  <c:v>0.18</c:v>
                </c:pt>
                <c:pt idx="59">
                  <c:v>0.2</c:v>
                </c:pt>
                <c:pt idx="60">
                  <c:v>0.24</c:v>
                </c:pt>
                <c:pt idx="61">
                  <c:v>0.24</c:v>
                </c:pt>
                <c:pt idx="62">
                  <c:v>0.18</c:v>
                </c:pt>
                <c:pt idx="63">
                  <c:v>0.16</c:v>
                </c:pt>
                <c:pt idx="64">
                  <c:v>0.2</c:v>
                </c:pt>
                <c:pt idx="65">
                  <c:v>0.26</c:v>
                </c:pt>
                <c:pt idx="66">
                  <c:v>0.22</c:v>
                </c:pt>
                <c:pt idx="67">
                  <c:v>0.14000000000000001</c:v>
                </c:pt>
                <c:pt idx="68">
                  <c:v>0.28000000000000003</c:v>
                </c:pt>
                <c:pt idx="69">
                  <c:v>0.15</c:v>
                </c:pt>
                <c:pt idx="70">
                  <c:v>0.21</c:v>
                </c:pt>
                <c:pt idx="71">
                  <c:v>0.3</c:v>
                </c:pt>
                <c:pt idx="72">
                  <c:v>0.14000000000000001</c:v>
                </c:pt>
                <c:pt idx="73">
                  <c:v>0.24</c:v>
                </c:pt>
                <c:pt idx="74">
                  <c:v>0.21</c:v>
                </c:pt>
                <c:pt idx="75">
                  <c:v>0.24</c:v>
                </c:pt>
                <c:pt idx="76">
                  <c:v>0.18</c:v>
                </c:pt>
                <c:pt idx="77">
                  <c:v>0.2</c:v>
                </c:pt>
                <c:pt idx="78">
                  <c:v>0.18</c:v>
                </c:pt>
                <c:pt idx="79">
                  <c:v>0.19</c:v>
                </c:pt>
                <c:pt idx="80">
                  <c:v>0.15</c:v>
                </c:pt>
                <c:pt idx="81">
                  <c:v>0.26</c:v>
                </c:pt>
                <c:pt idx="82">
                  <c:v>0.18</c:v>
                </c:pt>
                <c:pt idx="83">
                  <c:v>0.25</c:v>
                </c:pt>
                <c:pt idx="84">
                  <c:v>0.15</c:v>
                </c:pt>
                <c:pt idx="85">
                  <c:v>0.19</c:v>
                </c:pt>
                <c:pt idx="86">
                  <c:v>0.16</c:v>
                </c:pt>
                <c:pt idx="87">
                  <c:v>0.15</c:v>
                </c:pt>
                <c:pt idx="88">
                  <c:v>0.24</c:v>
                </c:pt>
                <c:pt idx="89">
                  <c:v>0.3</c:v>
                </c:pt>
                <c:pt idx="90">
                  <c:v>0.18</c:v>
                </c:pt>
                <c:pt idx="91">
                  <c:v>0.22</c:v>
                </c:pt>
                <c:pt idx="92">
                  <c:v>0.14000000000000001</c:v>
                </c:pt>
                <c:pt idx="93">
                  <c:v>0.16</c:v>
                </c:pt>
                <c:pt idx="94">
                  <c:v>0.25</c:v>
                </c:pt>
                <c:pt idx="95">
                  <c:v>0.2</c:v>
                </c:pt>
                <c:pt idx="96">
                  <c:v>0.25</c:v>
                </c:pt>
                <c:pt idx="97">
                  <c:v>0.2</c:v>
                </c:pt>
                <c:pt idx="98">
                  <c:v>0.19</c:v>
                </c:pt>
                <c:pt idx="99">
                  <c:v>0.24</c:v>
                </c:pt>
                <c:pt idx="100">
                  <c:v>0.28000000000000003</c:v>
                </c:pt>
                <c:pt idx="101">
                  <c:v>0.26</c:v>
                </c:pt>
                <c:pt idx="102">
                  <c:v>0.25</c:v>
                </c:pt>
                <c:pt idx="103">
                  <c:v>0.21</c:v>
                </c:pt>
                <c:pt idx="104">
                  <c:v>0.21</c:v>
                </c:pt>
                <c:pt idx="105">
                  <c:v>0.25</c:v>
                </c:pt>
                <c:pt idx="106">
                  <c:v>0.27</c:v>
                </c:pt>
                <c:pt idx="107">
                  <c:v>0.23</c:v>
                </c:pt>
                <c:pt idx="108">
                  <c:v>0.21</c:v>
                </c:pt>
                <c:pt idx="109">
                  <c:v>0.24</c:v>
                </c:pt>
                <c:pt idx="110">
                  <c:v>0.16</c:v>
                </c:pt>
                <c:pt idx="111">
                  <c:v>0.16</c:v>
                </c:pt>
                <c:pt idx="112">
                  <c:v>0.27</c:v>
                </c:pt>
                <c:pt idx="113">
                  <c:v>0.22</c:v>
                </c:pt>
                <c:pt idx="114">
                  <c:v>0.28999999999999998</c:v>
                </c:pt>
                <c:pt idx="115">
                  <c:v>0.28999999999999998</c:v>
                </c:pt>
                <c:pt idx="116">
                  <c:v>0.19</c:v>
                </c:pt>
                <c:pt idx="117">
                  <c:v>0.26</c:v>
                </c:pt>
                <c:pt idx="118">
                  <c:v>0.23</c:v>
                </c:pt>
                <c:pt idx="119">
                  <c:v>0.2</c:v>
                </c:pt>
                <c:pt idx="120">
                  <c:v>0.21</c:v>
                </c:pt>
                <c:pt idx="121">
                  <c:v>0.28999999999999998</c:v>
                </c:pt>
                <c:pt idx="122">
                  <c:v>0.26</c:v>
                </c:pt>
                <c:pt idx="123">
                  <c:v>0.21</c:v>
                </c:pt>
                <c:pt idx="124">
                  <c:v>0.3</c:v>
                </c:pt>
                <c:pt idx="125">
                  <c:v>0.28000000000000003</c:v>
                </c:pt>
                <c:pt idx="126">
                  <c:v>0.28999999999999998</c:v>
                </c:pt>
                <c:pt idx="127">
                  <c:v>0.14000000000000001</c:v>
                </c:pt>
                <c:pt idx="128">
                  <c:v>0.24</c:v>
                </c:pt>
                <c:pt idx="129">
                  <c:v>0.25</c:v>
                </c:pt>
                <c:pt idx="130">
                  <c:v>0.16</c:v>
                </c:pt>
                <c:pt idx="131">
                  <c:v>0.17</c:v>
                </c:pt>
                <c:pt idx="132">
                  <c:v>0.19</c:v>
                </c:pt>
                <c:pt idx="133">
                  <c:v>0.25</c:v>
                </c:pt>
                <c:pt idx="134">
                  <c:v>0.17</c:v>
                </c:pt>
                <c:pt idx="135">
                  <c:v>0.17</c:v>
                </c:pt>
                <c:pt idx="136">
                  <c:v>0.2</c:v>
                </c:pt>
                <c:pt idx="137">
                  <c:v>0.2</c:v>
                </c:pt>
                <c:pt idx="138">
                  <c:v>0.2</c:v>
                </c:pt>
                <c:pt idx="139">
                  <c:v>0.28000000000000003</c:v>
                </c:pt>
                <c:pt idx="140">
                  <c:v>0.15</c:v>
                </c:pt>
                <c:pt idx="141">
                  <c:v>0.22</c:v>
                </c:pt>
                <c:pt idx="142">
                  <c:v>0.19</c:v>
                </c:pt>
                <c:pt idx="143">
                  <c:v>0.19</c:v>
                </c:pt>
                <c:pt idx="144">
                  <c:v>0.16</c:v>
                </c:pt>
                <c:pt idx="145">
                  <c:v>0.3</c:v>
                </c:pt>
                <c:pt idx="146">
                  <c:v>0.21</c:v>
                </c:pt>
                <c:pt idx="147">
                  <c:v>0.2</c:v>
                </c:pt>
                <c:pt idx="148">
                  <c:v>0.18</c:v>
                </c:pt>
                <c:pt idx="149">
                  <c:v>0.18</c:v>
                </c:pt>
                <c:pt idx="150">
                  <c:v>0.14000000000000001</c:v>
                </c:pt>
                <c:pt idx="151">
                  <c:v>0.24</c:v>
                </c:pt>
                <c:pt idx="152">
                  <c:v>0.28999999999999998</c:v>
                </c:pt>
                <c:pt idx="153">
                  <c:v>0.18</c:v>
                </c:pt>
                <c:pt idx="154">
                  <c:v>0.2</c:v>
                </c:pt>
                <c:pt idx="155">
                  <c:v>0.24</c:v>
                </c:pt>
                <c:pt idx="156">
                  <c:v>0.23</c:v>
                </c:pt>
                <c:pt idx="157">
                  <c:v>0.28999999999999998</c:v>
                </c:pt>
                <c:pt idx="158">
                  <c:v>0.18</c:v>
                </c:pt>
                <c:pt idx="159">
                  <c:v>0.27</c:v>
                </c:pt>
                <c:pt idx="160">
                  <c:v>0.15</c:v>
                </c:pt>
                <c:pt idx="161">
                  <c:v>0.21</c:v>
                </c:pt>
                <c:pt idx="162">
                  <c:v>0.16</c:v>
                </c:pt>
                <c:pt idx="163">
                  <c:v>0.22</c:v>
                </c:pt>
                <c:pt idx="164">
                  <c:v>0.14000000000000001</c:v>
                </c:pt>
                <c:pt idx="165">
                  <c:v>0.24</c:v>
                </c:pt>
                <c:pt idx="166">
                  <c:v>0.18</c:v>
                </c:pt>
                <c:pt idx="167">
                  <c:v>0.24</c:v>
                </c:pt>
                <c:pt idx="168">
                  <c:v>0.21</c:v>
                </c:pt>
                <c:pt idx="169">
                  <c:v>0.23</c:v>
                </c:pt>
                <c:pt idx="170">
                  <c:v>0.19</c:v>
                </c:pt>
                <c:pt idx="171">
                  <c:v>0.3</c:v>
                </c:pt>
                <c:pt idx="172">
                  <c:v>0.27</c:v>
                </c:pt>
                <c:pt idx="173">
                  <c:v>0.17</c:v>
                </c:pt>
                <c:pt idx="174">
                  <c:v>0.22</c:v>
                </c:pt>
                <c:pt idx="175">
                  <c:v>0.25</c:v>
                </c:pt>
                <c:pt idx="176">
                  <c:v>0.14000000000000001</c:v>
                </c:pt>
                <c:pt idx="177">
                  <c:v>0.21</c:v>
                </c:pt>
                <c:pt idx="178">
                  <c:v>0.19</c:v>
                </c:pt>
                <c:pt idx="179">
                  <c:v>0.25</c:v>
                </c:pt>
                <c:pt idx="180">
                  <c:v>0.26</c:v>
                </c:pt>
                <c:pt idx="181">
                  <c:v>0.22</c:v>
                </c:pt>
                <c:pt idx="182">
                  <c:v>0.15</c:v>
                </c:pt>
                <c:pt idx="183">
                  <c:v>0.25</c:v>
                </c:pt>
                <c:pt idx="184">
                  <c:v>0.15</c:v>
                </c:pt>
                <c:pt idx="185">
                  <c:v>0.15</c:v>
                </c:pt>
                <c:pt idx="186">
                  <c:v>0.28000000000000003</c:v>
                </c:pt>
                <c:pt idx="187">
                  <c:v>0.14000000000000001</c:v>
                </c:pt>
                <c:pt idx="188">
                  <c:v>0.3</c:v>
                </c:pt>
                <c:pt idx="189">
                  <c:v>0.19</c:v>
                </c:pt>
                <c:pt idx="190">
                  <c:v>0.28000000000000003</c:v>
                </c:pt>
                <c:pt idx="191">
                  <c:v>0.2</c:v>
                </c:pt>
                <c:pt idx="192">
                  <c:v>0.28999999999999998</c:v>
                </c:pt>
                <c:pt idx="193">
                  <c:v>0.26</c:v>
                </c:pt>
                <c:pt idx="194">
                  <c:v>0.3</c:v>
                </c:pt>
                <c:pt idx="195">
                  <c:v>0.21</c:v>
                </c:pt>
                <c:pt idx="196">
                  <c:v>0.24</c:v>
                </c:pt>
                <c:pt idx="197">
                  <c:v>0.18</c:v>
                </c:pt>
                <c:pt idx="198">
                  <c:v>0.3</c:v>
                </c:pt>
                <c:pt idx="199">
                  <c:v>0.16</c:v>
                </c:pt>
                <c:pt idx="200">
                  <c:v>0.25</c:v>
                </c:pt>
                <c:pt idx="201">
                  <c:v>0.3</c:v>
                </c:pt>
                <c:pt idx="202">
                  <c:v>0.17</c:v>
                </c:pt>
                <c:pt idx="203">
                  <c:v>0.26</c:v>
                </c:pt>
                <c:pt idx="204">
                  <c:v>0.27</c:v>
                </c:pt>
                <c:pt idx="205">
                  <c:v>0.2</c:v>
                </c:pt>
                <c:pt idx="206">
                  <c:v>0.19</c:v>
                </c:pt>
                <c:pt idx="207">
                  <c:v>0.2</c:v>
                </c:pt>
                <c:pt idx="208">
                  <c:v>0.28000000000000003</c:v>
                </c:pt>
                <c:pt idx="209">
                  <c:v>0.28999999999999998</c:v>
                </c:pt>
                <c:pt idx="210">
                  <c:v>0.3</c:v>
                </c:pt>
                <c:pt idx="211">
                  <c:v>0.22</c:v>
                </c:pt>
                <c:pt idx="212">
                  <c:v>0.24</c:v>
                </c:pt>
                <c:pt idx="213">
                  <c:v>0.15</c:v>
                </c:pt>
                <c:pt idx="214">
                  <c:v>0.15</c:v>
                </c:pt>
                <c:pt idx="215">
                  <c:v>0.16</c:v>
                </c:pt>
                <c:pt idx="216">
                  <c:v>0.2</c:v>
                </c:pt>
                <c:pt idx="217">
                  <c:v>0.3</c:v>
                </c:pt>
                <c:pt idx="218">
                  <c:v>0.17</c:v>
                </c:pt>
                <c:pt idx="219">
                  <c:v>0.26</c:v>
                </c:pt>
                <c:pt idx="220">
                  <c:v>0.3</c:v>
                </c:pt>
                <c:pt idx="221">
                  <c:v>0.28000000000000003</c:v>
                </c:pt>
                <c:pt idx="222">
                  <c:v>0.23</c:v>
                </c:pt>
                <c:pt idx="223">
                  <c:v>0.25</c:v>
                </c:pt>
                <c:pt idx="224">
                  <c:v>0.28999999999999998</c:v>
                </c:pt>
                <c:pt idx="225">
                  <c:v>0.25</c:v>
                </c:pt>
                <c:pt idx="226">
                  <c:v>0.14000000000000001</c:v>
                </c:pt>
                <c:pt idx="227">
                  <c:v>0.15</c:v>
                </c:pt>
                <c:pt idx="228">
                  <c:v>0.18</c:v>
                </c:pt>
                <c:pt idx="229">
                  <c:v>0.28999999999999998</c:v>
                </c:pt>
                <c:pt idx="230">
                  <c:v>0.28000000000000003</c:v>
                </c:pt>
                <c:pt idx="231">
                  <c:v>0.18</c:v>
                </c:pt>
                <c:pt idx="232">
                  <c:v>0.19</c:v>
                </c:pt>
                <c:pt idx="233">
                  <c:v>0.28999999999999998</c:v>
                </c:pt>
                <c:pt idx="234">
                  <c:v>0.25</c:v>
                </c:pt>
                <c:pt idx="235">
                  <c:v>0.28000000000000003</c:v>
                </c:pt>
                <c:pt idx="236">
                  <c:v>0.22</c:v>
                </c:pt>
                <c:pt idx="237">
                  <c:v>0.25</c:v>
                </c:pt>
                <c:pt idx="238">
                  <c:v>0.19</c:v>
                </c:pt>
                <c:pt idx="239">
                  <c:v>0.27</c:v>
                </c:pt>
                <c:pt idx="240">
                  <c:v>0.25</c:v>
                </c:pt>
                <c:pt idx="241">
                  <c:v>0.16</c:v>
                </c:pt>
                <c:pt idx="242">
                  <c:v>0.16</c:v>
                </c:pt>
                <c:pt idx="243">
                  <c:v>0.27</c:v>
                </c:pt>
                <c:pt idx="244">
                  <c:v>0.21</c:v>
                </c:pt>
                <c:pt idx="245">
                  <c:v>0.26</c:v>
                </c:pt>
                <c:pt idx="246">
                  <c:v>0.28000000000000003</c:v>
                </c:pt>
                <c:pt idx="247">
                  <c:v>0.28999999999999998</c:v>
                </c:pt>
                <c:pt idx="248">
                  <c:v>0.25</c:v>
                </c:pt>
                <c:pt idx="249">
                  <c:v>0.28999999999999998</c:v>
                </c:pt>
                <c:pt idx="250">
                  <c:v>0.26</c:v>
                </c:pt>
                <c:pt idx="251">
                  <c:v>0.22</c:v>
                </c:pt>
                <c:pt idx="252">
                  <c:v>0.27</c:v>
                </c:pt>
                <c:pt idx="253">
                  <c:v>0.16</c:v>
                </c:pt>
                <c:pt idx="254">
                  <c:v>0.26</c:v>
                </c:pt>
                <c:pt idx="255">
                  <c:v>0.18</c:v>
                </c:pt>
                <c:pt idx="256">
                  <c:v>0.24</c:v>
                </c:pt>
                <c:pt idx="257">
                  <c:v>0.24</c:v>
                </c:pt>
                <c:pt idx="258">
                  <c:v>0.2</c:v>
                </c:pt>
                <c:pt idx="259">
                  <c:v>0.23</c:v>
                </c:pt>
                <c:pt idx="260">
                  <c:v>0.24</c:v>
                </c:pt>
                <c:pt idx="261">
                  <c:v>0.28999999999999998</c:v>
                </c:pt>
                <c:pt idx="262">
                  <c:v>0.23</c:v>
                </c:pt>
                <c:pt idx="263">
                  <c:v>0.27</c:v>
                </c:pt>
                <c:pt idx="264">
                  <c:v>0.28999999999999998</c:v>
                </c:pt>
                <c:pt idx="265">
                  <c:v>0.3</c:v>
                </c:pt>
                <c:pt idx="266">
                  <c:v>0.2</c:v>
                </c:pt>
                <c:pt idx="267">
                  <c:v>0.18</c:v>
                </c:pt>
                <c:pt idx="268">
                  <c:v>0.21</c:v>
                </c:pt>
                <c:pt idx="269">
                  <c:v>0.22</c:v>
                </c:pt>
                <c:pt idx="270">
                  <c:v>0.15</c:v>
                </c:pt>
                <c:pt idx="271">
                  <c:v>0.19</c:v>
                </c:pt>
                <c:pt idx="272">
                  <c:v>0.2</c:v>
                </c:pt>
                <c:pt idx="273">
                  <c:v>0.27</c:v>
                </c:pt>
                <c:pt idx="274">
                  <c:v>0.17</c:v>
                </c:pt>
                <c:pt idx="275">
                  <c:v>0.16</c:v>
                </c:pt>
                <c:pt idx="276">
                  <c:v>0.19</c:v>
                </c:pt>
                <c:pt idx="277">
                  <c:v>0.27</c:v>
                </c:pt>
                <c:pt idx="278">
                  <c:v>0.28000000000000003</c:v>
                </c:pt>
                <c:pt idx="279">
                  <c:v>0.23</c:v>
                </c:pt>
                <c:pt idx="280">
                  <c:v>0.25</c:v>
                </c:pt>
                <c:pt idx="281">
                  <c:v>0.17</c:v>
                </c:pt>
                <c:pt idx="282">
                  <c:v>0.3</c:v>
                </c:pt>
                <c:pt idx="283">
                  <c:v>0.18</c:v>
                </c:pt>
                <c:pt idx="284">
                  <c:v>0.14000000000000001</c:v>
                </c:pt>
                <c:pt idx="285">
                  <c:v>0.23</c:v>
                </c:pt>
                <c:pt idx="286">
                  <c:v>0.22</c:v>
                </c:pt>
                <c:pt idx="287">
                  <c:v>0.28000000000000003</c:v>
                </c:pt>
                <c:pt idx="288">
                  <c:v>0.2</c:v>
                </c:pt>
                <c:pt idx="289">
                  <c:v>0.19</c:v>
                </c:pt>
                <c:pt idx="290">
                  <c:v>0.26</c:v>
                </c:pt>
                <c:pt idx="291">
                  <c:v>0.15</c:v>
                </c:pt>
                <c:pt idx="292">
                  <c:v>0.22</c:v>
                </c:pt>
                <c:pt idx="293">
                  <c:v>0.28000000000000003</c:v>
                </c:pt>
                <c:pt idx="294">
                  <c:v>0.16</c:v>
                </c:pt>
                <c:pt idx="295">
                  <c:v>0.2</c:v>
                </c:pt>
                <c:pt idx="296">
                  <c:v>0.28999999999999998</c:v>
                </c:pt>
                <c:pt idx="297">
                  <c:v>0.19</c:v>
                </c:pt>
                <c:pt idx="298">
                  <c:v>0.21</c:v>
                </c:pt>
                <c:pt idx="299">
                  <c:v>0.26</c:v>
                </c:pt>
                <c:pt idx="300">
                  <c:v>0.17</c:v>
                </c:pt>
                <c:pt idx="301">
                  <c:v>0.21</c:v>
                </c:pt>
                <c:pt idx="302">
                  <c:v>0.23</c:v>
                </c:pt>
                <c:pt idx="303">
                  <c:v>0.28000000000000003</c:v>
                </c:pt>
                <c:pt idx="304">
                  <c:v>0.21</c:v>
                </c:pt>
                <c:pt idx="305">
                  <c:v>0.28000000000000003</c:v>
                </c:pt>
                <c:pt idx="306">
                  <c:v>0.3</c:v>
                </c:pt>
                <c:pt idx="307">
                  <c:v>0.19</c:v>
                </c:pt>
                <c:pt idx="308">
                  <c:v>0.25</c:v>
                </c:pt>
                <c:pt idx="309">
                  <c:v>0.23</c:v>
                </c:pt>
                <c:pt idx="310">
                  <c:v>0.27</c:v>
                </c:pt>
                <c:pt idx="311">
                  <c:v>0.23</c:v>
                </c:pt>
                <c:pt idx="312">
                  <c:v>0.19</c:v>
                </c:pt>
                <c:pt idx="313">
                  <c:v>0.19</c:v>
                </c:pt>
                <c:pt idx="314">
                  <c:v>0.25</c:v>
                </c:pt>
                <c:pt idx="315">
                  <c:v>0.17</c:v>
                </c:pt>
                <c:pt idx="316">
                  <c:v>0.17</c:v>
                </c:pt>
                <c:pt idx="317">
                  <c:v>0.26</c:v>
                </c:pt>
                <c:pt idx="318">
                  <c:v>0.2</c:v>
                </c:pt>
                <c:pt idx="319">
                  <c:v>0.16</c:v>
                </c:pt>
                <c:pt idx="320">
                  <c:v>0.2</c:v>
                </c:pt>
                <c:pt idx="321">
                  <c:v>0.14000000000000001</c:v>
                </c:pt>
                <c:pt idx="322">
                  <c:v>0.16</c:v>
                </c:pt>
                <c:pt idx="323">
                  <c:v>0.28000000000000003</c:v>
                </c:pt>
                <c:pt idx="324">
                  <c:v>0.21</c:v>
                </c:pt>
                <c:pt idx="325">
                  <c:v>0.14000000000000001</c:v>
                </c:pt>
                <c:pt idx="326">
                  <c:v>0.21</c:v>
                </c:pt>
                <c:pt idx="327">
                  <c:v>0.28999999999999998</c:v>
                </c:pt>
                <c:pt idx="328">
                  <c:v>0.26</c:v>
                </c:pt>
                <c:pt idx="329">
                  <c:v>0.24</c:v>
                </c:pt>
                <c:pt idx="330">
                  <c:v>0.26</c:v>
                </c:pt>
                <c:pt idx="331">
                  <c:v>0.19</c:v>
                </c:pt>
                <c:pt idx="332">
                  <c:v>0.16</c:v>
                </c:pt>
                <c:pt idx="333">
                  <c:v>0.26</c:v>
                </c:pt>
                <c:pt idx="334">
                  <c:v>0.23</c:v>
                </c:pt>
                <c:pt idx="335">
                  <c:v>0.23</c:v>
                </c:pt>
                <c:pt idx="336">
                  <c:v>0.21</c:v>
                </c:pt>
                <c:pt idx="337">
                  <c:v>0.2</c:v>
                </c:pt>
                <c:pt idx="338">
                  <c:v>0.19</c:v>
                </c:pt>
                <c:pt idx="339">
                  <c:v>0.25</c:v>
                </c:pt>
                <c:pt idx="340">
                  <c:v>0.3</c:v>
                </c:pt>
                <c:pt idx="341">
                  <c:v>0.25</c:v>
                </c:pt>
                <c:pt idx="342">
                  <c:v>0.14000000000000001</c:v>
                </c:pt>
                <c:pt idx="343">
                  <c:v>0.26</c:v>
                </c:pt>
                <c:pt idx="344">
                  <c:v>0.22</c:v>
                </c:pt>
                <c:pt idx="345">
                  <c:v>0.23</c:v>
                </c:pt>
                <c:pt idx="346">
                  <c:v>0.23</c:v>
                </c:pt>
                <c:pt idx="347">
                  <c:v>0.2</c:v>
                </c:pt>
                <c:pt idx="348">
                  <c:v>0.3</c:v>
                </c:pt>
                <c:pt idx="349">
                  <c:v>0.27</c:v>
                </c:pt>
                <c:pt idx="350">
                  <c:v>0.25</c:v>
                </c:pt>
                <c:pt idx="351">
                  <c:v>0.28999999999999998</c:v>
                </c:pt>
                <c:pt idx="352">
                  <c:v>0.21</c:v>
                </c:pt>
                <c:pt idx="353">
                  <c:v>0.3</c:v>
                </c:pt>
                <c:pt idx="354">
                  <c:v>0.3</c:v>
                </c:pt>
                <c:pt idx="355">
                  <c:v>0.25</c:v>
                </c:pt>
                <c:pt idx="356">
                  <c:v>0.25</c:v>
                </c:pt>
                <c:pt idx="357">
                  <c:v>0.26</c:v>
                </c:pt>
                <c:pt idx="358">
                  <c:v>0.24</c:v>
                </c:pt>
                <c:pt idx="359">
                  <c:v>0.27</c:v>
                </c:pt>
                <c:pt idx="360">
                  <c:v>0.24</c:v>
                </c:pt>
                <c:pt idx="361">
                  <c:v>0.19</c:v>
                </c:pt>
                <c:pt idx="362">
                  <c:v>0.22</c:v>
                </c:pt>
                <c:pt idx="363">
                  <c:v>0.28000000000000003</c:v>
                </c:pt>
                <c:pt idx="364">
                  <c:v>0.3</c:v>
                </c:pt>
                <c:pt idx="365">
                  <c:v>0.25</c:v>
                </c:pt>
                <c:pt idx="366">
                  <c:v>0.14000000000000001</c:v>
                </c:pt>
                <c:pt idx="367">
                  <c:v>0.21</c:v>
                </c:pt>
                <c:pt idx="368">
                  <c:v>0.22</c:v>
                </c:pt>
                <c:pt idx="369">
                  <c:v>0.21</c:v>
                </c:pt>
                <c:pt idx="370">
                  <c:v>0.21</c:v>
                </c:pt>
                <c:pt idx="371">
                  <c:v>0.22</c:v>
                </c:pt>
                <c:pt idx="372">
                  <c:v>0.25</c:v>
                </c:pt>
                <c:pt idx="373">
                  <c:v>0.15</c:v>
                </c:pt>
                <c:pt idx="374">
                  <c:v>0.24</c:v>
                </c:pt>
                <c:pt idx="375">
                  <c:v>0.23</c:v>
                </c:pt>
                <c:pt idx="376">
                  <c:v>0.28000000000000003</c:v>
                </c:pt>
                <c:pt idx="377">
                  <c:v>0.16</c:v>
                </c:pt>
                <c:pt idx="378">
                  <c:v>0.17</c:v>
                </c:pt>
                <c:pt idx="379">
                  <c:v>0.28000000000000003</c:v>
                </c:pt>
                <c:pt idx="380">
                  <c:v>0.23</c:v>
                </c:pt>
                <c:pt idx="381">
                  <c:v>0.24</c:v>
                </c:pt>
                <c:pt idx="382">
                  <c:v>0.3</c:v>
                </c:pt>
                <c:pt idx="383">
                  <c:v>0.3</c:v>
                </c:pt>
                <c:pt idx="384">
                  <c:v>0.25</c:v>
                </c:pt>
                <c:pt idx="385">
                  <c:v>0.24</c:v>
                </c:pt>
                <c:pt idx="386">
                  <c:v>0.23</c:v>
                </c:pt>
                <c:pt idx="387">
                  <c:v>0.3</c:v>
                </c:pt>
                <c:pt idx="388">
                  <c:v>0.19</c:v>
                </c:pt>
                <c:pt idx="389">
                  <c:v>0.28000000000000003</c:v>
                </c:pt>
                <c:pt idx="390">
                  <c:v>0.18</c:v>
                </c:pt>
                <c:pt idx="391">
                  <c:v>0.28000000000000003</c:v>
                </c:pt>
                <c:pt idx="392">
                  <c:v>0.2</c:v>
                </c:pt>
                <c:pt idx="393">
                  <c:v>0.21</c:v>
                </c:pt>
                <c:pt idx="394">
                  <c:v>0.19</c:v>
                </c:pt>
                <c:pt idx="395">
                  <c:v>0.17</c:v>
                </c:pt>
                <c:pt idx="396">
                  <c:v>0.28000000000000003</c:v>
                </c:pt>
                <c:pt idx="397">
                  <c:v>0.18</c:v>
                </c:pt>
                <c:pt idx="398">
                  <c:v>0.2</c:v>
                </c:pt>
                <c:pt idx="399">
                  <c:v>0.14000000000000001</c:v>
                </c:pt>
                <c:pt idx="400">
                  <c:v>0.26</c:v>
                </c:pt>
                <c:pt idx="401">
                  <c:v>0.24</c:v>
                </c:pt>
                <c:pt idx="402">
                  <c:v>0.22</c:v>
                </c:pt>
                <c:pt idx="403">
                  <c:v>0.14000000000000001</c:v>
                </c:pt>
                <c:pt idx="404">
                  <c:v>0.16</c:v>
                </c:pt>
                <c:pt idx="405">
                  <c:v>0.17</c:v>
                </c:pt>
                <c:pt idx="406">
                  <c:v>0.28000000000000003</c:v>
                </c:pt>
                <c:pt idx="407">
                  <c:v>0.21</c:v>
                </c:pt>
                <c:pt idx="408">
                  <c:v>0.15</c:v>
                </c:pt>
                <c:pt idx="409">
                  <c:v>0.28999999999999998</c:v>
                </c:pt>
                <c:pt idx="410">
                  <c:v>0.17</c:v>
                </c:pt>
                <c:pt idx="411">
                  <c:v>0.19</c:v>
                </c:pt>
                <c:pt idx="412">
                  <c:v>0.27</c:v>
                </c:pt>
                <c:pt idx="413">
                  <c:v>0.17</c:v>
                </c:pt>
                <c:pt idx="414">
                  <c:v>0.18</c:v>
                </c:pt>
                <c:pt idx="415">
                  <c:v>0.19</c:v>
                </c:pt>
                <c:pt idx="416">
                  <c:v>0.15</c:v>
                </c:pt>
                <c:pt idx="417">
                  <c:v>0.24</c:v>
                </c:pt>
                <c:pt idx="418">
                  <c:v>0.23</c:v>
                </c:pt>
                <c:pt idx="419">
                  <c:v>0.14000000000000001</c:v>
                </c:pt>
                <c:pt idx="420">
                  <c:v>0.21</c:v>
                </c:pt>
                <c:pt idx="421">
                  <c:v>0.26</c:v>
                </c:pt>
                <c:pt idx="422">
                  <c:v>0.18</c:v>
                </c:pt>
                <c:pt idx="423">
                  <c:v>0.17</c:v>
                </c:pt>
                <c:pt idx="424">
                  <c:v>0.25</c:v>
                </c:pt>
                <c:pt idx="425">
                  <c:v>0.15</c:v>
                </c:pt>
                <c:pt idx="426">
                  <c:v>0.21</c:v>
                </c:pt>
                <c:pt idx="427">
                  <c:v>0.28999999999999998</c:v>
                </c:pt>
                <c:pt idx="428">
                  <c:v>0.18</c:v>
                </c:pt>
                <c:pt idx="429">
                  <c:v>0.23</c:v>
                </c:pt>
                <c:pt idx="430">
                  <c:v>0.25</c:v>
                </c:pt>
                <c:pt idx="431">
                  <c:v>0.28000000000000003</c:v>
                </c:pt>
                <c:pt idx="432">
                  <c:v>0.19</c:v>
                </c:pt>
                <c:pt idx="433">
                  <c:v>0.19</c:v>
                </c:pt>
                <c:pt idx="434">
                  <c:v>0.23</c:v>
                </c:pt>
                <c:pt idx="435">
                  <c:v>0.26</c:v>
                </c:pt>
                <c:pt idx="436">
                  <c:v>0.16</c:v>
                </c:pt>
                <c:pt idx="437">
                  <c:v>0.22</c:v>
                </c:pt>
                <c:pt idx="438">
                  <c:v>0.15</c:v>
                </c:pt>
                <c:pt idx="439">
                  <c:v>0.27</c:v>
                </c:pt>
                <c:pt idx="440">
                  <c:v>0.17</c:v>
                </c:pt>
                <c:pt idx="441">
                  <c:v>0.2</c:v>
                </c:pt>
                <c:pt idx="442">
                  <c:v>0.28999999999999998</c:v>
                </c:pt>
                <c:pt idx="443">
                  <c:v>0.21</c:v>
                </c:pt>
                <c:pt idx="444">
                  <c:v>0.23</c:v>
                </c:pt>
                <c:pt idx="445">
                  <c:v>0.16</c:v>
                </c:pt>
                <c:pt idx="446">
                  <c:v>0.28000000000000003</c:v>
                </c:pt>
                <c:pt idx="447">
                  <c:v>0.17</c:v>
                </c:pt>
                <c:pt idx="448">
                  <c:v>0.22</c:v>
                </c:pt>
                <c:pt idx="449">
                  <c:v>0.27</c:v>
                </c:pt>
                <c:pt idx="450">
                  <c:v>0.27</c:v>
                </c:pt>
                <c:pt idx="451">
                  <c:v>0.18</c:v>
                </c:pt>
                <c:pt idx="452">
                  <c:v>0.28000000000000003</c:v>
                </c:pt>
                <c:pt idx="453">
                  <c:v>0.28999999999999998</c:v>
                </c:pt>
                <c:pt idx="454">
                  <c:v>0.2</c:v>
                </c:pt>
                <c:pt idx="455">
                  <c:v>0.19</c:v>
                </c:pt>
                <c:pt idx="456">
                  <c:v>0.26</c:v>
                </c:pt>
                <c:pt idx="457">
                  <c:v>0.3</c:v>
                </c:pt>
                <c:pt idx="458">
                  <c:v>0.24</c:v>
                </c:pt>
                <c:pt idx="459">
                  <c:v>0.25</c:v>
                </c:pt>
                <c:pt idx="460">
                  <c:v>0.28999999999999998</c:v>
                </c:pt>
                <c:pt idx="461">
                  <c:v>0.15</c:v>
                </c:pt>
                <c:pt idx="462">
                  <c:v>0.16</c:v>
                </c:pt>
                <c:pt idx="463">
                  <c:v>0.23</c:v>
                </c:pt>
                <c:pt idx="464">
                  <c:v>0.19</c:v>
                </c:pt>
                <c:pt idx="465">
                  <c:v>0.28999999999999998</c:v>
                </c:pt>
                <c:pt idx="466">
                  <c:v>0.24</c:v>
                </c:pt>
                <c:pt idx="467">
                  <c:v>0.26</c:v>
                </c:pt>
                <c:pt idx="468">
                  <c:v>0.16</c:v>
                </c:pt>
                <c:pt idx="469">
                  <c:v>0.18</c:v>
                </c:pt>
                <c:pt idx="470">
                  <c:v>0.27</c:v>
                </c:pt>
                <c:pt idx="471">
                  <c:v>0.22</c:v>
                </c:pt>
                <c:pt idx="472">
                  <c:v>0.2</c:v>
                </c:pt>
                <c:pt idx="473">
                  <c:v>0.27</c:v>
                </c:pt>
                <c:pt idx="474">
                  <c:v>0.15</c:v>
                </c:pt>
                <c:pt idx="475">
                  <c:v>0.24</c:v>
                </c:pt>
                <c:pt idx="476">
                  <c:v>0.17</c:v>
                </c:pt>
                <c:pt idx="477">
                  <c:v>0.27</c:v>
                </c:pt>
                <c:pt idx="478">
                  <c:v>0.23</c:v>
                </c:pt>
                <c:pt idx="479">
                  <c:v>0.21</c:v>
                </c:pt>
              </c:numCache>
            </c:numRef>
          </c:val>
          <c:smooth val="0"/>
          <c:extLst xmlns:c16r2="http://schemas.microsoft.com/office/drawing/2015/06/chart">
            <c:ext xmlns:c16="http://schemas.microsoft.com/office/drawing/2014/chart" uri="{C3380CC4-5D6E-409C-BE32-E72D297353CC}">
              <c16:uniqueId val="{00000000-2922-4831-A6DA-48CC75AFA952}"/>
            </c:ext>
          </c:extLst>
        </c:ser>
        <c:dLbls>
          <c:showLegendKey val="0"/>
          <c:showVal val="0"/>
          <c:showCatName val="0"/>
          <c:showSerName val="0"/>
          <c:showPercent val="0"/>
          <c:showBubbleSize val="0"/>
        </c:dLbls>
        <c:smooth val="0"/>
        <c:axId val="200767736"/>
        <c:axId val="200764600"/>
      </c:lineChart>
      <c:catAx>
        <c:axId val="200767736"/>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s-EC"/>
                  <a:t>Horas de estudio</a:t>
                </a:r>
              </a:p>
            </c:rich>
          </c:tx>
          <c:layout>
            <c:manualLayout>
              <c:xMode val="edge"/>
              <c:yMode val="edge"/>
              <c:x val="0.44965920275590548"/>
              <c:y val="0.90424288645117989"/>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s-EC"/>
            </a:p>
          </c:txPr>
        </c:title>
        <c:numFmt formatCode="h:mm:ss\ AM/PM"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200764600"/>
        <c:crosses val="autoZero"/>
        <c:auto val="1"/>
        <c:lblAlgn val="ctr"/>
        <c:lblOffset val="100"/>
        <c:noMultiLvlLbl val="0"/>
      </c:catAx>
      <c:valAx>
        <c:axId val="200764600"/>
        <c:scaling>
          <c:orientation val="minMax"/>
          <c:max val="0.35000000000000003"/>
          <c:min val="6.0000000000000012E-2"/>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s-EC"/>
                  <a:t>Humedad %</a:t>
                </a:r>
              </a:p>
            </c:rich>
          </c:tx>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s-EC"/>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200767736"/>
        <c:crosses val="autoZero"/>
        <c:crossBetween val="between"/>
      </c:valAx>
      <c:spPr>
        <a:noFill/>
        <a:ln>
          <a:noFill/>
        </a:ln>
        <a:effectLst/>
      </c:spPr>
    </c:plotArea>
    <c:legend>
      <c:legendPos val="b"/>
      <c:layout>
        <c:manualLayout>
          <c:xMode val="edge"/>
          <c:yMode val="edge"/>
          <c:x val="0.63478564127801329"/>
          <c:y val="0.93254611519128516"/>
          <c:w val="0.19677487129012719"/>
          <c:h val="4.438198277019422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legend>
    <c:plotVisOnly val="1"/>
    <c:dispBlanksAs val="zero"/>
    <c:showDLblsOverMax val="0"/>
  </c:chart>
  <c:spPr>
    <a:noFill/>
    <a:ln>
      <a:noFill/>
    </a:ln>
    <a:effectLst/>
  </c:spPr>
  <c:txPr>
    <a:bodyPr/>
    <a:lstStyle/>
    <a:p>
      <a:pPr>
        <a:defRPr/>
      </a:pPr>
      <a:endParaRPr lang="es-EC"/>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s-EC"/>
              <a:t>Curvas</a:t>
            </a:r>
            <a:r>
              <a:rPr lang="es-EC" baseline="0"/>
              <a:t> de Masas</a:t>
            </a:r>
            <a:endParaRPr lang="es-EC"/>
          </a:p>
        </c:rich>
      </c:tx>
      <c:layout>
        <c:manualLayout>
          <c:xMode val="edge"/>
          <c:yMode val="edge"/>
          <c:x val="0.44377083333333328"/>
          <c:y val="6.8273109641238247E-3"/>
        </c:manualLayout>
      </c:layout>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s-EC"/>
        </a:p>
      </c:txPr>
    </c:title>
    <c:autoTitleDeleted val="0"/>
    <c:plotArea>
      <c:layout>
        <c:manualLayout>
          <c:layoutTarget val="inner"/>
          <c:xMode val="edge"/>
          <c:yMode val="edge"/>
          <c:x val="5.2512351397251814E-2"/>
          <c:y val="4.4740965953461762E-2"/>
          <c:w val="0.93198523622047247"/>
          <c:h val="0.81536379198495201"/>
        </c:manualLayout>
      </c:layout>
      <c:lineChart>
        <c:grouping val="standard"/>
        <c:varyColors val="0"/>
        <c:ser>
          <c:idx val="0"/>
          <c:order val="0"/>
          <c:tx>
            <c:strRef>
              <c:f>'23-11-2017'!$D$7:$J$7</c:f>
              <c:strCache>
                <c:ptCount val="1"/>
                <c:pt idx="0">
                  <c:v>JUEVES 23 DE NOVIEMBRE DEL 2017</c:v>
                </c:pt>
              </c:strCache>
            </c:strRef>
          </c:tx>
          <c:spPr>
            <a:ln w="22225" cap="rnd">
              <a:solidFill>
                <a:schemeClr val="accent1"/>
              </a:solidFill>
              <a:round/>
            </a:ln>
            <a:effectLst/>
          </c:spPr>
          <c:marker>
            <c:symbol val="none"/>
          </c:marker>
          <c:cat>
            <c:numRef>
              <c:f>'23-11-2017'!$B$10:$B$70</c:f>
              <c:numCache>
                <c:formatCode>h:mm:ss;@</c:formatCode>
                <c:ptCount val="61"/>
                <c:pt idx="0">
                  <c:v>0.375</c:v>
                </c:pt>
                <c:pt idx="1">
                  <c:v>0.37847222222222227</c:v>
                </c:pt>
                <c:pt idx="2">
                  <c:v>0.38194444444444497</c:v>
                </c:pt>
                <c:pt idx="3">
                  <c:v>0.38541666666666702</c:v>
                </c:pt>
                <c:pt idx="4">
                  <c:v>0.38888888888888901</c:v>
                </c:pt>
                <c:pt idx="5">
                  <c:v>0.39236111111111099</c:v>
                </c:pt>
                <c:pt idx="6">
                  <c:v>0.39583333333333398</c:v>
                </c:pt>
                <c:pt idx="7">
                  <c:v>0.39930555555555602</c:v>
                </c:pt>
                <c:pt idx="8">
                  <c:v>0.40277777777777801</c:v>
                </c:pt>
                <c:pt idx="9">
                  <c:v>0.40625</c:v>
                </c:pt>
                <c:pt idx="10">
                  <c:v>0.40972222222222299</c:v>
                </c:pt>
                <c:pt idx="11">
                  <c:v>0.41319444444444497</c:v>
                </c:pt>
                <c:pt idx="12">
                  <c:v>0.41666666666666702</c:v>
                </c:pt>
                <c:pt idx="13">
                  <c:v>0.42013888888889001</c:v>
                </c:pt>
                <c:pt idx="14">
                  <c:v>0.42361111111111199</c:v>
                </c:pt>
                <c:pt idx="15">
                  <c:v>0.42708333333333398</c:v>
                </c:pt>
                <c:pt idx="16">
                  <c:v>0.43055555555555602</c:v>
                </c:pt>
                <c:pt idx="17">
                  <c:v>0.43402777777777901</c:v>
                </c:pt>
                <c:pt idx="18">
                  <c:v>0.437500000000001</c:v>
                </c:pt>
                <c:pt idx="19">
                  <c:v>0.44097222222222299</c:v>
                </c:pt>
                <c:pt idx="20">
                  <c:v>0.44444444444444497</c:v>
                </c:pt>
                <c:pt idx="21">
                  <c:v>0.44791666666666802</c:v>
                </c:pt>
                <c:pt idx="22">
                  <c:v>0.45138888888889001</c:v>
                </c:pt>
                <c:pt idx="23">
                  <c:v>0.45486111111111199</c:v>
                </c:pt>
                <c:pt idx="24">
                  <c:v>0.45833333333333398</c:v>
                </c:pt>
                <c:pt idx="25">
                  <c:v>0.46180555555555702</c:v>
                </c:pt>
                <c:pt idx="26">
                  <c:v>0.46527777777777901</c:v>
                </c:pt>
                <c:pt idx="27">
                  <c:v>0.468750000000001</c:v>
                </c:pt>
                <c:pt idx="28">
                  <c:v>0.47222222222222299</c:v>
                </c:pt>
                <c:pt idx="29">
                  <c:v>0.47569444444444597</c:v>
                </c:pt>
                <c:pt idx="30">
                  <c:v>0.47916666666666802</c:v>
                </c:pt>
                <c:pt idx="31">
                  <c:v>0.48263888888889001</c:v>
                </c:pt>
                <c:pt idx="32">
                  <c:v>0.48611111111111199</c:v>
                </c:pt>
                <c:pt idx="33">
                  <c:v>0.48958333333333498</c:v>
                </c:pt>
                <c:pt idx="34">
                  <c:v>0.49305555555555702</c:v>
                </c:pt>
                <c:pt idx="35">
                  <c:v>0.49652777777777901</c:v>
                </c:pt>
                <c:pt idx="36">
                  <c:v>0.500000000000002</c:v>
                </c:pt>
                <c:pt idx="37">
                  <c:v>0.50347222222222399</c:v>
                </c:pt>
                <c:pt idx="38">
                  <c:v>0.50694444444444597</c:v>
                </c:pt>
                <c:pt idx="39">
                  <c:v>0.51041666666666796</c:v>
                </c:pt>
                <c:pt idx="40">
                  <c:v>0.51388888888889095</c:v>
                </c:pt>
                <c:pt idx="41">
                  <c:v>0.51736111111111305</c:v>
                </c:pt>
                <c:pt idx="42">
                  <c:v>0.52083333333333504</c:v>
                </c:pt>
                <c:pt idx="43">
                  <c:v>0.52430555555555702</c:v>
                </c:pt>
                <c:pt idx="44">
                  <c:v>0.52777777777778001</c:v>
                </c:pt>
                <c:pt idx="45">
                  <c:v>0.531250000000002</c:v>
                </c:pt>
                <c:pt idx="46">
                  <c:v>0.53472222222222399</c:v>
                </c:pt>
                <c:pt idx="47">
                  <c:v>0.53819444444444597</c:v>
                </c:pt>
                <c:pt idx="48">
                  <c:v>0.54166666666666896</c:v>
                </c:pt>
                <c:pt idx="49">
                  <c:v>0.54513888888889095</c:v>
                </c:pt>
                <c:pt idx="50">
                  <c:v>0.54861111111111305</c:v>
                </c:pt>
                <c:pt idx="51">
                  <c:v>0.55208333333333603</c:v>
                </c:pt>
                <c:pt idx="52">
                  <c:v>0.55555555555555802</c:v>
                </c:pt>
                <c:pt idx="53">
                  <c:v>0.55902777777778001</c:v>
                </c:pt>
                <c:pt idx="54">
                  <c:v>0.562500000000002</c:v>
                </c:pt>
                <c:pt idx="55">
                  <c:v>0.56597222222222399</c:v>
                </c:pt>
                <c:pt idx="56">
                  <c:v>0.56944444444444597</c:v>
                </c:pt>
                <c:pt idx="57">
                  <c:v>0.57291666666666796</c:v>
                </c:pt>
                <c:pt idx="58">
                  <c:v>0.57638888888888995</c:v>
                </c:pt>
                <c:pt idx="59">
                  <c:v>0.57986111111111205</c:v>
                </c:pt>
                <c:pt idx="60">
                  <c:v>0.58333333333333404</c:v>
                </c:pt>
              </c:numCache>
            </c:numRef>
          </c:cat>
          <c:val>
            <c:numRef>
              <c:f>'23-11-2017'!$C$10:$C$70</c:f>
              <c:numCache>
                <c:formatCode>General</c:formatCode>
                <c:ptCount val="61"/>
                <c:pt idx="0">
                  <c:v>189</c:v>
                </c:pt>
                <c:pt idx="1">
                  <c:v>198</c:v>
                </c:pt>
                <c:pt idx="2">
                  <c:v>202</c:v>
                </c:pt>
                <c:pt idx="3">
                  <c:v>210</c:v>
                </c:pt>
                <c:pt idx="4">
                  <c:v>204</c:v>
                </c:pt>
                <c:pt idx="5">
                  <c:v>209</c:v>
                </c:pt>
                <c:pt idx="6">
                  <c:v>215</c:v>
                </c:pt>
                <c:pt idx="7">
                  <c:v>217</c:v>
                </c:pt>
                <c:pt idx="8">
                  <c:v>219</c:v>
                </c:pt>
                <c:pt idx="9">
                  <c:v>232</c:v>
                </c:pt>
                <c:pt idx="10">
                  <c:v>225</c:v>
                </c:pt>
                <c:pt idx="11">
                  <c:v>229</c:v>
                </c:pt>
                <c:pt idx="12">
                  <c:v>237</c:v>
                </c:pt>
                <c:pt idx="13">
                  <c:v>240</c:v>
                </c:pt>
                <c:pt idx="14">
                  <c:v>250</c:v>
                </c:pt>
                <c:pt idx="15">
                  <c:v>242</c:v>
                </c:pt>
                <c:pt idx="16">
                  <c:v>265</c:v>
                </c:pt>
                <c:pt idx="17">
                  <c:v>275</c:v>
                </c:pt>
                <c:pt idx="18">
                  <c:v>282</c:v>
                </c:pt>
                <c:pt idx="19">
                  <c:v>293</c:v>
                </c:pt>
                <c:pt idx="20">
                  <c:v>295</c:v>
                </c:pt>
                <c:pt idx="21">
                  <c:v>300</c:v>
                </c:pt>
                <c:pt idx="22">
                  <c:v>305</c:v>
                </c:pt>
                <c:pt idx="23">
                  <c:v>311</c:v>
                </c:pt>
                <c:pt idx="24">
                  <c:v>312</c:v>
                </c:pt>
                <c:pt idx="25">
                  <c:v>320</c:v>
                </c:pt>
                <c:pt idx="26">
                  <c:v>325</c:v>
                </c:pt>
                <c:pt idx="27">
                  <c:v>331</c:v>
                </c:pt>
                <c:pt idx="28">
                  <c:v>342</c:v>
                </c:pt>
                <c:pt idx="29">
                  <c:v>349</c:v>
                </c:pt>
                <c:pt idx="30">
                  <c:v>355</c:v>
                </c:pt>
                <c:pt idx="31">
                  <c:v>345</c:v>
                </c:pt>
                <c:pt idx="32">
                  <c:v>315</c:v>
                </c:pt>
                <c:pt idx="33">
                  <c:v>317</c:v>
                </c:pt>
                <c:pt idx="34">
                  <c:v>362</c:v>
                </c:pt>
                <c:pt idx="35">
                  <c:v>364</c:v>
                </c:pt>
                <c:pt idx="36">
                  <c:v>335</c:v>
                </c:pt>
                <c:pt idx="37">
                  <c:v>360</c:v>
                </c:pt>
                <c:pt idx="38">
                  <c:v>377</c:v>
                </c:pt>
                <c:pt idx="39">
                  <c:v>442</c:v>
                </c:pt>
                <c:pt idx="40">
                  <c:v>404</c:v>
                </c:pt>
                <c:pt idx="41">
                  <c:v>395</c:v>
                </c:pt>
                <c:pt idx="42">
                  <c:v>417</c:v>
                </c:pt>
                <c:pt idx="43">
                  <c:v>455</c:v>
                </c:pt>
                <c:pt idx="44">
                  <c:v>426</c:v>
                </c:pt>
                <c:pt idx="45">
                  <c:v>443</c:v>
                </c:pt>
                <c:pt idx="46">
                  <c:v>408</c:v>
                </c:pt>
                <c:pt idx="47">
                  <c:v>371</c:v>
                </c:pt>
                <c:pt idx="48">
                  <c:v>251</c:v>
                </c:pt>
                <c:pt idx="49">
                  <c:v>249</c:v>
                </c:pt>
                <c:pt idx="50">
                  <c:v>238</c:v>
                </c:pt>
                <c:pt idx="51">
                  <c:v>235</c:v>
                </c:pt>
                <c:pt idx="52">
                  <c:v>220</c:v>
                </c:pt>
                <c:pt idx="53">
                  <c:v>215</c:v>
                </c:pt>
                <c:pt idx="54">
                  <c:v>218</c:v>
                </c:pt>
                <c:pt idx="55">
                  <c:v>243</c:v>
                </c:pt>
                <c:pt idx="56">
                  <c:v>231</c:v>
                </c:pt>
                <c:pt idx="57">
                  <c:v>340</c:v>
                </c:pt>
                <c:pt idx="58">
                  <c:v>248</c:v>
                </c:pt>
                <c:pt idx="59">
                  <c:v>347</c:v>
                </c:pt>
                <c:pt idx="60">
                  <c:v>326</c:v>
                </c:pt>
              </c:numCache>
            </c:numRef>
          </c:val>
          <c:smooth val="0"/>
          <c:extLst xmlns:c16r2="http://schemas.microsoft.com/office/drawing/2015/06/chart">
            <c:ext xmlns:c16="http://schemas.microsoft.com/office/drawing/2014/chart" uri="{C3380CC4-5D6E-409C-BE32-E72D297353CC}">
              <c16:uniqueId val="{00000000-B8AA-48B6-A37D-B347FFCF046F}"/>
            </c:ext>
          </c:extLst>
        </c:ser>
        <c:ser>
          <c:idx val="1"/>
          <c:order val="1"/>
          <c:tx>
            <c:strRef>
              <c:f>'24-11-2017'!$D$7:$J$7</c:f>
              <c:strCache>
                <c:ptCount val="1"/>
                <c:pt idx="0">
                  <c:v>VIERNES 24 DE NOVIEMBRE DEL 2017</c:v>
                </c:pt>
              </c:strCache>
            </c:strRef>
          </c:tx>
          <c:spPr>
            <a:ln w="22225" cap="rnd">
              <a:solidFill>
                <a:schemeClr val="accent2"/>
              </a:solidFill>
              <a:round/>
            </a:ln>
            <a:effectLst/>
          </c:spPr>
          <c:marker>
            <c:symbol val="none"/>
          </c:marker>
          <c:cat>
            <c:numRef>
              <c:f>'23-11-2017'!$B$10:$B$70</c:f>
              <c:numCache>
                <c:formatCode>h:mm:ss;@</c:formatCode>
                <c:ptCount val="61"/>
                <c:pt idx="0">
                  <c:v>0.375</c:v>
                </c:pt>
                <c:pt idx="1">
                  <c:v>0.37847222222222227</c:v>
                </c:pt>
                <c:pt idx="2">
                  <c:v>0.38194444444444497</c:v>
                </c:pt>
                <c:pt idx="3">
                  <c:v>0.38541666666666702</c:v>
                </c:pt>
                <c:pt idx="4">
                  <c:v>0.38888888888888901</c:v>
                </c:pt>
                <c:pt idx="5">
                  <c:v>0.39236111111111099</c:v>
                </c:pt>
                <c:pt idx="6">
                  <c:v>0.39583333333333398</c:v>
                </c:pt>
                <c:pt idx="7">
                  <c:v>0.39930555555555602</c:v>
                </c:pt>
                <c:pt idx="8">
                  <c:v>0.40277777777777801</c:v>
                </c:pt>
                <c:pt idx="9">
                  <c:v>0.40625</c:v>
                </c:pt>
                <c:pt idx="10">
                  <c:v>0.40972222222222299</c:v>
                </c:pt>
                <c:pt idx="11">
                  <c:v>0.41319444444444497</c:v>
                </c:pt>
                <c:pt idx="12">
                  <c:v>0.41666666666666702</c:v>
                </c:pt>
                <c:pt idx="13">
                  <c:v>0.42013888888889001</c:v>
                </c:pt>
                <c:pt idx="14">
                  <c:v>0.42361111111111199</c:v>
                </c:pt>
                <c:pt idx="15">
                  <c:v>0.42708333333333398</c:v>
                </c:pt>
                <c:pt idx="16">
                  <c:v>0.43055555555555602</c:v>
                </c:pt>
                <c:pt idx="17">
                  <c:v>0.43402777777777901</c:v>
                </c:pt>
                <c:pt idx="18">
                  <c:v>0.437500000000001</c:v>
                </c:pt>
                <c:pt idx="19">
                  <c:v>0.44097222222222299</c:v>
                </c:pt>
                <c:pt idx="20">
                  <c:v>0.44444444444444497</c:v>
                </c:pt>
                <c:pt idx="21">
                  <c:v>0.44791666666666802</c:v>
                </c:pt>
                <c:pt idx="22">
                  <c:v>0.45138888888889001</c:v>
                </c:pt>
                <c:pt idx="23">
                  <c:v>0.45486111111111199</c:v>
                </c:pt>
                <c:pt idx="24">
                  <c:v>0.45833333333333398</c:v>
                </c:pt>
                <c:pt idx="25">
                  <c:v>0.46180555555555702</c:v>
                </c:pt>
                <c:pt idx="26">
                  <c:v>0.46527777777777901</c:v>
                </c:pt>
                <c:pt idx="27">
                  <c:v>0.468750000000001</c:v>
                </c:pt>
                <c:pt idx="28">
                  <c:v>0.47222222222222299</c:v>
                </c:pt>
                <c:pt idx="29">
                  <c:v>0.47569444444444597</c:v>
                </c:pt>
                <c:pt idx="30">
                  <c:v>0.47916666666666802</c:v>
                </c:pt>
                <c:pt idx="31">
                  <c:v>0.48263888888889001</c:v>
                </c:pt>
                <c:pt idx="32">
                  <c:v>0.48611111111111199</c:v>
                </c:pt>
                <c:pt idx="33">
                  <c:v>0.48958333333333498</c:v>
                </c:pt>
                <c:pt idx="34">
                  <c:v>0.49305555555555702</c:v>
                </c:pt>
                <c:pt idx="35">
                  <c:v>0.49652777777777901</c:v>
                </c:pt>
                <c:pt idx="36">
                  <c:v>0.500000000000002</c:v>
                </c:pt>
                <c:pt idx="37">
                  <c:v>0.50347222222222399</c:v>
                </c:pt>
                <c:pt idx="38">
                  <c:v>0.50694444444444597</c:v>
                </c:pt>
                <c:pt idx="39">
                  <c:v>0.51041666666666796</c:v>
                </c:pt>
                <c:pt idx="40">
                  <c:v>0.51388888888889095</c:v>
                </c:pt>
                <c:pt idx="41">
                  <c:v>0.51736111111111305</c:v>
                </c:pt>
                <c:pt idx="42">
                  <c:v>0.52083333333333504</c:v>
                </c:pt>
                <c:pt idx="43">
                  <c:v>0.52430555555555702</c:v>
                </c:pt>
                <c:pt idx="44">
                  <c:v>0.52777777777778001</c:v>
                </c:pt>
                <c:pt idx="45">
                  <c:v>0.531250000000002</c:v>
                </c:pt>
                <c:pt idx="46">
                  <c:v>0.53472222222222399</c:v>
                </c:pt>
                <c:pt idx="47">
                  <c:v>0.53819444444444597</c:v>
                </c:pt>
                <c:pt idx="48">
                  <c:v>0.54166666666666896</c:v>
                </c:pt>
                <c:pt idx="49">
                  <c:v>0.54513888888889095</c:v>
                </c:pt>
                <c:pt idx="50">
                  <c:v>0.54861111111111305</c:v>
                </c:pt>
                <c:pt idx="51">
                  <c:v>0.55208333333333603</c:v>
                </c:pt>
                <c:pt idx="52">
                  <c:v>0.55555555555555802</c:v>
                </c:pt>
                <c:pt idx="53">
                  <c:v>0.55902777777778001</c:v>
                </c:pt>
                <c:pt idx="54">
                  <c:v>0.562500000000002</c:v>
                </c:pt>
                <c:pt idx="55">
                  <c:v>0.56597222222222399</c:v>
                </c:pt>
                <c:pt idx="56">
                  <c:v>0.56944444444444597</c:v>
                </c:pt>
                <c:pt idx="57">
                  <c:v>0.57291666666666796</c:v>
                </c:pt>
                <c:pt idx="58">
                  <c:v>0.57638888888888995</c:v>
                </c:pt>
                <c:pt idx="59">
                  <c:v>0.57986111111111205</c:v>
                </c:pt>
                <c:pt idx="60">
                  <c:v>0.58333333333333404</c:v>
                </c:pt>
              </c:numCache>
            </c:numRef>
          </c:cat>
          <c:val>
            <c:numRef>
              <c:f>'24-11-2017'!$C$10:$C$70</c:f>
              <c:numCache>
                <c:formatCode>General</c:formatCode>
                <c:ptCount val="61"/>
                <c:pt idx="0">
                  <c:v>360</c:v>
                </c:pt>
                <c:pt idx="1">
                  <c:v>367</c:v>
                </c:pt>
                <c:pt idx="2">
                  <c:v>386</c:v>
                </c:pt>
                <c:pt idx="3">
                  <c:v>389</c:v>
                </c:pt>
                <c:pt idx="4">
                  <c:v>321</c:v>
                </c:pt>
                <c:pt idx="5">
                  <c:v>498</c:v>
                </c:pt>
                <c:pt idx="6">
                  <c:v>507</c:v>
                </c:pt>
                <c:pt idx="7">
                  <c:v>521</c:v>
                </c:pt>
                <c:pt idx="8">
                  <c:v>531</c:v>
                </c:pt>
                <c:pt idx="9">
                  <c:v>312</c:v>
                </c:pt>
                <c:pt idx="10">
                  <c:v>279</c:v>
                </c:pt>
                <c:pt idx="11">
                  <c:v>289</c:v>
                </c:pt>
                <c:pt idx="12">
                  <c:v>380</c:v>
                </c:pt>
                <c:pt idx="13">
                  <c:v>386</c:v>
                </c:pt>
                <c:pt idx="14">
                  <c:v>529</c:v>
                </c:pt>
                <c:pt idx="15">
                  <c:v>540</c:v>
                </c:pt>
                <c:pt idx="16">
                  <c:v>360</c:v>
                </c:pt>
                <c:pt idx="17">
                  <c:v>264</c:v>
                </c:pt>
                <c:pt idx="18">
                  <c:v>241</c:v>
                </c:pt>
                <c:pt idx="19">
                  <c:v>346</c:v>
                </c:pt>
                <c:pt idx="20">
                  <c:v>376</c:v>
                </c:pt>
                <c:pt idx="21">
                  <c:v>423</c:v>
                </c:pt>
                <c:pt idx="22">
                  <c:v>565</c:v>
                </c:pt>
                <c:pt idx="23">
                  <c:v>556</c:v>
                </c:pt>
                <c:pt idx="24">
                  <c:v>301</c:v>
                </c:pt>
                <c:pt idx="25">
                  <c:v>401</c:v>
                </c:pt>
                <c:pt idx="26">
                  <c:v>411</c:v>
                </c:pt>
                <c:pt idx="27">
                  <c:v>539</c:v>
                </c:pt>
                <c:pt idx="28">
                  <c:v>535</c:v>
                </c:pt>
                <c:pt idx="29">
                  <c:v>400</c:v>
                </c:pt>
                <c:pt idx="30">
                  <c:v>316</c:v>
                </c:pt>
                <c:pt idx="31">
                  <c:v>348</c:v>
                </c:pt>
                <c:pt idx="32">
                  <c:v>298</c:v>
                </c:pt>
                <c:pt idx="33">
                  <c:v>340</c:v>
                </c:pt>
                <c:pt idx="34">
                  <c:v>279</c:v>
                </c:pt>
                <c:pt idx="35">
                  <c:v>280</c:v>
                </c:pt>
                <c:pt idx="36">
                  <c:v>261</c:v>
                </c:pt>
                <c:pt idx="37">
                  <c:v>377</c:v>
                </c:pt>
                <c:pt idx="38">
                  <c:v>308</c:v>
                </c:pt>
                <c:pt idx="39">
                  <c:v>300</c:v>
                </c:pt>
                <c:pt idx="40">
                  <c:v>290</c:v>
                </c:pt>
                <c:pt idx="41">
                  <c:v>452</c:v>
                </c:pt>
                <c:pt idx="42">
                  <c:v>475</c:v>
                </c:pt>
                <c:pt idx="43">
                  <c:v>356</c:v>
                </c:pt>
                <c:pt idx="44">
                  <c:v>378</c:v>
                </c:pt>
                <c:pt idx="45">
                  <c:v>392</c:v>
                </c:pt>
                <c:pt idx="46">
                  <c:v>403</c:v>
                </c:pt>
                <c:pt idx="47">
                  <c:v>395</c:v>
                </c:pt>
                <c:pt idx="48">
                  <c:v>397</c:v>
                </c:pt>
                <c:pt idx="49">
                  <c:v>357</c:v>
                </c:pt>
                <c:pt idx="50">
                  <c:v>349</c:v>
                </c:pt>
                <c:pt idx="51">
                  <c:v>321</c:v>
                </c:pt>
                <c:pt idx="52">
                  <c:v>331</c:v>
                </c:pt>
                <c:pt idx="53">
                  <c:v>312</c:v>
                </c:pt>
                <c:pt idx="54">
                  <c:v>305</c:v>
                </c:pt>
                <c:pt idx="55">
                  <c:v>362</c:v>
                </c:pt>
                <c:pt idx="56">
                  <c:v>381</c:v>
                </c:pt>
                <c:pt idx="57">
                  <c:v>375</c:v>
                </c:pt>
                <c:pt idx="58">
                  <c:v>395</c:v>
                </c:pt>
                <c:pt idx="59">
                  <c:v>395</c:v>
                </c:pt>
                <c:pt idx="60">
                  <c:v>393</c:v>
                </c:pt>
              </c:numCache>
            </c:numRef>
          </c:val>
          <c:smooth val="0"/>
          <c:extLst xmlns:c16r2="http://schemas.microsoft.com/office/drawing/2015/06/chart">
            <c:ext xmlns:c16="http://schemas.microsoft.com/office/drawing/2014/chart" uri="{C3380CC4-5D6E-409C-BE32-E72D297353CC}">
              <c16:uniqueId val="{00000001-B8AA-48B6-A37D-B347FFCF046F}"/>
            </c:ext>
          </c:extLst>
        </c:ser>
        <c:ser>
          <c:idx val="2"/>
          <c:order val="2"/>
          <c:tx>
            <c:strRef>
              <c:f>'27-11-2017'!$D$7:$J$7</c:f>
              <c:strCache>
                <c:ptCount val="1"/>
                <c:pt idx="0">
                  <c:v>LUNES 27 DE NOVIEMBRE DEL 2017</c:v>
                </c:pt>
              </c:strCache>
            </c:strRef>
          </c:tx>
          <c:spPr>
            <a:ln w="22225" cap="rnd">
              <a:solidFill>
                <a:schemeClr val="accent3"/>
              </a:solidFill>
              <a:round/>
            </a:ln>
            <a:effectLst/>
          </c:spPr>
          <c:marker>
            <c:symbol val="none"/>
          </c:marker>
          <c:cat>
            <c:numRef>
              <c:f>'23-11-2017'!$B$10:$B$70</c:f>
              <c:numCache>
                <c:formatCode>h:mm:ss;@</c:formatCode>
                <c:ptCount val="61"/>
                <c:pt idx="0">
                  <c:v>0.375</c:v>
                </c:pt>
                <c:pt idx="1">
                  <c:v>0.37847222222222227</c:v>
                </c:pt>
                <c:pt idx="2">
                  <c:v>0.38194444444444497</c:v>
                </c:pt>
                <c:pt idx="3">
                  <c:v>0.38541666666666702</c:v>
                </c:pt>
                <c:pt idx="4">
                  <c:v>0.38888888888888901</c:v>
                </c:pt>
                <c:pt idx="5">
                  <c:v>0.39236111111111099</c:v>
                </c:pt>
                <c:pt idx="6">
                  <c:v>0.39583333333333398</c:v>
                </c:pt>
                <c:pt idx="7">
                  <c:v>0.39930555555555602</c:v>
                </c:pt>
                <c:pt idx="8">
                  <c:v>0.40277777777777801</c:v>
                </c:pt>
                <c:pt idx="9">
                  <c:v>0.40625</c:v>
                </c:pt>
                <c:pt idx="10">
                  <c:v>0.40972222222222299</c:v>
                </c:pt>
                <c:pt idx="11">
                  <c:v>0.41319444444444497</c:v>
                </c:pt>
                <c:pt idx="12">
                  <c:v>0.41666666666666702</c:v>
                </c:pt>
                <c:pt idx="13">
                  <c:v>0.42013888888889001</c:v>
                </c:pt>
                <c:pt idx="14">
                  <c:v>0.42361111111111199</c:v>
                </c:pt>
                <c:pt idx="15">
                  <c:v>0.42708333333333398</c:v>
                </c:pt>
                <c:pt idx="16">
                  <c:v>0.43055555555555602</c:v>
                </c:pt>
                <c:pt idx="17">
                  <c:v>0.43402777777777901</c:v>
                </c:pt>
                <c:pt idx="18">
                  <c:v>0.437500000000001</c:v>
                </c:pt>
                <c:pt idx="19">
                  <c:v>0.44097222222222299</c:v>
                </c:pt>
                <c:pt idx="20">
                  <c:v>0.44444444444444497</c:v>
                </c:pt>
                <c:pt idx="21">
                  <c:v>0.44791666666666802</c:v>
                </c:pt>
                <c:pt idx="22">
                  <c:v>0.45138888888889001</c:v>
                </c:pt>
                <c:pt idx="23">
                  <c:v>0.45486111111111199</c:v>
                </c:pt>
                <c:pt idx="24">
                  <c:v>0.45833333333333398</c:v>
                </c:pt>
                <c:pt idx="25">
                  <c:v>0.46180555555555702</c:v>
                </c:pt>
                <c:pt idx="26">
                  <c:v>0.46527777777777901</c:v>
                </c:pt>
                <c:pt idx="27">
                  <c:v>0.468750000000001</c:v>
                </c:pt>
                <c:pt idx="28">
                  <c:v>0.47222222222222299</c:v>
                </c:pt>
                <c:pt idx="29">
                  <c:v>0.47569444444444597</c:v>
                </c:pt>
                <c:pt idx="30">
                  <c:v>0.47916666666666802</c:v>
                </c:pt>
                <c:pt idx="31">
                  <c:v>0.48263888888889001</c:v>
                </c:pt>
                <c:pt idx="32">
                  <c:v>0.48611111111111199</c:v>
                </c:pt>
                <c:pt idx="33">
                  <c:v>0.48958333333333498</c:v>
                </c:pt>
                <c:pt idx="34">
                  <c:v>0.49305555555555702</c:v>
                </c:pt>
                <c:pt idx="35">
                  <c:v>0.49652777777777901</c:v>
                </c:pt>
                <c:pt idx="36">
                  <c:v>0.500000000000002</c:v>
                </c:pt>
                <c:pt idx="37">
                  <c:v>0.50347222222222399</c:v>
                </c:pt>
                <c:pt idx="38">
                  <c:v>0.50694444444444597</c:v>
                </c:pt>
                <c:pt idx="39">
                  <c:v>0.51041666666666796</c:v>
                </c:pt>
                <c:pt idx="40">
                  <c:v>0.51388888888889095</c:v>
                </c:pt>
                <c:pt idx="41">
                  <c:v>0.51736111111111305</c:v>
                </c:pt>
                <c:pt idx="42">
                  <c:v>0.52083333333333504</c:v>
                </c:pt>
                <c:pt idx="43">
                  <c:v>0.52430555555555702</c:v>
                </c:pt>
                <c:pt idx="44">
                  <c:v>0.52777777777778001</c:v>
                </c:pt>
                <c:pt idx="45">
                  <c:v>0.531250000000002</c:v>
                </c:pt>
                <c:pt idx="46">
                  <c:v>0.53472222222222399</c:v>
                </c:pt>
                <c:pt idx="47">
                  <c:v>0.53819444444444597</c:v>
                </c:pt>
                <c:pt idx="48">
                  <c:v>0.54166666666666896</c:v>
                </c:pt>
                <c:pt idx="49">
                  <c:v>0.54513888888889095</c:v>
                </c:pt>
                <c:pt idx="50">
                  <c:v>0.54861111111111305</c:v>
                </c:pt>
                <c:pt idx="51">
                  <c:v>0.55208333333333603</c:v>
                </c:pt>
                <c:pt idx="52">
                  <c:v>0.55555555555555802</c:v>
                </c:pt>
                <c:pt idx="53">
                  <c:v>0.55902777777778001</c:v>
                </c:pt>
                <c:pt idx="54">
                  <c:v>0.562500000000002</c:v>
                </c:pt>
                <c:pt idx="55">
                  <c:v>0.56597222222222399</c:v>
                </c:pt>
                <c:pt idx="56">
                  <c:v>0.56944444444444597</c:v>
                </c:pt>
                <c:pt idx="57">
                  <c:v>0.57291666666666796</c:v>
                </c:pt>
                <c:pt idx="58">
                  <c:v>0.57638888888888995</c:v>
                </c:pt>
                <c:pt idx="59">
                  <c:v>0.57986111111111205</c:v>
                </c:pt>
                <c:pt idx="60">
                  <c:v>0.58333333333333404</c:v>
                </c:pt>
              </c:numCache>
            </c:numRef>
          </c:cat>
          <c:val>
            <c:numRef>
              <c:f>'27-11-2017'!$C$10:$C$70</c:f>
              <c:numCache>
                <c:formatCode>General</c:formatCode>
                <c:ptCount val="61"/>
                <c:pt idx="0">
                  <c:v>360</c:v>
                </c:pt>
                <c:pt idx="1">
                  <c:v>367</c:v>
                </c:pt>
                <c:pt idx="2">
                  <c:v>386</c:v>
                </c:pt>
                <c:pt idx="3">
                  <c:v>389</c:v>
                </c:pt>
                <c:pt idx="4">
                  <c:v>395</c:v>
                </c:pt>
                <c:pt idx="5">
                  <c:v>416</c:v>
                </c:pt>
                <c:pt idx="6">
                  <c:v>460</c:v>
                </c:pt>
                <c:pt idx="7">
                  <c:v>485</c:v>
                </c:pt>
                <c:pt idx="8">
                  <c:v>553</c:v>
                </c:pt>
                <c:pt idx="9">
                  <c:v>580</c:v>
                </c:pt>
                <c:pt idx="10">
                  <c:v>565</c:v>
                </c:pt>
                <c:pt idx="11">
                  <c:v>698</c:v>
                </c:pt>
                <c:pt idx="12">
                  <c:v>685</c:v>
                </c:pt>
                <c:pt idx="13">
                  <c:v>731</c:v>
                </c:pt>
                <c:pt idx="14">
                  <c:v>728</c:v>
                </c:pt>
                <c:pt idx="15">
                  <c:v>740</c:v>
                </c:pt>
                <c:pt idx="16">
                  <c:v>861</c:v>
                </c:pt>
                <c:pt idx="17">
                  <c:v>940</c:v>
                </c:pt>
                <c:pt idx="18">
                  <c:v>1029</c:v>
                </c:pt>
                <c:pt idx="19">
                  <c:v>1056</c:v>
                </c:pt>
                <c:pt idx="20">
                  <c:v>905</c:v>
                </c:pt>
                <c:pt idx="21">
                  <c:v>1029</c:v>
                </c:pt>
                <c:pt idx="22">
                  <c:v>1027</c:v>
                </c:pt>
                <c:pt idx="23">
                  <c:v>1054</c:v>
                </c:pt>
                <c:pt idx="24">
                  <c:v>1041</c:v>
                </c:pt>
                <c:pt idx="25">
                  <c:v>1078</c:v>
                </c:pt>
                <c:pt idx="26">
                  <c:v>997</c:v>
                </c:pt>
                <c:pt idx="27">
                  <c:v>1014</c:v>
                </c:pt>
                <c:pt idx="28">
                  <c:v>1087</c:v>
                </c:pt>
                <c:pt idx="29">
                  <c:v>997</c:v>
                </c:pt>
                <c:pt idx="30">
                  <c:v>1003</c:v>
                </c:pt>
                <c:pt idx="31">
                  <c:v>1022</c:v>
                </c:pt>
                <c:pt idx="32">
                  <c:v>1060</c:v>
                </c:pt>
                <c:pt idx="33">
                  <c:v>1062</c:v>
                </c:pt>
                <c:pt idx="34">
                  <c:v>987</c:v>
                </c:pt>
                <c:pt idx="35">
                  <c:v>1019</c:v>
                </c:pt>
                <c:pt idx="36">
                  <c:v>913</c:v>
                </c:pt>
                <c:pt idx="37">
                  <c:v>864</c:v>
                </c:pt>
                <c:pt idx="38">
                  <c:v>990</c:v>
                </c:pt>
                <c:pt idx="39">
                  <c:v>1014</c:v>
                </c:pt>
                <c:pt idx="40">
                  <c:v>1005</c:v>
                </c:pt>
                <c:pt idx="41">
                  <c:v>1010</c:v>
                </c:pt>
                <c:pt idx="42">
                  <c:v>1028</c:v>
                </c:pt>
                <c:pt idx="43">
                  <c:v>936</c:v>
                </c:pt>
                <c:pt idx="44">
                  <c:v>897</c:v>
                </c:pt>
                <c:pt idx="45">
                  <c:v>864</c:v>
                </c:pt>
                <c:pt idx="46">
                  <c:v>813</c:v>
                </c:pt>
                <c:pt idx="47">
                  <c:v>996</c:v>
                </c:pt>
                <c:pt idx="48">
                  <c:v>847</c:v>
                </c:pt>
                <c:pt idx="49">
                  <c:v>732</c:v>
                </c:pt>
                <c:pt idx="50">
                  <c:v>689</c:v>
                </c:pt>
                <c:pt idx="51">
                  <c:v>670</c:v>
                </c:pt>
                <c:pt idx="52">
                  <c:v>667</c:v>
                </c:pt>
                <c:pt idx="53">
                  <c:v>569</c:v>
                </c:pt>
                <c:pt idx="54">
                  <c:v>546</c:v>
                </c:pt>
                <c:pt idx="55">
                  <c:v>502</c:v>
                </c:pt>
                <c:pt idx="56">
                  <c:v>489</c:v>
                </c:pt>
                <c:pt idx="57">
                  <c:v>471</c:v>
                </c:pt>
                <c:pt idx="58">
                  <c:v>484</c:v>
                </c:pt>
                <c:pt idx="59">
                  <c:v>482</c:v>
                </c:pt>
                <c:pt idx="60">
                  <c:v>503</c:v>
                </c:pt>
              </c:numCache>
            </c:numRef>
          </c:val>
          <c:smooth val="0"/>
          <c:extLst xmlns:c16r2="http://schemas.microsoft.com/office/drawing/2015/06/chart">
            <c:ext xmlns:c16="http://schemas.microsoft.com/office/drawing/2014/chart" uri="{C3380CC4-5D6E-409C-BE32-E72D297353CC}">
              <c16:uniqueId val="{00000002-B8AA-48B6-A37D-B347FFCF046F}"/>
            </c:ext>
          </c:extLst>
        </c:ser>
        <c:ser>
          <c:idx val="3"/>
          <c:order val="3"/>
          <c:tx>
            <c:strRef>
              <c:f>'28-11-2017'!$D$7:$J$7</c:f>
              <c:strCache>
                <c:ptCount val="1"/>
                <c:pt idx="0">
                  <c:v>MARTES 28 DE NOVIEMBRE DEL 2017</c:v>
                </c:pt>
              </c:strCache>
            </c:strRef>
          </c:tx>
          <c:spPr>
            <a:ln w="22225" cap="rnd">
              <a:solidFill>
                <a:schemeClr val="accent4"/>
              </a:solidFill>
              <a:round/>
            </a:ln>
            <a:effectLst/>
          </c:spPr>
          <c:marker>
            <c:symbol val="none"/>
          </c:marker>
          <c:cat>
            <c:numRef>
              <c:f>'23-11-2017'!$B$10:$B$70</c:f>
              <c:numCache>
                <c:formatCode>h:mm:ss;@</c:formatCode>
                <c:ptCount val="61"/>
                <c:pt idx="0">
                  <c:v>0.375</c:v>
                </c:pt>
                <c:pt idx="1">
                  <c:v>0.37847222222222227</c:v>
                </c:pt>
                <c:pt idx="2">
                  <c:v>0.38194444444444497</c:v>
                </c:pt>
                <c:pt idx="3">
                  <c:v>0.38541666666666702</c:v>
                </c:pt>
                <c:pt idx="4">
                  <c:v>0.38888888888888901</c:v>
                </c:pt>
                <c:pt idx="5">
                  <c:v>0.39236111111111099</c:v>
                </c:pt>
                <c:pt idx="6">
                  <c:v>0.39583333333333398</c:v>
                </c:pt>
                <c:pt idx="7">
                  <c:v>0.39930555555555602</c:v>
                </c:pt>
                <c:pt idx="8">
                  <c:v>0.40277777777777801</c:v>
                </c:pt>
                <c:pt idx="9">
                  <c:v>0.40625</c:v>
                </c:pt>
                <c:pt idx="10">
                  <c:v>0.40972222222222299</c:v>
                </c:pt>
                <c:pt idx="11">
                  <c:v>0.41319444444444497</c:v>
                </c:pt>
                <c:pt idx="12">
                  <c:v>0.41666666666666702</c:v>
                </c:pt>
                <c:pt idx="13">
                  <c:v>0.42013888888889001</c:v>
                </c:pt>
                <c:pt idx="14">
                  <c:v>0.42361111111111199</c:v>
                </c:pt>
                <c:pt idx="15">
                  <c:v>0.42708333333333398</c:v>
                </c:pt>
                <c:pt idx="16">
                  <c:v>0.43055555555555602</c:v>
                </c:pt>
                <c:pt idx="17">
                  <c:v>0.43402777777777901</c:v>
                </c:pt>
                <c:pt idx="18">
                  <c:v>0.437500000000001</c:v>
                </c:pt>
                <c:pt idx="19">
                  <c:v>0.44097222222222299</c:v>
                </c:pt>
                <c:pt idx="20">
                  <c:v>0.44444444444444497</c:v>
                </c:pt>
                <c:pt idx="21">
                  <c:v>0.44791666666666802</c:v>
                </c:pt>
                <c:pt idx="22">
                  <c:v>0.45138888888889001</c:v>
                </c:pt>
                <c:pt idx="23">
                  <c:v>0.45486111111111199</c:v>
                </c:pt>
                <c:pt idx="24">
                  <c:v>0.45833333333333398</c:v>
                </c:pt>
                <c:pt idx="25">
                  <c:v>0.46180555555555702</c:v>
                </c:pt>
                <c:pt idx="26">
                  <c:v>0.46527777777777901</c:v>
                </c:pt>
                <c:pt idx="27">
                  <c:v>0.468750000000001</c:v>
                </c:pt>
                <c:pt idx="28">
                  <c:v>0.47222222222222299</c:v>
                </c:pt>
                <c:pt idx="29">
                  <c:v>0.47569444444444597</c:v>
                </c:pt>
                <c:pt idx="30">
                  <c:v>0.47916666666666802</c:v>
                </c:pt>
                <c:pt idx="31">
                  <c:v>0.48263888888889001</c:v>
                </c:pt>
                <c:pt idx="32">
                  <c:v>0.48611111111111199</c:v>
                </c:pt>
                <c:pt idx="33">
                  <c:v>0.48958333333333498</c:v>
                </c:pt>
                <c:pt idx="34">
                  <c:v>0.49305555555555702</c:v>
                </c:pt>
                <c:pt idx="35">
                  <c:v>0.49652777777777901</c:v>
                </c:pt>
                <c:pt idx="36">
                  <c:v>0.500000000000002</c:v>
                </c:pt>
                <c:pt idx="37">
                  <c:v>0.50347222222222399</c:v>
                </c:pt>
                <c:pt idx="38">
                  <c:v>0.50694444444444597</c:v>
                </c:pt>
                <c:pt idx="39">
                  <c:v>0.51041666666666796</c:v>
                </c:pt>
                <c:pt idx="40">
                  <c:v>0.51388888888889095</c:v>
                </c:pt>
                <c:pt idx="41">
                  <c:v>0.51736111111111305</c:v>
                </c:pt>
                <c:pt idx="42">
                  <c:v>0.52083333333333504</c:v>
                </c:pt>
                <c:pt idx="43">
                  <c:v>0.52430555555555702</c:v>
                </c:pt>
                <c:pt idx="44">
                  <c:v>0.52777777777778001</c:v>
                </c:pt>
                <c:pt idx="45">
                  <c:v>0.531250000000002</c:v>
                </c:pt>
                <c:pt idx="46">
                  <c:v>0.53472222222222399</c:v>
                </c:pt>
                <c:pt idx="47">
                  <c:v>0.53819444444444597</c:v>
                </c:pt>
                <c:pt idx="48">
                  <c:v>0.54166666666666896</c:v>
                </c:pt>
                <c:pt idx="49">
                  <c:v>0.54513888888889095</c:v>
                </c:pt>
                <c:pt idx="50">
                  <c:v>0.54861111111111305</c:v>
                </c:pt>
                <c:pt idx="51">
                  <c:v>0.55208333333333603</c:v>
                </c:pt>
                <c:pt idx="52">
                  <c:v>0.55555555555555802</c:v>
                </c:pt>
                <c:pt idx="53">
                  <c:v>0.55902777777778001</c:v>
                </c:pt>
                <c:pt idx="54">
                  <c:v>0.562500000000002</c:v>
                </c:pt>
                <c:pt idx="55">
                  <c:v>0.56597222222222399</c:v>
                </c:pt>
                <c:pt idx="56">
                  <c:v>0.56944444444444597</c:v>
                </c:pt>
                <c:pt idx="57">
                  <c:v>0.57291666666666796</c:v>
                </c:pt>
                <c:pt idx="58">
                  <c:v>0.57638888888888995</c:v>
                </c:pt>
                <c:pt idx="59">
                  <c:v>0.57986111111111205</c:v>
                </c:pt>
                <c:pt idx="60">
                  <c:v>0.58333333333333404</c:v>
                </c:pt>
              </c:numCache>
            </c:numRef>
          </c:cat>
          <c:val>
            <c:numRef>
              <c:f>'28-11-2017'!$C$10:$C$70</c:f>
              <c:numCache>
                <c:formatCode>General</c:formatCode>
                <c:ptCount val="61"/>
                <c:pt idx="0">
                  <c:v>342</c:v>
                </c:pt>
                <c:pt idx="1">
                  <c:v>402</c:v>
                </c:pt>
                <c:pt idx="2">
                  <c:v>312</c:v>
                </c:pt>
                <c:pt idx="3">
                  <c:v>320</c:v>
                </c:pt>
                <c:pt idx="4">
                  <c:v>342</c:v>
                </c:pt>
                <c:pt idx="5">
                  <c:v>356</c:v>
                </c:pt>
                <c:pt idx="6">
                  <c:v>458</c:v>
                </c:pt>
                <c:pt idx="7">
                  <c:v>456</c:v>
                </c:pt>
                <c:pt idx="8">
                  <c:v>534</c:v>
                </c:pt>
                <c:pt idx="9">
                  <c:v>595</c:v>
                </c:pt>
                <c:pt idx="10">
                  <c:v>576</c:v>
                </c:pt>
                <c:pt idx="11">
                  <c:v>633</c:v>
                </c:pt>
                <c:pt idx="12">
                  <c:v>708</c:v>
                </c:pt>
                <c:pt idx="13">
                  <c:v>682</c:v>
                </c:pt>
                <c:pt idx="14">
                  <c:v>744</c:v>
                </c:pt>
                <c:pt idx="15">
                  <c:v>855</c:v>
                </c:pt>
                <c:pt idx="16">
                  <c:v>892</c:v>
                </c:pt>
                <c:pt idx="17">
                  <c:v>932</c:v>
                </c:pt>
                <c:pt idx="18">
                  <c:v>1012</c:v>
                </c:pt>
                <c:pt idx="19">
                  <c:v>1052</c:v>
                </c:pt>
                <c:pt idx="20">
                  <c:v>1048</c:v>
                </c:pt>
                <c:pt idx="21">
                  <c:v>1056</c:v>
                </c:pt>
                <c:pt idx="22">
                  <c:v>1086</c:v>
                </c:pt>
                <c:pt idx="23">
                  <c:v>1057</c:v>
                </c:pt>
                <c:pt idx="24">
                  <c:v>834</c:v>
                </c:pt>
                <c:pt idx="25">
                  <c:v>756</c:v>
                </c:pt>
                <c:pt idx="26">
                  <c:v>1128</c:v>
                </c:pt>
                <c:pt idx="27">
                  <c:v>1105</c:v>
                </c:pt>
                <c:pt idx="28">
                  <c:v>621</c:v>
                </c:pt>
                <c:pt idx="29">
                  <c:v>932</c:v>
                </c:pt>
                <c:pt idx="30">
                  <c:v>834</c:v>
                </c:pt>
                <c:pt idx="31">
                  <c:v>1121</c:v>
                </c:pt>
                <c:pt idx="32">
                  <c:v>1039</c:v>
                </c:pt>
                <c:pt idx="33">
                  <c:v>709</c:v>
                </c:pt>
                <c:pt idx="34">
                  <c:v>410</c:v>
                </c:pt>
                <c:pt idx="35">
                  <c:v>434</c:v>
                </c:pt>
                <c:pt idx="36">
                  <c:v>522</c:v>
                </c:pt>
                <c:pt idx="37">
                  <c:v>489</c:v>
                </c:pt>
                <c:pt idx="38">
                  <c:v>728</c:v>
                </c:pt>
                <c:pt idx="39">
                  <c:v>632</c:v>
                </c:pt>
                <c:pt idx="40">
                  <c:v>847</c:v>
                </c:pt>
                <c:pt idx="41">
                  <c:v>869</c:v>
                </c:pt>
                <c:pt idx="42">
                  <c:v>746</c:v>
                </c:pt>
                <c:pt idx="43">
                  <c:v>639</c:v>
                </c:pt>
                <c:pt idx="44">
                  <c:v>685</c:v>
                </c:pt>
                <c:pt idx="45">
                  <c:v>730</c:v>
                </c:pt>
                <c:pt idx="46">
                  <c:v>640</c:v>
                </c:pt>
                <c:pt idx="47">
                  <c:v>548</c:v>
                </c:pt>
                <c:pt idx="48">
                  <c:v>532</c:v>
                </c:pt>
                <c:pt idx="49">
                  <c:v>489</c:v>
                </c:pt>
                <c:pt idx="50">
                  <c:v>468</c:v>
                </c:pt>
                <c:pt idx="51">
                  <c:v>420</c:v>
                </c:pt>
                <c:pt idx="52">
                  <c:v>505</c:v>
                </c:pt>
                <c:pt idx="53">
                  <c:v>412</c:v>
                </c:pt>
                <c:pt idx="54">
                  <c:v>401</c:v>
                </c:pt>
                <c:pt idx="55">
                  <c:v>539</c:v>
                </c:pt>
                <c:pt idx="56">
                  <c:v>514</c:v>
                </c:pt>
                <c:pt idx="57">
                  <c:v>557</c:v>
                </c:pt>
                <c:pt idx="58">
                  <c:v>427</c:v>
                </c:pt>
                <c:pt idx="59">
                  <c:v>444</c:v>
                </c:pt>
                <c:pt idx="60">
                  <c:v>459</c:v>
                </c:pt>
              </c:numCache>
            </c:numRef>
          </c:val>
          <c:smooth val="0"/>
          <c:extLst xmlns:c16r2="http://schemas.microsoft.com/office/drawing/2015/06/chart">
            <c:ext xmlns:c16="http://schemas.microsoft.com/office/drawing/2014/chart" uri="{C3380CC4-5D6E-409C-BE32-E72D297353CC}">
              <c16:uniqueId val="{00000003-B8AA-48B6-A37D-B347FFCF046F}"/>
            </c:ext>
          </c:extLst>
        </c:ser>
        <c:ser>
          <c:idx val="4"/>
          <c:order val="4"/>
          <c:tx>
            <c:strRef>
              <c:f>'29-11-2017'!$D$7:$J$7</c:f>
              <c:strCache>
                <c:ptCount val="1"/>
                <c:pt idx="0">
                  <c:v>MIERCOLES 29 DE NOVIEMBRE DEL 2017</c:v>
                </c:pt>
              </c:strCache>
            </c:strRef>
          </c:tx>
          <c:spPr>
            <a:ln w="22225" cap="rnd">
              <a:solidFill>
                <a:schemeClr val="accent5"/>
              </a:solidFill>
              <a:round/>
            </a:ln>
            <a:effectLst/>
          </c:spPr>
          <c:marker>
            <c:symbol val="none"/>
          </c:marker>
          <c:cat>
            <c:numRef>
              <c:f>'23-11-2017'!$B$10:$B$70</c:f>
              <c:numCache>
                <c:formatCode>h:mm:ss;@</c:formatCode>
                <c:ptCount val="61"/>
                <c:pt idx="0">
                  <c:v>0.375</c:v>
                </c:pt>
                <c:pt idx="1">
                  <c:v>0.37847222222222227</c:v>
                </c:pt>
                <c:pt idx="2">
                  <c:v>0.38194444444444497</c:v>
                </c:pt>
                <c:pt idx="3">
                  <c:v>0.38541666666666702</c:v>
                </c:pt>
                <c:pt idx="4">
                  <c:v>0.38888888888888901</c:v>
                </c:pt>
                <c:pt idx="5">
                  <c:v>0.39236111111111099</c:v>
                </c:pt>
                <c:pt idx="6">
                  <c:v>0.39583333333333398</c:v>
                </c:pt>
                <c:pt idx="7">
                  <c:v>0.39930555555555602</c:v>
                </c:pt>
                <c:pt idx="8">
                  <c:v>0.40277777777777801</c:v>
                </c:pt>
                <c:pt idx="9">
                  <c:v>0.40625</c:v>
                </c:pt>
                <c:pt idx="10">
                  <c:v>0.40972222222222299</c:v>
                </c:pt>
                <c:pt idx="11">
                  <c:v>0.41319444444444497</c:v>
                </c:pt>
                <c:pt idx="12">
                  <c:v>0.41666666666666702</c:v>
                </c:pt>
                <c:pt idx="13">
                  <c:v>0.42013888888889001</c:v>
                </c:pt>
                <c:pt idx="14">
                  <c:v>0.42361111111111199</c:v>
                </c:pt>
                <c:pt idx="15">
                  <c:v>0.42708333333333398</c:v>
                </c:pt>
                <c:pt idx="16">
                  <c:v>0.43055555555555602</c:v>
                </c:pt>
                <c:pt idx="17">
                  <c:v>0.43402777777777901</c:v>
                </c:pt>
                <c:pt idx="18">
                  <c:v>0.437500000000001</c:v>
                </c:pt>
                <c:pt idx="19">
                  <c:v>0.44097222222222299</c:v>
                </c:pt>
                <c:pt idx="20">
                  <c:v>0.44444444444444497</c:v>
                </c:pt>
                <c:pt idx="21">
                  <c:v>0.44791666666666802</c:v>
                </c:pt>
                <c:pt idx="22">
                  <c:v>0.45138888888889001</c:v>
                </c:pt>
                <c:pt idx="23">
                  <c:v>0.45486111111111199</c:v>
                </c:pt>
                <c:pt idx="24">
                  <c:v>0.45833333333333398</c:v>
                </c:pt>
                <c:pt idx="25">
                  <c:v>0.46180555555555702</c:v>
                </c:pt>
                <c:pt idx="26">
                  <c:v>0.46527777777777901</c:v>
                </c:pt>
                <c:pt idx="27">
                  <c:v>0.468750000000001</c:v>
                </c:pt>
                <c:pt idx="28">
                  <c:v>0.47222222222222299</c:v>
                </c:pt>
                <c:pt idx="29">
                  <c:v>0.47569444444444597</c:v>
                </c:pt>
                <c:pt idx="30">
                  <c:v>0.47916666666666802</c:v>
                </c:pt>
                <c:pt idx="31">
                  <c:v>0.48263888888889001</c:v>
                </c:pt>
                <c:pt idx="32">
                  <c:v>0.48611111111111199</c:v>
                </c:pt>
                <c:pt idx="33">
                  <c:v>0.48958333333333498</c:v>
                </c:pt>
                <c:pt idx="34">
                  <c:v>0.49305555555555702</c:v>
                </c:pt>
                <c:pt idx="35">
                  <c:v>0.49652777777777901</c:v>
                </c:pt>
                <c:pt idx="36">
                  <c:v>0.500000000000002</c:v>
                </c:pt>
                <c:pt idx="37">
                  <c:v>0.50347222222222399</c:v>
                </c:pt>
                <c:pt idx="38">
                  <c:v>0.50694444444444597</c:v>
                </c:pt>
                <c:pt idx="39">
                  <c:v>0.51041666666666796</c:v>
                </c:pt>
                <c:pt idx="40">
                  <c:v>0.51388888888889095</c:v>
                </c:pt>
                <c:pt idx="41">
                  <c:v>0.51736111111111305</c:v>
                </c:pt>
                <c:pt idx="42">
                  <c:v>0.52083333333333504</c:v>
                </c:pt>
                <c:pt idx="43">
                  <c:v>0.52430555555555702</c:v>
                </c:pt>
                <c:pt idx="44">
                  <c:v>0.52777777777778001</c:v>
                </c:pt>
                <c:pt idx="45">
                  <c:v>0.531250000000002</c:v>
                </c:pt>
                <c:pt idx="46">
                  <c:v>0.53472222222222399</c:v>
                </c:pt>
                <c:pt idx="47">
                  <c:v>0.53819444444444597</c:v>
                </c:pt>
                <c:pt idx="48">
                  <c:v>0.54166666666666896</c:v>
                </c:pt>
                <c:pt idx="49">
                  <c:v>0.54513888888889095</c:v>
                </c:pt>
                <c:pt idx="50">
                  <c:v>0.54861111111111305</c:v>
                </c:pt>
                <c:pt idx="51">
                  <c:v>0.55208333333333603</c:v>
                </c:pt>
                <c:pt idx="52">
                  <c:v>0.55555555555555802</c:v>
                </c:pt>
                <c:pt idx="53">
                  <c:v>0.55902777777778001</c:v>
                </c:pt>
                <c:pt idx="54">
                  <c:v>0.562500000000002</c:v>
                </c:pt>
                <c:pt idx="55">
                  <c:v>0.56597222222222399</c:v>
                </c:pt>
                <c:pt idx="56">
                  <c:v>0.56944444444444597</c:v>
                </c:pt>
                <c:pt idx="57">
                  <c:v>0.57291666666666796</c:v>
                </c:pt>
                <c:pt idx="58">
                  <c:v>0.57638888888888995</c:v>
                </c:pt>
                <c:pt idx="59">
                  <c:v>0.57986111111111205</c:v>
                </c:pt>
                <c:pt idx="60">
                  <c:v>0.58333333333333404</c:v>
                </c:pt>
              </c:numCache>
            </c:numRef>
          </c:cat>
          <c:val>
            <c:numRef>
              <c:f>'29-11-2017'!$C$10:$C$70</c:f>
              <c:numCache>
                <c:formatCode>General</c:formatCode>
                <c:ptCount val="61"/>
                <c:pt idx="0">
                  <c:v>312</c:v>
                </c:pt>
                <c:pt idx="1">
                  <c:v>321</c:v>
                </c:pt>
                <c:pt idx="2">
                  <c:v>319</c:v>
                </c:pt>
                <c:pt idx="3">
                  <c:v>341</c:v>
                </c:pt>
                <c:pt idx="4">
                  <c:v>332</c:v>
                </c:pt>
                <c:pt idx="5">
                  <c:v>346</c:v>
                </c:pt>
                <c:pt idx="6">
                  <c:v>342</c:v>
                </c:pt>
                <c:pt idx="7">
                  <c:v>352</c:v>
                </c:pt>
                <c:pt idx="8">
                  <c:v>376</c:v>
                </c:pt>
                <c:pt idx="9">
                  <c:v>391</c:v>
                </c:pt>
                <c:pt idx="10">
                  <c:v>401</c:v>
                </c:pt>
                <c:pt idx="11">
                  <c:v>409</c:v>
                </c:pt>
                <c:pt idx="12">
                  <c:v>378</c:v>
                </c:pt>
                <c:pt idx="13">
                  <c:v>398</c:v>
                </c:pt>
                <c:pt idx="14">
                  <c:v>405</c:v>
                </c:pt>
                <c:pt idx="15">
                  <c:v>453</c:v>
                </c:pt>
                <c:pt idx="16">
                  <c:v>501</c:v>
                </c:pt>
                <c:pt idx="17">
                  <c:v>498</c:v>
                </c:pt>
                <c:pt idx="18">
                  <c:v>502</c:v>
                </c:pt>
                <c:pt idx="19">
                  <c:v>476</c:v>
                </c:pt>
                <c:pt idx="20">
                  <c:v>465</c:v>
                </c:pt>
                <c:pt idx="21">
                  <c:v>456</c:v>
                </c:pt>
                <c:pt idx="22">
                  <c:v>532</c:v>
                </c:pt>
                <c:pt idx="23">
                  <c:v>421</c:v>
                </c:pt>
                <c:pt idx="24">
                  <c:v>545</c:v>
                </c:pt>
                <c:pt idx="25">
                  <c:v>432</c:v>
                </c:pt>
                <c:pt idx="26">
                  <c:v>440</c:v>
                </c:pt>
                <c:pt idx="27">
                  <c:v>412</c:v>
                </c:pt>
                <c:pt idx="28">
                  <c:v>378</c:v>
                </c:pt>
                <c:pt idx="29">
                  <c:v>389</c:v>
                </c:pt>
                <c:pt idx="30">
                  <c:v>345</c:v>
                </c:pt>
                <c:pt idx="31">
                  <c:v>312</c:v>
                </c:pt>
                <c:pt idx="32">
                  <c:v>365</c:v>
                </c:pt>
                <c:pt idx="33">
                  <c:v>322</c:v>
                </c:pt>
                <c:pt idx="34">
                  <c:v>328</c:v>
                </c:pt>
                <c:pt idx="35">
                  <c:v>329</c:v>
                </c:pt>
                <c:pt idx="36">
                  <c:v>350</c:v>
                </c:pt>
                <c:pt idx="37">
                  <c:v>352</c:v>
                </c:pt>
                <c:pt idx="38">
                  <c:v>341</c:v>
                </c:pt>
                <c:pt idx="39">
                  <c:v>302</c:v>
                </c:pt>
                <c:pt idx="40">
                  <c:v>309</c:v>
                </c:pt>
                <c:pt idx="41">
                  <c:v>323</c:v>
                </c:pt>
                <c:pt idx="42">
                  <c:v>309</c:v>
                </c:pt>
                <c:pt idx="43">
                  <c:v>301</c:v>
                </c:pt>
                <c:pt idx="44">
                  <c:v>325</c:v>
                </c:pt>
                <c:pt idx="45">
                  <c:v>340</c:v>
                </c:pt>
                <c:pt idx="46">
                  <c:v>312</c:v>
                </c:pt>
                <c:pt idx="47">
                  <c:v>310</c:v>
                </c:pt>
                <c:pt idx="48">
                  <c:v>321</c:v>
                </c:pt>
                <c:pt idx="49">
                  <c:v>353</c:v>
                </c:pt>
                <c:pt idx="50">
                  <c:v>302</c:v>
                </c:pt>
                <c:pt idx="51">
                  <c:v>305</c:v>
                </c:pt>
                <c:pt idx="52">
                  <c:v>321</c:v>
                </c:pt>
                <c:pt idx="53">
                  <c:v>332</c:v>
                </c:pt>
                <c:pt idx="54">
                  <c:v>305</c:v>
                </c:pt>
                <c:pt idx="55">
                  <c:v>375</c:v>
                </c:pt>
                <c:pt idx="56">
                  <c:v>349</c:v>
                </c:pt>
                <c:pt idx="57">
                  <c:v>352</c:v>
                </c:pt>
                <c:pt idx="58">
                  <c:v>377</c:v>
                </c:pt>
                <c:pt idx="59">
                  <c:v>336</c:v>
                </c:pt>
                <c:pt idx="60">
                  <c:v>367</c:v>
                </c:pt>
              </c:numCache>
            </c:numRef>
          </c:val>
          <c:smooth val="0"/>
          <c:extLst xmlns:c16r2="http://schemas.microsoft.com/office/drawing/2015/06/chart">
            <c:ext xmlns:c16="http://schemas.microsoft.com/office/drawing/2014/chart" uri="{C3380CC4-5D6E-409C-BE32-E72D297353CC}">
              <c16:uniqueId val="{00000004-B8AA-48B6-A37D-B347FFCF046F}"/>
            </c:ext>
          </c:extLst>
        </c:ser>
        <c:ser>
          <c:idx val="5"/>
          <c:order val="5"/>
          <c:tx>
            <c:strRef>
              <c:f>'30-11-2017'!$D$7:$J$7</c:f>
              <c:strCache>
                <c:ptCount val="1"/>
                <c:pt idx="0">
                  <c:v>JUEVES 30 DE NOVIEMBRE DEL 2017</c:v>
                </c:pt>
              </c:strCache>
            </c:strRef>
          </c:tx>
          <c:spPr>
            <a:ln w="22225" cap="rnd">
              <a:solidFill>
                <a:schemeClr val="accent6"/>
              </a:solidFill>
              <a:round/>
            </a:ln>
            <a:effectLst/>
          </c:spPr>
          <c:marker>
            <c:symbol val="none"/>
          </c:marker>
          <c:cat>
            <c:numRef>
              <c:f>'23-11-2017'!$B$10:$B$70</c:f>
              <c:numCache>
                <c:formatCode>h:mm:ss;@</c:formatCode>
                <c:ptCount val="61"/>
                <c:pt idx="0">
                  <c:v>0.375</c:v>
                </c:pt>
                <c:pt idx="1">
                  <c:v>0.37847222222222227</c:v>
                </c:pt>
                <c:pt idx="2">
                  <c:v>0.38194444444444497</c:v>
                </c:pt>
                <c:pt idx="3">
                  <c:v>0.38541666666666702</c:v>
                </c:pt>
                <c:pt idx="4">
                  <c:v>0.38888888888888901</c:v>
                </c:pt>
                <c:pt idx="5">
                  <c:v>0.39236111111111099</c:v>
                </c:pt>
                <c:pt idx="6">
                  <c:v>0.39583333333333398</c:v>
                </c:pt>
                <c:pt idx="7">
                  <c:v>0.39930555555555602</c:v>
                </c:pt>
                <c:pt idx="8">
                  <c:v>0.40277777777777801</c:v>
                </c:pt>
                <c:pt idx="9">
                  <c:v>0.40625</c:v>
                </c:pt>
                <c:pt idx="10">
                  <c:v>0.40972222222222299</c:v>
                </c:pt>
                <c:pt idx="11">
                  <c:v>0.41319444444444497</c:v>
                </c:pt>
                <c:pt idx="12">
                  <c:v>0.41666666666666702</c:v>
                </c:pt>
                <c:pt idx="13">
                  <c:v>0.42013888888889001</c:v>
                </c:pt>
                <c:pt idx="14">
                  <c:v>0.42361111111111199</c:v>
                </c:pt>
                <c:pt idx="15">
                  <c:v>0.42708333333333398</c:v>
                </c:pt>
                <c:pt idx="16">
                  <c:v>0.43055555555555602</c:v>
                </c:pt>
                <c:pt idx="17">
                  <c:v>0.43402777777777901</c:v>
                </c:pt>
                <c:pt idx="18">
                  <c:v>0.437500000000001</c:v>
                </c:pt>
                <c:pt idx="19">
                  <c:v>0.44097222222222299</c:v>
                </c:pt>
                <c:pt idx="20">
                  <c:v>0.44444444444444497</c:v>
                </c:pt>
                <c:pt idx="21">
                  <c:v>0.44791666666666802</c:v>
                </c:pt>
                <c:pt idx="22">
                  <c:v>0.45138888888889001</c:v>
                </c:pt>
                <c:pt idx="23">
                  <c:v>0.45486111111111199</c:v>
                </c:pt>
                <c:pt idx="24">
                  <c:v>0.45833333333333398</c:v>
                </c:pt>
                <c:pt idx="25">
                  <c:v>0.46180555555555702</c:v>
                </c:pt>
                <c:pt idx="26">
                  <c:v>0.46527777777777901</c:v>
                </c:pt>
                <c:pt idx="27">
                  <c:v>0.468750000000001</c:v>
                </c:pt>
                <c:pt idx="28">
                  <c:v>0.47222222222222299</c:v>
                </c:pt>
                <c:pt idx="29">
                  <c:v>0.47569444444444597</c:v>
                </c:pt>
                <c:pt idx="30">
                  <c:v>0.47916666666666802</c:v>
                </c:pt>
                <c:pt idx="31">
                  <c:v>0.48263888888889001</c:v>
                </c:pt>
                <c:pt idx="32">
                  <c:v>0.48611111111111199</c:v>
                </c:pt>
                <c:pt idx="33">
                  <c:v>0.48958333333333498</c:v>
                </c:pt>
                <c:pt idx="34">
                  <c:v>0.49305555555555702</c:v>
                </c:pt>
                <c:pt idx="35">
                  <c:v>0.49652777777777901</c:v>
                </c:pt>
                <c:pt idx="36">
                  <c:v>0.500000000000002</c:v>
                </c:pt>
                <c:pt idx="37">
                  <c:v>0.50347222222222399</c:v>
                </c:pt>
                <c:pt idx="38">
                  <c:v>0.50694444444444597</c:v>
                </c:pt>
                <c:pt idx="39">
                  <c:v>0.51041666666666796</c:v>
                </c:pt>
                <c:pt idx="40">
                  <c:v>0.51388888888889095</c:v>
                </c:pt>
                <c:pt idx="41">
                  <c:v>0.51736111111111305</c:v>
                </c:pt>
                <c:pt idx="42">
                  <c:v>0.52083333333333504</c:v>
                </c:pt>
                <c:pt idx="43">
                  <c:v>0.52430555555555702</c:v>
                </c:pt>
                <c:pt idx="44">
                  <c:v>0.52777777777778001</c:v>
                </c:pt>
                <c:pt idx="45">
                  <c:v>0.531250000000002</c:v>
                </c:pt>
                <c:pt idx="46">
                  <c:v>0.53472222222222399</c:v>
                </c:pt>
                <c:pt idx="47">
                  <c:v>0.53819444444444597</c:v>
                </c:pt>
                <c:pt idx="48">
                  <c:v>0.54166666666666896</c:v>
                </c:pt>
                <c:pt idx="49">
                  <c:v>0.54513888888889095</c:v>
                </c:pt>
                <c:pt idx="50">
                  <c:v>0.54861111111111305</c:v>
                </c:pt>
                <c:pt idx="51">
                  <c:v>0.55208333333333603</c:v>
                </c:pt>
                <c:pt idx="52">
                  <c:v>0.55555555555555802</c:v>
                </c:pt>
                <c:pt idx="53">
                  <c:v>0.55902777777778001</c:v>
                </c:pt>
                <c:pt idx="54">
                  <c:v>0.562500000000002</c:v>
                </c:pt>
                <c:pt idx="55">
                  <c:v>0.56597222222222399</c:v>
                </c:pt>
                <c:pt idx="56">
                  <c:v>0.56944444444444597</c:v>
                </c:pt>
                <c:pt idx="57">
                  <c:v>0.57291666666666796</c:v>
                </c:pt>
                <c:pt idx="58">
                  <c:v>0.57638888888888995</c:v>
                </c:pt>
                <c:pt idx="59">
                  <c:v>0.57986111111111205</c:v>
                </c:pt>
                <c:pt idx="60">
                  <c:v>0.58333333333333404</c:v>
                </c:pt>
              </c:numCache>
            </c:numRef>
          </c:cat>
          <c:val>
            <c:numRef>
              <c:f>'30-11-2017'!$C$10:$C$70</c:f>
              <c:numCache>
                <c:formatCode>General</c:formatCode>
                <c:ptCount val="61"/>
                <c:pt idx="0">
                  <c:v>342</c:v>
                </c:pt>
                <c:pt idx="1">
                  <c:v>402</c:v>
                </c:pt>
                <c:pt idx="2">
                  <c:v>312</c:v>
                </c:pt>
                <c:pt idx="3">
                  <c:v>320</c:v>
                </c:pt>
                <c:pt idx="4">
                  <c:v>342</c:v>
                </c:pt>
                <c:pt idx="5">
                  <c:v>356</c:v>
                </c:pt>
                <c:pt idx="6">
                  <c:v>376</c:v>
                </c:pt>
                <c:pt idx="7">
                  <c:v>391</c:v>
                </c:pt>
                <c:pt idx="8">
                  <c:v>404</c:v>
                </c:pt>
                <c:pt idx="9">
                  <c:v>409</c:v>
                </c:pt>
                <c:pt idx="10">
                  <c:v>462</c:v>
                </c:pt>
                <c:pt idx="11">
                  <c:v>475</c:v>
                </c:pt>
                <c:pt idx="12">
                  <c:v>486</c:v>
                </c:pt>
                <c:pt idx="13">
                  <c:v>521</c:v>
                </c:pt>
                <c:pt idx="14">
                  <c:v>533</c:v>
                </c:pt>
                <c:pt idx="15">
                  <c:v>576</c:v>
                </c:pt>
                <c:pt idx="16">
                  <c:v>589</c:v>
                </c:pt>
                <c:pt idx="17">
                  <c:v>631</c:v>
                </c:pt>
                <c:pt idx="18">
                  <c:v>597</c:v>
                </c:pt>
                <c:pt idx="19">
                  <c:v>642</c:v>
                </c:pt>
                <c:pt idx="20">
                  <c:v>679</c:v>
                </c:pt>
                <c:pt idx="21">
                  <c:v>691</c:v>
                </c:pt>
                <c:pt idx="22">
                  <c:v>732</c:v>
                </c:pt>
                <c:pt idx="23">
                  <c:v>715</c:v>
                </c:pt>
                <c:pt idx="24">
                  <c:v>745</c:v>
                </c:pt>
                <c:pt idx="25">
                  <c:v>801</c:v>
                </c:pt>
                <c:pt idx="26">
                  <c:v>939</c:v>
                </c:pt>
                <c:pt idx="27">
                  <c:v>976</c:v>
                </c:pt>
                <c:pt idx="28">
                  <c:v>1010</c:v>
                </c:pt>
                <c:pt idx="29">
                  <c:v>1001</c:v>
                </c:pt>
                <c:pt idx="30">
                  <c:v>989</c:v>
                </c:pt>
                <c:pt idx="31">
                  <c:v>1009</c:v>
                </c:pt>
                <c:pt idx="32">
                  <c:v>1098</c:v>
                </c:pt>
                <c:pt idx="33">
                  <c:v>1023</c:v>
                </c:pt>
                <c:pt idx="34">
                  <c:v>1021</c:v>
                </c:pt>
                <c:pt idx="35">
                  <c:v>998</c:v>
                </c:pt>
                <c:pt idx="36">
                  <c:v>989</c:v>
                </c:pt>
                <c:pt idx="37">
                  <c:v>1078</c:v>
                </c:pt>
                <c:pt idx="38">
                  <c:v>1001</c:v>
                </c:pt>
                <c:pt idx="39">
                  <c:v>1028</c:v>
                </c:pt>
                <c:pt idx="40">
                  <c:v>995</c:v>
                </c:pt>
                <c:pt idx="41">
                  <c:v>989</c:v>
                </c:pt>
                <c:pt idx="42">
                  <c:v>1003</c:v>
                </c:pt>
                <c:pt idx="43">
                  <c:v>1023</c:v>
                </c:pt>
                <c:pt idx="44">
                  <c:v>1056</c:v>
                </c:pt>
                <c:pt idx="45">
                  <c:v>1023</c:v>
                </c:pt>
                <c:pt idx="46">
                  <c:v>998</c:v>
                </c:pt>
                <c:pt idx="47">
                  <c:v>1002</c:v>
                </c:pt>
                <c:pt idx="48">
                  <c:v>1045</c:v>
                </c:pt>
                <c:pt idx="49">
                  <c:v>998</c:v>
                </c:pt>
                <c:pt idx="50">
                  <c:v>1007</c:v>
                </c:pt>
                <c:pt idx="51">
                  <c:v>978</c:v>
                </c:pt>
                <c:pt idx="52">
                  <c:v>989</c:v>
                </c:pt>
                <c:pt idx="53">
                  <c:v>995</c:v>
                </c:pt>
                <c:pt idx="54">
                  <c:v>965</c:v>
                </c:pt>
                <c:pt idx="55">
                  <c:v>833</c:v>
                </c:pt>
                <c:pt idx="56">
                  <c:v>867</c:v>
                </c:pt>
                <c:pt idx="57">
                  <c:v>822</c:v>
                </c:pt>
                <c:pt idx="58">
                  <c:v>936</c:v>
                </c:pt>
                <c:pt idx="59">
                  <c:v>917</c:v>
                </c:pt>
                <c:pt idx="60">
                  <c:v>931</c:v>
                </c:pt>
              </c:numCache>
            </c:numRef>
          </c:val>
          <c:smooth val="0"/>
          <c:extLst xmlns:c16r2="http://schemas.microsoft.com/office/drawing/2015/06/chart">
            <c:ext xmlns:c16="http://schemas.microsoft.com/office/drawing/2014/chart" uri="{C3380CC4-5D6E-409C-BE32-E72D297353CC}">
              <c16:uniqueId val="{00000005-B8AA-48B6-A37D-B347FFCF046F}"/>
            </c:ext>
          </c:extLst>
        </c:ser>
        <c:ser>
          <c:idx val="6"/>
          <c:order val="6"/>
          <c:tx>
            <c:strRef>
              <c:f>'01-12-2017'!$D$7:$J$7</c:f>
              <c:strCache>
                <c:ptCount val="1"/>
                <c:pt idx="0">
                  <c:v>VIERNES 1 DE DICIEMBRE DEL 2017</c:v>
                </c:pt>
              </c:strCache>
            </c:strRef>
          </c:tx>
          <c:spPr>
            <a:ln w="22225" cap="rnd">
              <a:solidFill>
                <a:schemeClr val="accent1">
                  <a:lumMod val="60000"/>
                </a:schemeClr>
              </a:solidFill>
              <a:round/>
            </a:ln>
            <a:effectLst/>
          </c:spPr>
          <c:marker>
            <c:symbol val="none"/>
          </c:marker>
          <c:cat>
            <c:numRef>
              <c:f>'23-11-2017'!$B$10:$B$70</c:f>
              <c:numCache>
                <c:formatCode>h:mm:ss;@</c:formatCode>
                <c:ptCount val="61"/>
                <c:pt idx="0">
                  <c:v>0.375</c:v>
                </c:pt>
                <c:pt idx="1">
                  <c:v>0.37847222222222227</c:v>
                </c:pt>
                <c:pt idx="2">
                  <c:v>0.38194444444444497</c:v>
                </c:pt>
                <c:pt idx="3">
                  <c:v>0.38541666666666702</c:v>
                </c:pt>
                <c:pt idx="4">
                  <c:v>0.38888888888888901</c:v>
                </c:pt>
                <c:pt idx="5">
                  <c:v>0.39236111111111099</c:v>
                </c:pt>
                <c:pt idx="6">
                  <c:v>0.39583333333333398</c:v>
                </c:pt>
                <c:pt idx="7">
                  <c:v>0.39930555555555602</c:v>
                </c:pt>
                <c:pt idx="8">
                  <c:v>0.40277777777777801</c:v>
                </c:pt>
                <c:pt idx="9">
                  <c:v>0.40625</c:v>
                </c:pt>
                <c:pt idx="10">
                  <c:v>0.40972222222222299</c:v>
                </c:pt>
                <c:pt idx="11">
                  <c:v>0.41319444444444497</c:v>
                </c:pt>
                <c:pt idx="12">
                  <c:v>0.41666666666666702</c:v>
                </c:pt>
                <c:pt idx="13">
                  <c:v>0.42013888888889001</c:v>
                </c:pt>
                <c:pt idx="14">
                  <c:v>0.42361111111111199</c:v>
                </c:pt>
                <c:pt idx="15">
                  <c:v>0.42708333333333398</c:v>
                </c:pt>
                <c:pt idx="16">
                  <c:v>0.43055555555555602</c:v>
                </c:pt>
                <c:pt idx="17">
                  <c:v>0.43402777777777901</c:v>
                </c:pt>
                <c:pt idx="18">
                  <c:v>0.437500000000001</c:v>
                </c:pt>
                <c:pt idx="19">
                  <c:v>0.44097222222222299</c:v>
                </c:pt>
                <c:pt idx="20">
                  <c:v>0.44444444444444497</c:v>
                </c:pt>
                <c:pt idx="21">
                  <c:v>0.44791666666666802</c:v>
                </c:pt>
                <c:pt idx="22">
                  <c:v>0.45138888888889001</c:v>
                </c:pt>
                <c:pt idx="23">
                  <c:v>0.45486111111111199</c:v>
                </c:pt>
                <c:pt idx="24">
                  <c:v>0.45833333333333398</c:v>
                </c:pt>
                <c:pt idx="25">
                  <c:v>0.46180555555555702</c:v>
                </c:pt>
                <c:pt idx="26">
                  <c:v>0.46527777777777901</c:v>
                </c:pt>
                <c:pt idx="27">
                  <c:v>0.468750000000001</c:v>
                </c:pt>
                <c:pt idx="28">
                  <c:v>0.47222222222222299</c:v>
                </c:pt>
                <c:pt idx="29">
                  <c:v>0.47569444444444597</c:v>
                </c:pt>
                <c:pt idx="30">
                  <c:v>0.47916666666666802</c:v>
                </c:pt>
                <c:pt idx="31">
                  <c:v>0.48263888888889001</c:v>
                </c:pt>
                <c:pt idx="32">
                  <c:v>0.48611111111111199</c:v>
                </c:pt>
                <c:pt idx="33">
                  <c:v>0.48958333333333498</c:v>
                </c:pt>
                <c:pt idx="34">
                  <c:v>0.49305555555555702</c:v>
                </c:pt>
                <c:pt idx="35">
                  <c:v>0.49652777777777901</c:v>
                </c:pt>
                <c:pt idx="36">
                  <c:v>0.500000000000002</c:v>
                </c:pt>
                <c:pt idx="37">
                  <c:v>0.50347222222222399</c:v>
                </c:pt>
                <c:pt idx="38">
                  <c:v>0.50694444444444597</c:v>
                </c:pt>
                <c:pt idx="39">
                  <c:v>0.51041666666666796</c:v>
                </c:pt>
                <c:pt idx="40">
                  <c:v>0.51388888888889095</c:v>
                </c:pt>
                <c:pt idx="41">
                  <c:v>0.51736111111111305</c:v>
                </c:pt>
                <c:pt idx="42">
                  <c:v>0.52083333333333504</c:v>
                </c:pt>
                <c:pt idx="43">
                  <c:v>0.52430555555555702</c:v>
                </c:pt>
                <c:pt idx="44">
                  <c:v>0.52777777777778001</c:v>
                </c:pt>
                <c:pt idx="45">
                  <c:v>0.531250000000002</c:v>
                </c:pt>
                <c:pt idx="46">
                  <c:v>0.53472222222222399</c:v>
                </c:pt>
                <c:pt idx="47">
                  <c:v>0.53819444444444597</c:v>
                </c:pt>
                <c:pt idx="48">
                  <c:v>0.54166666666666896</c:v>
                </c:pt>
                <c:pt idx="49">
                  <c:v>0.54513888888889095</c:v>
                </c:pt>
                <c:pt idx="50">
                  <c:v>0.54861111111111305</c:v>
                </c:pt>
                <c:pt idx="51">
                  <c:v>0.55208333333333603</c:v>
                </c:pt>
                <c:pt idx="52">
                  <c:v>0.55555555555555802</c:v>
                </c:pt>
                <c:pt idx="53">
                  <c:v>0.55902777777778001</c:v>
                </c:pt>
                <c:pt idx="54">
                  <c:v>0.562500000000002</c:v>
                </c:pt>
                <c:pt idx="55">
                  <c:v>0.56597222222222399</c:v>
                </c:pt>
                <c:pt idx="56">
                  <c:v>0.56944444444444597</c:v>
                </c:pt>
                <c:pt idx="57">
                  <c:v>0.57291666666666796</c:v>
                </c:pt>
                <c:pt idx="58">
                  <c:v>0.57638888888888995</c:v>
                </c:pt>
                <c:pt idx="59">
                  <c:v>0.57986111111111205</c:v>
                </c:pt>
                <c:pt idx="60">
                  <c:v>0.58333333333333404</c:v>
                </c:pt>
              </c:numCache>
            </c:numRef>
          </c:cat>
          <c:val>
            <c:numRef>
              <c:f>'01-12-2017'!$C$10:$C$70</c:f>
              <c:numCache>
                <c:formatCode>General</c:formatCode>
                <c:ptCount val="61"/>
                <c:pt idx="0">
                  <c:v>372</c:v>
                </c:pt>
                <c:pt idx="1">
                  <c:v>401</c:v>
                </c:pt>
                <c:pt idx="2">
                  <c:v>398</c:v>
                </c:pt>
                <c:pt idx="3">
                  <c:v>405</c:v>
                </c:pt>
                <c:pt idx="4">
                  <c:v>415</c:v>
                </c:pt>
                <c:pt idx="5">
                  <c:v>399</c:v>
                </c:pt>
                <c:pt idx="6">
                  <c:v>439</c:v>
                </c:pt>
                <c:pt idx="7">
                  <c:v>512</c:v>
                </c:pt>
                <c:pt idx="8">
                  <c:v>532</c:v>
                </c:pt>
                <c:pt idx="9">
                  <c:v>498</c:v>
                </c:pt>
                <c:pt idx="10">
                  <c:v>521</c:v>
                </c:pt>
                <c:pt idx="11">
                  <c:v>584</c:v>
                </c:pt>
                <c:pt idx="12">
                  <c:v>576</c:v>
                </c:pt>
                <c:pt idx="13">
                  <c:v>592</c:v>
                </c:pt>
                <c:pt idx="14">
                  <c:v>601</c:v>
                </c:pt>
                <c:pt idx="15">
                  <c:v>623</c:v>
                </c:pt>
                <c:pt idx="16">
                  <c:v>598</c:v>
                </c:pt>
                <c:pt idx="17">
                  <c:v>572</c:v>
                </c:pt>
                <c:pt idx="18">
                  <c:v>609</c:v>
                </c:pt>
                <c:pt idx="19">
                  <c:v>632</c:v>
                </c:pt>
                <c:pt idx="20">
                  <c:v>676</c:v>
                </c:pt>
                <c:pt idx="21">
                  <c:v>603</c:v>
                </c:pt>
                <c:pt idx="22">
                  <c:v>693</c:v>
                </c:pt>
                <c:pt idx="23">
                  <c:v>698</c:v>
                </c:pt>
                <c:pt idx="24">
                  <c:v>723</c:v>
                </c:pt>
                <c:pt idx="25">
                  <c:v>754</c:v>
                </c:pt>
                <c:pt idx="26">
                  <c:v>798</c:v>
                </c:pt>
                <c:pt idx="27">
                  <c:v>823</c:v>
                </c:pt>
                <c:pt idx="28">
                  <c:v>867</c:v>
                </c:pt>
                <c:pt idx="29">
                  <c:v>895</c:v>
                </c:pt>
                <c:pt idx="30">
                  <c:v>905</c:v>
                </c:pt>
                <c:pt idx="31">
                  <c:v>985</c:v>
                </c:pt>
                <c:pt idx="32">
                  <c:v>1051</c:v>
                </c:pt>
                <c:pt idx="33">
                  <c:v>1045</c:v>
                </c:pt>
                <c:pt idx="34">
                  <c:v>1012</c:v>
                </c:pt>
                <c:pt idx="35">
                  <c:v>1032</c:v>
                </c:pt>
                <c:pt idx="36">
                  <c:v>1078</c:v>
                </c:pt>
                <c:pt idx="37">
                  <c:v>1012</c:v>
                </c:pt>
                <c:pt idx="38">
                  <c:v>1044</c:v>
                </c:pt>
                <c:pt idx="39">
                  <c:v>1065</c:v>
                </c:pt>
                <c:pt idx="40">
                  <c:v>1027</c:v>
                </c:pt>
                <c:pt idx="41">
                  <c:v>1034</c:v>
                </c:pt>
                <c:pt idx="42">
                  <c:v>1078</c:v>
                </c:pt>
                <c:pt idx="43">
                  <c:v>1102</c:v>
                </c:pt>
                <c:pt idx="44">
                  <c:v>1088</c:v>
                </c:pt>
                <c:pt idx="45">
                  <c:v>1099</c:v>
                </c:pt>
                <c:pt idx="46">
                  <c:v>1022</c:v>
                </c:pt>
                <c:pt idx="47">
                  <c:v>1016</c:v>
                </c:pt>
                <c:pt idx="48">
                  <c:v>1002</c:v>
                </c:pt>
                <c:pt idx="49">
                  <c:v>1015</c:v>
                </c:pt>
                <c:pt idx="50">
                  <c:v>998</c:v>
                </c:pt>
                <c:pt idx="51">
                  <c:v>956</c:v>
                </c:pt>
                <c:pt idx="52">
                  <c:v>968</c:v>
                </c:pt>
                <c:pt idx="53">
                  <c:v>876</c:v>
                </c:pt>
                <c:pt idx="54">
                  <c:v>863</c:v>
                </c:pt>
                <c:pt idx="55">
                  <c:v>847</c:v>
                </c:pt>
                <c:pt idx="56">
                  <c:v>906</c:v>
                </c:pt>
                <c:pt idx="57">
                  <c:v>925</c:v>
                </c:pt>
                <c:pt idx="58">
                  <c:v>903</c:v>
                </c:pt>
                <c:pt idx="59">
                  <c:v>874</c:v>
                </c:pt>
                <c:pt idx="60">
                  <c:v>792</c:v>
                </c:pt>
              </c:numCache>
            </c:numRef>
          </c:val>
          <c:smooth val="0"/>
          <c:extLst xmlns:c16r2="http://schemas.microsoft.com/office/drawing/2015/06/chart">
            <c:ext xmlns:c16="http://schemas.microsoft.com/office/drawing/2014/chart" uri="{C3380CC4-5D6E-409C-BE32-E72D297353CC}">
              <c16:uniqueId val="{00000006-B8AA-48B6-A37D-B347FFCF046F}"/>
            </c:ext>
          </c:extLst>
        </c:ser>
        <c:ser>
          <c:idx val="7"/>
          <c:order val="7"/>
          <c:tx>
            <c:strRef>
              <c:f>'04-12-2017'!$D$7:$J$7</c:f>
              <c:strCache>
                <c:ptCount val="1"/>
                <c:pt idx="0">
                  <c:v>LUNES 4 DE DICIEMBRE DEL 2017</c:v>
                </c:pt>
              </c:strCache>
            </c:strRef>
          </c:tx>
          <c:spPr>
            <a:ln w="22225" cap="rnd">
              <a:solidFill>
                <a:schemeClr val="accent2">
                  <a:lumMod val="60000"/>
                </a:schemeClr>
              </a:solidFill>
              <a:round/>
            </a:ln>
            <a:effectLst/>
          </c:spPr>
          <c:marker>
            <c:symbol val="none"/>
          </c:marker>
          <c:cat>
            <c:numRef>
              <c:f>'23-11-2017'!$B$10:$B$70</c:f>
              <c:numCache>
                <c:formatCode>h:mm:ss;@</c:formatCode>
                <c:ptCount val="61"/>
                <c:pt idx="0">
                  <c:v>0.375</c:v>
                </c:pt>
                <c:pt idx="1">
                  <c:v>0.37847222222222227</c:v>
                </c:pt>
                <c:pt idx="2">
                  <c:v>0.38194444444444497</c:v>
                </c:pt>
                <c:pt idx="3">
                  <c:v>0.38541666666666702</c:v>
                </c:pt>
                <c:pt idx="4">
                  <c:v>0.38888888888888901</c:v>
                </c:pt>
                <c:pt idx="5">
                  <c:v>0.39236111111111099</c:v>
                </c:pt>
                <c:pt idx="6">
                  <c:v>0.39583333333333398</c:v>
                </c:pt>
                <c:pt idx="7">
                  <c:v>0.39930555555555602</c:v>
                </c:pt>
                <c:pt idx="8">
                  <c:v>0.40277777777777801</c:v>
                </c:pt>
                <c:pt idx="9">
                  <c:v>0.40625</c:v>
                </c:pt>
                <c:pt idx="10">
                  <c:v>0.40972222222222299</c:v>
                </c:pt>
                <c:pt idx="11">
                  <c:v>0.41319444444444497</c:v>
                </c:pt>
                <c:pt idx="12">
                  <c:v>0.41666666666666702</c:v>
                </c:pt>
                <c:pt idx="13">
                  <c:v>0.42013888888889001</c:v>
                </c:pt>
                <c:pt idx="14">
                  <c:v>0.42361111111111199</c:v>
                </c:pt>
                <c:pt idx="15">
                  <c:v>0.42708333333333398</c:v>
                </c:pt>
                <c:pt idx="16">
                  <c:v>0.43055555555555602</c:v>
                </c:pt>
                <c:pt idx="17">
                  <c:v>0.43402777777777901</c:v>
                </c:pt>
                <c:pt idx="18">
                  <c:v>0.437500000000001</c:v>
                </c:pt>
                <c:pt idx="19">
                  <c:v>0.44097222222222299</c:v>
                </c:pt>
                <c:pt idx="20">
                  <c:v>0.44444444444444497</c:v>
                </c:pt>
                <c:pt idx="21">
                  <c:v>0.44791666666666802</c:v>
                </c:pt>
                <c:pt idx="22">
                  <c:v>0.45138888888889001</c:v>
                </c:pt>
                <c:pt idx="23">
                  <c:v>0.45486111111111199</c:v>
                </c:pt>
                <c:pt idx="24">
                  <c:v>0.45833333333333398</c:v>
                </c:pt>
                <c:pt idx="25">
                  <c:v>0.46180555555555702</c:v>
                </c:pt>
                <c:pt idx="26">
                  <c:v>0.46527777777777901</c:v>
                </c:pt>
                <c:pt idx="27">
                  <c:v>0.468750000000001</c:v>
                </c:pt>
                <c:pt idx="28">
                  <c:v>0.47222222222222299</c:v>
                </c:pt>
                <c:pt idx="29">
                  <c:v>0.47569444444444597</c:v>
                </c:pt>
                <c:pt idx="30">
                  <c:v>0.47916666666666802</c:v>
                </c:pt>
                <c:pt idx="31">
                  <c:v>0.48263888888889001</c:v>
                </c:pt>
                <c:pt idx="32">
                  <c:v>0.48611111111111199</c:v>
                </c:pt>
                <c:pt idx="33">
                  <c:v>0.48958333333333498</c:v>
                </c:pt>
                <c:pt idx="34">
                  <c:v>0.49305555555555702</c:v>
                </c:pt>
                <c:pt idx="35">
                  <c:v>0.49652777777777901</c:v>
                </c:pt>
                <c:pt idx="36">
                  <c:v>0.500000000000002</c:v>
                </c:pt>
                <c:pt idx="37">
                  <c:v>0.50347222222222399</c:v>
                </c:pt>
                <c:pt idx="38">
                  <c:v>0.50694444444444597</c:v>
                </c:pt>
                <c:pt idx="39">
                  <c:v>0.51041666666666796</c:v>
                </c:pt>
                <c:pt idx="40">
                  <c:v>0.51388888888889095</c:v>
                </c:pt>
                <c:pt idx="41">
                  <c:v>0.51736111111111305</c:v>
                </c:pt>
                <c:pt idx="42">
                  <c:v>0.52083333333333504</c:v>
                </c:pt>
                <c:pt idx="43">
                  <c:v>0.52430555555555702</c:v>
                </c:pt>
                <c:pt idx="44">
                  <c:v>0.52777777777778001</c:v>
                </c:pt>
                <c:pt idx="45">
                  <c:v>0.531250000000002</c:v>
                </c:pt>
                <c:pt idx="46">
                  <c:v>0.53472222222222399</c:v>
                </c:pt>
                <c:pt idx="47">
                  <c:v>0.53819444444444597</c:v>
                </c:pt>
                <c:pt idx="48">
                  <c:v>0.54166666666666896</c:v>
                </c:pt>
                <c:pt idx="49">
                  <c:v>0.54513888888889095</c:v>
                </c:pt>
                <c:pt idx="50">
                  <c:v>0.54861111111111305</c:v>
                </c:pt>
                <c:pt idx="51">
                  <c:v>0.55208333333333603</c:v>
                </c:pt>
                <c:pt idx="52">
                  <c:v>0.55555555555555802</c:v>
                </c:pt>
                <c:pt idx="53">
                  <c:v>0.55902777777778001</c:v>
                </c:pt>
                <c:pt idx="54">
                  <c:v>0.562500000000002</c:v>
                </c:pt>
                <c:pt idx="55">
                  <c:v>0.56597222222222399</c:v>
                </c:pt>
                <c:pt idx="56">
                  <c:v>0.56944444444444597</c:v>
                </c:pt>
                <c:pt idx="57">
                  <c:v>0.57291666666666796</c:v>
                </c:pt>
                <c:pt idx="58">
                  <c:v>0.57638888888888995</c:v>
                </c:pt>
                <c:pt idx="59">
                  <c:v>0.57986111111111205</c:v>
                </c:pt>
                <c:pt idx="60">
                  <c:v>0.58333333333333404</c:v>
                </c:pt>
              </c:numCache>
            </c:numRef>
          </c:cat>
          <c:val>
            <c:numRef>
              <c:f>'04-12-2017'!$C$10:$C$70</c:f>
              <c:numCache>
                <c:formatCode>General</c:formatCode>
                <c:ptCount val="61"/>
                <c:pt idx="0">
                  <c:v>342</c:v>
                </c:pt>
                <c:pt idx="1">
                  <c:v>331</c:v>
                </c:pt>
                <c:pt idx="2">
                  <c:v>398</c:v>
                </c:pt>
                <c:pt idx="3">
                  <c:v>372</c:v>
                </c:pt>
                <c:pt idx="4">
                  <c:v>405</c:v>
                </c:pt>
                <c:pt idx="5">
                  <c:v>425</c:v>
                </c:pt>
                <c:pt idx="6">
                  <c:v>412</c:v>
                </c:pt>
                <c:pt idx="7">
                  <c:v>435</c:v>
                </c:pt>
                <c:pt idx="8">
                  <c:v>456</c:v>
                </c:pt>
                <c:pt idx="9">
                  <c:v>479</c:v>
                </c:pt>
                <c:pt idx="10">
                  <c:v>491</c:v>
                </c:pt>
                <c:pt idx="11">
                  <c:v>501</c:v>
                </c:pt>
                <c:pt idx="12">
                  <c:v>476</c:v>
                </c:pt>
                <c:pt idx="13">
                  <c:v>512</c:v>
                </c:pt>
                <c:pt idx="14">
                  <c:v>535</c:v>
                </c:pt>
                <c:pt idx="15">
                  <c:v>576</c:v>
                </c:pt>
                <c:pt idx="16">
                  <c:v>565</c:v>
                </c:pt>
                <c:pt idx="17">
                  <c:v>589</c:v>
                </c:pt>
                <c:pt idx="18">
                  <c:v>592</c:v>
                </c:pt>
                <c:pt idx="19">
                  <c:v>612</c:v>
                </c:pt>
                <c:pt idx="20">
                  <c:v>610</c:v>
                </c:pt>
                <c:pt idx="21">
                  <c:v>632</c:v>
                </c:pt>
                <c:pt idx="22">
                  <c:v>659</c:v>
                </c:pt>
                <c:pt idx="23">
                  <c:v>671</c:v>
                </c:pt>
                <c:pt idx="24">
                  <c:v>698</c:v>
                </c:pt>
                <c:pt idx="25">
                  <c:v>701</c:v>
                </c:pt>
                <c:pt idx="26">
                  <c:v>732</c:v>
                </c:pt>
                <c:pt idx="27">
                  <c:v>798</c:v>
                </c:pt>
                <c:pt idx="28">
                  <c:v>805</c:v>
                </c:pt>
                <c:pt idx="29">
                  <c:v>815</c:v>
                </c:pt>
                <c:pt idx="30">
                  <c:v>798</c:v>
                </c:pt>
                <c:pt idx="31">
                  <c:v>832</c:v>
                </c:pt>
                <c:pt idx="32">
                  <c:v>856</c:v>
                </c:pt>
                <c:pt idx="33">
                  <c:v>901</c:v>
                </c:pt>
                <c:pt idx="34">
                  <c:v>932</c:v>
                </c:pt>
                <c:pt idx="35">
                  <c:v>956</c:v>
                </c:pt>
                <c:pt idx="36">
                  <c:v>939</c:v>
                </c:pt>
                <c:pt idx="37">
                  <c:v>982</c:v>
                </c:pt>
                <c:pt idx="38">
                  <c:v>976</c:v>
                </c:pt>
                <c:pt idx="39">
                  <c:v>999</c:v>
                </c:pt>
                <c:pt idx="40">
                  <c:v>1022</c:v>
                </c:pt>
                <c:pt idx="41">
                  <c:v>1045</c:v>
                </c:pt>
                <c:pt idx="42">
                  <c:v>1097</c:v>
                </c:pt>
                <c:pt idx="43">
                  <c:v>1023</c:v>
                </c:pt>
                <c:pt idx="44">
                  <c:v>1084</c:v>
                </c:pt>
                <c:pt idx="45">
                  <c:v>1093</c:v>
                </c:pt>
                <c:pt idx="46">
                  <c:v>1079</c:v>
                </c:pt>
                <c:pt idx="47">
                  <c:v>1076</c:v>
                </c:pt>
                <c:pt idx="48">
                  <c:v>1065</c:v>
                </c:pt>
                <c:pt idx="49">
                  <c:v>1053</c:v>
                </c:pt>
                <c:pt idx="50">
                  <c:v>956</c:v>
                </c:pt>
                <c:pt idx="51">
                  <c:v>943</c:v>
                </c:pt>
                <c:pt idx="52">
                  <c:v>938</c:v>
                </c:pt>
                <c:pt idx="53">
                  <c:v>921</c:v>
                </c:pt>
                <c:pt idx="54">
                  <c:v>895</c:v>
                </c:pt>
                <c:pt idx="55">
                  <c:v>786</c:v>
                </c:pt>
                <c:pt idx="56">
                  <c:v>849</c:v>
                </c:pt>
                <c:pt idx="57">
                  <c:v>803</c:v>
                </c:pt>
                <c:pt idx="58">
                  <c:v>965</c:v>
                </c:pt>
                <c:pt idx="59">
                  <c:v>896</c:v>
                </c:pt>
                <c:pt idx="60">
                  <c:v>840</c:v>
                </c:pt>
              </c:numCache>
            </c:numRef>
          </c:val>
          <c:smooth val="0"/>
          <c:extLst xmlns:c16r2="http://schemas.microsoft.com/office/drawing/2015/06/chart">
            <c:ext xmlns:c16="http://schemas.microsoft.com/office/drawing/2014/chart" uri="{C3380CC4-5D6E-409C-BE32-E72D297353CC}">
              <c16:uniqueId val="{00000007-B8AA-48B6-A37D-B347FFCF046F}"/>
            </c:ext>
          </c:extLst>
        </c:ser>
        <c:ser>
          <c:idx val="8"/>
          <c:order val="8"/>
          <c:tx>
            <c:strRef>
              <c:f>'05-12-2017'!$D$7:$J$7</c:f>
              <c:strCache>
                <c:ptCount val="1"/>
                <c:pt idx="0">
                  <c:v>MARTES 5 DE DICIEMBRE DEL 2017</c:v>
                </c:pt>
              </c:strCache>
            </c:strRef>
          </c:tx>
          <c:spPr>
            <a:ln w="22225" cap="rnd">
              <a:solidFill>
                <a:schemeClr val="accent3">
                  <a:lumMod val="60000"/>
                </a:schemeClr>
              </a:solidFill>
              <a:round/>
            </a:ln>
            <a:effectLst/>
          </c:spPr>
          <c:marker>
            <c:symbol val="none"/>
          </c:marker>
          <c:cat>
            <c:numRef>
              <c:f>'23-11-2017'!$B$10:$B$70</c:f>
              <c:numCache>
                <c:formatCode>h:mm:ss;@</c:formatCode>
                <c:ptCount val="61"/>
                <c:pt idx="0">
                  <c:v>0.375</c:v>
                </c:pt>
                <c:pt idx="1">
                  <c:v>0.37847222222222227</c:v>
                </c:pt>
                <c:pt idx="2">
                  <c:v>0.38194444444444497</c:v>
                </c:pt>
                <c:pt idx="3">
                  <c:v>0.38541666666666702</c:v>
                </c:pt>
                <c:pt idx="4">
                  <c:v>0.38888888888888901</c:v>
                </c:pt>
                <c:pt idx="5">
                  <c:v>0.39236111111111099</c:v>
                </c:pt>
                <c:pt idx="6">
                  <c:v>0.39583333333333398</c:v>
                </c:pt>
                <c:pt idx="7">
                  <c:v>0.39930555555555602</c:v>
                </c:pt>
                <c:pt idx="8">
                  <c:v>0.40277777777777801</c:v>
                </c:pt>
                <c:pt idx="9">
                  <c:v>0.40625</c:v>
                </c:pt>
                <c:pt idx="10">
                  <c:v>0.40972222222222299</c:v>
                </c:pt>
                <c:pt idx="11">
                  <c:v>0.41319444444444497</c:v>
                </c:pt>
                <c:pt idx="12">
                  <c:v>0.41666666666666702</c:v>
                </c:pt>
                <c:pt idx="13">
                  <c:v>0.42013888888889001</c:v>
                </c:pt>
                <c:pt idx="14">
                  <c:v>0.42361111111111199</c:v>
                </c:pt>
                <c:pt idx="15">
                  <c:v>0.42708333333333398</c:v>
                </c:pt>
                <c:pt idx="16">
                  <c:v>0.43055555555555602</c:v>
                </c:pt>
                <c:pt idx="17">
                  <c:v>0.43402777777777901</c:v>
                </c:pt>
                <c:pt idx="18">
                  <c:v>0.437500000000001</c:v>
                </c:pt>
                <c:pt idx="19">
                  <c:v>0.44097222222222299</c:v>
                </c:pt>
                <c:pt idx="20">
                  <c:v>0.44444444444444497</c:v>
                </c:pt>
                <c:pt idx="21">
                  <c:v>0.44791666666666802</c:v>
                </c:pt>
                <c:pt idx="22">
                  <c:v>0.45138888888889001</c:v>
                </c:pt>
                <c:pt idx="23">
                  <c:v>0.45486111111111199</c:v>
                </c:pt>
                <c:pt idx="24">
                  <c:v>0.45833333333333398</c:v>
                </c:pt>
                <c:pt idx="25">
                  <c:v>0.46180555555555702</c:v>
                </c:pt>
                <c:pt idx="26">
                  <c:v>0.46527777777777901</c:v>
                </c:pt>
                <c:pt idx="27">
                  <c:v>0.468750000000001</c:v>
                </c:pt>
                <c:pt idx="28">
                  <c:v>0.47222222222222299</c:v>
                </c:pt>
                <c:pt idx="29">
                  <c:v>0.47569444444444597</c:v>
                </c:pt>
                <c:pt idx="30">
                  <c:v>0.47916666666666802</c:v>
                </c:pt>
                <c:pt idx="31">
                  <c:v>0.48263888888889001</c:v>
                </c:pt>
                <c:pt idx="32">
                  <c:v>0.48611111111111199</c:v>
                </c:pt>
                <c:pt idx="33">
                  <c:v>0.48958333333333498</c:v>
                </c:pt>
                <c:pt idx="34">
                  <c:v>0.49305555555555702</c:v>
                </c:pt>
                <c:pt idx="35">
                  <c:v>0.49652777777777901</c:v>
                </c:pt>
                <c:pt idx="36">
                  <c:v>0.500000000000002</c:v>
                </c:pt>
                <c:pt idx="37">
                  <c:v>0.50347222222222399</c:v>
                </c:pt>
                <c:pt idx="38">
                  <c:v>0.50694444444444597</c:v>
                </c:pt>
                <c:pt idx="39">
                  <c:v>0.51041666666666796</c:v>
                </c:pt>
                <c:pt idx="40">
                  <c:v>0.51388888888889095</c:v>
                </c:pt>
                <c:pt idx="41">
                  <c:v>0.51736111111111305</c:v>
                </c:pt>
                <c:pt idx="42">
                  <c:v>0.52083333333333504</c:v>
                </c:pt>
                <c:pt idx="43">
                  <c:v>0.52430555555555702</c:v>
                </c:pt>
                <c:pt idx="44">
                  <c:v>0.52777777777778001</c:v>
                </c:pt>
                <c:pt idx="45">
                  <c:v>0.531250000000002</c:v>
                </c:pt>
                <c:pt idx="46">
                  <c:v>0.53472222222222399</c:v>
                </c:pt>
                <c:pt idx="47">
                  <c:v>0.53819444444444597</c:v>
                </c:pt>
                <c:pt idx="48">
                  <c:v>0.54166666666666896</c:v>
                </c:pt>
                <c:pt idx="49">
                  <c:v>0.54513888888889095</c:v>
                </c:pt>
                <c:pt idx="50">
                  <c:v>0.54861111111111305</c:v>
                </c:pt>
                <c:pt idx="51">
                  <c:v>0.55208333333333603</c:v>
                </c:pt>
                <c:pt idx="52">
                  <c:v>0.55555555555555802</c:v>
                </c:pt>
                <c:pt idx="53">
                  <c:v>0.55902777777778001</c:v>
                </c:pt>
                <c:pt idx="54">
                  <c:v>0.562500000000002</c:v>
                </c:pt>
                <c:pt idx="55">
                  <c:v>0.56597222222222399</c:v>
                </c:pt>
                <c:pt idx="56">
                  <c:v>0.56944444444444597</c:v>
                </c:pt>
                <c:pt idx="57">
                  <c:v>0.57291666666666796</c:v>
                </c:pt>
                <c:pt idx="58">
                  <c:v>0.57638888888888995</c:v>
                </c:pt>
                <c:pt idx="59">
                  <c:v>0.57986111111111205</c:v>
                </c:pt>
                <c:pt idx="60">
                  <c:v>0.58333333333333404</c:v>
                </c:pt>
              </c:numCache>
            </c:numRef>
          </c:cat>
          <c:val>
            <c:numRef>
              <c:f>'05-12-2017'!$C$10:$C$71</c:f>
              <c:numCache>
                <c:formatCode>General</c:formatCode>
                <c:ptCount val="62"/>
                <c:pt idx="0">
                  <c:v>328</c:v>
                </c:pt>
                <c:pt idx="1">
                  <c:v>349</c:v>
                </c:pt>
                <c:pt idx="2">
                  <c:v>412</c:v>
                </c:pt>
                <c:pt idx="3">
                  <c:v>432</c:v>
                </c:pt>
                <c:pt idx="4">
                  <c:v>405</c:v>
                </c:pt>
                <c:pt idx="5">
                  <c:v>442</c:v>
                </c:pt>
                <c:pt idx="6">
                  <c:v>476</c:v>
                </c:pt>
                <c:pt idx="7">
                  <c:v>412</c:v>
                </c:pt>
                <c:pt idx="8">
                  <c:v>478</c:v>
                </c:pt>
                <c:pt idx="9">
                  <c:v>501</c:v>
                </c:pt>
                <c:pt idx="10">
                  <c:v>512</c:v>
                </c:pt>
                <c:pt idx="11">
                  <c:v>532</c:v>
                </c:pt>
                <c:pt idx="12">
                  <c:v>576</c:v>
                </c:pt>
                <c:pt idx="13">
                  <c:v>598</c:v>
                </c:pt>
                <c:pt idx="14">
                  <c:v>603</c:v>
                </c:pt>
                <c:pt idx="15">
                  <c:v>623</c:v>
                </c:pt>
                <c:pt idx="16">
                  <c:v>698</c:v>
                </c:pt>
                <c:pt idx="17">
                  <c:v>713</c:v>
                </c:pt>
                <c:pt idx="18">
                  <c:v>727</c:v>
                </c:pt>
                <c:pt idx="19">
                  <c:v>743</c:v>
                </c:pt>
                <c:pt idx="20">
                  <c:v>791</c:v>
                </c:pt>
                <c:pt idx="21">
                  <c:v>798</c:v>
                </c:pt>
                <c:pt idx="22">
                  <c:v>809</c:v>
                </c:pt>
                <c:pt idx="23">
                  <c:v>832</c:v>
                </c:pt>
                <c:pt idx="24">
                  <c:v>856</c:v>
                </c:pt>
                <c:pt idx="25">
                  <c:v>893</c:v>
                </c:pt>
                <c:pt idx="26">
                  <c:v>899</c:v>
                </c:pt>
                <c:pt idx="27">
                  <c:v>901</c:v>
                </c:pt>
                <c:pt idx="28">
                  <c:v>931</c:v>
                </c:pt>
                <c:pt idx="29">
                  <c:v>942</c:v>
                </c:pt>
                <c:pt idx="30">
                  <c:v>956</c:v>
                </c:pt>
                <c:pt idx="31">
                  <c:v>976</c:v>
                </c:pt>
                <c:pt idx="32">
                  <c:v>989</c:v>
                </c:pt>
                <c:pt idx="33">
                  <c:v>1012</c:v>
                </c:pt>
                <c:pt idx="34">
                  <c:v>1121</c:v>
                </c:pt>
                <c:pt idx="35">
                  <c:v>1200</c:v>
                </c:pt>
                <c:pt idx="36">
                  <c:v>1215</c:v>
                </c:pt>
                <c:pt idx="37">
                  <c:v>1145</c:v>
                </c:pt>
                <c:pt idx="38">
                  <c:v>1234</c:v>
                </c:pt>
                <c:pt idx="39">
                  <c:v>1224</c:v>
                </c:pt>
                <c:pt idx="40">
                  <c:v>1263</c:v>
                </c:pt>
                <c:pt idx="41">
                  <c:v>1232</c:v>
                </c:pt>
                <c:pt idx="42">
                  <c:v>1267</c:v>
                </c:pt>
                <c:pt idx="43">
                  <c:v>1285</c:v>
                </c:pt>
                <c:pt idx="44">
                  <c:v>1285</c:v>
                </c:pt>
                <c:pt idx="45">
                  <c:v>1284</c:v>
                </c:pt>
                <c:pt idx="46">
                  <c:v>1285</c:v>
                </c:pt>
                <c:pt idx="47">
                  <c:v>1232</c:v>
                </c:pt>
                <c:pt idx="48">
                  <c:v>1212</c:v>
                </c:pt>
                <c:pt idx="49">
                  <c:v>1191</c:v>
                </c:pt>
                <c:pt idx="50">
                  <c:v>1098</c:v>
                </c:pt>
                <c:pt idx="51">
                  <c:v>1012</c:v>
                </c:pt>
                <c:pt idx="52">
                  <c:v>998</c:v>
                </c:pt>
                <c:pt idx="53">
                  <c:v>891</c:v>
                </c:pt>
                <c:pt idx="54">
                  <c:v>884</c:v>
                </c:pt>
                <c:pt idx="55">
                  <c:v>934</c:v>
                </c:pt>
                <c:pt idx="56">
                  <c:v>848</c:v>
                </c:pt>
                <c:pt idx="57">
                  <c:v>843</c:v>
                </c:pt>
                <c:pt idx="58">
                  <c:v>774</c:v>
                </c:pt>
                <c:pt idx="59">
                  <c:v>946</c:v>
                </c:pt>
                <c:pt idx="60">
                  <c:v>780</c:v>
                </c:pt>
                <c:pt idx="61">
                  <c:v>885</c:v>
                </c:pt>
              </c:numCache>
            </c:numRef>
          </c:val>
          <c:smooth val="0"/>
          <c:extLst xmlns:c16r2="http://schemas.microsoft.com/office/drawing/2015/06/chart">
            <c:ext xmlns:c16="http://schemas.microsoft.com/office/drawing/2014/chart" uri="{C3380CC4-5D6E-409C-BE32-E72D297353CC}">
              <c16:uniqueId val="{00000008-B8AA-48B6-A37D-B347FFCF046F}"/>
            </c:ext>
          </c:extLst>
        </c:ser>
        <c:ser>
          <c:idx val="9"/>
          <c:order val="9"/>
          <c:tx>
            <c:strRef>
              <c:f>'07-12-2017'!$D$7:$J$7</c:f>
              <c:strCache>
                <c:ptCount val="1"/>
                <c:pt idx="0">
                  <c:v>JUEVES 7 DE DICIEMBRE DEL 2017</c:v>
                </c:pt>
              </c:strCache>
            </c:strRef>
          </c:tx>
          <c:spPr>
            <a:ln w="22225" cap="rnd">
              <a:solidFill>
                <a:schemeClr val="accent4">
                  <a:lumMod val="60000"/>
                </a:schemeClr>
              </a:solidFill>
              <a:round/>
            </a:ln>
            <a:effectLst/>
          </c:spPr>
          <c:marker>
            <c:symbol val="none"/>
          </c:marker>
          <c:cat>
            <c:numRef>
              <c:f>'23-11-2017'!$B$10:$B$70</c:f>
              <c:numCache>
                <c:formatCode>h:mm:ss;@</c:formatCode>
                <c:ptCount val="61"/>
                <c:pt idx="0">
                  <c:v>0.375</c:v>
                </c:pt>
                <c:pt idx="1">
                  <c:v>0.37847222222222227</c:v>
                </c:pt>
                <c:pt idx="2">
                  <c:v>0.38194444444444497</c:v>
                </c:pt>
                <c:pt idx="3">
                  <c:v>0.38541666666666702</c:v>
                </c:pt>
                <c:pt idx="4">
                  <c:v>0.38888888888888901</c:v>
                </c:pt>
                <c:pt idx="5">
                  <c:v>0.39236111111111099</c:v>
                </c:pt>
                <c:pt idx="6">
                  <c:v>0.39583333333333398</c:v>
                </c:pt>
                <c:pt idx="7">
                  <c:v>0.39930555555555602</c:v>
                </c:pt>
                <c:pt idx="8">
                  <c:v>0.40277777777777801</c:v>
                </c:pt>
                <c:pt idx="9">
                  <c:v>0.40625</c:v>
                </c:pt>
                <c:pt idx="10">
                  <c:v>0.40972222222222299</c:v>
                </c:pt>
                <c:pt idx="11">
                  <c:v>0.41319444444444497</c:v>
                </c:pt>
                <c:pt idx="12">
                  <c:v>0.41666666666666702</c:v>
                </c:pt>
                <c:pt idx="13">
                  <c:v>0.42013888888889001</c:v>
                </c:pt>
                <c:pt idx="14">
                  <c:v>0.42361111111111199</c:v>
                </c:pt>
                <c:pt idx="15">
                  <c:v>0.42708333333333398</c:v>
                </c:pt>
                <c:pt idx="16">
                  <c:v>0.43055555555555602</c:v>
                </c:pt>
                <c:pt idx="17">
                  <c:v>0.43402777777777901</c:v>
                </c:pt>
                <c:pt idx="18">
                  <c:v>0.437500000000001</c:v>
                </c:pt>
                <c:pt idx="19">
                  <c:v>0.44097222222222299</c:v>
                </c:pt>
                <c:pt idx="20">
                  <c:v>0.44444444444444497</c:v>
                </c:pt>
                <c:pt idx="21">
                  <c:v>0.44791666666666802</c:v>
                </c:pt>
                <c:pt idx="22">
                  <c:v>0.45138888888889001</c:v>
                </c:pt>
                <c:pt idx="23">
                  <c:v>0.45486111111111199</c:v>
                </c:pt>
                <c:pt idx="24">
                  <c:v>0.45833333333333398</c:v>
                </c:pt>
                <c:pt idx="25">
                  <c:v>0.46180555555555702</c:v>
                </c:pt>
                <c:pt idx="26">
                  <c:v>0.46527777777777901</c:v>
                </c:pt>
                <c:pt idx="27">
                  <c:v>0.468750000000001</c:v>
                </c:pt>
                <c:pt idx="28">
                  <c:v>0.47222222222222299</c:v>
                </c:pt>
                <c:pt idx="29">
                  <c:v>0.47569444444444597</c:v>
                </c:pt>
                <c:pt idx="30">
                  <c:v>0.47916666666666802</c:v>
                </c:pt>
                <c:pt idx="31">
                  <c:v>0.48263888888889001</c:v>
                </c:pt>
                <c:pt idx="32">
                  <c:v>0.48611111111111199</c:v>
                </c:pt>
                <c:pt idx="33">
                  <c:v>0.48958333333333498</c:v>
                </c:pt>
                <c:pt idx="34">
                  <c:v>0.49305555555555702</c:v>
                </c:pt>
                <c:pt idx="35">
                  <c:v>0.49652777777777901</c:v>
                </c:pt>
                <c:pt idx="36">
                  <c:v>0.500000000000002</c:v>
                </c:pt>
                <c:pt idx="37">
                  <c:v>0.50347222222222399</c:v>
                </c:pt>
                <c:pt idx="38">
                  <c:v>0.50694444444444597</c:v>
                </c:pt>
                <c:pt idx="39">
                  <c:v>0.51041666666666796</c:v>
                </c:pt>
                <c:pt idx="40">
                  <c:v>0.51388888888889095</c:v>
                </c:pt>
                <c:pt idx="41">
                  <c:v>0.51736111111111305</c:v>
                </c:pt>
                <c:pt idx="42">
                  <c:v>0.52083333333333504</c:v>
                </c:pt>
                <c:pt idx="43">
                  <c:v>0.52430555555555702</c:v>
                </c:pt>
                <c:pt idx="44">
                  <c:v>0.52777777777778001</c:v>
                </c:pt>
                <c:pt idx="45">
                  <c:v>0.531250000000002</c:v>
                </c:pt>
                <c:pt idx="46">
                  <c:v>0.53472222222222399</c:v>
                </c:pt>
                <c:pt idx="47">
                  <c:v>0.53819444444444597</c:v>
                </c:pt>
                <c:pt idx="48">
                  <c:v>0.54166666666666896</c:v>
                </c:pt>
                <c:pt idx="49">
                  <c:v>0.54513888888889095</c:v>
                </c:pt>
                <c:pt idx="50">
                  <c:v>0.54861111111111305</c:v>
                </c:pt>
                <c:pt idx="51">
                  <c:v>0.55208333333333603</c:v>
                </c:pt>
                <c:pt idx="52">
                  <c:v>0.55555555555555802</c:v>
                </c:pt>
                <c:pt idx="53">
                  <c:v>0.55902777777778001</c:v>
                </c:pt>
                <c:pt idx="54">
                  <c:v>0.562500000000002</c:v>
                </c:pt>
                <c:pt idx="55">
                  <c:v>0.56597222222222399</c:v>
                </c:pt>
                <c:pt idx="56">
                  <c:v>0.56944444444444597</c:v>
                </c:pt>
                <c:pt idx="57">
                  <c:v>0.57291666666666796</c:v>
                </c:pt>
                <c:pt idx="58">
                  <c:v>0.57638888888888995</c:v>
                </c:pt>
                <c:pt idx="59">
                  <c:v>0.57986111111111205</c:v>
                </c:pt>
                <c:pt idx="60">
                  <c:v>0.58333333333333404</c:v>
                </c:pt>
              </c:numCache>
            </c:numRef>
          </c:cat>
          <c:val>
            <c:numRef>
              <c:f>'07-12-2017'!$C$10:$C$70</c:f>
              <c:numCache>
                <c:formatCode>General</c:formatCode>
                <c:ptCount val="61"/>
                <c:pt idx="0">
                  <c:v>331</c:v>
                </c:pt>
                <c:pt idx="1">
                  <c:v>351</c:v>
                </c:pt>
                <c:pt idx="2">
                  <c:v>379</c:v>
                </c:pt>
                <c:pt idx="3">
                  <c:v>401</c:v>
                </c:pt>
                <c:pt idx="4">
                  <c:v>443</c:v>
                </c:pt>
                <c:pt idx="5">
                  <c:v>456</c:v>
                </c:pt>
                <c:pt idx="6">
                  <c:v>476</c:v>
                </c:pt>
                <c:pt idx="7">
                  <c:v>426</c:v>
                </c:pt>
                <c:pt idx="8">
                  <c:v>480</c:v>
                </c:pt>
                <c:pt idx="9">
                  <c:v>497</c:v>
                </c:pt>
                <c:pt idx="10">
                  <c:v>489</c:v>
                </c:pt>
                <c:pt idx="11">
                  <c:v>624</c:v>
                </c:pt>
                <c:pt idx="12">
                  <c:v>795</c:v>
                </c:pt>
                <c:pt idx="13">
                  <c:v>534</c:v>
                </c:pt>
                <c:pt idx="14">
                  <c:v>623</c:v>
                </c:pt>
                <c:pt idx="15">
                  <c:v>784</c:v>
                </c:pt>
                <c:pt idx="16">
                  <c:v>679</c:v>
                </c:pt>
                <c:pt idx="17">
                  <c:v>739</c:v>
                </c:pt>
                <c:pt idx="18">
                  <c:v>890</c:v>
                </c:pt>
                <c:pt idx="19">
                  <c:v>756</c:v>
                </c:pt>
                <c:pt idx="20">
                  <c:v>770</c:v>
                </c:pt>
                <c:pt idx="21">
                  <c:v>860</c:v>
                </c:pt>
                <c:pt idx="22">
                  <c:v>789</c:v>
                </c:pt>
                <c:pt idx="23">
                  <c:v>901</c:v>
                </c:pt>
                <c:pt idx="24">
                  <c:v>945</c:v>
                </c:pt>
                <c:pt idx="25">
                  <c:v>923</c:v>
                </c:pt>
                <c:pt idx="26">
                  <c:v>1002</c:v>
                </c:pt>
                <c:pt idx="27">
                  <c:v>804</c:v>
                </c:pt>
                <c:pt idx="28">
                  <c:v>987</c:v>
                </c:pt>
                <c:pt idx="29">
                  <c:v>994</c:v>
                </c:pt>
                <c:pt idx="30">
                  <c:v>1045</c:v>
                </c:pt>
                <c:pt idx="31">
                  <c:v>998</c:v>
                </c:pt>
                <c:pt idx="32">
                  <c:v>1098</c:v>
                </c:pt>
                <c:pt idx="33">
                  <c:v>999</c:v>
                </c:pt>
                <c:pt idx="34">
                  <c:v>1002</c:v>
                </c:pt>
                <c:pt idx="35">
                  <c:v>1067</c:v>
                </c:pt>
                <c:pt idx="36">
                  <c:v>1102</c:v>
                </c:pt>
                <c:pt idx="37">
                  <c:v>1034</c:v>
                </c:pt>
                <c:pt idx="38">
                  <c:v>1103</c:v>
                </c:pt>
                <c:pt idx="39">
                  <c:v>1005</c:v>
                </c:pt>
                <c:pt idx="40">
                  <c:v>1098</c:v>
                </c:pt>
                <c:pt idx="41">
                  <c:v>1129</c:v>
                </c:pt>
                <c:pt idx="42">
                  <c:v>1203</c:v>
                </c:pt>
                <c:pt idx="43">
                  <c:v>1256</c:v>
                </c:pt>
                <c:pt idx="44">
                  <c:v>1100</c:v>
                </c:pt>
                <c:pt idx="45">
                  <c:v>1034</c:v>
                </c:pt>
                <c:pt idx="46">
                  <c:v>1104</c:v>
                </c:pt>
                <c:pt idx="47">
                  <c:v>1023</c:v>
                </c:pt>
                <c:pt idx="48">
                  <c:v>1093</c:v>
                </c:pt>
                <c:pt idx="49">
                  <c:v>992</c:v>
                </c:pt>
                <c:pt idx="50">
                  <c:v>999</c:v>
                </c:pt>
                <c:pt idx="51">
                  <c:v>1023</c:v>
                </c:pt>
                <c:pt idx="52">
                  <c:v>1007</c:v>
                </c:pt>
                <c:pt idx="53">
                  <c:v>983</c:v>
                </c:pt>
                <c:pt idx="54">
                  <c:v>884</c:v>
                </c:pt>
                <c:pt idx="55">
                  <c:v>876</c:v>
                </c:pt>
                <c:pt idx="56">
                  <c:v>789</c:v>
                </c:pt>
                <c:pt idx="57">
                  <c:v>821</c:v>
                </c:pt>
                <c:pt idx="58">
                  <c:v>723</c:v>
                </c:pt>
                <c:pt idx="59">
                  <c:v>789</c:v>
                </c:pt>
                <c:pt idx="60">
                  <c:v>698</c:v>
                </c:pt>
              </c:numCache>
            </c:numRef>
          </c:val>
          <c:smooth val="0"/>
          <c:extLst xmlns:c16r2="http://schemas.microsoft.com/office/drawing/2015/06/chart">
            <c:ext xmlns:c16="http://schemas.microsoft.com/office/drawing/2014/chart" uri="{C3380CC4-5D6E-409C-BE32-E72D297353CC}">
              <c16:uniqueId val="{00000009-B8AA-48B6-A37D-B347FFCF046F}"/>
            </c:ext>
          </c:extLst>
        </c:ser>
        <c:dLbls>
          <c:showLegendKey val="0"/>
          <c:showVal val="0"/>
          <c:showCatName val="0"/>
          <c:showSerName val="0"/>
          <c:showPercent val="0"/>
          <c:showBubbleSize val="0"/>
        </c:dLbls>
        <c:smooth val="0"/>
        <c:axId val="205364136"/>
        <c:axId val="205361392"/>
      </c:lineChart>
      <c:catAx>
        <c:axId val="20536413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title>
          <c:tx>
            <c:rich>
              <a:bodyPr rot="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r>
                  <a:rPr lang="es-EC"/>
                  <a:t>HORA SOLAR DIARIA</a:t>
                </a:r>
              </a:p>
            </c:rich>
          </c:tx>
          <c:layout>
            <c:manualLayout>
              <c:xMode val="edge"/>
              <c:yMode val="edge"/>
              <c:x val="0.47467654778446805"/>
              <c:y val="0.94551376761295747"/>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endParaRPr lang="es-EC"/>
            </a:p>
          </c:txPr>
        </c:title>
        <c:numFmt formatCode="h:mm:ss;@"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es-EC"/>
          </a:p>
        </c:txPr>
        <c:crossAx val="205361392"/>
        <c:crosses val="autoZero"/>
        <c:auto val="1"/>
        <c:lblAlgn val="ctr"/>
        <c:lblOffset val="100"/>
        <c:noMultiLvlLbl val="0"/>
      </c:catAx>
      <c:valAx>
        <c:axId val="205361392"/>
        <c:scaling>
          <c:orientation val="minMax"/>
        </c:scaling>
        <c:delete val="0"/>
        <c:axPos val="l"/>
        <c:majorGridlines>
          <c:spPr>
            <a:ln w="9525" cap="flat" cmpd="sng" algn="ctr">
              <a:solidFill>
                <a:schemeClr val="dk1">
                  <a:lumMod val="15000"/>
                  <a:lumOff val="85000"/>
                  <a:alpha val="54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r>
                  <a:rPr lang="es-EC"/>
                  <a:t>RADIACIÓN SOLAR</a:t>
                </a: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EC"/>
          </a:p>
        </c:txPr>
        <c:crossAx val="205364136"/>
        <c:crosses val="autoZero"/>
        <c:crossBetween val="midCat"/>
      </c:valAx>
      <c:spPr>
        <a:pattFill prst="ltDnDiag">
          <a:fgClr>
            <a:schemeClr val="dk1">
              <a:lumMod val="15000"/>
              <a:lumOff val="85000"/>
            </a:schemeClr>
          </a:fgClr>
          <a:bgClr>
            <a:schemeClr val="lt1"/>
          </a:bgClr>
        </a:pattFill>
        <a:ln>
          <a:noFill/>
        </a:ln>
        <a:effectLst/>
      </c:spPr>
    </c:plotArea>
    <c:legend>
      <c:legendPos val="l"/>
      <c:layout>
        <c:manualLayout>
          <c:xMode val="edge"/>
          <c:yMode val="edge"/>
          <c:x val="3.8994207148465708E-2"/>
          <c:y val="3.9893591087491777E-2"/>
          <c:w val="0.27406122885126999"/>
          <c:h val="0.3221512558608192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EC"/>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dirty="0" smtClean="0"/>
              <a:t>Irradiancia </a:t>
            </a:r>
            <a:r>
              <a:rPr lang="en-US" dirty="0" err="1"/>
              <a:t>Promedio</a:t>
            </a:r>
            <a:r>
              <a:rPr lang="en-US" dirty="0"/>
              <a:t> 23 de </a:t>
            </a:r>
            <a:r>
              <a:rPr lang="en-US" dirty="0" err="1"/>
              <a:t>Noviembre</a:t>
            </a:r>
            <a:endParaRPr lang="en-US" dirty="0"/>
          </a:p>
        </c:rich>
      </c:tx>
      <c:layout/>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s-EC"/>
        </a:p>
      </c:txPr>
    </c:title>
    <c:autoTitleDeleted val="0"/>
    <c:plotArea>
      <c:layout/>
      <c:lineChart>
        <c:grouping val="stacked"/>
        <c:varyColors val="0"/>
        <c:ser>
          <c:idx val="0"/>
          <c:order val="0"/>
          <c:tx>
            <c:v>Radiacion Promedio</c:v>
          </c:tx>
          <c:spPr>
            <a:ln w="22225" cap="rnd">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s-EC"/>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Hoja1!$I$16:$I$20</c:f>
              <c:strCache>
                <c:ptCount val="5"/>
                <c:pt idx="0">
                  <c:v>9:05 - 10:00</c:v>
                </c:pt>
                <c:pt idx="1">
                  <c:v>10:05 - 11:00</c:v>
                </c:pt>
                <c:pt idx="2">
                  <c:v>11:05 - 12:00</c:v>
                </c:pt>
                <c:pt idx="3">
                  <c:v>12:05 - 13:00</c:v>
                </c:pt>
                <c:pt idx="4">
                  <c:v>13:05 - 14:00</c:v>
                </c:pt>
              </c:strCache>
            </c:strRef>
          </c:cat>
          <c:val>
            <c:numRef>
              <c:f>Hoja1!$J$16:$J$20</c:f>
              <c:numCache>
                <c:formatCode>0.00</c:formatCode>
                <c:ptCount val="5"/>
                <c:pt idx="0">
                  <c:v>216.41666666666666</c:v>
                </c:pt>
                <c:pt idx="1">
                  <c:v>280.83333333333331</c:v>
                </c:pt>
                <c:pt idx="2">
                  <c:v>338.33333333333331</c:v>
                </c:pt>
                <c:pt idx="3">
                  <c:v>395.75</c:v>
                </c:pt>
                <c:pt idx="4">
                  <c:v>259.16666666666669</c:v>
                </c:pt>
              </c:numCache>
            </c:numRef>
          </c:val>
          <c:smooth val="0"/>
          <c:extLst xmlns:c16r2="http://schemas.microsoft.com/office/drawing/2015/06/chart">
            <c:ext xmlns:c16="http://schemas.microsoft.com/office/drawing/2014/chart" uri="{C3380CC4-5D6E-409C-BE32-E72D297353CC}">
              <c16:uniqueId val="{00000000-24BB-43BA-8825-29B96988CF89}"/>
            </c:ext>
          </c:extLst>
        </c:ser>
        <c:dLbls>
          <c:dLblPos val="t"/>
          <c:showLegendKey val="0"/>
          <c:showVal val="1"/>
          <c:showCatName val="0"/>
          <c:showSerName val="0"/>
          <c:showPercent val="0"/>
          <c:showBubbleSize val="0"/>
        </c:dLbls>
        <c:smooth val="0"/>
        <c:axId val="205363352"/>
        <c:axId val="205364528"/>
      </c:lineChart>
      <c:catAx>
        <c:axId val="205363352"/>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title>
          <c:tx>
            <c:rich>
              <a:bodyPr rot="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r>
                  <a:rPr lang="es-EC"/>
                  <a:t>Hora del Día</a:t>
                </a:r>
              </a:p>
            </c:rich>
          </c:tx>
          <c:layout/>
          <c:overlay val="0"/>
          <c:spPr>
            <a:noFill/>
            <a:ln>
              <a:noFill/>
            </a:ln>
            <a:effectLst/>
          </c:spPr>
          <c:txPr>
            <a:bodyPr rot="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es-EC"/>
          </a:p>
        </c:txPr>
        <c:crossAx val="205364528"/>
        <c:crosses val="autoZero"/>
        <c:auto val="1"/>
        <c:lblAlgn val="ctr"/>
        <c:lblOffset val="100"/>
        <c:noMultiLvlLbl val="0"/>
      </c:catAx>
      <c:valAx>
        <c:axId val="205364528"/>
        <c:scaling>
          <c:orientation val="minMax"/>
        </c:scaling>
        <c:delete val="0"/>
        <c:axPos val="l"/>
        <c:majorGridlines>
          <c:spPr>
            <a:ln w="9525" cap="flat" cmpd="sng" algn="ctr">
              <a:solidFill>
                <a:schemeClr val="dk1">
                  <a:lumMod val="15000"/>
                  <a:lumOff val="85000"/>
                  <a:alpha val="54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r>
                  <a:rPr lang="es-EC"/>
                  <a:t>Iradiancia</a:t>
                </a:r>
              </a:p>
            </c:rich>
          </c:tx>
          <c:layout>
            <c:manualLayout>
              <c:xMode val="edge"/>
              <c:yMode val="edge"/>
              <c:x val="1.6728167929731159E-2"/>
              <c:y val="0.401625117319585"/>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EC"/>
          </a:p>
        </c:txPr>
        <c:crossAx val="205363352"/>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Irradiancia Promedio 23/11/2017</c:v>
          </c:tx>
          <c:spPr>
            <a:ln w="19050" cap="rnd">
              <a:solidFill>
                <a:schemeClr val="accent1"/>
              </a:solidFill>
              <a:round/>
            </a:ln>
            <a:effectLst/>
          </c:spPr>
          <c:marker>
            <c:symbol val="circle"/>
            <c:size val="5"/>
            <c:spPr>
              <a:solidFill>
                <a:schemeClr val="accent1"/>
              </a:solidFill>
              <a:ln w="9525">
                <a:solidFill>
                  <a:schemeClr val="accent1"/>
                </a:solidFill>
              </a:ln>
              <a:effectLst/>
            </c:spPr>
          </c:marker>
          <c:dLbls>
            <c:dLbl>
              <c:idx val="3"/>
              <c:layout>
                <c:manualLayout>
                  <c:x val="-8.1725054891725199E-2"/>
                  <c:y val="-3.3406281830201133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DDA4-459F-A85D-408E8BE3E0BB}"/>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Hoja5!$C$4:$C$8</c:f>
              <c:strCache>
                <c:ptCount val="5"/>
                <c:pt idx="0">
                  <c:v>9:05 - 10:00</c:v>
                </c:pt>
                <c:pt idx="1">
                  <c:v>10:05 - 11:00</c:v>
                </c:pt>
                <c:pt idx="2">
                  <c:v>11:05 - 12:00</c:v>
                </c:pt>
                <c:pt idx="3">
                  <c:v>12:05 - 13:00</c:v>
                </c:pt>
                <c:pt idx="4">
                  <c:v>13:05 - 14:00</c:v>
                </c:pt>
              </c:strCache>
            </c:strRef>
          </c:cat>
          <c:val>
            <c:numRef>
              <c:f>Hoja5!$D$4:$D$8</c:f>
              <c:numCache>
                <c:formatCode>0.00</c:formatCode>
                <c:ptCount val="5"/>
                <c:pt idx="0">
                  <c:v>216.41666666666666</c:v>
                </c:pt>
                <c:pt idx="1">
                  <c:v>280.83333333333331</c:v>
                </c:pt>
                <c:pt idx="2">
                  <c:v>338.33333333333331</c:v>
                </c:pt>
                <c:pt idx="3">
                  <c:v>395.75</c:v>
                </c:pt>
                <c:pt idx="4">
                  <c:v>259.16666666666669</c:v>
                </c:pt>
              </c:numCache>
            </c:numRef>
          </c:val>
          <c:smooth val="0"/>
          <c:extLst xmlns:c16r2="http://schemas.microsoft.com/office/drawing/2015/06/chart">
            <c:ext xmlns:c16="http://schemas.microsoft.com/office/drawing/2014/chart" uri="{C3380CC4-5D6E-409C-BE32-E72D297353CC}">
              <c16:uniqueId val="{00000001-DDA4-459F-A85D-408E8BE3E0BB}"/>
            </c:ext>
          </c:extLst>
        </c:ser>
        <c:ser>
          <c:idx val="1"/>
          <c:order val="1"/>
          <c:tx>
            <c:v>Irradiancia Promedio 24/11/2017</c:v>
          </c:tx>
          <c:spPr>
            <a:ln w="19050"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7.0058389756116835E-2"/>
                  <c:y val="-3.0459845258362941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DDA4-459F-A85D-408E8BE3E0BB}"/>
                </c:ext>
                <c:ext xmlns:c15="http://schemas.microsoft.com/office/drawing/2012/chart" uri="{CE6537A1-D6FC-4f65-9D91-7224C49458BB}">
                  <c15:layout/>
                </c:ext>
              </c:extLst>
            </c:dLbl>
            <c:dLbl>
              <c:idx val="1"/>
              <c:layout>
                <c:manualLayout>
                  <c:x val="-3.5058394349292081E-2"/>
                  <c:y val="3.0503276053448221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DDA4-459F-A85D-408E8BE3E0BB}"/>
                </c:ext>
                <c:ext xmlns:c15="http://schemas.microsoft.com/office/drawing/2012/chart" uri="{CE6537A1-D6FC-4f65-9D91-7224C49458BB}">
                  <c15:layout/>
                </c:ext>
              </c:extLst>
            </c:dLbl>
            <c:dLbl>
              <c:idx val="2"/>
              <c:layout>
                <c:manualLayout>
                  <c:x val="-6.5058390412284783E-2"/>
                  <c:y val="-8.2713949239915374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DDA4-459F-A85D-408E8BE3E0BB}"/>
                </c:ext>
                <c:ext xmlns:c15="http://schemas.microsoft.com/office/drawing/2012/chart" uri="{CE6537A1-D6FC-4f65-9D91-7224C49458BB}">
                  <c15:layout/>
                </c:ext>
              </c:extLst>
            </c:dLbl>
            <c:dLbl>
              <c:idx val="3"/>
              <c:layout>
                <c:manualLayout>
                  <c:x val="1.6608265536972904E-2"/>
                  <c:y val="-3.6265856811868766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DDA4-459F-A85D-408E8BE3E0BB}"/>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Hoja5!$C$11:$C$15</c:f>
              <c:strCache>
                <c:ptCount val="5"/>
                <c:pt idx="0">
                  <c:v>9:05 - 10:00</c:v>
                </c:pt>
                <c:pt idx="1">
                  <c:v>10:05 - 11:00</c:v>
                </c:pt>
                <c:pt idx="2">
                  <c:v>11:05 - 12:00</c:v>
                </c:pt>
                <c:pt idx="3">
                  <c:v>12:05 - 13:00</c:v>
                </c:pt>
                <c:pt idx="4">
                  <c:v>13:05 - 14:00</c:v>
                </c:pt>
              </c:strCache>
            </c:strRef>
          </c:cat>
          <c:val>
            <c:numRef>
              <c:f>Hoja5!$D$11:$D$15</c:f>
              <c:numCache>
                <c:formatCode>0.00</c:formatCode>
                <c:ptCount val="5"/>
                <c:pt idx="0">
                  <c:v>398.33333333333331</c:v>
                </c:pt>
                <c:pt idx="1">
                  <c:v>407.25</c:v>
                </c:pt>
                <c:pt idx="2">
                  <c:v>367.33333333333331</c:v>
                </c:pt>
                <c:pt idx="3">
                  <c:v>376.91666666666669</c:v>
                </c:pt>
                <c:pt idx="4">
                  <c:v>356.33333333333331</c:v>
                </c:pt>
              </c:numCache>
            </c:numRef>
          </c:val>
          <c:smooth val="0"/>
          <c:extLst xmlns:c16r2="http://schemas.microsoft.com/office/drawing/2015/06/chart">
            <c:ext xmlns:c16="http://schemas.microsoft.com/office/drawing/2014/chart" uri="{C3380CC4-5D6E-409C-BE32-E72D297353CC}">
              <c16:uniqueId val="{00000006-DDA4-459F-A85D-408E8BE3E0BB}"/>
            </c:ext>
          </c:extLst>
        </c:ser>
        <c:ser>
          <c:idx val="2"/>
          <c:order val="2"/>
          <c:tx>
            <c:v>Irradiancia Promedio 27/11/2017</c:v>
          </c:tx>
          <c:spPr>
            <a:ln w="19050" cap="rnd">
              <a:solidFill>
                <a:schemeClr val="accent3"/>
              </a:solidFill>
              <a:round/>
            </a:ln>
            <a:effectLst/>
          </c:spPr>
          <c:marker>
            <c:symbol val="circle"/>
            <c:size val="5"/>
            <c:spPr>
              <a:solidFill>
                <a:schemeClr val="accent3"/>
              </a:solidFill>
              <a:ln w="9525">
                <a:solidFill>
                  <a:schemeClr val="accent3"/>
                </a:solidFill>
              </a:ln>
              <a:effectLst/>
            </c:spPr>
          </c:marker>
          <c:dLbls>
            <c:dLbl>
              <c:idx val="0"/>
              <c:layout>
                <c:manualLayout>
                  <c:x val="-7.5058389099948941E-2"/>
                  <c:y val="-0.1001754146955181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DDA4-459F-A85D-408E8BE3E0BB}"/>
                </c:ext>
                <c:ext xmlns:c15="http://schemas.microsoft.com/office/drawing/2012/chart" uri="{CE6537A1-D6FC-4f65-9D91-7224C49458BB}">
                  <c15:layout/>
                </c:ext>
              </c:extLst>
            </c:dLbl>
            <c:dLbl>
              <c:idx val="1"/>
              <c:layout>
                <c:manualLayout>
                  <c:x val="-3.0058395005459974E-2"/>
                  <c:y val="3.6265856811868766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DDA4-459F-A85D-408E8BE3E0BB}"/>
                </c:ext>
                <c:ext xmlns:c15="http://schemas.microsoft.com/office/drawing/2012/chart" uri="{CE6537A1-D6FC-4f65-9D91-7224C49458BB}">
                  <c15:layout/>
                </c:ext>
              </c:extLst>
            </c:dLbl>
            <c:dLbl>
              <c:idx val="2"/>
              <c:layout>
                <c:manualLayout>
                  <c:x val="-8.5525054393037481E-2"/>
                  <c:y val="-2.7600270276695309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DDA4-459F-A85D-408E8BE3E0BB}"/>
                </c:ext>
                <c:ext xmlns:c15="http://schemas.microsoft.com/office/drawing/2012/chart" uri="{CE6537A1-D6FC-4f65-9D91-7224C49458BB}">
                  <c15:layout/>
                </c:ext>
              </c:extLst>
            </c:dLbl>
            <c:dLbl>
              <c:idx val="3"/>
              <c:layout>
                <c:manualLayout>
                  <c:x val="-5.8398942467452604E-5"/>
                  <c:y val="7.2357990443396416E-3"/>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DDA4-459F-A85D-408E8BE3E0BB}"/>
                </c:ext>
                <c:ext xmlns:c15="http://schemas.microsoft.com/office/drawing/2012/chart" uri="{CE6537A1-D6FC-4f65-9D91-7224C49458BB}">
                  <c15:layout/>
                </c:ext>
              </c:extLst>
            </c:dLbl>
            <c:dLbl>
              <c:idx val="4"/>
              <c:layout>
                <c:manualLayout>
                  <c:x val="-1.6725063421907688E-2"/>
                  <c:y val="-3.6309287606954045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DDA4-459F-A85D-408E8BE3E0BB}"/>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Hoja5!$C$18:$C$22</c:f>
              <c:strCache>
                <c:ptCount val="5"/>
                <c:pt idx="0">
                  <c:v>9:05 - 10:00</c:v>
                </c:pt>
                <c:pt idx="1">
                  <c:v>10:05 - 11:00</c:v>
                </c:pt>
                <c:pt idx="2">
                  <c:v>11:05 - 12:00</c:v>
                </c:pt>
                <c:pt idx="3">
                  <c:v>12:05 - 13:00</c:v>
                </c:pt>
                <c:pt idx="4">
                  <c:v>13:05 - 14:00</c:v>
                </c:pt>
              </c:strCache>
            </c:strRef>
          </c:cat>
          <c:val>
            <c:numRef>
              <c:f>Hoja5!$D$18:$D$22</c:f>
              <c:numCache>
                <c:formatCode>0.00</c:formatCode>
                <c:ptCount val="5"/>
                <c:pt idx="0">
                  <c:v>498.25</c:v>
                </c:pt>
                <c:pt idx="1">
                  <c:v>928.41666666666663</c:v>
                </c:pt>
                <c:pt idx="2">
                  <c:v>1019.9166666666666</c:v>
                </c:pt>
                <c:pt idx="3">
                  <c:v>938.66666666666663</c:v>
                </c:pt>
                <c:pt idx="4">
                  <c:v>567</c:v>
                </c:pt>
              </c:numCache>
            </c:numRef>
          </c:val>
          <c:smooth val="0"/>
          <c:extLst xmlns:c16r2="http://schemas.microsoft.com/office/drawing/2015/06/chart">
            <c:ext xmlns:c16="http://schemas.microsoft.com/office/drawing/2014/chart" uri="{C3380CC4-5D6E-409C-BE32-E72D297353CC}">
              <c16:uniqueId val="{0000000C-DDA4-459F-A85D-408E8BE3E0BB}"/>
            </c:ext>
          </c:extLst>
        </c:ser>
        <c:ser>
          <c:idx val="3"/>
          <c:order val="3"/>
          <c:tx>
            <c:v>Irradiancia Promedio 28/11/2017</c:v>
          </c:tx>
          <c:spPr>
            <a:ln w="19050" cap="rnd">
              <a:solidFill>
                <a:schemeClr val="accent4"/>
              </a:solidFill>
              <a:round/>
            </a:ln>
            <a:effectLst/>
          </c:spPr>
          <c:marker>
            <c:symbol val="circle"/>
            <c:size val="5"/>
            <c:spPr>
              <a:solidFill>
                <a:schemeClr val="accent4"/>
              </a:solidFill>
              <a:ln w="9525">
                <a:solidFill>
                  <a:schemeClr val="accent4"/>
                </a:solidFill>
              </a:ln>
              <a:effectLst/>
            </c:spPr>
          </c:marker>
          <c:dLbls>
            <c:dLbl>
              <c:idx val="0"/>
              <c:layout>
                <c:manualLayout>
                  <c:x val="-7.5058389099948941E-2"/>
                  <c:y val="-1.5944816374598381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DDA4-459F-A85D-408E8BE3E0BB}"/>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Hoja5!$C$25:$C$29</c:f>
              <c:strCache>
                <c:ptCount val="5"/>
                <c:pt idx="0">
                  <c:v>9:05 - 10:00</c:v>
                </c:pt>
                <c:pt idx="1">
                  <c:v>10:05 - 11:00</c:v>
                </c:pt>
                <c:pt idx="2">
                  <c:v>11:05 - 12:00</c:v>
                </c:pt>
                <c:pt idx="3">
                  <c:v>12:05 - 13:00</c:v>
                </c:pt>
                <c:pt idx="4">
                  <c:v>13:05 - 14:00</c:v>
                </c:pt>
              </c:strCache>
            </c:strRef>
          </c:cat>
          <c:val>
            <c:numRef>
              <c:f>Hoja5!$D$25:$D$29</c:f>
              <c:numCache>
                <c:formatCode>0.00</c:formatCode>
                <c:ptCount val="5"/>
                <c:pt idx="0">
                  <c:v>474.33333333333331</c:v>
                </c:pt>
                <c:pt idx="1">
                  <c:v>937.5</c:v>
                </c:pt>
                <c:pt idx="2">
                  <c:v>800.91666666666663</c:v>
                </c:pt>
                <c:pt idx="3">
                  <c:v>673.75</c:v>
                </c:pt>
                <c:pt idx="4">
                  <c:v>469.58333333333331</c:v>
                </c:pt>
              </c:numCache>
            </c:numRef>
          </c:val>
          <c:smooth val="0"/>
          <c:extLst xmlns:c16r2="http://schemas.microsoft.com/office/drawing/2015/06/chart">
            <c:ext xmlns:c16="http://schemas.microsoft.com/office/drawing/2014/chart" uri="{C3380CC4-5D6E-409C-BE32-E72D297353CC}">
              <c16:uniqueId val="{0000000E-DDA4-459F-A85D-408E8BE3E0BB}"/>
            </c:ext>
          </c:extLst>
        </c:ser>
        <c:ser>
          <c:idx val="4"/>
          <c:order val="4"/>
          <c:tx>
            <c:v>Irradiancia Promedio 29/11/2017</c:v>
          </c:tx>
          <c:spPr>
            <a:ln w="19050" cap="rnd">
              <a:solidFill>
                <a:schemeClr val="accent5"/>
              </a:solidFill>
              <a:round/>
            </a:ln>
            <a:effectLst/>
          </c:spPr>
          <c:marker>
            <c:symbol val="circle"/>
            <c:size val="5"/>
            <c:spPr>
              <a:solidFill>
                <a:schemeClr val="accent5"/>
              </a:solidFill>
              <a:ln w="9525">
                <a:solidFill>
                  <a:schemeClr val="accent5"/>
                </a:solidFill>
              </a:ln>
              <a:effectLst/>
            </c:spPr>
          </c:marker>
          <c:dLbls>
            <c:dLbl>
              <c:idx val="0"/>
              <c:layout>
                <c:manualLayout>
                  <c:x val="-6.7250647342434735E-3"/>
                  <c:y val="3.3406281830201133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DDA4-459F-A85D-408E8BE3E0BB}"/>
                </c:ext>
                <c:ext xmlns:c15="http://schemas.microsoft.com/office/drawing/2012/chart" uri="{CE6537A1-D6FC-4f65-9D91-7224C49458BB}">
                  <c15:layout/>
                </c:ext>
              </c:extLst>
            </c:dLbl>
            <c:dLbl>
              <c:idx val="2"/>
              <c:layout>
                <c:manualLayout>
                  <c:x val="-5.0583982862994984E-3"/>
                  <c:y val="-4.207186836537459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DDA4-459F-A85D-408E8BE3E0BB}"/>
                </c:ext>
                <c:ext xmlns:c15="http://schemas.microsoft.com/office/drawing/2012/chart" uri="{CE6537A1-D6FC-4f65-9D91-7224C49458BB}">
                  <c15:layout/>
                </c:ext>
              </c:extLst>
            </c:dLbl>
            <c:dLbl>
              <c:idx val="3"/>
              <c:layout>
                <c:manualLayout>
                  <c:x val="-3.1725061453404133E-2"/>
                  <c:y val="3.6309287606953941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DDA4-459F-A85D-408E8BE3E0BB}"/>
                </c:ext>
                <c:ext xmlns:c15="http://schemas.microsoft.com/office/drawing/2012/chart" uri="{CE6537A1-D6FC-4f65-9D91-7224C49458BB}">
                  <c15:layout/>
                </c:ext>
              </c:extLst>
            </c:dLbl>
            <c:dLbl>
              <c:idx val="4"/>
              <c:layout>
                <c:manualLayout>
                  <c:x val="-5.8398942467330387E-5"/>
                  <c:y val="1.5988247169683553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2-DDA4-459F-A85D-408E8BE3E0BB}"/>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Hoja5!$C$32:$C$36</c:f>
              <c:strCache>
                <c:ptCount val="5"/>
                <c:pt idx="0">
                  <c:v>9:05 - 10:00</c:v>
                </c:pt>
                <c:pt idx="1">
                  <c:v>10:05 - 11:00</c:v>
                </c:pt>
                <c:pt idx="2">
                  <c:v>11:05 - 12:00</c:v>
                </c:pt>
                <c:pt idx="3">
                  <c:v>12:05 - 13:00</c:v>
                </c:pt>
                <c:pt idx="4">
                  <c:v>13:05 - 14:00</c:v>
                </c:pt>
              </c:strCache>
            </c:strRef>
          </c:cat>
          <c:val>
            <c:numRef>
              <c:f>Hoja5!$D$32:$D$36</c:f>
              <c:numCache>
                <c:formatCode>0.00</c:formatCode>
                <c:ptCount val="5"/>
                <c:pt idx="0">
                  <c:v>359</c:v>
                </c:pt>
                <c:pt idx="1">
                  <c:v>471</c:v>
                </c:pt>
                <c:pt idx="2">
                  <c:v>366.83333333333331</c:v>
                </c:pt>
                <c:pt idx="3">
                  <c:v>320.41666666666669</c:v>
                </c:pt>
                <c:pt idx="4">
                  <c:v>339.5</c:v>
                </c:pt>
              </c:numCache>
            </c:numRef>
          </c:val>
          <c:smooth val="0"/>
          <c:extLst xmlns:c16r2="http://schemas.microsoft.com/office/drawing/2015/06/chart">
            <c:ext xmlns:c16="http://schemas.microsoft.com/office/drawing/2014/chart" uri="{C3380CC4-5D6E-409C-BE32-E72D297353CC}">
              <c16:uniqueId val="{00000013-DDA4-459F-A85D-408E8BE3E0BB}"/>
            </c:ext>
          </c:extLst>
        </c:ser>
        <c:ser>
          <c:idx val="5"/>
          <c:order val="5"/>
          <c:tx>
            <c:v>Irradiancia Promedio 30/11/2017</c:v>
          </c:tx>
          <c:spPr>
            <a:ln w="19050" cap="rnd">
              <a:solidFill>
                <a:schemeClr val="accent6"/>
              </a:solidFill>
              <a:round/>
            </a:ln>
            <a:effectLst/>
          </c:spPr>
          <c:marker>
            <c:symbol val="circle"/>
            <c:size val="5"/>
            <c:spPr>
              <a:solidFill>
                <a:schemeClr val="accent6"/>
              </a:solidFill>
              <a:ln w="9525">
                <a:solidFill>
                  <a:schemeClr val="accent6"/>
                </a:solidFill>
              </a:ln>
              <a:effectLst/>
            </c:spPr>
          </c:marker>
          <c:dLbls>
            <c:dLbl>
              <c:idx val="0"/>
              <c:layout>
                <c:manualLayout>
                  <c:x val="4.9416004013647765E-3"/>
                  <c:y val="-4.4974874142127502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4-DDA4-459F-A85D-408E8BE3E0BB}"/>
                </c:ext>
                <c:ext xmlns:c15="http://schemas.microsoft.com/office/drawing/2012/chart" uri="{CE6537A1-D6FC-4f65-9D91-7224C49458BB}">
                  <c15:layout/>
                </c:ext>
              </c:extLst>
            </c:dLbl>
            <c:dLbl>
              <c:idx val="2"/>
              <c:layout>
                <c:manualLayout>
                  <c:x val="-5.8398942467330387E-5"/>
                  <c:y val="3.3406281830201133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5-DDA4-459F-A85D-408E8BE3E0BB}"/>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Hoja5!$C$39:$C$43</c:f>
              <c:strCache>
                <c:ptCount val="5"/>
                <c:pt idx="0">
                  <c:v>9:05 - 10:00</c:v>
                </c:pt>
                <c:pt idx="1">
                  <c:v>10:05 - 11:00</c:v>
                </c:pt>
                <c:pt idx="2">
                  <c:v>11:05 - 12:00</c:v>
                </c:pt>
                <c:pt idx="3">
                  <c:v>12:05 - 13:00</c:v>
                </c:pt>
                <c:pt idx="4">
                  <c:v>13:05 - 14:00</c:v>
                </c:pt>
              </c:strCache>
            </c:strRef>
          </c:cat>
          <c:val>
            <c:numRef>
              <c:f>Hoja5!$D$39:$D$43</c:f>
              <c:numCache>
                <c:formatCode>0.00</c:formatCode>
                <c:ptCount val="5"/>
                <c:pt idx="0">
                  <c:v>394.58333333333331</c:v>
                </c:pt>
                <c:pt idx="1">
                  <c:v>637.58333333333337</c:v>
                </c:pt>
                <c:pt idx="2">
                  <c:v>987.83333333333337</c:v>
                </c:pt>
                <c:pt idx="3">
                  <c:v>1020.0833333333334</c:v>
                </c:pt>
                <c:pt idx="4">
                  <c:v>936.5</c:v>
                </c:pt>
              </c:numCache>
            </c:numRef>
          </c:val>
          <c:smooth val="0"/>
          <c:extLst xmlns:c16r2="http://schemas.microsoft.com/office/drawing/2015/06/chart">
            <c:ext xmlns:c16="http://schemas.microsoft.com/office/drawing/2014/chart" uri="{C3380CC4-5D6E-409C-BE32-E72D297353CC}">
              <c16:uniqueId val="{00000016-DDA4-459F-A85D-408E8BE3E0BB}"/>
            </c:ext>
          </c:extLst>
        </c:ser>
        <c:dLbls>
          <c:showLegendKey val="0"/>
          <c:showVal val="1"/>
          <c:showCatName val="0"/>
          <c:showSerName val="0"/>
          <c:showPercent val="0"/>
          <c:showBubbleSize val="0"/>
        </c:dLbls>
        <c:marker val="1"/>
        <c:smooth val="0"/>
        <c:axId val="205359824"/>
        <c:axId val="205357080"/>
      </c:lineChart>
      <c:catAx>
        <c:axId val="205359824"/>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b="1"/>
                  <a:t>Horas del Día</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05357080"/>
        <c:crosses val="autoZero"/>
        <c:auto val="1"/>
        <c:lblAlgn val="ctr"/>
        <c:lblOffset val="100"/>
        <c:tickMarkSkip val="1"/>
        <c:noMultiLvlLbl val="0"/>
      </c:catAx>
      <c:valAx>
        <c:axId val="2053570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b="1"/>
                  <a:t>Irradiancia</a:t>
                </a:r>
                <a:r>
                  <a:rPr lang="es-EC"/>
                  <a:t> </a:t>
                </a:r>
                <a:r>
                  <a:rPr lang="es-EC" sz="1000" b="1" i="0" u="none" strike="noStrike" baseline="0">
                    <a:effectLst/>
                  </a:rPr>
                  <a:t>[watt/m2]</a:t>
                </a:r>
                <a:endParaRPr lang="es-EC"/>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05359824"/>
        <c:crosses val="autoZero"/>
        <c:crossBetween val="between"/>
        <c:majorUnit val="100"/>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Arial"/>
                <a:ea typeface="Arial"/>
                <a:cs typeface="Arial"/>
              </a:defRPr>
            </a:pPr>
            <a:r>
              <a:rPr lang="es-ES"/>
              <a:t>CURVA GRANULOMÉTRICA SUBBASE</a:t>
            </a:r>
          </a:p>
        </c:rich>
      </c:tx>
      <c:layout/>
      <c:overlay val="1"/>
      <c:spPr>
        <a:noFill/>
        <a:ln w="25400">
          <a:noFill/>
        </a:ln>
      </c:spPr>
    </c:title>
    <c:autoTitleDeleted val="0"/>
    <c:plotArea>
      <c:layout>
        <c:manualLayout>
          <c:layoutTarget val="inner"/>
          <c:xMode val="edge"/>
          <c:yMode val="edge"/>
          <c:x val="0.12885189308662981"/>
          <c:y val="9.522435359301544E-2"/>
          <c:w val="0.8011226396255684"/>
          <c:h val="0.78579556238502635"/>
        </c:manualLayout>
      </c:layout>
      <c:scatterChart>
        <c:scatterStyle val="lineMarker"/>
        <c:varyColors val="0"/>
        <c:ser>
          <c:idx val="0"/>
          <c:order val="0"/>
          <c:tx>
            <c:v>Curva Zona 3 Muestra 1</c:v>
          </c:tx>
          <c:marker>
            <c:spPr>
              <a:solidFill>
                <a:srgbClr val="FF0000"/>
              </a:solidFill>
              <a:ln>
                <a:solidFill>
                  <a:srgbClr val="FF0000"/>
                </a:solidFill>
              </a:ln>
            </c:spPr>
          </c:marker>
          <c:xVal>
            <c:numRef>
              <c:f>'Punto 3 (Muestra 1)'!$H$41:$H$51</c:f>
              <c:numCache>
                <c:formatCode>0.00</c:formatCode>
                <c:ptCount val="11"/>
                <c:pt idx="0">
                  <c:v>76.099999999999994</c:v>
                </c:pt>
                <c:pt idx="1">
                  <c:v>51.8</c:v>
                </c:pt>
                <c:pt idx="2">
                  <c:v>38.1</c:v>
                </c:pt>
                <c:pt idx="3">
                  <c:v>25.4</c:v>
                </c:pt>
                <c:pt idx="4">
                  <c:v>19</c:v>
                </c:pt>
                <c:pt idx="5">
                  <c:v>12.5</c:v>
                </c:pt>
                <c:pt idx="6">
                  <c:v>9.51</c:v>
                </c:pt>
                <c:pt idx="7">
                  <c:v>4.76</c:v>
                </c:pt>
                <c:pt idx="8">
                  <c:v>2</c:v>
                </c:pt>
                <c:pt idx="9">
                  <c:v>0.42499999999999999</c:v>
                </c:pt>
                <c:pt idx="10">
                  <c:v>7.4999999999999997E-2</c:v>
                </c:pt>
              </c:numCache>
            </c:numRef>
          </c:xVal>
          <c:yVal>
            <c:numRef>
              <c:f>'Punto 3 (Muestra 1)'!$F$16:$F$26</c:f>
              <c:numCache>
                <c:formatCode>0</c:formatCode>
                <c:ptCount val="11"/>
                <c:pt idx="0">
                  <c:v>100</c:v>
                </c:pt>
                <c:pt idx="1">
                  <c:v>100</c:v>
                </c:pt>
                <c:pt idx="2">
                  <c:v>94.252369252369249</c:v>
                </c:pt>
                <c:pt idx="3">
                  <c:v>94.252369252369249</c:v>
                </c:pt>
                <c:pt idx="4">
                  <c:v>91.72516672516673</c:v>
                </c:pt>
                <c:pt idx="5">
                  <c:v>82.625482625482618</c:v>
                </c:pt>
                <c:pt idx="6">
                  <c:v>77.825552825552833</c:v>
                </c:pt>
                <c:pt idx="7">
                  <c:v>61.468936468936469</c:v>
                </c:pt>
                <c:pt idx="8">
                  <c:v>42.944892944892942</c:v>
                </c:pt>
                <c:pt idx="9">
                  <c:v>11.161811161811158</c:v>
                </c:pt>
                <c:pt idx="10">
                  <c:v>1.2636012636012595</c:v>
                </c:pt>
              </c:numCache>
            </c:numRef>
          </c:yVal>
          <c:smooth val="0"/>
          <c:extLst xmlns:c16r2="http://schemas.microsoft.com/office/drawing/2015/06/chart">
            <c:ext xmlns:c16="http://schemas.microsoft.com/office/drawing/2014/chart" uri="{C3380CC4-5D6E-409C-BE32-E72D297353CC}">
              <c16:uniqueId val="{00000000-BCCC-476E-AC58-7275F7093B36}"/>
            </c:ext>
          </c:extLst>
        </c:ser>
        <c:ser>
          <c:idx val="1"/>
          <c:order val="1"/>
          <c:tx>
            <c:v>Minimo</c:v>
          </c:tx>
          <c:xVal>
            <c:numRef>
              <c:f>'Punto 3 (Muestra 1)'!$H$41:$H$51</c:f>
              <c:numCache>
                <c:formatCode>0.00</c:formatCode>
                <c:ptCount val="11"/>
                <c:pt idx="0">
                  <c:v>76.099999999999994</c:v>
                </c:pt>
                <c:pt idx="1">
                  <c:v>51.8</c:v>
                </c:pt>
                <c:pt idx="2">
                  <c:v>38.1</c:v>
                </c:pt>
                <c:pt idx="3">
                  <c:v>25.4</c:v>
                </c:pt>
                <c:pt idx="4">
                  <c:v>19</c:v>
                </c:pt>
                <c:pt idx="5">
                  <c:v>12.5</c:v>
                </c:pt>
                <c:pt idx="6">
                  <c:v>9.51</c:v>
                </c:pt>
                <c:pt idx="7">
                  <c:v>4.76</c:v>
                </c:pt>
                <c:pt idx="8">
                  <c:v>2</c:v>
                </c:pt>
                <c:pt idx="9">
                  <c:v>0.42499999999999999</c:v>
                </c:pt>
                <c:pt idx="10">
                  <c:v>7.4999999999999997E-2</c:v>
                </c:pt>
              </c:numCache>
            </c:numRef>
          </c:xVal>
          <c:yVal>
            <c:numRef>
              <c:f>'Punto 3 (Muestra 1)'!$I$41:$I$51</c:f>
              <c:numCache>
                <c:formatCode>General</c:formatCode>
                <c:ptCount val="11"/>
                <c:pt idx="0">
                  <c:v>100</c:v>
                </c:pt>
                <c:pt idx="1">
                  <c:v>90</c:v>
                </c:pt>
                <c:pt idx="2">
                  <c:v>80</c:v>
                </c:pt>
                <c:pt idx="3">
                  <c:v>70</c:v>
                </c:pt>
                <c:pt idx="4">
                  <c:v>60</c:v>
                </c:pt>
                <c:pt idx="5">
                  <c:v>50</c:v>
                </c:pt>
                <c:pt idx="6">
                  <c:v>40</c:v>
                </c:pt>
                <c:pt idx="7">
                  <c:v>30</c:v>
                </c:pt>
                <c:pt idx="8">
                  <c:v>20</c:v>
                </c:pt>
                <c:pt idx="9">
                  <c:v>10</c:v>
                </c:pt>
                <c:pt idx="10">
                  <c:v>0</c:v>
                </c:pt>
              </c:numCache>
            </c:numRef>
          </c:yVal>
          <c:smooth val="0"/>
          <c:extLst xmlns:c16r2="http://schemas.microsoft.com/office/drawing/2015/06/chart">
            <c:ext xmlns:c16="http://schemas.microsoft.com/office/drawing/2014/chart" uri="{C3380CC4-5D6E-409C-BE32-E72D297353CC}">
              <c16:uniqueId val="{00000001-BCCC-476E-AC58-7275F7093B36}"/>
            </c:ext>
          </c:extLst>
        </c:ser>
        <c:ser>
          <c:idx val="2"/>
          <c:order val="2"/>
          <c:tx>
            <c:v>Maxima</c:v>
          </c:tx>
          <c:xVal>
            <c:numRef>
              <c:f>'Punto 3 (Muestra 1)'!$H$41:$H$51</c:f>
              <c:numCache>
                <c:formatCode>0.00</c:formatCode>
                <c:ptCount val="11"/>
                <c:pt idx="0">
                  <c:v>76.099999999999994</c:v>
                </c:pt>
                <c:pt idx="1">
                  <c:v>51.8</c:v>
                </c:pt>
                <c:pt idx="2">
                  <c:v>38.1</c:v>
                </c:pt>
                <c:pt idx="3">
                  <c:v>25.4</c:v>
                </c:pt>
                <c:pt idx="4">
                  <c:v>19</c:v>
                </c:pt>
                <c:pt idx="5">
                  <c:v>12.5</c:v>
                </c:pt>
                <c:pt idx="6">
                  <c:v>9.51</c:v>
                </c:pt>
                <c:pt idx="7">
                  <c:v>4.76</c:v>
                </c:pt>
                <c:pt idx="8">
                  <c:v>2</c:v>
                </c:pt>
                <c:pt idx="9">
                  <c:v>0.42499999999999999</c:v>
                </c:pt>
                <c:pt idx="10">
                  <c:v>7.4999999999999997E-2</c:v>
                </c:pt>
              </c:numCache>
            </c:numRef>
          </c:xVal>
          <c:yVal>
            <c:numRef>
              <c:f>'Punto 3 (Muestra 1)'!$J$41:$J$51</c:f>
              <c:numCache>
                <c:formatCode>0.00</c:formatCode>
                <c:ptCount val="11"/>
                <c:pt idx="0" formatCode="General">
                  <c:v>100</c:v>
                </c:pt>
                <c:pt idx="1">
                  <c:v>100</c:v>
                </c:pt>
                <c:pt idx="2">
                  <c:v>95</c:v>
                </c:pt>
                <c:pt idx="3">
                  <c:v>90</c:v>
                </c:pt>
                <c:pt idx="4">
                  <c:v>85</c:v>
                </c:pt>
                <c:pt idx="5">
                  <c:v>80</c:v>
                </c:pt>
                <c:pt idx="6">
                  <c:v>75</c:v>
                </c:pt>
                <c:pt idx="7" formatCode="General">
                  <c:v>70</c:v>
                </c:pt>
                <c:pt idx="8">
                  <c:v>53.333333333333343</c:v>
                </c:pt>
                <c:pt idx="9">
                  <c:v>36.666666666666671</c:v>
                </c:pt>
                <c:pt idx="10" formatCode="General">
                  <c:v>20</c:v>
                </c:pt>
              </c:numCache>
            </c:numRef>
          </c:yVal>
          <c:smooth val="0"/>
          <c:extLst xmlns:c16r2="http://schemas.microsoft.com/office/drawing/2015/06/chart">
            <c:ext xmlns:c16="http://schemas.microsoft.com/office/drawing/2014/chart" uri="{C3380CC4-5D6E-409C-BE32-E72D297353CC}">
              <c16:uniqueId val="{00000002-BCCC-476E-AC58-7275F7093B36}"/>
            </c:ext>
          </c:extLst>
        </c:ser>
        <c:dLbls>
          <c:showLegendKey val="0"/>
          <c:showVal val="0"/>
          <c:showCatName val="0"/>
          <c:showSerName val="0"/>
          <c:showPercent val="0"/>
          <c:showBubbleSize val="0"/>
        </c:dLbls>
        <c:axId val="205360216"/>
        <c:axId val="205362568"/>
      </c:scatterChart>
      <c:valAx>
        <c:axId val="205360216"/>
        <c:scaling>
          <c:logBase val="10"/>
          <c:orientation val="maxMin"/>
        </c:scaling>
        <c:delete val="0"/>
        <c:axPos val="b"/>
        <c:majorGridlines>
          <c:spPr>
            <a:ln w="3175">
              <a:solidFill>
                <a:srgbClr val="000000"/>
              </a:solidFill>
              <a:prstDash val="solid"/>
            </a:ln>
          </c:spPr>
        </c:majorGridlines>
        <c:minorGridlines>
          <c:spPr>
            <a:ln w="3175">
              <a:solidFill>
                <a:srgbClr val="000000"/>
              </a:solidFill>
              <a:prstDash val="solid"/>
            </a:ln>
          </c:spPr>
        </c:minorGridlines>
        <c:numFmt formatCode="0.00" sourceLinked="1"/>
        <c:majorTickMark val="out"/>
        <c:minorTickMark val="none"/>
        <c:tickLblPos val="nextTo"/>
        <c:spPr>
          <a:ln w="3175">
            <a:solidFill>
              <a:srgbClr val="000000"/>
            </a:solidFill>
            <a:prstDash val="solid"/>
          </a:ln>
        </c:spPr>
        <c:txPr>
          <a:bodyPr rot="0" vert="horz"/>
          <a:lstStyle/>
          <a:p>
            <a:pPr>
              <a:defRPr sz="875" b="0" i="0" u="none" strike="noStrike" baseline="0">
                <a:solidFill>
                  <a:srgbClr val="000000"/>
                </a:solidFill>
                <a:latin typeface="Arial"/>
                <a:ea typeface="Arial"/>
                <a:cs typeface="Arial"/>
              </a:defRPr>
            </a:pPr>
            <a:endParaRPr lang="es-EC"/>
          </a:p>
        </c:txPr>
        <c:crossAx val="205362568"/>
        <c:crosses val="autoZero"/>
        <c:crossBetween val="midCat"/>
      </c:valAx>
      <c:valAx>
        <c:axId val="205362568"/>
        <c:scaling>
          <c:orientation val="minMax"/>
          <c:max val="100"/>
          <c:min val="0"/>
        </c:scaling>
        <c:delete val="0"/>
        <c:axPos val="l"/>
        <c:majorGridlines>
          <c:spPr>
            <a:ln w="3175">
              <a:solidFill>
                <a:srgbClr val="000000"/>
              </a:solidFill>
              <a:prstDash val="solid"/>
            </a:ln>
          </c:spPr>
        </c:majorGridlines>
        <c:numFmt formatCode="0" sourceLinked="0"/>
        <c:majorTickMark val="in"/>
        <c:minorTickMark val="none"/>
        <c:tickLblPos val="nextTo"/>
        <c:spPr>
          <a:ln w="3175">
            <a:solidFill>
              <a:srgbClr val="000000"/>
            </a:solidFill>
            <a:prstDash val="solid"/>
          </a:ln>
        </c:spPr>
        <c:txPr>
          <a:bodyPr rot="0" vert="horz"/>
          <a:lstStyle/>
          <a:p>
            <a:pPr rtl="0">
              <a:defRPr sz="875" b="0" i="0" u="none" strike="noStrike" baseline="0">
                <a:solidFill>
                  <a:srgbClr val="000000"/>
                </a:solidFill>
                <a:latin typeface="Arial"/>
                <a:ea typeface="Arial"/>
                <a:cs typeface="Arial"/>
              </a:defRPr>
            </a:pPr>
            <a:endParaRPr lang="es-EC"/>
          </a:p>
        </c:txPr>
        <c:crossAx val="205360216"/>
        <c:crosses val="max"/>
        <c:crossBetween val="midCat"/>
      </c:valAx>
      <c:spPr>
        <a:noFill/>
        <a:ln w="12700">
          <a:solidFill>
            <a:srgbClr val="808080"/>
          </a:solidFill>
          <a:prstDash val="solid"/>
        </a:ln>
      </c:spPr>
    </c:plotArea>
    <c:legend>
      <c:legendPos val="b"/>
      <c:layout>
        <c:manualLayout>
          <c:xMode val="edge"/>
          <c:yMode val="edge"/>
          <c:x val="0.19245706720120392"/>
          <c:y val="0.93550484348994067"/>
          <c:w val="0.64940977337174821"/>
          <c:h val="4.5419124302858646E-2"/>
        </c:manualLayout>
      </c:layout>
      <c:overlay val="0"/>
    </c:legend>
    <c:plotVisOnly val="1"/>
    <c:dispBlanksAs val="gap"/>
    <c:showDLblsOverMax val="0"/>
  </c:chart>
  <c:spPr>
    <a:solidFill>
      <a:srgbClr val="FFFFFF"/>
    </a:solidFill>
    <a:ln w="3175">
      <a:solidFill>
        <a:srgbClr val="000000"/>
      </a:solidFill>
      <a:prstDash val="solid"/>
    </a:ln>
  </c:spPr>
  <c:txPr>
    <a:bodyPr/>
    <a:lstStyle/>
    <a:p>
      <a:pPr>
        <a:defRPr sz="875" b="0" i="0" u="none" strike="noStrike" baseline="0">
          <a:solidFill>
            <a:srgbClr val="000000"/>
          </a:solidFill>
          <a:latin typeface="Arial"/>
          <a:ea typeface="Arial"/>
          <a:cs typeface="Arial"/>
        </a:defRPr>
      </a:pPr>
      <a:endParaRPr lang="es-EC"/>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'ARENA LIMOSA (LASTRE CAFE )'!$D$10</c:f>
              <c:strCache>
                <c:ptCount val="1"/>
                <c:pt idx="0">
                  <c:v>PROCTOR MODIFICADO   TIPO C</c:v>
                </c:pt>
              </c:strCache>
            </c:strRef>
          </c:tx>
          <c:spPr>
            <a:ln>
              <a:noFill/>
            </a:ln>
          </c:spPr>
          <c:trendline>
            <c:spPr>
              <a:ln w="19050">
                <a:solidFill>
                  <a:srgbClr val="002060"/>
                </a:solidFill>
              </a:ln>
            </c:spPr>
            <c:trendlineType val="poly"/>
            <c:order val="2"/>
            <c:dispRSqr val="0"/>
            <c:dispEq val="0"/>
          </c:trendline>
          <c:xVal>
            <c:numRef>
              <c:f>'ARENA LIMOSA (LASTRE CAFE )'!$O$24:$O$27</c:f>
              <c:numCache>
                <c:formatCode>0%</c:formatCode>
                <c:ptCount val="4"/>
                <c:pt idx="0">
                  <c:v>0.10932008650986766</c:v>
                </c:pt>
                <c:pt idx="1">
                  <c:v>0.12184718100890199</c:v>
                </c:pt>
                <c:pt idx="2">
                  <c:v>0.16670739654610628</c:v>
                </c:pt>
                <c:pt idx="3" formatCode="0.0%">
                  <c:v>0.20412161491915493</c:v>
                </c:pt>
              </c:numCache>
            </c:numRef>
          </c:xVal>
          <c:yVal>
            <c:numRef>
              <c:f>'ARENA LIMOSA (LASTRE CAFE )'!$N$24:$N$27</c:f>
              <c:numCache>
                <c:formatCode>0.000</c:formatCode>
                <c:ptCount val="4"/>
                <c:pt idx="0">
                  <c:v>1.577621288906857</c:v>
                </c:pt>
                <c:pt idx="1">
                  <c:v>1.6076870635766372</c:v>
                </c:pt>
                <c:pt idx="2">
                  <c:v>1.7858134790113591</c:v>
                </c:pt>
                <c:pt idx="3">
                  <c:v>1.6973770558618118</c:v>
                </c:pt>
              </c:numCache>
            </c:numRef>
          </c:yVal>
          <c:smooth val="1"/>
        </c:ser>
        <c:ser>
          <c:idx val="1"/>
          <c:order val="1"/>
          <c:tx>
            <c:v>1</c:v>
          </c:tx>
          <c:spPr>
            <a:ln w="12700">
              <a:solidFill>
                <a:srgbClr val="FF0000"/>
              </a:solidFill>
            </a:ln>
          </c:spPr>
          <c:marker>
            <c:symbol val="none"/>
          </c:marker>
          <c:xVal>
            <c:numRef>
              <c:f>'ARENA LIMOSA (LASTRE CAFE )'!$O$30:$O$31</c:f>
              <c:numCache>
                <c:formatCode>0.0%</c:formatCode>
                <c:ptCount val="2"/>
                <c:pt idx="0">
                  <c:v>0.03</c:v>
                </c:pt>
                <c:pt idx="1">
                  <c:v>0.17</c:v>
                </c:pt>
              </c:numCache>
            </c:numRef>
          </c:xVal>
          <c:yVal>
            <c:numRef>
              <c:f>'ARENA LIMOSA (LASTRE CAFE )'!$N$30:$N$31</c:f>
              <c:numCache>
                <c:formatCode>General</c:formatCode>
                <c:ptCount val="2"/>
                <c:pt idx="0">
                  <c:v>1.774</c:v>
                </c:pt>
                <c:pt idx="1">
                  <c:v>1.774</c:v>
                </c:pt>
              </c:numCache>
            </c:numRef>
          </c:yVal>
          <c:smooth val="1"/>
        </c:ser>
        <c:ser>
          <c:idx val="2"/>
          <c:order val="2"/>
          <c:tx>
            <c:v>2</c:v>
          </c:tx>
          <c:spPr>
            <a:ln w="12700">
              <a:solidFill>
                <a:srgbClr val="FF0000"/>
              </a:solidFill>
            </a:ln>
          </c:spPr>
          <c:marker>
            <c:symbol val="none"/>
          </c:marker>
          <c:xVal>
            <c:numRef>
              <c:f>'ARENA LIMOSA (LASTRE CAFE )'!$O$33:$O$34</c:f>
              <c:numCache>
                <c:formatCode>0.0%</c:formatCode>
                <c:ptCount val="2"/>
                <c:pt idx="0">
                  <c:v>0.17</c:v>
                </c:pt>
                <c:pt idx="1">
                  <c:v>0.17</c:v>
                </c:pt>
              </c:numCache>
            </c:numRef>
          </c:xVal>
          <c:yVal>
            <c:numRef>
              <c:f>'ARENA LIMOSA (LASTRE CAFE )'!$N$33:$N$34</c:f>
              <c:numCache>
                <c:formatCode>General</c:formatCode>
                <c:ptCount val="2"/>
                <c:pt idx="0">
                  <c:v>2.13</c:v>
                </c:pt>
                <c:pt idx="1">
                  <c:v>1.51</c:v>
                </c:pt>
              </c:numCache>
            </c:numRef>
          </c:yVal>
          <c:smooth val="1"/>
        </c:ser>
        <c:dLbls>
          <c:showLegendKey val="0"/>
          <c:showVal val="0"/>
          <c:showCatName val="0"/>
          <c:showSerName val="0"/>
          <c:showPercent val="0"/>
          <c:showBubbleSize val="0"/>
        </c:dLbls>
        <c:axId val="205362176"/>
        <c:axId val="205357472"/>
      </c:scatterChart>
      <c:valAx>
        <c:axId val="205362176"/>
        <c:scaling>
          <c:orientation val="minMax"/>
          <c:min val="3.0000000000000006E-2"/>
        </c:scaling>
        <c:delete val="0"/>
        <c:axPos val="b"/>
        <c:minorGridlines/>
        <c:title>
          <c:tx>
            <c:rich>
              <a:bodyPr/>
              <a:lstStyle/>
              <a:p>
                <a:pPr>
                  <a:defRPr/>
                </a:pPr>
                <a:r>
                  <a:rPr lang="en-US"/>
                  <a:t>CONTENIDO DE HUMEDAD (%)</a:t>
                </a:r>
              </a:p>
            </c:rich>
          </c:tx>
          <c:layout/>
          <c:overlay val="0"/>
        </c:title>
        <c:numFmt formatCode="0%" sourceLinked="1"/>
        <c:majorTickMark val="out"/>
        <c:minorTickMark val="none"/>
        <c:tickLblPos val="nextTo"/>
        <c:crossAx val="205357472"/>
        <c:crosses val="autoZero"/>
        <c:crossBetween val="midCat"/>
      </c:valAx>
      <c:valAx>
        <c:axId val="205357472"/>
        <c:scaling>
          <c:orientation val="minMax"/>
          <c:max val="1.8"/>
          <c:min val="1.5"/>
        </c:scaling>
        <c:delete val="0"/>
        <c:axPos val="l"/>
        <c:minorGridlines/>
        <c:title>
          <c:tx>
            <c:rich>
              <a:bodyPr rot="-5400000" vert="horz"/>
              <a:lstStyle/>
              <a:p>
                <a:pPr>
                  <a:defRPr/>
                </a:pPr>
                <a:r>
                  <a:rPr lang="en-US"/>
                  <a:t>DENSIDAD SECA MAXIMA (g/cm3)</a:t>
                </a:r>
              </a:p>
            </c:rich>
          </c:tx>
          <c:layout/>
          <c:overlay val="0"/>
        </c:title>
        <c:numFmt formatCode="0.000" sourceLinked="1"/>
        <c:majorTickMark val="out"/>
        <c:minorTickMark val="none"/>
        <c:tickLblPos val="nextTo"/>
        <c:crossAx val="205362176"/>
        <c:crosses val="autoZero"/>
        <c:crossBetween val="midCat"/>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0"/>
    <c:plotArea>
      <c:layout/>
      <c:scatterChart>
        <c:scatterStyle val="lineMarker"/>
        <c:varyColors val="0"/>
        <c:ser>
          <c:idx val="0"/>
          <c:order val="0"/>
          <c:tx>
            <c:v>CBR 1"</c:v>
          </c:tx>
          <c:spPr>
            <a:ln w="25400" cap="flat" cmpd="dbl" algn="ctr">
              <a:solidFill>
                <a:schemeClr val="accent4">
                  <a:shade val="76000"/>
                  <a:alpha val="50000"/>
                </a:schemeClr>
              </a:solidFill>
              <a:round/>
            </a:ln>
            <a:effectLst/>
          </c:spPr>
          <c:marker>
            <c:symbol val="circle"/>
            <c:size val="6"/>
            <c:spPr>
              <a:noFill/>
              <a:ln w="34925" cap="flat" cmpd="dbl" algn="ctr">
                <a:solidFill>
                  <a:schemeClr val="accent4">
                    <a:shade val="76000"/>
                    <a:lumMod val="75000"/>
                    <a:alpha val="70000"/>
                  </a:schemeClr>
                </a:solidFill>
                <a:round/>
              </a:ln>
              <a:effectLst/>
            </c:spPr>
          </c:marker>
          <c:xVal>
            <c:numRef>
              <c:f>Hoja1!$C$5:$C$7</c:f>
              <c:numCache>
                <c:formatCode>0.000</c:formatCode>
                <c:ptCount val="3"/>
                <c:pt idx="0">
                  <c:v>27.316853210445469</c:v>
                </c:pt>
                <c:pt idx="1">
                  <c:v>14.006978248847924</c:v>
                </c:pt>
                <c:pt idx="2">
                  <c:v>12.105567540048277</c:v>
                </c:pt>
              </c:numCache>
            </c:numRef>
          </c:xVal>
          <c:yVal>
            <c:numRef>
              <c:f>Hoja1!$B$5:$B$7</c:f>
              <c:numCache>
                <c:formatCode>0</c:formatCode>
                <c:ptCount val="3"/>
                <c:pt idx="0">
                  <c:v>1564.1784474882338</c:v>
                </c:pt>
                <c:pt idx="1">
                  <c:v>1940.2060571791628</c:v>
                </c:pt>
                <c:pt idx="2">
                  <c:v>1977.8136465913717</c:v>
                </c:pt>
              </c:numCache>
            </c:numRef>
          </c:yVal>
          <c:smooth val="0"/>
        </c:ser>
        <c:ser>
          <c:idx val="1"/>
          <c:order val="1"/>
          <c:tx>
            <c:v>CBR 2"</c:v>
          </c:tx>
          <c:spPr>
            <a:ln w="25400" cap="flat" cmpd="dbl" algn="ctr">
              <a:solidFill>
                <a:schemeClr val="accent4">
                  <a:tint val="77000"/>
                  <a:alpha val="50000"/>
                </a:schemeClr>
              </a:solidFill>
              <a:round/>
            </a:ln>
            <a:effectLst/>
          </c:spPr>
          <c:marker>
            <c:symbol val="circle"/>
            <c:size val="6"/>
            <c:spPr>
              <a:noFill/>
              <a:ln w="34925" cap="flat" cmpd="dbl" algn="ctr">
                <a:solidFill>
                  <a:schemeClr val="accent4">
                    <a:tint val="77000"/>
                    <a:lumMod val="75000"/>
                    <a:alpha val="70000"/>
                  </a:schemeClr>
                </a:solidFill>
                <a:round/>
              </a:ln>
              <a:effectLst/>
            </c:spPr>
          </c:marker>
          <c:xVal>
            <c:numRef>
              <c:f>Hoja1!$D$5:$D$7</c:f>
              <c:numCache>
                <c:formatCode>0.000</c:formatCode>
                <c:ptCount val="3"/>
                <c:pt idx="0">
                  <c:v>28.352092587228441</c:v>
                </c:pt>
                <c:pt idx="1">
                  <c:v>18.211235473630314</c:v>
                </c:pt>
                <c:pt idx="2">
                  <c:v>13.774610486431129</c:v>
                </c:pt>
              </c:numCache>
            </c:numRef>
          </c:xVal>
          <c:yVal>
            <c:numRef>
              <c:f>Hoja1!$B$5:$B$7</c:f>
              <c:numCache>
                <c:formatCode>0</c:formatCode>
                <c:ptCount val="3"/>
                <c:pt idx="0">
                  <c:v>1564.1784474882338</c:v>
                </c:pt>
                <c:pt idx="1">
                  <c:v>1940.2060571791628</c:v>
                </c:pt>
                <c:pt idx="2">
                  <c:v>1977.8136465913717</c:v>
                </c:pt>
              </c:numCache>
            </c:numRef>
          </c:yVal>
          <c:smooth val="0"/>
        </c:ser>
        <c:dLbls>
          <c:showLegendKey val="0"/>
          <c:showVal val="0"/>
          <c:showCatName val="0"/>
          <c:showSerName val="0"/>
          <c:showPercent val="0"/>
          <c:showBubbleSize val="0"/>
        </c:dLbls>
        <c:axId val="205360608"/>
        <c:axId val="205361000"/>
      </c:scatterChart>
      <c:valAx>
        <c:axId val="205360608"/>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s-EC"/>
                  <a:t>CBR</a:t>
                </a:r>
              </a:p>
            </c:rich>
          </c:tx>
          <c:layout/>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s-EC"/>
            </a:p>
          </c:txPr>
        </c:title>
        <c:numFmt formatCode="0.000"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205361000"/>
        <c:crosses val="autoZero"/>
        <c:crossBetween val="midCat"/>
        <c:minorUnit val="1"/>
      </c:valAx>
      <c:valAx>
        <c:axId val="205361000"/>
        <c:scaling>
          <c:orientation val="minMax"/>
          <c:min val="100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s-EC"/>
                  <a:t>Densidad Seca</a:t>
                </a:r>
              </a:p>
            </c:rich>
          </c:tx>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s-EC"/>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205360608"/>
        <c:crosses val="autoZero"/>
        <c:crossBetween val="midCat"/>
        <c:majorUnit val="100"/>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Arial"/>
                <a:ea typeface="Arial"/>
                <a:cs typeface="Arial"/>
              </a:defRPr>
            </a:pPr>
            <a:r>
              <a:rPr lang="es-ES"/>
              <a:t>CURVA GRANULOMÉTRICA </a:t>
            </a:r>
          </a:p>
        </c:rich>
      </c:tx>
      <c:layout/>
      <c:overlay val="1"/>
      <c:spPr>
        <a:noFill/>
        <a:ln w="25400">
          <a:noFill/>
        </a:ln>
      </c:spPr>
    </c:title>
    <c:autoTitleDeleted val="0"/>
    <c:plotArea>
      <c:layout>
        <c:manualLayout>
          <c:layoutTarget val="inner"/>
          <c:xMode val="edge"/>
          <c:yMode val="edge"/>
          <c:x val="0.12885188468439238"/>
          <c:y val="0.11159932405709561"/>
          <c:w val="0.8011226396255684"/>
          <c:h val="0.75115579045769965"/>
        </c:manualLayout>
      </c:layout>
      <c:scatterChart>
        <c:scatterStyle val="lineMarker"/>
        <c:varyColors val="0"/>
        <c:ser>
          <c:idx val="0"/>
          <c:order val="0"/>
          <c:tx>
            <c:v>Curva de Diseño</c:v>
          </c:tx>
          <c:spPr>
            <a:ln w="19050">
              <a:solidFill>
                <a:schemeClr val="accent4">
                  <a:lumMod val="75000"/>
                </a:schemeClr>
              </a:solidFill>
            </a:ln>
          </c:spPr>
          <c:marker>
            <c:symbol val="x"/>
            <c:size val="5"/>
            <c:spPr>
              <a:solidFill>
                <a:schemeClr val="accent1"/>
              </a:solidFill>
            </c:spPr>
          </c:marker>
          <c:xVal>
            <c:numRef>
              <c:f>'curva estab exacto'!$I$45:$I$54</c:f>
              <c:numCache>
                <c:formatCode>General</c:formatCode>
                <c:ptCount val="10"/>
                <c:pt idx="0">
                  <c:v>19</c:v>
                </c:pt>
                <c:pt idx="1">
                  <c:v>12.5</c:v>
                </c:pt>
                <c:pt idx="2">
                  <c:v>9.51</c:v>
                </c:pt>
                <c:pt idx="3">
                  <c:v>4.76</c:v>
                </c:pt>
                <c:pt idx="4">
                  <c:v>2.36</c:v>
                </c:pt>
                <c:pt idx="5">
                  <c:v>1.18</c:v>
                </c:pt>
                <c:pt idx="6">
                  <c:v>0.6</c:v>
                </c:pt>
                <c:pt idx="7">
                  <c:v>0.3</c:v>
                </c:pt>
                <c:pt idx="8">
                  <c:v>0.15</c:v>
                </c:pt>
                <c:pt idx="9">
                  <c:v>7.4999999999999997E-2</c:v>
                </c:pt>
              </c:numCache>
            </c:numRef>
          </c:xVal>
          <c:yVal>
            <c:numRef>
              <c:f>'curva estab exacto'!$D$17:$D$26</c:f>
              <c:numCache>
                <c:formatCode>General</c:formatCode>
                <c:ptCount val="10"/>
                <c:pt idx="0">
                  <c:v>100</c:v>
                </c:pt>
                <c:pt idx="1">
                  <c:v>95</c:v>
                </c:pt>
                <c:pt idx="2" formatCode="0">
                  <c:v>77</c:v>
                </c:pt>
                <c:pt idx="3">
                  <c:v>59</c:v>
                </c:pt>
                <c:pt idx="4">
                  <c:v>43</c:v>
                </c:pt>
                <c:pt idx="5" formatCode="0">
                  <c:v>33</c:v>
                </c:pt>
                <c:pt idx="6" formatCode="0">
                  <c:v>23</c:v>
                </c:pt>
                <c:pt idx="7">
                  <c:v>13</c:v>
                </c:pt>
                <c:pt idx="8" formatCode="0">
                  <c:v>9.5</c:v>
                </c:pt>
                <c:pt idx="9">
                  <c:v>6</c:v>
                </c:pt>
              </c:numCache>
            </c:numRef>
          </c:yVal>
          <c:smooth val="0"/>
          <c:extLst xmlns:c16r2="http://schemas.microsoft.com/office/drawing/2015/06/chart">
            <c:ext xmlns:c16="http://schemas.microsoft.com/office/drawing/2014/chart" uri="{C3380CC4-5D6E-409C-BE32-E72D297353CC}">
              <c16:uniqueId val="{00000000-5282-47A1-A425-86652C1940D4}"/>
            </c:ext>
          </c:extLst>
        </c:ser>
        <c:ser>
          <c:idx val="1"/>
          <c:order val="1"/>
          <c:tx>
            <c:v>maximo</c:v>
          </c:tx>
          <c:spPr>
            <a:ln w="9525" cap="flat">
              <a:solidFill>
                <a:schemeClr val="accent6">
                  <a:lumMod val="60000"/>
                  <a:lumOff val="40000"/>
                </a:schemeClr>
              </a:solidFill>
            </a:ln>
          </c:spPr>
          <c:marker>
            <c:symbol val="none"/>
          </c:marker>
          <c:xVal>
            <c:numRef>
              <c:f>'curva estab exacto'!$I$45:$I$54</c:f>
              <c:numCache>
                <c:formatCode>General</c:formatCode>
                <c:ptCount val="10"/>
                <c:pt idx="0">
                  <c:v>19</c:v>
                </c:pt>
                <c:pt idx="1">
                  <c:v>12.5</c:v>
                </c:pt>
                <c:pt idx="2">
                  <c:v>9.51</c:v>
                </c:pt>
                <c:pt idx="3">
                  <c:v>4.76</c:v>
                </c:pt>
                <c:pt idx="4">
                  <c:v>2.36</c:v>
                </c:pt>
                <c:pt idx="5">
                  <c:v>1.18</c:v>
                </c:pt>
                <c:pt idx="6">
                  <c:v>0.6</c:v>
                </c:pt>
                <c:pt idx="7">
                  <c:v>0.3</c:v>
                </c:pt>
                <c:pt idx="8">
                  <c:v>0.15</c:v>
                </c:pt>
                <c:pt idx="9">
                  <c:v>7.4999999999999997E-2</c:v>
                </c:pt>
              </c:numCache>
            </c:numRef>
          </c:xVal>
          <c:yVal>
            <c:numRef>
              <c:f>'curva estab exacto'!$C$17:$C$26</c:f>
              <c:numCache>
                <c:formatCode>0</c:formatCode>
                <c:ptCount val="10"/>
                <c:pt idx="0">
                  <c:v>100</c:v>
                </c:pt>
                <c:pt idx="1">
                  <c:v>100</c:v>
                </c:pt>
                <c:pt idx="2">
                  <c:v>87</c:v>
                </c:pt>
                <c:pt idx="3">
                  <c:v>74</c:v>
                </c:pt>
                <c:pt idx="4">
                  <c:v>58</c:v>
                </c:pt>
                <c:pt idx="5">
                  <c:v>45.666666666666671</c:v>
                </c:pt>
                <c:pt idx="6">
                  <c:v>33.333333333333336</c:v>
                </c:pt>
                <c:pt idx="7">
                  <c:v>21</c:v>
                </c:pt>
                <c:pt idx="8">
                  <c:v>15.5</c:v>
                </c:pt>
                <c:pt idx="9">
                  <c:v>10</c:v>
                </c:pt>
              </c:numCache>
            </c:numRef>
          </c:yVal>
          <c:smooth val="1"/>
          <c:extLst xmlns:c16r2="http://schemas.microsoft.com/office/drawing/2015/06/chart">
            <c:ext xmlns:c16="http://schemas.microsoft.com/office/drawing/2014/chart" uri="{C3380CC4-5D6E-409C-BE32-E72D297353CC}">
              <c16:uniqueId val="{00000001-5282-47A1-A425-86652C1940D4}"/>
            </c:ext>
          </c:extLst>
        </c:ser>
        <c:ser>
          <c:idx val="2"/>
          <c:order val="2"/>
          <c:tx>
            <c:v>minimo</c:v>
          </c:tx>
          <c:spPr>
            <a:ln w="9525"/>
          </c:spPr>
          <c:marker>
            <c:symbol val="none"/>
          </c:marker>
          <c:xVal>
            <c:numRef>
              <c:f>'curva estab exacto'!$I$45:$I$54</c:f>
              <c:numCache>
                <c:formatCode>General</c:formatCode>
                <c:ptCount val="10"/>
                <c:pt idx="0">
                  <c:v>19</c:v>
                </c:pt>
                <c:pt idx="1">
                  <c:v>12.5</c:v>
                </c:pt>
                <c:pt idx="2">
                  <c:v>9.51</c:v>
                </c:pt>
                <c:pt idx="3">
                  <c:v>4.76</c:v>
                </c:pt>
                <c:pt idx="4">
                  <c:v>2.36</c:v>
                </c:pt>
                <c:pt idx="5">
                  <c:v>1.18</c:v>
                </c:pt>
                <c:pt idx="6">
                  <c:v>0.6</c:v>
                </c:pt>
                <c:pt idx="7">
                  <c:v>0.3</c:v>
                </c:pt>
                <c:pt idx="8">
                  <c:v>0.15</c:v>
                </c:pt>
                <c:pt idx="9">
                  <c:v>7.4999999999999997E-2</c:v>
                </c:pt>
              </c:numCache>
            </c:numRef>
          </c:xVal>
          <c:yVal>
            <c:numRef>
              <c:f>'curva estab exacto'!$B$17:$B$26</c:f>
              <c:numCache>
                <c:formatCode>0</c:formatCode>
                <c:ptCount val="10"/>
                <c:pt idx="0">
                  <c:v>100</c:v>
                </c:pt>
                <c:pt idx="1">
                  <c:v>90</c:v>
                </c:pt>
                <c:pt idx="2">
                  <c:v>67</c:v>
                </c:pt>
                <c:pt idx="3">
                  <c:v>44</c:v>
                </c:pt>
                <c:pt idx="4">
                  <c:v>28</c:v>
                </c:pt>
                <c:pt idx="5">
                  <c:v>20.333333333333336</c:v>
                </c:pt>
                <c:pt idx="6">
                  <c:v>12.666666666666668</c:v>
                </c:pt>
                <c:pt idx="7">
                  <c:v>5</c:v>
                </c:pt>
                <c:pt idx="8">
                  <c:v>3.5</c:v>
                </c:pt>
                <c:pt idx="9">
                  <c:v>2</c:v>
                </c:pt>
              </c:numCache>
            </c:numRef>
          </c:yVal>
          <c:smooth val="0"/>
          <c:extLst xmlns:c16r2="http://schemas.microsoft.com/office/drawing/2015/06/chart">
            <c:ext xmlns:c16="http://schemas.microsoft.com/office/drawing/2014/chart" uri="{C3380CC4-5D6E-409C-BE32-E72D297353CC}">
              <c16:uniqueId val="{00000002-5282-47A1-A425-86652C1940D4}"/>
            </c:ext>
          </c:extLst>
        </c:ser>
        <c:dLbls>
          <c:showLegendKey val="0"/>
          <c:showVal val="0"/>
          <c:showCatName val="0"/>
          <c:showSerName val="0"/>
          <c:showPercent val="0"/>
          <c:showBubbleSize val="0"/>
        </c:dLbls>
        <c:axId val="205106024"/>
        <c:axId val="205109944"/>
      </c:scatterChart>
      <c:valAx>
        <c:axId val="205106024"/>
        <c:scaling>
          <c:logBase val="10"/>
          <c:orientation val="maxMin"/>
        </c:scaling>
        <c:delete val="0"/>
        <c:axPos val="b"/>
        <c:majorGridlines>
          <c:spPr>
            <a:ln w="3175">
              <a:solidFill>
                <a:srgbClr val="000000"/>
              </a:solidFill>
              <a:prstDash val="solid"/>
            </a:ln>
          </c:spPr>
        </c:majorGridlines>
        <c:minorGridlines>
          <c:spPr>
            <a:ln w="3175">
              <a:solidFill>
                <a:srgbClr val="000000"/>
              </a:solidFill>
              <a:prstDash val="solid"/>
            </a:ln>
          </c:spPr>
        </c:minorGridlines>
        <c:numFmt formatCode="General" sourceLinked="1"/>
        <c:majorTickMark val="out"/>
        <c:minorTickMark val="none"/>
        <c:tickLblPos val="nextTo"/>
        <c:spPr>
          <a:ln w="3175">
            <a:solidFill>
              <a:srgbClr val="000000"/>
            </a:solidFill>
            <a:prstDash val="solid"/>
          </a:ln>
        </c:spPr>
        <c:txPr>
          <a:bodyPr rot="0" vert="horz"/>
          <a:lstStyle/>
          <a:p>
            <a:pPr>
              <a:defRPr sz="875" b="0" i="0" u="none" strike="noStrike" baseline="0">
                <a:solidFill>
                  <a:srgbClr val="000000"/>
                </a:solidFill>
                <a:latin typeface="Arial"/>
                <a:ea typeface="Arial"/>
                <a:cs typeface="Arial"/>
              </a:defRPr>
            </a:pPr>
            <a:endParaRPr lang="es-EC"/>
          </a:p>
        </c:txPr>
        <c:crossAx val="205109944"/>
        <c:crosses val="autoZero"/>
        <c:crossBetween val="midCat"/>
      </c:valAx>
      <c:valAx>
        <c:axId val="205109944"/>
        <c:scaling>
          <c:orientation val="minMax"/>
          <c:max val="100"/>
          <c:min val="0"/>
        </c:scaling>
        <c:delete val="0"/>
        <c:axPos val="l"/>
        <c:majorGridlines>
          <c:spPr>
            <a:ln w="3175">
              <a:solidFill>
                <a:srgbClr val="000000"/>
              </a:solidFill>
              <a:prstDash val="solid"/>
            </a:ln>
          </c:spPr>
        </c:majorGridlines>
        <c:numFmt formatCode="0" sourceLinked="0"/>
        <c:majorTickMark val="in"/>
        <c:minorTickMark val="none"/>
        <c:tickLblPos val="nextTo"/>
        <c:spPr>
          <a:ln w="3175">
            <a:solidFill>
              <a:srgbClr val="000000"/>
            </a:solidFill>
            <a:prstDash val="solid"/>
          </a:ln>
        </c:spPr>
        <c:txPr>
          <a:bodyPr rot="0" vert="horz"/>
          <a:lstStyle/>
          <a:p>
            <a:pPr rtl="0">
              <a:defRPr sz="875" b="0" i="0" u="none" strike="noStrike" baseline="0">
                <a:solidFill>
                  <a:srgbClr val="000000"/>
                </a:solidFill>
                <a:latin typeface="Arial"/>
                <a:ea typeface="Arial"/>
                <a:cs typeface="Arial"/>
              </a:defRPr>
            </a:pPr>
            <a:endParaRPr lang="es-EC"/>
          </a:p>
        </c:txPr>
        <c:crossAx val="205106024"/>
        <c:crosses val="max"/>
        <c:crossBetween val="midCat"/>
      </c:valAx>
      <c:spPr>
        <a:noFill/>
        <a:ln w="12700">
          <a:solidFill>
            <a:srgbClr val="808080"/>
          </a:solidFill>
          <a:prstDash val="solid"/>
        </a:ln>
      </c:spPr>
    </c:plotArea>
    <c:legend>
      <c:legendPos val="b"/>
      <c:layout>
        <c:manualLayout>
          <c:xMode val="edge"/>
          <c:yMode val="edge"/>
          <c:x val="0.2238227120064738"/>
          <c:y val="0.92446697587459103"/>
          <c:w val="0.57688222195183658"/>
          <c:h val="4.3956723270238911E-2"/>
        </c:manualLayout>
      </c:layout>
      <c:overlay val="0"/>
    </c:legend>
    <c:plotVisOnly val="1"/>
    <c:dispBlanksAs val="gap"/>
    <c:showDLblsOverMax val="0"/>
  </c:chart>
  <c:spPr>
    <a:solidFill>
      <a:srgbClr val="FFFFFF"/>
    </a:solidFill>
    <a:ln w="3175">
      <a:solidFill>
        <a:srgbClr val="000000"/>
      </a:solidFill>
      <a:prstDash val="solid"/>
    </a:ln>
  </c:spPr>
  <c:txPr>
    <a:bodyPr/>
    <a:lstStyle/>
    <a:p>
      <a:pPr>
        <a:defRPr sz="875" b="0" i="0" u="none" strike="noStrike" baseline="0">
          <a:solidFill>
            <a:srgbClr val="000000"/>
          </a:solidFill>
          <a:latin typeface="Arial"/>
          <a:ea typeface="Arial"/>
          <a:cs typeface="Arial"/>
        </a:defRPr>
      </a:pPr>
      <a:endParaRPr lang="es-EC"/>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lgn="ctr" rtl="0">
              <a:defRPr lang="en-US" sz="1600" b="1" i="0" u="none" strike="noStrike" kern="1200" baseline="0">
                <a:solidFill>
                  <a:srgbClr val="455F51"/>
                </a:solidFill>
                <a:latin typeface="+mn-lt"/>
                <a:ea typeface="+mn-ea"/>
                <a:cs typeface="+mn-cs"/>
              </a:defRPr>
            </a:pPr>
            <a:r>
              <a:rPr lang="en-US" sz="1600" b="1" i="0" u="none" strike="noStrike" kern="1200" baseline="0">
                <a:solidFill>
                  <a:srgbClr val="455F51"/>
                </a:solidFill>
                <a:latin typeface="+mn-lt"/>
                <a:ea typeface="+mn-ea"/>
                <a:cs typeface="+mn-cs"/>
              </a:rPr>
              <a:t>Estabilidad</a:t>
            </a:r>
          </a:p>
        </c:rich>
      </c:tx>
      <c:layout>
        <c:manualLayout>
          <c:xMode val="edge"/>
          <c:yMode val="edge"/>
          <c:x val="0.33948376537559916"/>
          <c:y val="3.6143574116527191E-4"/>
        </c:manualLayout>
      </c:layout>
      <c:overlay val="0"/>
      <c:spPr>
        <a:noFill/>
        <a:ln>
          <a:noFill/>
        </a:ln>
        <a:effectLst/>
      </c:spPr>
      <c:txPr>
        <a:bodyPr rot="0" spcFirstLastPara="1" vertOverflow="ellipsis" vert="horz" wrap="square" anchor="ctr" anchorCtr="1"/>
        <a:lstStyle/>
        <a:p>
          <a:pPr algn="ctr" rtl="0">
            <a:defRPr lang="en-US" sz="1600" b="1" i="0" u="none" strike="noStrike" kern="1200" baseline="0">
              <a:solidFill>
                <a:srgbClr val="455F51"/>
              </a:solidFill>
              <a:latin typeface="+mn-lt"/>
              <a:ea typeface="+mn-ea"/>
              <a:cs typeface="+mn-cs"/>
            </a:defRPr>
          </a:pPr>
          <a:endParaRPr lang="es-EC"/>
        </a:p>
      </c:txPr>
    </c:title>
    <c:autoTitleDeleted val="0"/>
    <c:plotArea>
      <c:layout>
        <c:manualLayout>
          <c:layoutTarget val="inner"/>
          <c:xMode val="edge"/>
          <c:yMode val="edge"/>
          <c:x val="0.12130331543246416"/>
          <c:y val="0.14565171930354254"/>
          <c:w val="0.8152518035089884"/>
          <c:h val="0.73920998696194296"/>
        </c:manualLayout>
      </c:layout>
      <c:scatterChart>
        <c:scatterStyle val="smoothMarker"/>
        <c:varyColors val="0"/>
        <c:ser>
          <c:idx val="0"/>
          <c:order val="0"/>
          <c:tx>
            <c:v>estabilidad</c:v>
          </c:tx>
          <c:spPr>
            <a:ln w="9525" cap="rnd">
              <a:solidFill>
                <a:schemeClr val="accent2"/>
              </a:solidFill>
              <a:round/>
            </a:ln>
            <a:effectLst/>
          </c:spPr>
          <c:marker>
            <c:symbol val="circle"/>
            <c:size val="5"/>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c:spPr>
          </c:marker>
          <c:trendline>
            <c:spPr>
              <a:ln w="9525" cap="rnd">
                <a:solidFill>
                  <a:schemeClr val="accent2"/>
                </a:solidFill>
              </a:ln>
              <a:effectLst/>
            </c:spPr>
            <c:trendlineType val="poly"/>
            <c:order val="3"/>
            <c:dispRSqr val="1"/>
            <c:dispEq val="1"/>
            <c:trendlineLbl>
              <c:layout>
                <c:manualLayout>
                  <c:x val="2.9345478763003686E-2"/>
                  <c:y val="-7.1531560584497675E-3"/>
                </c:manualLayout>
              </c:layout>
              <c:numFmt formatCode="General" sourceLinked="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trendlineLbl>
          </c:trendline>
          <c:xVal>
            <c:numRef>
              <c:f>'resumen estab'!$T$38:$T$42</c:f>
              <c:numCache>
                <c:formatCode>0.00</c:formatCode>
                <c:ptCount val="5"/>
                <c:pt idx="0">
                  <c:v>5</c:v>
                </c:pt>
                <c:pt idx="1">
                  <c:v>5.5</c:v>
                </c:pt>
                <c:pt idx="2">
                  <c:v>6</c:v>
                </c:pt>
                <c:pt idx="3">
                  <c:v>6.5</c:v>
                </c:pt>
                <c:pt idx="4">
                  <c:v>7</c:v>
                </c:pt>
              </c:numCache>
            </c:numRef>
          </c:xVal>
          <c:yVal>
            <c:numRef>
              <c:f>'resumen estab'!$Y$38:$Y$42</c:f>
              <c:numCache>
                <c:formatCode>0.000</c:formatCode>
                <c:ptCount val="5"/>
                <c:pt idx="0">
                  <c:v>1757.0834600000001</c:v>
                </c:pt>
                <c:pt idx="1">
                  <c:v>2032.0710666666666</c:v>
                </c:pt>
                <c:pt idx="2">
                  <c:v>2129.3870766666664</c:v>
                </c:pt>
                <c:pt idx="3">
                  <c:v>2226.6521933333333</c:v>
                </c:pt>
                <c:pt idx="4">
                  <c:v>2370.4835000000003</c:v>
                </c:pt>
              </c:numCache>
            </c:numRef>
          </c:yVal>
          <c:smooth val="1"/>
          <c:extLst xmlns:c16r2="http://schemas.microsoft.com/office/drawing/2015/06/chart">
            <c:ext xmlns:c16="http://schemas.microsoft.com/office/drawing/2014/chart" uri="{C3380CC4-5D6E-409C-BE32-E72D297353CC}">
              <c16:uniqueId val="{00000000-DC65-47F2-8602-FF053DC505AA}"/>
            </c:ext>
          </c:extLst>
        </c:ser>
        <c:dLbls>
          <c:showLegendKey val="0"/>
          <c:showVal val="0"/>
          <c:showCatName val="0"/>
          <c:showSerName val="0"/>
          <c:showPercent val="0"/>
          <c:showBubbleSize val="0"/>
        </c:dLbls>
        <c:axId val="205108768"/>
        <c:axId val="205106416"/>
      </c:scatterChart>
      <c:valAx>
        <c:axId val="205108768"/>
        <c:scaling>
          <c:orientation val="minMax"/>
          <c:min val="4.5"/>
        </c:scaling>
        <c:delete val="0"/>
        <c:axPos val="b"/>
        <c:majorGridlines>
          <c:spPr>
            <a:ln w="9525" cap="flat" cmpd="sng" algn="ctr">
              <a:solidFill>
                <a:schemeClr val="tx2">
                  <a:lumMod val="15000"/>
                  <a:lumOff val="85000"/>
                </a:schemeClr>
              </a:solidFill>
              <a:round/>
            </a:ln>
            <a:effectLst/>
          </c:spPr>
        </c:majorGridlines>
        <c:numFmt formatCode="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205106416"/>
        <c:crosses val="autoZero"/>
        <c:crossBetween val="midCat"/>
      </c:valAx>
      <c:valAx>
        <c:axId val="205106416"/>
        <c:scaling>
          <c:orientation val="minMax"/>
          <c:min val="1500"/>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20510876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Reversed" id="23">
  <a:schemeClr val="accent3"/>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7">
  <a:schemeClr val="accent4"/>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8">
  <a:schemeClr val="accent5"/>
</cs:colorStyle>
</file>

<file path=ppt/charts/colors8.xml><?xml version="1.0" encoding="utf-8"?>
<cs:colorStyle xmlns:cs="http://schemas.microsoft.com/office/drawing/2012/chartStyle" xmlns:a="http://schemas.openxmlformats.org/drawingml/2006/main" meth="withinLinear" id="16">
  <a:schemeClr val="accent3"/>
</cs:colorStyle>
</file>

<file path=ppt/charts/colors9.xml><?xml version="1.0" encoding="utf-8"?>
<cs:colorStyle xmlns:cs="http://schemas.microsoft.com/office/drawing/2012/chartStyle" xmlns:a="http://schemas.openxmlformats.org/drawingml/2006/main" meth="withinLinearReversed" id="24">
  <a:schemeClr val="accent4"/>
</cs:colorStyle>
</file>

<file path=ppt/charts/style1.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0.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b="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ata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diagrams/_rels/data9.xml.rels><?xml version="1.0" encoding="UTF-8" standalone="yes"?>
<Relationships xmlns="http://schemas.openxmlformats.org/package/2006/relationships"><Relationship Id="rId1" Type="http://schemas.openxmlformats.org/officeDocument/2006/relationships/image" Target="../media/image2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A9EE68-4EF4-448D-AC78-A91CEF286EE8}" type="doc">
      <dgm:prSet loTypeId="urn:microsoft.com/office/officeart/2008/layout/LinedList" loCatId="list" qsTypeId="urn:microsoft.com/office/officeart/2005/8/quickstyle/simple1" qsCatId="simple" csTypeId="urn:microsoft.com/office/officeart/2005/8/colors/accent1_4" csCatId="accent1" phldr="1"/>
      <dgm:spPr/>
      <dgm:t>
        <a:bodyPr/>
        <a:lstStyle/>
        <a:p>
          <a:endParaRPr lang="es-ES"/>
        </a:p>
      </dgm:t>
    </dgm:pt>
    <dgm:pt modelId="{A7B68174-4FD9-4733-9CFB-7C3373390335}">
      <dgm:prSet phldrT="[Texto]"/>
      <dgm:spPr/>
      <dgm:t>
        <a:bodyPr/>
        <a:lstStyle/>
        <a:p>
          <a:r>
            <a:rPr lang="es-ES" dirty="0" smtClean="0">
              <a:latin typeface="+mj-lt"/>
            </a:rPr>
            <a:t>OBJETIVO GENERAL</a:t>
          </a:r>
          <a:endParaRPr lang="es-ES" dirty="0">
            <a:latin typeface="+mj-lt"/>
          </a:endParaRPr>
        </a:p>
      </dgm:t>
    </dgm:pt>
    <dgm:pt modelId="{024E400D-4794-4D48-8C5D-184C9D5F443C}" type="parTrans" cxnId="{673A4A0A-AC60-4A47-937F-D8F58756CCEC}">
      <dgm:prSet/>
      <dgm:spPr/>
      <dgm:t>
        <a:bodyPr/>
        <a:lstStyle/>
        <a:p>
          <a:endParaRPr lang="es-ES">
            <a:latin typeface="+mj-lt"/>
          </a:endParaRPr>
        </a:p>
      </dgm:t>
    </dgm:pt>
    <dgm:pt modelId="{AF541955-63C0-4915-AF31-1A2B8C9ED3A0}" type="sibTrans" cxnId="{673A4A0A-AC60-4A47-937F-D8F58756CCEC}">
      <dgm:prSet/>
      <dgm:spPr/>
      <dgm:t>
        <a:bodyPr/>
        <a:lstStyle/>
        <a:p>
          <a:endParaRPr lang="es-ES">
            <a:latin typeface="+mj-lt"/>
          </a:endParaRPr>
        </a:p>
      </dgm:t>
    </dgm:pt>
    <dgm:pt modelId="{86130BE9-E772-44B7-BBC9-BA987961E231}">
      <dgm:prSet phldrT="[Texto]" custT="1"/>
      <dgm:spPr/>
      <dgm:t>
        <a:bodyPr/>
        <a:lstStyle/>
        <a:p>
          <a:pPr algn="just">
            <a:lnSpc>
              <a:spcPct val="150000"/>
            </a:lnSpc>
          </a:pPr>
          <a:r>
            <a:rPr lang="es-EC" sz="1700" dirty="0" smtClean="0">
              <a:latin typeface="+mn-lt"/>
              <a:cs typeface="Andalus" panose="02020603050405020304" pitchFamily="18" charset="-78"/>
            </a:rPr>
            <a:t>Evaluar superficialmente las condiciones del pavimento flexible mediante tecnología termográfica y procesamiento de imágenes UAV con el fin de obtener el índice de serviciabilidad del pavimento</a:t>
          </a:r>
          <a:endParaRPr lang="es-ES" sz="1700" dirty="0">
            <a:latin typeface="+mn-lt"/>
          </a:endParaRPr>
        </a:p>
      </dgm:t>
    </dgm:pt>
    <dgm:pt modelId="{D9909C60-1C9B-4BF0-8D5D-37244FA16302}" type="parTrans" cxnId="{339974B3-8CF9-4F41-B52F-E33317E6BD75}">
      <dgm:prSet/>
      <dgm:spPr/>
      <dgm:t>
        <a:bodyPr/>
        <a:lstStyle/>
        <a:p>
          <a:endParaRPr lang="es-ES">
            <a:latin typeface="+mj-lt"/>
          </a:endParaRPr>
        </a:p>
      </dgm:t>
    </dgm:pt>
    <dgm:pt modelId="{82C2C440-3C75-4EEB-9169-D4674F60E14A}" type="sibTrans" cxnId="{339974B3-8CF9-4F41-B52F-E33317E6BD75}">
      <dgm:prSet/>
      <dgm:spPr/>
      <dgm:t>
        <a:bodyPr/>
        <a:lstStyle/>
        <a:p>
          <a:endParaRPr lang="es-ES">
            <a:latin typeface="+mj-lt"/>
          </a:endParaRPr>
        </a:p>
      </dgm:t>
    </dgm:pt>
    <dgm:pt modelId="{DF82F6B9-6CCA-4DB5-9F36-9371366DAC7F}">
      <dgm:prSet phldrT="[Texto]"/>
      <dgm:spPr/>
      <dgm:t>
        <a:bodyPr/>
        <a:lstStyle/>
        <a:p>
          <a:r>
            <a:rPr lang="es-ES" dirty="0" smtClean="0">
              <a:latin typeface="+mj-lt"/>
            </a:rPr>
            <a:t>OBJETIVOS ESPECÍFICOS</a:t>
          </a:r>
          <a:endParaRPr lang="es-ES" dirty="0">
            <a:latin typeface="+mj-lt"/>
          </a:endParaRPr>
        </a:p>
      </dgm:t>
    </dgm:pt>
    <dgm:pt modelId="{8DBD70E4-B324-47E0-A084-E1FF3BFEC664}" type="parTrans" cxnId="{B4FC461C-7C12-438D-B982-FEEEDABFBBF6}">
      <dgm:prSet/>
      <dgm:spPr/>
      <dgm:t>
        <a:bodyPr/>
        <a:lstStyle/>
        <a:p>
          <a:endParaRPr lang="es-ES">
            <a:latin typeface="+mj-lt"/>
          </a:endParaRPr>
        </a:p>
      </dgm:t>
    </dgm:pt>
    <dgm:pt modelId="{674D0B07-F1B3-45A5-BE31-DF01FDA52958}" type="sibTrans" cxnId="{B4FC461C-7C12-438D-B982-FEEEDABFBBF6}">
      <dgm:prSet/>
      <dgm:spPr/>
      <dgm:t>
        <a:bodyPr/>
        <a:lstStyle/>
        <a:p>
          <a:endParaRPr lang="es-ES">
            <a:latin typeface="+mj-lt"/>
          </a:endParaRPr>
        </a:p>
      </dgm:t>
    </dgm:pt>
    <dgm:pt modelId="{5757A86E-14C2-4C3A-973A-2E142D16116B}">
      <dgm:prSet phldrT="[Texto]" custT="1"/>
      <dgm:spPr/>
      <dgm:t>
        <a:bodyPr/>
        <a:lstStyle/>
        <a:p>
          <a:pPr>
            <a:lnSpc>
              <a:spcPct val="150000"/>
            </a:lnSpc>
          </a:pPr>
          <a:r>
            <a:rPr lang="es-EC" sz="1600" dirty="0" smtClean="0">
              <a:latin typeface="+mn-lt"/>
              <a:cs typeface="Andalus" panose="02020603050405020304" pitchFamily="18" charset="-78"/>
            </a:rPr>
            <a:t>Obtener condiciones idóneas y variaciones climáticas de la zona de estudio, para utilización de tecnología UAV.</a:t>
          </a:r>
          <a:endParaRPr lang="es-ES" sz="1600" dirty="0">
            <a:latin typeface="+mn-lt"/>
          </a:endParaRPr>
        </a:p>
      </dgm:t>
    </dgm:pt>
    <dgm:pt modelId="{81053EEA-4CC0-48FF-959F-6821976AC52C}" type="parTrans" cxnId="{15452C60-8BE0-4EC3-AED5-9C07489F0500}">
      <dgm:prSet/>
      <dgm:spPr/>
      <dgm:t>
        <a:bodyPr/>
        <a:lstStyle/>
        <a:p>
          <a:endParaRPr lang="es-ES">
            <a:latin typeface="+mj-lt"/>
          </a:endParaRPr>
        </a:p>
      </dgm:t>
    </dgm:pt>
    <dgm:pt modelId="{E78FCF51-0FB4-451C-9B9F-482D4F118FBD}" type="sibTrans" cxnId="{15452C60-8BE0-4EC3-AED5-9C07489F0500}">
      <dgm:prSet/>
      <dgm:spPr/>
      <dgm:t>
        <a:bodyPr/>
        <a:lstStyle/>
        <a:p>
          <a:endParaRPr lang="es-ES">
            <a:latin typeface="+mj-lt"/>
          </a:endParaRPr>
        </a:p>
      </dgm:t>
    </dgm:pt>
    <dgm:pt modelId="{BF513801-0441-4C78-BC9A-CA897EC51C3F}">
      <dgm:prSet custT="1"/>
      <dgm:spPr/>
      <dgm:t>
        <a:bodyPr/>
        <a:lstStyle/>
        <a:p>
          <a:pPr>
            <a:lnSpc>
              <a:spcPct val="150000"/>
            </a:lnSpc>
          </a:pPr>
          <a:r>
            <a:rPr lang="es-EC" sz="1600" dirty="0" smtClean="0">
              <a:latin typeface="+mn-lt"/>
              <a:cs typeface="Andalus" panose="02020603050405020304" pitchFamily="18" charset="-78"/>
            </a:rPr>
            <a:t>Caracterizar la carpeta de rodadura existente</a:t>
          </a:r>
          <a:r>
            <a:rPr lang="es-EC" sz="900" dirty="0" smtClean="0">
              <a:latin typeface="+mj-lt"/>
              <a:cs typeface="Andalus" panose="02020603050405020304" pitchFamily="18" charset="-78"/>
            </a:rPr>
            <a:t>.</a:t>
          </a:r>
          <a:endParaRPr lang="es-ES" sz="900" dirty="0">
            <a:latin typeface="+mj-lt"/>
          </a:endParaRPr>
        </a:p>
      </dgm:t>
    </dgm:pt>
    <dgm:pt modelId="{02434342-106C-4025-9B25-4312F03F3FEA}" type="parTrans" cxnId="{B644554E-E3B5-4541-A4A4-4D94F0DE79F9}">
      <dgm:prSet/>
      <dgm:spPr/>
      <dgm:t>
        <a:bodyPr/>
        <a:lstStyle/>
        <a:p>
          <a:endParaRPr lang="es-ES">
            <a:latin typeface="+mj-lt"/>
          </a:endParaRPr>
        </a:p>
      </dgm:t>
    </dgm:pt>
    <dgm:pt modelId="{6F7CB148-EC18-4A5C-92E3-DF25A2AFFB02}" type="sibTrans" cxnId="{B644554E-E3B5-4541-A4A4-4D94F0DE79F9}">
      <dgm:prSet/>
      <dgm:spPr/>
      <dgm:t>
        <a:bodyPr/>
        <a:lstStyle/>
        <a:p>
          <a:endParaRPr lang="es-ES">
            <a:latin typeface="+mj-lt"/>
          </a:endParaRPr>
        </a:p>
      </dgm:t>
    </dgm:pt>
    <dgm:pt modelId="{8917DD2E-5570-417B-874A-AA2B61E01A2D}">
      <dgm:prSet custT="1"/>
      <dgm:spPr/>
      <dgm:t>
        <a:bodyPr/>
        <a:lstStyle/>
        <a:p>
          <a:pPr>
            <a:lnSpc>
              <a:spcPct val="150000"/>
            </a:lnSpc>
          </a:pPr>
          <a:r>
            <a:rPr lang="es-EC" sz="1600" dirty="0" smtClean="0">
              <a:latin typeface="+mn-lt"/>
              <a:cs typeface="Andalus" panose="02020603050405020304" pitchFamily="18" charset="-78"/>
            </a:rPr>
            <a:t>Elaborar una mezcla asfáltica patrón en condiciones ideales (Establecido por la normativa MOP 001F) en función del TPDA de los vehículos que circulan en el anillo vial de la ESPE</a:t>
          </a:r>
          <a:r>
            <a:rPr lang="es-ES" sz="1600" dirty="0" smtClean="0">
              <a:latin typeface="+mn-lt"/>
            </a:rPr>
            <a:t>.</a:t>
          </a:r>
          <a:endParaRPr lang="es-ES" sz="1600" dirty="0">
            <a:latin typeface="+mn-lt"/>
          </a:endParaRPr>
        </a:p>
      </dgm:t>
    </dgm:pt>
    <dgm:pt modelId="{F5323006-6977-4527-A516-239543B397D1}" type="parTrans" cxnId="{7DF053F7-DD48-43DB-B4C4-1759FC38B79B}">
      <dgm:prSet/>
      <dgm:spPr/>
      <dgm:t>
        <a:bodyPr/>
        <a:lstStyle/>
        <a:p>
          <a:endParaRPr lang="es-ES">
            <a:latin typeface="+mj-lt"/>
          </a:endParaRPr>
        </a:p>
      </dgm:t>
    </dgm:pt>
    <dgm:pt modelId="{68345143-0D26-4249-9CCD-CCDAEFD446B4}" type="sibTrans" cxnId="{7DF053F7-DD48-43DB-B4C4-1759FC38B79B}">
      <dgm:prSet/>
      <dgm:spPr/>
      <dgm:t>
        <a:bodyPr/>
        <a:lstStyle/>
        <a:p>
          <a:endParaRPr lang="es-ES">
            <a:latin typeface="+mj-lt"/>
          </a:endParaRPr>
        </a:p>
      </dgm:t>
    </dgm:pt>
    <dgm:pt modelId="{CD71850E-42FB-43C0-8877-0035BAE9AB31}">
      <dgm:prSet custT="1"/>
      <dgm:spPr/>
      <dgm:t>
        <a:bodyPr/>
        <a:lstStyle/>
        <a:p>
          <a:pPr algn="l">
            <a:lnSpc>
              <a:spcPct val="150000"/>
            </a:lnSpc>
          </a:pPr>
          <a:r>
            <a:rPr lang="es-EC" sz="1600" dirty="0" smtClean="0">
              <a:latin typeface="+mn-lt"/>
              <a:cs typeface="Andalus" panose="02020603050405020304" pitchFamily="18" charset="-78"/>
            </a:rPr>
            <a:t>Analizar el índice de serviciabilidad de la carpeta de rodadura existente mediante tecnología termográfica</a:t>
          </a:r>
          <a:r>
            <a:rPr lang="es-ES" sz="1600" dirty="0" smtClean="0">
              <a:latin typeface="+mn-lt"/>
            </a:rPr>
            <a:t>. </a:t>
          </a:r>
          <a:endParaRPr lang="es-ES" sz="1600" dirty="0">
            <a:latin typeface="+mn-lt"/>
          </a:endParaRPr>
        </a:p>
      </dgm:t>
    </dgm:pt>
    <dgm:pt modelId="{F15CA3B8-B1E4-49A9-8B99-144AABF1E6E7}" type="parTrans" cxnId="{81330C38-2F50-45F9-A8AC-EBF6A5A40140}">
      <dgm:prSet/>
      <dgm:spPr/>
      <dgm:t>
        <a:bodyPr/>
        <a:lstStyle/>
        <a:p>
          <a:endParaRPr lang="es-ES">
            <a:latin typeface="+mj-lt"/>
          </a:endParaRPr>
        </a:p>
      </dgm:t>
    </dgm:pt>
    <dgm:pt modelId="{CB90B87B-915A-4E2B-A073-C2E5C7CD5B56}" type="sibTrans" cxnId="{81330C38-2F50-45F9-A8AC-EBF6A5A40140}">
      <dgm:prSet/>
      <dgm:spPr/>
      <dgm:t>
        <a:bodyPr/>
        <a:lstStyle/>
        <a:p>
          <a:endParaRPr lang="es-ES">
            <a:latin typeface="+mj-lt"/>
          </a:endParaRPr>
        </a:p>
      </dgm:t>
    </dgm:pt>
    <dgm:pt modelId="{6B66F79A-AE95-4823-A0A1-5B968029F0F5}">
      <dgm:prSet custT="1"/>
      <dgm:spPr/>
      <dgm:t>
        <a:bodyPr/>
        <a:lstStyle/>
        <a:p>
          <a:pPr>
            <a:lnSpc>
              <a:spcPct val="150000"/>
            </a:lnSpc>
          </a:pPr>
          <a:r>
            <a:rPr lang="es-EC" sz="1600" dirty="0" smtClean="0">
              <a:latin typeface="+mn-lt"/>
              <a:cs typeface="Andalus" panose="02020603050405020304" pitchFamily="18" charset="-78"/>
            </a:rPr>
            <a:t>Determinar los espectros de variación térmica en la muestra asfáltica patrón y muestra asfáltica existente.</a:t>
          </a:r>
          <a:r>
            <a:rPr lang="es-ES" sz="1600" dirty="0" smtClean="0">
              <a:latin typeface="+mn-lt"/>
            </a:rPr>
            <a:t> </a:t>
          </a:r>
          <a:endParaRPr lang="es-ES" sz="1600" dirty="0">
            <a:latin typeface="+mn-lt"/>
          </a:endParaRPr>
        </a:p>
      </dgm:t>
    </dgm:pt>
    <dgm:pt modelId="{FDD81AC0-0369-43B4-B135-DA84554EB913}" type="parTrans" cxnId="{51554D6E-EF2F-4F4E-857F-5894340C8F30}">
      <dgm:prSet/>
      <dgm:spPr/>
      <dgm:t>
        <a:bodyPr/>
        <a:lstStyle/>
        <a:p>
          <a:endParaRPr lang="es-ES">
            <a:latin typeface="+mj-lt"/>
          </a:endParaRPr>
        </a:p>
      </dgm:t>
    </dgm:pt>
    <dgm:pt modelId="{33859576-CD12-4761-BBB7-FB9023247DDC}" type="sibTrans" cxnId="{51554D6E-EF2F-4F4E-857F-5894340C8F30}">
      <dgm:prSet/>
      <dgm:spPr/>
      <dgm:t>
        <a:bodyPr/>
        <a:lstStyle/>
        <a:p>
          <a:endParaRPr lang="es-ES">
            <a:latin typeface="+mj-lt"/>
          </a:endParaRPr>
        </a:p>
      </dgm:t>
    </dgm:pt>
    <dgm:pt modelId="{3991D955-6DE4-49A3-8EF9-38982F65D98F}" type="pres">
      <dgm:prSet presAssocID="{78A9EE68-4EF4-448D-AC78-A91CEF286EE8}" presName="vert0" presStyleCnt="0">
        <dgm:presLayoutVars>
          <dgm:dir/>
          <dgm:animOne val="branch"/>
          <dgm:animLvl val="lvl"/>
        </dgm:presLayoutVars>
      </dgm:prSet>
      <dgm:spPr/>
      <dgm:t>
        <a:bodyPr/>
        <a:lstStyle/>
        <a:p>
          <a:endParaRPr lang="es-EC"/>
        </a:p>
      </dgm:t>
    </dgm:pt>
    <dgm:pt modelId="{71C4F022-1C62-466F-B6CD-5261E2613D6E}" type="pres">
      <dgm:prSet presAssocID="{A7B68174-4FD9-4733-9CFB-7C3373390335}" presName="thickLine" presStyleLbl="alignNode1" presStyleIdx="0" presStyleCnt="2"/>
      <dgm:spPr/>
    </dgm:pt>
    <dgm:pt modelId="{B8A1399E-CD03-44A8-814D-59CC21494333}" type="pres">
      <dgm:prSet presAssocID="{A7B68174-4FD9-4733-9CFB-7C3373390335}" presName="horz1" presStyleCnt="0"/>
      <dgm:spPr/>
    </dgm:pt>
    <dgm:pt modelId="{C06875F3-E717-42A3-8E2A-36A009F08D33}" type="pres">
      <dgm:prSet presAssocID="{A7B68174-4FD9-4733-9CFB-7C3373390335}" presName="tx1" presStyleLbl="revTx" presStyleIdx="0" presStyleCnt="8" custLinFactNeighborY="3612"/>
      <dgm:spPr/>
      <dgm:t>
        <a:bodyPr/>
        <a:lstStyle/>
        <a:p>
          <a:endParaRPr lang="es-EC"/>
        </a:p>
      </dgm:t>
    </dgm:pt>
    <dgm:pt modelId="{AC88EA55-460C-440E-B206-F088AC966C3B}" type="pres">
      <dgm:prSet presAssocID="{A7B68174-4FD9-4733-9CFB-7C3373390335}" presName="vert1" presStyleCnt="0"/>
      <dgm:spPr/>
    </dgm:pt>
    <dgm:pt modelId="{EFEA3FA3-B887-451D-AB3B-875660D776DA}" type="pres">
      <dgm:prSet presAssocID="{86130BE9-E772-44B7-BBC9-BA987961E231}" presName="vertSpace2a" presStyleCnt="0"/>
      <dgm:spPr/>
    </dgm:pt>
    <dgm:pt modelId="{7651FEF9-2B71-4B55-83F2-99FAA8BB1479}" type="pres">
      <dgm:prSet presAssocID="{86130BE9-E772-44B7-BBC9-BA987961E231}" presName="horz2" presStyleCnt="0"/>
      <dgm:spPr/>
    </dgm:pt>
    <dgm:pt modelId="{9C82E43A-CC5E-4036-B32F-6AF28B3BD620}" type="pres">
      <dgm:prSet presAssocID="{86130BE9-E772-44B7-BBC9-BA987961E231}" presName="horzSpace2" presStyleCnt="0"/>
      <dgm:spPr/>
    </dgm:pt>
    <dgm:pt modelId="{50CAD51C-61FB-4E67-92AF-E96624BB3B87}" type="pres">
      <dgm:prSet presAssocID="{86130BE9-E772-44B7-BBC9-BA987961E231}" presName="tx2" presStyleLbl="revTx" presStyleIdx="1" presStyleCnt="8"/>
      <dgm:spPr/>
      <dgm:t>
        <a:bodyPr/>
        <a:lstStyle/>
        <a:p>
          <a:endParaRPr lang="es-EC"/>
        </a:p>
      </dgm:t>
    </dgm:pt>
    <dgm:pt modelId="{C47D777B-B37E-4FFF-9FBF-62ECFC091ADF}" type="pres">
      <dgm:prSet presAssocID="{86130BE9-E772-44B7-BBC9-BA987961E231}" presName="vert2" presStyleCnt="0"/>
      <dgm:spPr/>
    </dgm:pt>
    <dgm:pt modelId="{625BE5C3-78B7-4CB4-9795-4ED1C1819405}" type="pres">
      <dgm:prSet presAssocID="{86130BE9-E772-44B7-BBC9-BA987961E231}" presName="thinLine2b" presStyleLbl="callout" presStyleIdx="0" presStyleCnt="6" custLinFactY="-600000" custLinFactNeighborX="308" custLinFactNeighborY="-683149"/>
      <dgm:spPr/>
    </dgm:pt>
    <dgm:pt modelId="{C937F5C6-C6DE-491F-BB88-5300B42FCC05}" type="pres">
      <dgm:prSet presAssocID="{86130BE9-E772-44B7-BBC9-BA987961E231}" presName="vertSpace2b" presStyleCnt="0"/>
      <dgm:spPr/>
    </dgm:pt>
    <dgm:pt modelId="{970BA26C-4FE1-4295-AA16-881ADC5AF014}" type="pres">
      <dgm:prSet presAssocID="{DF82F6B9-6CCA-4DB5-9F36-9371366DAC7F}" presName="thickLine" presStyleLbl="alignNode1" presStyleIdx="1" presStyleCnt="2" custLinFactNeighborY="-44523"/>
      <dgm:spPr/>
    </dgm:pt>
    <dgm:pt modelId="{C13ED00C-6846-4996-BEE6-1B9965614480}" type="pres">
      <dgm:prSet presAssocID="{DF82F6B9-6CCA-4DB5-9F36-9371366DAC7F}" presName="horz1" presStyleCnt="0"/>
      <dgm:spPr/>
    </dgm:pt>
    <dgm:pt modelId="{E47EFECD-FDB6-4ABC-8286-A758AF84BE11}" type="pres">
      <dgm:prSet presAssocID="{DF82F6B9-6CCA-4DB5-9F36-9371366DAC7F}" presName="tx1" presStyleLbl="revTx" presStyleIdx="2" presStyleCnt="8"/>
      <dgm:spPr/>
      <dgm:t>
        <a:bodyPr/>
        <a:lstStyle/>
        <a:p>
          <a:endParaRPr lang="es-EC"/>
        </a:p>
      </dgm:t>
    </dgm:pt>
    <dgm:pt modelId="{DD350BB4-B4C6-4194-B0C5-CFDBBAD4AE90}" type="pres">
      <dgm:prSet presAssocID="{DF82F6B9-6CCA-4DB5-9F36-9371366DAC7F}" presName="vert1" presStyleCnt="0"/>
      <dgm:spPr/>
    </dgm:pt>
    <dgm:pt modelId="{60CF7274-0C6D-4DE8-BFE7-D79819209845}" type="pres">
      <dgm:prSet presAssocID="{5757A86E-14C2-4C3A-973A-2E142D16116B}" presName="vertSpace2a" presStyleCnt="0"/>
      <dgm:spPr/>
    </dgm:pt>
    <dgm:pt modelId="{208144ED-D4A5-4E85-B887-E817E4E91C12}" type="pres">
      <dgm:prSet presAssocID="{5757A86E-14C2-4C3A-973A-2E142D16116B}" presName="horz2" presStyleCnt="0"/>
      <dgm:spPr/>
    </dgm:pt>
    <dgm:pt modelId="{A50D12DB-DE4E-47FA-BE70-4A5939B08591}" type="pres">
      <dgm:prSet presAssocID="{5757A86E-14C2-4C3A-973A-2E142D16116B}" presName="horzSpace2" presStyleCnt="0"/>
      <dgm:spPr/>
    </dgm:pt>
    <dgm:pt modelId="{ADA12916-6DE6-4E3C-A78F-CB091B406C83}" type="pres">
      <dgm:prSet presAssocID="{5757A86E-14C2-4C3A-973A-2E142D16116B}" presName="tx2" presStyleLbl="revTx" presStyleIdx="3" presStyleCnt="8" custLinFactY="-100000" custLinFactNeighborX="1508" custLinFactNeighborY="-137641"/>
      <dgm:spPr/>
      <dgm:t>
        <a:bodyPr/>
        <a:lstStyle/>
        <a:p>
          <a:endParaRPr lang="es-EC"/>
        </a:p>
      </dgm:t>
    </dgm:pt>
    <dgm:pt modelId="{C71350F7-E546-4A48-BEF4-E03E1953D234}" type="pres">
      <dgm:prSet presAssocID="{5757A86E-14C2-4C3A-973A-2E142D16116B}" presName="vert2" presStyleCnt="0"/>
      <dgm:spPr/>
    </dgm:pt>
    <dgm:pt modelId="{E045D7E3-CD50-43CA-9478-32F271325215}" type="pres">
      <dgm:prSet presAssocID="{5757A86E-14C2-4C3A-973A-2E142D16116B}" presName="thinLine2b" presStyleLbl="callout" presStyleIdx="1" presStyleCnt="6" custLinFactY="-1400000" custLinFactNeighborY="-1454181"/>
      <dgm:spPr/>
    </dgm:pt>
    <dgm:pt modelId="{06E22960-4EFA-4E0E-B98C-4440C46B5C60}" type="pres">
      <dgm:prSet presAssocID="{5757A86E-14C2-4C3A-973A-2E142D16116B}" presName="vertSpace2b" presStyleCnt="0"/>
      <dgm:spPr/>
    </dgm:pt>
    <dgm:pt modelId="{5C26AED4-66B2-4D32-A9C5-D83DE35BB268}" type="pres">
      <dgm:prSet presAssocID="{BF513801-0441-4C78-BC9A-CA897EC51C3F}" presName="horz2" presStyleCnt="0"/>
      <dgm:spPr/>
    </dgm:pt>
    <dgm:pt modelId="{B9A926A0-25C8-497B-9F80-8EC249FF93B4}" type="pres">
      <dgm:prSet presAssocID="{BF513801-0441-4C78-BC9A-CA897EC51C3F}" presName="horzSpace2" presStyleCnt="0"/>
      <dgm:spPr/>
    </dgm:pt>
    <dgm:pt modelId="{F70F4B16-60E7-4256-8EF4-9CEEC37B8A7A}" type="pres">
      <dgm:prSet presAssocID="{BF513801-0441-4C78-BC9A-CA897EC51C3F}" presName="tx2" presStyleLbl="revTx" presStyleIdx="4" presStyleCnt="8" custLinFactY="-80838" custLinFactNeighborY="-100000"/>
      <dgm:spPr/>
      <dgm:t>
        <a:bodyPr/>
        <a:lstStyle/>
        <a:p>
          <a:endParaRPr lang="es-EC"/>
        </a:p>
      </dgm:t>
    </dgm:pt>
    <dgm:pt modelId="{4CD74ECF-00BF-48AA-8E9E-F5F44D267A99}" type="pres">
      <dgm:prSet presAssocID="{BF513801-0441-4C78-BC9A-CA897EC51C3F}" presName="vert2" presStyleCnt="0"/>
      <dgm:spPr/>
    </dgm:pt>
    <dgm:pt modelId="{085AF6B4-AC20-4EDD-B1E0-34A530FAA0E9}" type="pres">
      <dgm:prSet presAssocID="{BF513801-0441-4C78-BC9A-CA897EC51C3F}" presName="thinLine2b" presStyleLbl="callout" presStyleIdx="2" presStyleCnt="6" custLinFactY="-1324887" custLinFactNeighborX="3916" custLinFactNeighborY="-1400000"/>
      <dgm:spPr/>
    </dgm:pt>
    <dgm:pt modelId="{CB9D5374-00F4-4DD9-88A1-F7DDAB6DA7FB}" type="pres">
      <dgm:prSet presAssocID="{BF513801-0441-4C78-BC9A-CA897EC51C3F}" presName="vertSpace2b" presStyleCnt="0"/>
      <dgm:spPr/>
    </dgm:pt>
    <dgm:pt modelId="{D8767956-0B17-4702-9FCE-B85F2DEC56B5}" type="pres">
      <dgm:prSet presAssocID="{8917DD2E-5570-417B-874A-AA2B61E01A2D}" presName="horz2" presStyleCnt="0"/>
      <dgm:spPr/>
    </dgm:pt>
    <dgm:pt modelId="{1CE468AC-B010-4904-8E73-6522C5C6A3CB}" type="pres">
      <dgm:prSet presAssocID="{8917DD2E-5570-417B-874A-AA2B61E01A2D}" presName="horzSpace2" presStyleCnt="0"/>
      <dgm:spPr/>
    </dgm:pt>
    <dgm:pt modelId="{170248FE-AA96-488D-AC7A-CFF4E78A2993}" type="pres">
      <dgm:prSet presAssocID="{8917DD2E-5570-417B-874A-AA2B61E01A2D}" presName="tx2" presStyleLbl="revTx" presStyleIdx="5" presStyleCnt="8" custLinFactY="-79704" custLinFactNeighborY="-100000"/>
      <dgm:spPr/>
      <dgm:t>
        <a:bodyPr/>
        <a:lstStyle/>
        <a:p>
          <a:endParaRPr lang="es-EC"/>
        </a:p>
      </dgm:t>
    </dgm:pt>
    <dgm:pt modelId="{8FF40729-1AC9-4FE1-A54F-C999D7C6F3D5}" type="pres">
      <dgm:prSet presAssocID="{8917DD2E-5570-417B-874A-AA2B61E01A2D}" presName="vert2" presStyleCnt="0"/>
      <dgm:spPr/>
    </dgm:pt>
    <dgm:pt modelId="{AB261B18-A8DC-4123-ADCD-12DEBD3ED2F7}" type="pres">
      <dgm:prSet presAssocID="{8917DD2E-5570-417B-874A-AA2B61E01A2D}" presName="thinLine2b" presStyleLbl="callout" presStyleIdx="3" presStyleCnt="6" custLinFactY="-855124" custLinFactNeighborY="-900000"/>
      <dgm:spPr/>
    </dgm:pt>
    <dgm:pt modelId="{045A8AE8-EF3A-49CC-BB1C-59014B0FD2C6}" type="pres">
      <dgm:prSet presAssocID="{8917DD2E-5570-417B-874A-AA2B61E01A2D}" presName="vertSpace2b" presStyleCnt="0"/>
      <dgm:spPr/>
    </dgm:pt>
    <dgm:pt modelId="{10FCA1BC-05EC-409C-B598-CEFF7034052A}" type="pres">
      <dgm:prSet presAssocID="{CD71850E-42FB-43C0-8877-0035BAE9AB31}" presName="horz2" presStyleCnt="0"/>
      <dgm:spPr/>
    </dgm:pt>
    <dgm:pt modelId="{921F0BF9-DB27-4083-A8E5-A56D81866920}" type="pres">
      <dgm:prSet presAssocID="{CD71850E-42FB-43C0-8877-0035BAE9AB31}" presName="horzSpace2" presStyleCnt="0"/>
      <dgm:spPr/>
    </dgm:pt>
    <dgm:pt modelId="{573655B1-6861-4C33-A4CE-A1F8C9BDBFC3}" type="pres">
      <dgm:prSet presAssocID="{CD71850E-42FB-43C0-8877-0035BAE9AB31}" presName="tx2" presStyleLbl="revTx" presStyleIdx="6" presStyleCnt="8" custScaleX="98752" custLinFactY="-11725" custLinFactNeighborX="265" custLinFactNeighborY="-100000"/>
      <dgm:spPr/>
      <dgm:t>
        <a:bodyPr/>
        <a:lstStyle/>
        <a:p>
          <a:endParaRPr lang="es-EC"/>
        </a:p>
      </dgm:t>
    </dgm:pt>
    <dgm:pt modelId="{3B9376F1-FA1F-4FA5-88D0-8780ADC05076}" type="pres">
      <dgm:prSet presAssocID="{CD71850E-42FB-43C0-8877-0035BAE9AB31}" presName="vert2" presStyleCnt="0"/>
      <dgm:spPr/>
    </dgm:pt>
    <dgm:pt modelId="{80E2BC2B-D14A-44FC-B688-91BE0AA9597C}" type="pres">
      <dgm:prSet presAssocID="{CD71850E-42FB-43C0-8877-0035BAE9AB31}" presName="thinLine2b" presStyleLbl="callout" presStyleIdx="4" presStyleCnt="6" custLinFactY="-210839" custLinFactNeighborX="-309" custLinFactNeighborY="-300000"/>
      <dgm:spPr/>
    </dgm:pt>
    <dgm:pt modelId="{AFDB141A-9F61-48C0-B7E1-05E30CD39CA8}" type="pres">
      <dgm:prSet presAssocID="{CD71850E-42FB-43C0-8877-0035BAE9AB31}" presName="vertSpace2b" presStyleCnt="0"/>
      <dgm:spPr/>
    </dgm:pt>
    <dgm:pt modelId="{1E4A68D1-B211-4B77-AF4E-FFD78ACF02BF}" type="pres">
      <dgm:prSet presAssocID="{6B66F79A-AE95-4823-A0A1-5B968029F0F5}" presName="horz2" presStyleCnt="0"/>
      <dgm:spPr/>
    </dgm:pt>
    <dgm:pt modelId="{0535F9B5-0910-4762-8D36-3203D9F45923}" type="pres">
      <dgm:prSet presAssocID="{6B66F79A-AE95-4823-A0A1-5B968029F0F5}" presName="horzSpace2" presStyleCnt="0"/>
      <dgm:spPr/>
    </dgm:pt>
    <dgm:pt modelId="{568108AF-46F3-4A81-95EC-2B49168F5DA1}" type="pres">
      <dgm:prSet presAssocID="{6B66F79A-AE95-4823-A0A1-5B968029F0F5}" presName="tx2" presStyleLbl="revTx" presStyleIdx="7" presStyleCnt="8" custLinFactNeighborY="-46825"/>
      <dgm:spPr/>
      <dgm:t>
        <a:bodyPr/>
        <a:lstStyle/>
        <a:p>
          <a:endParaRPr lang="es-EC"/>
        </a:p>
      </dgm:t>
    </dgm:pt>
    <dgm:pt modelId="{01E37DD2-1064-454D-B774-91FC02A60806}" type="pres">
      <dgm:prSet presAssocID="{6B66F79A-AE95-4823-A0A1-5B968029F0F5}" presName="vert2" presStyleCnt="0"/>
      <dgm:spPr/>
    </dgm:pt>
    <dgm:pt modelId="{617A641F-14FC-484A-A934-F22BFA11972D}" type="pres">
      <dgm:prSet presAssocID="{6B66F79A-AE95-4823-A0A1-5B968029F0F5}" presName="thinLine2b" presStyleLbl="callout" presStyleIdx="5" presStyleCnt="6"/>
      <dgm:spPr/>
    </dgm:pt>
    <dgm:pt modelId="{90A0DF04-AA8A-4E90-8F4C-8B40146EF836}" type="pres">
      <dgm:prSet presAssocID="{6B66F79A-AE95-4823-A0A1-5B968029F0F5}" presName="vertSpace2b" presStyleCnt="0"/>
      <dgm:spPr/>
    </dgm:pt>
  </dgm:ptLst>
  <dgm:cxnLst>
    <dgm:cxn modelId="{7DF053F7-DD48-43DB-B4C4-1759FC38B79B}" srcId="{DF82F6B9-6CCA-4DB5-9F36-9371366DAC7F}" destId="{8917DD2E-5570-417B-874A-AA2B61E01A2D}" srcOrd="2" destOrd="0" parTransId="{F5323006-6977-4527-A516-239543B397D1}" sibTransId="{68345143-0D26-4249-9CCD-CCDAEFD446B4}"/>
    <dgm:cxn modelId="{15452C60-8BE0-4EC3-AED5-9C07489F0500}" srcId="{DF82F6B9-6CCA-4DB5-9F36-9371366DAC7F}" destId="{5757A86E-14C2-4C3A-973A-2E142D16116B}" srcOrd="0" destOrd="0" parTransId="{81053EEA-4CC0-48FF-959F-6821976AC52C}" sibTransId="{E78FCF51-0FB4-451C-9B9F-482D4F118FBD}"/>
    <dgm:cxn modelId="{CB1391BA-DAFE-4A45-9E33-8DAB60BB360C}" type="presOf" srcId="{DF82F6B9-6CCA-4DB5-9F36-9371366DAC7F}" destId="{E47EFECD-FDB6-4ABC-8286-A758AF84BE11}" srcOrd="0" destOrd="0" presId="urn:microsoft.com/office/officeart/2008/layout/LinedList"/>
    <dgm:cxn modelId="{B644554E-E3B5-4541-A4A4-4D94F0DE79F9}" srcId="{DF82F6B9-6CCA-4DB5-9F36-9371366DAC7F}" destId="{BF513801-0441-4C78-BC9A-CA897EC51C3F}" srcOrd="1" destOrd="0" parTransId="{02434342-106C-4025-9B25-4312F03F3FEA}" sibTransId="{6F7CB148-EC18-4A5C-92E3-DF25A2AFFB02}"/>
    <dgm:cxn modelId="{202402EB-5946-4890-94CE-FEA39AF02545}" type="presOf" srcId="{CD71850E-42FB-43C0-8877-0035BAE9AB31}" destId="{573655B1-6861-4C33-A4CE-A1F8C9BDBFC3}" srcOrd="0" destOrd="0" presId="urn:microsoft.com/office/officeart/2008/layout/LinedList"/>
    <dgm:cxn modelId="{A69996AE-9B9D-4A46-AFB8-05B5B4990916}" type="presOf" srcId="{A7B68174-4FD9-4733-9CFB-7C3373390335}" destId="{C06875F3-E717-42A3-8E2A-36A009F08D33}" srcOrd="0" destOrd="0" presId="urn:microsoft.com/office/officeart/2008/layout/LinedList"/>
    <dgm:cxn modelId="{3E1A8F90-9FDF-4242-8E1F-00833E4FBC8C}" type="presOf" srcId="{86130BE9-E772-44B7-BBC9-BA987961E231}" destId="{50CAD51C-61FB-4E67-92AF-E96624BB3B87}" srcOrd="0" destOrd="0" presId="urn:microsoft.com/office/officeart/2008/layout/LinedList"/>
    <dgm:cxn modelId="{AFDC4FEB-3F10-4D4E-BA2A-9CFF746C2947}" type="presOf" srcId="{5757A86E-14C2-4C3A-973A-2E142D16116B}" destId="{ADA12916-6DE6-4E3C-A78F-CB091B406C83}" srcOrd="0" destOrd="0" presId="urn:microsoft.com/office/officeart/2008/layout/LinedList"/>
    <dgm:cxn modelId="{B702F63D-4488-4092-A564-531536106674}" type="presOf" srcId="{BF513801-0441-4C78-BC9A-CA897EC51C3F}" destId="{F70F4B16-60E7-4256-8EF4-9CEEC37B8A7A}" srcOrd="0" destOrd="0" presId="urn:microsoft.com/office/officeart/2008/layout/LinedList"/>
    <dgm:cxn modelId="{B4FC461C-7C12-438D-B982-FEEEDABFBBF6}" srcId="{78A9EE68-4EF4-448D-AC78-A91CEF286EE8}" destId="{DF82F6B9-6CCA-4DB5-9F36-9371366DAC7F}" srcOrd="1" destOrd="0" parTransId="{8DBD70E4-B324-47E0-A084-E1FF3BFEC664}" sibTransId="{674D0B07-F1B3-45A5-BE31-DF01FDA52958}"/>
    <dgm:cxn modelId="{A6F4E2C0-D7BF-4EE4-87AC-3FAF1DEB9155}" type="presOf" srcId="{8917DD2E-5570-417B-874A-AA2B61E01A2D}" destId="{170248FE-AA96-488D-AC7A-CFF4E78A2993}" srcOrd="0" destOrd="0" presId="urn:microsoft.com/office/officeart/2008/layout/LinedList"/>
    <dgm:cxn modelId="{673A4A0A-AC60-4A47-937F-D8F58756CCEC}" srcId="{78A9EE68-4EF4-448D-AC78-A91CEF286EE8}" destId="{A7B68174-4FD9-4733-9CFB-7C3373390335}" srcOrd="0" destOrd="0" parTransId="{024E400D-4794-4D48-8C5D-184C9D5F443C}" sibTransId="{AF541955-63C0-4915-AF31-1A2B8C9ED3A0}"/>
    <dgm:cxn modelId="{81330C38-2F50-45F9-A8AC-EBF6A5A40140}" srcId="{DF82F6B9-6CCA-4DB5-9F36-9371366DAC7F}" destId="{CD71850E-42FB-43C0-8877-0035BAE9AB31}" srcOrd="3" destOrd="0" parTransId="{F15CA3B8-B1E4-49A9-8B99-144AABF1E6E7}" sibTransId="{CB90B87B-915A-4E2B-A073-C2E5C7CD5B56}"/>
    <dgm:cxn modelId="{D32F8609-2FEC-4DA8-BBAD-074DD09C5C21}" type="presOf" srcId="{78A9EE68-4EF4-448D-AC78-A91CEF286EE8}" destId="{3991D955-6DE4-49A3-8EF9-38982F65D98F}" srcOrd="0" destOrd="0" presId="urn:microsoft.com/office/officeart/2008/layout/LinedList"/>
    <dgm:cxn modelId="{70D11035-A245-4721-B623-74038A832BE9}" type="presOf" srcId="{6B66F79A-AE95-4823-A0A1-5B968029F0F5}" destId="{568108AF-46F3-4A81-95EC-2B49168F5DA1}" srcOrd="0" destOrd="0" presId="urn:microsoft.com/office/officeart/2008/layout/LinedList"/>
    <dgm:cxn modelId="{339974B3-8CF9-4F41-B52F-E33317E6BD75}" srcId="{A7B68174-4FD9-4733-9CFB-7C3373390335}" destId="{86130BE9-E772-44B7-BBC9-BA987961E231}" srcOrd="0" destOrd="0" parTransId="{D9909C60-1C9B-4BF0-8D5D-37244FA16302}" sibTransId="{82C2C440-3C75-4EEB-9169-D4674F60E14A}"/>
    <dgm:cxn modelId="{51554D6E-EF2F-4F4E-857F-5894340C8F30}" srcId="{DF82F6B9-6CCA-4DB5-9F36-9371366DAC7F}" destId="{6B66F79A-AE95-4823-A0A1-5B968029F0F5}" srcOrd="4" destOrd="0" parTransId="{FDD81AC0-0369-43B4-B135-DA84554EB913}" sibTransId="{33859576-CD12-4761-BBB7-FB9023247DDC}"/>
    <dgm:cxn modelId="{7B69EDD6-2E60-4651-9FA9-30FD03D1E010}" type="presParOf" srcId="{3991D955-6DE4-49A3-8EF9-38982F65D98F}" destId="{71C4F022-1C62-466F-B6CD-5261E2613D6E}" srcOrd="0" destOrd="0" presId="urn:microsoft.com/office/officeart/2008/layout/LinedList"/>
    <dgm:cxn modelId="{57376105-CF44-412E-A00D-B786EB7B6090}" type="presParOf" srcId="{3991D955-6DE4-49A3-8EF9-38982F65D98F}" destId="{B8A1399E-CD03-44A8-814D-59CC21494333}" srcOrd="1" destOrd="0" presId="urn:microsoft.com/office/officeart/2008/layout/LinedList"/>
    <dgm:cxn modelId="{FEC1DFE8-EDB9-43D1-A121-ABA0AFCA9978}" type="presParOf" srcId="{B8A1399E-CD03-44A8-814D-59CC21494333}" destId="{C06875F3-E717-42A3-8E2A-36A009F08D33}" srcOrd="0" destOrd="0" presId="urn:microsoft.com/office/officeart/2008/layout/LinedList"/>
    <dgm:cxn modelId="{A48157D2-E03C-49C2-950E-65031A30E694}" type="presParOf" srcId="{B8A1399E-CD03-44A8-814D-59CC21494333}" destId="{AC88EA55-460C-440E-B206-F088AC966C3B}" srcOrd="1" destOrd="0" presId="urn:microsoft.com/office/officeart/2008/layout/LinedList"/>
    <dgm:cxn modelId="{87B618CB-83FA-4E03-A44B-8F13C88E06F0}" type="presParOf" srcId="{AC88EA55-460C-440E-B206-F088AC966C3B}" destId="{EFEA3FA3-B887-451D-AB3B-875660D776DA}" srcOrd="0" destOrd="0" presId="urn:microsoft.com/office/officeart/2008/layout/LinedList"/>
    <dgm:cxn modelId="{09913E8F-7FF0-457B-B88D-F51D73BE51C1}" type="presParOf" srcId="{AC88EA55-460C-440E-B206-F088AC966C3B}" destId="{7651FEF9-2B71-4B55-83F2-99FAA8BB1479}" srcOrd="1" destOrd="0" presId="urn:microsoft.com/office/officeart/2008/layout/LinedList"/>
    <dgm:cxn modelId="{24F85262-9609-49D1-AF09-7F0266DFC63E}" type="presParOf" srcId="{7651FEF9-2B71-4B55-83F2-99FAA8BB1479}" destId="{9C82E43A-CC5E-4036-B32F-6AF28B3BD620}" srcOrd="0" destOrd="0" presId="urn:microsoft.com/office/officeart/2008/layout/LinedList"/>
    <dgm:cxn modelId="{CFA14407-232F-4873-BA53-982981A4D3B9}" type="presParOf" srcId="{7651FEF9-2B71-4B55-83F2-99FAA8BB1479}" destId="{50CAD51C-61FB-4E67-92AF-E96624BB3B87}" srcOrd="1" destOrd="0" presId="urn:microsoft.com/office/officeart/2008/layout/LinedList"/>
    <dgm:cxn modelId="{39C1B7D8-A5B6-480D-B299-B3D7EF818EDC}" type="presParOf" srcId="{7651FEF9-2B71-4B55-83F2-99FAA8BB1479}" destId="{C47D777B-B37E-4FFF-9FBF-62ECFC091ADF}" srcOrd="2" destOrd="0" presId="urn:microsoft.com/office/officeart/2008/layout/LinedList"/>
    <dgm:cxn modelId="{1815BB38-3C3F-4BAA-9AC1-1B8030FE3A5E}" type="presParOf" srcId="{AC88EA55-460C-440E-B206-F088AC966C3B}" destId="{625BE5C3-78B7-4CB4-9795-4ED1C1819405}" srcOrd="2" destOrd="0" presId="urn:microsoft.com/office/officeart/2008/layout/LinedList"/>
    <dgm:cxn modelId="{F6E1E774-F93A-456E-BCD3-2CA0B968506E}" type="presParOf" srcId="{AC88EA55-460C-440E-B206-F088AC966C3B}" destId="{C937F5C6-C6DE-491F-BB88-5300B42FCC05}" srcOrd="3" destOrd="0" presId="urn:microsoft.com/office/officeart/2008/layout/LinedList"/>
    <dgm:cxn modelId="{FFA04DEC-55E7-409A-B419-B6B322F0E65F}" type="presParOf" srcId="{3991D955-6DE4-49A3-8EF9-38982F65D98F}" destId="{970BA26C-4FE1-4295-AA16-881ADC5AF014}" srcOrd="2" destOrd="0" presId="urn:microsoft.com/office/officeart/2008/layout/LinedList"/>
    <dgm:cxn modelId="{6815DCC2-D67C-49D5-A868-EA24E14BFF57}" type="presParOf" srcId="{3991D955-6DE4-49A3-8EF9-38982F65D98F}" destId="{C13ED00C-6846-4996-BEE6-1B9965614480}" srcOrd="3" destOrd="0" presId="urn:microsoft.com/office/officeart/2008/layout/LinedList"/>
    <dgm:cxn modelId="{8BFEE51B-3FB8-45FE-85C0-C3B1DE9A5183}" type="presParOf" srcId="{C13ED00C-6846-4996-BEE6-1B9965614480}" destId="{E47EFECD-FDB6-4ABC-8286-A758AF84BE11}" srcOrd="0" destOrd="0" presId="urn:microsoft.com/office/officeart/2008/layout/LinedList"/>
    <dgm:cxn modelId="{A4F9EA98-5058-4895-878D-4803E99E08B6}" type="presParOf" srcId="{C13ED00C-6846-4996-BEE6-1B9965614480}" destId="{DD350BB4-B4C6-4194-B0C5-CFDBBAD4AE90}" srcOrd="1" destOrd="0" presId="urn:microsoft.com/office/officeart/2008/layout/LinedList"/>
    <dgm:cxn modelId="{494FB30B-0D4C-451E-82F0-77BB80E4675C}" type="presParOf" srcId="{DD350BB4-B4C6-4194-B0C5-CFDBBAD4AE90}" destId="{60CF7274-0C6D-4DE8-BFE7-D79819209845}" srcOrd="0" destOrd="0" presId="urn:microsoft.com/office/officeart/2008/layout/LinedList"/>
    <dgm:cxn modelId="{D40F5152-728D-4B43-8EB3-0B2D6DF48EED}" type="presParOf" srcId="{DD350BB4-B4C6-4194-B0C5-CFDBBAD4AE90}" destId="{208144ED-D4A5-4E85-B887-E817E4E91C12}" srcOrd="1" destOrd="0" presId="urn:microsoft.com/office/officeart/2008/layout/LinedList"/>
    <dgm:cxn modelId="{9621A84E-C6A6-47F2-9E52-6D765A16FFEA}" type="presParOf" srcId="{208144ED-D4A5-4E85-B887-E817E4E91C12}" destId="{A50D12DB-DE4E-47FA-BE70-4A5939B08591}" srcOrd="0" destOrd="0" presId="urn:microsoft.com/office/officeart/2008/layout/LinedList"/>
    <dgm:cxn modelId="{C80ADAA7-5324-49DB-A79F-9E71A65EC1B1}" type="presParOf" srcId="{208144ED-D4A5-4E85-B887-E817E4E91C12}" destId="{ADA12916-6DE6-4E3C-A78F-CB091B406C83}" srcOrd="1" destOrd="0" presId="urn:microsoft.com/office/officeart/2008/layout/LinedList"/>
    <dgm:cxn modelId="{ABDA9D87-A68E-4B28-A5D1-159B4CAAABD8}" type="presParOf" srcId="{208144ED-D4A5-4E85-B887-E817E4E91C12}" destId="{C71350F7-E546-4A48-BEF4-E03E1953D234}" srcOrd="2" destOrd="0" presId="urn:microsoft.com/office/officeart/2008/layout/LinedList"/>
    <dgm:cxn modelId="{1BAB0B7B-F859-4D3B-AA9F-EC559A516B4E}" type="presParOf" srcId="{DD350BB4-B4C6-4194-B0C5-CFDBBAD4AE90}" destId="{E045D7E3-CD50-43CA-9478-32F271325215}" srcOrd="2" destOrd="0" presId="urn:microsoft.com/office/officeart/2008/layout/LinedList"/>
    <dgm:cxn modelId="{75735F16-F3B6-4447-A8BD-6C9A59218190}" type="presParOf" srcId="{DD350BB4-B4C6-4194-B0C5-CFDBBAD4AE90}" destId="{06E22960-4EFA-4E0E-B98C-4440C46B5C60}" srcOrd="3" destOrd="0" presId="urn:microsoft.com/office/officeart/2008/layout/LinedList"/>
    <dgm:cxn modelId="{10DB926D-8090-4014-9373-0B458D5F0369}" type="presParOf" srcId="{DD350BB4-B4C6-4194-B0C5-CFDBBAD4AE90}" destId="{5C26AED4-66B2-4D32-A9C5-D83DE35BB268}" srcOrd="4" destOrd="0" presId="urn:microsoft.com/office/officeart/2008/layout/LinedList"/>
    <dgm:cxn modelId="{FE4519AE-FF6D-4EBD-A204-E71D0395564D}" type="presParOf" srcId="{5C26AED4-66B2-4D32-A9C5-D83DE35BB268}" destId="{B9A926A0-25C8-497B-9F80-8EC249FF93B4}" srcOrd="0" destOrd="0" presId="urn:microsoft.com/office/officeart/2008/layout/LinedList"/>
    <dgm:cxn modelId="{D0FCD008-CE78-41C9-9194-FD76ED37103B}" type="presParOf" srcId="{5C26AED4-66B2-4D32-A9C5-D83DE35BB268}" destId="{F70F4B16-60E7-4256-8EF4-9CEEC37B8A7A}" srcOrd="1" destOrd="0" presId="urn:microsoft.com/office/officeart/2008/layout/LinedList"/>
    <dgm:cxn modelId="{E4AE4AE6-91F4-4CF4-85F4-E1C26A3B5A19}" type="presParOf" srcId="{5C26AED4-66B2-4D32-A9C5-D83DE35BB268}" destId="{4CD74ECF-00BF-48AA-8E9E-F5F44D267A99}" srcOrd="2" destOrd="0" presId="urn:microsoft.com/office/officeart/2008/layout/LinedList"/>
    <dgm:cxn modelId="{1C13D512-2574-4FE2-A0E8-1105FF4016B7}" type="presParOf" srcId="{DD350BB4-B4C6-4194-B0C5-CFDBBAD4AE90}" destId="{085AF6B4-AC20-4EDD-B1E0-34A530FAA0E9}" srcOrd="5" destOrd="0" presId="urn:microsoft.com/office/officeart/2008/layout/LinedList"/>
    <dgm:cxn modelId="{D3273DA8-D508-4C4F-8BF2-37B6E3C75066}" type="presParOf" srcId="{DD350BB4-B4C6-4194-B0C5-CFDBBAD4AE90}" destId="{CB9D5374-00F4-4DD9-88A1-F7DDAB6DA7FB}" srcOrd="6" destOrd="0" presId="urn:microsoft.com/office/officeart/2008/layout/LinedList"/>
    <dgm:cxn modelId="{4B86A008-0DA2-4A26-9879-22DFD90A5DB1}" type="presParOf" srcId="{DD350BB4-B4C6-4194-B0C5-CFDBBAD4AE90}" destId="{D8767956-0B17-4702-9FCE-B85F2DEC56B5}" srcOrd="7" destOrd="0" presId="urn:microsoft.com/office/officeart/2008/layout/LinedList"/>
    <dgm:cxn modelId="{C7AF4C00-A8D4-4744-B636-1A5C1C67EB03}" type="presParOf" srcId="{D8767956-0B17-4702-9FCE-B85F2DEC56B5}" destId="{1CE468AC-B010-4904-8E73-6522C5C6A3CB}" srcOrd="0" destOrd="0" presId="urn:microsoft.com/office/officeart/2008/layout/LinedList"/>
    <dgm:cxn modelId="{5C049C43-0D83-4ADB-90DC-DFE7FE52232A}" type="presParOf" srcId="{D8767956-0B17-4702-9FCE-B85F2DEC56B5}" destId="{170248FE-AA96-488D-AC7A-CFF4E78A2993}" srcOrd="1" destOrd="0" presId="urn:microsoft.com/office/officeart/2008/layout/LinedList"/>
    <dgm:cxn modelId="{B4DF552B-4702-4D81-9395-0D65D853F992}" type="presParOf" srcId="{D8767956-0B17-4702-9FCE-B85F2DEC56B5}" destId="{8FF40729-1AC9-4FE1-A54F-C999D7C6F3D5}" srcOrd="2" destOrd="0" presId="urn:microsoft.com/office/officeart/2008/layout/LinedList"/>
    <dgm:cxn modelId="{B6ADFD85-549B-4D13-AD9F-2F7C929941B3}" type="presParOf" srcId="{DD350BB4-B4C6-4194-B0C5-CFDBBAD4AE90}" destId="{AB261B18-A8DC-4123-ADCD-12DEBD3ED2F7}" srcOrd="8" destOrd="0" presId="urn:microsoft.com/office/officeart/2008/layout/LinedList"/>
    <dgm:cxn modelId="{9E63C45B-A159-4A82-9CBA-AA32BFC75B16}" type="presParOf" srcId="{DD350BB4-B4C6-4194-B0C5-CFDBBAD4AE90}" destId="{045A8AE8-EF3A-49CC-BB1C-59014B0FD2C6}" srcOrd="9" destOrd="0" presId="urn:microsoft.com/office/officeart/2008/layout/LinedList"/>
    <dgm:cxn modelId="{4D2A2E1D-61A4-4F3F-AAFF-0D93472AB9DA}" type="presParOf" srcId="{DD350BB4-B4C6-4194-B0C5-CFDBBAD4AE90}" destId="{10FCA1BC-05EC-409C-B598-CEFF7034052A}" srcOrd="10" destOrd="0" presId="urn:microsoft.com/office/officeart/2008/layout/LinedList"/>
    <dgm:cxn modelId="{65F67659-561D-43C8-8EEB-4AA768C80CDA}" type="presParOf" srcId="{10FCA1BC-05EC-409C-B598-CEFF7034052A}" destId="{921F0BF9-DB27-4083-A8E5-A56D81866920}" srcOrd="0" destOrd="0" presId="urn:microsoft.com/office/officeart/2008/layout/LinedList"/>
    <dgm:cxn modelId="{0B296672-B02D-408C-8C8F-4DCAB8A98905}" type="presParOf" srcId="{10FCA1BC-05EC-409C-B598-CEFF7034052A}" destId="{573655B1-6861-4C33-A4CE-A1F8C9BDBFC3}" srcOrd="1" destOrd="0" presId="urn:microsoft.com/office/officeart/2008/layout/LinedList"/>
    <dgm:cxn modelId="{3AD05C0B-29B9-4C06-8632-5783FCA279B2}" type="presParOf" srcId="{10FCA1BC-05EC-409C-B598-CEFF7034052A}" destId="{3B9376F1-FA1F-4FA5-88D0-8780ADC05076}" srcOrd="2" destOrd="0" presId="urn:microsoft.com/office/officeart/2008/layout/LinedList"/>
    <dgm:cxn modelId="{70EF8413-1E32-40A7-ADCC-7EB426ECC50D}" type="presParOf" srcId="{DD350BB4-B4C6-4194-B0C5-CFDBBAD4AE90}" destId="{80E2BC2B-D14A-44FC-B688-91BE0AA9597C}" srcOrd="11" destOrd="0" presId="urn:microsoft.com/office/officeart/2008/layout/LinedList"/>
    <dgm:cxn modelId="{DCCDEAB9-FB9A-4B73-892C-7F57702CADD2}" type="presParOf" srcId="{DD350BB4-B4C6-4194-B0C5-CFDBBAD4AE90}" destId="{AFDB141A-9F61-48C0-B7E1-05E30CD39CA8}" srcOrd="12" destOrd="0" presId="urn:microsoft.com/office/officeart/2008/layout/LinedList"/>
    <dgm:cxn modelId="{0484ECB8-8A18-4300-AAD1-E12EDA1DE80B}" type="presParOf" srcId="{DD350BB4-B4C6-4194-B0C5-CFDBBAD4AE90}" destId="{1E4A68D1-B211-4B77-AF4E-FFD78ACF02BF}" srcOrd="13" destOrd="0" presId="urn:microsoft.com/office/officeart/2008/layout/LinedList"/>
    <dgm:cxn modelId="{DD91D4E7-3FE3-4BE9-A835-6D0654959C54}" type="presParOf" srcId="{1E4A68D1-B211-4B77-AF4E-FFD78ACF02BF}" destId="{0535F9B5-0910-4762-8D36-3203D9F45923}" srcOrd="0" destOrd="0" presId="urn:microsoft.com/office/officeart/2008/layout/LinedList"/>
    <dgm:cxn modelId="{74D7A0EF-D191-4D81-9877-44ED4AC7F32E}" type="presParOf" srcId="{1E4A68D1-B211-4B77-AF4E-FFD78ACF02BF}" destId="{568108AF-46F3-4A81-95EC-2B49168F5DA1}" srcOrd="1" destOrd="0" presId="urn:microsoft.com/office/officeart/2008/layout/LinedList"/>
    <dgm:cxn modelId="{0F9FAE98-6DC6-4A8B-A3CE-EF2299B53F3A}" type="presParOf" srcId="{1E4A68D1-B211-4B77-AF4E-FFD78ACF02BF}" destId="{01E37DD2-1064-454D-B774-91FC02A60806}" srcOrd="2" destOrd="0" presId="urn:microsoft.com/office/officeart/2008/layout/LinedList"/>
    <dgm:cxn modelId="{1EE4CB83-A235-4A38-AD32-552A97ACC458}" type="presParOf" srcId="{DD350BB4-B4C6-4194-B0C5-CFDBBAD4AE90}" destId="{617A641F-14FC-484A-A934-F22BFA11972D}" srcOrd="14" destOrd="0" presId="urn:microsoft.com/office/officeart/2008/layout/LinedList"/>
    <dgm:cxn modelId="{84826793-2DE8-4094-A300-B5E02C9B79F6}" type="presParOf" srcId="{DD350BB4-B4C6-4194-B0C5-CFDBBAD4AE90}" destId="{90A0DF04-AA8A-4E90-8F4C-8B40146EF836}"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830AC4C-7384-4DF6-8046-433B6C5E5391}" type="doc">
      <dgm:prSet loTypeId="urn:microsoft.com/office/officeart/2005/8/layout/orgChart1" loCatId="hierarchy" qsTypeId="urn:microsoft.com/office/officeart/2005/8/quickstyle/simple1" qsCatId="simple" csTypeId="urn:microsoft.com/office/officeart/2005/8/colors/accent0_2" csCatId="mainScheme" phldr="1"/>
      <dgm:spPr/>
      <dgm:t>
        <a:bodyPr/>
        <a:lstStyle/>
        <a:p>
          <a:endParaRPr lang="es-EC"/>
        </a:p>
      </dgm:t>
    </dgm:pt>
    <dgm:pt modelId="{038A63EE-45AF-4F93-8BE3-2FE50A0E4667}">
      <dgm:prSet phldrT="[Texto]"/>
      <dgm:spPr/>
      <dgm:t>
        <a:bodyPr/>
        <a:lstStyle/>
        <a:p>
          <a:pPr algn="ctr"/>
          <a:r>
            <a:rPr lang="es-EC" b="1"/>
            <a:t>FUNCIONES CIVILES DE LOS UAV/UAS</a:t>
          </a:r>
        </a:p>
      </dgm:t>
    </dgm:pt>
    <dgm:pt modelId="{AD4688DA-43CE-47BE-885D-B815BADB9211}" type="parTrans" cxnId="{552AD0C1-1653-43D8-B6D1-75595346D86F}">
      <dgm:prSet/>
      <dgm:spPr/>
      <dgm:t>
        <a:bodyPr/>
        <a:lstStyle/>
        <a:p>
          <a:pPr algn="ctr"/>
          <a:endParaRPr lang="es-EC"/>
        </a:p>
      </dgm:t>
    </dgm:pt>
    <dgm:pt modelId="{69A1866A-43BE-4B64-ACAF-1117B0B94175}" type="sibTrans" cxnId="{552AD0C1-1653-43D8-B6D1-75595346D86F}">
      <dgm:prSet/>
      <dgm:spPr/>
      <dgm:t>
        <a:bodyPr/>
        <a:lstStyle/>
        <a:p>
          <a:pPr algn="ctr"/>
          <a:endParaRPr lang="es-EC"/>
        </a:p>
      </dgm:t>
    </dgm:pt>
    <dgm:pt modelId="{2C6E2E9F-83C8-43F7-929F-F4674F409FCE}" type="asst">
      <dgm:prSet phldrT="[Texto]"/>
      <dgm:spPr/>
      <dgm:t>
        <a:bodyPr/>
        <a:lstStyle/>
        <a:p>
          <a:pPr algn="ctr"/>
          <a:r>
            <a:rPr lang="es-EC"/>
            <a:t>Aplicaciones</a:t>
          </a:r>
        </a:p>
      </dgm:t>
    </dgm:pt>
    <dgm:pt modelId="{AE407248-46B9-45B8-9D8C-14DC13274752}" type="parTrans" cxnId="{7E8D553C-F9E5-4D03-8E5B-4F0ED115330F}">
      <dgm:prSet/>
      <dgm:spPr/>
      <dgm:t>
        <a:bodyPr/>
        <a:lstStyle/>
        <a:p>
          <a:pPr algn="ctr"/>
          <a:endParaRPr lang="es-EC"/>
        </a:p>
      </dgm:t>
    </dgm:pt>
    <dgm:pt modelId="{450B0471-81A0-4706-BB10-102F16C13110}" type="sibTrans" cxnId="{7E8D553C-F9E5-4D03-8E5B-4F0ED115330F}">
      <dgm:prSet/>
      <dgm:spPr/>
      <dgm:t>
        <a:bodyPr/>
        <a:lstStyle/>
        <a:p>
          <a:pPr algn="ctr"/>
          <a:endParaRPr lang="es-EC"/>
        </a:p>
      </dgm:t>
    </dgm:pt>
    <dgm:pt modelId="{AC3FF2FF-FE3D-4685-A322-17196059ADCF}">
      <dgm:prSet phldrT="[Texto]"/>
      <dgm:spPr/>
      <dgm:t>
        <a:bodyPr/>
        <a:lstStyle/>
        <a:p>
          <a:pPr algn="ctr"/>
          <a:r>
            <a:rPr lang="es-EC"/>
            <a:t>Seguridad Nacional</a:t>
          </a:r>
        </a:p>
      </dgm:t>
    </dgm:pt>
    <dgm:pt modelId="{712F2B99-3C87-47D3-805E-944D4A47DA88}" type="parTrans" cxnId="{D178E635-2821-4EDC-9849-4D9A71F8651F}">
      <dgm:prSet/>
      <dgm:spPr/>
      <dgm:t>
        <a:bodyPr/>
        <a:lstStyle/>
        <a:p>
          <a:pPr algn="ctr"/>
          <a:endParaRPr lang="es-EC"/>
        </a:p>
      </dgm:t>
    </dgm:pt>
    <dgm:pt modelId="{8B204495-6AAB-4259-95C5-F808E993F4DE}" type="sibTrans" cxnId="{D178E635-2821-4EDC-9849-4D9A71F8651F}">
      <dgm:prSet/>
      <dgm:spPr/>
      <dgm:t>
        <a:bodyPr/>
        <a:lstStyle/>
        <a:p>
          <a:pPr algn="ctr"/>
          <a:endParaRPr lang="es-EC"/>
        </a:p>
      </dgm:t>
    </dgm:pt>
    <dgm:pt modelId="{50FB79BC-A503-4131-B6E6-DB1D65EBC10D}">
      <dgm:prSet phldrT="[Texto]"/>
      <dgm:spPr/>
      <dgm:t>
        <a:bodyPr/>
        <a:lstStyle/>
        <a:p>
          <a:pPr algn="ctr"/>
          <a:r>
            <a:rPr lang="es-EC"/>
            <a:t>Comercial</a:t>
          </a:r>
        </a:p>
      </dgm:t>
    </dgm:pt>
    <dgm:pt modelId="{806D635E-9541-45E7-8F52-B41E04998188}" type="parTrans" cxnId="{891A4905-65DC-4380-A2EE-9625C979DB06}">
      <dgm:prSet/>
      <dgm:spPr/>
      <dgm:t>
        <a:bodyPr/>
        <a:lstStyle/>
        <a:p>
          <a:pPr algn="ctr"/>
          <a:endParaRPr lang="es-EC"/>
        </a:p>
      </dgm:t>
    </dgm:pt>
    <dgm:pt modelId="{77EE33DA-0296-4304-9461-DE8B088795D1}" type="sibTrans" cxnId="{891A4905-65DC-4380-A2EE-9625C979DB06}">
      <dgm:prSet/>
      <dgm:spPr/>
      <dgm:t>
        <a:bodyPr/>
        <a:lstStyle/>
        <a:p>
          <a:pPr algn="ctr"/>
          <a:endParaRPr lang="es-EC"/>
        </a:p>
      </dgm:t>
    </dgm:pt>
    <dgm:pt modelId="{E80EDF2B-7CAD-4EF3-B1F7-CC6323DD4195}">
      <dgm:prSet phldrT="[Texto]"/>
      <dgm:spPr/>
      <dgm:t>
        <a:bodyPr/>
        <a:lstStyle/>
        <a:p>
          <a:pPr algn="ctr"/>
          <a:r>
            <a:rPr lang="es-EC"/>
            <a:t>Ciencias de la Tierra</a:t>
          </a:r>
        </a:p>
      </dgm:t>
    </dgm:pt>
    <dgm:pt modelId="{2C3D2152-2687-44EF-816B-4D098896DD81}" type="parTrans" cxnId="{0B568325-1AD1-4365-A5BD-B8633670CBEC}">
      <dgm:prSet/>
      <dgm:spPr/>
      <dgm:t>
        <a:bodyPr/>
        <a:lstStyle/>
        <a:p>
          <a:pPr algn="ctr"/>
          <a:endParaRPr lang="es-EC"/>
        </a:p>
      </dgm:t>
    </dgm:pt>
    <dgm:pt modelId="{19407960-A2D9-40F0-9C16-993E1E38BDB3}" type="sibTrans" cxnId="{0B568325-1AD1-4365-A5BD-B8633670CBEC}">
      <dgm:prSet/>
      <dgm:spPr/>
      <dgm:t>
        <a:bodyPr/>
        <a:lstStyle/>
        <a:p>
          <a:pPr algn="ctr"/>
          <a:endParaRPr lang="es-EC"/>
        </a:p>
      </dgm:t>
    </dgm:pt>
    <dgm:pt modelId="{E087DC3F-5866-4DF8-8145-9FE8FCEB7986}">
      <dgm:prSet phldrT="[Texto]"/>
      <dgm:spPr/>
      <dgm:t>
        <a:bodyPr/>
        <a:lstStyle/>
        <a:p>
          <a:pPr algn="ctr"/>
          <a:r>
            <a:rPr lang="es-EC"/>
            <a:t>Gestion de territorio</a:t>
          </a:r>
        </a:p>
      </dgm:t>
    </dgm:pt>
    <dgm:pt modelId="{120BEE9D-6055-4B21-B008-35239A6BDCEE}" type="parTrans" cxnId="{39C2B85D-8DE8-48B3-832B-B13AC4257E55}">
      <dgm:prSet/>
      <dgm:spPr/>
      <dgm:t>
        <a:bodyPr/>
        <a:lstStyle/>
        <a:p>
          <a:pPr algn="ctr"/>
          <a:endParaRPr lang="es-EC"/>
        </a:p>
      </dgm:t>
    </dgm:pt>
    <dgm:pt modelId="{82366339-D86D-4B48-9211-3DD0BE1E9A5B}" type="sibTrans" cxnId="{39C2B85D-8DE8-48B3-832B-B13AC4257E55}">
      <dgm:prSet/>
      <dgm:spPr/>
      <dgm:t>
        <a:bodyPr/>
        <a:lstStyle/>
        <a:p>
          <a:pPr algn="ctr"/>
          <a:endParaRPr lang="es-EC"/>
        </a:p>
      </dgm:t>
    </dgm:pt>
    <dgm:pt modelId="{840A12C9-AA7B-4A58-AFDD-819CAD997EE6}">
      <dgm:prSet/>
      <dgm:spPr/>
      <dgm:t>
        <a:bodyPr/>
        <a:lstStyle/>
        <a:p>
          <a:pPr algn="ctr"/>
          <a:r>
            <a:rPr lang="es-EC"/>
            <a:t>Control de Trafico maritimo</a:t>
          </a:r>
        </a:p>
      </dgm:t>
    </dgm:pt>
    <dgm:pt modelId="{84DD7DA9-BBA8-409B-A683-56593F32019F}" type="parTrans" cxnId="{50D168DA-9B0F-4A77-82A9-71C19191D16A}">
      <dgm:prSet/>
      <dgm:spPr/>
      <dgm:t>
        <a:bodyPr/>
        <a:lstStyle/>
        <a:p>
          <a:pPr algn="ctr"/>
          <a:endParaRPr lang="es-EC"/>
        </a:p>
      </dgm:t>
    </dgm:pt>
    <dgm:pt modelId="{9D6B6336-F604-48A1-A38F-A07FA024B972}" type="sibTrans" cxnId="{50D168DA-9B0F-4A77-82A9-71C19191D16A}">
      <dgm:prSet/>
      <dgm:spPr/>
      <dgm:t>
        <a:bodyPr/>
        <a:lstStyle/>
        <a:p>
          <a:pPr algn="ctr"/>
          <a:endParaRPr lang="es-EC"/>
        </a:p>
      </dgm:t>
    </dgm:pt>
    <dgm:pt modelId="{4D2702AA-629E-4D06-A5A1-1075273EFC03}">
      <dgm:prSet/>
      <dgm:spPr/>
      <dgm:t>
        <a:bodyPr/>
        <a:lstStyle/>
        <a:p>
          <a:pPr algn="ctr"/>
          <a:r>
            <a:rPr lang="es-EC"/>
            <a:t>Investigacion de escenas de crimen</a:t>
          </a:r>
        </a:p>
      </dgm:t>
    </dgm:pt>
    <dgm:pt modelId="{0A74342E-6C9C-430B-A2A1-5D1B386A1983}" type="parTrans" cxnId="{6CB16886-5888-453F-8BF5-0F05B9CEBDA5}">
      <dgm:prSet/>
      <dgm:spPr/>
      <dgm:t>
        <a:bodyPr/>
        <a:lstStyle/>
        <a:p>
          <a:pPr algn="ctr"/>
          <a:endParaRPr lang="es-EC"/>
        </a:p>
      </dgm:t>
    </dgm:pt>
    <dgm:pt modelId="{B40BFFE9-9D68-4F2D-9F41-5949EC297C8A}" type="sibTrans" cxnId="{6CB16886-5888-453F-8BF5-0F05B9CEBDA5}">
      <dgm:prSet/>
      <dgm:spPr/>
      <dgm:t>
        <a:bodyPr/>
        <a:lstStyle/>
        <a:p>
          <a:pPr algn="ctr"/>
          <a:endParaRPr lang="es-EC"/>
        </a:p>
      </dgm:t>
    </dgm:pt>
    <dgm:pt modelId="{34D49A81-5D87-48DB-9960-7DAC5B2DDF3A}">
      <dgm:prSet/>
      <dgm:spPr/>
      <dgm:t>
        <a:bodyPr/>
        <a:lstStyle/>
        <a:p>
          <a:pPr algn="ctr"/>
          <a:r>
            <a:rPr lang="es-EC"/>
            <a:t>Control de narcotrafico</a:t>
          </a:r>
        </a:p>
      </dgm:t>
    </dgm:pt>
    <dgm:pt modelId="{62D64709-B5D3-4B3D-952F-9C4D3334E1C1}" type="parTrans" cxnId="{3EAFEA16-1D03-408F-8D3A-6DFA1D102ABE}">
      <dgm:prSet/>
      <dgm:spPr/>
      <dgm:t>
        <a:bodyPr/>
        <a:lstStyle/>
        <a:p>
          <a:pPr algn="ctr"/>
          <a:endParaRPr lang="es-EC"/>
        </a:p>
      </dgm:t>
    </dgm:pt>
    <dgm:pt modelId="{CEEA024D-13B6-43A4-8BCD-E13E5E2073FE}" type="sibTrans" cxnId="{3EAFEA16-1D03-408F-8D3A-6DFA1D102ABE}">
      <dgm:prSet/>
      <dgm:spPr/>
      <dgm:t>
        <a:bodyPr/>
        <a:lstStyle/>
        <a:p>
          <a:pPr algn="ctr"/>
          <a:endParaRPr lang="es-EC"/>
        </a:p>
      </dgm:t>
    </dgm:pt>
    <dgm:pt modelId="{08B61F37-E22C-438B-BF7C-5232FD1EFB93}">
      <dgm:prSet/>
      <dgm:spPr/>
      <dgm:t>
        <a:bodyPr/>
        <a:lstStyle/>
        <a:p>
          <a:pPr algn="ctr"/>
          <a:r>
            <a:rPr lang="es-EC"/>
            <a:t>Monitoreo de redes de alta tension</a:t>
          </a:r>
        </a:p>
      </dgm:t>
    </dgm:pt>
    <dgm:pt modelId="{24C598D0-C65C-4B99-AFEE-76ECC3FBC503}" type="parTrans" cxnId="{F9AB3641-22F8-43EF-A103-7ED097F865FC}">
      <dgm:prSet/>
      <dgm:spPr/>
      <dgm:t>
        <a:bodyPr/>
        <a:lstStyle/>
        <a:p>
          <a:pPr algn="ctr"/>
          <a:endParaRPr lang="es-EC"/>
        </a:p>
      </dgm:t>
    </dgm:pt>
    <dgm:pt modelId="{957695B7-522E-44CC-8E33-1F12D9594CDB}" type="sibTrans" cxnId="{F9AB3641-22F8-43EF-A103-7ED097F865FC}">
      <dgm:prSet/>
      <dgm:spPr/>
      <dgm:t>
        <a:bodyPr/>
        <a:lstStyle/>
        <a:p>
          <a:pPr algn="ctr"/>
          <a:endParaRPr lang="es-EC"/>
        </a:p>
      </dgm:t>
    </dgm:pt>
    <dgm:pt modelId="{A65F1CEA-E37B-4B29-B913-0340785FCCEB}">
      <dgm:prSet/>
      <dgm:spPr/>
      <dgm:t>
        <a:bodyPr/>
        <a:lstStyle/>
        <a:p>
          <a:pPr algn="ctr"/>
          <a:r>
            <a:rPr lang="es-EC"/>
            <a:t>Mineria</a:t>
          </a:r>
        </a:p>
      </dgm:t>
    </dgm:pt>
    <dgm:pt modelId="{74202BCF-B5F2-4CE2-B4EA-99613C83C5D9}" type="parTrans" cxnId="{2DAF60B9-1254-4040-8FD0-ED38A488CBCF}">
      <dgm:prSet/>
      <dgm:spPr/>
      <dgm:t>
        <a:bodyPr/>
        <a:lstStyle/>
        <a:p>
          <a:pPr algn="ctr"/>
          <a:endParaRPr lang="es-EC"/>
        </a:p>
      </dgm:t>
    </dgm:pt>
    <dgm:pt modelId="{59C4BE49-9DDD-403A-BF2B-3C36E58DDFD4}" type="sibTrans" cxnId="{2DAF60B9-1254-4040-8FD0-ED38A488CBCF}">
      <dgm:prSet/>
      <dgm:spPr/>
      <dgm:t>
        <a:bodyPr/>
        <a:lstStyle/>
        <a:p>
          <a:pPr algn="ctr"/>
          <a:endParaRPr lang="es-EC"/>
        </a:p>
      </dgm:t>
    </dgm:pt>
    <dgm:pt modelId="{F3FD5219-E67B-4737-9AB3-2EB3D8D9B918}">
      <dgm:prSet/>
      <dgm:spPr/>
      <dgm:t>
        <a:bodyPr/>
        <a:lstStyle/>
        <a:p>
          <a:pPr algn="ctr"/>
          <a:r>
            <a:rPr lang="es-EC"/>
            <a:t>Monitoreo de infraestructura energetica</a:t>
          </a:r>
        </a:p>
      </dgm:t>
    </dgm:pt>
    <dgm:pt modelId="{59F873A9-6157-472C-BE36-79A931860AF3}" type="parTrans" cxnId="{B04F3CAE-4B38-4686-A571-B615C51D69B7}">
      <dgm:prSet/>
      <dgm:spPr/>
      <dgm:t>
        <a:bodyPr/>
        <a:lstStyle/>
        <a:p>
          <a:pPr algn="ctr"/>
          <a:endParaRPr lang="es-EC"/>
        </a:p>
      </dgm:t>
    </dgm:pt>
    <dgm:pt modelId="{769CC590-CD35-487C-8839-3C6DAF7BA74B}" type="sibTrans" cxnId="{B04F3CAE-4B38-4686-A571-B615C51D69B7}">
      <dgm:prSet/>
      <dgm:spPr/>
      <dgm:t>
        <a:bodyPr/>
        <a:lstStyle/>
        <a:p>
          <a:pPr algn="ctr"/>
          <a:endParaRPr lang="es-EC"/>
        </a:p>
      </dgm:t>
    </dgm:pt>
    <dgm:pt modelId="{D7D710C6-169B-4191-B8CF-93DFD9FCC584}">
      <dgm:prSet/>
      <dgm:spPr/>
      <dgm:t>
        <a:bodyPr/>
        <a:lstStyle/>
        <a:p>
          <a:pPr algn="ctr"/>
          <a:r>
            <a:rPr lang="es-EC"/>
            <a:t>Control de cosechas y agricultura</a:t>
          </a:r>
        </a:p>
      </dgm:t>
    </dgm:pt>
    <dgm:pt modelId="{B85ED62D-C764-45A2-BFBD-B087589178D4}" type="parTrans" cxnId="{02C93C18-3E88-4BA2-963B-65E51BBB506C}">
      <dgm:prSet/>
      <dgm:spPr/>
      <dgm:t>
        <a:bodyPr/>
        <a:lstStyle/>
        <a:p>
          <a:pPr algn="ctr"/>
          <a:endParaRPr lang="es-EC"/>
        </a:p>
      </dgm:t>
    </dgm:pt>
    <dgm:pt modelId="{55C0FDF0-BBA1-46C1-B425-DC63AAA1315E}" type="sibTrans" cxnId="{02C93C18-3E88-4BA2-963B-65E51BBB506C}">
      <dgm:prSet/>
      <dgm:spPr/>
      <dgm:t>
        <a:bodyPr/>
        <a:lstStyle/>
        <a:p>
          <a:pPr algn="ctr"/>
          <a:endParaRPr lang="es-EC"/>
        </a:p>
      </dgm:t>
    </dgm:pt>
    <dgm:pt modelId="{533A786A-ED89-4E2E-B18D-4CEAE9515659}">
      <dgm:prSet/>
      <dgm:spPr/>
      <dgm:t>
        <a:bodyPr/>
        <a:lstStyle/>
        <a:p>
          <a:pPr algn="ctr"/>
          <a:r>
            <a:rPr lang="es-EC"/>
            <a:t>Monitoreo de tormentas</a:t>
          </a:r>
        </a:p>
      </dgm:t>
    </dgm:pt>
    <dgm:pt modelId="{52C344F1-7262-4B86-BCE2-B15E1D706AED}" type="parTrans" cxnId="{ACA3F121-30F8-4169-9778-248A5EA28EC4}">
      <dgm:prSet/>
      <dgm:spPr/>
      <dgm:t>
        <a:bodyPr/>
        <a:lstStyle/>
        <a:p>
          <a:pPr algn="ctr"/>
          <a:endParaRPr lang="es-EC"/>
        </a:p>
      </dgm:t>
    </dgm:pt>
    <dgm:pt modelId="{2531F74D-3B73-4A79-AB19-68D8D35ADDAB}" type="sibTrans" cxnId="{ACA3F121-30F8-4169-9778-248A5EA28EC4}">
      <dgm:prSet/>
      <dgm:spPr/>
      <dgm:t>
        <a:bodyPr/>
        <a:lstStyle/>
        <a:p>
          <a:pPr algn="ctr"/>
          <a:endParaRPr lang="es-EC"/>
        </a:p>
      </dgm:t>
    </dgm:pt>
    <dgm:pt modelId="{936F553C-21D4-40D8-98C4-AE8BF4624E96}">
      <dgm:prSet/>
      <dgm:spPr/>
      <dgm:t>
        <a:bodyPr/>
        <a:lstStyle/>
        <a:p>
          <a:pPr algn="ctr"/>
          <a:r>
            <a:rPr lang="es-EC"/>
            <a:t>Monitoreo Ambiental</a:t>
          </a:r>
        </a:p>
      </dgm:t>
    </dgm:pt>
    <dgm:pt modelId="{BE00E8BA-D73E-475B-81FB-84962148CFB3}" type="parTrans" cxnId="{5BFC735C-632F-4A0E-8E9A-2F8E51DEA590}">
      <dgm:prSet/>
      <dgm:spPr/>
      <dgm:t>
        <a:bodyPr/>
        <a:lstStyle/>
        <a:p>
          <a:pPr algn="ctr"/>
          <a:endParaRPr lang="es-EC"/>
        </a:p>
      </dgm:t>
    </dgm:pt>
    <dgm:pt modelId="{ABFED502-A85C-4358-9370-DA50B704EFB6}" type="sibTrans" cxnId="{5BFC735C-632F-4A0E-8E9A-2F8E51DEA590}">
      <dgm:prSet/>
      <dgm:spPr/>
      <dgm:t>
        <a:bodyPr/>
        <a:lstStyle/>
        <a:p>
          <a:pPr algn="ctr"/>
          <a:endParaRPr lang="es-EC"/>
        </a:p>
      </dgm:t>
    </dgm:pt>
    <dgm:pt modelId="{96CB0BC7-7AF5-465E-B354-282E4BADD831}">
      <dgm:prSet/>
      <dgm:spPr/>
      <dgm:t>
        <a:bodyPr/>
        <a:lstStyle/>
        <a:p>
          <a:pPr algn="ctr"/>
          <a:r>
            <a:rPr lang="es-EC"/>
            <a:t>Datos para cartografia</a:t>
          </a:r>
        </a:p>
      </dgm:t>
    </dgm:pt>
    <dgm:pt modelId="{0A89FF4A-C9BC-4182-8D11-D2A722875962}" type="parTrans" cxnId="{A3D8E41A-9353-41D4-AC73-6BC2D8429035}">
      <dgm:prSet/>
      <dgm:spPr/>
      <dgm:t>
        <a:bodyPr/>
        <a:lstStyle/>
        <a:p>
          <a:pPr algn="ctr"/>
          <a:endParaRPr lang="es-EC"/>
        </a:p>
      </dgm:t>
    </dgm:pt>
    <dgm:pt modelId="{299A0B12-6C12-4821-BF5B-C22FD262F3D3}" type="sibTrans" cxnId="{A3D8E41A-9353-41D4-AC73-6BC2D8429035}">
      <dgm:prSet/>
      <dgm:spPr/>
      <dgm:t>
        <a:bodyPr/>
        <a:lstStyle/>
        <a:p>
          <a:pPr algn="ctr"/>
          <a:endParaRPr lang="es-EC"/>
        </a:p>
      </dgm:t>
    </dgm:pt>
    <dgm:pt modelId="{A57DF952-378A-41D4-87EE-A0AA29AD0E71}">
      <dgm:prSet/>
      <dgm:spPr/>
      <dgm:t>
        <a:bodyPr/>
        <a:lstStyle/>
        <a:p>
          <a:pPr algn="ctr"/>
          <a:r>
            <a:rPr lang="es-EC"/>
            <a:t>Uso catastral</a:t>
          </a:r>
        </a:p>
      </dgm:t>
    </dgm:pt>
    <dgm:pt modelId="{73422CB8-771D-4005-8907-BA8471E0E8A4}" type="parTrans" cxnId="{B31E73BD-4336-4B30-81AF-B38A3374BFAC}">
      <dgm:prSet/>
      <dgm:spPr/>
      <dgm:t>
        <a:bodyPr/>
        <a:lstStyle/>
        <a:p>
          <a:pPr algn="ctr"/>
          <a:endParaRPr lang="es-EC"/>
        </a:p>
      </dgm:t>
    </dgm:pt>
    <dgm:pt modelId="{4374298F-C609-4A95-B998-CF48823128C5}" type="sibTrans" cxnId="{B31E73BD-4336-4B30-81AF-B38A3374BFAC}">
      <dgm:prSet/>
      <dgm:spPr/>
      <dgm:t>
        <a:bodyPr/>
        <a:lstStyle/>
        <a:p>
          <a:pPr algn="ctr"/>
          <a:endParaRPr lang="es-EC"/>
        </a:p>
      </dgm:t>
    </dgm:pt>
    <dgm:pt modelId="{B3C875AE-DA78-4177-9AB4-02DC5ACD057B}">
      <dgm:prSet/>
      <dgm:spPr/>
      <dgm:t>
        <a:bodyPr/>
        <a:lstStyle/>
        <a:p>
          <a:pPr algn="ctr"/>
          <a:r>
            <a:rPr lang="es-EC"/>
            <a:t>Gestion de crisis originadas por desastres naturales</a:t>
          </a:r>
        </a:p>
      </dgm:t>
    </dgm:pt>
    <dgm:pt modelId="{A0487FDF-033C-46EC-9FD7-A02659997217}" type="parTrans" cxnId="{058F9CC0-A14F-4A6A-B69B-4C97EEC04CEB}">
      <dgm:prSet/>
      <dgm:spPr/>
      <dgm:t>
        <a:bodyPr/>
        <a:lstStyle/>
        <a:p>
          <a:pPr algn="ctr"/>
          <a:endParaRPr lang="es-EC"/>
        </a:p>
      </dgm:t>
    </dgm:pt>
    <dgm:pt modelId="{389A9579-D2B5-4207-8357-DBEB467B6D32}" type="sibTrans" cxnId="{058F9CC0-A14F-4A6A-B69B-4C97EEC04CEB}">
      <dgm:prSet/>
      <dgm:spPr/>
      <dgm:t>
        <a:bodyPr/>
        <a:lstStyle/>
        <a:p>
          <a:pPr algn="ctr"/>
          <a:endParaRPr lang="es-EC"/>
        </a:p>
      </dgm:t>
    </dgm:pt>
    <dgm:pt modelId="{339EF794-17B4-4B31-8A4D-8F23F39D7B22}" type="pres">
      <dgm:prSet presAssocID="{3830AC4C-7384-4DF6-8046-433B6C5E5391}" presName="hierChild1" presStyleCnt="0">
        <dgm:presLayoutVars>
          <dgm:orgChart val="1"/>
          <dgm:chPref val="1"/>
          <dgm:dir/>
          <dgm:animOne val="branch"/>
          <dgm:animLvl val="lvl"/>
          <dgm:resizeHandles/>
        </dgm:presLayoutVars>
      </dgm:prSet>
      <dgm:spPr/>
      <dgm:t>
        <a:bodyPr/>
        <a:lstStyle/>
        <a:p>
          <a:endParaRPr lang="es-EC"/>
        </a:p>
      </dgm:t>
    </dgm:pt>
    <dgm:pt modelId="{F70C943E-D4E6-43A8-A515-BF1FCF607EF6}" type="pres">
      <dgm:prSet presAssocID="{038A63EE-45AF-4F93-8BE3-2FE50A0E4667}" presName="hierRoot1" presStyleCnt="0">
        <dgm:presLayoutVars>
          <dgm:hierBranch val="init"/>
        </dgm:presLayoutVars>
      </dgm:prSet>
      <dgm:spPr/>
    </dgm:pt>
    <dgm:pt modelId="{408BD4D3-E302-4618-9F77-3ECC22708EC0}" type="pres">
      <dgm:prSet presAssocID="{038A63EE-45AF-4F93-8BE3-2FE50A0E4667}" presName="rootComposite1" presStyleCnt="0"/>
      <dgm:spPr/>
    </dgm:pt>
    <dgm:pt modelId="{1328E189-D311-44AB-AF5E-00C8052F001C}" type="pres">
      <dgm:prSet presAssocID="{038A63EE-45AF-4F93-8BE3-2FE50A0E4667}" presName="rootText1" presStyleLbl="node0" presStyleIdx="0" presStyleCnt="1">
        <dgm:presLayoutVars>
          <dgm:chPref val="3"/>
        </dgm:presLayoutVars>
      </dgm:prSet>
      <dgm:spPr/>
      <dgm:t>
        <a:bodyPr/>
        <a:lstStyle/>
        <a:p>
          <a:endParaRPr lang="es-EC"/>
        </a:p>
      </dgm:t>
    </dgm:pt>
    <dgm:pt modelId="{69A6606D-86E2-4716-9C33-0725A9A82707}" type="pres">
      <dgm:prSet presAssocID="{038A63EE-45AF-4F93-8BE3-2FE50A0E4667}" presName="rootConnector1" presStyleLbl="node1" presStyleIdx="0" presStyleCnt="0"/>
      <dgm:spPr/>
      <dgm:t>
        <a:bodyPr/>
        <a:lstStyle/>
        <a:p>
          <a:endParaRPr lang="es-EC"/>
        </a:p>
      </dgm:t>
    </dgm:pt>
    <dgm:pt modelId="{B2D1E8D8-6C5C-432C-B4CA-F246E2724EDB}" type="pres">
      <dgm:prSet presAssocID="{038A63EE-45AF-4F93-8BE3-2FE50A0E4667}" presName="hierChild2" presStyleCnt="0"/>
      <dgm:spPr/>
    </dgm:pt>
    <dgm:pt modelId="{48312BC4-47CF-4385-AADA-CF20375327C0}" type="pres">
      <dgm:prSet presAssocID="{712F2B99-3C87-47D3-805E-944D4A47DA88}" presName="Name37" presStyleLbl="parChTrans1D2" presStyleIdx="0" presStyleCnt="5"/>
      <dgm:spPr/>
      <dgm:t>
        <a:bodyPr/>
        <a:lstStyle/>
        <a:p>
          <a:endParaRPr lang="es-EC"/>
        </a:p>
      </dgm:t>
    </dgm:pt>
    <dgm:pt modelId="{F4B44729-279F-4E0D-83DE-9C5ACAC22EE1}" type="pres">
      <dgm:prSet presAssocID="{AC3FF2FF-FE3D-4685-A322-17196059ADCF}" presName="hierRoot2" presStyleCnt="0">
        <dgm:presLayoutVars>
          <dgm:hierBranch val="init"/>
        </dgm:presLayoutVars>
      </dgm:prSet>
      <dgm:spPr/>
    </dgm:pt>
    <dgm:pt modelId="{B65FF639-D821-4B6C-97E6-DFEA4A0C9C39}" type="pres">
      <dgm:prSet presAssocID="{AC3FF2FF-FE3D-4685-A322-17196059ADCF}" presName="rootComposite" presStyleCnt="0"/>
      <dgm:spPr/>
    </dgm:pt>
    <dgm:pt modelId="{2253E4E6-EF25-40DE-A198-191EE3D2FDD9}" type="pres">
      <dgm:prSet presAssocID="{AC3FF2FF-FE3D-4685-A322-17196059ADCF}" presName="rootText" presStyleLbl="node2" presStyleIdx="0" presStyleCnt="4">
        <dgm:presLayoutVars>
          <dgm:chPref val="3"/>
        </dgm:presLayoutVars>
      </dgm:prSet>
      <dgm:spPr/>
      <dgm:t>
        <a:bodyPr/>
        <a:lstStyle/>
        <a:p>
          <a:endParaRPr lang="es-EC"/>
        </a:p>
      </dgm:t>
    </dgm:pt>
    <dgm:pt modelId="{D130D4B6-5831-4C7E-9383-45EBC2C21B96}" type="pres">
      <dgm:prSet presAssocID="{AC3FF2FF-FE3D-4685-A322-17196059ADCF}" presName="rootConnector" presStyleLbl="node2" presStyleIdx="0" presStyleCnt="4"/>
      <dgm:spPr/>
      <dgm:t>
        <a:bodyPr/>
        <a:lstStyle/>
        <a:p>
          <a:endParaRPr lang="es-EC"/>
        </a:p>
      </dgm:t>
    </dgm:pt>
    <dgm:pt modelId="{C5E86CF3-F86E-4128-962D-781D2BDC069F}" type="pres">
      <dgm:prSet presAssocID="{AC3FF2FF-FE3D-4685-A322-17196059ADCF}" presName="hierChild4" presStyleCnt="0"/>
      <dgm:spPr/>
    </dgm:pt>
    <dgm:pt modelId="{017E4813-36E6-4250-A927-DC692B514884}" type="pres">
      <dgm:prSet presAssocID="{84DD7DA9-BBA8-409B-A683-56593F32019F}" presName="Name37" presStyleLbl="parChTrans1D3" presStyleIdx="0" presStyleCnt="12"/>
      <dgm:spPr/>
      <dgm:t>
        <a:bodyPr/>
        <a:lstStyle/>
        <a:p>
          <a:endParaRPr lang="es-EC"/>
        </a:p>
      </dgm:t>
    </dgm:pt>
    <dgm:pt modelId="{25023F74-FF8D-426D-93B7-6087927B65DF}" type="pres">
      <dgm:prSet presAssocID="{840A12C9-AA7B-4A58-AFDD-819CAD997EE6}" presName="hierRoot2" presStyleCnt="0">
        <dgm:presLayoutVars>
          <dgm:hierBranch val="init"/>
        </dgm:presLayoutVars>
      </dgm:prSet>
      <dgm:spPr/>
    </dgm:pt>
    <dgm:pt modelId="{9513801A-97D5-438B-9225-ABB4B83C72BF}" type="pres">
      <dgm:prSet presAssocID="{840A12C9-AA7B-4A58-AFDD-819CAD997EE6}" presName="rootComposite" presStyleCnt="0"/>
      <dgm:spPr/>
    </dgm:pt>
    <dgm:pt modelId="{DCB7CAB9-6C3C-4D42-86B1-DD283A79D97F}" type="pres">
      <dgm:prSet presAssocID="{840A12C9-AA7B-4A58-AFDD-819CAD997EE6}" presName="rootText" presStyleLbl="node3" presStyleIdx="0" presStyleCnt="12">
        <dgm:presLayoutVars>
          <dgm:chPref val="3"/>
        </dgm:presLayoutVars>
      </dgm:prSet>
      <dgm:spPr/>
      <dgm:t>
        <a:bodyPr/>
        <a:lstStyle/>
        <a:p>
          <a:endParaRPr lang="es-EC"/>
        </a:p>
      </dgm:t>
    </dgm:pt>
    <dgm:pt modelId="{A198BC48-8B9B-4712-BCA1-65632695E559}" type="pres">
      <dgm:prSet presAssocID="{840A12C9-AA7B-4A58-AFDD-819CAD997EE6}" presName="rootConnector" presStyleLbl="node3" presStyleIdx="0" presStyleCnt="12"/>
      <dgm:spPr/>
      <dgm:t>
        <a:bodyPr/>
        <a:lstStyle/>
        <a:p>
          <a:endParaRPr lang="es-EC"/>
        </a:p>
      </dgm:t>
    </dgm:pt>
    <dgm:pt modelId="{501CEDD0-3046-4F72-901D-DFC2275CFD37}" type="pres">
      <dgm:prSet presAssocID="{840A12C9-AA7B-4A58-AFDD-819CAD997EE6}" presName="hierChild4" presStyleCnt="0"/>
      <dgm:spPr/>
    </dgm:pt>
    <dgm:pt modelId="{B9636AAC-CAFB-4D3B-A652-D8995AF7BE03}" type="pres">
      <dgm:prSet presAssocID="{840A12C9-AA7B-4A58-AFDD-819CAD997EE6}" presName="hierChild5" presStyleCnt="0"/>
      <dgm:spPr/>
    </dgm:pt>
    <dgm:pt modelId="{54CC7B93-2270-4359-8D5F-D37F8ED70B60}" type="pres">
      <dgm:prSet presAssocID="{0A74342E-6C9C-430B-A2A1-5D1B386A1983}" presName="Name37" presStyleLbl="parChTrans1D3" presStyleIdx="1" presStyleCnt="12"/>
      <dgm:spPr/>
      <dgm:t>
        <a:bodyPr/>
        <a:lstStyle/>
        <a:p>
          <a:endParaRPr lang="es-EC"/>
        </a:p>
      </dgm:t>
    </dgm:pt>
    <dgm:pt modelId="{2F22D09C-1D7E-41E0-9A14-F051EBD02DFC}" type="pres">
      <dgm:prSet presAssocID="{4D2702AA-629E-4D06-A5A1-1075273EFC03}" presName="hierRoot2" presStyleCnt="0">
        <dgm:presLayoutVars>
          <dgm:hierBranch val="init"/>
        </dgm:presLayoutVars>
      </dgm:prSet>
      <dgm:spPr/>
    </dgm:pt>
    <dgm:pt modelId="{17DA8D7F-9DEC-486A-8D2C-CB3048D62222}" type="pres">
      <dgm:prSet presAssocID="{4D2702AA-629E-4D06-A5A1-1075273EFC03}" presName="rootComposite" presStyleCnt="0"/>
      <dgm:spPr/>
    </dgm:pt>
    <dgm:pt modelId="{843B4E9C-7B83-4DA0-86A3-D11141FBC807}" type="pres">
      <dgm:prSet presAssocID="{4D2702AA-629E-4D06-A5A1-1075273EFC03}" presName="rootText" presStyleLbl="node3" presStyleIdx="1" presStyleCnt="12">
        <dgm:presLayoutVars>
          <dgm:chPref val="3"/>
        </dgm:presLayoutVars>
      </dgm:prSet>
      <dgm:spPr/>
      <dgm:t>
        <a:bodyPr/>
        <a:lstStyle/>
        <a:p>
          <a:endParaRPr lang="es-EC"/>
        </a:p>
      </dgm:t>
    </dgm:pt>
    <dgm:pt modelId="{17108090-9C33-410C-9B6B-4CA73B6317A5}" type="pres">
      <dgm:prSet presAssocID="{4D2702AA-629E-4D06-A5A1-1075273EFC03}" presName="rootConnector" presStyleLbl="node3" presStyleIdx="1" presStyleCnt="12"/>
      <dgm:spPr/>
      <dgm:t>
        <a:bodyPr/>
        <a:lstStyle/>
        <a:p>
          <a:endParaRPr lang="es-EC"/>
        </a:p>
      </dgm:t>
    </dgm:pt>
    <dgm:pt modelId="{70D91464-7716-491E-8886-EF7A99967B05}" type="pres">
      <dgm:prSet presAssocID="{4D2702AA-629E-4D06-A5A1-1075273EFC03}" presName="hierChild4" presStyleCnt="0"/>
      <dgm:spPr/>
    </dgm:pt>
    <dgm:pt modelId="{26566EB8-6C67-4E7A-918A-B943EAF9AC7F}" type="pres">
      <dgm:prSet presAssocID="{4D2702AA-629E-4D06-A5A1-1075273EFC03}" presName="hierChild5" presStyleCnt="0"/>
      <dgm:spPr/>
    </dgm:pt>
    <dgm:pt modelId="{112139FC-0D22-4AD2-A83A-7945BD453999}" type="pres">
      <dgm:prSet presAssocID="{62D64709-B5D3-4B3D-952F-9C4D3334E1C1}" presName="Name37" presStyleLbl="parChTrans1D3" presStyleIdx="2" presStyleCnt="12"/>
      <dgm:spPr/>
      <dgm:t>
        <a:bodyPr/>
        <a:lstStyle/>
        <a:p>
          <a:endParaRPr lang="es-EC"/>
        </a:p>
      </dgm:t>
    </dgm:pt>
    <dgm:pt modelId="{8993E8CE-CFD9-4B04-B86F-9B1CBDCDC5AE}" type="pres">
      <dgm:prSet presAssocID="{34D49A81-5D87-48DB-9960-7DAC5B2DDF3A}" presName="hierRoot2" presStyleCnt="0">
        <dgm:presLayoutVars>
          <dgm:hierBranch val="init"/>
        </dgm:presLayoutVars>
      </dgm:prSet>
      <dgm:spPr/>
    </dgm:pt>
    <dgm:pt modelId="{214715FC-1589-400E-B3E1-10E652804B90}" type="pres">
      <dgm:prSet presAssocID="{34D49A81-5D87-48DB-9960-7DAC5B2DDF3A}" presName="rootComposite" presStyleCnt="0"/>
      <dgm:spPr/>
    </dgm:pt>
    <dgm:pt modelId="{ABFCC203-C053-41E4-97BD-AECF55616EE7}" type="pres">
      <dgm:prSet presAssocID="{34D49A81-5D87-48DB-9960-7DAC5B2DDF3A}" presName="rootText" presStyleLbl="node3" presStyleIdx="2" presStyleCnt="12">
        <dgm:presLayoutVars>
          <dgm:chPref val="3"/>
        </dgm:presLayoutVars>
      </dgm:prSet>
      <dgm:spPr/>
      <dgm:t>
        <a:bodyPr/>
        <a:lstStyle/>
        <a:p>
          <a:endParaRPr lang="es-EC"/>
        </a:p>
      </dgm:t>
    </dgm:pt>
    <dgm:pt modelId="{3D5607CC-D48D-46A6-851B-1C8D98D1BEE9}" type="pres">
      <dgm:prSet presAssocID="{34D49A81-5D87-48DB-9960-7DAC5B2DDF3A}" presName="rootConnector" presStyleLbl="node3" presStyleIdx="2" presStyleCnt="12"/>
      <dgm:spPr/>
      <dgm:t>
        <a:bodyPr/>
        <a:lstStyle/>
        <a:p>
          <a:endParaRPr lang="es-EC"/>
        </a:p>
      </dgm:t>
    </dgm:pt>
    <dgm:pt modelId="{203A5B65-6518-4A98-9901-1EB8EB46D348}" type="pres">
      <dgm:prSet presAssocID="{34D49A81-5D87-48DB-9960-7DAC5B2DDF3A}" presName="hierChild4" presStyleCnt="0"/>
      <dgm:spPr/>
    </dgm:pt>
    <dgm:pt modelId="{684A5D7E-C3F1-4B86-B24A-133FE83EE25C}" type="pres">
      <dgm:prSet presAssocID="{34D49A81-5D87-48DB-9960-7DAC5B2DDF3A}" presName="hierChild5" presStyleCnt="0"/>
      <dgm:spPr/>
    </dgm:pt>
    <dgm:pt modelId="{23D3D2D9-9A8A-4529-8BAD-9005C9B8BC0E}" type="pres">
      <dgm:prSet presAssocID="{AC3FF2FF-FE3D-4685-A322-17196059ADCF}" presName="hierChild5" presStyleCnt="0"/>
      <dgm:spPr/>
    </dgm:pt>
    <dgm:pt modelId="{C9BCE31C-59E4-42D1-9878-8C91A98A1306}" type="pres">
      <dgm:prSet presAssocID="{806D635E-9541-45E7-8F52-B41E04998188}" presName="Name37" presStyleLbl="parChTrans1D2" presStyleIdx="1" presStyleCnt="5"/>
      <dgm:spPr/>
      <dgm:t>
        <a:bodyPr/>
        <a:lstStyle/>
        <a:p>
          <a:endParaRPr lang="es-EC"/>
        </a:p>
      </dgm:t>
    </dgm:pt>
    <dgm:pt modelId="{F2554CC6-026B-41B2-B7B0-E214819CA756}" type="pres">
      <dgm:prSet presAssocID="{50FB79BC-A503-4131-B6E6-DB1D65EBC10D}" presName="hierRoot2" presStyleCnt="0">
        <dgm:presLayoutVars>
          <dgm:hierBranch val="init"/>
        </dgm:presLayoutVars>
      </dgm:prSet>
      <dgm:spPr/>
    </dgm:pt>
    <dgm:pt modelId="{1F32D50B-3FFD-40F4-A0E7-35AE875B6C1F}" type="pres">
      <dgm:prSet presAssocID="{50FB79BC-A503-4131-B6E6-DB1D65EBC10D}" presName="rootComposite" presStyleCnt="0"/>
      <dgm:spPr/>
    </dgm:pt>
    <dgm:pt modelId="{8EFDD52D-A1EA-4F92-9A35-DF2D67D24F66}" type="pres">
      <dgm:prSet presAssocID="{50FB79BC-A503-4131-B6E6-DB1D65EBC10D}" presName="rootText" presStyleLbl="node2" presStyleIdx="1" presStyleCnt="4">
        <dgm:presLayoutVars>
          <dgm:chPref val="3"/>
        </dgm:presLayoutVars>
      </dgm:prSet>
      <dgm:spPr/>
      <dgm:t>
        <a:bodyPr/>
        <a:lstStyle/>
        <a:p>
          <a:endParaRPr lang="es-EC"/>
        </a:p>
      </dgm:t>
    </dgm:pt>
    <dgm:pt modelId="{43ECA4A3-4D76-4406-BBF7-C15CE1643268}" type="pres">
      <dgm:prSet presAssocID="{50FB79BC-A503-4131-B6E6-DB1D65EBC10D}" presName="rootConnector" presStyleLbl="node2" presStyleIdx="1" presStyleCnt="4"/>
      <dgm:spPr/>
      <dgm:t>
        <a:bodyPr/>
        <a:lstStyle/>
        <a:p>
          <a:endParaRPr lang="es-EC"/>
        </a:p>
      </dgm:t>
    </dgm:pt>
    <dgm:pt modelId="{A98C79F7-9287-48D5-821D-201EF1C0376B}" type="pres">
      <dgm:prSet presAssocID="{50FB79BC-A503-4131-B6E6-DB1D65EBC10D}" presName="hierChild4" presStyleCnt="0"/>
      <dgm:spPr/>
    </dgm:pt>
    <dgm:pt modelId="{DD9CCE0F-53E5-413F-AAEB-D4548816C0D6}" type="pres">
      <dgm:prSet presAssocID="{24C598D0-C65C-4B99-AFEE-76ECC3FBC503}" presName="Name37" presStyleLbl="parChTrans1D3" presStyleIdx="3" presStyleCnt="12"/>
      <dgm:spPr/>
      <dgm:t>
        <a:bodyPr/>
        <a:lstStyle/>
        <a:p>
          <a:endParaRPr lang="es-EC"/>
        </a:p>
      </dgm:t>
    </dgm:pt>
    <dgm:pt modelId="{C2357D69-09B4-4CCE-86A4-9CA778AE4A07}" type="pres">
      <dgm:prSet presAssocID="{08B61F37-E22C-438B-BF7C-5232FD1EFB93}" presName="hierRoot2" presStyleCnt="0">
        <dgm:presLayoutVars>
          <dgm:hierBranch val="init"/>
        </dgm:presLayoutVars>
      </dgm:prSet>
      <dgm:spPr/>
    </dgm:pt>
    <dgm:pt modelId="{588DAFF7-901A-4D8F-B2CB-E6735DA964F9}" type="pres">
      <dgm:prSet presAssocID="{08B61F37-E22C-438B-BF7C-5232FD1EFB93}" presName="rootComposite" presStyleCnt="0"/>
      <dgm:spPr/>
    </dgm:pt>
    <dgm:pt modelId="{B6B06FBB-84C9-4870-97F3-A2FF44D5B75B}" type="pres">
      <dgm:prSet presAssocID="{08B61F37-E22C-438B-BF7C-5232FD1EFB93}" presName="rootText" presStyleLbl="node3" presStyleIdx="3" presStyleCnt="12">
        <dgm:presLayoutVars>
          <dgm:chPref val="3"/>
        </dgm:presLayoutVars>
      </dgm:prSet>
      <dgm:spPr/>
      <dgm:t>
        <a:bodyPr/>
        <a:lstStyle/>
        <a:p>
          <a:endParaRPr lang="es-EC"/>
        </a:p>
      </dgm:t>
    </dgm:pt>
    <dgm:pt modelId="{E7004CD1-A279-4801-9094-45EB41A66BEA}" type="pres">
      <dgm:prSet presAssocID="{08B61F37-E22C-438B-BF7C-5232FD1EFB93}" presName="rootConnector" presStyleLbl="node3" presStyleIdx="3" presStyleCnt="12"/>
      <dgm:spPr/>
      <dgm:t>
        <a:bodyPr/>
        <a:lstStyle/>
        <a:p>
          <a:endParaRPr lang="es-EC"/>
        </a:p>
      </dgm:t>
    </dgm:pt>
    <dgm:pt modelId="{2147CF42-0D7B-4B66-B491-BCF72A8635F2}" type="pres">
      <dgm:prSet presAssocID="{08B61F37-E22C-438B-BF7C-5232FD1EFB93}" presName="hierChild4" presStyleCnt="0"/>
      <dgm:spPr/>
    </dgm:pt>
    <dgm:pt modelId="{658E11C6-4D27-4037-BF88-88C2CEAB2B87}" type="pres">
      <dgm:prSet presAssocID="{08B61F37-E22C-438B-BF7C-5232FD1EFB93}" presName="hierChild5" presStyleCnt="0"/>
      <dgm:spPr/>
    </dgm:pt>
    <dgm:pt modelId="{EF97A0A6-623A-4EB0-97CC-164AAAE805E0}" type="pres">
      <dgm:prSet presAssocID="{74202BCF-B5F2-4CE2-B4EA-99613C83C5D9}" presName="Name37" presStyleLbl="parChTrans1D3" presStyleIdx="4" presStyleCnt="12"/>
      <dgm:spPr/>
      <dgm:t>
        <a:bodyPr/>
        <a:lstStyle/>
        <a:p>
          <a:endParaRPr lang="es-EC"/>
        </a:p>
      </dgm:t>
    </dgm:pt>
    <dgm:pt modelId="{393A8AA8-901E-459C-87F2-8F5D54B12007}" type="pres">
      <dgm:prSet presAssocID="{A65F1CEA-E37B-4B29-B913-0340785FCCEB}" presName="hierRoot2" presStyleCnt="0">
        <dgm:presLayoutVars>
          <dgm:hierBranch val="init"/>
        </dgm:presLayoutVars>
      </dgm:prSet>
      <dgm:spPr/>
    </dgm:pt>
    <dgm:pt modelId="{40C9BA32-0347-4AFA-85AA-92160B120C97}" type="pres">
      <dgm:prSet presAssocID="{A65F1CEA-E37B-4B29-B913-0340785FCCEB}" presName="rootComposite" presStyleCnt="0"/>
      <dgm:spPr/>
    </dgm:pt>
    <dgm:pt modelId="{C12531B4-64B7-48AF-99C2-A73D0C4FCD27}" type="pres">
      <dgm:prSet presAssocID="{A65F1CEA-E37B-4B29-B913-0340785FCCEB}" presName="rootText" presStyleLbl="node3" presStyleIdx="4" presStyleCnt="12">
        <dgm:presLayoutVars>
          <dgm:chPref val="3"/>
        </dgm:presLayoutVars>
      </dgm:prSet>
      <dgm:spPr/>
      <dgm:t>
        <a:bodyPr/>
        <a:lstStyle/>
        <a:p>
          <a:endParaRPr lang="es-EC"/>
        </a:p>
      </dgm:t>
    </dgm:pt>
    <dgm:pt modelId="{68B3DA08-4DAC-4E3C-9F0E-DD8F219A108A}" type="pres">
      <dgm:prSet presAssocID="{A65F1CEA-E37B-4B29-B913-0340785FCCEB}" presName="rootConnector" presStyleLbl="node3" presStyleIdx="4" presStyleCnt="12"/>
      <dgm:spPr/>
      <dgm:t>
        <a:bodyPr/>
        <a:lstStyle/>
        <a:p>
          <a:endParaRPr lang="es-EC"/>
        </a:p>
      </dgm:t>
    </dgm:pt>
    <dgm:pt modelId="{374A0123-783D-45C8-9EE1-DE9AF48EA712}" type="pres">
      <dgm:prSet presAssocID="{A65F1CEA-E37B-4B29-B913-0340785FCCEB}" presName="hierChild4" presStyleCnt="0"/>
      <dgm:spPr/>
    </dgm:pt>
    <dgm:pt modelId="{A3123AC6-FD4D-4550-93A5-2B3BA72BBD3D}" type="pres">
      <dgm:prSet presAssocID="{A65F1CEA-E37B-4B29-B913-0340785FCCEB}" presName="hierChild5" presStyleCnt="0"/>
      <dgm:spPr/>
    </dgm:pt>
    <dgm:pt modelId="{7838D172-D144-487D-87E5-F974A93F4182}" type="pres">
      <dgm:prSet presAssocID="{59F873A9-6157-472C-BE36-79A931860AF3}" presName="Name37" presStyleLbl="parChTrans1D3" presStyleIdx="5" presStyleCnt="12"/>
      <dgm:spPr/>
      <dgm:t>
        <a:bodyPr/>
        <a:lstStyle/>
        <a:p>
          <a:endParaRPr lang="es-EC"/>
        </a:p>
      </dgm:t>
    </dgm:pt>
    <dgm:pt modelId="{B77ACD41-FAC3-420F-8163-CCD6DBCD2D25}" type="pres">
      <dgm:prSet presAssocID="{F3FD5219-E67B-4737-9AB3-2EB3D8D9B918}" presName="hierRoot2" presStyleCnt="0">
        <dgm:presLayoutVars>
          <dgm:hierBranch val="init"/>
        </dgm:presLayoutVars>
      </dgm:prSet>
      <dgm:spPr/>
    </dgm:pt>
    <dgm:pt modelId="{FC2E2391-76D0-4CA9-B09D-5D5BF3001C1F}" type="pres">
      <dgm:prSet presAssocID="{F3FD5219-E67B-4737-9AB3-2EB3D8D9B918}" presName="rootComposite" presStyleCnt="0"/>
      <dgm:spPr/>
    </dgm:pt>
    <dgm:pt modelId="{75ECA352-7440-4EC4-B58B-46209B8F7305}" type="pres">
      <dgm:prSet presAssocID="{F3FD5219-E67B-4737-9AB3-2EB3D8D9B918}" presName="rootText" presStyleLbl="node3" presStyleIdx="5" presStyleCnt="12">
        <dgm:presLayoutVars>
          <dgm:chPref val="3"/>
        </dgm:presLayoutVars>
      </dgm:prSet>
      <dgm:spPr/>
      <dgm:t>
        <a:bodyPr/>
        <a:lstStyle/>
        <a:p>
          <a:endParaRPr lang="es-EC"/>
        </a:p>
      </dgm:t>
    </dgm:pt>
    <dgm:pt modelId="{D6E5A35A-B1CF-4425-9FB9-FEEE54A9A160}" type="pres">
      <dgm:prSet presAssocID="{F3FD5219-E67B-4737-9AB3-2EB3D8D9B918}" presName="rootConnector" presStyleLbl="node3" presStyleIdx="5" presStyleCnt="12"/>
      <dgm:spPr/>
      <dgm:t>
        <a:bodyPr/>
        <a:lstStyle/>
        <a:p>
          <a:endParaRPr lang="es-EC"/>
        </a:p>
      </dgm:t>
    </dgm:pt>
    <dgm:pt modelId="{FFA493C8-5346-42B7-AC28-7B162B23AEAA}" type="pres">
      <dgm:prSet presAssocID="{F3FD5219-E67B-4737-9AB3-2EB3D8D9B918}" presName="hierChild4" presStyleCnt="0"/>
      <dgm:spPr/>
    </dgm:pt>
    <dgm:pt modelId="{B193368F-CBE5-4559-B729-55C8D7BFFE91}" type="pres">
      <dgm:prSet presAssocID="{F3FD5219-E67B-4737-9AB3-2EB3D8D9B918}" presName="hierChild5" presStyleCnt="0"/>
      <dgm:spPr/>
    </dgm:pt>
    <dgm:pt modelId="{28738A05-AAB2-4AAD-B117-C6EFC689D53A}" type="pres">
      <dgm:prSet presAssocID="{50FB79BC-A503-4131-B6E6-DB1D65EBC10D}" presName="hierChild5" presStyleCnt="0"/>
      <dgm:spPr/>
    </dgm:pt>
    <dgm:pt modelId="{5F4BFBC8-50D7-40EC-983C-3783E5BDA50D}" type="pres">
      <dgm:prSet presAssocID="{2C3D2152-2687-44EF-816B-4D098896DD81}" presName="Name37" presStyleLbl="parChTrans1D2" presStyleIdx="2" presStyleCnt="5"/>
      <dgm:spPr/>
      <dgm:t>
        <a:bodyPr/>
        <a:lstStyle/>
        <a:p>
          <a:endParaRPr lang="es-EC"/>
        </a:p>
      </dgm:t>
    </dgm:pt>
    <dgm:pt modelId="{B5F1DCB7-354E-4EB3-8850-8CFEA94E7675}" type="pres">
      <dgm:prSet presAssocID="{E80EDF2B-7CAD-4EF3-B1F7-CC6323DD4195}" presName="hierRoot2" presStyleCnt="0">
        <dgm:presLayoutVars>
          <dgm:hierBranch val="init"/>
        </dgm:presLayoutVars>
      </dgm:prSet>
      <dgm:spPr/>
    </dgm:pt>
    <dgm:pt modelId="{41B26FE4-AA20-4108-B9FF-2A085C3E8A0D}" type="pres">
      <dgm:prSet presAssocID="{E80EDF2B-7CAD-4EF3-B1F7-CC6323DD4195}" presName="rootComposite" presStyleCnt="0"/>
      <dgm:spPr/>
    </dgm:pt>
    <dgm:pt modelId="{AFF7AB5E-B06D-4519-A4E7-B98409E01D83}" type="pres">
      <dgm:prSet presAssocID="{E80EDF2B-7CAD-4EF3-B1F7-CC6323DD4195}" presName="rootText" presStyleLbl="node2" presStyleIdx="2" presStyleCnt="4">
        <dgm:presLayoutVars>
          <dgm:chPref val="3"/>
        </dgm:presLayoutVars>
      </dgm:prSet>
      <dgm:spPr/>
      <dgm:t>
        <a:bodyPr/>
        <a:lstStyle/>
        <a:p>
          <a:endParaRPr lang="es-EC"/>
        </a:p>
      </dgm:t>
    </dgm:pt>
    <dgm:pt modelId="{A3FE1396-69B6-4D64-BE6F-F3DFC773A5AB}" type="pres">
      <dgm:prSet presAssocID="{E80EDF2B-7CAD-4EF3-B1F7-CC6323DD4195}" presName="rootConnector" presStyleLbl="node2" presStyleIdx="2" presStyleCnt="4"/>
      <dgm:spPr/>
      <dgm:t>
        <a:bodyPr/>
        <a:lstStyle/>
        <a:p>
          <a:endParaRPr lang="es-EC"/>
        </a:p>
      </dgm:t>
    </dgm:pt>
    <dgm:pt modelId="{0867C464-0DB3-4538-A90B-0F5EF9F10195}" type="pres">
      <dgm:prSet presAssocID="{E80EDF2B-7CAD-4EF3-B1F7-CC6323DD4195}" presName="hierChild4" presStyleCnt="0"/>
      <dgm:spPr/>
    </dgm:pt>
    <dgm:pt modelId="{795E7F07-48F2-4873-A745-F7690953CBB8}" type="pres">
      <dgm:prSet presAssocID="{B85ED62D-C764-45A2-BFBD-B087589178D4}" presName="Name37" presStyleLbl="parChTrans1D3" presStyleIdx="6" presStyleCnt="12"/>
      <dgm:spPr/>
      <dgm:t>
        <a:bodyPr/>
        <a:lstStyle/>
        <a:p>
          <a:endParaRPr lang="es-EC"/>
        </a:p>
      </dgm:t>
    </dgm:pt>
    <dgm:pt modelId="{57CD6AB2-0473-405C-B034-D7A889397877}" type="pres">
      <dgm:prSet presAssocID="{D7D710C6-169B-4191-B8CF-93DFD9FCC584}" presName="hierRoot2" presStyleCnt="0">
        <dgm:presLayoutVars>
          <dgm:hierBranch val="init"/>
        </dgm:presLayoutVars>
      </dgm:prSet>
      <dgm:spPr/>
    </dgm:pt>
    <dgm:pt modelId="{A4E19968-5A18-4220-9F09-604D05619236}" type="pres">
      <dgm:prSet presAssocID="{D7D710C6-169B-4191-B8CF-93DFD9FCC584}" presName="rootComposite" presStyleCnt="0"/>
      <dgm:spPr/>
    </dgm:pt>
    <dgm:pt modelId="{8A0E6EE1-7B48-4107-A545-5EE2A522ACDA}" type="pres">
      <dgm:prSet presAssocID="{D7D710C6-169B-4191-B8CF-93DFD9FCC584}" presName="rootText" presStyleLbl="node3" presStyleIdx="6" presStyleCnt="12">
        <dgm:presLayoutVars>
          <dgm:chPref val="3"/>
        </dgm:presLayoutVars>
      </dgm:prSet>
      <dgm:spPr/>
      <dgm:t>
        <a:bodyPr/>
        <a:lstStyle/>
        <a:p>
          <a:endParaRPr lang="es-EC"/>
        </a:p>
      </dgm:t>
    </dgm:pt>
    <dgm:pt modelId="{7CFB17F0-DD1E-4FE3-AB39-8B6F7814A36B}" type="pres">
      <dgm:prSet presAssocID="{D7D710C6-169B-4191-B8CF-93DFD9FCC584}" presName="rootConnector" presStyleLbl="node3" presStyleIdx="6" presStyleCnt="12"/>
      <dgm:spPr/>
      <dgm:t>
        <a:bodyPr/>
        <a:lstStyle/>
        <a:p>
          <a:endParaRPr lang="es-EC"/>
        </a:p>
      </dgm:t>
    </dgm:pt>
    <dgm:pt modelId="{54BEA852-9027-48D6-8770-BC0D6AA225B4}" type="pres">
      <dgm:prSet presAssocID="{D7D710C6-169B-4191-B8CF-93DFD9FCC584}" presName="hierChild4" presStyleCnt="0"/>
      <dgm:spPr/>
    </dgm:pt>
    <dgm:pt modelId="{073251F0-83D5-480B-9640-18952FA55648}" type="pres">
      <dgm:prSet presAssocID="{D7D710C6-169B-4191-B8CF-93DFD9FCC584}" presName="hierChild5" presStyleCnt="0"/>
      <dgm:spPr/>
    </dgm:pt>
    <dgm:pt modelId="{E35A6420-B225-4306-AF79-83175CED6CAA}" type="pres">
      <dgm:prSet presAssocID="{52C344F1-7262-4B86-BCE2-B15E1D706AED}" presName="Name37" presStyleLbl="parChTrans1D3" presStyleIdx="7" presStyleCnt="12"/>
      <dgm:spPr/>
      <dgm:t>
        <a:bodyPr/>
        <a:lstStyle/>
        <a:p>
          <a:endParaRPr lang="es-EC"/>
        </a:p>
      </dgm:t>
    </dgm:pt>
    <dgm:pt modelId="{F45CD465-B583-41D8-9423-FD218E4BFD7C}" type="pres">
      <dgm:prSet presAssocID="{533A786A-ED89-4E2E-B18D-4CEAE9515659}" presName="hierRoot2" presStyleCnt="0">
        <dgm:presLayoutVars>
          <dgm:hierBranch val="init"/>
        </dgm:presLayoutVars>
      </dgm:prSet>
      <dgm:spPr/>
    </dgm:pt>
    <dgm:pt modelId="{D576F388-C63B-4CEF-8E32-D47DAE41A71D}" type="pres">
      <dgm:prSet presAssocID="{533A786A-ED89-4E2E-B18D-4CEAE9515659}" presName="rootComposite" presStyleCnt="0"/>
      <dgm:spPr/>
    </dgm:pt>
    <dgm:pt modelId="{C4BE072E-3B5A-46BE-9143-37CCEE4DA42B}" type="pres">
      <dgm:prSet presAssocID="{533A786A-ED89-4E2E-B18D-4CEAE9515659}" presName="rootText" presStyleLbl="node3" presStyleIdx="7" presStyleCnt="12">
        <dgm:presLayoutVars>
          <dgm:chPref val="3"/>
        </dgm:presLayoutVars>
      </dgm:prSet>
      <dgm:spPr/>
      <dgm:t>
        <a:bodyPr/>
        <a:lstStyle/>
        <a:p>
          <a:endParaRPr lang="es-EC"/>
        </a:p>
      </dgm:t>
    </dgm:pt>
    <dgm:pt modelId="{660E0AD8-9D5D-45FD-A6AF-469ECD4539C1}" type="pres">
      <dgm:prSet presAssocID="{533A786A-ED89-4E2E-B18D-4CEAE9515659}" presName="rootConnector" presStyleLbl="node3" presStyleIdx="7" presStyleCnt="12"/>
      <dgm:spPr/>
      <dgm:t>
        <a:bodyPr/>
        <a:lstStyle/>
        <a:p>
          <a:endParaRPr lang="es-EC"/>
        </a:p>
      </dgm:t>
    </dgm:pt>
    <dgm:pt modelId="{33669FD4-91BA-4362-9D3F-7CCC914D45AD}" type="pres">
      <dgm:prSet presAssocID="{533A786A-ED89-4E2E-B18D-4CEAE9515659}" presName="hierChild4" presStyleCnt="0"/>
      <dgm:spPr/>
    </dgm:pt>
    <dgm:pt modelId="{0F86A701-8DCB-449C-B98B-A11AC936FB15}" type="pres">
      <dgm:prSet presAssocID="{533A786A-ED89-4E2E-B18D-4CEAE9515659}" presName="hierChild5" presStyleCnt="0"/>
      <dgm:spPr/>
    </dgm:pt>
    <dgm:pt modelId="{1E6B2AA7-80E6-4526-A8BC-A9A478B86D2E}" type="pres">
      <dgm:prSet presAssocID="{BE00E8BA-D73E-475B-81FB-84962148CFB3}" presName="Name37" presStyleLbl="parChTrans1D3" presStyleIdx="8" presStyleCnt="12"/>
      <dgm:spPr/>
      <dgm:t>
        <a:bodyPr/>
        <a:lstStyle/>
        <a:p>
          <a:endParaRPr lang="es-EC"/>
        </a:p>
      </dgm:t>
    </dgm:pt>
    <dgm:pt modelId="{57D78224-CFE1-4186-90F7-B11BCB39D89E}" type="pres">
      <dgm:prSet presAssocID="{936F553C-21D4-40D8-98C4-AE8BF4624E96}" presName="hierRoot2" presStyleCnt="0">
        <dgm:presLayoutVars>
          <dgm:hierBranch val="init"/>
        </dgm:presLayoutVars>
      </dgm:prSet>
      <dgm:spPr/>
    </dgm:pt>
    <dgm:pt modelId="{D53A8970-27BD-421F-8248-74640061BF12}" type="pres">
      <dgm:prSet presAssocID="{936F553C-21D4-40D8-98C4-AE8BF4624E96}" presName="rootComposite" presStyleCnt="0"/>
      <dgm:spPr/>
    </dgm:pt>
    <dgm:pt modelId="{4C33B296-F7CD-4798-B1D6-8C3EC464631C}" type="pres">
      <dgm:prSet presAssocID="{936F553C-21D4-40D8-98C4-AE8BF4624E96}" presName="rootText" presStyleLbl="node3" presStyleIdx="8" presStyleCnt="12">
        <dgm:presLayoutVars>
          <dgm:chPref val="3"/>
        </dgm:presLayoutVars>
      </dgm:prSet>
      <dgm:spPr/>
      <dgm:t>
        <a:bodyPr/>
        <a:lstStyle/>
        <a:p>
          <a:endParaRPr lang="es-EC"/>
        </a:p>
      </dgm:t>
    </dgm:pt>
    <dgm:pt modelId="{214178E1-E414-4EC2-9B1F-CD276B7C4648}" type="pres">
      <dgm:prSet presAssocID="{936F553C-21D4-40D8-98C4-AE8BF4624E96}" presName="rootConnector" presStyleLbl="node3" presStyleIdx="8" presStyleCnt="12"/>
      <dgm:spPr/>
      <dgm:t>
        <a:bodyPr/>
        <a:lstStyle/>
        <a:p>
          <a:endParaRPr lang="es-EC"/>
        </a:p>
      </dgm:t>
    </dgm:pt>
    <dgm:pt modelId="{E843AF63-19CB-4CEA-920F-215E54B82E85}" type="pres">
      <dgm:prSet presAssocID="{936F553C-21D4-40D8-98C4-AE8BF4624E96}" presName="hierChild4" presStyleCnt="0"/>
      <dgm:spPr/>
    </dgm:pt>
    <dgm:pt modelId="{34D5C543-5190-4D7D-8906-FD3325D5C277}" type="pres">
      <dgm:prSet presAssocID="{936F553C-21D4-40D8-98C4-AE8BF4624E96}" presName="hierChild5" presStyleCnt="0"/>
      <dgm:spPr/>
    </dgm:pt>
    <dgm:pt modelId="{A8F47562-1019-415C-8552-888E4AEA79FB}" type="pres">
      <dgm:prSet presAssocID="{E80EDF2B-7CAD-4EF3-B1F7-CC6323DD4195}" presName="hierChild5" presStyleCnt="0"/>
      <dgm:spPr/>
    </dgm:pt>
    <dgm:pt modelId="{01E8E14C-68E8-4519-8735-383420BA6437}" type="pres">
      <dgm:prSet presAssocID="{120BEE9D-6055-4B21-B008-35239A6BDCEE}" presName="Name37" presStyleLbl="parChTrans1D2" presStyleIdx="3" presStyleCnt="5"/>
      <dgm:spPr/>
      <dgm:t>
        <a:bodyPr/>
        <a:lstStyle/>
        <a:p>
          <a:endParaRPr lang="es-EC"/>
        </a:p>
      </dgm:t>
    </dgm:pt>
    <dgm:pt modelId="{E781B855-E98F-4E1B-AA2F-001E088A6442}" type="pres">
      <dgm:prSet presAssocID="{E087DC3F-5866-4DF8-8145-9FE8FCEB7986}" presName="hierRoot2" presStyleCnt="0">
        <dgm:presLayoutVars>
          <dgm:hierBranch val="init"/>
        </dgm:presLayoutVars>
      </dgm:prSet>
      <dgm:spPr/>
    </dgm:pt>
    <dgm:pt modelId="{2DFB232C-F6AF-4E33-A64E-C92A71935D81}" type="pres">
      <dgm:prSet presAssocID="{E087DC3F-5866-4DF8-8145-9FE8FCEB7986}" presName="rootComposite" presStyleCnt="0"/>
      <dgm:spPr/>
    </dgm:pt>
    <dgm:pt modelId="{E14ECFA8-2D32-4D0F-8ED9-24277FE57B2C}" type="pres">
      <dgm:prSet presAssocID="{E087DC3F-5866-4DF8-8145-9FE8FCEB7986}" presName="rootText" presStyleLbl="node2" presStyleIdx="3" presStyleCnt="4">
        <dgm:presLayoutVars>
          <dgm:chPref val="3"/>
        </dgm:presLayoutVars>
      </dgm:prSet>
      <dgm:spPr/>
      <dgm:t>
        <a:bodyPr/>
        <a:lstStyle/>
        <a:p>
          <a:endParaRPr lang="es-EC"/>
        </a:p>
      </dgm:t>
    </dgm:pt>
    <dgm:pt modelId="{A9811D83-179B-40A4-AC75-11C094259F1B}" type="pres">
      <dgm:prSet presAssocID="{E087DC3F-5866-4DF8-8145-9FE8FCEB7986}" presName="rootConnector" presStyleLbl="node2" presStyleIdx="3" presStyleCnt="4"/>
      <dgm:spPr/>
      <dgm:t>
        <a:bodyPr/>
        <a:lstStyle/>
        <a:p>
          <a:endParaRPr lang="es-EC"/>
        </a:p>
      </dgm:t>
    </dgm:pt>
    <dgm:pt modelId="{81F479D7-CDEC-4ADB-8032-79ABC697B3AF}" type="pres">
      <dgm:prSet presAssocID="{E087DC3F-5866-4DF8-8145-9FE8FCEB7986}" presName="hierChild4" presStyleCnt="0"/>
      <dgm:spPr/>
    </dgm:pt>
    <dgm:pt modelId="{26F5326F-D2E3-4DFA-9323-8F586AC953B1}" type="pres">
      <dgm:prSet presAssocID="{0A89FF4A-C9BC-4182-8D11-D2A722875962}" presName="Name37" presStyleLbl="parChTrans1D3" presStyleIdx="9" presStyleCnt="12"/>
      <dgm:spPr/>
      <dgm:t>
        <a:bodyPr/>
        <a:lstStyle/>
        <a:p>
          <a:endParaRPr lang="es-EC"/>
        </a:p>
      </dgm:t>
    </dgm:pt>
    <dgm:pt modelId="{6E0E3BDC-9883-4635-8C50-F60767D7B488}" type="pres">
      <dgm:prSet presAssocID="{96CB0BC7-7AF5-465E-B354-282E4BADD831}" presName="hierRoot2" presStyleCnt="0">
        <dgm:presLayoutVars>
          <dgm:hierBranch val="init"/>
        </dgm:presLayoutVars>
      </dgm:prSet>
      <dgm:spPr/>
    </dgm:pt>
    <dgm:pt modelId="{F6998445-708A-4AB6-92DA-1DB31F90185F}" type="pres">
      <dgm:prSet presAssocID="{96CB0BC7-7AF5-465E-B354-282E4BADD831}" presName="rootComposite" presStyleCnt="0"/>
      <dgm:spPr/>
    </dgm:pt>
    <dgm:pt modelId="{B8F9DCCC-747F-416B-89A6-B11A63BEF538}" type="pres">
      <dgm:prSet presAssocID="{96CB0BC7-7AF5-465E-B354-282E4BADD831}" presName="rootText" presStyleLbl="node3" presStyleIdx="9" presStyleCnt="12">
        <dgm:presLayoutVars>
          <dgm:chPref val="3"/>
        </dgm:presLayoutVars>
      </dgm:prSet>
      <dgm:spPr/>
      <dgm:t>
        <a:bodyPr/>
        <a:lstStyle/>
        <a:p>
          <a:endParaRPr lang="es-EC"/>
        </a:p>
      </dgm:t>
    </dgm:pt>
    <dgm:pt modelId="{3760BFC0-BEF8-45F8-BA33-DB3408146234}" type="pres">
      <dgm:prSet presAssocID="{96CB0BC7-7AF5-465E-B354-282E4BADD831}" presName="rootConnector" presStyleLbl="node3" presStyleIdx="9" presStyleCnt="12"/>
      <dgm:spPr/>
      <dgm:t>
        <a:bodyPr/>
        <a:lstStyle/>
        <a:p>
          <a:endParaRPr lang="es-EC"/>
        </a:p>
      </dgm:t>
    </dgm:pt>
    <dgm:pt modelId="{E7385262-8E37-46BC-A43F-BB04F7C4FEE1}" type="pres">
      <dgm:prSet presAssocID="{96CB0BC7-7AF5-465E-B354-282E4BADD831}" presName="hierChild4" presStyleCnt="0"/>
      <dgm:spPr/>
    </dgm:pt>
    <dgm:pt modelId="{CEFADF36-4E53-46D7-B9E6-84A984764BCC}" type="pres">
      <dgm:prSet presAssocID="{96CB0BC7-7AF5-465E-B354-282E4BADD831}" presName="hierChild5" presStyleCnt="0"/>
      <dgm:spPr/>
    </dgm:pt>
    <dgm:pt modelId="{BADD8DFD-86DC-4D64-97D2-5F367C4F2608}" type="pres">
      <dgm:prSet presAssocID="{73422CB8-771D-4005-8907-BA8471E0E8A4}" presName="Name37" presStyleLbl="parChTrans1D3" presStyleIdx="10" presStyleCnt="12"/>
      <dgm:spPr/>
      <dgm:t>
        <a:bodyPr/>
        <a:lstStyle/>
        <a:p>
          <a:endParaRPr lang="es-EC"/>
        </a:p>
      </dgm:t>
    </dgm:pt>
    <dgm:pt modelId="{B1CBF57B-5704-47E4-BC89-DC66E4F706CE}" type="pres">
      <dgm:prSet presAssocID="{A57DF952-378A-41D4-87EE-A0AA29AD0E71}" presName="hierRoot2" presStyleCnt="0">
        <dgm:presLayoutVars>
          <dgm:hierBranch val="init"/>
        </dgm:presLayoutVars>
      </dgm:prSet>
      <dgm:spPr/>
    </dgm:pt>
    <dgm:pt modelId="{28C3D18F-2A3A-4A90-82D4-8764B7CE6264}" type="pres">
      <dgm:prSet presAssocID="{A57DF952-378A-41D4-87EE-A0AA29AD0E71}" presName="rootComposite" presStyleCnt="0"/>
      <dgm:spPr/>
    </dgm:pt>
    <dgm:pt modelId="{166C9D4D-40EE-482F-B275-D8C4628E5944}" type="pres">
      <dgm:prSet presAssocID="{A57DF952-378A-41D4-87EE-A0AA29AD0E71}" presName="rootText" presStyleLbl="node3" presStyleIdx="10" presStyleCnt="12">
        <dgm:presLayoutVars>
          <dgm:chPref val="3"/>
        </dgm:presLayoutVars>
      </dgm:prSet>
      <dgm:spPr/>
      <dgm:t>
        <a:bodyPr/>
        <a:lstStyle/>
        <a:p>
          <a:endParaRPr lang="es-EC"/>
        </a:p>
      </dgm:t>
    </dgm:pt>
    <dgm:pt modelId="{2FE04727-71CE-41E4-A802-65FB5021BAE4}" type="pres">
      <dgm:prSet presAssocID="{A57DF952-378A-41D4-87EE-A0AA29AD0E71}" presName="rootConnector" presStyleLbl="node3" presStyleIdx="10" presStyleCnt="12"/>
      <dgm:spPr/>
      <dgm:t>
        <a:bodyPr/>
        <a:lstStyle/>
        <a:p>
          <a:endParaRPr lang="es-EC"/>
        </a:p>
      </dgm:t>
    </dgm:pt>
    <dgm:pt modelId="{E781E070-21CC-4384-8A13-FAD0D01CFF7C}" type="pres">
      <dgm:prSet presAssocID="{A57DF952-378A-41D4-87EE-A0AA29AD0E71}" presName="hierChild4" presStyleCnt="0"/>
      <dgm:spPr/>
    </dgm:pt>
    <dgm:pt modelId="{79EC0C9A-F604-4E04-A8E8-6A9C02CD051F}" type="pres">
      <dgm:prSet presAssocID="{A57DF952-378A-41D4-87EE-A0AA29AD0E71}" presName="hierChild5" presStyleCnt="0"/>
      <dgm:spPr/>
    </dgm:pt>
    <dgm:pt modelId="{44AF6A77-D720-4FDF-AA16-F64D46C8936F}" type="pres">
      <dgm:prSet presAssocID="{A0487FDF-033C-46EC-9FD7-A02659997217}" presName="Name37" presStyleLbl="parChTrans1D3" presStyleIdx="11" presStyleCnt="12"/>
      <dgm:spPr/>
      <dgm:t>
        <a:bodyPr/>
        <a:lstStyle/>
        <a:p>
          <a:endParaRPr lang="es-EC"/>
        </a:p>
      </dgm:t>
    </dgm:pt>
    <dgm:pt modelId="{D7903FB1-53BD-4F22-8C16-00CF4B0DD0C2}" type="pres">
      <dgm:prSet presAssocID="{B3C875AE-DA78-4177-9AB4-02DC5ACD057B}" presName="hierRoot2" presStyleCnt="0">
        <dgm:presLayoutVars>
          <dgm:hierBranch val="init"/>
        </dgm:presLayoutVars>
      </dgm:prSet>
      <dgm:spPr/>
    </dgm:pt>
    <dgm:pt modelId="{881ECEA9-082A-434F-9EDB-EA9534F373E4}" type="pres">
      <dgm:prSet presAssocID="{B3C875AE-DA78-4177-9AB4-02DC5ACD057B}" presName="rootComposite" presStyleCnt="0"/>
      <dgm:spPr/>
    </dgm:pt>
    <dgm:pt modelId="{AA1E191C-63B6-484D-8680-56B78673FCD7}" type="pres">
      <dgm:prSet presAssocID="{B3C875AE-DA78-4177-9AB4-02DC5ACD057B}" presName="rootText" presStyleLbl="node3" presStyleIdx="11" presStyleCnt="12">
        <dgm:presLayoutVars>
          <dgm:chPref val="3"/>
        </dgm:presLayoutVars>
      </dgm:prSet>
      <dgm:spPr/>
      <dgm:t>
        <a:bodyPr/>
        <a:lstStyle/>
        <a:p>
          <a:endParaRPr lang="es-EC"/>
        </a:p>
      </dgm:t>
    </dgm:pt>
    <dgm:pt modelId="{5631B1CD-A4CD-4537-B7C5-8620BD75A4FD}" type="pres">
      <dgm:prSet presAssocID="{B3C875AE-DA78-4177-9AB4-02DC5ACD057B}" presName="rootConnector" presStyleLbl="node3" presStyleIdx="11" presStyleCnt="12"/>
      <dgm:spPr/>
      <dgm:t>
        <a:bodyPr/>
        <a:lstStyle/>
        <a:p>
          <a:endParaRPr lang="es-EC"/>
        </a:p>
      </dgm:t>
    </dgm:pt>
    <dgm:pt modelId="{EFD2D90B-B760-4830-B5AA-CB98D1C70FCD}" type="pres">
      <dgm:prSet presAssocID="{B3C875AE-DA78-4177-9AB4-02DC5ACD057B}" presName="hierChild4" presStyleCnt="0"/>
      <dgm:spPr/>
    </dgm:pt>
    <dgm:pt modelId="{BBBE4DC3-B10E-4025-BD89-D2E5A8E9F7B8}" type="pres">
      <dgm:prSet presAssocID="{B3C875AE-DA78-4177-9AB4-02DC5ACD057B}" presName="hierChild5" presStyleCnt="0"/>
      <dgm:spPr/>
    </dgm:pt>
    <dgm:pt modelId="{EC6702FE-E45C-4AA9-A1D7-2D56CC5607D6}" type="pres">
      <dgm:prSet presAssocID="{E087DC3F-5866-4DF8-8145-9FE8FCEB7986}" presName="hierChild5" presStyleCnt="0"/>
      <dgm:spPr/>
    </dgm:pt>
    <dgm:pt modelId="{762C0570-4DEF-4F83-B86D-BD2D952C3FC4}" type="pres">
      <dgm:prSet presAssocID="{038A63EE-45AF-4F93-8BE3-2FE50A0E4667}" presName="hierChild3" presStyleCnt="0"/>
      <dgm:spPr/>
    </dgm:pt>
    <dgm:pt modelId="{9014F48F-4DB2-4D9A-85EF-655B868EB1AF}" type="pres">
      <dgm:prSet presAssocID="{AE407248-46B9-45B8-9D8C-14DC13274752}" presName="Name111" presStyleLbl="parChTrans1D2" presStyleIdx="4" presStyleCnt="5"/>
      <dgm:spPr/>
      <dgm:t>
        <a:bodyPr/>
        <a:lstStyle/>
        <a:p>
          <a:endParaRPr lang="es-EC"/>
        </a:p>
      </dgm:t>
    </dgm:pt>
    <dgm:pt modelId="{8E4A8659-E6C0-46CC-A91E-D9555733C1B7}" type="pres">
      <dgm:prSet presAssocID="{2C6E2E9F-83C8-43F7-929F-F4674F409FCE}" presName="hierRoot3" presStyleCnt="0">
        <dgm:presLayoutVars>
          <dgm:hierBranch val="init"/>
        </dgm:presLayoutVars>
      </dgm:prSet>
      <dgm:spPr/>
    </dgm:pt>
    <dgm:pt modelId="{26D7EDB9-8A15-42D6-8A17-D3D4B9E369BE}" type="pres">
      <dgm:prSet presAssocID="{2C6E2E9F-83C8-43F7-929F-F4674F409FCE}" presName="rootComposite3" presStyleCnt="0"/>
      <dgm:spPr/>
    </dgm:pt>
    <dgm:pt modelId="{50DA8AEE-2C11-4C55-96AA-B4F62AEEF702}" type="pres">
      <dgm:prSet presAssocID="{2C6E2E9F-83C8-43F7-929F-F4674F409FCE}" presName="rootText3" presStyleLbl="asst1" presStyleIdx="0" presStyleCnt="1">
        <dgm:presLayoutVars>
          <dgm:chPref val="3"/>
        </dgm:presLayoutVars>
      </dgm:prSet>
      <dgm:spPr/>
      <dgm:t>
        <a:bodyPr/>
        <a:lstStyle/>
        <a:p>
          <a:endParaRPr lang="es-EC"/>
        </a:p>
      </dgm:t>
    </dgm:pt>
    <dgm:pt modelId="{863B6E16-6056-4A98-ABC2-AB76377F62E1}" type="pres">
      <dgm:prSet presAssocID="{2C6E2E9F-83C8-43F7-929F-F4674F409FCE}" presName="rootConnector3" presStyleLbl="asst1" presStyleIdx="0" presStyleCnt="1"/>
      <dgm:spPr/>
      <dgm:t>
        <a:bodyPr/>
        <a:lstStyle/>
        <a:p>
          <a:endParaRPr lang="es-EC"/>
        </a:p>
      </dgm:t>
    </dgm:pt>
    <dgm:pt modelId="{0C936782-5169-4193-B72E-C0E04B82503A}" type="pres">
      <dgm:prSet presAssocID="{2C6E2E9F-83C8-43F7-929F-F4674F409FCE}" presName="hierChild6" presStyleCnt="0"/>
      <dgm:spPr/>
    </dgm:pt>
    <dgm:pt modelId="{558140E7-DF77-4FB1-A836-921D16ED7EF8}" type="pres">
      <dgm:prSet presAssocID="{2C6E2E9F-83C8-43F7-929F-F4674F409FCE}" presName="hierChild7" presStyleCnt="0"/>
      <dgm:spPr/>
    </dgm:pt>
  </dgm:ptLst>
  <dgm:cxnLst>
    <dgm:cxn modelId="{0B568325-1AD1-4365-A5BD-B8633670CBEC}" srcId="{038A63EE-45AF-4F93-8BE3-2FE50A0E4667}" destId="{E80EDF2B-7CAD-4EF3-B1F7-CC6323DD4195}" srcOrd="3" destOrd="0" parTransId="{2C3D2152-2687-44EF-816B-4D098896DD81}" sibTransId="{19407960-A2D9-40F0-9C16-993E1E38BDB3}"/>
    <dgm:cxn modelId="{E203E46B-8C7E-4287-8477-E8DEBB82BB1E}" type="presOf" srcId="{038A63EE-45AF-4F93-8BE3-2FE50A0E4667}" destId="{1328E189-D311-44AB-AF5E-00C8052F001C}" srcOrd="0" destOrd="0" presId="urn:microsoft.com/office/officeart/2005/8/layout/orgChart1"/>
    <dgm:cxn modelId="{ABBA6294-4865-4EBB-B268-BA2141437F07}" type="presOf" srcId="{84DD7DA9-BBA8-409B-A683-56593F32019F}" destId="{017E4813-36E6-4250-A927-DC692B514884}" srcOrd="0" destOrd="0" presId="urn:microsoft.com/office/officeart/2005/8/layout/orgChart1"/>
    <dgm:cxn modelId="{26F78AC1-38CF-4A68-BF3F-83C751F6427F}" type="presOf" srcId="{24C598D0-C65C-4B99-AFEE-76ECC3FBC503}" destId="{DD9CCE0F-53E5-413F-AAEB-D4548816C0D6}" srcOrd="0" destOrd="0" presId="urn:microsoft.com/office/officeart/2005/8/layout/orgChart1"/>
    <dgm:cxn modelId="{13FEF1ED-2C58-4FCF-9AB9-A45A24490858}" type="presOf" srcId="{50FB79BC-A503-4131-B6E6-DB1D65EBC10D}" destId="{43ECA4A3-4D76-4406-BBF7-C15CE1643268}" srcOrd="1" destOrd="0" presId="urn:microsoft.com/office/officeart/2005/8/layout/orgChart1"/>
    <dgm:cxn modelId="{F6BC04B0-D647-47E1-8347-BED47D567DF1}" type="presOf" srcId="{08B61F37-E22C-438B-BF7C-5232FD1EFB93}" destId="{B6B06FBB-84C9-4870-97F3-A2FF44D5B75B}" srcOrd="0" destOrd="0" presId="urn:microsoft.com/office/officeart/2005/8/layout/orgChart1"/>
    <dgm:cxn modelId="{E4FC6C10-5E95-41C7-8F5F-263A54C7491B}" type="presOf" srcId="{4D2702AA-629E-4D06-A5A1-1075273EFC03}" destId="{17108090-9C33-410C-9B6B-4CA73B6317A5}" srcOrd="1" destOrd="0" presId="urn:microsoft.com/office/officeart/2005/8/layout/orgChart1"/>
    <dgm:cxn modelId="{A69980D8-C274-4466-8ED2-9584D6D58E59}" type="presOf" srcId="{936F553C-21D4-40D8-98C4-AE8BF4624E96}" destId="{4C33B296-F7CD-4798-B1D6-8C3EC464631C}" srcOrd="0" destOrd="0" presId="urn:microsoft.com/office/officeart/2005/8/layout/orgChart1"/>
    <dgm:cxn modelId="{F9AB3641-22F8-43EF-A103-7ED097F865FC}" srcId="{50FB79BC-A503-4131-B6E6-DB1D65EBC10D}" destId="{08B61F37-E22C-438B-BF7C-5232FD1EFB93}" srcOrd="0" destOrd="0" parTransId="{24C598D0-C65C-4B99-AFEE-76ECC3FBC503}" sibTransId="{957695B7-522E-44CC-8E33-1F12D9594CDB}"/>
    <dgm:cxn modelId="{50D168DA-9B0F-4A77-82A9-71C19191D16A}" srcId="{AC3FF2FF-FE3D-4685-A322-17196059ADCF}" destId="{840A12C9-AA7B-4A58-AFDD-819CAD997EE6}" srcOrd="0" destOrd="0" parTransId="{84DD7DA9-BBA8-409B-A683-56593F32019F}" sibTransId="{9D6B6336-F604-48A1-A38F-A07FA024B972}"/>
    <dgm:cxn modelId="{891A4905-65DC-4380-A2EE-9625C979DB06}" srcId="{038A63EE-45AF-4F93-8BE3-2FE50A0E4667}" destId="{50FB79BC-A503-4131-B6E6-DB1D65EBC10D}" srcOrd="2" destOrd="0" parTransId="{806D635E-9541-45E7-8F52-B41E04998188}" sibTransId="{77EE33DA-0296-4304-9461-DE8B088795D1}"/>
    <dgm:cxn modelId="{5916A9C2-DE60-49A5-92D0-0FCA4A00A02A}" type="presOf" srcId="{2C6E2E9F-83C8-43F7-929F-F4674F409FCE}" destId="{863B6E16-6056-4A98-ABC2-AB76377F62E1}" srcOrd="1" destOrd="0" presId="urn:microsoft.com/office/officeart/2005/8/layout/orgChart1"/>
    <dgm:cxn modelId="{774020D0-C419-465E-92E5-C25F9D4BE4D8}" type="presOf" srcId="{4D2702AA-629E-4D06-A5A1-1075273EFC03}" destId="{843B4E9C-7B83-4DA0-86A3-D11141FBC807}" srcOrd="0" destOrd="0" presId="urn:microsoft.com/office/officeart/2005/8/layout/orgChart1"/>
    <dgm:cxn modelId="{FB690924-710B-493F-BC21-15D196B401A0}" type="presOf" srcId="{2C6E2E9F-83C8-43F7-929F-F4674F409FCE}" destId="{50DA8AEE-2C11-4C55-96AA-B4F62AEEF702}" srcOrd="0" destOrd="0" presId="urn:microsoft.com/office/officeart/2005/8/layout/orgChart1"/>
    <dgm:cxn modelId="{3CCBA9C2-1A27-4942-B8B2-DF3C1FC1752E}" type="presOf" srcId="{F3FD5219-E67B-4737-9AB3-2EB3D8D9B918}" destId="{D6E5A35A-B1CF-4425-9FB9-FEEE54A9A160}" srcOrd="1" destOrd="0" presId="urn:microsoft.com/office/officeart/2005/8/layout/orgChart1"/>
    <dgm:cxn modelId="{BB293775-5846-4831-AFC8-00BA10BBF98B}" type="presOf" srcId="{A57DF952-378A-41D4-87EE-A0AA29AD0E71}" destId="{2FE04727-71CE-41E4-A802-65FB5021BAE4}" srcOrd="1" destOrd="0" presId="urn:microsoft.com/office/officeart/2005/8/layout/orgChart1"/>
    <dgm:cxn modelId="{22A629B3-850C-43E1-AF3B-F9C47E11E7F4}" type="presOf" srcId="{0A74342E-6C9C-430B-A2A1-5D1B386A1983}" destId="{54CC7B93-2270-4359-8D5F-D37F8ED70B60}" srcOrd="0" destOrd="0" presId="urn:microsoft.com/office/officeart/2005/8/layout/orgChart1"/>
    <dgm:cxn modelId="{1FD8DB5A-EF44-40AF-A2BB-7960D3E9F566}" type="presOf" srcId="{120BEE9D-6055-4B21-B008-35239A6BDCEE}" destId="{01E8E14C-68E8-4519-8735-383420BA6437}" srcOrd="0" destOrd="0" presId="urn:microsoft.com/office/officeart/2005/8/layout/orgChart1"/>
    <dgm:cxn modelId="{5BFC735C-632F-4A0E-8E9A-2F8E51DEA590}" srcId="{E80EDF2B-7CAD-4EF3-B1F7-CC6323DD4195}" destId="{936F553C-21D4-40D8-98C4-AE8BF4624E96}" srcOrd="2" destOrd="0" parTransId="{BE00E8BA-D73E-475B-81FB-84962148CFB3}" sibTransId="{ABFED502-A85C-4358-9370-DA50B704EFB6}"/>
    <dgm:cxn modelId="{BAF87ADB-69D2-4F76-A571-99A7B303B7EF}" type="presOf" srcId="{533A786A-ED89-4E2E-B18D-4CEAE9515659}" destId="{660E0AD8-9D5D-45FD-A6AF-469ECD4539C1}" srcOrd="1" destOrd="0" presId="urn:microsoft.com/office/officeart/2005/8/layout/orgChart1"/>
    <dgm:cxn modelId="{0E78D19A-5D9A-44A1-8AAB-D2A95BA88622}" type="presOf" srcId="{96CB0BC7-7AF5-465E-B354-282E4BADD831}" destId="{B8F9DCCC-747F-416B-89A6-B11A63BEF538}" srcOrd="0" destOrd="0" presId="urn:microsoft.com/office/officeart/2005/8/layout/orgChart1"/>
    <dgm:cxn modelId="{C004EC8B-340F-4BC8-A8E0-8FC2ADE3F36A}" type="presOf" srcId="{AC3FF2FF-FE3D-4685-A322-17196059ADCF}" destId="{2253E4E6-EF25-40DE-A198-191EE3D2FDD9}" srcOrd="0" destOrd="0" presId="urn:microsoft.com/office/officeart/2005/8/layout/orgChart1"/>
    <dgm:cxn modelId="{D178E635-2821-4EDC-9849-4D9A71F8651F}" srcId="{038A63EE-45AF-4F93-8BE3-2FE50A0E4667}" destId="{AC3FF2FF-FE3D-4685-A322-17196059ADCF}" srcOrd="1" destOrd="0" parTransId="{712F2B99-3C87-47D3-805E-944D4A47DA88}" sibTransId="{8B204495-6AAB-4259-95C5-F808E993F4DE}"/>
    <dgm:cxn modelId="{6CB16886-5888-453F-8BF5-0F05B9CEBDA5}" srcId="{AC3FF2FF-FE3D-4685-A322-17196059ADCF}" destId="{4D2702AA-629E-4D06-A5A1-1075273EFC03}" srcOrd="1" destOrd="0" parTransId="{0A74342E-6C9C-430B-A2A1-5D1B386A1983}" sibTransId="{B40BFFE9-9D68-4F2D-9F41-5949EC297C8A}"/>
    <dgm:cxn modelId="{B3B7044F-CEA7-4DCD-AB44-0E1071989738}" type="presOf" srcId="{96CB0BC7-7AF5-465E-B354-282E4BADD831}" destId="{3760BFC0-BEF8-45F8-BA33-DB3408146234}" srcOrd="1" destOrd="0" presId="urn:microsoft.com/office/officeart/2005/8/layout/orgChart1"/>
    <dgm:cxn modelId="{46913855-BF10-4D6D-99E5-83CF7246BDAD}" type="presOf" srcId="{AC3FF2FF-FE3D-4685-A322-17196059ADCF}" destId="{D130D4B6-5831-4C7E-9383-45EBC2C21B96}" srcOrd="1" destOrd="0" presId="urn:microsoft.com/office/officeart/2005/8/layout/orgChart1"/>
    <dgm:cxn modelId="{47D0D4A4-140B-4E5F-8DDE-51B94F95D22D}" type="presOf" srcId="{B85ED62D-C764-45A2-BFBD-B087589178D4}" destId="{795E7F07-48F2-4873-A745-F7690953CBB8}" srcOrd="0" destOrd="0" presId="urn:microsoft.com/office/officeart/2005/8/layout/orgChart1"/>
    <dgm:cxn modelId="{C7A55C34-887B-40FC-A7E9-01AB7DBBF3FB}" type="presOf" srcId="{038A63EE-45AF-4F93-8BE3-2FE50A0E4667}" destId="{69A6606D-86E2-4716-9C33-0725A9A82707}" srcOrd="1" destOrd="0" presId="urn:microsoft.com/office/officeart/2005/8/layout/orgChart1"/>
    <dgm:cxn modelId="{65FA5DB1-EAF2-410E-973A-753F9FB6F66F}" type="presOf" srcId="{B3C875AE-DA78-4177-9AB4-02DC5ACD057B}" destId="{5631B1CD-A4CD-4537-B7C5-8620BD75A4FD}" srcOrd="1" destOrd="0" presId="urn:microsoft.com/office/officeart/2005/8/layout/orgChart1"/>
    <dgm:cxn modelId="{272BB33E-3E13-4B66-A179-FDAAACB077B6}" type="presOf" srcId="{B3C875AE-DA78-4177-9AB4-02DC5ACD057B}" destId="{AA1E191C-63B6-484D-8680-56B78673FCD7}" srcOrd="0" destOrd="0" presId="urn:microsoft.com/office/officeart/2005/8/layout/orgChart1"/>
    <dgm:cxn modelId="{2DAF60B9-1254-4040-8FD0-ED38A488CBCF}" srcId="{50FB79BC-A503-4131-B6E6-DB1D65EBC10D}" destId="{A65F1CEA-E37B-4B29-B913-0340785FCCEB}" srcOrd="1" destOrd="0" parTransId="{74202BCF-B5F2-4CE2-B4EA-99613C83C5D9}" sibTransId="{59C4BE49-9DDD-403A-BF2B-3C36E58DDFD4}"/>
    <dgm:cxn modelId="{39C2B85D-8DE8-48B3-832B-B13AC4257E55}" srcId="{038A63EE-45AF-4F93-8BE3-2FE50A0E4667}" destId="{E087DC3F-5866-4DF8-8145-9FE8FCEB7986}" srcOrd="4" destOrd="0" parTransId="{120BEE9D-6055-4B21-B008-35239A6BDCEE}" sibTransId="{82366339-D86D-4B48-9211-3DD0BE1E9A5B}"/>
    <dgm:cxn modelId="{E81D28DC-2320-44D1-82FD-6270E4364493}" type="presOf" srcId="{2C3D2152-2687-44EF-816B-4D098896DD81}" destId="{5F4BFBC8-50D7-40EC-983C-3783E5BDA50D}" srcOrd="0" destOrd="0" presId="urn:microsoft.com/office/officeart/2005/8/layout/orgChart1"/>
    <dgm:cxn modelId="{8970F676-5FA2-412B-9E5A-B739A0132901}" type="presOf" srcId="{BE00E8BA-D73E-475B-81FB-84962148CFB3}" destId="{1E6B2AA7-80E6-4526-A8BC-A9A478B86D2E}" srcOrd="0" destOrd="0" presId="urn:microsoft.com/office/officeart/2005/8/layout/orgChart1"/>
    <dgm:cxn modelId="{3EAFEA16-1D03-408F-8D3A-6DFA1D102ABE}" srcId="{AC3FF2FF-FE3D-4685-A322-17196059ADCF}" destId="{34D49A81-5D87-48DB-9960-7DAC5B2DDF3A}" srcOrd="2" destOrd="0" parTransId="{62D64709-B5D3-4B3D-952F-9C4D3334E1C1}" sibTransId="{CEEA024D-13B6-43A4-8BCD-E13E5E2073FE}"/>
    <dgm:cxn modelId="{B04F3CAE-4B38-4686-A571-B615C51D69B7}" srcId="{50FB79BC-A503-4131-B6E6-DB1D65EBC10D}" destId="{F3FD5219-E67B-4737-9AB3-2EB3D8D9B918}" srcOrd="2" destOrd="0" parTransId="{59F873A9-6157-472C-BE36-79A931860AF3}" sibTransId="{769CC590-CD35-487C-8839-3C6DAF7BA74B}"/>
    <dgm:cxn modelId="{552AD0C1-1653-43D8-B6D1-75595346D86F}" srcId="{3830AC4C-7384-4DF6-8046-433B6C5E5391}" destId="{038A63EE-45AF-4F93-8BE3-2FE50A0E4667}" srcOrd="0" destOrd="0" parTransId="{AD4688DA-43CE-47BE-885D-B815BADB9211}" sibTransId="{69A1866A-43BE-4B64-ACAF-1117B0B94175}"/>
    <dgm:cxn modelId="{711550F4-41F0-45EE-B96C-75CFF88E8068}" type="presOf" srcId="{E087DC3F-5866-4DF8-8145-9FE8FCEB7986}" destId="{E14ECFA8-2D32-4D0F-8ED9-24277FE57B2C}" srcOrd="0" destOrd="0" presId="urn:microsoft.com/office/officeart/2005/8/layout/orgChart1"/>
    <dgm:cxn modelId="{6F622522-2FDF-441E-8A01-B3E69CDEC3F0}" type="presOf" srcId="{D7D710C6-169B-4191-B8CF-93DFD9FCC584}" destId="{8A0E6EE1-7B48-4107-A545-5EE2A522ACDA}" srcOrd="0" destOrd="0" presId="urn:microsoft.com/office/officeart/2005/8/layout/orgChart1"/>
    <dgm:cxn modelId="{B09CB43A-4F2E-492D-B32D-4FF811020272}" type="presOf" srcId="{D7D710C6-169B-4191-B8CF-93DFD9FCC584}" destId="{7CFB17F0-DD1E-4FE3-AB39-8B6F7814A36B}" srcOrd="1" destOrd="0" presId="urn:microsoft.com/office/officeart/2005/8/layout/orgChart1"/>
    <dgm:cxn modelId="{6C8A1C91-A78C-4CCC-9D49-18A3FE51F7A2}" type="presOf" srcId="{A0487FDF-033C-46EC-9FD7-A02659997217}" destId="{44AF6A77-D720-4FDF-AA16-F64D46C8936F}" srcOrd="0" destOrd="0" presId="urn:microsoft.com/office/officeart/2005/8/layout/orgChart1"/>
    <dgm:cxn modelId="{3847DC8B-F479-4899-8E63-5A4FE4E1965C}" type="presOf" srcId="{0A89FF4A-C9BC-4182-8D11-D2A722875962}" destId="{26F5326F-D2E3-4DFA-9323-8F586AC953B1}" srcOrd="0" destOrd="0" presId="urn:microsoft.com/office/officeart/2005/8/layout/orgChart1"/>
    <dgm:cxn modelId="{2AF979D9-B3D9-474E-AC1C-9DEDC1CC16D0}" type="presOf" srcId="{73422CB8-771D-4005-8907-BA8471E0E8A4}" destId="{BADD8DFD-86DC-4D64-97D2-5F367C4F2608}" srcOrd="0" destOrd="0" presId="urn:microsoft.com/office/officeart/2005/8/layout/orgChart1"/>
    <dgm:cxn modelId="{AB8CDC00-C517-458A-8A8B-AEB5C0B06518}" type="presOf" srcId="{50FB79BC-A503-4131-B6E6-DB1D65EBC10D}" destId="{8EFDD52D-A1EA-4F92-9A35-DF2D67D24F66}" srcOrd="0" destOrd="0" presId="urn:microsoft.com/office/officeart/2005/8/layout/orgChart1"/>
    <dgm:cxn modelId="{4CCCD1B6-E565-41D7-BC7E-18CEC8C227B4}" type="presOf" srcId="{E80EDF2B-7CAD-4EF3-B1F7-CC6323DD4195}" destId="{AFF7AB5E-B06D-4519-A4E7-B98409E01D83}" srcOrd="0" destOrd="0" presId="urn:microsoft.com/office/officeart/2005/8/layout/orgChart1"/>
    <dgm:cxn modelId="{B6E8218E-2207-45C7-9012-EB519577C600}" type="presOf" srcId="{AE407248-46B9-45B8-9D8C-14DC13274752}" destId="{9014F48F-4DB2-4D9A-85EF-655B868EB1AF}" srcOrd="0" destOrd="0" presId="urn:microsoft.com/office/officeart/2005/8/layout/orgChart1"/>
    <dgm:cxn modelId="{EC8A9FAC-20C8-4CFF-8DF6-78CB17CC08CF}" type="presOf" srcId="{62D64709-B5D3-4B3D-952F-9C4D3334E1C1}" destId="{112139FC-0D22-4AD2-A83A-7945BD453999}" srcOrd="0" destOrd="0" presId="urn:microsoft.com/office/officeart/2005/8/layout/orgChart1"/>
    <dgm:cxn modelId="{7E8D553C-F9E5-4D03-8E5B-4F0ED115330F}" srcId="{038A63EE-45AF-4F93-8BE3-2FE50A0E4667}" destId="{2C6E2E9F-83C8-43F7-929F-F4674F409FCE}" srcOrd="0" destOrd="0" parTransId="{AE407248-46B9-45B8-9D8C-14DC13274752}" sibTransId="{450B0471-81A0-4706-BB10-102F16C13110}"/>
    <dgm:cxn modelId="{928AF3C3-C1CC-4E94-903B-D34BA90E696C}" type="presOf" srcId="{E80EDF2B-7CAD-4EF3-B1F7-CC6323DD4195}" destId="{A3FE1396-69B6-4D64-BE6F-F3DFC773A5AB}" srcOrd="1" destOrd="0" presId="urn:microsoft.com/office/officeart/2005/8/layout/orgChart1"/>
    <dgm:cxn modelId="{4F2D245C-696A-4494-8F71-88F6AB551424}" type="presOf" srcId="{840A12C9-AA7B-4A58-AFDD-819CAD997EE6}" destId="{DCB7CAB9-6C3C-4D42-86B1-DD283A79D97F}" srcOrd="0" destOrd="0" presId="urn:microsoft.com/office/officeart/2005/8/layout/orgChart1"/>
    <dgm:cxn modelId="{C44CF702-E8A2-46B0-959A-5461F15DB2D2}" type="presOf" srcId="{936F553C-21D4-40D8-98C4-AE8BF4624E96}" destId="{214178E1-E414-4EC2-9B1F-CD276B7C4648}" srcOrd="1" destOrd="0" presId="urn:microsoft.com/office/officeart/2005/8/layout/orgChart1"/>
    <dgm:cxn modelId="{622A7AD6-F612-4DB3-BE67-955B465B75BE}" type="presOf" srcId="{A65F1CEA-E37B-4B29-B913-0340785FCCEB}" destId="{C12531B4-64B7-48AF-99C2-A73D0C4FCD27}" srcOrd="0" destOrd="0" presId="urn:microsoft.com/office/officeart/2005/8/layout/orgChart1"/>
    <dgm:cxn modelId="{8A5A7BE0-2266-47E0-BC05-6493B5791F77}" type="presOf" srcId="{806D635E-9541-45E7-8F52-B41E04998188}" destId="{C9BCE31C-59E4-42D1-9878-8C91A98A1306}" srcOrd="0" destOrd="0" presId="urn:microsoft.com/office/officeart/2005/8/layout/orgChart1"/>
    <dgm:cxn modelId="{2B3283B7-28DB-4C50-9133-37DAAFDCC769}" type="presOf" srcId="{3830AC4C-7384-4DF6-8046-433B6C5E5391}" destId="{339EF794-17B4-4B31-8A4D-8F23F39D7B22}" srcOrd="0" destOrd="0" presId="urn:microsoft.com/office/officeart/2005/8/layout/orgChart1"/>
    <dgm:cxn modelId="{1B7AFB30-25C0-45DA-AD3A-F44C07712049}" type="presOf" srcId="{A65F1CEA-E37B-4B29-B913-0340785FCCEB}" destId="{68B3DA08-4DAC-4E3C-9F0E-DD8F219A108A}" srcOrd="1" destOrd="0" presId="urn:microsoft.com/office/officeart/2005/8/layout/orgChart1"/>
    <dgm:cxn modelId="{B0D2FAA4-86FB-4594-A68D-EFED8E4A7732}" type="presOf" srcId="{08B61F37-E22C-438B-BF7C-5232FD1EFB93}" destId="{E7004CD1-A279-4801-9094-45EB41A66BEA}" srcOrd="1" destOrd="0" presId="urn:microsoft.com/office/officeart/2005/8/layout/orgChart1"/>
    <dgm:cxn modelId="{9D70093C-26A6-44FD-A2DB-8D829353769B}" type="presOf" srcId="{74202BCF-B5F2-4CE2-B4EA-99613C83C5D9}" destId="{EF97A0A6-623A-4EB0-97CC-164AAAE805E0}" srcOrd="0" destOrd="0" presId="urn:microsoft.com/office/officeart/2005/8/layout/orgChart1"/>
    <dgm:cxn modelId="{6124D840-34A5-44CC-8421-48B4FDE51EB3}" type="presOf" srcId="{A57DF952-378A-41D4-87EE-A0AA29AD0E71}" destId="{166C9D4D-40EE-482F-B275-D8C4628E5944}" srcOrd="0" destOrd="0" presId="urn:microsoft.com/office/officeart/2005/8/layout/orgChart1"/>
    <dgm:cxn modelId="{058F9CC0-A14F-4A6A-B69B-4C97EEC04CEB}" srcId="{E087DC3F-5866-4DF8-8145-9FE8FCEB7986}" destId="{B3C875AE-DA78-4177-9AB4-02DC5ACD057B}" srcOrd="2" destOrd="0" parTransId="{A0487FDF-033C-46EC-9FD7-A02659997217}" sibTransId="{389A9579-D2B5-4207-8357-DBEB467B6D32}"/>
    <dgm:cxn modelId="{BABD683E-C0C6-411E-9134-0BED36F46A67}" type="presOf" srcId="{840A12C9-AA7B-4A58-AFDD-819CAD997EE6}" destId="{A198BC48-8B9B-4712-BCA1-65632695E559}" srcOrd="1" destOrd="0" presId="urn:microsoft.com/office/officeart/2005/8/layout/orgChart1"/>
    <dgm:cxn modelId="{A1235A82-98FB-441B-AD62-4B68FED70C04}" type="presOf" srcId="{533A786A-ED89-4E2E-B18D-4CEAE9515659}" destId="{C4BE072E-3B5A-46BE-9143-37CCEE4DA42B}" srcOrd="0" destOrd="0" presId="urn:microsoft.com/office/officeart/2005/8/layout/orgChart1"/>
    <dgm:cxn modelId="{035EBE54-A254-4985-B72F-F36ED384FBFB}" type="presOf" srcId="{34D49A81-5D87-48DB-9960-7DAC5B2DDF3A}" destId="{3D5607CC-D48D-46A6-851B-1C8D98D1BEE9}" srcOrd="1" destOrd="0" presId="urn:microsoft.com/office/officeart/2005/8/layout/orgChart1"/>
    <dgm:cxn modelId="{57DC8D03-21D6-4236-8743-045E4ED1EAF7}" type="presOf" srcId="{712F2B99-3C87-47D3-805E-944D4A47DA88}" destId="{48312BC4-47CF-4385-AADA-CF20375327C0}" srcOrd="0" destOrd="0" presId="urn:microsoft.com/office/officeart/2005/8/layout/orgChart1"/>
    <dgm:cxn modelId="{CF0B7EF6-8E5C-41D9-8CFF-529CB8E3F82A}" type="presOf" srcId="{F3FD5219-E67B-4737-9AB3-2EB3D8D9B918}" destId="{75ECA352-7440-4EC4-B58B-46209B8F7305}" srcOrd="0" destOrd="0" presId="urn:microsoft.com/office/officeart/2005/8/layout/orgChart1"/>
    <dgm:cxn modelId="{02C93C18-3E88-4BA2-963B-65E51BBB506C}" srcId="{E80EDF2B-7CAD-4EF3-B1F7-CC6323DD4195}" destId="{D7D710C6-169B-4191-B8CF-93DFD9FCC584}" srcOrd="0" destOrd="0" parTransId="{B85ED62D-C764-45A2-BFBD-B087589178D4}" sibTransId="{55C0FDF0-BBA1-46C1-B425-DC63AAA1315E}"/>
    <dgm:cxn modelId="{A3D8E41A-9353-41D4-AC73-6BC2D8429035}" srcId="{E087DC3F-5866-4DF8-8145-9FE8FCEB7986}" destId="{96CB0BC7-7AF5-465E-B354-282E4BADD831}" srcOrd="0" destOrd="0" parTransId="{0A89FF4A-C9BC-4182-8D11-D2A722875962}" sibTransId="{299A0B12-6C12-4821-BF5B-C22FD262F3D3}"/>
    <dgm:cxn modelId="{ACA3F121-30F8-4169-9778-248A5EA28EC4}" srcId="{E80EDF2B-7CAD-4EF3-B1F7-CC6323DD4195}" destId="{533A786A-ED89-4E2E-B18D-4CEAE9515659}" srcOrd="1" destOrd="0" parTransId="{52C344F1-7262-4B86-BCE2-B15E1D706AED}" sibTransId="{2531F74D-3B73-4A79-AB19-68D8D35ADDAB}"/>
    <dgm:cxn modelId="{B31E73BD-4336-4B30-81AF-B38A3374BFAC}" srcId="{E087DC3F-5866-4DF8-8145-9FE8FCEB7986}" destId="{A57DF952-378A-41D4-87EE-A0AA29AD0E71}" srcOrd="1" destOrd="0" parTransId="{73422CB8-771D-4005-8907-BA8471E0E8A4}" sibTransId="{4374298F-C609-4A95-B998-CF48823128C5}"/>
    <dgm:cxn modelId="{05F88DD0-8A55-423F-864F-F3977D686BAE}" type="presOf" srcId="{E087DC3F-5866-4DF8-8145-9FE8FCEB7986}" destId="{A9811D83-179B-40A4-AC75-11C094259F1B}" srcOrd="1" destOrd="0" presId="urn:microsoft.com/office/officeart/2005/8/layout/orgChart1"/>
    <dgm:cxn modelId="{A5C62050-6440-4BE7-9DFC-4FC42FFECA55}" type="presOf" srcId="{59F873A9-6157-472C-BE36-79A931860AF3}" destId="{7838D172-D144-487D-87E5-F974A93F4182}" srcOrd="0" destOrd="0" presId="urn:microsoft.com/office/officeart/2005/8/layout/orgChart1"/>
    <dgm:cxn modelId="{23847FF2-92C7-460E-BBFB-843E6C608B4D}" type="presOf" srcId="{34D49A81-5D87-48DB-9960-7DAC5B2DDF3A}" destId="{ABFCC203-C053-41E4-97BD-AECF55616EE7}" srcOrd="0" destOrd="0" presId="urn:microsoft.com/office/officeart/2005/8/layout/orgChart1"/>
    <dgm:cxn modelId="{FF415D2E-B966-4291-ADC1-4D37B78F050D}" type="presOf" srcId="{52C344F1-7262-4B86-BCE2-B15E1D706AED}" destId="{E35A6420-B225-4306-AF79-83175CED6CAA}" srcOrd="0" destOrd="0" presId="urn:microsoft.com/office/officeart/2005/8/layout/orgChart1"/>
    <dgm:cxn modelId="{9636BD9A-7EF5-4AE8-81C1-D3BBF63D12DB}" type="presParOf" srcId="{339EF794-17B4-4B31-8A4D-8F23F39D7B22}" destId="{F70C943E-D4E6-43A8-A515-BF1FCF607EF6}" srcOrd="0" destOrd="0" presId="urn:microsoft.com/office/officeart/2005/8/layout/orgChart1"/>
    <dgm:cxn modelId="{30CA7EE7-C9C4-4972-8322-506403C01218}" type="presParOf" srcId="{F70C943E-D4E6-43A8-A515-BF1FCF607EF6}" destId="{408BD4D3-E302-4618-9F77-3ECC22708EC0}" srcOrd="0" destOrd="0" presId="urn:microsoft.com/office/officeart/2005/8/layout/orgChart1"/>
    <dgm:cxn modelId="{AD8E6605-818E-429C-BA18-A64C3651333B}" type="presParOf" srcId="{408BD4D3-E302-4618-9F77-3ECC22708EC0}" destId="{1328E189-D311-44AB-AF5E-00C8052F001C}" srcOrd="0" destOrd="0" presId="urn:microsoft.com/office/officeart/2005/8/layout/orgChart1"/>
    <dgm:cxn modelId="{E87AA4D2-DEA4-4454-82D8-C6C99E287CC0}" type="presParOf" srcId="{408BD4D3-E302-4618-9F77-3ECC22708EC0}" destId="{69A6606D-86E2-4716-9C33-0725A9A82707}" srcOrd="1" destOrd="0" presId="urn:microsoft.com/office/officeart/2005/8/layout/orgChart1"/>
    <dgm:cxn modelId="{1740B4AF-AD83-43FD-A3E7-F152CD7BA765}" type="presParOf" srcId="{F70C943E-D4E6-43A8-A515-BF1FCF607EF6}" destId="{B2D1E8D8-6C5C-432C-B4CA-F246E2724EDB}" srcOrd="1" destOrd="0" presId="urn:microsoft.com/office/officeart/2005/8/layout/orgChart1"/>
    <dgm:cxn modelId="{94E160BF-DDF0-4F5F-A8B2-DB9D564509F9}" type="presParOf" srcId="{B2D1E8D8-6C5C-432C-B4CA-F246E2724EDB}" destId="{48312BC4-47CF-4385-AADA-CF20375327C0}" srcOrd="0" destOrd="0" presId="urn:microsoft.com/office/officeart/2005/8/layout/orgChart1"/>
    <dgm:cxn modelId="{C53999A0-BF77-4640-AD4D-DA60ABCDC566}" type="presParOf" srcId="{B2D1E8D8-6C5C-432C-B4CA-F246E2724EDB}" destId="{F4B44729-279F-4E0D-83DE-9C5ACAC22EE1}" srcOrd="1" destOrd="0" presId="urn:microsoft.com/office/officeart/2005/8/layout/orgChart1"/>
    <dgm:cxn modelId="{3AE075AF-5786-46D6-B480-73CBC7C97256}" type="presParOf" srcId="{F4B44729-279F-4E0D-83DE-9C5ACAC22EE1}" destId="{B65FF639-D821-4B6C-97E6-DFEA4A0C9C39}" srcOrd="0" destOrd="0" presId="urn:microsoft.com/office/officeart/2005/8/layout/orgChart1"/>
    <dgm:cxn modelId="{C2A94972-BD95-4D11-85CF-CD48EC74C215}" type="presParOf" srcId="{B65FF639-D821-4B6C-97E6-DFEA4A0C9C39}" destId="{2253E4E6-EF25-40DE-A198-191EE3D2FDD9}" srcOrd="0" destOrd="0" presId="urn:microsoft.com/office/officeart/2005/8/layout/orgChart1"/>
    <dgm:cxn modelId="{E0F68CCD-A825-454E-AE17-7226B27B1C6C}" type="presParOf" srcId="{B65FF639-D821-4B6C-97E6-DFEA4A0C9C39}" destId="{D130D4B6-5831-4C7E-9383-45EBC2C21B96}" srcOrd="1" destOrd="0" presId="urn:microsoft.com/office/officeart/2005/8/layout/orgChart1"/>
    <dgm:cxn modelId="{5BB59B3C-D545-49DC-A37B-0AD540822071}" type="presParOf" srcId="{F4B44729-279F-4E0D-83DE-9C5ACAC22EE1}" destId="{C5E86CF3-F86E-4128-962D-781D2BDC069F}" srcOrd="1" destOrd="0" presId="urn:microsoft.com/office/officeart/2005/8/layout/orgChart1"/>
    <dgm:cxn modelId="{8599245E-F353-468D-8992-8F60E8F898B6}" type="presParOf" srcId="{C5E86CF3-F86E-4128-962D-781D2BDC069F}" destId="{017E4813-36E6-4250-A927-DC692B514884}" srcOrd="0" destOrd="0" presId="urn:microsoft.com/office/officeart/2005/8/layout/orgChart1"/>
    <dgm:cxn modelId="{772FF6B4-B7F7-4850-9FB8-4AD0BA82D537}" type="presParOf" srcId="{C5E86CF3-F86E-4128-962D-781D2BDC069F}" destId="{25023F74-FF8D-426D-93B7-6087927B65DF}" srcOrd="1" destOrd="0" presId="urn:microsoft.com/office/officeart/2005/8/layout/orgChart1"/>
    <dgm:cxn modelId="{85B4227A-A016-46E0-801C-335AD16A87EB}" type="presParOf" srcId="{25023F74-FF8D-426D-93B7-6087927B65DF}" destId="{9513801A-97D5-438B-9225-ABB4B83C72BF}" srcOrd="0" destOrd="0" presId="urn:microsoft.com/office/officeart/2005/8/layout/orgChart1"/>
    <dgm:cxn modelId="{A5F33D5C-A38B-4DF0-871A-2B884AC90892}" type="presParOf" srcId="{9513801A-97D5-438B-9225-ABB4B83C72BF}" destId="{DCB7CAB9-6C3C-4D42-86B1-DD283A79D97F}" srcOrd="0" destOrd="0" presId="urn:microsoft.com/office/officeart/2005/8/layout/orgChart1"/>
    <dgm:cxn modelId="{2058A540-6017-48AA-AAE1-C0A255565767}" type="presParOf" srcId="{9513801A-97D5-438B-9225-ABB4B83C72BF}" destId="{A198BC48-8B9B-4712-BCA1-65632695E559}" srcOrd="1" destOrd="0" presId="urn:microsoft.com/office/officeart/2005/8/layout/orgChart1"/>
    <dgm:cxn modelId="{2B683964-1366-49BB-902D-121E6EA53B71}" type="presParOf" srcId="{25023F74-FF8D-426D-93B7-6087927B65DF}" destId="{501CEDD0-3046-4F72-901D-DFC2275CFD37}" srcOrd="1" destOrd="0" presId="urn:microsoft.com/office/officeart/2005/8/layout/orgChart1"/>
    <dgm:cxn modelId="{CDB07EB7-6888-459C-9ED8-6FA5424ED351}" type="presParOf" srcId="{25023F74-FF8D-426D-93B7-6087927B65DF}" destId="{B9636AAC-CAFB-4D3B-A652-D8995AF7BE03}" srcOrd="2" destOrd="0" presId="urn:microsoft.com/office/officeart/2005/8/layout/orgChart1"/>
    <dgm:cxn modelId="{1C111948-6DBB-44BE-94B6-D7A686198902}" type="presParOf" srcId="{C5E86CF3-F86E-4128-962D-781D2BDC069F}" destId="{54CC7B93-2270-4359-8D5F-D37F8ED70B60}" srcOrd="2" destOrd="0" presId="urn:microsoft.com/office/officeart/2005/8/layout/orgChart1"/>
    <dgm:cxn modelId="{054D8EFC-C7A5-492E-9AB4-E49A5EBD855E}" type="presParOf" srcId="{C5E86CF3-F86E-4128-962D-781D2BDC069F}" destId="{2F22D09C-1D7E-41E0-9A14-F051EBD02DFC}" srcOrd="3" destOrd="0" presId="urn:microsoft.com/office/officeart/2005/8/layout/orgChart1"/>
    <dgm:cxn modelId="{E9F44D38-54C5-473B-9D70-50454952B89C}" type="presParOf" srcId="{2F22D09C-1D7E-41E0-9A14-F051EBD02DFC}" destId="{17DA8D7F-9DEC-486A-8D2C-CB3048D62222}" srcOrd="0" destOrd="0" presId="urn:microsoft.com/office/officeart/2005/8/layout/orgChart1"/>
    <dgm:cxn modelId="{9236C9D4-3AC5-4D50-B5D3-A4736446142D}" type="presParOf" srcId="{17DA8D7F-9DEC-486A-8D2C-CB3048D62222}" destId="{843B4E9C-7B83-4DA0-86A3-D11141FBC807}" srcOrd="0" destOrd="0" presId="urn:microsoft.com/office/officeart/2005/8/layout/orgChart1"/>
    <dgm:cxn modelId="{2C110B49-F72D-44B4-967D-FB2A8DB39286}" type="presParOf" srcId="{17DA8D7F-9DEC-486A-8D2C-CB3048D62222}" destId="{17108090-9C33-410C-9B6B-4CA73B6317A5}" srcOrd="1" destOrd="0" presId="urn:microsoft.com/office/officeart/2005/8/layout/orgChart1"/>
    <dgm:cxn modelId="{999C3958-F0A2-4485-AA44-88729C87DF6D}" type="presParOf" srcId="{2F22D09C-1D7E-41E0-9A14-F051EBD02DFC}" destId="{70D91464-7716-491E-8886-EF7A99967B05}" srcOrd="1" destOrd="0" presId="urn:microsoft.com/office/officeart/2005/8/layout/orgChart1"/>
    <dgm:cxn modelId="{E7A29A13-3858-4FFD-AC2E-22BEEA75A7B9}" type="presParOf" srcId="{2F22D09C-1D7E-41E0-9A14-F051EBD02DFC}" destId="{26566EB8-6C67-4E7A-918A-B943EAF9AC7F}" srcOrd="2" destOrd="0" presId="urn:microsoft.com/office/officeart/2005/8/layout/orgChart1"/>
    <dgm:cxn modelId="{C114EF75-59C6-4680-8077-D81243AADF1E}" type="presParOf" srcId="{C5E86CF3-F86E-4128-962D-781D2BDC069F}" destId="{112139FC-0D22-4AD2-A83A-7945BD453999}" srcOrd="4" destOrd="0" presId="urn:microsoft.com/office/officeart/2005/8/layout/orgChart1"/>
    <dgm:cxn modelId="{FEAA2BB7-ADFD-4C59-A8BE-A383918A8442}" type="presParOf" srcId="{C5E86CF3-F86E-4128-962D-781D2BDC069F}" destId="{8993E8CE-CFD9-4B04-B86F-9B1CBDCDC5AE}" srcOrd="5" destOrd="0" presId="urn:microsoft.com/office/officeart/2005/8/layout/orgChart1"/>
    <dgm:cxn modelId="{F8FBD857-A059-4E43-B6F9-6D7E9F1FF1F9}" type="presParOf" srcId="{8993E8CE-CFD9-4B04-B86F-9B1CBDCDC5AE}" destId="{214715FC-1589-400E-B3E1-10E652804B90}" srcOrd="0" destOrd="0" presId="urn:microsoft.com/office/officeart/2005/8/layout/orgChart1"/>
    <dgm:cxn modelId="{69A9D524-B01B-44D2-A559-66B4F3E00E2D}" type="presParOf" srcId="{214715FC-1589-400E-B3E1-10E652804B90}" destId="{ABFCC203-C053-41E4-97BD-AECF55616EE7}" srcOrd="0" destOrd="0" presId="urn:microsoft.com/office/officeart/2005/8/layout/orgChart1"/>
    <dgm:cxn modelId="{172C5377-B84C-4441-8C79-79E43D3666F9}" type="presParOf" srcId="{214715FC-1589-400E-B3E1-10E652804B90}" destId="{3D5607CC-D48D-46A6-851B-1C8D98D1BEE9}" srcOrd="1" destOrd="0" presId="urn:microsoft.com/office/officeart/2005/8/layout/orgChart1"/>
    <dgm:cxn modelId="{12A9F178-8988-41E1-B6EB-CAEC3758C1DD}" type="presParOf" srcId="{8993E8CE-CFD9-4B04-B86F-9B1CBDCDC5AE}" destId="{203A5B65-6518-4A98-9901-1EB8EB46D348}" srcOrd="1" destOrd="0" presId="urn:microsoft.com/office/officeart/2005/8/layout/orgChart1"/>
    <dgm:cxn modelId="{A87A94FF-9855-4C3C-A46C-58B1F07DB7E0}" type="presParOf" srcId="{8993E8CE-CFD9-4B04-B86F-9B1CBDCDC5AE}" destId="{684A5D7E-C3F1-4B86-B24A-133FE83EE25C}" srcOrd="2" destOrd="0" presId="urn:microsoft.com/office/officeart/2005/8/layout/orgChart1"/>
    <dgm:cxn modelId="{04DBE8E7-BB63-423D-A08F-15FD7CD41D00}" type="presParOf" srcId="{F4B44729-279F-4E0D-83DE-9C5ACAC22EE1}" destId="{23D3D2D9-9A8A-4529-8BAD-9005C9B8BC0E}" srcOrd="2" destOrd="0" presId="urn:microsoft.com/office/officeart/2005/8/layout/orgChart1"/>
    <dgm:cxn modelId="{E3829D67-CB15-471F-A337-0202979B5204}" type="presParOf" srcId="{B2D1E8D8-6C5C-432C-B4CA-F246E2724EDB}" destId="{C9BCE31C-59E4-42D1-9878-8C91A98A1306}" srcOrd="2" destOrd="0" presId="urn:microsoft.com/office/officeart/2005/8/layout/orgChart1"/>
    <dgm:cxn modelId="{B59703A5-4F30-4A04-A4D3-12A52CD98C53}" type="presParOf" srcId="{B2D1E8D8-6C5C-432C-B4CA-F246E2724EDB}" destId="{F2554CC6-026B-41B2-B7B0-E214819CA756}" srcOrd="3" destOrd="0" presId="urn:microsoft.com/office/officeart/2005/8/layout/orgChart1"/>
    <dgm:cxn modelId="{671B8868-4181-4ED7-B787-E32EB0D71220}" type="presParOf" srcId="{F2554CC6-026B-41B2-B7B0-E214819CA756}" destId="{1F32D50B-3FFD-40F4-A0E7-35AE875B6C1F}" srcOrd="0" destOrd="0" presId="urn:microsoft.com/office/officeart/2005/8/layout/orgChart1"/>
    <dgm:cxn modelId="{AE83A390-02DF-41F8-B996-3251F0D9E119}" type="presParOf" srcId="{1F32D50B-3FFD-40F4-A0E7-35AE875B6C1F}" destId="{8EFDD52D-A1EA-4F92-9A35-DF2D67D24F66}" srcOrd="0" destOrd="0" presId="urn:microsoft.com/office/officeart/2005/8/layout/orgChart1"/>
    <dgm:cxn modelId="{FA8E1ED1-91AD-4DBB-8F72-34EBAA0F8C70}" type="presParOf" srcId="{1F32D50B-3FFD-40F4-A0E7-35AE875B6C1F}" destId="{43ECA4A3-4D76-4406-BBF7-C15CE1643268}" srcOrd="1" destOrd="0" presId="urn:microsoft.com/office/officeart/2005/8/layout/orgChart1"/>
    <dgm:cxn modelId="{B9A2B363-4FDB-4A88-AF4C-4988F87ED03B}" type="presParOf" srcId="{F2554CC6-026B-41B2-B7B0-E214819CA756}" destId="{A98C79F7-9287-48D5-821D-201EF1C0376B}" srcOrd="1" destOrd="0" presId="urn:microsoft.com/office/officeart/2005/8/layout/orgChart1"/>
    <dgm:cxn modelId="{99F1C3B7-059F-4137-86D9-D2C4427595BA}" type="presParOf" srcId="{A98C79F7-9287-48D5-821D-201EF1C0376B}" destId="{DD9CCE0F-53E5-413F-AAEB-D4548816C0D6}" srcOrd="0" destOrd="0" presId="urn:microsoft.com/office/officeart/2005/8/layout/orgChart1"/>
    <dgm:cxn modelId="{A0EDB30F-E355-4FEE-BA5C-4F621F476942}" type="presParOf" srcId="{A98C79F7-9287-48D5-821D-201EF1C0376B}" destId="{C2357D69-09B4-4CCE-86A4-9CA778AE4A07}" srcOrd="1" destOrd="0" presId="urn:microsoft.com/office/officeart/2005/8/layout/orgChart1"/>
    <dgm:cxn modelId="{4106CA2C-8CCB-49A2-8DFD-D01C85DB7011}" type="presParOf" srcId="{C2357D69-09B4-4CCE-86A4-9CA778AE4A07}" destId="{588DAFF7-901A-4D8F-B2CB-E6735DA964F9}" srcOrd="0" destOrd="0" presId="urn:microsoft.com/office/officeart/2005/8/layout/orgChart1"/>
    <dgm:cxn modelId="{24D0763D-BBBC-4DB6-B6C2-98CF41EC7308}" type="presParOf" srcId="{588DAFF7-901A-4D8F-B2CB-E6735DA964F9}" destId="{B6B06FBB-84C9-4870-97F3-A2FF44D5B75B}" srcOrd="0" destOrd="0" presId="urn:microsoft.com/office/officeart/2005/8/layout/orgChart1"/>
    <dgm:cxn modelId="{52B644CA-85A2-4845-99BD-12A30E80F85C}" type="presParOf" srcId="{588DAFF7-901A-4D8F-B2CB-E6735DA964F9}" destId="{E7004CD1-A279-4801-9094-45EB41A66BEA}" srcOrd="1" destOrd="0" presId="urn:microsoft.com/office/officeart/2005/8/layout/orgChart1"/>
    <dgm:cxn modelId="{93F75335-6019-4C5C-A5B7-1E939B59FA23}" type="presParOf" srcId="{C2357D69-09B4-4CCE-86A4-9CA778AE4A07}" destId="{2147CF42-0D7B-4B66-B491-BCF72A8635F2}" srcOrd="1" destOrd="0" presId="urn:microsoft.com/office/officeart/2005/8/layout/orgChart1"/>
    <dgm:cxn modelId="{8AC65257-A4E1-4EA8-8AB0-F95DAFD7FEB9}" type="presParOf" srcId="{C2357D69-09B4-4CCE-86A4-9CA778AE4A07}" destId="{658E11C6-4D27-4037-BF88-88C2CEAB2B87}" srcOrd="2" destOrd="0" presId="urn:microsoft.com/office/officeart/2005/8/layout/orgChart1"/>
    <dgm:cxn modelId="{2B4F7142-EBAB-47A9-956C-181D07EAD745}" type="presParOf" srcId="{A98C79F7-9287-48D5-821D-201EF1C0376B}" destId="{EF97A0A6-623A-4EB0-97CC-164AAAE805E0}" srcOrd="2" destOrd="0" presId="urn:microsoft.com/office/officeart/2005/8/layout/orgChart1"/>
    <dgm:cxn modelId="{ADDDC452-17F8-4389-9153-4864E8BF43A6}" type="presParOf" srcId="{A98C79F7-9287-48D5-821D-201EF1C0376B}" destId="{393A8AA8-901E-459C-87F2-8F5D54B12007}" srcOrd="3" destOrd="0" presId="urn:microsoft.com/office/officeart/2005/8/layout/orgChart1"/>
    <dgm:cxn modelId="{AFB7BEAC-2811-4B4E-8769-41199EA19AB6}" type="presParOf" srcId="{393A8AA8-901E-459C-87F2-8F5D54B12007}" destId="{40C9BA32-0347-4AFA-85AA-92160B120C97}" srcOrd="0" destOrd="0" presId="urn:microsoft.com/office/officeart/2005/8/layout/orgChart1"/>
    <dgm:cxn modelId="{FAAD6BFD-2BBE-4A24-A0EA-6C964F233228}" type="presParOf" srcId="{40C9BA32-0347-4AFA-85AA-92160B120C97}" destId="{C12531B4-64B7-48AF-99C2-A73D0C4FCD27}" srcOrd="0" destOrd="0" presId="urn:microsoft.com/office/officeart/2005/8/layout/orgChart1"/>
    <dgm:cxn modelId="{14B13B95-ECEB-4AE1-81FB-BB9D8B18AC3F}" type="presParOf" srcId="{40C9BA32-0347-4AFA-85AA-92160B120C97}" destId="{68B3DA08-4DAC-4E3C-9F0E-DD8F219A108A}" srcOrd="1" destOrd="0" presId="urn:microsoft.com/office/officeart/2005/8/layout/orgChart1"/>
    <dgm:cxn modelId="{345A1AFB-6DC9-4FF9-8032-530D6B29467E}" type="presParOf" srcId="{393A8AA8-901E-459C-87F2-8F5D54B12007}" destId="{374A0123-783D-45C8-9EE1-DE9AF48EA712}" srcOrd="1" destOrd="0" presId="urn:microsoft.com/office/officeart/2005/8/layout/orgChart1"/>
    <dgm:cxn modelId="{44D693FE-D06F-414C-92D0-A2D091404355}" type="presParOf" srcId="{393A8AA8-901E-459C-87F2-8F5D54B12007}" destId="{A3123AC6-FD4D-4550-93A5-2B3BA72BBD3D}" srcOrd="2" destOrd="0" presId="urn:microsoft.com/office/officeart/2005/8/layout/orgChart1"/>
    <dgm:cxn modelId="{93AF3CBA-C55C-48FA-A53A-6F294C06E96F}" type="presParOf" srcId="{A98C79F7-9287-48D5-821D-201EF1C0376B}" destId="{7838D172-D144-487D-87E5-F974A93F4182}" srcOrd="4" destOrd="0" presId="urn:microsoft.com/office/officeart/2005/8/layout/orgChart1"/>
    <dgm:cxn modelId="{DD8FEB17-921D-4E0E-B4C8-0153FDF4AAC7}" type="presParOf" srcId="{A98C79F7-9287-48D5-821D-201EF1C0376B}" destId="{B77ACD41-FAC3-420F-8163-CCD6DBCD2D25}" srcOrd="5" destOrd="0" presId="urn:microsoft.com/office/officeart/2005/8/layout/orgChart1"/>
    <dgm:cxn modelId="{A198E096-371A-43E1-A377-09FCEEFBBD88}" type="presParOf" srcId="{B77ACD41-FAC3-420F-8163-CCD6DBCD2D25}" destId="{FC2E2391-76D0-4CA9-B09D-5D5BF3001C1F}" srcOrd="0" destOrd="0" presId="urn:microsoft.com/office/officeart/2005/8/layout/orgChart1"/>
    <dgm:cxn modelId="{FA3FA17B-D980-48E9-B57C-2A6916298D79}" type="presParOf" srcId="{FC2E2391-76D0-4CA9-B09D-5D5BF3001C1F}" destId="{75ECA352-7440-4EC4-B58B-46209B8F7305}" srcOrd="0" destOrd="0" presId="urn:microsoft.com/office/officeart/2005/8/layout/orgChart1"/>
    <dgm:cxn modelId="{098FA947-E0CE-468D-9B32-C6820DF1CDD4}" type="presParOf" srcId="{FC2E2391-76D0-4CA9-B09D-5D5BF3001C1F}" destId="{D6E5A35A-B1CF-4425-9FB9-FEEE54A9A160}" srcOrd="1" destOrd="0" presId="urn:microsoft.com/office/officeart/2005/8/layout/orgChart1"/>
    <dgm:cxn modelId="{DF1506D7-1223-4F90-B872-F2F7E0003A90}" type="presParOf" srcId="{B77ACD41-FAC3-420F-8163-CCD6DBCD2D25}" destId="{FFA493C8-5346-42B7-AC28-7B162B23AEAA}" srcOrd="1" destOrd="0" presId="urn:microsoft.com/office/officeart/2005/8/layout/orgChart1"/>
    <dgm:cxn modelId="{AFA1B7CA-3579-4125-8EF0-9106219F0772}" type="presParOf" srcId="{B77ACD41-FAC3-420F-8163-CCD6DBCD2D25}" destId="{B193368F-CBE5-4559-B729-55C8D7BFFE91}" srcOrd="2" destOrd="0" presId="urn:microsoft.com/office/officeart/2005/8/layout/orgChart1"/>
    <dgm:cxn modelId="{99D6EF16-90C7-48FB-8AAE-95A45B17EDC4}" type="presParOf" srcId="{F2554CC6-026B-41B2-B7B0-E214819CA756}" destId="{28738A05-AAB2-4AAD-B117-C6EFC689D53A}" srcOrd="2" destOrd="0" presId="urn:microsoft.com/office/officeart/2005/8/layout/orgChart1"/>
    <dgm:cxn modelId="{6B9C0F4B-8465-4AB4-953B-FDE8005E6056}" type="presParOf" srcId="{B2D1E8D8-6C5C-432C-B4CA-F246E2724EDB}" destId="{5F4BFBC8-50D7-40EC-983C-3783E5BDA50D}" srcOrd="4" destOrd="0" presId="urn:microsoft.com/office/officeart/2005/8/layout/orgChart1"/>
    <dgm:cxn modelId="{18112265-B931-4E5A-BF39-EF3196F73647}" type="presParOf" srcId="{B2D1E8D8-6C5C-432C-B4CA-F246E2724EDB}" destId="{B5F1DCB7-354E-4EB3-8850-8CFEA94E7675}" srcOrd="5" destOrd="0" presId="urn:microsoft.com/office/officeart/2005/8/layout/orgChart1"/>
    <dgm:cxn modelId="{83720096-D4BB-44CA-947E-D899E8ABDB87}" type="presParOf" srcId="{B5F1DCB7-354E-4EB3-8850-8CFEA94E7675}" destId="{41B26FE4-AA20-4108-B9FF-2A085C3E8A0D}" srcOrd="0" destOrd="0" presId="urn:microsoft.com/office/officeart/2005/8/layout/orgChart1"/>
    <dgm:cxn modelId="{8A8F7842-4B90-4926-8D73-18D3A3326B35}" type="presParOf" srcId="{41B26FE4-AA20-4108-B9FF-2A085C3E8A0D}" destId="{AFF7AB5E-B06D-4519-A4E7-B98409E01D83}" srcOrd="0" destOrd="0" presId="urn:microsoft.com/office/officeart/2005/8/layout/orgChart1"/>
    <dgm:cxn modelId="{8F4D0B95-DA5B-4493-AF7A-44A85434D329}" type="presParOf" srcId="{41B26FE4-AA20-4108-B9FF-2A085C3E8A0D}" destId="{A3FE1396-69B6-4D64-BE6F-F3DFC773A5AB}" srcOrd="1" destOrd="0" presId="urn:microsoft.com/office/officeart/2005/8/layout/orgChart1"/>
    <dgm:cxn modelId="{87230D7D-2938-4E17-BABA-CB1A3AF3A718}" type="presParOf" srcId="{B5F1DCB7-354E-4EB3-8850-8CFEA94E7675}" destId="{0867C464-0DB3-4538-A90B-0F5EF9F10195}" srcOrd="1" destOrd="0" presId="urn:microsoft.com/office/officeart/2005/8/layout/orgChart1"/>
    <dgm:cxn modelId="{9406C55B-98DD-44EC-BBDB-27C7613A9B3A}" type="presParOf" srcId="{0867C464-0DB3-4538-A90B-0F5EF9F10195}" destId="{795E7F07-48F2-4873-A745-F7690953CBB8}" srcOrd="0" destOrd="0" presId="urn:microsoft.com/office/officeart/2005/8/layout/orgChart1"/>
    <dgm:cxn modelId="{1B92CC4F-69AF-44CE-966F-A3994BC4926B}" type="presParOf" srcId="{0867C464-0DB3-4538-A90B-0F5EF9F10195}" destId="{57CD6AB2-0473-405C-B034-D7A889397877}" srcOrd="1" destOrd="0" presId="urn:microsoft.com/office/officeart/2005/8/layout/orgChart1"/>
    <dgm:cxn modelId="{2E583F48-812D-446C-B965-44D8D8B7A46F}" type="presParOf" srcId="{57CD6AB2-0473-405C-B034-D7A889397877}" destId="{A4E19968-5A18-4220-9F09-604D05619236}" srcOrd="0" destOrd="0" presId="urn:microsoft.com/office/officeart/2005/8/layout/orgChart1"/>
    <dgm:cxn modelId="{B503F79A-93D0-4C4B-B0BB-EA0A0A4734FE}" type="presParOf" srcId="{A4E19968-5A18-4220-9F09-604D05619236}" destId="{8A0E6EE1-7B48-4107-A545-5EE2A522ACDA}" srcOrd="0" destOrd="0" presId="urn:microsoft.com/office/officeart/2005/8/layout/orgChart1"/>
    <dgm:cxn modelId="{79EEFCFE-E539-4AAA-8D4D-FD0C9E399240}" type="presParOf" srcId="{A4E19968-5A18-4220-9F09-604D05619236}" destId="{7CFB17F0-DD1E-4FE3-AB39-8B6F7814A36B}" srcOrd="1" destOrd="0" presId="urn:microsoft.com/office/officeart/2005/8/layout/orgChart1"/>
    <dgm:cxn modelId="{C51DEADA-1325-4886-A8A9-72A1BDF57EE4}" type="presParOf" srcId="{57CD6AB2-0473-405C-B034-D7A889397877}" destId="{54BEA852-9027-48D6-8770-BC0D6AA225B4}" srcOrd="1" destOrd="0" presId="urn:microsoft.com/office/officeart/2005/8/layout/orgChart1"/>
    <dgm:cxn modelId="{B9C04345-06AF-4B43-BBF0-2F1444D3D383}" type="presParOf" srcId="{57CD6AB2-0473-405C-B034-D7A889397877}" destId="{073251F0-83D5-480B-9640-18952FA55648}" srcOrd="2" destOrd="0" presId="urn:microsoft.com/office/officeart/2005/8/layout/orgChart1"/>
    <dgm:cxn modelId="{402BE237-F797-4EB1-871F-343B17B3964D}" type="presParOf" srcId="{0867C464-0DB3-4538-A90B-0F5EF9F10195}" destId="{E35A6420-B225-4306-AF79-83175CED6CAA}" srcOrd="2" destOrd="0" presId="urn:microsoft.com/office/officeart/2005/8/layout/orgChart1"/>
    <dgm:cxn modelId="{D26C8BC9-FF9D-4802-84D8-7C0D8054FD07}" type="presParOf" srcId="{0867C464-0DB3-4538-A90B-0F5EF9F10195}" destId="{F45CD465-B583-41D8-9423-FD218E4BFD7C}" srcOrd="3" destOrd="0" presId="urn:microsoft.com/office/officeart/2005/8/layout/orgChart1"/>
    <dgm:cxn modelId="{10E5F67F-7F0E-4D49-A74D-9AFBBB8E5838}" type="presParOf" srcId="{F45CD465-B583-41D8-9423-FD218E4BFD7C}" destId="{D576F388-C63B-4CEF-8E32-D47DAE41A71D}" srcOrd="0" destOrd="0" presId="urn:microsoft.com/office/officeart/2005/8/layout/orgChart1"/>
    <dgm:cxn modelId="{060F5B93-47A3-4875-83F4-DC93D5E1FE72}" type="presParOf" srcId="{D576F388-C63B-4CEF-8E32-D47DAE41A71D}" destId="{C4BE072E-3B5A-46BE-9143-37CCEE4DA42B}" srcOrd="0" destOrd="0" presId="urn:microsoft.com/office/officeart/2005/8/layout/orgChart1"/>
    <dgm:cxn modelId="{1C9E1151-030E-4F66-9BD7-40B7FCDBAEC5}" type="presParOf" srcId="{D576F388-C63B-4CEF-8E32-D47DAE41A71D}" destId="{660E0AD8-9D5D-45FD-A6AF-469ECD4539C1}" srcOrd="1" destOrd="0" presId="urn:microsoft.com/office/officeart/2005/8/layout/orgChart1"/>
    <dgm:cxn modelId="{639707B9-42F6-4DDE-8541-C8657F44BF2F}" type="presParOf" srcId="{F45CD465-B583-41D8-9423-FD218E4BFD7C}" destId="{33669FD4-91BA-4362-9D3F-7CCC914D45AD}" srcOrd="1" destOrd="0" presId="urn:microsoft.com/office/officeart/2005/8/layout/orgChart1"/>
    <dgm:cxn modelId="{36E27A64-E39A-48D4-9BF4-BB735194C3B7}" type="presParOf" srcId="{F45CD465-B583-41D8-9423-FD218E4BFD7C}" destId="{0F86A701-8DCB-449C-B98B-A11AC936FB15}" srcOrd="2" destOrd="0" presId="urn:microsoft.com/office/officeart/2005/8/layout/orgChart1"/>
    <dgm:cxn modelId="{A3CF6617-33AF-4273-BDA4-CE657EDA134D}" type="presParOf" srcId="{0867C464-0DB3-4538-A90B-0F5EF9F10195}" destId="{1E6B2AA7-80E6-4526-A8BC-A9A478B86D2E}" srcOrd="4" destOrd="0" presId="urn:microsoft.com/office/officeart/2005/8/layout/orgChart1"/>
    <dgm:cxn modelId="{40960C19-5E32-4628-BBFC-2277A819B422}" type="presParOf" srcId="{0867C464-0DB3-4538-A90B-0F5EF9F10195}" destId="{57D78224-CFE1-4186-90F7-B11BCB39D89E}" srcOrd="5" destOrd="0" presId="urn:microsoft.com/office/officeart/2005/8/layout/orgChart1"/>
    <dgm:cxn modelId="{6BC0F386-1EB6-41B5-8326-C0C1A0F7B90C}" type="presParOf" srcId="{57D78224-CFE1-4186-90F7-B11BCB39D89E}" destId="{D53A8970-27BD-421F-8248-74640061BF12}" srcOrd="0" destOrd="0" presId="urn:microsoft.com/office/officeart/2005/8/layout/orgChart1"/>
    <dgm:cxn modelId="{DE8CD6A3-83ED-48B3-AC0D-18890FB3B0EC}" type="presParOf" srcId="{D53A8970-27BD-421F-8248-74640061BF12}" destId="{4C33B296-F7CD-4798-B1D6-8C3EC464631C}" srcOrd="0" destOrd="0" presId="urn:microsoft.com/office/officeart/2005/8/layout/orgChart1"/>
    <dgm:cxn modelId="{CE33F61D-892F-450B-8B7F-9799EC62BCF1}" type="presParOf" srcId="{D53A8970-27BD-421F-8248-74640061BF12}" destId="{214178E1-E414-4EC2-9B1F-CD276B7C4648}" srcOrd="1" destOrd="0" presId="urn:microsoft.com/office/officeart/2005/8/layout/orgChart1"/>
    <dgm:cxn modelId="{C34052FB-6135-4623-B7EB-0624811A5033}" type="presParOf" srcId="{57D78224-CFE1-4186-90F7-B11BCB39D89E}" destId="{E843AF63-19CB-4CEA-920F-215E54B82E85}" srcOrd="1" destOrd="0" presId="urn:microsoft.com/office/officeart/2005/8/layout/orgChart1"/>
    <dgm:cxn modelId="{9541F1B1-F6BC-4717-9E89-A4ADBD86A2EB}" type="presParOf" srcId="{57D78224-CFE1-4186-90F7-B11BCB39D89E}" destId="{34D5C543-5190-4D7D-8906-FD3325D5C277}" srcOrd="2" destOrd="0" presId="urn:microsoft.com/office/officeart/2005/8/layout/orgChart1"/>
    <dgm:cxn modelId="{ED82B769-5DEC-4D8B-9443-EF4E937774D0}" type="presParOf" srcId="{B5F1DCB7-354E-4EB3-8850-8CFEA94E7675}" destId="{A8F47562-1019-415C-8552-888E4AEA79FB}" srcOrd="2" destOrd="0" presId="urn:microsoft.com/office/officeart/2005/8/layout/orgChart1"/>
    <dgm:cxn modelId="{4C36CE02-AAC2-4F44-860C-645AA9EBB13A}" type="presParOf" srcId="{B2D1E8D8-6C5C-432C-B4CA-F246E2724EDB}" destId="{01E8E14C-68E8-4519-8735-383420BA6437}" srcOrd="6" destOrd="0" presId="urn:microsoft.com/office/officeart/2005/8/layout/orgChart1"/>
    <dgm:cxn modelId="{4650554F-4BA2-47BF-A7C7-4BC274C60C70}" type="presParOf" srcId="{B2D1E8D8-6C5C-432C-B4CA-F246E2724EDB}" destId="{E781B855-E98F-4E1B-AA2F-001E088A6442}" srcOrd="7" destOrd="0" presId="urn:microsoft.com/office/officeart/2005/8/layout/orgChart1"/>
    <dgm:cxn modelId="{07A49D08-A4E4-4BB2-89CB-C582A9F45074}" type="presParOf" srcId="{E781B855-E98F-4E1B-AA2F-001E088A6442}" destId="{2DFB232C-F6AF-4E33-A64E-C92A71935D81}" srcOrd="0" destOrd="0" presId="urn:microsoft.com/office/officeart/2005/8/layout/orgChart1"/>
    <dgm:cxn modelId="{DBBCFFEE-80FB-4976-BD35-E7FB3A71A885}" type="presParOf" srcId="{2DFB232C-F6AF-4E33-A64E-C92A71935D81}" destId="{E14ECFA8-2D32-4D0F-8ED9-24277FE57B2C}" srcOrd="0" destOrd="0" presId="urn:microsoft.com/office/officeart/2005/8/layout/orgChart1"/>
    <dgm:cxn modelId="{07C17A42-7EBB-4406-9D96-F8B6BE7F696F}" type="presParOf" srcId="{2DFB232C-F6AF-4E33-A64E-C92A71935D81}" destId="{A9811D83-179B-40A4-AC75-11C094259F1B}" srcOrd="1" destOrd="0" presId="urn:microsoft.com/office/officeart/2005/8/layout/orgChart1"/>
    <dgm:cxn modelId="{25101017-9B55-4D64-ADD3-36F605E4D50C}" type="presParOf" srcId="{E781B855-E98F-4E1B-AA2F-001E088A6442}" destId="{81F479D7-CDEC-4ADB-8032-79ABC697B3AF}" srcOrd="1" destOrd="0" presId="urn:microsoft.com/office/officeart/2005/8/layout/orgChart1"/>
    <dgm:cxn modelId="{DDE61A11-392B-4A34-9013-7433DAE5150E}" type="presParOf" srcId="{81F479D7-CDEC-4ADB-8032-79ABC697B3AF}" destId="{26F5326F-D2E3-4DFA-9323-8F586AC953B1}" srcOrd="0" destOrd="0" presId="urn:microsoft.com/office/officeart/2005/8/layout/orgChart1"/>
    <dgm:cxn modelId="{1CEAC6BA-D2B8-43BA-8A38-EF50F6CB9FE9}" type="presParOf" srcId="{81F479D7-CDEC-4ADB-8032-79ABC697B3AF}" destId="{6E0E3BDC-9883-4635-8C50-F60767D7B488}" srcOrd="1" destOrd="0" presId="urn:microsoft.com/office/officeart/2005/8/layout/orgChart1"/>
    <dgm:cxn modelId="{40FE6A94-AC58-41AE-BE75-C9E9CA41E165}" type="presParOf" srcId="{6E0E3BDC-9883-4635-8C50-F60767D7B488}" destId="{F6998445-708A-4AB6-92DA-1DB31F90185F}" srcOrd="0" destOrd="0" presId="urn:microsoft.com/office/officeart/2005/8/layout/orgChart1"/>
    <dgm:cxn modelId="{923EC746-2D48-47AE-8696-CA44DC57C79B}" type="presParOf" srcId="{F6998445-708A-4AB6-92DA-1DB31F90185F}" destId="{B8F9DCCC-747F-416B-89A6-B11A63BEF538}" srcOrd="0" destOrd="0" presId="urn:microsoft.com/office/officeart/2005/8/layout/orgChart1"/>
    <dgm:cxn modelId="{D05D9292-C81F-4A9A-BEE4-EC6A2F5B71C5}" type="presParOf" srcId="{F6998445-708A-4AB6-92DA-1DB31F90185F}" destId="{3760BFC0-BEF8-45F8-BA33-DB3408146234}" srcOrd="1" destOrd="0" presId="urn:microsoft.com/office/officeart/2005/8/layout/orgChart1"/>
    <dgm:cxn modelId="{EFFB0407-212D-4704-82D0-C58A6F7515DB}" type="presParOf" srcId="{6E0E3BDC-9883-4635-8C50-F60767D7B488}" destId="{E7385262-8E37-46BC-A43F-BB04F7C4FEE1}" srcOrd="1" destOrd="0" presId="urn:microsoft.com/office/officeart/2005/8/layout/orgChart1"/>
    <dgm:cxn modelId="{1225E660-34F2-40EE-BBDE-F55579654060}" type="presParOf" srcId="{6E0E3BDC-9883-4635-8C50-F60767D7B488}" destId="{CEFADF36-4E53-46D7-B9E6-84A984764BCC}" srcOrd="2" destOrd="0" presId="urn:microsoft.com/office/officeart/2005/8/layout/orgChart1"/>
    <dgm:cxn modelId="{927769D1-EDEC-476E-A73A-C0691D010F8A}" type="presParOf" srcId="{81F479D7-CDEC-4ADB-8032-79ABC697B3AF}" destId="{BADD8DFD-86DC-4D64-97D2-5F367C4F2608}" srcOrd="2" destOrd="0" presId="urn:microsoft.com/office/officeart/2005/8/layout/orgChart1"/>
    <dgm:cxn modelId="{49D63687-29A2-4B49-B5AA-1C102E20DAD2}" type="presParOf" srcId="{81F479D7-CDEC-4ADB-8032-79ABC697B3AF}" destId="{B1CBF57B-5704-47E4-BC89-DC66E4F706CE}" srcOrd="3" destOrd="0" presId="urn:microsoft.com/office/officeart/2005/8/layout/orgChart1"/>
    <dgm:cxn modelId="{04F10AD6-412E-40B6-8550-661C9012A14E}" type="presParOf" srcId="{B1CBF57B-5704-47E4-BC89-DC66E4F706CE}" destId="{28C3D18F-2A3A-4A90-82D4-8764B7CE6264}" srcOrd="0" destOrd="0" presId="urn:microsoft.com/office/officeart/2005/8/layout/orgChart1"/>
    <dgm:cxn modelId="{98CE55EC-45E5-4DD5-8756-EC031D7B6DBF}" type="presParOf" srcId="{28C3D18F-2A3A-4A90-82D4-8764B7CE6264}" destId="{166C9D4D-40EE-482F-B275-D8C4628E5944}" srcOrd="0" destOrd="0" presId="urn:microsoft.com/office/officeart/2005/8/layout/orgChart1"/>
    <dgm:cxn modelId="{0FAEEA89-0E93-49E9-A08D-3FA5054B706C}" type="presParOf" srcId="{28C3D18F-2A3A-4A90-82D4-8764B7CE6264}" destId="{2FE04727-71CE-41E4-A802-65FB5021BAE4}" srcOrd="1" destOrd="0" presId="urn:microsoft.com/office/officeart/2005/8/layout/orgChart1"/>
    <dgm:cxn modelId="{51ECDEE4-A6F8-443C-91C6-D0F698C1596E}" type="presParOf" srcId="{B1CBF57B-5704-47E4-BC89-DC66E4F706CE}" destId="{E781E070-21CC-4384-8A13-FAD0D01CFF7C}" srcOrd="1" destOrd="0" presId="urn:microsoft.com/office/officeart/2005/8/layout/orgChart1"/>
    <dgm:cxn modelId="{3F672CF0-9D0A-44A6-AE05-45F819CE91E2}" type="presParOf" srcId="{B1CBF57B-5704-47E4-BC89-DC66E4F706CE}" destId="{79EC0C9A-F604-4E04-A8E8-6A9C02CD051F}" srcOrd="2" destOrd="0" presId="urn:microsoft.com/office/officeart/2005/8/layout/orgChart1"/>
    <dgm:cxn modelId="{99F540A7-6E9B-4BA4-895C-361913B2D53F}" type="presParOf" srcId="{81F479D7-CDEC-4ADB-8032-79ABC697B3AF}" destId="{44AF6A77-D720-4FDF-AA16-F64D46C8936F}" srcOrd="4" destOrd="0" presId="urn:microsoft.com/office/officeart/2005/8/layout/orgChart1"/>
    <dgm:cxn modelId="{7844152C-F5DD-41BB-AC50-F00CE255AFA3}" type="presParOf" srcId="{81F479D7-CDEC-4ADB-8032-79ABC697B3AF}" destId="{D7903FB1-53BD-4F22-8C16-00CF4B0DD0C2}" srcOrd="5" destOrd="0" presId="urn:microsoft.com/office/officeart/2005/8/layout/orgChart1"/>
    <dgm:cxn modelId="{2259F9A8-BCDC-466A-AB2D-D297E57BD013}" type="presParOf" srcId="{D7903FB1-53BD-4F22-8C16-00CF4B0DD0C2}" destId="{881ECEA9-082A-434F-9EDB-EA9534F373E4}" srcOrd="0" destOrd="0" presId="urn:microsoft.com/office/officeart/2005/8/layout/orgChart1"/>
    <dgm:cxn modelId="{542233F5-C787-4920-9E2D-BD649CC78DF7}" type="presParOf" srcId="{881ECEA9-082A-434F-9EDB-EA9534F373E4}" destId="{AA1E191C-63B6-484D-8680-56B78673FCD7}" srcOrd="0" destOrd="0" presId="urn:microsoft.com/office/officeart/2005/8/layout/orgChart1"/>
    <dgm:cxn modelId="{C71FB633-4190-46AC-98CD-6DAFDC45D332}" type="presParOf" srcId="{881ECEA9-082A-434F-9EDB-EA9534F373E4}" destId="{5631B1CD-A4CD-4537-B7C5-8620BD75A4FD}" srcOrd="1" destOrd="0" presId="urn:microsoft.com/office/officeart/2005/8/layout/orgChart1"/>
    <dgm:cxn modelId="{DD94966F-8D41-401A-AA70-E4B6EBAC3CE4}" type="presParOf" srcId="{D7903FB1-53BD-4F22-8C16-00CF4B0DD0C2}" destId="{EFD2D90B-B760-4830-B5AA-CB98D1C70FCD}" srcOrd="1" destOrd="0" presId="urn:microsoft.com/office/officeart/2005/8/layout/orgChart1"/>
    <dgm:cxn modelId="{6759B20F-514E-46BC-A436-14CAADAC3EC8}" type="presParOf" srcId="{D7903FB1-53BD-4F22-8C16-00CF4B0DD0C2}" destId="{BBBE4DC3-B10E-4025-BD89-D2E5A8E9F7B8}" srcOrd="2" destOrd="0" presId="urn:microsoft.com/office/officeart/2005/8/layout/orgChart1"/>
    <dgm:cxn modelId="{D054C5BC-02FB-4903-9F6C-B1FD5BBC1809}" type="presParOf" srcId="{E781B855-E98F-4E1B-AA2F-001E088A6442}" destId="{EC6702FE-E45C-4AA9-A1D7-2D56CC5607D6}" srcOrd="2" destOrd="0" presId="urn:microsoft.com/office/officeart/2005/8/layout/orgChart1"/>
    <dgm:cxn modelId="{C8C59A9C-4047-4B92-8505-E332081DA007}" type="presParOf" srcId="{F70C943E-D4E6-43A8-A515-BF1FCF607EF6}" destId="{762C0570-4DEF-4F83-B86D-BD2D952C3FC4}" srcOrd="2" destOrd="0" presId="urn:microsoft.com/office/officeart/2005/8/layout/orgChart1"/>
    <dgm:cxn modelId="{4C2E3769-F0A9-43A3-AAB1-6FF718064F0C}" type="presParOf" srcId="{762C0570-4DEF-4F83-B86D-BD2D952C3FC4}" destId="{9014F48F-4DB2-4D9A-85EF-655B868EB1AF}" srcOrd="0" destOrd="0" presId="urn:microsoft.com/office/officeart/2005/8/layout/orgChart1"/>
    <dgm:cxn modelId="{9F2BBA18-56BA-4777-B46E-470B22B05615}" type="presParOf" srcId="{762C0570-4DEF-4F83-B86D-BD2D952C3FC4}" destId="{8E4A8659-E6C0-46CC-A91E-D9555733C1B7}" srcOrd="1" destOrd="0" presId="urn:microsoft.com/office/officeart/2005/8/layout/orgChart1"/>
    <dgm:cxn modelId="{61621A98-0EE8-4362-88B1-AF2A1401301E}" type="presParOf" srcId="{8E4A8659-E6C0-46CC-A91E-D9555733C1B7}" destId="{26D7EDB9-8A15-42D6-8A17-D3D4B9E369BE}" srcOrd="0" destOrd="0" presId="urn:microsoft.com/office/officeart/2005/8/layout/orgChart1"/>
    <dgm:cxn modelId="{4869BF85-8B12-4625-BE90-3EB43D9D5632}" type="presParOf" srcId="{26D7EDB9-8A15-42D6-8A17-D3D4B9E369BE}" destId="{50DA8AEE-2C11-4C55-96AA-B4F62AEEF702}" srcOrd="0" destOrd="0" presId="urn:microsoft.com/office/officeart/2005/8/layout/orgChart1"/>
    <dgm:cxn modelId="{3D8C65D8-BE79-47A5-9855-A8D5884094A7}" type="presParOf" srcId="{26D7EDB9-8A15-42D6-8A17-D3D4B9E369BE}" destId="{863B6E16-6056-4A98-ABC2-AB76377F62E1}" srcOrd="1" destOrd="0" presId="urn:microsoft.com/office/officeart/2005/8/layout/orgChart1"/>
    <dgm:cxn modelId="{0B304F43-0265-4BC1-A784-EFABE2056444}" type="presParOf" srcId="{8E4A8659-E6C0-46CC-A91E-D9555733C1B7}" destId="{0C936782-5169-4193-B72E-C0E04B82503A}" srcOrd="1" destOrd="0" presId="urn:microsoft.com/office/officeart/2005/8/layout/orgChart1"/>
    <dgm:cxn modelId="{C3EEA902-2FE8-409E-A8F1-201ACD50C695}" type="presParOf" srcId="{8E4A8659-E6C0-46CC-A91E-D9555733C1B7}" destId="{558140E7-DF77-4FB1-A836-921D16ED7EF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95F6EBB-A530-4575-A373-A8215396509A}" type="doc">
      <dgm:prSet loTypeId="urn:microsoft.com/office/officeart/2008/layout/VerticalCurvedList" loCatId="list" qsTypeId="urn:microsoft.com/office/officeart/2005/8/quickstyle/simple3" qsCatId="simple" csTypeId="urn:microsoft.com/office/officeart/2005/8/colors/accent0_3" csCatId="mainScheme" phldr="1"/>
      <dgm:spPr/>
      <dgm:t>
        <a:bodyPr/>
        <a:lstStyle/>
        <a:p>
          <a:endParaRPr lang="es-EC"/>
        </a:p>
      </dgm:t>
    </dgm:pt>
    <dgm:pt modelId="{FB231D86-7A26-4161-893E-2EACF04E111E}">
      <dgm:prSet phldrT="[Texto]"/>
      <dgm:spPr/>
      <dgm:t>
        <a:bodyPr/>
        <a:lstStyle/>
        <a:p>
          <a:pPr algn="just"/>
          <a:r>
            <a:rPr lang="es-EC" dirty="0" smtClean="0">
              <a:latin typeface="+mn-lt"/>
              <a:ea typeface="Calibri" panose="020F0502020204030204" pitchFamily="34" charset="0"/>
            </a:rPr>
            <a:t>Como característica principal, este tipo de fotografías implementa imágenes en formato digital, mediante el uso de medios aerotransportados para efectuar estudios en el ámbito civil</a:t>
          </a:r>
          <a:endParaRPr lang="es-EC" dirty="0">
            <a:latin typeface="+mn-lt"/>
          </a:endParaRPr>
        </a:p>
      </dgm:t>
    </dgm:pt>
    <dgm:pt modelId="{F7C27144-ABCF-4F28-A457-017C8D89F2A4}" type="parTrans" cxnId="{FACC1776-BA82-4EA9-9503-F6676E9716FE}">
      <dgm:prSet/>
      <dgm:spPr/>
      <dgm:t>
        <a:bodyPr/>
        <a:lstStyle/>
        <a:p>
          <a:endParaRPr lang="es-EC"/>
        </a:p>
      </dgm:t>
    </dgm:pt>
    <dgm:pt modelId="{B89F4A54-6BA9-493E-811A-E495D6385E61}" type="sibTrans" cxnId="{FACC1776-BA82-4EA9-9503-F6676E9716FE}">
      <dgm:prSet/>
      <dgm:spPr/>
      <dgm:t>
        <a:bodyPr/>
        <a:lstStyle/>
        <a:p>
          <a:endParaRPr lang="es-EC"/>
        </a:p>
      </dgm:t>
    </dgm:pt>
    <dgm:pt modelId="{B582D854-EB3A-4375-86D9-DBEF94EC98F8}">
      <dgm:prSet phldrT="[Texto]"/>
      <dgm:spPr/>
      <dgm:t>
        <a:bodyPr/>
        <a:lstStyle/>
        <a:p>
          <a:pPr algn="just"/>
          <a:r>
            <a:rPr lang="es-EC" dirty="0" smtClean="0">
              <a:latin typeface="+mn-lt"/>
              <a:ea typeface="Calibri" panose="020F0502020204030204" pitchFamily="34" charset="0"/>
            </a:rPr>
            <a:t>Esta tecnología ha desarrollado gran expectativa para emplear sus imágenes en reconstrucciones dinámicas además de generar actualizaciones de áreas urbanas y rurales</a:t>
          </a:r>
          <a:endParaRPr lang="es-EC" dirty="0">
            <a:latin typeface="+mn-lt"/>
          </a:endParaRPr>
        </a:p>
      </dgm:t>
    </dgm:pt>
    <dgm:pt modelId="{FC288286-1147-4C02-8799-319886B8BB3A}" type="parTrans" cxnId="{8BDD045F-6AFB-402D-A5E8-01121881FE2F}">
      <dgm:prSet/>
      <dgm:spPr/>
      <dgm:t>
        <a:bodyPr/>
        <a:lstStyle/>
        <a:p>
          <a:endParaRPr lang="es-EC"/>
        </a:p>
      </dgm:t>
    </dgm:pt>
    <dgm:pt modelId="{F0065D62-6B58-4C54-A2A4-42B45041F42D}" type="sibTrans" cxnId="{8BDD045F-6AFB-402D-A5E8-01121881FE2F}">
      <dgm:prSet/>
      <dgm:spPr/>
      <dgm:t>
        <a:bodyPr/>
        <a:lstStyle/>
        <a:p>
          <a:endParaRPr lang="es-EC"/>
        </a:p>
      </dgm:t>
    </dgm:pt>
    <dgm:pt modelId="{DEB03837-9482-4087-8AB4-EF74D8BBA4FE}">
      <dgm:prSet phldrT="[Texto]"/>
      <dgm:spPr/>
      <dgm:t>
        <a:bodyPr/>
        <a:lstStyle/>
        <a:p>
          <a:r>
            <a:rPr lang="es-EC" dirty="0" smtClean="0">
              <a:latin typeface="+mn-lt"/>
            </a:rPr>
            <a:t>Es un proceso para entregar un beneficio de carácter métrico a escala homogénea en toda su extensión, permitiendo percibir los objetos de manera directa</a:t>
          </a:r>
          <a:endParaRPr lang="es-EC" dirty="0">
            <a:latin typeface="+mn-lt"/>
          </a:endParaRPr>
        </a:p>
      </dgm:t>
    </dgm:pt>
    <dgm:pt modelId="{E510E811-D582-460B-A9FA-753D2D6F3F69}" type="parTrans" cxnId="{8DF55E60-886E-4552-BFCE-9C9A68541E24}">
      <dgm:prSet/>
      <dgm:spPr/>
      <dgm:t>
        <a:bodyPr/>
        <a:lstStyle/>
        <a:p>
          <a:endParaRPr lang="es-EC"/>
        </a:p>
      </dgm:t>
    </dgm:pt>
    <dgm:pt modelId="{38B07AA0-CD75-4260-991E-FE12C36A67A6}" type="sibTrans" cxnId="{8DF55E60-886E-4552-BFCE-9C9A68541E24}">
      <dgm:prSet/>
      <dgm:spPr/>
      <dgm:t>
        <a:bodyPr/>
        <a:lstStyle/>
        <a:p>
          <a:endParaRPr lang="es-EC"/>
        </a:p>
      </dgm:t>
    </dgm:pt>
    <dgm:pt modelId="{5F2F2BA5-870B-479C-96B9-F037C41DB245}" type="pres">
      <dgm:prSet presAssocID="{B95F6EBB-A530-4575-A373-A8215396509A}" presName="Name0" presStyleCnt="0">
        <dgm:presLayoutVars>
          <dgm:chMax val="7"/>
          <dgm:chPref val="7"/>
          <dgm:dir/>
        </dgm:presLayoutVars>
      </dgm:prSet>
      <dgm:spPr/>
      <dgm:t>
        <a:bodyPr/>
        <a:lstStyle/>
        <a:p>
          <a:endParaRPr lang="es-EC"/>
        </a:p>
      </dgm:t>
    </dgm:pt>
    <dgm:pt modelId="{F18F7231-9F23-444B-BA04-63C5AC9568FA}" type="pres">
      <dgm:prSet presAssocID="{B95F6EBB-A530-4575-A373-A8215396509A}" presName="Name1" presStyleCnt="0"/>
      <dgm:spPr/>
    </dgm:pt>
    <dgm:pt modelId="{A3AC4645-06AA-44D7-8E54-1F7DA6851A58}" type="pres">
      <dgm:prSet presAssocID="{B95F6EBB-A530-4575-A373-A8215396509A}" presName="cycle" presStyleCnt="0"/>
      <dgm:spPr/>
    </dgm:pt>
    <dgm:pt modelId="{8E71408F-EC93-46E7-8306-3865172D259A}" type="pres">
      <dgm:prSet presAssocID="{B95F6EBB-A530-4575-A373-A8215396509A}" presName="srcNode" presStyleLbl="node1" presStyleIdx="0" presStyleCnt="3"/>
      <dgm:spPr/>
    </dgm:pt>
    <dgm:pt modelId="{2D882CE8-FEB7-44A7-AE98-597B821BB7B8}" type="pres">
      <dgm:prSet presAssocID="{B95F6EBB-A530-4575-A373-A8215396509A}" presName="conn" presStyleLbl="parChTrans1D2" presStyleIdx="0" presStyleCnt="1"/>
      <dgm:spPr/>
      <dgm:t>
        <a:bodyPr/>
        <a:lstStyle/>
        <a:p>
          <a:endParaRPr lang="es-EC"/>
        </a:p>
      </dgm:t>
    </dgm:pt>
    <dgm:pt modelId="{B0122279-3A64-42E0-BB27-B560DDA3C381}" type="pres">
      <dgm:prSet presAssocID="{B95F6EBB-A530-4575-A373-A8215396509A}" presName="extraNode" presStyleLbl="node1" presStyleIdx="0" presStyleCnt="3"/>
      <dgm:spPr/>
    </dgm:pt>
    <dgm:pt modelId="{D94028E5-5B70-4DAF-9738-B197FF06ED05}" type="pres">
      <dgm:prSet presAssocID="{B95F6EBB-A530-4575-A373-A8215396509A}" presName="dstNode" presStyleLbl="node1" presStyleIdx="0" presStyleCnt="3"/>
      <dgm:spPr/>
    </dgm:pt>
    <dgm:pt modelId="{749A4375-2B43-42A1-B0D1-B0FA154AFE83}" type="pres">
      <dgm:prSet presAssocID="{FB231D86-7A26-4161-893E-2EACF04E111E}" presName="text_1" presStyleLbl="node1" presStyleIdx="0" presStyleCnt="3">
        <dgm:presLayoutVars>
          <dgm:bulletEnabled val="1"/>
        </dgm:presLayoutVars>
      </dgm:prSet>
      <dgm:spPr/>
      <dgm:t>
        <a:bodyPr/>
        <a:lstStyle/>
        <a:p>
          <a:endParaRPr lang="es-EC"/>
        </a:p>
      </dgm:t>
    </dgm:pt>
    <dgm:pt modelId="{F1F1C9C5-6668-45D9-8FA5-E78E203C4CFF}" type="pres">
      <dgm:prSet presAssocID="{FB231D86-7A26-4161-893E-2EACF04E111E}" presName="accent_1" presStyleCnt="0"/>
      <dgm:spPr/>
    </dgm:pt>
    <dgm:pt modelId="{B33C8C7F-77F2-4FAD-B551-12628C7EC2C1}" type="pres">
      <dgm:prSet presAssocID="{FB231D86-7A26-4161-893E-2EACF04E111E}" presName="accentRepeatNode" presStyleLbl="solidFgAcc1" presStyleIdx="0" presStyleCnt="3"/>
      <dgm:spPr/>
    </dgm:pt>
    <dgm:pt modelId="{D5FE2E75-ACCA-473C-82FE-20A1D0D2B89B}" type="pres">
      <dgm:prSet presAssocID="{B582D854-EB3A-4375-86D9-DBEF94EC98F8}" presName="text_2" presStyleLbl="node1" presStyleIdx="1" presStyleCnt="3">
        <dgm:presLayoutVars>
          <dgm:bulletEnabled val="1"/>
        </dgm:presLayoutVars>
      </dgm:prSet>
      <dgm:spPr/>
      <dgm:t>
        <a:bodyPr/>
        <a:lstStyle/>
        <a:p>
          <a:endParaRPr lang="es-EC"/>
        </a:p>
      </dgm:t>
    </dgm:pt>
    <dgm:pt modelId="{60FC5AAD-8EA7-43DF-930E-2F02474EBCBB}" type="pres">
      <dgm:prSet presAssocID="{B582D854-EB3A-4375-86D9-DBEF94EC98F8}" presName="accent_2" presStyleCnt="0"/>
      <dgm:spPr/>
    </dgm:pt>
    <dgm:pt modelId="{8082FC39-7D83-4E9C-8EBA-4EC297012420}" type="pres">
      <dgm:prSet presAssocID="{B582D854-EB3A-4375-86D9-DBEF94EC98F8}" presName="accentRepeatNode" presStyleLbl="solidFgAcc1" presStyleIdx="1" presStyleCnt="3"/>
      <dgm:spPr/>
    </dgm:pt>
    <dgm:pt modelId="{1CD51AEA-5B7E-439F-A53F-8689BD313628}" type="pres">
      <dgm:prSet presAssocID="{DEB03837-9482-4087-8AB4-EF74D8BBA4FE}" presName="text_3" presStyleLbl="node1" presStyleIdx="2" presStyleCnt="3">
        <dgm:presLayoutVars>
          <dgm:bulletEnabled val="1"/>
        </dgm:presLayoutVars>
      </dgm:prSet>
      <dgm:spPr/>
      <dgm:t>
        <a:bodyPr/>
        <a:lstStyle/>
        <a:p>
          <a:endParaRPr lang="es-EC"/>
        </a:p>
      </dgm:t>
    </dgm:pt>
    <dgm:pt modelId="{32716FEC-C66E-4565-9F9C-CC4A1161064F}" type="pres">
      <dgm:prSet presAssocID="{DEB03837-9482-4087-8AB4-EF74D8BBA4FE}" presName="accent_3" presStyleCnt="0"/>
      <dgm:spPr/>
    </dgm:pt>
    <dgm:pt modelId="{899ECDDF-5C65-4D99-BF8D-21474F462D53}" type="pres">
      <dgm:prSet presAssocID="{DEB03837-9482-4087-8AB4-EF74D8BBA4FE}" presName="accentRepeatNode" presStyleLbl="solidFgAcc1" presStyleIdx="2" presStyleCnt="3"/>
      <dgm:spPr/>
    </dgm:pt>
  </dgm:ptLst>
  <dgm:cxnLst>
    <dgm:cxn modelId="{FACC1776-BA82-4EA9-9503-F6676E9716FE}" srcId="{B95F6EBB-A530-4575-A373-A8215396509A}" destId="{FB231D86-7A26-4161-893E-2EACF04E111E}" srcOrd="0" destOrd="0" parTransId="{F7C27144-ABCF-4F28-A457-017C8D89F2A4}" sibTransId="{B89F4A54-6BA9-493E-811A-E495D6385E61}"/>
    <dgm:cxn modelId="{E968608F-FCDB-4C9B-9D02-0FAB5080288D}" type="presOf" srcId="{FB231D86-7A26-4161-893E-2EACF04E111E}" destId="{749A4375-2B43-42A1-B0D1-B0FA154AFE83}" srcOrd="0" destOrd="0" presId="urn:microsoft.com/office/officeart/2008/layout/VerticalCurvedList"/>
    <dgm:cxn modelId="{B5109393-7C5A-4808-80D3-2174B81BB8DB}" type="presOf" srcId="{B89F4A54-6BA9-493E-811A-E495D6385E61}" destId="{2D882CE8-FEB7-44A7-AE98-597B821BB7B8}" srcOrd="0" destOrd="0" presId="urn:microsoft.com/office/officeart/2008/layout/VerticalCurvedList"/>
    <dgm:cxn modelId="{8DF55E60-886E-4552-BFCE-9C9A68541E24}" srcId="{B95F6EBB-A530-4575-A373-A8215396509A}" destId="{DEB03837-9482-4087-8AB4-EF74D8BBA4FE}" srcOrd="2" destOrd="0" parTransId="{E510E811-D582-460B-A9FA-753D2D6F3F69}" sibTransId="{38B07AA0-CD75-4260-991E-FE12C36A67A6}"/>
    <dgm:cxn modelId="{E950EBB9-BDA2-410A-81D3-DE30445FAC69}" type="presOf" srcId="{DEB03837-9482-4087-8AB4-EF74D8BBA4FE}" destId="{1CD51AEA-5B7E-439F-A53F-8689BD313628}" srcOrd="0" destOrd="0" presId="urn:microsoft.com/office/officeart/2008/layout/VerticalCurvedList"/>
    <dgm:cxn modelId="{B468D4BD-DEFE-4B52-BA19-64F9B0091842}" type="presOf" srcId="{B95F6EBB-A530-4575-A373-A8215396509A}" destId="{5F2F2BA5-870B-479C-96B9-F037C41DB245}" srcOrd="0" destOrd="0" presId="urn:microsoft.com/office/officeart/2008/layout/VerticalCurvedList"/>
    <dgm:cxn modelId="{8BDD045F-6AFB-402D-A5E8-01121881FE2F}" srcId="{B95F6EBB-A530-4575-A373-A8215396509A}" destId="{B582D854-EB3A-4375-86D9-DBEF94EC98F8}" srcOrd="1" destOrd="0" parTransId="{FC288286-1147-4C02-8799-319886B8BB3A}" sibTransId="{F0065D62-6B58-4C54-A2A4-42B45041F42D}"/>
    <dgm:cxn modelId="{5F309173-1BE8-4A61-B9AB-42D49AF41663}" type="presOf" srcId="{B582D854-EB3A-4375-86D9-DBEF94EC98F8}" destId="{D5FE2E75-ACCA-473C-82FE-20A1D0D2B89B}" srcOrd="0" destOrd="0" presId="urn:microsoft.com/office/officeart/2008/layout/VerticalCurvedList"/>
    <dgm:cxn modelId="{D93127F7-6450-4AAB-B74D-70440373C166}" type="presParOf" srcId="{5F2F2BA5-870B-479C-96B9-F037C41DB245}" destId="{F18F7231-9F23-444B-BA04-63C5AC9568FA}" srcOrd="0" destOrd="0" presId="urn:microsoft.com/office/officeart/2008/layout/VerticalCurvedList"/>
    <dgm:cxn modelId="{88EE4E3C-AE34-4FE8-880A-64458B345AEB}" type="presParOf" srcId="{F18F7231-9F23-444B-BA04-63C5AC9568FA}" destId="{A3AC4645-06AA-44D7-8E54-1F7DA6851A58}" srcOrd="0" destOrd="0" presId="urn:microsoft.com/office/officeart/2008/layout/VerticalCurvedList"/>
    <dgm:cxn modelId="{017CD264-F96B-4226-B7C3-B351DC148683}" type="presParOf" srcId="{A3AC4645-06AA-44D7-8E54-1F7DA6851A58}" destId="{8E71408F-EC93-46E7-8306-3865172D259A}" srcOrd="0" destOrd="0" presId="urn:microsoft.com/office/officeart/2008/layout/VerticalCurvedList"/>
    <dgm:cxn modelId="{822EC4E0-91AB-439B-832F-8720E655AE5C}" type="presParOf" srcId="{A3AC4645-06AA-44D7-8E54-1F7DA6851A58}" destId="{2D882CE8-FEB7-44A7-AE98-597B821BB7B8}" srcOrd="1" destOrd="0" presId="urn:microsoft.com/office/officeart/2008/layout/VerticalCurvedList"/>
    <dgm:cxn modelId="{F50449F0-2E2F-4071-8CF9-8158D93D4693}" type="presParOf" srcId="{A3AC4645-06AA-44D7-8E54-1F7DA6851A58}" destId="{B0122279-3A64-42E0-BB27-B560DDA3C381}" srcOrd="2" destOrd="0" presId="urn:microsoft.com/office/officeart/2008/layout/VerticalCurvedList"/>
    <dgm:cxn modelId="{DFB0CAFE-1B1D-4825-92B1-50A2A3A6DB7E}" type="presParOf" srcId="{A3AC4645-06AA-44D7-8E54-1F7DA6851A58}" destId="{D94028E5-5B70-4DAF-9738-B197FF06ED05}" srcOrd="3" destOrd="0" presId="urn:microsoft.com/office/officeart/2008/layout/VerticalCurvedList"/>
    <dgm:cxn modelId="{B7603EF1-EF2C-4F50-8DA3-BE8B45BBDA01}" type="presParOf" srcId="{F18F7231-9F23-444B-BA04-63C5AC9568FA}" destId="{749A4375-2B43-42A1-B0D1-B0FA154AFE83}" srcOrd="1" destOrd="0" presId="urn:microsoft.com/office/officeart/2008/layout/VerticalCurvedList"/>
    <dgm:cxn modelId="{2B97DB2C-7475-4350-9887-A565DB851D17}" type="presParOf" srcId="{F18F7231-9F23-444B-BA04-63C5AC9568FA}" destId="{F1F1C9C5-6668-45D9-8FA5-E78E203C4CFF}" srcOrd="2" destOrd="0" presId="urn:microsoft.com/office/officeart/2008/layout/VerticalCurvedList"/>
    <dgm:cxn modelId="{58B9099D-5E3D-4940-AD2E-83D708CEB918}" type="presParOf" srcId="{F1F1C9C5-6668-45D9-8FA5-E78E203C4CFF}" destId="{B33C8C7F-77F2-4FAD-B551-12628C7EC2C1}" srcOrd="0" destOrd="0" presId="urn:microsoft.com/office/officeart/2008/layout/VerticalCurvedList"/>
    <dgm:cxn modelId="{1A311B8B-E4B9-413A-AD28-24196D3FA418}" type="presParOf" srcId="{F18F7231-9F23-444B-BA04-63C5AC9568FA}" destId="{D5FE2E75-ACCA-473C-82FE-20A1D0D2B89B}" srcOrd="3" destOrd="0" presId="urn:microsoft.com/office/officeart/2008/layout/VerticalCurvedList"/>
    <dgm:cxn modelId="{A4014B7E-1304-4D60-9B6A-4CBCA8FC48B4}" type="presParOf" srcId="{F18F7231-9F23-444B-BA04-63C5AC9568FA}" destId="{60FC5AAD-8EA7-43DF-930E-2F02474EBCBB}" srcOrd="4" destOrd="0" presId="urn:microsoft.com/office/officeart/2008/layout/VerticalCurvedList"/>
    <dgm:cxn modelId="{52BC9BD9-D7E6-4BF1-BFE9-B8066289027F}" type="presParOf" srcId="{60FC5AAD-8EA7-43DF-930E-2F02474EBCBB}" destId="{8082FC39-7D83-4E9C-8EBA-4EC297012420}" srcOrd="0" destOrd="0" presId="urn:microsoft.com/office/officeart/2008/layout/VerticalCurvedList"/>
    <dgm:cxn modelId="{795D175A-5FD9-4082-AFB6-49112EC4FB04}" type="presParOf" srcId="{F18F7231-9F23-444B-BA04-63C5AC9568FA}" destId="{1CD51AEA-5B7E-439F-A53F-8689BD313628}" srcOrd="5" destOrd="0" presId="urn:microsoft.com/office/officeart/2008/layout/VerticalCurvedList"/>
    <dgm:cxn modelId="{BB0C6F19-51E1-4957-BACA-11CDC7C55295}" type="presParOf" srcId="{F18F7231-9F23-444B-BA04-63C5AC9568FA}" destId="{32716FEC-C66E-4565-9F9C-CC4A1161064F}" srcOrd="6" destOrd="0" presId="urn:microsoft.com/office/officeart/2008/layout/VerticalCurvedList"/>
    <dgm:cxn modelId="{23367B82-57D7-4B26-A927-1868094E2BBE}" type="presParOf" srcId="{32716FEC-C66E-4565-9F9C-CC4A1161064F}" destId="{899ECDDF-5C65-4D99-BF8D-21474F462D5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23E5226-64C9-4201-9873-8E5F9030A5F9}" type="doc">
      <dgm:prSet loTypeId="urn:microsoft.com/office/officeart/2005/8/layout/bProcess4" loCatId="process" qsTypeId="urn:microsoft.com/office/officeart/2005/8/quickstyle/simple3" qsCatId="simple" csTypeId="urn:microsoft.com/office/officeart/2005/8/colors/colorful4" csCatId="colorful" phldr="1"/>
      <dgm:spPr/>
      <dgm:t>
        <a:bodyPr/>
        <a:lstStyle/>
        <a:p>
          <a:endParaRPr lang="es-EC"/>
        </a:p>
      </dgm:t>
    </dgm:pt>
    <dgm:pt modelId="{57D514B4-991F-4B9F-9FAE-00A1B51E86B0}">
      <dgm:prSet phldrT="[Texto]" custT="1"/>
      <dgm:spPr/>
      <dgm:t>
        <a:bodyPr/>
        <a:lstStyle/>
        <a:p>
          <a:r>
            <a:rPr lang="es-EC" sz="1800" b="1" dirty="0" smtClean="0"/>
            <a:t>Radiación solar</a:t>
          </a:r>
          <a:endParaRPr lang="es-EC" sz="1800" b="1" dirty="0"/>
        </a:p>
      </dgm:t>
    </dgm:pt>
    <dgm:pt modelId="{F2725D8E-EEAB-4FD2-9D88-44FEAE82FD4F}" type="parTrans" cxnId="{B357C032-BE39-4280-BE90-02B584E17BE3}">
      <dgm:prSet/>
      <dgm:spPr/>
      <dgm:t>
        <a:bodyPr/>
        <a:lstStyle/>
        <a:p>
          <a:endParaRPr lang="es-EC"/>
        </a:p>
      </dgm:t>
    </dgm:pt>
    <dgm:pt modelId="{F4F3089C-4C9E-4E10-89C2-95533E15572A}" type="sibTrans" cxnId="{B357C032-BE39-4280-BE90-02B584E17BE3}">
      <dgm:prSet/>
      <dgm:spPr/>
      <dgm:t>
        <a:bodyPr/>
        <a:lstStyle/>
        <a:p>
          <a:endParaRPr lang="es-EC"/>
        </a:p>
      </dgm:t>
    </dgm:pt>
    <dgm:pt modelId="{EF31D75A-1C48-41C5-880D-7ABB9522A25C}">
      <dgm:prSet phldrT="[Texto]" custT="1"/>
      <dgm:spPr/>
      <dgm:t>
        <a:bodyPr/>
        <a:lstStyle/>
        <a:p>
          <a:r>
            <a:rPr lang="es-EC" sz="1800" dirty="0" smtClean="0"/>
            <a:t>El sol se encuentra a una temperatura de 5727 °C, y a una distancia de 1.496x108 km y con un radio de 6.96 x 105 km. </a:t>
          </a:r>
          <a:endParaRPr lang="es-EC" sz="1800" dirty="0"/>
        </a:p>
      </dgm:t>
    </dgm:pt>
    <dgm:pt modelId="{401BE769-0C48-4647-ABD4-3FA513FAE914}" type="parTrans" cxnId="{44C596E4-8E61-454A-B9F3-328CE980B8AD}">
      <dgm:prSet/>
      <dgm:spPr/>
      <dgm:t>
        <a:bodyPr/>
        <a:lstStyle/>
        <a:p>
          <a:endParaRPr lang="es-EC"/>
        </a:p>
      </dgm:t>
    </dgm:pt>
    <dgm:pt modelId="{778715AD-9396-4F2F-A348-608D02C32BE4}" type="sibTrans" cxnId="{44C596E4-8E61-454A-B9F3-328CE980B8AD}">
      <dgm:prSet/>
      <dgm:spPr/>
      <dgm:t>
        <a:bodyPr/>
        <a:lstStyle/>
        <a:p>
          <a:endParaRPr lang="es-EC"/>
        </a:p>
      </dgm:t>
    </dgm:pt>
    <dgm:pt modelId="{AC78302F-F59E-4D71-B958-5D96B9929484}">
      <dgm:prSet phldrT="[Texto]" custT="1"/>
      <dgm:spPr/>
      <dgm:t>
        <a:bodyPr/>
        <a:lstStyle/>
        <a:p>
          <a:r>
            <a:rPr lang="es-EC" sz="1800" dirty="0" smtClean="0"/>
            <a:t>La radiación emitida por el sol tiene una potencia de 60MW/m2, de la cual llega a la superficie terrestre 1367 W/m2 </a:t>
          </a:r>
          <a:endParaRPr lang="es-EC" sz="1800" dirty="0"/>
        </a:p>
      </dgm:t>
    </dgm:pt>
    <dgm:pt modelId="{5E4BECFF-8FB8-4D1A-9938-1E2A25CFDECB}" type="parTrans" cxnId="{18E31B6F-B87C-49BC-BD03-A55D3D7A8B19}">
      <dgm:prSet/>
      <dgm:spPr/>
      <dgm:t>
        <a:bodyPr/>
        <a:lstStyle/>
        <a:p>
          <a:endParaRPr lang="es-EC"/>
        </a:p>
      </dgm:t>
    </dgm:pt>
    <dgm:pt modelId="{478CF30C-24E2-4570-A2BE-36EFCF5C4DBE}" type="sibTrans" cxnId="{18E31B6F-B87C-49BC-BD03-A55D3D7A8B19}">
      <dgm:prSet/>
      <dgm:spPr/>
      <dgm:t>
        <a:bodyPr/>
        <a:lstStyle/>
        <a:p>
          <a:endParaRPr lang="es-EC"/>
        </a:p>
      </dgm:t>
    </dgm:pt>
    <dgm:pt modelId="{A7052A83-1EE9-4C22-B2DD-44F0D3B8DBFE}">
      <dgm:prSet phldrT="[Texto]" custT="1"/>
      <dgm:spPr/>
      <dgm:t>
        <a:bodyPr/>
        <a:lstStyle/>
        <a:p>
          <a:r>
            <a:rPr lang="es-EC" sz="1800" b="1" dirty="0" smtClean="0"/>
            <a:t>Irradiancia solar</a:t>
          </a:r>
          <a:endParaRPr lang="es-EC" sz="1800" dirty="0"/>
        </a:p>
      </dgm:t>
    </dgm:pt>
    <dgm:pt modelId="{B1716DDD-CEB6-4813-8575-37197E131299}" type="parTrans" cxnId="{8BBE0156-85BD-458D-858B-E4C709B13BD3}">
      <dgm:prSet/>
      <dgm:spPr/>
      <dgm:t>
        <a:bodyPr/>
        <a:lstStyle/>
        <a:p>
          <a:endParaRPr lang="es-EC"/>
        </a:p>
      </dgm:t>
    </dgm:pt>
    <dgm:pt modelId="{1434D59E-0072-42CC-BC24-E23E609715C3}" type="sibTrans" cxnId="{8BBE0156-85BD-458D-858B-E4C709B13BD3}">
      <dgm:prSet/>
      <dgm:spPr/>
      <dgm:t>
        <a:bodyPr/>
        <a:lstStyle/>
        <a:p>
          <a:endParaRPr lang="es-EC"/>
        </a:p>
      </dgm:t>
    </dgm:pt>
    <dgm:pt modelId="{5D42B60B-A6B6-44A1-90AF-5AAE937953F8}">
      <dgm:prSet phldrT="[Texto]" custT="1"/>
      <dgm:spPr/>
      <dgm:t>
        <a:bodyPr/>
        <a:lstStyle/>
        <a:p>
          <a:r>
            <a:rPr lang="es-EC" sz="1800" dirty="0" smtClean="0"/>
            <a:t>Desde el punto de vista técnico, la adición en un intervalo de tiempo determinado de la radiancia solar filtrada por la interposición de la atmósfera</a:t>
          </a:r>
          <a:endParaRPr lang="es-EC" sz="1800" dirty="0"/>
        </a:p>
      </dgm:t>
    </dgm:pt>
    <dgm:pt modelId="{66D319A1-785F-4345-AEC0-E635063C6465}" type="parTrans" cxnId="{F8DBA04D-6052-405A-9DC0-54D47459861E}">
      <dgm:prSet/>
      <dgm:spPr/>
      <dgm:t>
        <a:bodyPr/>
        <a:lstStyle/>
        <a:p>
          <a:endParaRPr lang="es-EC"/>
        </a:p>
      </dgm:t>
    </dgm:pt>
    <dgm:pt modelId="{0165DA1B-00AE-4DA8-9513-91BC483A273F}" type="sibTrans" cxnId="{F8DBA04D-6052-405A-9DC0-54D47459861E}">
      <dgm:prSet/>
      <dgm:spPr/>
      <dgm:t>
        <a:bodyPr/>
        <a:lstStyle/>
        <a:p>
          <a:endParaRPr lang="es-EC"/>
        </a:p>
      </dgm:t>
    </dgm:pt>
    <dgm:pt modelId="{7B4C4CB8-36E8-424E-96B5-164E93C60E9D}">
      <dgm:prSet phldrT="[Texto]" custT="1"/>
      <dgm:spPr/>
      <dgm:t>
        <a:bodyPr/>
        <a:lstStyle/>
        <a:p>
          <a:r>
            <a:rPr lang="es-EC" sz="1800" b="1" dirty="0" smtClean="0"/>
            <a:t>Piranómetro</a:t>
          </a:r>
          <a:endParaRPr lang="es-EC" sz="1800" b="1" dirty="0"/>
        </a:p>
      </dgm:t>
    </dgm:pt>
    <dgm:pt modelId="{261E3EC8-84DD-426D-931E-6A8E9F4E6C12}" type="parTrans" cxnId="{999D4CEE-5422-47BF-BC78-EC23A1C7772F}">
      <dgm:prSet/>
      <dgm:spPr/>
      <dgm:t>
        <a:bodyPr/>
        <a:lstStyle/>
        <a:p>
          <a:endParaRPr lang="es-EC"/>
        </a:p>
      </dgm:t>
    </dgm:pt>
    <dgm:pt modelId="{EB025018-F337-4760-AD92-F27402D2CCF7}" type="sibTrans" cxnId="{999D4CEE-5422-47BF-BC78-EC23A1C7772F}">
      <dgm:prSet/>
      <dgm:spPr/>
      <dgm:t>
        <a:bodyPr/>
        <a:lstStyle/>
        <a:p>
          <a:endParaRPr lang="es-EC"/>
        </a:p>
      </dgm:t>
    </dgm:pt>
    <dgm:pt modelId="{E19FD05A-723F-4E91-8ECF-FE88A27E8DA5}">
      <dgm:prSet phldrT="[Texto]" custT="1"/>
      <dgm:spPr/>
      <dgm:t>
        <a:bodyPr/>
        <a:lstStyle/>
        <a:p>
          <a:r>
            <a:rPr lang="es-EC" sz="1800" dirty="0" smtClean="0"/>
            <a:t>Su función principal es medir de manera muy precisa la Radiación Solar que incide sobre la superficie terrestre</a:t>
          </a:r>
          <a:endParaRPr lang="es-EC" sz="1800" dirty="0"/>
        </a:p>
      </dgm:t>
    </dgm:pt>
    <dgm:pt modelId="{F50C8870-3A5C-4A66-8FE9-70C09803B64E}" type="parTrans" cxnId="{4EE2D9DE-2EC8-4265-8EC1-E22DF20FB10F}">
      <dgm:prSet/>
      <dgm:spPr/>
      <dgm:t>
        <a:bodyPr/>
        <a:lstStyle/>
        <a:p>
          <a:endParaRPr lang="es-EC"/>
        </a:p>
      </dgm:t>
    </dgm:pt>
    <dgm:pt modelId="{A63BD95A-F0ED-46B7-9961-385456C4C4F2}" type="sibTrans" cxnId="{4EE2D9DE-2EC8-4265-8EC1-E22DF20FB10F}">
      <dgm:prSet/>
      <dgm:spPr/>
      <dgm:t>
        <a:bodyPr/>
        <a:lstStyle/>
        <a:p>
          <a:endParaRPr lang="es-EC"/>
        </a:p>
      </dgm:t>
    </dgm:pt>
    <dgm:pt modelId="{CF48273C-C338-45F8-8CB7-8B26B3EDB649}">
      <dgm:prSet phldrT="[Texto]" custT="1"/>
      <dgm:spPr/>
      <dgm:t>
        <a:bodyPr/>
        <a:lstStyle/>
        <a:p>
          <a:r>
            <a:rPr lang="es-EC" sz="1800" dirty="0" smtClean="0"/>
            <a:t>Cuando la luz es muy intensa, se genera el movimiento de varios electrones, formando así una corriente</a:t>
          </a:r>
          <a:endParaRPr lang="es-EC" sz="1800" dirty="0"/>
        </a:p>
      </dgm:t>
    </dgm:pt>
    <dgm:pt modelId="{FB731B35-D441-4563-9155-4C6EAE754D43}" type="parTrans" cxnId="{A91668E4-1CE9-4873-BE52-75CB164594CC}">
      <dgm:prSet/>
      <dgm:spPr/>
      <dgm:t>
        <a:bodyPr/>
        <a:lstStyle/>
        <a:p>
          <a:endParaRPr lang="es-EC"/>
        </a:p>
      </dgm:t>
    </dgm:pt>
    <dgm:pt modelId="{A0118CF9-5A41-49A3-910F-1E8FDA424F18}" type="sibTrans" cxnId="{A91668E4-1CE9-4873-BE52-75CB164594CC}">
      <dgm:prSet/>
      <dgm:spPr/>
      <dgm:t>
        <a:bodyPr/>
        <a:lstStyle/>
        <a:p>
          <a:endParaRPr lang="es-EC"/>
        </a:p>
      </dgm:t>
    </dgm:pt>
    <dgm:pt modelId="{549D53F7-E045-49DC-A73E-2DA11C151C02}" type="pres">
      <dgm:prSet presAssocID="{023E5226-64C9-4201-9873-8E5F9030A5F9}" presName="Name0" presStyleCnt="0">
        <dgm:presLayoutVars>
          <dgm:dir/>
          <dgm:resizeHandles/>
        </dgm:presLayoutVars>
      </dgm:prSet>
      <dgm:spPr/>
      <dgm:t>
        <a:bodyPr/>
        <a:lstStyle/>
        <a:p>
          <a:endParaRPr lang="es-EC"/>
        </a:p>
      </dgm:t>
    </dgm:pt>
    <dgm:pt modelId="{812CA73D-FCA4-45EB-92AD-A80D2CC0E81F}" type="pres">
      <dgm:prSet presAssocID="{57D514B4-991F-4B9F-9FAE-00A1B51E86B0}" presName="compNode" presStyleCnt="0"/>
      <dgm:spPr/>
    </dgm:pt>
    <dgm:pt modelId="{353F2005-0607-4E2A-BA66-FC43F5600567}" type="pres">
      <dgm:prSet presAssocID="{57D514B4-991F-4B9F-9FAE-00A1B51E86B0}" presName="dummyConnPt" presStyleCnt="0"/>
      <dgm:spPr/>
    </dgm:pt>
    <dgm:pt modelId="{07E45A88-D86A-4A7F-9B3C-3BB0BD0D8D2D}" type="pres">
      <dgm:prSet presAssocID="{57D514B4-991F-4B9F-9FAE-00A1B51E86B0}" presName="node" presStyleLbl="node1" presStyleIdx="0" presStyleCnt="8" custScaleY="39877" custLinFactNeighborX="-184" custLinFactNeighborY="28064">
        <dgm:presLayoutVars>
          <dgm:bulletEnabled val="1"/>
        </dgm:presLayoutVars>
      </dgm:prSet>
      <dgm:spPr/>
      <dgm:t>
        <a:bodyPr/>
        <a:lstStyle/>
        <a:p>
          <a:endParaRPr lang="es-EC"/>
        </a:p>
      </dgm:t>
    </dgm:pt>
    <dgm:pt modelId="{527A65B9-0C59-4123-B039-5EFB3B7A9921}" type="pres">
      <dgm:prSet presAssocID="{F4F3089C-4C9E-4E10-89C2-95533E15572A}" presName="sibTrans" presStyleLbl="bgSibTrans2D1" presStyleIdx="0" presStyleCnt="7"/>
      <dgm:spPr/>
      <dgm:t>
        <a:bodyPr/>
        <a:lstStyle/>
        <a:p>
          <a:endParaRPr lang="es-EC"/>
        </a:p>
      </dgm:t>
    </dgm:pt>
    <dgm:pt modelId="{280A4613-0B41-47B0-B502-C7230936E88B}" type="pres">
      <dgm:prSet presAssocID="{EF31D75A-1C48-41C5-880D-7ABB9522A25C}" presName="compNode" presStyleCnt="0"/>
      <dgm:spPr/>
    </dgm:pt>
    <dgm:pt modelId="{58ECE19C-8E2A-40D8-8785-56E91AC9E9AD}" type="pres">
      <dgm:prSet presAssocID="{EF31D75A-1C48-41C5-880D-7ABB9522A25C}" presName="dummyConnPt" presStyleCnt="0"/>
      <dgm:spPr/>
    </dgm:pt>
    <dgm:pt modelId="{39920694-5605-4474-9B6B-E9F6414BB3CA}" type="pres">
      <dgm:prSet presAssocID="{EF31D75A-1C48-41C5-880D-7ABB9522A25C}" presName="node" presStyleLbl="node1" presStyleIdx="1" presStyleCnt="8" custScaleY="127286" custLinFactNeighborX="-1025" custLinFactNeighborY="23343">
        <dgm:presLayoutVars>
          <dgm:bulletEnabled val="1"/>
        </dgm:presLayoutVars>
      </dgm:prSet>
      <dgm:spPr/>
      <dgm:t>
        <a:bodyPr/>
        <a:lstStyle/>
        <a:p>
          <a:endParaRPr lang="es-EC"/>
        </a:p>
      </dgm:t>
    </dgm:pt>
    <dgm:pt modelId="{6114E9E2-2817-4B3B-9C2C-D4A7555F79F6}" type="pres">
      <dgm:prSet presAssocID="{778715AD-9396-4F2F-A348-608D02C32BE4}" presName="sibTrans" presStyleLbl="bgSibTrans2D1" presStyleIdx="1" presStyleCnt="7"/>
      <dgm:spPr/>
      <dgm:t>
        <a:bodyPr/>
        <a:lstStyle/>
        <a:p>
          <a:endParaRPr lang="es-EC"/>
        </a:p>
      </dgm:t>
    </dgm:pt>
    <dgm:pt modelId="{115A9A5A-6C54-4941-B150-64A532683080}" type="pres">
      <dgm:prSet presAssocID="{AC78302F-F59E-4D71-B958-5D96B9929484}" presName="compNode" presStyleCnt="0"/>
      <dgm:spPr/>
    </dgm:pt>
    <dgm:pt modelId="{E4A9A591-B78A-43D7-B7A6-9B89E612CEA3}" type="pres">
      <dgm:prSet presAssocID="{AC78302F-F59E-4D71-B958-5D96B9929484}" presName="dummyConnPt" presStyleCnt="0"/>
      <dgm:spPr/>
    </dgm:pt>
    <dgm:pt modelId="{422401E8-5F61-4635-A934-B7442CEBACBA}" type="pres">
      <dgm:prSet presAssocID="{AC78302F-F59E-4D71-B958-5D96B9929484}" presName="node" presStyleLbl="node1" presStyleIdx="2" presStyleCnt="8" custScaleY="128775" custLinFactNeighborX="-184" custLinFactNeighborY="47594">
        <dgm:presLayoutVars>
          <dgm:bulletEnabled val="1"/>
        </dgm:presLayoutVars>
      </dgm:prSet>
      <dgm:spPr/>
      <dgm:t>
        <a:bodyPr/>
        <a:lstStyle/>
        <a:p>
          <a:endParaRPr lang="es-EC"/>
        </a:p>
      </dgm:t>
    </dgm:pt>
    <dgm:pt modelId="{1865F0B7-881F-425E-9B51-1FD99CE2B53A}" type="pres">
      <dgm:prSet presAssocID="{478CF30C-24E2-4570-A2BE-36EFCF5C4DBE}" presName="sibTrans" presStyleLbl="bgSibTrans2D1" presStyleIdx="2" presStyleCnt="7"/>
      <dgm:spPr/>
      <dgm:t>
        <a:bodyPr/>
        <a:lstStyle/>
        <a:p>
          <a:endParaRPr lang="es-EC"/>
        </a:p>
      </dgm:t>
    </dgm:pt>
    <dgm:pt modelId="{66C9C3F8-B389-4271-BF53-B6A4CF2B4936}" type="pres">
      <dgm:prSet presAssocID="{A7052A83-1EE9-4C22-B2DD-44F0D3B8DBFE}" presName="compNode" presStyleCnt="0"/>
      <dgm:spPr/>
    </dgm:pt>
    <dgm:pt modelId="{DDF43A45-CFE4-4016-A72E-ED8996266D22}" type="pres">
      <dgm:prSet presAssocID="{A7052A83-1EE9-4C22-B2DD-44F0D3B8DBFE}" presName="dummyConnPt" presStyleCnt="0"/>
      <dgm:spPr/>
    </dgm:pt>
    <dgm:pt modelId="{708C1590-8877-4BD1-A541-7232BE323F17}" type="pres">
      <dgm:prSet presAssocID="{A7052A83-1EE9-4C22-B2DD-44F0D3B8DBFE}" presName="node" presStyleLbl="node1" presStyleIdx="3" presStyleCnt="8" custScaleY="35288" custLinFactNeighborY="-29827">
        <dgm:presLayoutVars>
          <dgm:bulletEnabled val="1"/>
        </dgm:presLayoutVars>
      </dgm:prSet>
      <dgm:spPr/>
      <dgm:t>
        <a:bodyPr/>
        <a:lstStyle/>
        <a:p>
          <a:endParaRPr lang="es-EC"/>
        </a:p>
      </dgm:t>
    </dgm:pt>
    <dgm:pt modelId="{7CF150F6-3D45-4D32-9137-72BE67271A90}" type="pres">
      <dgm:prSet presAssocID="{1434D59E-0072-42CC-BC24-E23E609715C3}" presName="sibTrans" presStyleLbl="bgSibTrans2D1" presStyleIdx="3" presStyleCnt="7"/>
      <dgm:spPr/>
      <dgm:t>
        <a:bodyPr/>
        <a:lstStyle/>
        <a:p>
          <a:endParaRPr lang="es-EC"/>
        </a:p>
      </dgm:t>
    </dgm:pt>
    <dgm:pt modelId="{B9B29BF3-6384-4223-BE0B-2589A45B3851}" type="pres">
      <dgm:prSet presAssocID="{5D42B60B-A6B6-44A1-90AF-5AAE937953F8}" presName="compNode" presStyleCnt="0"/>
      <dgm:spPr/>
    </dgm:pt>
    <dgm:pt modelId="{8CB2B57B-0259-4342-8EFC-2050E80F20DA}" type="pres">
      <dgm:prSet presAssocID="{5D42B60B-A6B6-44A1-90AF-5AAE937953F8}" presName="dummyConnPt" presStyleCnt="0"/>
      <dgm:spPr/>
    </dgm:pt>
    <dgm:pt modelId="{8112B818-9A0F-45F8-BA39-0F76099D3328}" type="pres">
      <dgm:prSet presAssocID="{5D42B60B-A6B6-44A1-90AF-5AAE937953F8}" presName="node" presStyleLbl="node1" presStyleIdx="4" presStyleCnt="8" custScaleY="157728" custLinFactNeighborX="-1087" custLinFactNeighborY="-26277">
        <dgm:presLayoutVars>
          <dgm:bulletEnabled val="1"/>
        </dgm:presLayoutVars>
      </dgm:prSet>
      <dgm:spPr/>
      <dgm:t>
        <a:bodyPr/>
        <a:lstStyle/>
        <a:p>
          <a:endParaRPr lang="es-EC"/>
        </a:p>
      </dgm:t>
    </dgm:pt>
    <dgm:pt modelId="{8669B29E-A272-4294-89A9-BEADE8DD7B7F}" type="pres">
      <dgm:prSet presAssocID="{0165DA1B-00AE-4DA8-9513-91BC483A273F}" presName="sibTrans" presStyleLbl="bgSibTrans2D1" presStyleIdx="4" presStyleCnt="7"/>
      <dgm:spPr/>
      <dgm:t>
        <a:bodyPr/>
        <a:lstStyle/>
        <a:p>
          <a:endParaRPr lang="es-EC"/>
        </a:p>
      </dgm:t>
    </dgm:pt>
    <dgm:pt modelId="{4BF3F35C-BFCE-4B6D-B413-BDE3C443A8A0}" type="pres">
      <dgm:prSet presAssocID="{7B4C4CB8-36E8-424E-96B5-164E93C60E9D}" presName="compNode" presStyleCnt="0"/>
      <dgm:spPr/>
    </dgm:pt>
    <dgm:pt modelId="{5E351FF0-0E87-4FAF-98AD-49CB7CA2D302}" type="pres">
      <dgm:prSet presAssocID="{7B4C4CB8-36E8-424E-96B5-164E93C60E9D}" presName="dummyConnPt" presStyleCnt="0"/>
      <dgm:spPr/>
    </dgm:pt>
    <dgm:pt modelId="{2BBA2BC4-CB00-4AC4-8CD7-0CCA787858D2}" type="pres">
      <dgm:prSet presAssocID="{7B4C4CB8-36E8-424E-96B5-164E93C60E9D}" presName="node" presStyleLbl="node1" presStyleIdx="5" presStyleCnt="8" custScaleY="40119" custLinFactNeighborX="-1087" custLinFactNeighborY="-15404">
        <dgm:presLayoutVars>
          <dgm:bulletEnabled val="1"/>
        </dgm:presLayoutVars>
      </dgm:prSet>
      <dgm:spPr/>
      <dgm:t>
        <a:bodyPr/>
        <a:lstStyle/>
        <a:p>
          <a:endParaRPr lang="es-EC"/>
        </a:p>
      </dgm:t>
    </dgm:pt>
    <dgm:pt modelId="{52D0C39D-DF8E-441A-855A-0A0552182A99}" type="pres">
      <dgm:prSet presAssocID="{EB025018-F337-4760-AD92-F27402D2CCF7}" presName="sibTrans" presStyleLbl="bgSibTrans2D1" presStyleIdx="5" presStyleCnt="7"/>
      <dgm:spPr/>
      <dgm:t>
        <a:bodyPr/>
        <a:lstStyle/>
        <a:p>
          <a:endParaRPr lang="es-EC"/>
        </a:p>
      </dgm:t>
    </dgm:pt>
    <dgm:pt modelId="{DF9F0D98-4EEF-4382-9929-A80507BD5711}" type="pres">
      <dgm:prSet presAssocID="{E19FD05A-723F-4E91-8ECF-FE88A27E8DA5}" presName="compNode" presStyleCnt="0"/>
      <dgm:spPr/>
    </dgm:pt>
    <dgm:pt modelId="{BE9DD807-C239-407E-AD5B-52F6130D06DC}" type="pres">
      <dgm:prSet presAssocID="{E19FD05A-723F-4E91-8ECF-FE88A27E8DA5}" presName="dummyConnPt" presStyleCnt="0"/>
      <dgm:spPr/>
    </dgm:pt>
    <dgm:pt modelId="{27A2237F-0F6A-4DBA-B776-4E6DDC56B222}" type="pres">
      <dgm:prSet presAssocID="{E19FD05A-723F-4E91-8ECF-FE88A27E8DA5}" presName="node" presStyleLbl="node1" presStyleIdx="6" presStyleCnt="8" custScaleY="152724" custLinFactNeighborX="-867" custLinFactNeighborY="-63356">
        <dgm:presLayoutVars>
          <dgm:bulletEnabled val="1"/>
        </dgm:presLayoutVars>
      </dgm:prSet>
      <dgm:spPr/>
      <dgm:t>
        <a:bodyPr/>
        <a:lstStyle/>
        <a:p>
          <a:endParaRPr lang="es-EC"/>
        </a:p>
      </dgm:t>
    </dgm:pt>
    <dgm:pt modelId="{B622DC90-05EE-46CB-95E4-0E9AD524F8BA}" type="pres">
      <dgm:prSet presAssocID="{A63BD95A-F0ED-46B7-9961-385456C4C4F2}" presName="sibTrans" presStyleLbl="bgSibTrans2D1" presStyleIdx="6" presStyleCnt="7"/>
      <dgm:spPr/>
      <dgm:t>
        <a:bodyPr/>
        <a:lstStyle/>
        <a:p>
          <a:endParaRPr lang="es-EC"/>
        </a:p>
      </dgm:t>
    </dgm:pt>
    <dgm:pt modelId="{86D01000-508B-444F-8C07-D7A37AE068A3}" type="pres">
      <dgm:prSet presAssocID="{CF48273C-C338-45F8-8CB7-8B26B3EDB649}" presName="compNode" presStyleCnt="0"/>
      <dgm:spPr/>
    </dgm:pt>
    <dgm:pt modelId="{4DB3DCD3-4A76-4F23-B985-261F6E597EE3}" type="pres">
      <dgm:prSet presAssocID="{CF48273C-C338-45F8-8CB7-8B26B3EDB649}" presName="dummyConnPt" presStyleCnt="0"/>
      <dgm:spPr/>
    </dgm:pt>
    <dgm:pt modelId="{B816EBC9-AEA0-4873-A20A-8E63226ED4F3}" type="pres">
      <dgm:prSet presAssocID="{CF48273C-C338-45F8-8CB7-8B26B3EDB649}" presName="node" presStyleLbl="node1" presStyleIdx="7" presStyleCnt="8" custLinFactNeighborX="650" custLinFactNeighborY="-51894">
        <dgm:presLayoutVars>
          <dgm:bulletEnabled val="1"/>
        </dgm:presLayoutVars>
      </dgm:prSet>
      <dgm:spPr/>
      <dgm:t>
        <a:bodyPr/>
        <a:lstStyle/>
        <a:p>
          <a:endParaRPr lang="es-EC"/>
        </a:p>
      </dgm:t>
    </dgm:pt>
  </dgm:ptLst>
  <dgm:cxnLst>
    <dgm:cxn modelId="{999D4CEE-5422-47BF-BC78-EC23A1C7772F}" srcId="{023E5226-64C9-4201-9873-8E5F9030A5F9}" destId="{7B4C4CB8-36E8-424E-96B5-164E93C60E9D}" srcOrd="5" destOrd="0" parTransId="{261E3EC8-84DD-426D-931E-6A8E9F4E6C12}" sibTransId="{EB025018-F337-4760-AD92-F27402D2CCF7}"/>
    <dgm:cxn modelId="{9657C4DC-8ECA-438D-87E9-44370778F981}" type="presOf" srcId="{A63BD95A-F0ED-46B7-9961-385456C4C4F2}" destId="{B622DC90-05EE-46CB-95E4-0E9AD524F8BA}" srcOrd="0" destOrd="0" presId="urn:microsoft.com/office/officeart/2005/8/layout/bProcess4"/>
    <dgm:cxn modelId="{908F534E-E164-4F15-9137-AEE5D92DE538}" type="presOf" srcId="{AC78302F-F59E-4D71-B958-5D96B9929484}" destId="{422401E8-5F61-4635-A934-B7442CEBACBA}" srcOrd="0" destOrd="0" presId="urn:microsoft.com/office/officeart/2005/8/layout/bProcess4"/>
    <dgm:cxn modelId="{4B7B0835-1648-4E1B-B4C8-8D626AA083B5}" type="presOf" srcId="{5D42B60B-A6B6-44A1-90AF-5AAE937953F8}" destId="{8112B818-9A0F-45F8-BA39-0F76099D3328}" srcOrd="0" destOrd="0" presId="urn:microsoft.com/office/officeart/2005/8/layout/bProcess4"/>
    <dgm:cxn modelId="{DFB8A6B8-9717-4F49-85A5-51FFC8B9ADC5}" type="presOf" srcId="{E19FD05A-723F-4E91-8ECF-FE88A27E8DA5}" destId="{27A2237F-0F6A-4DBA-B776-4E6DDC56B222}" srcOrd="0" destOrd="0" presId="urn:microsoft.com/office/officeart/2005/8/layout/bProcess4"/>
    <dgm:cxn modelId="{18E31B6F-B87C-49BC-BD03-A55D3D7A8B19}" srcId="{023E5226-64C9-4201-9873-8E5F9030A5F9}" destId="{AC78302F-F59E-4D71-B958-5D96B9929484}" srcOrd="2" destOrd="0" parTransId="{5E4BECFF-8FB8-4D1A-9938-1E2A25CFDECB}" sibTransId="{478CF30C-24E2-4570-A2BE-36EFCF5C4DBE}"/>
    <dgm:cxn modelId="{A91668E4-1CE9-4873-BE52-75CB164594CC}" srcId="{023E5226-64C9-4201-9873-8E5F9030A5F9}" destId="{CF48273C-C338-45F8-8CB7-8B26B3EDB649}" srcOrd="7" destOrd="0" parTransId="{FB731B35-D441-4563-9155-4C6EAE754D43}" sibTransId="{A0118CF9-5A41-49A3-910F-1E8FDA424F18}"/>
    <dgm:cxn modelId="{DAEB8194-6DD1-45E0-805A-290E1780F501}" type="presOf" srcId="{778715AD-9396-4F2F-A348-608D02C32BE4}" destId="{6114E9E2-2817-4B3B-9C2C-D4A7555F79F6}" srcOrd="0" destOrd="0" presId="urn:microsoft.com/office/officeart/2005/8/layout/bProcess4"/>
    <dgm:cxn modelId="{AD7928FE-28BE-4744-B658-337EDBED01D4}" type="presOf" srcId="{023E5226-64C9-4201-9873-8E5F9030A5F9}" destId="{549D53F7-E045-49DC-A73E-2DA11C151C02}" srcOrd="0" destOrd="0" presId="urn:microsoft.com/office/officeart/2005/8/layout/bProcess4"/>
    <dgm:cxn modelId="{62EF59A0-235B-4782-9865-00E621351A50}" type="presOf" srcId="{EB025018-F337-4760-AD92-F27402D2CCF7}" destId="{52D0C39D-DF8E-441A-855A-0A0552182A99}" srcOrd="0" destOrd="0" presId="urn:microsoft.com/office/officeart/2005/8/layout/bProcess4"/>
    <dgm:cxn modelId="{8BBE0156-85BD-458D-858B-E4C709B13BD3}" srcId="{023E5226-64C9-4201-9873-8E5F9030A5F9}" destId="{A7052A83-1EE9-4C22-B2DD-44F0D3B8DBFE}" srcOrd="3" destOrd="0" parTransId="{B1716DDD-CEB6-4813-8575-37197E131299}" sibTransId="{1434D59E-0072-42CC-BC24-E23E609715C3}"/>
    <dgm:cxn modelId="{479714D4-CBD1-4539-9C19-CA48ADBB481F}" type="presOf" srcId="{0165DA1B-00AE-4DA8-9513-91BC483A273F}" destId="{8669B29E-A272-4294-89A9-BEADE8DD7B7F}" srcOrd="0" destOrd="0" presId="urn:microsoft.com/office/officeart/2005/8/layout/bProcess4"/>
    <dgm:cxn modelId="{FF098486-859B-4688-A023-E280182D4A6F}" type="presOf" srcId="{CF48273C-C338-45F8-8CB7-8B26B3EDB649}" destId="{B816EBC9-AEA0-4873-A20A-8E63226ED4F3}" srcOrd="0" destOrd="0" presId="urn:microsoft.com/office/officeart/2005/8/layout/bProcess4"/>
    <dgm:cxn modelId="{92AF3C74-927B-41C0-A8D6-24D49DBE0619}" type="presOf" srcId="{478CF30C-24E2-4570-A2BE-36EFCF5C4DBE}" destId="{1865F0B7-881F-425E-9B51-1FD99CE2B53A}" srcOrd="0" destOrd="0" presId="urn:microsoft.com/office/officeart/2005/8/layout/bProcess4"/>
    <dgm:cxn modelId="{E3E42554-4757-402D-8AD8-0B2E73C7B84D}" type="presOf" srcId="{EF31D75A-1C48-41C5-880D-7ABB9522A25C}" destId="{39920694-5605-4474-9B6B-E9F6414BB3CA}" srcOrd="0" destOrd="0" presId="urn:microsoft.com/office/officeart/2005/8/layout/bProcess4"/>
    <dgm:cxn modelId="{7EB6E67C-1A17-4F13-B1A7-A126BBB8DF04}" type="presOf" srcId="{A7052A83-1EE9-4C22-B2DD-44F0D3B8DBFE}" destId="{708C1590-8877-4BD1-A541-7232BE323F17}" srcOrd="0" destOrd="0" presId="urn:microsoft.com/office/officeart/2005/8/layout/bProcess4"/>
    <dgm:cxn modelId="{8CAB8A6B-DBF2-48A8-B517-59653C790C49}" type="presOf" srcId="{1434D59E-0072-42CC-BC24-E23E609715C3}" destId="{7CF150F6-3D45-4D32-9137-72BE67271A90}" srcOrd="0" destOrd="0" presId="urn:microsoft.com/office/officeart/2005/8/layout/bProcess4"/>
    <dgm:cxn modelId="{706CCA5C-F1BC-4A3C-B8AA-EFD48296BFE3}" type="presOf" srcId="{F4F3089C-4C9E-4E10-89C2-95533E15572A}" destId="{527A65B9-0C59-4123-B039-5EFB3B7A9921}" srcOrd="0" destOrd="0" presId="urn:microsoft.com/office/officeart/2005/8/layout/bProcess4"/>
    <dgm:cxn modelId="{4EE2D9DE-2EC8-4265-8EC1-E22DF20FB10F}" srcId="{023E5226-64C9-4201-9873-8E5F9030A5F9}" destId="{E19FD05A-723F-4E91-8ECF-FE88A27E8DA5}" srcOrd="6" destOrd="0" parTransId="{F50C8870-3A5C-4A66-8FE9-70C09803B64E}" sibTransId="{A63BD95A-F0ED-46B7-9961-385456C4C4F2}"/>
    <dgm:cxn modelId="{9D9F9B46-6EAF-4117-A353-578EA726230B}" type="presOf" srcId="{7B4C4CB8-36E8-424E-96B5-164E93C60E9D}" destId="{2BBA2BC4-CB00-4AC4-8CD7-0CCA787858D2}" srcOrd="0" destOrd="0" presId="urn:microsoft.com/office/officeart/2005/8/layout/bProcess4"/>
    <dgm:cxn modelId="{F8DBA04D-6052-405A-9DC0-54D47459861E}" srcId="{023E5226-64C9-4201-9873-8E5F9030A5F9}" destId="{5D42B60B-A6B6-44A1-90AF-5AAE937953F8}" srcOrd="4" destOrd="0" parTransId="{66D319A1-785F-4345-AEC0-E635063C6465}" sibTransId="{0165DA1B-00AE-4DA8-9513-91BC483A273F}"/>
    <dgm:cxn modelId="{B357C032-BE39-4280-BE90-02B584E17BE3}" srcId="{023E5226-64C9-4201-9873-8E5F9030A5F9}" destId="{57D514B4-991F-4B9F-9FAE-00A1B51E86B0}" srcOrd="0" destOrd="0" parTransId="{F2725D8E-EEAB-4FD2-9D88-44FEAE82FD4F}" sibTransId="{F4F3089C-4C9E-4E10-89C2-95533E15572A}"/>
    <dgm:cxn modelId="{44C596E4-8E61-454A-B9F3-328CE980B8AD}" srcId="{023E5226-64C9-4201-9873-8E5F9030A5F9}" destId="{EF31D75A-1C48-41C5-880D-7ABB9522A25C}" srcOrd="1" destOrd="0" parTransId="{401BE769-0C48-4647-ABD4-3FA513FAE914}" sibTransId="{778715AD-9396-4F2F-A348-608D02C32BE4}"/>
    <dgm:cxn modelId="{BD8EB61A-E3D8-4D5A-A77C-B5870F35D103}" type="presOf" srcId="{57D514B4-991F-4B9F-9FAE-00A1B51E86B0}" destId="{07E45A88-D86A-4A7F-9B3C-3BB0BD0D8D2D}" srcOrd="0" destOrd="0" presId="urn:microsoft.com/office/officeart/2005/8/layout/bProcess4"/>
    <dgm:cxn modelId="{3B5652CB-8BD1-455D-A4E4-68B10F091943}" type="presParOf" srcId="{549D53F7-E045-49DC-A73E-2DA11C151C02}" destId="{812CA73D-FCA4-45EB-92AD-A80D2CC0E81F}" srcOrd="0" destOrd="0" presId="urn:microsoft.com/office/officeart/2005/8/layout/bProcess4"/>
    <dgm:cxn modelId="{8800559E-FE15-4655-8815-70C24B274593}" type="presParOf" srcId="{812CA73D-FCA4-45EB-92AD-A80D2CC0E81F}" destId="{353F2005-0607-4E2A-BA66-FC43F5600567}" srcOrd="0" destOrd="0" presId="urn:microsoft.com/office/officeart/2005/8/layout/bProcess4"/>
    <dgm:cxn modelId="{EDC4F337-B276-4E11-B063-570B81EA880E}" type="presParOf" srcId="{812CA73D-FCA4-45EB-92AD-A80D2CC0E81F}" destId="{07E45A88-D86A-4A7F-9B3C-3BB0BD0D8D2D}" srcOrd="1" destOrd="0" presId="urn:microsoft.com/office/officeart/2005/8/layout/bProcess4"/>
    <dgm:cxn modelId="{1036A2C5-FDAC-47AE-832B-B7E008333F9F}" type="presParOf" srcId="{549D53F7-E045-49DC-A73E-2DA11C151C02}" destId="{527A65B9-0C59-4123-B039-5EFB3B7A9921}" srcOrd="1" destOrd="0" presId="urn:microsoft.com/office/officeart/2005/8/layout/bProcess4"/>
    <dgm:cxn modelId="{C4FA4B19-2AE1-46D5-9828-722984DB2462}" type="presParOf" srcId="{549D53F7-E045-49DC-A73E-2DA11C151C02}" destId="{280A4613-0B41-47B0-B502-C7230936E88B}" srcOrd="2" destOrd="0" presId="urn:microsoft.com/office/officeart/2005/8/layout/bProcess4"/>
    <dgm:cxn modelId="{EFC9BF44-343B-4D17-AAEC-8B6207169CA2}" type="presParOf" srcId="{280A4613-0B41-47B0-B502-C7230936E88B}" destId="{58ECE19C-8E2A-40D8-8785-56E91AC9E9AD}" srcOrd="0" destOrd="0" presId="urn:microsoft.com/office/officeart/2005/8/layout/bProcess4"/>
    <dgm:cxn modelId="{9764CE26-FDE5-4ECE-88EE-EDBBA8A22035}" type="presParOf" srcId="{280A4613-0B41-47B0-B502-C7230936E88B}" destId="{39920694-5605-4474-9B6B-E9F6414BB3CA}" srcOrd="1" destOrd="0" presId="urn:microsoft.com/office/officeart/2005/8/layout/bProcess4"/>
    <dgm:cxn modelId="{6556E126-9212-4827-A00F-C2615DAB3497}" type="presParOf" srcId="{549D53F7-E045-49DC-A73E-2DA11C151C02}" destId="{6114E9E2-2817-4B3B-9C2C-D4A7555F79F6}" srcOrd="3" destOrd="0" presId="urn:microsoft.com/office/officeart/2005/8/layout/bProcess4"/>
    <dgm:cxn modelId="{61AB5BF9-34FE-40A9-B1D2-952700D3FB44}" type="presParOf" srcId="{549D53F7-E045-49DC-A73E-2DA11C151C02}" destId="{115A9A5A-6C54-4941-B150-64A532683080}" srcOrd="4" destOrd="0" presId="urn:microsoft.com/office/officeart/2005/8/layout/bProcess4"/>
    <dgm:cxn modelId="{3B7B2F70-C912-4D98-818E-E74541132B4A}" type="presParOf" srcId="{115A9A5A-6C54-4941-B150-64A532683080}" destId="{E4A9A591-B78A-43D7-B7A6-9B89E612CEA3}" srcOrd="0" destOrd="0" presId="urn:microsoft.com/office/officeart/2005/8/layout/bProcess4"/>
    <dgm:cxn modelId="{3DCAC31A-CBE3-4862-96C9-BFBC2A3AE75A}" type="presParOf" srcId="{115A9A5A-6C54-4941-B150-64A532683080}" destId="{422401E8-5F61-4635-A934-B7442CEBACBA}" srcOrd="1" destOrd="0" presId="urn:microsoft.com/office/officeart/2005/8/layout/bProcess4"/>
    <dgm:cxn modelId="{0BCE0D43-F77C-4A16-B574-D02870E9D796}" type="presParOf" srcId="{549D53F7-E045-49DC-A73E-2DA11C151C02}" destId="{1865F0B7-881F-425E-9B51-1FD99CE2B53A}" srcOrd="5" destOrd="0" presId="urn:microsoft.com/office/officeart/2005/8/layout/bProcess4"/>
    <dgm:cxn modelId="{DF5EC7B6-5CF0-4074-BE4B-AB7716052A53}" type="presParOf" srcId="{549D53F7-E045-49DC-A73E-2DA11C151C02}" destId="{66C9C3F8-B389-4271-BF53-B6A4CF2B4936}" srcOrd="6" destOrd="0" presId="urn:microsoft.com/office/officeart/2005/8/layout/bProcess4"/>
    <dgm:cxn modelId="{6F2AAD7C-F0B8-48F4-AEB2-FCEECC03D1BA}" type="presParOf" srcId="{66C9C3F8-B389-4271-BF53-B6A4CF2B4936}" destId="{DDF43A45-CFE4-4016-A72E-ED8996266D22}" srcOrd="0" destOrd="0" presId="urn:microsoft.com/office/officeart/2005/8/layout/bProcess4"/>
    <dgm:cxn modelId="{64C14349-5ADE-4055-B704-4AC694877299}" type="presParOf" srcId="{66C9C3F8-B389-4271-BF53-B6A4CF2B4936}" destId="{708C1590-8877-4BD1-A541-7232BE323F17}" srcOrd="1" destOrd="0" presId="urn:microsoft.com/office/officeart/2005/8/layout/bProcess4"/>
    <dgm:cxn modelId="{181299DA-3A0F-49E0-88D6-9829E9C6F5F6}" type="presParOf" srcId="{549D53F7-E045-49DC-A73E-2DA11C151C02}" destId="{7CF150F6-3D45-4D32-9137-72BE67271A90}" srcOrd="7" destOrd="0" presId="urn:microsoft.com/office/officeart/2005/8/layout/bProcess4"/>
    <dgm:cxn modelId="{B304270B-CEDD-4F52-825A-85A0A52BC9F8}" type="presParOf" srcId="{549D53F7-E045-49DC-A73E-2DA11C151C02}" destId="{B9B29BF3-6384-4223-BE0B-2589A45B3851}" srcOrd="8" destOrd="0" presId="urn:microsoft.com/office/officeart/2005/8/layout/bProcess4"/>
    <dgm:cxn modelId="{093B05A4-0E46-4D7C-B459-B3A005D494FB}" type="presParOf" srcId="{B9B29BF3-6384-4223-BE0B-2589A45B3851}" destId="{8CB2B57B-0259-4342-8EFC-2050E80F20DA}" srcOrd="0" destOrd="0" presId="urn:microsoft.com/office/officeart/2005/8/layout/bProcess4"/>
    <dgm:cxn modelId="{E59D4250-1F1C-4D89-AF4D-AB925946F92F}" type="presParOf" srcId="{B9B29BF3-6384-4223-BE0B-2589A45B3851}" destId="{8112B818-9A0F-45F8-BA39-0F76099D3328}" srcOrd="1" destOrd="0" presId="urn:microsoft.com/office/officeart/2005/8/layout/bProcess4"/>
    <dgm:cxn modelId="{3B62457C-845E-40E9-9535-1F038DFA9F4D}" type="presParOf" srcId="{549D53F7-E045-49DC-A73E-2DA11C151C02}" destId="{8669B29E-A272-4294-89A9-BEADE8DD7B7F}" srcOrd="9" destOrd="0" presId="urn:microsoft.com/office/officeart/2005/8/layout/bProcess4"/>
    <dgm:cxn modelId="{A62A4782-44B3-4A5E-B88E-37ADAC4FFE50}" type="presParOf" srcId="{549D53F7-E045-49DC-A73E-2DA11C151C02}" destId="{4BF3F35C-BFCE-4B6D-B413-BDE3C443A8A0}" srcOrd="10" destOrd="0" presId="urn:microsoft.com/office/officeart/2005/8/layout/bProcess4"/>
    <dgm:cxn modelId="{F7D21DAC-1E1E-407C-915A-3673B965A14F}" type="presParOf" srcId="{4BF3F35C-BFCE-4B6D-B413-BDE3C443A8A0}" destId="{5E351FF0-0E87-4FAF-98AD-49CB7CA2D302}" srcOrd="0" destOrd="0" presId="urn:microsoft.com/office/officeart/2005/8/layout/bProcess4"/>
    <dgm:cxn modelId="{8F1BC7FC-8A2C-4349-A121-3FAD777F9E26}" type="presParOf" srcId="{4BF3F35C-BFCE-4B6D-B413-BDE3C443A8A0}" destId="{2BBA2BC4-CB00-4AC4-8CD7-0CCA787858D2}" srcOrd="1" destOrd="0" presId="urn:microsoft.com/office/officeart/2005/8/layout/bProcess4"/>
    <dgm:cxn modelId="{58AF990D-507B-4CF4-A0A1-26C6112E7F07}" type="presParOf" srcId="{549D53F7-E045-49DC-A73E-2DA11C151C02}" destId="{52D0C39D-DF8E-441A-855A-0A0552182A99}" srcOrd="11" destOrd="0" presId="urn:microsoft.com/office/officeart/2005/8/layout/bProcess4"/>
    <dgm:cxn modelId="{DD65CEF3-51E9-41BC-A3CD-B8B4FD5050ED}" type="presParOf" srcId="{549D53F7-E045-49DC-A73E-2DA11C151C02}" destId="{DF9F0D98-4EEF-4382-9929-A80507BD5711}" srcOrd="12" destOrd="0" presId="urn:microsoft.com/office/officeart/2005/8/layout/bProcess4"/>
    <dgm:cxn modelId="{AA577EF4-E927-44AB-8F0B-612D82E42809}" type="presParOf" srcId="{DF9F0D98-4EEF-4382-9929-A80507BD5711}" destId="{BE9DD807-C239-407E-AD5B-52F6130D06DC}" srcOrd="0" destOrd="0" presId="urn:microsoft.com/office/officeart/2005/8/layout/bProcess4"/>
    <dgm:cxn modelId="{2D08D161-86EF-461B-9B25-55EC5668C023}" type="presParOf" srcId="{DF9F0D98-4EEF-4382-9929-A80507BD5711}" destId="{27A2237F-0F6A-4DBA-B776-4E6DDC56B222}" srcOrd="1" destOrd="0" presId="urn:microsoft.com/office/officeart/2005/8/layout/bProcess4"/>
    <dgm:cxn modelId="{35D0F159-9DD1-4F3A-BBF7-60605009F83A}" type="presParOf" srcId="{549D53F7-E045-49DC-A73E-2DA11C151C02}" destId="{B622DC90-05EE-46CB-95E4-0E9AD524F8BA}" srcOrd="13" destOrd="0" presId="urn:microsoft.com/office/officeart/2005/8/layout/bProcess4"/>
    <dgm:cxn modelId="{803855FC-C7B3-4644-B055-85223565AC04}" type="presParOf" srcId="{549D53F7-E045-49DC-A73E-2DA11C151C02}" destId="{86D01000-508B-444F-8C07-D7A37AE068A3}" srcOrd="14" destOrd="0" presId="urn:microsoft.com/office/officeart/2005/8/layout/bProcess4"/>
    <dgm:cxn modelId="{564D1889-2064-4EC1-B316-C75C90E4000B}" type="presParOf" srcId="{86D01000-508B-444F-8C07-D7A37AE068A3}" destId="{4DB3DCD3-4A76-4F23-B985-261F6E597EE3}" srcOrd="0" destOrd="0" presId="urn:microsoft.com/office/officeart/2005/8/layout/bProcess4"/>
    <dgm:cxn modelId="{D5F520C1-E48D-407F-8F76-655D56D550CE}" type="presParOf" srcId="{86D01000-508B-444F-8C07-D7A37AE068A3}" destId="{B816EBC9-AEA0-4873-A20A-8E63226ED4F3}"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A1CC2B2-7DF7-4A0E-A4E1-8A5BE60CDA1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C"/>
        </a:p>
      </dgm:t>
    </dgm:pt>
    <dgm:pt modelId="{F6ECE220-0794-4924-8F25-BB7DB99CC0C7}">
      <dgm:prSet phldrT="[Texto]" custT="1"/>
      <dgm:spPr/>
      <dgm:t>
        <a:bodyPr/>
        <a:lstStyle/>
        <a:p>
          <a:r>
            <a:rPr lang="es-EC" sz="2000" dirty="0" smtClean="0"/>
            <a:t>Emisividad</a:t>
          </a:r>
          <a:endParaRPr lang="es-EC" sz="2000" dirty="0"/>
        </a:p>
      </dgm:t>
    </dgm:pt>
    <dgm:pt modelId="{5F5B28D4-C61B-4B84-9081-8AA35CA62579}" type="parTrans" cxnId="{05BDF6EE-F3A2-47C9-A454-0118CC10488C}">
      <dgm:prSet/>
      <dgm:spPr/>
      <dgm:t>
        <a:bodyPr/>
        <a:lstStyle/>
        <a:p>
          <a:endParaRPr lang="es-EC"/>
        </a:p>
      </dgm:t>
    </dgm:pt>
    <dgm:pt modelId="{D86C062C-7E7D-4808-B577-FD7DCC846217}" type="sibTrans" cxnId="{05BDF6EE-F3A2-47C9-A454-0118CC10488C}">
      <dgm:prSet/>
      <dgm:spPr/>
      <dgm:t>
        <a:bodyPr/>
        <a:lstStyle/>
        <a:p>
          <a:endParaRPr lang="es-EC"/>
        </a:p>
      </dgm:t>
    </dgm:pt>
    <dgm:pt modelId="{D2557930-55E9-42E9-885B-20C9B87FF678}">
      <dgm:prSet phldrT="[Texto]" custT="1"/>
      <dgm:spPr/>
      <dgm:t>
        <a:bodyPr/>
        <a:lstStyle/>
        <a:p>
          <a:pPr algn="just"/>
          <a:r>
            <a:rPr lang="es-EC" sz="2000" dirty="0" smtClean="0"/>
            <a:t>Siendo esta una medida de la cantidad de radiación emitida por el objeto en comparación con la de un cuerpo negro perfecto de la misma temperatura</a:t>
          </a:r>
          <a:endParaRPr lang="es-EC" sz="2000" dirty="0"/>
        </a:p>
      </dgm:t>
    </dgm:pt>
    <dgm:pt modelId="{93E465EF-1D68-49F4-AA5C-5AC779096CB0}" type="parTrans" cxnId="{BA6FC363-C2EE-4038-9B79-7E3E05B34899}">
      <dgm:prSet/>
      <dgm:spPr/>
      <dgm:t>
        <a:bodyPr/>
        <a:lstStyle/>
        <a:p>
          <a:endParaRPr lang="es-EC"/>
        </a:p>
      </dgm:t>
    </dgm:pt>
    <dgm:pt modelId="{4CADE02D-0A54-465F-B1CB-77A462E02A05}" type="sibTrans" cxnId="{BA6FC363-C2EE-4038-9B79-7E3E05B34899}">
      <dgm:prSet/>
      <dgm:spPr/>
      <dgm:t>
        <a:bodyPr/>
        <a:lstStyle/>
        <a:p>
          <a:endParaRPr lang="es-EC"/>
        </a:p>
      </dgm:t>
    </dgm:pt>
    <dgm:pt modelId="{66F48A7C-62B7-489F-9422-26BC1DDABBA1}">
      <dgm:prSet phldrT="[Texto]" custT="1"/>
      <dgm:spPr/>
      <dgm:t>
        <a:bodyPr/>
        <a:lstStyle/>
        <a:p>
          <a:r>
            <a:rPr lang="es-EC" sz="2000" dirty="0" smtClean="0"/>
            <a:t>Espectro electromagnético</a:t>
          </a:r>
          <a:endParaRPr lang="es-EC" sz="2000" dirty="0"/>
        </a:p>
      </dgm:t>
    </dgm:pt>
    <dgm:pt modelId="{EB01C5C0-37EB-4EA1-9283-341C75BEF469}" type="parTrans" cxnId="{CE941CCA-F5FF-4BDF-B4AF-C280E35F1800}">
      <dgm:prSet/>
      <dgm:spPr/>
      <dgm:t>
        <a:bodyPr/>
        <a:lstStyle/>
        <a:p>
          <a:endParaRPr lang="es-EC"/>
        </a:p>
      </dgm:t>
    </dgm:pt>
    <dgm:pt modelId="{4979252C-B475-4F6C-BB90-0AE97C82D314}" type="sibTrans" cxnId="{CE941CCA-F5FF-4BDF-B4AF-C280E35F1800}">
      <dgm:prSet/>
      <dgm:spPr/>
      <dgm:t>
        <a:bodyPr/>
        <a:lstStyle/>
        <a:p>
          <a:endParaRPr lang="es-EC"/>
        </a:p>
      </dgm:t>
    </dgm:pt>
    <dgm:pt modelId="{E84652B3-6572-4A20-96B2-C39EFEB0A379}">
      <dgm:prSet phldrT="[Texto]" custT="1"/>
      <dgm:spPr/>
      <dgm:t>
        <a:bodyPr/>
        <a:lstStyle/>
        <a:p>
          <a:pPr algn="just"/>
          <a:r>
            <a:rPr lang="es-EC" sz="1900" dirty="0" smtClean="0"/>
            <a:t>Los espectros electromagnéticos se dividen arbitrariamente en diversas zonas con distintas longitudes de onda conocidas como “bandas”, que se distinguen por los métodos para producirlos o detectar la radiación</a:t>
          </a:r>
          <a:endParaRPr lang="es-EC" sz="1900" dirty="0"/>
        </a:p>
      </dgm:t>
    </dgm:pt>
    <dgm:pt modelId="{D5F14ED8-008B-4D1D-A169-CE6B9EAC92D7}" type="parTrans" cxnId="{90D0D8B6-AFD4-4A00-BDD8-D4D458108346}">
      <dgm:prSet/>
      <dgm:spPr/>
      <dgm:t>
        <a:bodyPr/>
        <a:lstStyle/>
        <a:p>
          <a:endParaRPr lang="es-EC"/>
        </a:p>
      </dgm:t>
    </dgm:pt>
    <dgm:pt modelId="{72B6888F-6811-4D00-924A-CA7FEE5C8FEB}" type="sibTrans" cxnId="{90D0D8B6-AFD4-4A00-BDD8-D4D458108346}">
      <dgm:prSet/>
      <dgm:spPr/>
      <dgm:t>
        <a:bodyPr/>
        <a:lstStyle/>
        <a:p>
          <a:endParaRPr lang="es-EC"/>
        </a:p>
      </dgm:t>
    </dgm:pt>
    <dgm:pt modelId="{3C0AA4E7-2BE6-44C9-80D1-A4BC714F11F6}">
      <dgm:prSet phldrT="[Texto]" custT="1"/>
      <dgm:spPr/>
      <dgm:t>
        <a:bodyPr/>
        <a:lstStyle/>
        <a:p>
          <a:r>
            <a:rPr lang="es-EC" sz="2000" dirty="0" smtClean="0"/>
            <a:t>Cámara termográfica</a:t>
          </a:r>
          <a:endParaRPr lang="es-EC" sz="2000" dirty="0"/>
        </a:p>
      </dgm:t>
    </dgm:pt>
    <dgm:pt modelId="{3B57548A-9B14-4B8A-90F5-86F4FBE6EE31}" type="parTrans" cxnId="{DC4E510F-17BE-49FC-9A97-49F1210C034B}">
      <dgm:prSet/>
      <dgm:spPr/>
      <dgm:t>
        <a:bodyPr/>
        <a:lstStyle/>
        <a:p>
          <a:endParaRPr lang="es-EC"/>
        </a:p>
      </dgm:t>
    </dgm:pt>
    <dgm:pt modelId="{21DEE6C0-8A15-42EA-BA8D-D5BC8A7DAB16}" type="sibTrans" cxnId="{DC4E510F-17BE-49FC-9A97-49F1210C034B}">
      <dgm:prSet/>
      <dgm:spPr/>
      <dgm:t>
        <a:bodyPr/>
        <a:lstStyle/>
        <a:p>
          <a:endParaRPr lang="es-EC"/>
        </a:p>
      </dgm:t>
    </dgm:pt>
    <dgm:pt modelId="{DAB6633D-3817-4680-871C-2ADBF3DC0B05}">
      <dgm:prSet phldrT="[Texto]" custT="1"/>
      <dgm:spPr/>
      <dgm:t>
        <a:bodyPr/>
        <a:lstStyle/>
        <a:p>
          <a:pPr algn="just"/>
          <a:r>
            <a:rPr lang="es-EC" sz="2000" dirty="0" smtClean="0"/>
            <a:t>La termografía de infrarrojos es el arte de transformar una imagen de infrarrojos en una imagen radiométrica que reconozca los valores de temperatura</a:t>
          </a:r>
          <a:endParaRPr lang="es-EC" sz="2000" dirty="0"/>
        </a:p>
      </dgm:t>
    </dgm:pt>
    <dgm:pt modelId="{2099C701-55CD-45CA-8760-3FA84A454264}" type="parTrans" cxnId="{CC2C6F79-24CC-492C-AC6C-782E0F7CFAB1}">
      <dgm:prSet/>
      <dgm:spPr/>
      <dgm:t>
        <a:bodyPr/>
        <a:lstStyle/>
        <a:p>
          <a:endParaRPr lang="es-EC"/>
        </a:p>
      </dgm:t>
    </dgm:pt>
    <dgm:pt modelId="{395ED21C-063D-455F-8CC8-819C57F95C29}" type="sibTrans" cxnId="{CC2C6F79-24CC-492C-AC6C-782E0F7CFAB1}">
      <dgm:prSet/>
      <dgm:spPr/>
      <dgm:t>
        <a:bodyPr/>
        <a:lstStyle/>
        <a:p>
          <a:endParaRPr lang="es-EC"/>
        </a:p>
      </dgm:t>
    </dgm:pt>
    <dgm:pt modelId="{EEAE59CB-4884-4489-9417-D07565E2403D}" type="pres">
      <dgm:prSet presAssocID="{4A1CC2B2-7DF7-4A0E-A4E1-8A5BE60CDA13}" presName="Name0" presStyleCnt="0">
        <dgm:presLayoutVars>
          <dgm:dir/>
          <dgm:animLvl val="lvl"/>
          <dgm:resizeHandles val="exact"/>
        </dgm:presLayoutVars>
      </dgm:prSet>
      <dgm:spPr/>
      <dgm:t>
        <a:bodyPr/>
        <a:lstStyle/>
        <a:p>
          <a:endParaRPr lang="es-EC"/>
        </a:p>
      </dgm:t>
    </dgm:pt>
    <dgm:pt modelId="{CD649A00-401C-4BE3-BBEE-9B4DF02E8B2E}" type="pres">
      <dgm:prSet presAssocID="{F6ECE220-0794-4924-8F25-BB7DB99CC0C7}" presName="composite" presStyleCnt="0"/>
      <dgm:spPr/>
    </dgm:pt>
    <dgm:pt modelId="{C149D577-F5F5-4E3E-BBA5-6D0E4340BF39}" type="pres">
      <dgm:prSet presAssocID="{F6ECE220-0794-4924-8F25-BB7DB99CC0C7}" presName="parTx" presStyleLbl="alignNode1" presStyleIdx="0" presStyleCnt="3" custLinFactY="-7973" custLinFactNeighborY="-100000">
        <dgm:presLayoutVars>
          <dgm:chMax val="0"/>
          <dgm:chPref val="0"/>
          <dgm:bulletEnabled val="1"/>
        </dgm:presLayoutVars>
      </dgm:prSet>
      <dgm:spPr/>
      <dgm:t>
        <a:bodyPr/>
        <a:lstStyle/>
        <a:p>
          <a:endParaRPr lang="es-EC"/>
        </a:p>
      </dgm:t>
    </dgm:pt>
    <dgm:pt modelId="{DE27B029-32AD-4196-9D1A-FFAE87117ACF}" type="pres">
      <dgm:prSet presAssocID="{F6ECE220-0794-4924-8F25-BB7DB99CC0C7}" presName="desTx" presStyleLbl="alignAccFollowNode1" presStyleIdx="0" presStyleCnt="3" custScaleX="97527" custScaleY="85700" custLinFactNeighborX="45" custLinFactNeighborY="-32230">
        <dgm:presLayoutVars>
          <dgm:bulletEnabled val="1"/>
        </dgm:presLayoutVars>
      </dgm:prSet>
      <dgm:spPr/>
      <dgm:t>
        <a:bodyPr/>
        <a:lstStyle/>
        <a:p>
          <a:endParaRPr lang="es-EC"/>
        </a:p>
      </dgm:t>
    </dgm:pt>
    <dgm:pt modelId="{7FAACDED-DF69-4DAB-9256-7376F9656B6F}" type="pres">
      <dgm:prSet presAssocID="{D86C062C-7E7D-4808-B577-FD7DCC846217}" presName="space" presStyleCnt="0"/>
      <dgm:spPr/>
    </dgm:pt>
    <dgm:pt modelId="{3478FE35-BA38-4006-A1B6-64588F953651}" type="pres">
      <dgm:prSet presAssocID="{66F48A7C-62B7-489F-9422-26BC1DDABBA1}" presName="composite" presStyleCnt="0"/>
      <dgm:spPr/>
    </dgm:pt>
    <dgm:pt modelId="{92F54FBA-32FB-4555-B2A5-BCB5C28B8182}" type="pres">
      <dgm:prSet presAssocID="{66F48A7C-62B7-489F-9422-26BC1DDABBA1}" presName="parTx" presStyleLbl="alignNode1" presStyleIdx="1" presStyleCnt="3" custScaleX="93274" custScaleY="91159" custLinFactNeighborX="2716" custLinFactNeighborY="-82342">
        <dgm:presLayoutVars>
          <dgm:chMax val="0"/>
          <dgm:chPref val="0"/>
          <dgm:bulletEnabled val="1"/>
        </dgm:presLayoutVars>
      </dgm:prSet>
      <dgm:spPr/>
      <dgm:t>
        <a:bodyPr/>
        <a:lstStyle/>
        <a:p>
          <a:endParaRPr lang="es-EC"/>
        </a:p>
      </dgm:t>
    </dgm:pt>
    <dgm:pt modelId="{7BF1279F-F928-4CA5-95AD-7844D8017656}" type="pres">
      <dgm:prSet presAssocID="{66F48A7C-62B7-489F-9422-26BC1DDABBA1}" presName="desTx" presStyleLbl="alignAccFollowNode1" presStyleIdx="1" presStyleCnt="3" custScaleX="93140" custScaleY="100000" custLinFactNeighborX="3416" custLinFactNeighborY="-22622">
        <dgm:presLayoutVars>
          <dgm:bulletEnabled val="1"/>
        </dgm:presLayoutVars>
      </dgm:prSet>
      <dgm:spPr/>
      <dgm:t>
        <a:bodyPr/>
        <a:lstStyle/>
        <a:p>
          <a:endParaRPr lang="es-EC"/>
        </a:p>
      </dgm:t>
    </dgm:pt>
    <dgm:pt modelId="{F67F9D5E-F887-4FE5-9BAE-FA8753C050CC}" type="pres">
      <dgm:prSet presAssocID="{4979252C-B475-4F6C-BB90-0AE97C82D314}" presName="space" presStyleCnt="0"/>
      <dgm:spPr/>
    </dgm:pt>
    <dgm:pt modelId="{BDAF8121-6048-4E65-85E0-4A77A99F020B}" type="pres">
      <dgm:prSet presAssocID="{3C0AA4E7-2BE6-44C9-80D1-A4BC714F11F6}" presName="composite" presStyleCnt="0"/>
      <dgm:spPr/>
    </dgm:pt>
    <dgm:pt modelId="{35D827DB-4094-42C1-878B-88A0BF447883}" type="pres">
      <dgm:prSet presAssocID="{3C0AA4E7-2BE6-44C9-80D1-A4BC714F11F6}" presName="parTx" presStyleLbl="alignNode1" presStyleIdx="2" presStyleCnt="3" custLinFactY="-8979" custLinFactNeighborX="134" custLinFactNeighborY="-100000">
        <dgm:presLayoutVars>
          <dgm:chMax val="0"/>
          <dgm:chPref val="0"/>
          <dgm:bulletEnabled val="1"/>
        </dgm:presLayoutVars>
      </dgm:prSet>
      <dgm:spPr/>
      <dgm:t>
        <a:bodyPr/>
        <a:lstStyle/>
        <a:p>
          <a:endParaRPr lang="es-EC"/>
        </a:p>
      </dgm:t>
    </dgm:pt>
    <dgm:pt modelId="{CE6F5B51-E680-4C47-8413-B533814A458C}" type="pres">
      <dgm:prSet presAssocID="{3C0AA4E7-2BE6-44C9-80D1-A4BC714F11F6}" presName="desTx" presStyleLbl="alignAccFollowNode1" presStyleIdx="2" presStyleCnt="3" custScaleY="81725" custLinFactNeighborX="117" custLinFactNeighborY="-36047">
        <dgm:presLayoutVars>
          <dgm:bulletEnabled val="1"/>
        </dgm:presLayoutVars>
      </dgm:prSet>
      <dgm:spPr/>
      <dgm:t>
        <a:bodyPr/>
        <a:lstStyle/>
        <a:p>
          <a:endParaRPr lang="es-EC"/>
        </a:p>
      </dgm:t>
    </dgm:pt>
  </dgm:ptLst>
  <dgm:cxnLst>
    <dgm:cxn modelId="{30E519AB-2C1F-4C27-9557-55784746DF98}" type="presOf" srcId="{F6ECE220-0794-4924-8F25-BB7DB99CC0C7}" destId="{C149D577-F5F5-4E3E-BBA5-6D0E4340BF39}" srcOrd="0" destOrd="0" presId="urn:microsoft.com/office/officeart/2005/8/layout/hList1"/>
    <dgm:cxn modelId="{05BDF6EE-F3A2-47C9-A454-0118CC10488C}" srcId="{4A1CC2B2-7DF7-4A0E-A4E1-8A5BE60CDA13}" destId="{F6ECE220-0794-4924-8F25-BB7DB99CC0C7}" srcOrd="0" destOrd="0" parTransId="{5F5B28D4-C61B-4B84-9081-8AA35CA62579}" sibTransId="{D86C062C-7E7D-4808-B577-FD7DCC846217}"/>
    <dgm:cxn modelId="{581ADF4A-188E-4BCA-9682-6EB16EB50F54}" type="presOf" srcId="{D2557930-55E9-42E9-885B-20C9B87FF678}" destId="{DE27B029-32AD-4196-9D1A-FFAE87117ACF}" srcOrd="0" destOrd="0" presId="urn:microsoft.com/office/officeart/2005/8/layout/hList1"/>
    <dgm:cxn modelId="{73CED5CC-5EBF-4551-BF73-609595769578}" type="presOf" srcId="{E84652B3-6572-4A20-96B2-C39EFEB0A379}" destId="{7BF1279F-F928-4CA5-95AD-7844D8017656}" srcOrd="0" destOrd="0" presId="urn:microsoft.com/office/officeart/2005/8/layout/hList1"/>
    <dgm:cxn modelId="{78E0BA65-AFA8-4C2C-B79C-E91018C5E49E}" type="presOf" srcId="{3C0AA4E7-2BE6-44C9-80D1-A4BC714F11F6}" destId="{35D827DB-4094-42C1-878B-88A0BF447883}" srcOrd="0" destOrd="0" presId="urn:microsoft.com/office/officeart/2005/8/layout/hList1"/>
    <dgm:cxn modelId="{089BBAF0-5946-4F27-BC4F-7B87A244BAD5}" type="presOf" srcId="{4A1CC2B2-7DF7-4A0E-A4E1-8A5BE60CDA13}" destId="{EEAE59CB-4884-4489-9417-D07565E2403D}" srcOrd="0" destOrd="0" presId="urn:microsoft.com/office/officeart/2005/8/layout/hList1"/>
    <dgm:cxn modelId="{DC4E510F-17BE-49FC-9A97-49F1210C034B}" srcId="{4A1CC2B2-7DF7-4A0E-A4E1-8A5BE60CDA13}" destId="{3C0AA4E7-2BE6-44C9-80D1-A4BC714F11F6}" srcOrd="2" destOrd="0" parTransId="{3B57548A-9B14-4B8A-90F5-86F4FBE6EE31}" sibTransId="{21DEE6C0-8A15-42EA-BA8D-D5BC8A7DAB16}"/>
    <dgm:cxn modelId="{86B44E28-68E1-418B-8BB2-6ED582B3B8A4}" type="presOf" srcId="{DAB6633D-3817-4680-871C-2ADBF3DC0B05}" destId="{CE6F5B51-E680-4C47-8413-B533814A458C}" srcOrd="0" destOrd="0" presId="urn:microsoft.com/office/officeart/2005/8/layout/hList1"/>
    <dgm:cxn modelId="{08677F04-3151-4F1F-8A86-9A4C46092C96}" type="presOf" srcId="{66F48A7C-62B7-489F-9422-26BC1DDABBA1}" destId="{92F54FBA-32FB-4555-B2A5-BCB5C28B8182}" srcOrd="0" destOrd="0" presId="urn:microsoft.com/office/officeart/2005/8/layout/hList1"/>
    <dgm:cxn modelId="{90D0D8B6-AFD4-4A00-BDD8-D4D458108346}" srcId="{66F48A7C-62B7-489F-9422-26BC1DDABBA1}" destId="{E84652B3-6572-4A20-96B2-C39EFEB0A379}" srcOrd="0" destOrd="0" parTransId="{D5F14ED8-008B-4D1D-A169-CE6B9EAC92D7}" sibTransId="{72B6888F-6811-4D00-924A-CA7FEE5C8FEB}"/>
    <dgm:cxn modelId="{CC2C6F79-24CC-492C-AC6C-782E0F7CFAB1}" srcId="{3C0AA4E7-2BE6-44C9-80D1-A4BC714F11F6}" destId="{DAB6633D-3817-4680-871C-2ADBF3DC0B05}" srcOrd="0" destOrd="0" parTransId="{2099C701-55CD-45CA-8760-3FA84A454264}" sibTransId="{395ED21C-063D-455F-8CC8-819C57F95C29}"/>
    <dgm:cxn modelId="{BA6FC363-C2EE-4038-9B79-7E3E05B34899}" srcId="{F6ECE220-0794-4924-8F25-BB7DB99CC0C7}" destId="{D2557930-55E9-42E9-885B-20C9B87FF678}" srcOrd="0" destOrd="0" parTransId="{93E465EF-1D68-49F4-AA5C-5AC779096CB0}" sibTransId="{4CADE02D-0A54-465F-B1CB-77A462E02A05}"/>
    <dgm:cxn modelId="{CE941CCA-F5FF-4BDF-B4AF-C280E35F1800}" srcId="{4A1CC2B2-7DF7-4A0E-A4E1-8A5BE60CDA13}" destId="{66F48A7C-62B7-489F-9422-26BC1DDABBA1}" srcOrd="1" destOrd="0" parTransId="{EB01C5C0-37EB-4EA1-9283-341C75BEF469}" sibTransId="{4979252C-B475-4F6C-BB90-0AE97C82D314}"/>
    <dgm:cxn modelId="{805E3CA3-7368-4318-BDDD-6326A596E11F}" type="presParOf" srcId="{EEAE59CB-4884-4489-9417-D07565E2403D}" destId="{CD649A00-401C-4BE3-BBEE-9B4DF02E8B2E}" srcOrd="0" destOrd="0" presId="urn:microsoft.com/office/officeart/2005/8/layout/hList1"/>
    <dgm:cxn modelId="{05B910C3-5A28-42FE-8BD5-F58273B30CBD}" type="presParOf" srcId="{CD649A00-401C-4BE3-BBEE-9B4DF02E8B2E}" destId="{C149D577-F5F5-4E3E-BBA5-6D0E4340BF39}" srcOrd="0" destOrd="0" presId="urn:microsoft.com/office/officeart/2005/8/layout/hList1"/>
    <dgm:cxn modelId="{DE24E18E-439F-4789-AC75-632C0F6B0F8C}" type="presParOf" srcId="{CD649A00-401C-4BE3-BBEE-9B4DF02E8B2E}" destId="{DE27B029-32AD-4196-9D1A-FFAE87117ACF}" srcOrd="1" destOrd="0" presId="urn:microsoft.com/office/officeart/2005/8/layout/hList1"/>
    <dgm:cxn modelId="{2F43C753-FC29-46C1-92F4-3DA5709C2331}" type="presParOf" srcId="{EEAE59CB-4884-4489-9417-D07565E2403D}" destId="{7FAACDED-DF69-4DAB-9256-7376F9656B6F}" srcOrd="1" destOrd="0" presId="urn:microsoft.com/office/officeart/2005/8/layout/hList1"/>
    <dgm:cxn modelId="{C1067E85-F6F2-49EA-B397-98CD39AAF99B}" type="presParOf" srcId="{EEAE59CB-4884-4489-9417-D07565E2403D}" destId="{3478FE35-BA38-4006-A1B6-64588F953651}" srcOrd="2" destOrd="0" presId="urn:microsoft.com/office/officeart/2005/8/layout/hList1"/>
    <dgm:cxn modelId="{CCE41599-823A-4733-ADC7-703C791D557A}" type="presParOf" srcId="{3478FE35-BA38-4006-A1B6-64588F953651}" destId="{92F54FBA-32FB-4555-B2A5-BCB5C28B8182}" srcOrd="0" destOrd="0" presId="urn:microsoft.com/office/officeart/2005/8/layout/hList1"/>
    <dgm:cxn modelId="{14A7AA58-14F3-46E0-9213-D1EFA0E772E6}" type="presParOf" srcId="{3478FE35-BA38-4006-A1B6-64588F953651}" destId="{7BF1279F-F928-4CA5-95AD-7844D8017656}" srcOrd="1" destOrd="0" presId="urn:microsoft.com/office/officeart/2005/8/layout/hList1"/>
    <dgm:cxn modelId="{F3D22BFD-1BED-43FB-84A2-110103592202}" type="presParOf" srcId="{EEAE59CB-4884-4489-9417-D07565E2403D}" destId="{F67F9D5E-F887-4FE5-9BAE-FA8753C050CC}" srcOrd="3" destOrd="0" presId="urn:microsoft.com/office/officeart/2005/8/layout/hList1"/>
    <dgm:cxn modelId="{6C621DD5-578A-4855-B29D-94616D29B350}" type="presParOf" srcId="{EEAE59CB-4884-4489-9417-D07565E2403D}" destId="{BDAF8121-6048-4E65-85E0-4A77A99F020B}" srcOrd="4" destOrd="0" presId="urn:microsoft.com/office/officeart/2005/8/layout/hList1"/>
    <dgm:cxn modelId="{3923D16C-2A72-492E-ADD8-CE7623B3D42D}" type="presParOf" srcId="{BDAF8121-6048-4E65-85E0-4A77A99F020B}" destId="{35D827DB-4094-42C1-878B-88A0BF447883}" srcOrd="0" destOrd="0" presId="urn:microsoft.com/office/officeart/2005/8/layout/hList1"/>
    <dgm:cxn modelId="{06510527-36D9-4D2F-AF9A-3D7F0EF77FC0}" type="presParOf" srcId="{BDAF8121-6048-4E65-85E0-4A77A99F020B}" destId="{CE6F5B51-E680-4C47-8413-B533814A458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680FA60-5148-477C-8CAE-A655605162D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C"/>
        </a:p>
      </dgm:t>
    </dgm:pt>
    <dgm:pt modelId="{CC974B22-E84E-426C-BEBD-F0C52A62A326}">
      <dgm:prSet phldrT="[Texto]" custT="1"/>
      <dgm:spPr/>
      <dgm:t>
        <a:bodyPr/>
        <a:lstStyle/>
        <a:p>
          <a:pPr algn="r"/>
          <a:r>
            <a:rPr lang="es-EC" sz="2400" dirty="0" smtClean="0"/>
            <a:t>SAD</a:t>
          </a:r>
          <a:endParaRPr lang="es-EC" sz="2400" dirty="0"/>
        </a:p>
      </dgm:t>
    </dgm:pt>
    <dgm:pt modelId="{5784779C-4CE8-4B27-9954-2C1BDE171E41}" type="parTrans" cxnId="{192B030E-526A-4513-A76D-58CDFBB17B37}">
      <dgm:prSet/>
      <dgm:spPr/>
      <dgm:t>
        <a:bodyPr/>
        <a:lstStyle/>
        <a:p>
          <a:endParaRPr lang="es-EC"/>
        </a:p>
      </dgm:t>
    </dgm:pt>
    <dgm:pt modelId="{439C092B-DC3D-49E1-BE18-FFD9B35AAEA2}" type="sibTrans" cxnId="{192B030E-526A-4513-A76D-58CDFBB17B37}">
      <dgm:prSet/>
      <dgm:spPr/>
      <dgm:t>
        <a:bodyPr/>
        <a:lstStyle/>
        <a:p>
          <a:endParaRPr lang="es-EC"/>
        </a:p>
      </dgm:t>
    </dgm:pt>
    <dgm:pt modelId="{C91EC6A6-7F58-4142-A897-BED165FFDC98}">
      <dgm:prSet phldrT="[Texto]" custT="1"/>
      <dgm:spPr/>
      <dgm:t>
        <a:bodyPr/>
        <a:lstStyle/>
        <a:p>
          <a:r>
            <a:rPr lang="es-EC" sz="1800" dirty="0" smtClean="0"/>
            <a:t>Variable principal a medir: Temperatura, número de variables 4</a:t>
          </a:r>
          <a:endParaRPr lang="es-EC" sz="1800" dirty="0"/>
        </a:p>
      </dgm:t>
    </dgm:pt>
    <dgm:pt modelId="{DBF78AAC-9695-4274-8E7E-811744AB2362}" type="parTrans" cxnId="{4A8A4C59-341F-42FA-88C4-5C3AC96EBBAB}">
      <dgm:prSet/>
      <dgm:spPr/>
      <dgm:t>
        <a:bodyPr/>
        <a:lstStyle/>
        <a:p>
          <a:endParaRPr lang="es-EC"/>
        </a:p>
      </dgm:t>
    </dgm:pt>
    <dgm:pt modelId="{A228EE09-070B-4C08-B53B-054351E007D7}" type="sibTrans" cxnId="{4A8A4C59-341F-42FA-88C4-5C3AC96EBBAB}">
      <dgm:prSet/>
      <dgm:spPr/>
      <dgm:t>
        <a:bodyPr/>
        <a:lstStyle/>
        <a:p>
          <a:endParaRPr lang="es-EC"/>
        </a:p>
      </dgm:t>
    </dgm:pt>
    <dgm:pt modelId="{085C8123-5D63-4B75-9B72-B5E2AB933BBD}">
      <dgm:prSet phldrT="[Texto]" custT="1"/>
      <dgm:spPr/>
      <dgm:t>
        <a:bodyPr/>
        <a:lstStyle/>
        <a:p>
          <a:r>
            <a:rPr lang="es-EC" sz="1800" dirty="0" smtClean="0"/>
            <a:t>Variable secundaria a medir: Humedad, numero de variables 1</a:t>
          </a:r>
          <a:endParaRPr lang="es-EC" sz="1800" dirty="0"/>
        </a:p>
      </dgm:t>
    </dgm:pt>
    <dgm:pt modelId="{D21ADFF0-C631-4F6C-9D3D-1AC01278F91E}" type="parTrans" cxnId="{E1F85AC5-6E3D-4364-BC07-709797F4FEEE}">
      <dgm:prSet/>
      <dgm:spPr/>
      <dgm:t>
        <a:bodyPr/>
        <a:lstStyle/>
        <a:p>
          <a:endParaRPr lang="es-EC"/>
        </a:p>
      </dgm:t>
    </dgm:pt>
    <dgm:pt modelId="{71CFE42A-922D-4938-BEAE-9B03676F3ED7}" type="sibTrans" cxnId="{E1F85AC5-6E3D-4364-BC07-709797F4FEEE}">
      <dgm:prSet/>
      <dgm:spPr/>
      <dgm:t>
        <a:bodyPr/>
        <a:lstStyle/>
        <a:p>
          <a:endParaRPr lang="es-EC"/>
        </a:p>
      </dgm:t>
    </dgm:pt>
    <dgm:pt modelId="{F197986D-D86A-4A81-8031-862C7B3D3429}">
      <dgm:prSet phldrT="[Texto]" custT="1"/>
      <dgm:spPr/>
      <dgm:t>
        <a:bodyPr/>
        <a:lstStyle/>
        <a:p>
          <a:r>
            <a:rPr lang="es-EC" sz="1800" dirty="0" smtClean="0"/>
            <a:t>Tiempo de vida útil requerida: 6 meses</a:t>
          </a:r>
        </a:p>
      </dgm:t>
    </dgm:pt>
    <dgm:pt modelId="{F49ADE26-2F17-4D45-B6AD-2294679B8B77}" type="sibTrans" cxnId="{B1D8ACEC-2DC2-4A1B-855E-5F5AF78B228F}">
      <dgm:prSet/>
      <dgm:spPr/>
      <dgm:t>
        <a:bodyPr/>
        <a:lstStyle/>
        <a:p>
          <a:endParaRPr lang="es-EC"/>
        </a:p>
      </dgm:t>
    </dgm:pt>
    <dgm:pt modelId="{CC1B1CD0-25D5-42F0-BE2B-D04EA0A105BD}" type="parTrans" cxnId="{B1D8ACEC-2DC2-4A1B-855E-5F5AF78B228F}">
      <dgm:prSet/>
      <dgm:spPr/>
      <dgm:t>
        <a:bodyPr/>
        <a:lstStyle/>
        <a:p>
          <a:endParaRPr lang="es-EC"/>
        </a:p>
      </dgm:t>
    </dgm:pt>
    <dgm:pt modelId="{5CBF043E-F9F8-4AFD-812B-1A156B5993C7}">
      <dgm:prSet phldrT="[Texto]" custT="1"/>
      <dgm:spPr/>
      <dgm:t>
        <a:bodyPr/>
        <a:lstStyle/>
        <a:p>
          <a:r>
            <a:rPr lang="es-EC" sz="1800" dirty="0" smtClean="0"/>
            <a:t>Frecuencia de muestreo: 1mpm</a:t>
          </a:r>
          <a:endParaRPr lang="es-EC" sz="1800" dirty="0"/>
        </a:p>
      </dgm:t>
    </dgm:pt>
    <dgm:pt modelId="{C02A73A5-A69E-4F1E-8431-95A667FDB533}" type="parTrans" cxnId="{3AB50368-9F15-497F-9283-ECC06EADB8AC}">
      <dgm:prSet/>
      <dgm:spPr/>
      <dgm:t>
        <a:bodyPr/>
        <a:lstStyle/>
        <a:p>
          <a:endParaRPr lang="es-EC"/>
        </a:p>
      </dgm:t>
    </dgm:pt>
    <dgm:pt modelId="{CA08DB09-0408-4328-83EC-EF535F59F300}" type="sibTrans" cxnId="{3AB50368-9F15-497F-9283-ECC06EADB8AC}">
      <dgm:prSet/>
      <dgm:spPr/>
      <dgm:t>
        <a:bodyPr/>
        <a:lstStyle/>
        <a:p>
          <a:endParaRPr lang="es-EC"/>
        </a:p>
      </dgm:t>
    </dgm:pt>
    <dgm:pt modelId="{CAE4E51F-452D-47ED-B6FC-D63353123D06}">
      <dgm:prSet phldrT="[Texto]" custT="1"/>
      <dgm:spPr/>
      <dgm:t>
        <a:bodyPr/>
        <a:lstStyle/>
        <a:p>
          <a:r>
            <a:rPr lang="es-EC" sz="1800" dirty="0" smtClean="0"/>
            <a:t>Resolución de cifras significativas: 4</a:t>
          </a:r>
          <a:endParaRPr lang="es-EC" sz="1800" dirty="0"/>
        </a:p>
      </dgm:t>
    </dgm:pt>
    <dgm:pt modelId="{FE716FAB-85BA-4170-AA8E-578D9BDEA533}" type="parTrans" cxnId="{9C784D16-6E37-43AE-93D4-3DDE93DB5070}">
      <dgm:prSet/>
      <dgm:spPr/>
      <dgm:t>
        <a:bodyPr/>
        <a:lstStyle/>
        <a:p>
          <a:endParaRPr lang="es-EC"/>
        </a:p>
      </dgm:t>
    </dgm:pt>
    <dgm:pt modelId="{EEF029B8-169B-47E3-B9F6-EFEFFC09B0C8}" type="sibTrans" cxnId="{9C784D16-6E37-43AE-93D4-3DDE93DB5070}">
      <dgm:prSet/>
      <dgm:spPr/>
      <dgm:t>
        <a:bodyPr/>
        <a:lstStyle/>
        <a:p>
          <a:endParaRPr lang="es-EC"/>
        </a:p>
      </dgm:t>
    </dgm:pt>
    <dgm:pt modelId="{9F995410-2763-472B-9017-E9C484E5C0F5}">
      <dgm:prSet phldrT="[Texto]" custT="1"/>
      <dgm:spPr/>
      <dgm:t>
        <a:bodyPr/>
        <a:lstStyle/>
        <a:p>
          <a:r>
            <a:rPr lang="es-EC" sz="1800" dirty="0" smtClean="0"/>
            <a:t>Monitoreo tiempo real</a:t>
          </a:r>
          <a:endParaRPr lang="es-EC" sz="1800" dirty="0"/>
        </a:p>
      </dgm:t>
    </dgm:pt>
    <dgm:pt modelId="{4E8A7F1F-BDD3-42B6-A8A6-99D399FAC310}" type="parTrans" cxnId="{B8F34C92-21E7-4C02-B6FC-0F4B46CF70CA}">
      <dgm:prSet/>
      <dgm:spPr/>
      <dgm:t>
        <a:bodyPr/>
        <a:lstStyle/>
        <a:p>
          <a:endParaRPr lang="es-EC"/>
        </a:p>
      </dgm:t>
    </dgm:pt>
    <dgm:pt modelId="{8269841E-A52E-4A02-8458-3B4470B43C5A}" type="sibTrans" cxnId="{B8F34C92-21E7-4C02-B6FC-0F4B46CF70CA}">
      <dgm:prSet/>
      <dgm:spPr/>
      <dgm:t>
        <a:bodyPr/>
        <a:lstStyle/>
        <a:p>
          <a:endParaRPr lang="es-EC"/>
        </a:p>
      </dgm:t>
    </dgm:pt>
    <dgm:pt modelId="{6A15A219-1E6E-448B-9F83-3A8E045708A8}" type="pres">
      <dgm:prSet presAssocID="{3680FA60-5148-477C-8CAE-A655605162D3}" presName="vert0" presStyleCnt="0">
        <dgm:presLayoutVars>
          <dgm:dir/>
          <dgm:animOne val="branch"/>
          <dgm:animLvl val="lvl"/>
        </dgm:presLayoutVars>
      </dgm:prSet>
      <dgm:spPr/>
      <dgm:t>
        <a:bodyPr/>
        <a:lstStyle/>
        <a:p>
          <a:endParaRPr lang="es-EC"/>
        </a:p>
      </dgm:t>
    </dgm:pt>
    <dgm:pt modelId="{B1544C09-8F82-446C-9CE9-23726D43F37B}" type="pres">
      <dgm:prSet presAssocID="{CC974B22-E84E-426C-BEBD-F0C52A62A326}" presName="thickLine" presStyleLbl="alignNode1" presStyleIdx="0" presStyleCnt="1" custLinFactNeighborX="1985" custLinFactNeighborY="-427"/>
      <dgm:spPr/>
    </dgm:pt>
    <dgm:pt modelId="{13C6385C-CB2F-4A3D-9946-E652406B6CFB}" type="pres">
      <dgm:prSet presAssocID="{CC974B22-E84E-426C-BEBD-F0C52A62A326}" presName="horz1" presStyleCnt="0"/>
      <dgm:spPr/>
    </dgm:pt>
    <dgm:pt modelId="{D8836E62-02AE-4394-A63E-4D04D50109BA}" type="pres">
      <dgm:prSet presAssocID="{CC974B22-E84E-426C-BEBD-F0C52A62A326}" presName="tx1" presStyleLbl="revTx" presStyleIdx="0" presStyleCnt="7"/>
      <dgm:spPr/>
      <dgm:t>
        <a:bodyPr/>
        <a:lstStyle/>
        <a:p>
          <a:endParaRPr lang="es-EC"/>
        </a:p>
      </dgm:t>
    </dgm:pt>
    <dgm:pt modelId="{75FF4547-A862-4B7D-AF2A-F13DB0A61152}" type="pres">
      <dgm:prSet presAssocID="{CC974B22-E84E-426C-BEBD-F0C52A62A326}" presName="vert1" presStyleCnt="0"/>
      <dgm:spPr/>
    </dgm:pt>
    <dgm:pt modelId="{69BE517D-D173-4266-A069-E00E7B64AED9}" type="pres">
      <dgm:prSet presAssocID="{F197986D-D86A-4A81-8031-862C7B3D3429}" presName="vertSpace2a" presStyleCnt="0"/>
      <dgm:spPr/>
    </dgm:pt>
    <dgm:pt modelId="{5F266C0F-B3FE-4712-B720-01A5F81D4024}" type="pres">
      <dgm:prSet presAssocID="{F197986D-D86A-4A81-8031-862C7B3D3429}" presName="horz2" presStyleCnt="0"/>
      <dgm:spPr/>
    </dgm:pt>
    <dgm:pt modelId="{28C3D7C1-01CB-4443-8930-75C4FBC2B083}" type="pres">
      <dgm:prSet presAssocID="{F197986D-D86A-4A81-8031-862C7B3D3429}" presName="horzSpace2" presStyleCnt="0"/>
      <dgm:spPr/>
    </dgm:pt>
    <dgm:pt modelId="{542B2048-4B6E-48EE-97C9-0953C2F2CF2E}" type="pres">
      <dgm:prSet presAssocID="{F197986D-D86A-4A81-8031-862C7B3D3429}" presName="tx2" presStyleLbl="revTx" presStyleIdx="1" presStyleCnt="7"/>
      <dgm:spPr/>
      <dgm:t>
        <a:bodyPr/>
        <a:lstStyle/>
        <a:p>
          <a:endParaRPr lang="es-EC"/>
        </a:p>
      </dgm:t>
    </dgm:pt>
    <dgm:pt modelId="{FE67DDB3-EB4E-4B70-A060-45284B58C026}" type="pres">
      <dgm:prSet presAssocID="{F197986D-D86A-4A81-8031-862C7B3D3429}" presName="vert2" presStyleCnt="0"/>
      <dgm:spPr/>
    </dgm:pt>
    <dgm:pt modelId="{F302B05D-FA9F-450A-93DD-9C0433FC8CCB}" type="pres">
      <dgm:prSet presAssocID="{F197986D-D86A-4A81-8031-862C7B3D3429}" presName="thinLine2b" presStyleLbl="callout" presStyleIdx="0" presStyleCnt="6" custLinFactY="-76379" custLinFactNeighborY="-100000"/>
      <dgm:spPr/>
    </dgm:pt>
    <dgm:pt modelId="{C8BE73C8-283E-4B14-8FC7-7BD555332438}" type="pres">
      <dgm:prSet presAssocID="{F197986D-D86A-4A81-8031-862C7B3D3429}" presName="vertSpace2b" presStyleCnt="0"/>
      <dgm:spPr/>
    </dgm:pt>
    <dgm:pt modelId="{F3B088BC-C114-4765-B46D-E2824AE7D388}" type="pres">
      <dgm:prSet presAssocID="{C91EC6A6-7F58-4142-A897-BED165FFDC98}" presName="horz2" presStyleCnt="0"/>
      <dgm:spPr/>
    </dgm:pt>
    <dgm:pt modelId="{D0EA78FB-8179-4A76-8B8D-6EC91062C1A6}" type="pres">
      <dgm:prSet presAssocID="{C91EC6A6-7F58-4142-A897-BED165FFDC98}" presName="horzSpace2" presStyleCnt="0"/>
      <dgm:spPr/>
    </dgm:pt>
    <dgm:pt modelId="{232C37D8-8922-4E11-8B24-05C55B104E5F}" type="pres">
      <dgm:prSet presAssocID="{C91EC6A6-7F58-4142-A897-BED165FFDC98}" presName="tx2" presStyleLbl="revTx" presStyleIdx="2" presStyleCnt="7" custLinFactNeighborY="-10380"/>
      <dgm:spPr/>
      <dgm:t>
        <a:bodyPr/>
        <a:lstStyle/>
        <a:p>
          <a:endParaRPr lang="es-EC"/>
        </a:p>
      </dgm:t>
    </dgm:pt>
    <dgm:pt modelId="{F194833A-7777-469D-A3ED-69D34FE4FC66}" type="pres">
      <dgm:prSet presAssocID="{C91EC6A6-7F58-4142-A897-BED165FFDC98}" presName="vert2" presStyleCnt="0"/>
      <dgm:spPr/>
    </dgm:pt>
    <dgm:pt modelId="{A51E0946-ACD8-4077-B563-2E6060F97373}" type="pres">
      <dgm:prSet presAssocID="{C91EC6A6-7F58-4142-A897-BED165FFDC98}" presName="thinLine2b" presStyleLbl="callout" presStyleIdx="1" presStyleCnt="6" custLinFactY="76376" custLinFactNeighborY="100000"/>
      <dgm:spPr/>
    </dgm:pt>
    <dgm:pt modelId="{6B3D5E9D-BC94-42DB-A2A7-BDF7506D0A09}" type="pres">
      <dgm:prSet presAssocID="{C91EC6A6-7F58-4142-A897-BED165FFDC98}" presName="vertSpace2b" presStyleCnt="0"/>
      <dgm:spPr/>
    </dgm:pt>
    <dgm:pt modelId="{5EFD6F85-D1A4-4716-9980-211E329DD6D0}" type="pres">
      <dgm:prSet presAssocID="{085C8123-5D63-4B75-9B72-B5E2AB933BBD}" presName="horz2" presStyleCnt="0"/>
      <dgm:spPr/>
    </dgm:pt>
    <dgm:pt modelId="{B937DBB8-BDB9-4C97-8CD9-098D8A9CEC31}" type="pres">
      <dgm:prSet presAssocID="{085C8123-5D63-4B75-9B72-B5E2AB933BBD}" presName="horzSpace2" presStyleCnt="0"/>
      <dgm:spPr/>
    </dgm:pt>
    <dgm:pt modelId="{DD402571-F1DA-462F-90F6-5019F0B61CC8}" type="pres">
      <dgm:prSet presAssocID="{085C8123-5D63-4B75-9B72-B5E2AB933BBD}" presName="tx2" presStyleLbl="revTx" presStyleIdx="3" presStyleCnt="7"/>
      <dgm:spPr/>
      <dgm:t>
        <a:bodyPr/>
        <a:lstStyle/>
        <a:p>
          <a:endParaRPr lang="es-EC"/>
        </a:p>
      </dgm:t>
    </dgm:pt>
    <dgm:pt modelId="{675737A0-3124-4A2E-A41E-E02A637994CF}" type="pres">
      <dgm:prSet presAssocID="{085C8123-5D63-4B75-9B72-B5E2AB933BBD}" presName="vert2" presStyleCnt="0"/>
      <dgm:spPr/>
    </dgm:pt>
    <dgm:pt modelId="{E1B41D5A-A2E7-4DED-949F-9962355B5A96}" type="pres">
      <dgm:prSet presAssocID="{085C8123-5D63-4B75-9B72-B5E2AB933BBD}" presName="thinLine2b" presStyleLbl="callout" presStyleIdx="2" presStyleCnt="6" custLinFactY="148626" custLinFactNeighborY="200000"/>
      <dgm:spPr/>
    </dgm:pt>
    <dgm:pt modelId="{9F540CC5-A9A5-4EC3-AE30-F8038963B999}" type="pres">
      <dgm:prSet presAssocID="{085C8123-5D63-4B75-9B72-B5E2AB933BBD}" presName="vertSpace2b" presStyleCnt="0"/>
      <dgm:spPr/>
    </dgm:pt>
    <dgm:pt modelId="{1EDDAA2D-EB18-4B26-B451-5159D6CE5F9D}" type="pres">
      <dgm:prSet presAssocID="{5CBF043E-F9F8-4AFD-812B-1A156B5993C7}" presName="horz2" presStyleCnt="0"/>
      <dgm:spPr/>
    </dgm:pt>
    <dgm:pt modelId="{886BBE41-F93E-449B-B39E-8524EFDCF054}" type="pres">
      <dgm:prSet presAssocID="{5CBF043E-F9F8-4AFD-812B-1A156B5993C7}" presName="horzSpace2" presStyleCnt="0"/>
      <dgm:spPr/>
    </dgm:pt>
    <dgm:pt modelId="{9D30FA0F-7A29-4712-9B1B-789FDBD0BA6A}" type="pres">
      <dgm:prSet presAssocID="{5CBF043E-F9F8-4AFD-812B-1A156B5993C7}" presName="tx2" presStyleLbl="revTx" presStyleIdx="4" presStyleCnt="7" custLinFactNeighborY="8127"/>
      <dgm:spPr/>
      <dgm:t>
        <a:bodyPr/>
        <a:lstStyle/>
        <a:p>
          <a:endParaRPr lang="es-EC"/>
        </a:p>
      </dgm:t>
    </dgm:pt>
    <dgm:pt modelId="{AF16A661-5C5B-4C01-830C-7EB68291AF35}" type="pres">
      <dgm:prSet presAssocID="{5CBF043E-F9F8-4AFD-812B-1A156B5993C7}" presName="vert2" presStyleCnt="0"/>
      <dgm:spPr/>
    </dgm:pt>
    <dgm:pt modelId="{D1DE6A52-3962-4FCB-B1EE-266A6C4B164F}" type="pres">
      <dgm:prSet presAssocID="{5CBF043E-F9F8-4AFD-812B-1A156B5993C7}" presName="thinLine2b" presStyleLbl="callout" presStyleIdx="3" presStyleCnt="6" custLinFactY="-60038" custLinFactNeighborY="-100000"/>
      <dgm:spPr/>
    </dgm:pt>
    <dgm:pt modelId="{52DE1325-2D58-4BA8-BA00-0724C4D60E82}" type="pres">
      <dgm:prSet presAssocID="{5CBF043E-F9F8-4AFD-812B-1A156B5993C7}" presName="vertSpace2b" presStyleCnt="0"/>
      <dgm:spPr/>
    </dgm:pt>
    <dgm:pt modelId="{2F0DAF95-DD60-49C9-A0BD-FE2CC50F534B}" type="pres">
      <dgm:prSet presAssocID="{CAE4E51F-452D-47ED-B6FC-D63353123D06}" presName="horz2" presStyleCnt="0"/>
      <dgm:spPr/>
    </dgm:pt>
    <dgm:pt modelId="{9DA53561-7687-40FF-BDBB-41048883775B}" type="pres">
      <dgm:prSet presAssocID="{CAE4E51F-452D-47ED-B6FC-D63353123D06}" presName="horzSpace2" presStyleCnt="0"/>
      <dgm:spPr/>
    </dgm:pt>
    <dgm:pt modelId="{DBBC7B8A-5BAF-474A-84D4-3B0F273D9AF9}" type="pres">
      <dgm:prSet presAssocID="{CAE4E51F-452D-47ED-B6FC-D63353123D06}" presName="tx2" presStyleLbl="revTx" presStyleIdx="5" presStyleCnt="7" custLinFactNeighborY="2709"/>
      <dgm:spPr/>
      <dgm:t>
        <a:bodyPr/>
        <a:lstStyle/>
        <a:p>
          <a:endParaRPr lang="es-EC"/>
        </a:p>
      </dgm:t>
    </dgm:pt>
    <dgm:pt modelId="{CD981EDA-4EE8-41FF-BF2D-A3380FCB2CE6}" type="pres">
      <dgm:prSet presAssocID="{CAE4E51F-452D-47ED-B6FC-D63353123D06}" presName="vert2" presStyleCnt="0"/>
      <dgm:spPr/>
    </dgm:pt>
    <dgm:pt modelId="{A85E0A8B-B81F-43B4-9617-2073C6B4863A}" type="pres">
      <dgm:prSet presAssocID="{CAE4E51F-452D-47ED-B6FC-D63353123D06}" presName="thinLine2b" presStyleLbl="callout" presStyleIdx="4" presStyleCnt="6" custLinFactY="-80458" custLinFactNeighborY="-100000"/>
      <dgm:spPr/>
    </dgm:pt>
    <dgm:pt modelId="{28EF92DD-FF00-4EA3-9113-BE8628703F61}" type="pres">
      <dgm:prSet presAssocID="{CAE4E51F-452D-47ED-B6FC-D63353123D06}" presName="vertSpace2b" presStyleCnt="0"/>
      <dgm:spPr/>
    </dgm:pt>
    <dgm:pt modelId="{F0A9321D-8F92-4F03-B338-4507CC379AC0}" type="pres">
      <dgm:prSet presAssocID="{9F995410-2763-472B-9017-E9C484E5C0F5}" presName="horz2" presStyleCnt="0"/>
      <dgm:spPr/>
    </dgm:pt>
    <dgm:pt modelId="{C38C9153-82B9-4B4C-AB76-B71E6EA440ED}" type="pres">
      <dgm:prSet presAssocID="{9F995410-2763-472B-9017-E9C484E5C0F5}" presName="horzSpace2" presStyleCnt="0"/>
      <dgm:spPr/>
    </dgm:pt>
    <dgm:pt modelId="{75AE81AC-BC14-47A8-AD3D-68CA510426FB}" type="pres">
      <dgm:prSet presAssocID="{9F995410-2763-472B-9017-E9C484E5C0F5}" presName="tx2" presStyleLbl="revTx" presStyleIdx="6" presStyleCnt="7"/>
      <dgm:spPr/>
      <dgm:t>
        <a:bodyPr/>
        <a:lstStyle/>
        <a:p>
          <a:endParaRPr lang="es-EC"/>
        </a:p>
      </dgm:t>
    </dgm:pt>
    <dgm:pt modelId="{1B8CAFF2-999A-4882-B05B-64D788383349}" type="pres">
      <dgm:prSet presAssocID="{9F995410-2763-472B-9017-E9C484E5C0F5}" presName="vert2" presStyleCnt="0"/>
      <dgm:spPr/>
    </dgm:pt>
    <dgm:pt modelId="{889DCC2E-AC08-49EA-805B-C6DCCE018809}" type="pres">
      <dgm:prSet presAssocID="{9F995410-2763-472B-9017-E9C484E5C0F5}" presName="thinLine2b" presStyleLbl="callout" presStyleIdx="5" presStyleCnt="6"/>
      <dgm:spPr/>
    </dgm:pt>
    <dgm:pt modelId="{C1E19606-B605-4DB9-8765-417842BE9ACC}" type="pres">
      <dgm:prSet presAssocID="{9F995410-2763-472B-9017-E9C484E5C0F5}" presName="vertSpace2b" presStyleCnt="0"/>
      <dgm:spPr/>
    </dgm:pt>
  </dgm:ptLst>
  <dgm:cxnLst>
    <dgm:cxn modelId="{F25E51A3-557A-4372-9150-E02EFC479C54}" type="presOf" srcId="{CC974B22-E84E-426C-BEBD-F0C52A62A326}" destId="{D8836E62-02AE-4394-A63E-4D04D50109BA}" srcOrd="0" destOrd="0" presId="urn:microsoft.com/office/officeart/2008/layout/LinedList"/>
    <dgm:cxn modelId="{B1D8ACEC-2DC2-4A1B-855E-5F5AF78B228F}" srcId="{CC974B22-E84E-426C-BEBD-F0C52A62A326}" destId="{F197986D-D86A-4A81-8031-862C7B3D3429}" srcOrd="0" destOrd="0" parTransId="{CC1B1CD0-25D5-42F0-BE2B-D04EA0A105BD}" sibTransId="{F49ADE26-2F17-4D45-B6AD-2294679B8B77}"/>
    <dgm:cxn modelId="{FA7E1898-FEC2-4B2F-BFDF-009CDD8B6E6A}" type="presOf" srcId="{9F995410-2763-472B-9017-E9C484E5C0F5}" destId="{75AE81AC-BC14-47A8-AD3D-68CA510426FB}" srcOrd="0" destOrd="0" presId="urn:microsoft.com/office/officeart/2008/layout/LinedList"/>
    <dgm:cxn modelId="{F3ED3E53-6828-4F5C-9D1F-56515997E27C}" type="presOf" srcId="{085C8123-5D63-4B75-9B72-B5E2AB933BBD}" destId="{DD402571-F1DA-462F-90F6-5019F0B61CC8}" srcOrd="0" destOrd="0" presId="urn:microsoft.com/office/officeart/2008/layout/LinedList"/>
    <dgm:cxn modelId="{192B030E-526A-4513-A76D-58CDFBB17B37}" srcId="{3680FA60-5148-477C-8CAE-A655605162D3}" destId="{CC974B22-E84E-426C-BEBD-F0C52A62A326}" srcOrd="0" destOrd="0" parTransId="{5784779C-4CE8-4B27-9954-2C1BDE171E41}" sibTransId="{439C092B-DC3D-49E1-BE18-FFD9B35AAEA2}"/>
    <dgm:cxn modelId="{3AB50368-9F15-497F-9283-ECC06EADB8AC}" srcId="{CC974B22-E84E-426C-BEBD-F0C52A62A326}" destId="{5CBF043E-F9F8-4AFD-812B-1A156B5993C7}" srcOrd="3" destOrd="0" parTransId="{C02A73A5-A69E-4F1E-8431-95A667FDB533}" sibTransId="{CA08DB09-0408-4328-83EC-EF535F59F300}"/>
    <dgm:cxn modelId="{62B9AEDC-A7DE-40A6-97A3-35C56820A35E}" type="presOf" srcId="{CAE4E51F-452D-47ED-B6FC-D63353123D06}" destId="{DBBC7B8A-5BAF-474A-84D4-3B0F273D9AF9}" srcOrd="0" destOrd="0" presId="urn:microsoft.com/office/officeart/2008/layout/LinedList"/>
    <dgm:cxn modelId="{34E2067C-781F-4305-93C9-6767DB6CDAE5}" type="presOf" srcId="{5CBF043E-F9F8-4AFD-812B-1A156B5993C7}" destId="{9D30FA0F-7A29-4712-9B1B-789FDBD0BA6A}" srcOrd="0" destOrd="0" presId="urn:microsoft.com/office/officeart/2008/layout/LinedList"/>
    <dgm:cxn modelId="{9C784D16-6E37-43AE-93D4-3DDE93DB5070}" srcId="{CC974B22-E84E-426C-BEBD-F0C52A62A326}" destId="{CAE4E51F-452D-47ED-B6FC-D63353123D06}" srcOrd="4" destOrd="0" parTransId="{FE716FAB-85BA-4170-AA8E-578D9BDEA533}" sibTransId="{EEF029B8-169B-47E3-B9F6-EFEFFC09B0C8}"/>
    <dgm:cxn modelId="{1C22A8B1-89E5-4BF0-B910-93A5A6B3CFE4}" type="presOf" srcId="{F197986D-D86A-4A81-8031-862C7B3D3429}" destId="{542B2048-4B6E-48EE-97C9-0953C2F2CF2E}" srcOrd="0" destOrd="0" presId="urn:microsoft.com/office/officeart/2008/layout/LinedList"/>
    <dgm:cxn modelId="{E1F85AC5-6E3D-4364-BC07-709797F4FEEE}" srcId="{CC974B22-E84E-426C-BEBD-F0C52A62A326}" destId="{085C8123-5D63-4B75-9B72-B5E2AB933BBD}" srcOrd="2" destOrd="0" parTransId="{D21ADFF0-C631-4F6C-9D3D-1AC01278F91E}" sibTransId="{71CFE42A-922D-4938-BEAE-9B03676F3ED7}"/>
    <dgm:cxn modelId="{4A8A4C59-341F-42FA-88C4-5C3AC96EBBAB}" srcId="{CC974B22-E84E-426C-BEBD-F0C52A62A326}" destId="{C91EC6A6-7F58-4142-A897-BED165FFDC98}" srcOrd="1" destOrd="0" parTransId="{DBF78AAC-9695-4274-8E7E-811744AB2362}" sibTransId="{A228EE09-070B-4C08-B53B-054351E007D7}"/>
    <dgm:cxn modelId="{B8F34C92-21E7-4C02-B6FC-0F4B46CF70CA}" srcId="{CC974B22-E84E-426C-BEBD-F0C52A62A326}" destId="{9F995410-2763-472B-9017-E9C484E5C0F5}" srcOrd="5" destOrd="0" parTransId="{4E8A7F1F-BDD3-42B6-A8A6-99D399FAC310}" sibTransId="{8269841E-A52E-4A02-8458-3B4470B43C5A}"/>
    <dgm:cxn modelId="{22C3543F-00B9-4F91-A944-D84B5BB133C7}" type="presOf" srcId="{3680FA60-5148-477C-8CAE-A655605162D3}" destId="{6A15A219-1E6E-448B-9F83-3A8E045708A8}" srcOrd="0" destOrd="0" presId="urn:microsoft.com/office/officeart/2008/layout/LinedList"/>
    <dgm:cxn modelId="{C66D056A-C9AF-4FAC-9771-DD095F0FFEFB}" type="presOf" srcId="{C91EC6A6-7F58-4142-A897-BED165FFDC98}" destId="{232C37D8-8922-4E11-8B24-05C55B104E5F}" srcOrd="0" destOrd="0" presId="urn:microsoft.com/office/officeart/2008/layout/LinedList"/>
    <dgm:cxn modelId="{0B2C7C35-C7FD-406D-BA49-B2CC0BA61000}" type="presParOf" srcId="{6A15A219-1E6E-448B-9F83-3A8E045708A8}" destId="{B1544C09-8F82-446C-9CE9-23726D43F37B}" srcOrd="0" destOrd="0" presId="urn:microsoft.com/office/officeart/2008/layout/LinedList"/>
    <dgm:cxn modelId="{C0F87CF5-AA91-44DD-9232-AF4293B727CA}" type="presParOf" srcId="{6A15A219-1E6E-448B-9F83-3A8E045708A8}" destId="{13C6385C-CB2F-4A3D-9946-E652406B6CFB}" srcOrd="1" destOrd="0" presId="urn:microsoft.com/office/officeart/2008/layout/LinedList"/>
    <dgm:cxn modelId="{AA335609-9F7E-4D71-9808-4991B3105D86}" type="presParOf" srcId="{13C6385C-CB2F-4A3D-9946-E652406B6CFB}" destId="{D8836E62-02AE-4394-A63E-4D04D50109BA}" srcOrd="0" destOrd="0" presId="urn:microsoft.com/office/officeart/2008/layout/LinedList"/>
    <dgm:cxn modelId="{93E3F530-2904-4226-BB26-4C6E8F74E10B}" type="presParOf" srcId="{13C6385C-CB2F-4A3D-9946-E652406B6CFB}" destId="{75FF4547-A862-4B7D-AF2A-F13DB0A61152}" srcOrd="1" destOrd="0" presId="urn:microsoft.com/office/officeart/2008/layout/LinedList"/>
    <dgm:cxn modelId="{55B8FC27-7F1B-44C8-B393-0DE5BA07C6F7}" type="presParOf" srcId="{75FF4547-A862-4B7D-AF2A-F13DB0A61152}" destId="{69BE517D-D173-4266-A069-E00E7B64AED9}" srcOrd="0" destOrd="0" presId="urn:microsoft.com/office/officeart/2008/layout/LinedList"/>
    <dgm:cxn modelId="{9A2895C4-4409-4DF2-AE75-EE78A47897BB}" type="presParOf" srcId="{75FF4547-A862-4B7D-AF2A-F13DB0A61152}" destId="{5F266C0F-B3FE-4712-B720-01A5F81D4024}" srcOrd="1" destOrd="0" presId="urn:microsoft.com/office/officeart/2008/layout/LinedList"/>
    <dgm:cxn modelId="{D68B06B9-0E4A-42B0-A0CF-28C9D7969FB0}" type="presParOf" srcId="{5F266C0F-B3FE-4712-B720-01A5F81D4024}" destId="{28C3D7C1-01CB-4443-8930-75C4FBC2B083}" srcOrd="0" destOrd="0" presId="urn:microsoft.com/office/officeart/2008/layout/LinedList"/>
    <dgm:cxn modelId="{4C2CE25C-AE24-48FE-B6C7-43961ADDE063}" type="presParOf" srcId="{5F266C0F-B3FE-4712-B720-01A5F81D4024}" destId="{542B2048-4B6E-48EE-97C9-0953C2F2CF2E}" srcOrd="1" destOrd="0" presId="urn:microsoft.com/office/officeart/2008/layout/LinedList"/>
    <dgm:cxn modelId="{D7344EBD-816E-45AB-8B18-3075A21F71E7}" type="presParOf" srcId="{5F266C0F-B3FE-4712-B720-01A5F81D4024}" destId="{FE67DDB3-EB4E-4B70-A060-45284B58C026}" srcOrd="2" destOrd="0" presId="urn:microsoft.com/office/officeart/2008/layout/LinedList"/>
    <dgm:cxn modelId="{28B35751-3304-4A70-808A-26709491F49C}" type="presParOf" srcId="{75FF4547-A862-4B7D-AF2A-F13DB0A61152}" destId="{F302B05D-FA9F-450A-93DD-9C0433FC8CCB}" srcOrd="2" destOrd="0" presId="urn:microsoft.com/office/officeart/2008/layout/LinedList"/>
    <dgm:cxn modelId="{748D9723-1C41-4D94-8961-A02FD317CAA1}" type="presParOf" srcId="{75FF4547-A862-4B7D-AF2A-F13DB0A61152}" destId="{C8BE73C8-283E-4B14-8FC7-7BD555332438}" srcOrd="3" destOrd="0" presId="urn:microsoft.com/office/officeart/2008/layout/LinedList"/>
    <dgm:cxn modelId="{885DCE7E-C3A2-46D0-A2F5-121BA05EDA71}" type="presParOf" srcId="{75FF4547-A862-4B7D-AF2A-F13DB0A61152}" destId="{F3B088BC-C114-4765-B46D-E2824AE7D388}" srcOrd="4" destOrd="0" presId="urn:microsoft.com/office/officeart/2008/layout/LinedList"/>
    <dgm:cxn modelId="{B37F6331-8FDC-4D02-B917-ABAEFECA5BF8}" type="presParOf" srcId="{F3B088BC-C114-4765-B46D-E2824AE7D388}" destId="{D0EA78FB-8179-4A76-8B8D-6EC91062C1A6}" srcOrd="0" destOrd="0" presId="urn:microsoft.com/office/officeart/2008/layout/LinedList"/>
    <dgm:cxn modelId="{CD7C54AB-41E1-4710-BC79-407B46D29555}" type="presParOf" srcId="{F3B088BC-C114-4765-B46D-E2824AE7D388}" destId="{232C37D8-8922-4E11-8B24-05C55B104E5F}" srcOrd="1" destOrd="0" presId="urn:microsoft.com/office/officeart/2008/layout/LinedList"/>
    <dgm:cxn modelId="{B7DA999E-761A-4C9C-AC25-5E8D6569812B}" type="presParOf" srcId="{F3B088BC-C114-4765-B46D-E2824AE7D388}" destId="{F194833A-7777-469D-A3ED-69D34FE4FC66}" srcOrd="2" destOrd="0" presId="urn:microsoft.com/office/officeart/2008/layout/LinedList"/>
    <dgm:cxn modelId="{0E0E438C-AC58-4BE7-93E8-4D60BD2103F4}" type="presParOf" srcId="{75FF4547-A862-4B7D-AF2A-F13DB0A61152}" destId="{A51E0946-ACD8-4077-B563-2E6060F97373}" srcOrd="5" destOrd="0" presId="urn:microsoft.com/office/officeart/2008/layout/LinedList"/>
    <dgm:cxn modelId="{A9F57CEB-2D57-49D0-8CF0-5EE5B717F937}" type="presParOf" srcId="{75FF4547-A862-4B7D-AF2A-F13DB0A61152}" destId="{6B3D5E9D-BC94-42DB-A2A7-BDF7506D0A09}" srcOrd="6" destOrd="0" presId="urn:microsoft.com/office/officeart/2008/layout/LinedList"/>
    <dgm:cxn modelId="{8166B7C2-D921-4857-AEFA-92506096848B}" type="presParOf" srcId="{75FF4547-A862-4B7D-AF2A-F13DB0A61152}" destId="{5EFD6F85-D1A4-4716-9980-211E329DD6D0}" srcOrd="7" destOrd="0" presId="urn:microsoft.com/office/officeart/2008/layout/LinedList"/>
    <dgm:cxn modelId="{C24611BE-0005-4522-BC1B-95CA5A6CC61C}" type="presParOf" srcId="{5EFD6F85-D1A4-4716-9980-211E329DD6D0}" destId="{B937DBB8-BDB9-4C97-8CD9-098D8A9CEC31}" srcOrd="0" destOrd="0" presId="urn:microsoft.com/office/officeart/2008/layout/LinedList"/>
    <dgm:cxn modelId="{4814C9C1-A061-4326-83F7-9696A204C915}" type="presParOf" srcId="{5EFD6F85-D1A4-4716-9980-211E329DD6D0}" destId="{DD402571-F1DA-462F-90F6-5019F0B61CC8}" srcOrd="1" destOrd="0" presId="urn:microsoft.com/office/officeart/2008/layout/LinedList"/>
    <dgm:cxn modelId="{8B5A84FB-AC49-4DCC-8245-7D15338F5AB3}" type="presParOf" srcId="{5EFD6F85-D1A4-4716-9980-211E329DD6D0}" destId="{675737A0-3124-4A2E-A41E-E02A637994CF}" srcOrd="2" destOrd="0" presId="urn:microsoft.com/office/officeart/2008/layout/LinedList"/>
    <dgm:cxn modelId="{6824865A-BE69-400A-9C5F-E23D5413B4A0}" type="presParOf" srcId="{75FF4547-A862-4B7D-AF2A-F13DB0A61152}" destId="{E1B41D5A-A2E7-4DED-949F-9962355B5A96}" srcOrd="8" destOrd="0" presId="urn:microsoft.com/office/officeart/2008/layout/LinedList"/>
    <dgm:cxn modelId="{F92CA93E-25B0-4441-AF08-49E46D7F8A41}" type="presParOf" srcId="{75FF4547-A862-4B7D-AF2A-F13DB0A61152}" destId="{9F540CC5-A9A5-4EC3-AE30-F8038963B999}" srcOrd="9" destOrd="0" presId="urn:microsoft.com/office/officeart/2008/layout/LinedList"/>
    <dgm:cxn modelId="{40FCA330-F350-44FC-997C-498E2C85D7F2}" type="presParOf" srcId="{75FF4547-A862-4B7D-AF2A-F13DB0A61152}" destId="{1EDDAA2D-EB18-4B26-B451-5159D6CE5F9D}" srcOrd="10" destOrd="0" presId="urn:microsoft.com/office/officeart/2008/layout/LinedList"/>
    <dgm:cxn modelId="{805E567C-98A7-423C-A8A1-EA949226BEA4}" type="presParOf" srcId="{1EDDAA2D-EB18-4B26-B451-5159D6CE5F9D}" destId="{886BBE41-F93E-449B-B39E-8524EFDCF054}" srcOrd="0" destOrd="0" presId="urn:microsoft.com/office/officeart/2008/layout/LinedList"/>
    <dgm:cxn modelId="{19BA508B-FD67-4E72-90A1-278F66D8EF96}" type="presParOf" srcId="{1EDDAA2D-EB18-4B26-B451-5159D6CE5F9D}" destId="{9D30FA0F-7A29-4712-9B1B-789FDBD0BA6A}" srcOrd="1" destOrd="0" presId="urn:microsoft.com/office/officeart/2008/layout/LinedList"/>
    <dgm:cxn modelId="{E447C2FF-64AD-469A-8581-E20EC442EC72}" type="presParOf" srcId="{1EDDAA2D-EB18-4B26-B451-5159D6CE5F9D}" destId="{AF16A661-5C5B-4C01-830C-7EB68291AF35}" srcOrd="2" destOrd="0" presId="urn:microsoft.com/office/officeart/2008/layout/LinedList"/>
    <dgm:cxn modelId="{2F9B367C-26B1-4C97-97B7-BD11FB5A9763}" type="presParOf" srcId="{75FF4547-A862-4B7D-AF2A-F13DB0A61152}" destId="{D1DE6A52-3962-4FCB-B1EE-266A6C4B164F}" srcOrd="11" destOrd="0" presId="urn:microsoft.com/office/officeart/2008/layout/LinedList"/>
    <dgm:cxn modelId="{D142ECE0-FB17-402C-A506-A5C15AAA6ECE}" type="presParOf" srcId="{75FF4547-A862-4B7D-AF2A-F13DB0A61152}" destId="{52DE1325-2D58-4BA8-BA00-0724C4D60E82}" srcOrd="12" destOrd="0" presId="urn:microsoft.com/office/officeart/2008/layout/LinedList"/>
    <dgm:cxn modelId="{C0E04458-DD18-48FB-A21A-E22ECB02FF46}" type="presParOf" srcId="{75FF4547-A862-4B7D-AF2A-F13DB0A61152}" destId="{2F0DAF95-DD60-49C9-A0BD-FE2CC50F534B}" srcOrd="13" destOrd="0" presId="urn:microsoft.com/office/officeart/2008/layout/LinedList"/>
    <dgm:cxn modelId="{1AC298D5-A62E-4B99-81CB-4A040FE25B1B}" type="presParOf" srcId="{2F0DAF95-DD60-49C9-A0BD-FE2CC50F534B}" destId="{9DA53561-7687-40FF-BDBB-41048883775B}" srcOrd="0" destOrd="0" presId="urn:microsoft.com/office/officeart/2008/layout/LinedList"/>
    <dgm:cxn modelId="{CA04E4D5-6F0B-44B8-85A6-6745094D92A4}" type="presParOf" srcId="{2F0DAF95-DD60-49C9-A0BD-FE2CC50F534B}" destId="{DBBC7B8A-5BAF-474A-84D4-3B0F273D9AF9}" srcOrd="1" destOrd="0" presId="urn:microsoft.com/office/officeart/2008/layout/LinedList"/>
    <dgm:cxn modelId="{A852943A-D2FF-4AD5-BCA0-A693C691915C}" type="presParOf" srcId="{2F0DAF95-DD60-49C9-A0BD-FE2CC50F534B}" destId="{CD981EDA-4EE8-41FF-BF2D-A3380FCB2CE6}" srcOrd="2" destOrd="0" presId="urn:microsoft.com/office/officeart/2008/layout/LinedList"/>
    <dgm:cxn modelId="{C6A76A0E-E4D3-47E3-B3A1-ACBA11BFF262}" type="presParOf" srcId="{75FF4547-A862-4B7D-AF2A-F13DB0A61152}" destId="{A85E0A8B-B81F-43B4-9617-2073C6B4863A}" srcOrd="14" destOrd="0" presId="urn:microsoft.com/office/officeart/2008/layout/LinedList"/>
    <dgm:cxn modelId="{8C1D3A11-36F4-431B-9AFF-D507CF825491}" type="presParOf" srcId="{75FF4547-A862-4B7D-AF2A-F13DB0A61152}" destId="{28EF92DD-FF00-4EA3-9113-BE8628703F61}" srcOrd="15" destOrd="0" presId="urn:microsoft.com/office/officeart/2008/layout/LinedList"/>
    <dgm:cxn modelId="{ADDC0AC3-12A2-44CC-B110-61DA826122DB}" type="presParOf" srcId="{75FF4547-A862-4B7D-AF2A-F13DB0A61152}" destId="{F0A9321D-8F92-4F03-B338-4507CC379AC0}" srcOrd="16" destOrd="0" presId="urn:microsoft.com/office/officeart/2008/layout/LinedList"/>
    <dgm:cxn modelId="{0C8103CE-854A-42B9-A4B0-A056F5469E17}" type="presParOf" srcId="{F0A9321D-8F92-4F03-B338-4507CC379AC0}" destId="{C38C9153-82B9-4B4C-AB76-B71E6EA440ED}" srcOrd="0" destOrd="0" presId="urn:microsoft.com/office/officeart/2008/layout/LinedList"/>
    <dgm:cxn modelId="{78272E81-BE6A-4F17-BECA-6E0514BED8EF}" type="presParOf" srcId="{F0A9321D-8F92-4F03-B338-4507CC379AC0}" destId="{75AE81AC-BC14-47A8-AD3D-68CA510426FB}" srcOrd="1" destOrd="0" presId="urn:microsoft.com/office/officeart/2008/layout/LinedList"/>
    <dgm:cxn modelId="{05398C7D-1809-491A-AB95-808CB04F6976}" type="presParOf" srcId="{F0A9321D-8F92-4F03-B338-4507CC379AC0}" destId="{1B8CAFF2-999A-4882-B05B-64D788383349}" srcOrd="2" destOrd="0" presId="urn:microsoft.com/office/officeart/2008/layout/LinedList"/>
    <dgm:cxn modelId="{910F788E-389D-423E-9B47-CCFF39CDABE1}" type="presParOf" srcId="{75FF4547-A862-4B7D-AF2A-F13DB0A61152}" destId="{889DCC2E-AC08-49EA-805B-C6DCCE018809}" srcOrd="17" destOrd="0" presId="urn:microsoft.com/office/officeart/2008/layout/LinedList"/>
    <dgm:cxn modelId="{F14A3501-5097-4B54-A3D9-4CACF5574A00}" type="presParOf" srcId="{75FF4547-A862-4B7D-AF2A-F13DB0A61152}" destId="{C1E19606-B605-4DB9-8765-417842BE9ACC}"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8D943F0-F956-4899-BF24-ECB133A790B7}" type="doc">
      <dgm:prSet loTypeId="urn:microsoft.com/office/officeart/2005/8/layout/hierarchy3" loCatId="hierarchy" qsTypeId="urn:microsoft.com/office/officeart/2005/8/quickstyle/simple3" qsCatId="simple" csTypeId="urn:microsoft.com/office/officeart/2005/8/colors/accent0_2" csCatId="mainScheme" phldr="1"/>
      <dgm:spPr/>
      <dgm:t>
        <a:bodyPr/>
        <a:lstStyle/>
        <a:p>
          <a:endParaRPr lang="es-EC"/>
        </a:p>
      </dgm:t>
    </dgm:pt>
    <dgm:pt modelId="{65B2AB0F-5742-4F40-B1D0-C5F7F5F53BDE}">
      <dgm:prSet phldrT="[Texto]" custT="1"/>
      <dgm:spPr/>
      <dgm:t>
        <a:bodyPr/>
        <a:lstStyle/>
        <a:p>
          <a:r>
            <a:rPr lang="es-EC" sz="1800" dirty="0" smtClean="0"/>
            <a:t>Etapa I</a:t>
          </a:r>
          <a:endParaRPr lang="es-EC" sz="1800" dirty="0"/>
        </a:p>
      </dgm:t>
    </dgm:pt>
    <dgm:pt modelId="{0F8347FE-B187-4F8D-BE1C-846F0BA272BD}" type="parTrans" cxnId="{A1E6BDE8-97AF-466E-B791-64AEAEBA22C0}">
      <dgm:prSet/>
      <dgm:spPr/>
      <dgm:t>
        <a:bodyPr/>
        <a:lstStyle/>
        <a:p>
          <a:endParaRPr lang="es-EC"/>
        </a:p>
      </dgm:t>
    </dgm:pt>
    <dgm:pt modelId="{994BE866-9BE0-47E2-A86F-A4EA4BE74737}" type="sibTrans" cxnId="{A1E6BDE8-97AF-466E-B791-64AEAEBA22C0}">
      <dgm:prSet/>
      <dgm:spPr/>
      <dgm:t>
        <a:bodyPr/>
        <a:lstStyle/>
        <a:p>
          <a:endParaRPr lang="es-EC"/>
        </a:p>
      </dgm:t>
    </dgm:pt>
    <dgm:pt modelId="{CC9C373B-03F0-43E5-BEA2-398A96D3F99C}">
      <dgm:prSet phldrT="[Texto]" custT="1"/>
      <dgm:spPr/>
      <dgm:t>
        <a:bodyPr/>
        <a:lstStyle/>
        <a:p>
          <a:pPr algn="just"/>
          <a:r>
            <a:rPr lang="es-EC" sz="1800" dirty="0" smtClean="0"/>
            <a:t>En esta etapa se procede a interactuar con el medio físico con la utilización de transductores de prueba, que permitan conocer el comportamiento de las variables en campo</a:t>
          </a:r>
          <a:endParaRPr lang="es-EC" sz="1800" dirty="0"/>
        </a:p>
      </dgm:t>
    </dgm:pt>
    <dgm:pt modelId="{958CFA7A-A804-420F-84C0-45082F005B86}" type="parTrans" cxnId="{79DBBFB1-95B4-414A-91CC-2FCB0391D48E}">
      <dgm:prSet/>
      <dgm:spPr/>
      <dgm:t>
        <a:bodyPr/>
        <a:lstStyle/>
        <a:p>
          <a:endParaRPr lang="es-EC"/>
        </a:p>
      </dgm:t>
    </dgm:pt>
    <dgm:pt modelId="{BE02022C-CDFB-4730-A485-21933A5BDCBB}" type="sibTrans" cxnId="{79DBBFB1-95B4-414A-91CC-2FCB0391D48E}">
      <dgm:prSet/>
      <dgm:spPr/>
      <dgm:t>
        <a:bodyPr/>
        <a:lstStyle/>
        <a:p>
          <a:endParaRPr lang="es-EC"/>
        </a:p>
      </dgm:t>
    </dgm:pt>
    <dgm:pt modelId="{774EC3D7-B147-4EEB-AE77-E39FC5A4833A}">
      <dgm:prSet phldrT="[Texto]" custT="1"/>
      <dgm:spPr/>
      <dgm:t>
        <a:bodyPr/>
        <a:lstStyle/>
        <a:p>
          <a:r>
            <a:rPr lang="es-EC" sz="1800" dirty="0" smtClean="0"/>
            <a:t>Clima: Subtropical</a:t>
          </a:r>
        </a:p>
        <a:p>
          <a:r>
            <a:rPr lang="es-EC" sz="1800" dirty="0" smtClean="0"/>
            <a:t>Temperatura ambiente: 10 – 30 °C</a:t>
          </a:r>
        </a:p>
        <a:p>
          <a:r>
            <a:rPr lang="es-EC" sz="1800" dirty="0" smtClean="0"/>
            <a:t>Probabilidad de precipitaciones: 42%</a:t>
          </a:r>
        </a:p>
        <a:p>
          <a:r>
            <a:rPr lang="es-EC" sz="1800" dirty="0" smtClean="0"/>
            <a:t>Humedad: Hasta del 63%</a:t>
          </a:r>
        </a:p>
        <a:p>
          <a:r>
            <a:rPr lang="es-EC" sz="1800" dirty="0" smtClean="0"/>
            <a:t>Viento 16Km/h</a:t>
          </a:r>
          <a:endParaRPr lang="es-EC" sz="1800" dirty="0"/>
        </a:p>
      </dgm:t>
    </dgm:pt>
    <dgm:pt modelId="{C88579D2-FF7B-4B5C-ADA6-3C22BB683761}" type="parTrans" cxnId="{EA6ECD14-9548-46B1-A0CD-717DF0263E5D}">
      <dgm:prSet/>
      <dgm:spPr/>
      <dgm:t>
        <a:bodyPr/>
        <a:lstStyle/>
        <a:p>
          <a:endParaRPr lang="es-EC"/>
        </a:p>
      </dgm:t>
    </dgm:pt>
    <dgm:pt modelId="{513B6DAC-26EE-41CB-8A9C-B444CFBC6CCB}" type="sibTrans" cxnId="{EA6ECD14-9548-46B1-A0CD-717DF0263E5D}">
      <dgm:prSet/>
      <dgm:spPr/>
      <dgm:t>
        <a:bodyPr/>
        <a:lstStyle/>
        <a:p>
          <a:endParaRPr lang="es-EC"/>
        </a:p>
      </dgm:t>
    </dgm:pt>
    <dgm:pt modelId="{E897180F-2253-4043-A378-547BEEDD77D4}">
      <dgm:prSet phldrT="[Texto]" custT="1"/>
      <dgm:spPr/>
      <dgm:t>
        <a:bodyPr/>
        <a:lstStyle/>
        <a:p>
          <a:r>
            <a:rPr lang="es-EC" sz="1800" dirty="0" smtClean="0"/>
            <a:t>Etapa II</a:t>
          </a:r>
          <a:endParaRPr lang="es-EC" sz="1800" dirty="0"/>
        </a:p>
      </dgm:t>
    </dgm:pt>
    <dgm:pt modelId="{BC1370BC-1A02-40EC-BAD5-CBE68675C871}" type="parTrans" cxnId="{E71E63E2-61C4-43E8-A5C2-50F1D0CEC68A}">
      <dgm:prSet/>
      <dgm:spPr/>
      <dgm:t>
        <a:bodyPr/>
        <a:lstStyle/>
        <a:p>
          <a:endParaRPr lang="es-EC"/>
        </a:p>
      </dgm:t>
    </dgm:pt>
    <dgm:pt modelId="{A20B94D6-5D40-41C0-9005-0E011D4017D1}" type="sibTrans" cxnId="{E71E63E2-61C4-43E8-A5C2-50F1D0CEC68A}">
      <dgm:prSet/>
      <dgm:spPr/>
      <dgm:t>
        <a:bodyPr/>
        <a:lstStyle/>
        <a:p>
          <a:endParaRPr lang="es-EC"/>
        </a:p>
      </dgm:t>
    </dgm:pt>
    <dgm:pt modelId="{CE48DCB6-24BC-4EE3-A6C9-B783C9E75BCC}">
      <dgm:prSet phldrT="[Texto]" custT="1"/>
      <dgm:spPr/>
      <dgm:t>
        <a:bodyPr/>
        <a:lstStyle/>
        <a:p>
          <a:r>
            <a:rPr lang="es-EC" sz="1800" dirty="0" smtClean="0"/>
            <a:t>Para que los sensores funcionen adecuadamente es necesario realizar una etapa de instrumentación y acondicionamiento de la señal. </a:t>
          </a:r>
          <a:endParaRPr lang="es-EC" sz="1800" dirty="0"/>
        </a:p>
      </dgm:t>
    </dgm:pt>
    <dgm:pt modelId="{CA6F890D-B362-481F-922E-C4B1E0E159D0}" type="parTrans" cxnId="{366B488F-02E1-48F3-AE9E-F34606190B69}">
      <dgm:prSet/>
      <dgm:spPr/>
      <dgm:t>
        <a:bodyPr/>
        <a:lstStyle/>
        <a:p>
          <a:endParaRPr lang="es-EC"/>
        </a:p>
      </dgm:t>
    </dgm:pt>
    <dgm:pt modelId="{C37E63BD-C2FE-4A2F-8648-78011C240DEF}" type="sibTrans" cxnId="{366B488F-02E1-48F3-AE9E-F34606190B69}">
      <dgm:prSet/>
      <dgm:spPr/>
      <dgm:t>
        <a:bodyPr/>
        <a:lstStyle/>
        <a:p>
          <a:endParaRPr lang="es-EC"/>
        </a:p>
      </dgm:t>
    </dgm:pt>
    <dgm:pt modelId="{B959210B-1769-4627-8A95-6A97227EFD39}">
      <dgm:prSet phldrT="[Texto]" custT="1"/>
      <dgm:spPr/>
      <dgm:t>
        <a:bodyPr/>
        <a:lstStyle/>
        <a:p>
          <a:pPr algn="just"/>
          <a:r>
            <a:rPr lang="es-EC" sz="1800" dirty="0" smtClean="0"/>
            <a:t>La ventaja principal de estos sensores es que vienen incorporados etapas de acondicionamiento que permiten que la implementación del sistema sea confiable y sencilla</a:t>
          </a:r>
          <a:endParaRPr lang="es-EC" sz="1800" dirty="0"/>
        </a:p>
      </dgm:t>
    </dgm:pt>
    <dgm:pt modelId="{FEC88EB1-5AF1-4771-A94D-C5FAB8DEAA3E}" type="parTrans" cxnId="{AF21C5F8-3C90-493B-A11E-606E9A0C5266}">
      <dgm:prSet/>
      <dgm:spPr/>
      <dgm:t>
        <a:bodyPr/>
        <a:lstStyle/>
        <a:p>
          <a:endParaRPr lang="es-EC"/>
        </a:p>
      </dgm:t>
    </dgm:pt>
    <dgm:pt modelId="{59B2D149-DBAE-491E-A0FE-7A18D79A9F0D}" type="sibTrans" cxnId="{AF21C5F8-3C90-493B-A11E-606E9A0C5266}">
      <dgm:prSet/>
      <dgm:spPr/>
      <dgm:t>
        <a:bodyPr/>
        <a:lstStyle/>
        <a:p>
          <a:endParaRPr lang="es-EC"/>
        </a:p>
      </dgm:t>
    </dgm:pt>
    <dgm:pt modelId="{E90B6286-6CB9-4386-A861-FB76374342DE}">
      <dgm:prSet phldrT="[Texto]" custT="1"/>
      <dgm:spPr/>
      <dgm:t>
        <a:bodyPr/>
        <a:lstStyle/>
        <a:p>
          <a:r>
            <a:rPr lang="es-EC" sz="1800" dirty="0" smtClean="0"/>
            <a:t>Etapa III</a:t>
          </a:r>
          <a:endParaRPr lang="es-EC" sz="1800" dirty="0"/>
        </a:p>
      </dgm:t>
    </dgm:pt>
    <dgm:pt modelId="{2BD890F7-6916-4467-81F5-46BE6AFB17BE}" type="parTrans" cxnId="{8159F48D-4311-453D-8C40-3FED8F470DA4}">
      <dgm:prSet/>
      <dgm:spPr/>
      <dgm:t>
        <a:bodyPr/>
        <a:lstStyle/>
        <a:p>
          <a:endParaRPr lang="es-EC"/>
        </a:p>
      </dgm:t>
    </dgm:pt>
    <dgm:pt modelId="{4D34224E-E477-4524-B430-D30D2B21ABC2}" type="sibTrans" cxnId="{8159F48D-4311-453D-8C40-3FED8F470DA4}">
      <dgm:prSet/>
      <dgm:spPr/>
      <dgm:t>
        <a:bodyPr/>
        <a:lstStyle/>
        <a:p>
          <a:endParaRPr lang="es-EC"/>
        </a:p>
      </dgm:t>
    </dgm:pt>
    <dgm:pt modelId="{CFD5AD1E-7F9C-460A-950C-13400C3E2FDB}">
      <dgm:prSet phldrT="[Texto]" custT="1"/>
      <dgm:spPr/>
      <dgm:t>
        <a:bodyPr/>
        <a:lstStyle/>
        <a:p>
          <a:r>
            <a:rPr lang="es-EC" sz="1800" dirty="0" smtClean="0"/>
            <a:t>Etapa VI</a:t>
          </a:r>
          <a:endParaRPr lang="es-EC" sz="1800" dirty="0"/>
        </a:p>
      </dgm:t>
    </dgm:pt>
    <dgm:pt modelId="{3AF5047B-3ED9-46CB-AD2B-9EFF00343920}" type="parTrans" cxnId="{DB4D9152-2808-422E-B35D-602D7A474BBD}">
      <dgm:prSet/>
      <dgm:spPr/>
      <dgm:t>
        <a:bodyPr/>
        <a:lstStyle/>
        <a:p>
          <a:endParaRPr lang="es-EC"/>
        </a:p>
      </dgm:t>
    </dgm:pt>
    <dgm:pt modelId="{7D013107-01D7-4B0F-BD5A-B1287313D577}" type="sibTrans" cxnId="{DB4D9152-2808-422E-B35D-602D7A474BBD}">
      <dgm:prSet/>
      <dgm:spPr/>
      <dgm:t>
        <a:bodyPr/>
        <a:lstStyle/>
        <a:p>
          <a:endParaRPr lang="es-EC"/>
        </a:p>
      </dgm:t>
    </dgm:pt>
    <dgm:pt modelId="{F3A75641-59E7-44F2-9663-D5737DA745CA}">
      <dgm:prSet custT="1"/>
      <dgm:spPr/>
      <dgm:t>
        <a:bodyPr/>
        <a:lstStyle/>
        <a:p>
          <a:r>
            <a:rPr lang="es-EC" sz="1800" dirty="0" smtClean="0"/>
            <a:t>En esta etapa se procedido a programar el microcontrolador para que las entradas analógicas puedan ser leídas. La estructura y código del programa, se desarrollado en el IDE de arduino</a:t>
          </a:r>
          <a:endParaRPr lang="es-EC" sz="1800" dirty="0"/>
        </a:p>
      </dgm:t>
    </dgm:pt>
    <dgm:pt modelId="{6AF707A6-C5F1-446A-B372-C281C4D8FE2F}" type="parTrans" cxnId="{100D1136-8E34-4097-99E4-7822A2A6EAAA}">
      <dgm:prSet/>
      <dgm:spPr/>
      <dgm:t>
        <a:bodyPr/>
        <a:lstStyle/>
        <a:p>
          <a:endParaRPr lang="es-EC"/>
        </a:p>
      </dgm:t>
    </dgm:pt>
    <dgm:pt modelId="{8F0E9761-5DEF-4816-A275-A2EC9C88D34F}" type="sibTrans" cxnId="{100D1136-8E34-4097-99E4-7822A2A6EAAA}">
      <dgm:prSet/>
      <dgm:spPr/>
      <dgm:t>
        <a:bodyPr/>
        <a:lstStyle/>
        <a:p>
          <a:endParaRPr lang="es-EC"/>
        </a:p>
      </dgm:t>
    </dgm:pt>
    <dgm:pt modelId="{CA510607-F788-49DB-A2FF-22AF6EFEE386}">
      <dgm:prSet custT="1"/>
      <dgm:spPr/>
      <dgm:t>
        <a:bodyPr/>
        <a:lstStyle/>
        <a:p>
          <a:r>
            <a:rPr lang="es-EC" sz="1800" dirty="0" smtClean="0"/>
            <a:t>En esta etapa se ha hecho uso de librerías de PLX-DAQ, para establecer la comunicación serial entre el hardware de arduino y Microsoft Excel 2013. Mediante la cual se ha adecuado el script para que pueda registrar las variables requeridas por el sistema</a:t>
          </a:r>
          <a:endParaRPr lang="es-EC" sz="1800" dirty="0"/>
        </a:p>
      </dgm:t>
    </dgm:pt>
    <dgm:pt modelId="{8B254E2D-EE2F-4D0B-BEC5-35645508F99A}" type="parTrans" cxnId="{D90859A3-B138-421C-A931-1B998FA8E696}">
      <dgm:prSet/>
      <dgm:spPr/>
      <dgm:t>
        <a:bodyPr/>
        <a:lstStyle/>
        <a:p>
          <a:endParaRPr lang="es-EC"/>
        </a:p>
      </dgm:t>
    </dgm:pt>
    <dgm:pt modelId="{D9BE1869-28BC-4AA8-9F7D-AFA548354BC8}" type="sibTrans" cxnId="{D90859A3-B138-421C-A931-1B998FA8E696}">
      <dgm:prSet/>
      <dgm:spPr/>
      <dgm:t>
        <a:bodyPr/>
        <a:lstStyle/>
        <a:p>
          <a:endParaRPr lang="es-EC"/>
        </a:p>
      </dgm:t>
    </dgm:pt>
    <dgm:pt modelId="{AA299DCD-1351-4DB2-9556-1711080A1530}" type="pres">
      <dgm:prSet presAssocID="{28D943F0-F956-4899-BF24-ECB133A790B7}" presName="diagram" presStyleCnt="0">
        <dgm:presLayoutVars>
          <dgm:chPref val="1"/>
          <dgm:dir/>
          <dgm:animOne val="branch"/>
          <dgm:animLvl val="lvl"/>
          <dgm:resizeHandles/>
        </dgm:presLayoutVars>
      </dgm:prSet>
      <dgm:spPr/>
      <dgm:t>
        <a:bodyPr/>
        <a:lstStyle/>
        <a:p>
          <a:endParaRPr lang="es-EC"/>
        </a:p>
      </dgm:t>
    </dgm:pt>
    <dgm:pt modelId="{050BC848-8D3B-4784-8259-A8564251C978}" type="pres">
      <dgm:prSet presAssocID="{65B2AB0F-5742-4F40-B1D0-C5F7F5F53BDE}" presName="root" presStyleCnt="0"/>
      <dgm:spPr/>
    </dgm:pt>
    <dgm:pt modelId="{61A2F00E-37C8-4796-A235-FDCC7B03B997}" type="pres">
      <dgm:prSet presAssocID="{65B2AB0F-5742-4F40-B1D0-C5F7F5F53BDE}" presName="rootComposite" presStyleCnt="0"/>
      <dgm:spPr/>
    </dgm:pt>
    <dgm:pt modelId="{FD321D27-A21D-4C82-939A-D9C7A31E76CD}" type="pres">
      <dgm:prSet presAssocID="{65B2AB0F-5742-4F40-B1D0-C5F7F5F53BDE}" presName="rootText" presStyleLbl="node1" presStyleIdx="0" presStyleCnt="4" custScaleX="55208" custScaleY="34543"/>
      <dgm:spPr/>
      <dgm:t>
        <a:bodyPr/>
        <a:lstStyle/>
        <a:p>
          <a:endParaRPr lang="es-EC"/>
        </a:p>
      </dgm:t>
    </dgm:pt>
    <dgm:pt modelId="{5FDE922D-6BF8-4C04-91BE-A2FF2B79A737}" type="pres">
      <dgm:prSet presAssocID="{65B2AB0F-5742-4F40-B1D0-C5F7F5F53BDE}" presName="rootConnector" presStyleLbl="node1" presStyleIdx="0" presStyleCnt="4"/>
      <dgm:spPr/>
      <dgm:t>
        <a:bodyPr/>
        <a:lstStyle/>
        <a:p>
          <a:endParaRPr lang="es-EC"/>
        </a:p>
      </dgm:t>
    </dgm:pt>
    <dgm:pt modelId="{FC6A0700-F928-47E3-B9E9-079263D6BA23}" type="pres">
      <dgm:prSet presAssocID="{65B2AB0F-5742-4F40-B1D0-C5F7F5F53BDE}" presName="childShape" presStyleCnt="0"/>
      <dgm:spPr/>
    </dgm:pt>
    <dgm:pt modelId="{209771A4-A95E-4E49-BA92-1E7EF20A8099}" type="pres">
      <dgm:prSet presAssocID="{958CFA7A-A804-420F-84C0-45082F005B86}" presName="Name13" presStyleLbl="parChTrans1D2" presStyleIdx="0" presStyleCnt="6"/>
      <dgm:spPr/>
      <dgm:t>
        <a:bodyPr/>
        <a:lstStyle/>
        <a:p>
          <a:endParaRPr lang="es-EC"/>
        </a:p>
      </dgm:t>
    </dgm:pt>
    <dgm:pt modelId="{2917C253-8AF3-407B-8934-EFCF6C5DE129}" type="pres">
      <dgm:prSet presAssocID="{CC9C373B-03F0-43E5-BEA2-398A96D3F99C}" presName="childText" presStyleLbl="bgAcc1" presStyleIdx="0" presStyleCnt="6" custScaleX="134176" custScaleY="185773" custLinFactNeighborX="1459" custLinFactNeighborY="-13304">
        <dgm:presLayoutVars>
          <dgm:bulletEnabled val="1"/>
        </dgm:presLayoutVars>
      </dgm:prSet>
      <dgm:spPr/>
      <dgm:t>
        <a:bodyPr/>
        <a:lstStyle/>
        <a:p>
          <a:endParaRPr lang="es-EC"/>
        </a:p>
      </dgm:t>
    </dgm:pt>
    <dgm:pt modelId="{1F0EB7E7-DE73-4973-A398-2B0C89C772F5}" type="pres">
      <dgm:prSet presAssocID="{C88579D2-FF7B-4B5C-ADA6-3C22BB683761}" presName="Name13" presStyleLbl="parChTrans1D2" presStyleIdx="1" presStyleCnt="6"/>
      <dgm:spPr/>
      <dgm:t>
        <a:bodyPr/>
        <a:lstStyle/>
        <a:p>
          <a:endParaRPr lang="es-EC"/>
        </a:p>
      </dgm:t>
    </dgm:pt>
    <dgm:pt modelId="{084D54F5-0DE3-4C6A-AFD3-7CE870691233}" type="pres">
      <dgm:prSet presAssocID="{774EC3D7-B147-4EEB-AE77-E39FC5A4833A}" presName="childText" presStyleLbl="bgAcc1" presStyleIdx="1" presStyleCnt="6" custScaleX="135172" custScaleY="185004" custLinFactNeighborX="-1237" custLinFactNeighborY="-25721">
        <dgm:presLayoutVars>
          <dgm:bulletEnabled val="1"/>
        </dgm:presLayoutVars>
      </dgm:prSet>
      <dgm:spPr/>
      <dgm:t>
        <a:bodyPr/>
        <a:lstStyle/>
        <a:p>
          <a:endParaRPr lang="es-EC"/>
        </a:p>
      </dgm:t>
    </dgm:pt>
    <dgm:pt modelId="{C4C74857-479E-4E48-A478-9EAE27A08597}" type="pres">
      <dgm:prSet presAssocID="{E897180F-2253-4043-A378-547BEEDD77D4}" presName="root" presStyleCnt="0"/>
      <dgm:spPr/>
    </dgm:pt>
    <dgm:pt modelId="{ECE64ABD-E3B5-4AD8-88B5-03B90A23D86E}" type="pres">
      <dgm:prSet presAssocID="{E897180F-2253-4043-A378-547BEEDD77D4}" presName="rootComposite" presStyleCnt="0"/>
      <dgm:spPr/>
    </dgm:pt>
    <dgm:pt modelId="{6B61C53C-E4A5-4A85-8350-9F7CCBFAFDF4}" type="pres">
      <dgm:prSet presAssocID="{E897180F-2253-4043-A378-547BEEDD77D4}" presName="rootText" presStyleLbl="node1" presStyleIdx="1" presStyleCnt="4" custScaleX="62855" custScaleY="30752" custLinFactNeighborY="1980"/>
      <dgm:spPr/>
      <dgm:t>
        <a:bodyPr/>
        <a:lstStyle/>
        <a:p>
          <a:endParaRPr lang="es-EC"/>
        </a:p>
      </dgm:t>
    </dgm:pt>
    <dgm:pt modelId="{A4FAA6FC-1F6C-427B-9CAC-9E87D499A44F}" type="pres">
      <dgm:prSet presAssocID="{E897180F-2253-4043-A378-547BEEDD77D4}" presName="rootConnector" presStyleLbl="node1" presStyleIdx="1" presStyleCnt="4"/>
      <dgm:spPr/>
      <dgm:t>
        <a:bodyPr/>
        <a:lstStyle/>
        <a:p>
          <a:endParaRPr lang="es-EC"/>
        </a:p>
      </dgm:t>
    </dgm:pt>
    <dgm:pt modelId="{7300F304-B784-4467-8CA6-36ECBA5F7D09}" type="pres">
      <dgm:prSet presAssocID="{E897180F-2253-4043-A378-547BEEDD77D4}" presName="childShape" presStyleCnt="0"/>
      <dgm:spPr/>
    </dgm:pt>
    <dgm:pt modelId="{01FF6812-130B-496F-9FF8-58F658963172}" type="pres">
      <dgm:prSet presAssocID="{CA6F890D-B362-481F-922E-C4B1E0E159D0}" presName="Name13" presStyleLbl="parChTrans1D2" presStyleIdx="2" presStyleCnt="6"/>
      <dgm:spPr/>
      <dgm:t>
        <a:bodyPr/>
        <a:lstStyle/>
        <a:p>
          <a:endParaRPr lang="es-EC"/>
        </a:p>
      </dgm:t>
    </dgm:pt>
    <dgm:pt modelId="{D25688A2-4E5E-4DD7-B51F-3679CF7C8920}" type="pres">
      <dgm:prSet presAssocID="{CE48DCB6-24BC-4EE3-A6C9-B783C9E75BCC}" presName="childText" presStyleLbl="bgAcc1" presStyleIdx="2" presStyleCnt="6" custScaleX="125735" custScaleY="155039">
        <dgm:presLayoutVars>
          <dgm:bulletEnabled val="1"/>
        </dgm:presLayoutVars>
      </dgm:prSet>
      <dgm:spPr/>
      <dgm:t>
        <a:bodyPr/>
        <a:lstStyle/>
        <a:p>
          <a:endParaRPr lang="es-EC"/>
        </a:p>
      </dgm:t>
    </dgm:pt>
    <dgm:pt modelId="{093F8996-0EB9-4A25-AC3C-23BF8750C2D6}" type="pres">
      <dgm:prSet presAssocID="{FEC88EB1-5AF1-4771-A94D-C5FAB8DEAA3E}" presName="Name13" presStyleLbl="parChTrans1D2" presStyleIdx="3" presStyleCnt="6"/>
      <dgm:spPr/>
      <dgm:t>
        <a:bodyPr/>
        <a:lstStyle/>
        <a:p>
          <a:endParaRPr lang="es-EC"/>
        </a:p>
      </dgm:t>
    </dgm:pt>
    <dgm:pt modelId="{4813B1D9-3689-40A9-8E66-BDC5446CE461}" type="pres">
      <dgm:prSet presAssocID="{B959210B-1769-4627-8A95-6A97227EFD39}" presName="childText" presStyleLbl="bgAcc1" presStyleIdx="3" presStyleCnt="6" custScaleX="125735" custScaleY="198166">
        <dgm:presLayoutVars>
          <dgm:bulletEnabled val="1"/>
        </dgm:presLayoutVars>
      </dgm:prSet>
      <dgm:spPr/>
      <dgm:t>
        <a:bodyPr/>
        <a:lstStyle/>
        <a:p>
          <a:endParaRPr lang="es-EC"/>
        </a:p>
      </dgm:t>
    </dgm:pt>
    <dgm:pt modelId="{41DFC39A-D031-459F-9FDA-96570FFAFC66}" type="pres">
      <dgm:prSet presAssocID="{E90B6286-6CB9-4386-A861-FB76374342DE}" presName="root" presStyleCnt="0"/>
      <dgm:spPr/>
    </dgm:pt>
    <dgm:pt modelId="{4B99CAF2-29CC-4F42-8499-CE78F671B8A7}" type="pres">
      <dgm:prSet presAssocID="{E90B6286-6CB9-4386-A861-FB76374342DE}" presName="rootComposite" presStyleCnt="0"/>
      <dgm:spPr/>
    </dgm:pt>
    <dgm:pt modelId="{BC533072-A3C6-4134-A0E3-295A49A746BE}" type="pres">
      <dgm:prSet presAssocID="{E90B6286-6CB9-4386-A861-FB76374342DE}" presName="rootText" presStyleLbl="node1" presStyleIdx="2" presStyleCnt="4" custScaleX="62855" custScaleY="33539" custLinFactNeighborX="-4120" custLinFactNeighborY="5183"/>
      <dgm:spPr/>
      <dgm:t>
        <a:bodyPr/>
        <a:lstStyle/>
        <a:p>
          <a:endParaRPr lang="es-EC"/>
        </a:p>
      </dgm:t>
    </dgm:pt>
    <dgm:pt modelId="{54765773-668C-4C8E-87E1-921DE7344B05}" type="pres">
      <dgm:prSet presAssocID="{E90B6286-6CB9-4386-A861-FB76374342DE}" presName="rootConnector" presStyleLbl="node1" presStyleIdx="2" presStyleCnt="4"/>
      <dgm:spPr/>
      <dgm:t>
        <a:bodyPr/>
        <a:lstStyle/>
        <a:p>
          <a:endParaRPr lang="es-EC"/>
        </a:p>
      </dgm:t>
    </dgm:pt>
    <dgm:pt modelId="{D36F3EDD-E9F2-45AC-A873-BEA33AB89E33}" type="pres">
      <dgm:prSet presAssocID="{E90B6286-6CB9-4386-A861-FB76374342DE}" presName="childShape" presStyleCnt="0"/>
      <dgm:spPr/>
    </dgm:pt>
    <dgm:pt modelId="{B186C725-FA39-43FB-B0F3-F43B332A1912}" type="pres">
      <dgm:prSet presAssocID="{6AF707A6-C5F1-446A-B372-C281C4D8FE2F}" presName="Name13" presStyleLbl="parChTrans1D2" presStyleIdx="4" presStyleCnt="6"/>
      <dgm:spPr/>
      <dgm:t>
        <a:bodyPr/>
        <a:lstStyle/>
        <a:p>
          <a:endParaRPr lang="es-EC"/>
        </a:p>
      </dgm:t>
    </dgm:pt>
    <dgm:pt modelId="{D1462C0A-5A44-4AD0-A9BB-73BE5583FFDB}" type="pres">
      <dgm:prSet presAssocID="{F3A75641-59E7-44F2-9663-D5737DA745CA}" presName="childText" presStyleLbl="bgAcc1" presStyleIdx="4" presStyleCnt="6" custScaleY="299947" custLinFactNeighborX="-3752" custLinFactNeighborY="-1021">
        <dgm:presLayoutVars>
          <dgm:bulletEnabled val="1"/>
        </dgm:presLayoutVars>
      </dgm:prSet>
      <dgm:spPr/>
      <dgm:t>
        <a:bodyPr/>
        <a:lstStyle/>
        <a:p>
          <a:endParaRPr lang="es-EC"/>
        </a:p>
      </dgm:t>
    </dgm:pt>
    <dgm:pt modelId="{8225C7B8-476A-4F32-A942-B77612BA8825}" type="pres">
      <dgm:prSet presAssocID="{CFD5AD1E-7F9C-460A-950C-13400C3E2FDB}" presName="root" presStyleCnt="0"/>
      <dgm:spPr/>
    </dgm:pt>
    <dgm:pt modelId="{4E252290-1D55-4834-9215-2E72D933F7EA}" type="pres">
      <dgm:prSet presAssocID="{CFD5AD1E-7F9C-460A-950C-13400C3E2FDB}" presName="rootComposite" presStyleCnt="0"/>
      <dgm:spPr/>
    </dgm:pt>
    <dgm:pt modelId="{335A5552-6A42-4C62-8EAC-04EF3D7AB01E}" type="pres">
      <dgm:prSet presAssocID="{CFD5AD1E-7F9C-460A-950C-13400C3E2FDB}" presName="rootText" presStyleLbl="node1" presStyleIdx="3" presStyleCnt="4" custScaleX="62855" custScaleY="30752" custLinFactNeighborX="-5779" custLinFactNeighborY="1980"/>
      <dgm:spPr/>
      <dgm:t>
        <a:bodyPr/>
        <a:lstStyle/>
        <a:p>
          <a:endParaRPr lang="es-EC"/>
        </a:p>
      </dgm:t>
    </dgm:pt>
    <dgm:pt modelId="{F57B1623-E7D0-49E7-A555-EDC69DA9A988}" type="pres">
      <dgm:prSet presAssocID="{CFD5AD1E-7F9C-460A-950C-13400C3E2FDB}" presName="rootConnector" presStyleLbl="node1" presStyleIdx="3" presStyleCnt="4"/>
      <dgm:spPr/>
      <dgm:t>
        <a:bodyPr/>
        <a:lstStyle/>
        <a:p>
          <a:endParaRPr lang="es-EC"/>
        </a:p>
      </dgm:t>
    </dgm:pt>
    <dgm:pt modelId="{97293F2B-83E9-435B-BF64-C7CAAC9E16D2}" type="pres">
      <dgm:prSet presAssocID="{CFD5AD1E-7F9C-460A-950C-13400C3E2FDB}" presName="childShape" presStyleCnt="0"/>
      <dgm:spPr/>
    </dgm:pt>
    <dgm:pt modelId="{6CA3C0CF-51D9-467F-A750-9830A27095F3}" type="pres">
      <dgm:prSet presAssocID="{8B254E2D-EE2F-4D0B-BEC5-35645508F99A}" presName="Name13" presStyleLbl="parChTrans1D2" presStyleIdx="5" presStyleCnt="6"/>
      <dgm:spPr/>
      <dgm:t>
        <a:bodyPr/>
        <a:lstStyle/>
        <a:p>
          <a:endParaRPr lang="es-EC"/>
        </a:p>
      </dgm:t>
    </dgm:pt>
    <dgm:pt modelId="{F5EE3A88-4EFA-4D4C-A73F-58DCD2656A23}" type="pres">
      <dgm:prSet presAssocID="{CA510607-F788-49DB-A2FF-22AF6EFEE386}" presName="childText" presStyleLbl="bgAcc1" presStyleIdx="5" presStyleCnt="6" custScaleX="106451" custScaleY="358177" custLinFactNeighborX="-6003">
        <dgm:presLayoutVars>
          <dgm:bulletEnabled val="1"/>
        </dgm:presLayoutVars>
      </dgm:prSet>
      <dgm:spPr/>
      <dgm:t>
        <a:bodyPr/>
        <a:lstStyle/>
        <a:p>
          <a:endParaRPr lang="es-EC"/>
        </a:p>
      </dgm:t>
    </dgm:pt>
  </dgm:ptLst>
  <dgm:cxnLst>
    <dgm:cxn modelId="{E71E63E2-61C4-43E8-A5C2-50F1D0CEC68A}" srcId="{28D943F0-F956-4899-BF24-ECB133A790B7}" destId="{E897180F-2253-4043-A378-547BEEDD77D4}" srcOrd="1" destOrd="0" parTransId="{BC1370BC-1A02-40EC-BAD5-CBE68675C871}" sibTransId="{A20B94D6-5D40-41C0-9005-0E011D4017D1}"/>
    <dgm:cxn modelId="{DB4D9152-2808-422E-B35D-602D7A474BBD}" srcId="{28D943F0-F956-4899-BF24-ECB133A790B7}" destId="{CFD5AD1E-7F9C-460A-950C-13400C3E2FDB}" srcOrd="3" destOrd="0" parTransId="{3AF5047B-3ED9-46CB-AD2B-9EFF00343920}" sibTransId="{7D013107-01D7-4B0F-BD5A-B1287313D577}"/>
    <dgm:cxn modelId="{AF21C5F8-3C90-493B-A11E-606E9A0C5266}" srcId="{E897180F-2253-4043-A378-547BEEDD77D4}" destId="{B959210B-1769-4627-8A95-6A97227EFD39}" srcOrd="1" destOrd="0" parTransId="{FEC88EB1-5AF1-4771-A94D-C5FAB8DEAA3E}" sibTransId="{59B2D149-DBAE-491E-A0FE-7A18D79A9F0D}"/>
    <dgm:cxn modelId="{BADB907E-D25F-4776-9551-6F9A386E20B2}" type="presOf" srcId="{CA510607-F788-49DB-A2FF-22AF6EFEE386}" destId="{F5EE3A88-4EFA-4D4C-A73F-58DCD2656A23}" srcOrd="0" destOrd="0" presId="urn:microsoft.com/office/officeart/2005/8/layout/hierarchy3"/>
    <dgm:cxn modelId="{9587F1CA-A355-4E5B-8078-F2EE15D95244}" type="presOf" srcId="{65B2AB0F-5742-4F40-B1D0-C5F7F5F53BDE}" destId="{5FDE922D-6BF8-4C04-91BE-A2FF2B79A737}" srcOrd="1" destOrd="0" presId="urn:microsoft.com/office/officeart/2005/8/layout/hierarchy3"/>
    <dgm:cxn modelId="{EA6ECD14-9548-46B1-A0CD-717DF0263E5D}" srcId="{65B2AB0F-5742-4F40-B1D0-C5F7F5F53BDE}" destId="{774EC3D7-B147-4EEB-AE77-E39FC5A4833A}" srcOrd="1" destOrd="0" parTransId="{C88579D2-FF7B-4B5C-ADA6-3C22BB683761}" sibTransId="{513B6DAC-26EE-41CB-8A9C-B444CFBC6CCB}"/>
    <dgm:cxn modelId="{366B488F-02E1-48F3-AE9E-F34606190B69}" srcId="{E897180F-2253-4043-A378-547BEEDD77D4}" destId="{CE48DCB6-24BC-4EE3-A6C9-B783C9E75BCC}" srcOrd="0" destOrd="0" parTransId="{CA6F890D-B362-481F-922E-C4B1E0E159D0}" sibTransId="{C37E63BD-C2FE-4A2F-8648-78011C240DEF}"/>
    <dgm:cxn modelId="{79DBBFB1-95B4-414A-91CC-2FCB0391D48E}" srcId="{65B2AB0F-5742-4F40-B1D0-C5F7F5F53BDE}" destId="{CC9C373B-03F0-43E5-BEA2-398A96D3F99C}" srcOrd="0" destOrd="0" parTransId="{958CFA7A-A804-420F-84C0-45082F005B86}" sibTransId="{BE02022C-CDFB-4730-A485-21933A5BDCBB}"/>
    <dgm:cxn modelId="{8E4FE1BD-ABAB-4AC1-9D2C-F57C9D0D5A06}" type="presOf" srcId="{FEC88EB1-5AF1-4771-A94D-C5FAB8DEAA3E}" destId="{093F8996-0EB9-4A25-AC3C-23BF8750C2D6}" srcOrd="0" destOrd="0" presId="urn:microsoft.com/office/officeart/2005/8/layout/hierarchy3"/>
    <dgm:cxn modelId="{5B75C606-9681-4056-9BB9-0FDB5E5B32A0}" type="presOf" srcId="{958CFA7A-A804-420F-84C0-45082F005B86}" destId="{209771A4-A95E-4E49-BA92-1E7EF20A8099}" srcOrd="0" destOrd="0" presId="urn:microsoft.com/office/officeart/2005/8/layout/hierarchy3"/>
    <dgm:cxn modelId="{8DBB96A9-7760-4798-866A-6EADD0FAB26C}" type="presOf" srcId="{CFD5AD1E-7F9C-460A-950C-13400C3E2FDB}" destId="{F57B1623-E7D0-49E7-A555-EDC69DA9A988}" srcOrd="1" destOrd="0" presId="urn:microsoft.com/office/officeart/2005/8/layout/hierarchy3"/>
    <dgm:cxn modelId="{806B47E6-021F-4719-9808-508F6ADBA8B0}" type="presOf" srcId="{F3A75641-59E7-44F2-9663-D5737DA745CA}" destId="{D1462C0A-5A44-4AD0-A9BB-73BE5583FFDB}" srcOrd="0" destOrd="0" presId="urn:microsoft.com/office/officeart/2005/8/layout/hierarchy3"/>
    <dgm:cxn modelId="{7DD465DC-031A-4162-A989-A65B1BD2DD5A}" type="presOf" srcId="{E897180F-2253-4043-A378-547BEEDD77D4}" destId="{A4FAA6FC-1F6C-427B-9CAC-9E87D499A44F}" srcOrd="1" destOrd="0" presId="urn:microsoft.com/office/officeart/2005/8/layout/hierarchy3"/>
    <dgm:cxn modelId="{BC6C666E-7F32-4028-ADE5-E607533306C7}" type="presOf" srcId="{C88579D2-FF7B-4B5C-ADA6-3C22BB683761}" destId="{1F0EB7E7-DE73-4973-A398-2B0C89C772F5}" srcOrd="0" destOrd="0" presId="urn:microsoft.com/office/officeart/2005/8/layout/hierarchy3"/>
    <dgm:cxn modelId="{7FB25A38-C086-407A-8ABC-F9D0FAA60E49}" type="presOf" srcId="{E897180F-2253-4043-A378-547BEEDD77D4}" destId="{6B61C53C-E4A5-4A85-8350-9F7CCBFAFDF4}" srcOrd="0" destOrd="0" presId="urn:microsoft.com/office/officeart/2005/8/layout/hierarchy3"/>
    <dgm:cxn modelId="{4D37E4A4-526B-448A-912D-73767465C927}" type="presOf" srcId="{65B2AB0F-5742-4F40-B1D0-C5F7F5F53BDE}" destId="{FD321D27-A21D-4C82-939A-D9C7A31E76CD}" srcOrd="0" destOrd="0" presId="urn:microsoft.com/office/officeart/2005/8/layout/hierarchy3"/>
    <dgm:cxn modelId="{EA1F1C56-06D5-408B-B9CE-44EE3FD7FFB1}" type="presOf" srcId="{CA6F890D-B362-481F-922E-C4B1E0E159D0}" destId="{01FF6812-130B-496F-9FF8-58F658963172}" srcOrd="0" destOrd="0" presId="urn:microsoft.com/office/officeart/2005/8/layout/hierarchy3"/>
    <dgm:cxn modelId="{50401231-F333-4D97-8B82-96879BD5C89A}" type="presOf" srcId="{E90B6286-6CB9-4386-A861-FB76374342DE}" destId="{54765773-668C-4C8E-87E1-921DE7344B05}" srcOrd="1" destOrd="0" presId="urn:microsoft.com/office/officeart/2005/8/layout/hierarchy3"/>
    <dgm:cxn modelId="{32E78ED8-7904-49CE-83A6-9135214AE2C9}" type="presOf" srcId="{B959210B-1769-4627-8A95-6A97227EFD39}" destId="{4813B1D9-3689-40A9-8E66-BDC5446CE461}" srcOrd="0" destOrd="0" presId="urn:microsoft.com/office/officeart/2005/8/layout/hierarchy3"/>
    <dgm:cxn modelId="{100D1136-8E34-4097-99E4-7822A2A6EAAA}" srcId="{E90B6286-6CB9-4386-A861-FB76374342DE}" destId="{F3A75641-59E7-44F2-9663-D5737DA745CA}" srcOrd="0" destOrd="0" parTransId="{6AF707A6-C5F1-446A-B372-C281C4D8FE2F}" sibTransId="{8F0E9761-5DEF-4816-A275-A2EC9C88D34F}"/>
    <dgm:cxn modelId="{44A53C83-6A7E-485A-8E35-58BEAACCE775}" type="presOf" srcId="{CE48DCB6-24BC-4EE3-A6C9-B783C9E75BCC}" destId="{D25688A2-4E5E-4DD7-B51F-3679CF7C8920}" srcOrd="0" destOrd="0" presId="urn:microsoft.com/office/officeart/2005/8/layout/hierarchy3"/>
    <dgm:cxn modelId="{E086EB7D-6150-4367-B093-5AEF6758E59E}" type="presOf" srcId="{774EC3D7-B147-4EEB-AE77-E39FC5A4833A}" destId="{084D54F5-0DE3-4C6A-AFD3-7CE870691233}" srcOrd="0" destOrd="0" presId="urn:microsoft.com/office/officeart/2005/8/layout/hierarchy3"/>
    <dgm:cxn modelId="{D90859A3-B138-421C-A931-1B998FA8E696}" srcId="{CFD5AD1E-7F9C-460A-950C-13400C3E2FDB}" destId="{CA510607-F788-49DB-A2FF-22AF6EFEE386}" srcOrd="0" destOrd="0" parTransId="{8B254E2D-EE2F-4D0B-BEC5-35645508F99A}" sibTransId="{D9BE1869-28BC-4AA8-9F7D-AFA548354BC8}"/>
    <dgm:cxn modelId="{8D1AE34A-9F3F-4038-A6FC-30E200E4392B}" type="presOf" srcId="{6AF707A6-C5F1-446A-B372-C281C4D8FE2F}" destId="{B186C725-FA39-43FB-B0F3-F43B332A1912}" srcOrd="0" destOrd="0" presId="urn:microsoft.com/office/officeart/2005/8/layout/hierarchy3"/>
    <dgm:cxn modelId="{8C3370F5-AFED-4209-936F-C817DEF154AF}" type="presOf" srcId="{8B254E2D-EE2F-4D0B-BEC5-35645508F99A}" destId="{6CA3C0CF-51D9-467F-A750-9830A27095F3}" srcOrd="0" destOrd="0" presId="urn:microsoft.com/office/officeart/2005/8/layout/hierarchy3"/>
    <dgm:cxn modelId="{AE114055-88C7-45BD-9E35-FE28A93065C8}" type="presOf" srcId="{28D943F0-F956-4899-BF24-ECB133A790B7}" destId="{AA299DCD-1351-4DB2-9556-1711080A1530}" srcOrd="0" destOrd="0" presId="urn:microsoft.com/office/officeart/2005/8/layout/hierarchy3"/>
    <dgm:cxn modelId="{32A397C0-6883-4C74-8C85-2E4960F5FD18}" type="presOf" srcId="{CFD5AD1E-7F9C-460A-950C-13400C3E2FDB}" destId="{335A5552-6A42-4C62-8EAC-04EF3D7AB01E}" srcOrd="0" destOrd="0" presId="urn:microsoft.com/office/officeart/2005/8/layout/hierarchy3"/>
    <dgm:cxn modelId="{8159F48D-4311-453D-8C40-3FED8F470DA4}" srcId="{28D943F0-F956-4899-BF24-ECB133A790B7}" destId="{E90B6286-6CB9-4386-A861-FB76374342DE}" srcOrd="2" destOrd="0" parTransId="{2BD890F7-6916-4467-81F5-46BE6AFB17BE}" sibTransId="{4D34224E-E477-4524-B430-D30D2B21ABC2}"/>
    <dgm:cxn modelId="{7C14161F-EC1A-44EF-8705-E46BDD1E68B4}" type="presOf" srcId="{E90B6286-6CB9-4386-A861-FB76374342DE}" destId="{BC533072-A3C6-4134-A0E3-295A49A746BE}" srcOrd="0" destOrd="0" presId="urn:microsoft.com/office/officeart/2005/8/layout/hierarchy3"/>
    <dgm:cxn modelId="{A1E6BDE8-97AF-466E-B791-64AEAEBA22C0}" srcId="{28D943F0-F956-4899-BF24-ECB133A790B7}" destId="{65B2AB0F-5742-4F40-B1D0-C5F7F5F53BDE}" srcOrd="0" destOrd="0" parTransId="{0F8347FE-B187-4F8D-BE1C-846F0BA272BD}" sibTransId="{994BE866-9BE0-47E2-A86F-A4EA4BE74737}"/>
    <dgm:cxn modelId="{FBA5C0BF-E9BD-40C8-B410-5643BCB89A61}" type="presOf" srcId="{CC9C373B-03F0-43E5-BEA2-398A96D3F99C}" destId="{2917C253-8AF3-407B-8934-EFCF6C5DE129}" srcOrd="0" destOrd="0" presId="urn:microsoft.com/office/officeart/2005/8/layout/hierarchy3"/>
    <dgm:cxn modelId="{0B6F5663-6676-4C2C-8887-820B644DC228}" type="presParOf" srcId="{AA299DCD-1351-4DB2-9556-1711080A1530}" destId="{050BC848-8D3B-4784-8259-A8564251C978}" srcOrd="0" destOrd="0" presId="urn:microsoft.com/office/officeart/2005/8/layout/hierarchy3"/>
    <dgm:cxn modelId="{7CE7193F-3023-4940-842C-8517CCE36382}" type="presParOf" srcId="{050BC848-8D3B-4784-8259-A8564251C978}" destId="{61A2F00E-37C8-4796-A235-FDCC7B03B997}" srcOrd="0" destOrd="0" presId="urn:microsoft.com/office/officeart/2005/8/layout/hierarchy3"/>
    <dgm:cxn modelId="{E1F6382B-C0EF-4CEE-B430-83A5D9BBF127}" type="presParOf" srcId="{61A2F00E-37C8-4796-A235-FDCC7B03B997}" destId="{FD321D27-A21D-4C82-939A-D9C7A31E76CD}" srcOrd="0" destOrd="0" presId="urn:microsoft.com/office/officeart/2005/8/layout/hierarchy3"/>
    <dgm:cxn modelId="{C8E6B75A-6755-427D-A892-09A2F586FD02}" type="presParOf" srcId="{61A2F00E-37C8-4796-A235-FDCC7B03B997}" destId="{5FDE922D-6BF8-4C04-91BE-A2FF2B79A737}" srcOrd="1" destOrd="0" presId="urn:microsoft.com/office/officeart/2005/8/layout/hierarchy3"/>
    <dgm:cxn modelId="{0CDDE630-017E-4F0E-9800-22248A73A00E}" type="presParOf" srcId="{050BC848-8D3B-4784-8259-A8564251C978}" destId="{FC6A0700-F928-47E3-B9E9-079263D6BA23}" srcOrd="1" destOrd="0" presId="urn:microsoft.com/office/officeart/2005/8/layout/hierarchy3"/>
    <dgm:cxn modelId="{EA76CE16-FDFA-4A63-9C45-EF12181CEB98}" type="presParOf" srcId="{FC6A0700-F928-47E3-B9E9-079263D6BA23}" destId="{209771A4-A95E-4E49-BA92-1E7EF20A8099}" srcOrd="0" destOrd="0" presId="urn:microsoft.com/office/officeart/2005/8/layout/hierarchy3"/>
    <dgm:cxn modelId="{64E45443-4767-401E-B62E-BD39E3244E8A}" type="presParOf" srcId="{FC6A0700-F928-47E3-B9E9-079263D6BA23}" destId="{2917C253-8AF3-407B-8934-EFCF6C5DE129}" srcOrd="1" destOrd="0" presId="urn:microsoft.com/office/officeart/2005/8/layout/hierarchy3"/>
    <dgm:cxn modelId="{B0AA74FE-3D3B-4584-AB5B-0262097D3A7B}" type="presParOf" srcId="{FC6A0700-F928-47E3-B9E9-079263D6BA23}" destId="{1F0EB7E7-DE73-4973-A398-2B0C89C772F5}" srcOrd="2" destOrd="0" presId="urn:microsoft.com/office/officeart/2005/8/layout/hierarchy3"/>
    <dgm:cxn modelId="{BD3BDCDC-5CCE-4341-9BD9-A74725728C80}" type="presParOf" srcId="{FC6A0700-F928-47E3-B9E9-079263D6BA23}" destId="{084D54F5-0DE3-4C6A-AFD3-7CE870691233}" srcOrd="3" destOrd="0" presId="urn:microsoft.com/office/officeart/2005/8/layout/hierarchy3"/>
    <dgm:cxn modelId="{4AAC4681-FEAA-4F2D-9191-FEA070D3EB70}" type="presParOf" srcId="{AA299DCD-1351-4DB2-9556-1711080A1530}" destId="{C4C74857-479E-4E48-A478-9EAE27A08597}" srcOrd="1" destOrd="0" presId="urn:microsoft.com/office/officeart/2005/8/layout/hierarchy3"/>
    <dgm:cxn modelId="{6DFB3381-1304-429C-8BF9-7B999772B8C1}" type="presParOf" srcId="{C4C74857-479E-4E48-A478-9EAE27A08597}" destId="{ECE64ABD-E3B5-4AD8-88B5-03B90A23D86E}" srcOrd="0" destOrd="0" presId="urn:microsoft.com/office/officeart/2005/8/layout/hierarchy3"/>
    <dgm:cxn modelId="{CCCF623D-422C-43BF-87F8-2F9FC5D20666}" type="presParOf" srcId="{ECE64ABD-E3B5-4AD8-88B5-03B90A23D86E}" destId="{6B61C53C-E4A5-4A85-8350-9F7CCBFAFDF4}" srcOrd="0" destOrd="0" presId="urn:microsoft.com/office/officeart/2005/8/layout/hierarchy3"/>
    <dgm:cxn modelId="{09814717-F3EE-4D92-B1A4-4870EA61DE80}" type="presParOf" srcId="{ECE64ABD-E3B5-4AD8-88B5-03B90A23D86E}" destId="{A4FAA6FC-1F6C-427B-9CAC-9E87D499A44F}" srcOrd="1" destOrd="0" presId="urn:microsoft.com/office/officeart/2005/8/layout/hierarchy3"/>
    <dgm:cxn modelId="{C84647FD-C1DA-438C-AEAA-9D5722BD5E2B}" type="presParOf" srcId="{C4C74857-479E-4E48-A478-9EAE27A08597}" destId="{7300F304-B784-4467-8CA6-36ECBA5F7D09}" srcOrd="1" destOrd="0" presId="urn:microsoft.com/office/officeart/2005/8/layout/hierarchy3"/>
    <dgm:cxn modelId="{DB0918B1-3634-4AAC-B1C9-42B8194DA871}" type="presParOf" srcId="{7300F304-B784-4467-8CA6-36ECBA5F7D09}" destId="{01FF6812-130B-496F-9FF8-58F658963172}" srcOrd="0" destOrd="0" presId="urn:microsoft.com/office/officeart/2005/8/layout/hierarchy3"/>
    <dgm:cxn modelId="{C91961B1-DBDF-4E7E-A91F-485430C6B2B9}" type="presParOf" srcId="{7300F304-B784-4467-8CA6-36ECBA5F7D09}" destId="{D25688A2-4E5E-4DD7-B51F-3679CF7C8920}" srcOrd="1" destOrd="0" presId="urn:microsoft.com/office/officeart/2005/8/layout/hierarchy3"/>
    <dgm:cxn modelId="{94A9414A-DA4D-4725-9939-B6AFBC907068}" type="presParOf" srcId="{7300F304-B784-4467-8CA6-36ECBA5F7D09}" destId="{093F8996-0EB9-4A25-AC3C-23BF8750C2D6}" srcOrd="2" destOrd="0" presId="urn:microsoft.com/office/officeart/2005/8/layout/hierarchy3"/>
    <dgm:cxn modelId="{C2DB3B70-24A0-4B52-B995-05B89E25E3D3}" type="presParOf" srcId="{7300F304-B784-4467-8CA6-36ECBA5F7D09}" destId="{4813B1D9-3689-40A9-8E66-BDC5446CE461}" srcOrd="3" destOrd="0" presId="urn:microsoft.com/office/officeart/2005/8/layout/hierarchy3"/>
    <dgm:cxn modelId="{F0A32629-396E-4DD2-A284-C86894F76EDA}" type="presParOf" srcId="{AA299DCD-1351-4DB2-9556-1711080A1530}" destId="{41DFC39A-D031-459F-9FDA-96570FFAFC66}" srcOrd="2" destOrd="0" presId="urn:microsoft.com/office/officeart/2005/8/layout/hierarchy3"/>
    <dgm:cxn modelId="{BA18BA01-A3DF-4F5E-B41F-3DF05142E6E2}" type="presParOf" srcId="{41DFC39A-D031-459F-9FDA-96570FFAFC66}" destId="{4B99CAF2-29CC-4F42-8499-CE78F671B8A7}" srcOrd="0" destOrd="0" presId="urn:microsoft.com/office/officeart/2005/8/layout/hierarchy3"/>
    <dgm:cxn modelId="{2B16CA13-729B-4754-B586-017F25D3B65D}" type="presParOf" srcId="{4B99CAF2-29CC-4F42-8499-CE78F671B8A7}" destId="{BC533072-A3C6-4134-A0E3-295A49A746BE}" srcOrd="0" destOrd="0" presId="urn:microsoft.com/office/officeart/2005/8/layout/hierarchy3"/>
    <dgm:cxn modelId="{06044E1B-3F98-49C7-8017-00948C91C841}" type="presParOf" srcId="{4B99CAF2-29CC-4F42-8499-CE78F671B8A7}" destId="{54765773-668C-4C8E-87E1-921DE7344B05}" srcOrd="1" destOrd="0" presId="urn:microsoft.com/office/officeart/2005/8/layout/hierarchy3"/>
    <dgm:cxn modelId="{5332151C-05A9-4260-8A71-E0D58579EFD6}" type="presParOf" srcId="{41DFC39A-D031-459F-9FDA-96570FFAFC66}" destId="{D36F3EDD-E9F2-45AC-A873-BEA33AB89E33}" srcOrd="1" destOrd="0" presId="urn:microsoft.com/office/officeart/2005/8/layout/hierarchy3"/>
    <dgm:cxn modelId="{A30EE248-C5BB-41C7-BDF0-6739E07E7F6D}" type="presParOf" srcId="{D36F3EDD-E9F2-45AC-A873-BEA33AB89E33}" destId="{B186C725-FA39-43FB-B0F3-F43B332A1912}" srcOrd="0" destOrd="0" presId="urn:microsoft.com/office/officeart/2005/8/layout/hierarchy3"/>
    <dgm:cxn modelId="{5CEEF60A-55EA-4100-B282-7C2C053BA34B}" type="presParOf" srcId="{D36F3EDD-E9F2-45AC-A873-BEA33AB89E33}" destId="{D1462C0A-5A44-4AD0-A9BB-73BE5583FFDB}" srcOrd="1" destOrd="0" presId="urn:microsoft.com/office/officeart/2005/8/layout/hierarchy3"/>
    <dgm:cxn modelId="{00A866E7-1EA0-48D8-8DAB-E1828CE57161}" type="presParOf" srcId="{AA299DCD-1351-4DB2-9556-1711080A1530}" destId="{8225C7B8-476A-4F32-A942-B77612BA8825}" srcOrd="3" destOrd="0" presId="urn:microsoft.com/office/officeart/2005/8/layout/hierarchy3"/>
    <dgm:cxn modelId="{5BEEF325-7872-482D-AE46-6721D87875D0}" type="presParOf" srcId="{8225C7B8-476A-4F32-A942-B77612BA8825}" destId="{4E252290-1D55-4834-9215-2E72D933F7EA}" srcOrd="0" destOrd="0" presId="urn:microsoft.com/office/officeart/2005/8/layout/hierarchy3"/>
    <dgm:cxn modelId="{FA368239-B641-47A9-ACA3-5DDC64D170A7}" type="presParOf" srcId="{4E252290-1D55-4834-9215-2E72D933F7EA}" destId="{335A5552-6A42-4C62-8EAC-04EF3D7AB01E}" srcOrd="0" destOrd="0" presId="urn:microsoft.com/office/officeart/2005/8/layout/hierarchy3"/>
    <dgm:cxn modelId="{6F237413-EC81-46DD-B760-DDB2B109BBBA}" type="presParOf" srcId="{4E252290-1D55-4834-9215-2E72D933F7EA}" destId="{F57B1623-E7D0-49E7-A555-EDC69DA9A988}" srcOrd="1" destOrd="0" presId="urn:microsoft.com/office/officeart/2005/8/layout/hierarchy3"/>
    <dgm:cxn modelId="{8B912A13-3045-4FDF-A60E-96E3F7B78797}" type="presParOf" srcId="{8225C7B8-476A-4F32-A942-B77612BA8825}" destId="{97293F2B-83E9-435B-BF64-C7CAAC9E16D2}" srcOrd="1" destOrd="0" presId="urn:microsoft.com/office/officeart/2005/8/layout/hierarchy3"/>
    <dgm:cxn modelId="{11951F46-B0ED-4C22-864F-77233997687D}" type="presParOf" srcId="{97293F2B-83E9-435B-BF64-C7CAAC9E16D2}" destId="{6CA3C0CF-51D9-467F-A750-9830A27095F3}" srcOrd="0" destOrd="0" presId="urn:microsoft.com/office/officeart/2005/8/layout/hierarchy3"/>
    <dgm:cxn modelId="{70F472D0-5E3B-43FC-9C92-11872E1EE995}" type="presParOf" srcId="{97293F2B-83E9-435B-BF64-C7CAAC9E16D2}" destId="{F5EE3A88-4EFA-4D4C-A73F-58DCD2656A23}"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83F40FB-CC9B-4FA9-B07E-D934E288DB58}" type="doc">
      <dgm:prSet loTypeId="urn:microsoft.com/office/officeart/2005/8/layout/process1" loCatId="process" qsTypeId="urn:microsoft.com/office/officeart/2005/8/quickstyle/simple1" qsCatId="simple" csTypeId="urn:microsoft.com/office/officeart/2005/8/colors/colorful4" csCatId="colorful" phldr="1"/>
      <dgm:spPr/>
    </dgm:pt>
    <dgm:pt modelId="{C96BC858-8439-419F-9118-5D581BB3EBE5}">
      <dgm:prSet phldrT="[Texto]" custT="1"/>
      <dgm:spPr/>
      <dgm:t>
        <a:bodyPr/>
        <a:lstStyle/>
        <a:p>
          <a:pPr algn="just"/>
          <a:r>
            <a:rPr lang="es-EC" sz="1800" dirty="0" smtClean="0">
              <a:latin typeface="+mn-lt"/>
              <a:ea typeface="Calibri" panose="020F0502020204030204" pitchFamily="34" charset="0"/>
            </a:rPr>
            <a:t>Este diseño consistirá en la construcción de la capa de rodadura de hormigón asfaltico de una vía, la cual se constituye por una granulometría determinada, material asfaltico y de ser necesario un relleno mineral. </a:t>
          </a:r>
          <a:endParaRPr lang="es-EC" sz="1800" dirty="0">
            <a:solidFill>
              <a:schemeClr val="bg1"/>
            </a:solidFill>
            <a:latin typeface="+mn-lt"/>
          </a:endParaRPr>
        </a:p>
      </dgm:t>
    </dgm:pt>
    <dgm:pt modelId="{2A538D8E-4104-477D-8185-486A4D462C89}" type="parTrans" cxnId="{86EC7D6D-3768-42B2-9562-FD4B8D864AFF}">
      <dgm:prSet/>
      <dgm:spPr/>
      <dgm:t>
        <a:bodyPr/>
        <a:lstStyle/>
        <a:p>
          <a:endParaRPr lang="es-EC" sz="2400">
            <a:solidFill>
              <a:schemeClr val="tx1"/>
            </a:solidFill>
            <a:latin typeface="+mj-lt"/>
          </a:endParaRPr>
        </a:p>
      </dgm:t>
    </dgm:pt>
    <dgm:pt modelId="{C7BBB0E6-605E-4190-9E95-C59E8BF913AD}" type="sibTrans" cxnId="{86EC7D6D-3768-42B2-9562-FD4B8D864AFF}">
      <dgm:prSet custT="1"/>
      <dgm:spPr/>
      <dgm:t>
        <a:bodyPr/>
        <a:lstStyle/>
        <a:p>
          <a:endParaRPr lang="es-EC" sz="3200">
            <a:solidFill>
              <a:schemeClr val="tx1"/>
            </a:solidFill>
            <a:latin typeface="+mj-lt"/>
          </a:endParaRPr>
        </a:p>
      </dgm:t>
    </dgm:pt>
    <dgm:pt modelId="{AB0F706D-3BD4-4AE3-8565-4FC98323A738}">
      <dgm:prSet phldrT="[Texto]" custT="1"/>
      <dgm:spPr/>
      <dgm:t>
        <a:bodyPr/>
        <a:lstStyle/>
        <a:p>
          <a:pPr algn="just"/>
          <a:r>
            <a:rPr lang="es-EC" sz="1800" dirty="0" smtClean="0">
              <a:latin typeface="+mn-lt"/>
              <a:ea typeface="Calibri" panose="020F0502020204030204" pitchFamily="34" charset="0"/>
            </a:rPr>
            <a:t>Estos serán mezclados en caliente en una planta central y se colocara sobre una base debidamente preparada o sobre un pavimento ya existente </a:t>
          </a:r>
          <a:r>
            <a:rPr lang="es-ES" sz="1800" dirty="0" smtClean="0">
              <a:solidFill>
                <a:schemeClr val="bg1"/>
              </a:solidFill>
              <a:latin typeface="+mn-lt"/>
            </a:rPr>
            <a:t>Resistente a las condiciones climáticas y las solicitaciones producidas por el tránsito vehicular</a:t>
          </a:r>
          <a:endParaRPr lang="es-EC" sz="1800" dirty="0">
            <a:solidFill>
              <a:schemeClr val="bg1"/>
            </a:solidFill>
            <a:latin typeface="+mn-lt"/>
          </a:endParaRPr>
        </a:p>
      </dgm:t>
    </dgm:pt>
    <dgm:pt modelId="{209BBAB8-48E7-46DE-B28F-95944E42D5D9}" type="parTrans" cxnId="{3FD29AC9-1FF7-48B1-A821-C1C6BC26CE25}">
      <dgm:prSet/>
      <dgm:spPr/>
      <dgm:t>
        <a:bodyPr/>
        <a:lstStyle/>
        <a:p>
          <a:endParaRPr lang="es-EC" sz="2400">
            <a:solidFill>
              <a:schemeClr val="tx1"/>
            </a:solidFill>
            <a:latin typeface="+mj-lt"/>
          </a:endParaRPr>
        </a:p>
      </dgm:t>
    </dgm:pt>
    <dgm:pt modelId="{6A076C42-941F-404F-B9CF-FD0B734ABF64}" type="sibTrans" cxnId="{3FD29AC9-1FF7-48B1-A821-C1C6BC26CE25}">
      <dgm:prSet/>
      <dgm:spPr/>
      <dgm:t>
        <a:bodyPr/>
        <a:lstStyle/>
        <a:p>
          <a:endParaRPr lang="es-EC" sz="2400">
            <a:solidFill>
              <a:schemeClr val="tx1"/>
            </a:solidFill>
            <a:latin typeface="+mj-lt"/>
          </a:endParaRPr>
        </a:p>
      </dgm:t>
    </dgm:pt>
    <dgm:pt modelId="{0E815687-2031-4735-BAC5-0842923B1A23}" type="pres">
      <dgm:prSet presAssocID="{983F40FB-CC9B-4FA9-B07E-D934E288DB58}" presName="Name0" presStyleCnt="0">
        <dgm:presLayoutVars>
          <dgm:dir/>
          <dgm:resizeHandles val="exact"/>
        </dgm:presLayoutVars>
      </dgm:prSet>
      <dgm:spPr/>
    </dgm:pt>
    <dgm:pt modelId="{427127E6-C9EC-4DC2-B8DF-A05CFD12F35F}" type="pres">
      <dgm:prSet presAssocID="{C96BC858-8439-419F-9118-5D581BB3EBE5}" presName="node" presStyleLbl="node1" presStyleIdx="0" presStyleCnt="2">
        <dgm:presLayoutVars>
          <dgm:bulletEnabled val="1"/>
        </dgm:presLayoutVars>
      </dgm:prSet>
      <dgm:spPr/>
      <dgm:t>
        <a:bodyPr/>
        <a:lstStyle/>
        <a:p>
          <a:endParaRPr lang="es-EC"/>
        </a:p>
      </dgm:t>
    </dgm:pt>
    <dgm:pt modelId="{BE9A60E9-24FF-4C73-B6C2-6DF03C70FC53}" type="pres">
      <dgm:prSet presAssocID="{C7BBB0E6-605E-4190-9E95-C59E8BF913AD}" presName="sibTrans" presStyleLbl="sibTrans2D1" presStyleIdx="0" presStyleCnt="1"/>
      <dgm:spPr/>
      <dgm:t>
        <a:bodyPr/>
        <a:lstStyle/>
        <a:p>
          <a:endParaRPr lang="es-EC"/>
        </a:p>
      </dgm:t>
    </dgm:pt>
    <dgm:pt modelId="{DB94F2E6-3246-4C13-A576-40DCF0AA5A18}" type="pres">
      <dgm:prSet presAssocID="{C7BBB0E6-605E-4190-9E95-C59E8BF913AD}" presName="connectorText" presStyleLbl="sibTrans2D1" presStyleIdx="0" presStyleCnt="1"/>
      <dgm:spPr/>
      <dgm:t>
        <a:bodyPr/>
        <a:lstStyle/>
        <a:p>
          <a:endParaRPr lang="es-EC"/>
        </a:p>
      </dgm:t>
    </dgm:pt>
    <dgm:pt modelId="{D968373F-5DAE-4100-91CF-5263E43F698D}" type="pres">
      <dgm:prSet presAssocID="{AB0F706D-3BD4-4AE3-8565-4FC98323A738}" presName="node" presStyleLbl="node1" presStyleIdx="1" presStyleCnt="2" custLinFactNeighborY="738">
        <dgm:presLayoutVars>
          <dgm:bulletEnabled val="1"/>
        </dgm:presLayoutVars>
      </dgm:prSet>
      <dgm:spPr/>
      <dgm:t>
        <a:bodyPr/>
        <a:lstStyle/>
        <a:p>
          <a:endParaRPr lang="es-EC"/>
        </a:p>
      </dgm:t>
    </dgm:pt>
  </dgm:ptLst>
  <dgm:cxnLst>
    <dgm:cxn modelId="{05C28B9D-614A-490A-9B0D-A4A11C2D671B}" type="presOf" srcId="{C7BBB0E6-605E-4190-9E95-C59E8BF913AD}" destId="{BE9A60E9-24FF-4C73-B6C2-6DF03C70FC53}" srcOrd="0" destOrd="0" presId="urn:microsoft.com/office/officeart/2005/8/layout/process1"/>
    <dgm:cxn modelId="{38E0A96C-D29A-475D-8904-78EECB3ADCD5}" type="presOf" srcId="{C96BC858-8439-419F-9118-5D581BB3EBE5}" destId="{427127E6-C9EC-4DC2-B8DF-A05CFD12F35F}" srcOrd="0" destOrd="0" presId="urn:microsoft.com/office/officeart/2005/8/layout/process1"/>
    <dgm:cxn modelId="{ADD45F27-099A-4769-BF92-64932AFC9F70}" type="presOf" srcId="{AB0F706D-3BD4-4AE3-8565-4FC98323A738}" destId="{D968373F-5DAE-4100-91CF-5263E43F698D}" srcOrd="0" destOrd="0" presId="urn:microsoft.com/office/officeart/2005/8/layout/process1"/>
    <dgm:cxn modelId="{86EC7D6D-3768-42B2-9562-FD4B8D864AFF}" srcId="{983F40FB-CC9B-4FA9-B07E-D934E288DB58}" destId="{C96BC858-8439-419F-9118-5D581BB3EBE5}" srcOrd="0" destOrd="0" parTransId="{2A538D8E-4104-477D-8185-486A4D462C89}" sibTransId="{C7BBB0E6-605E-4190-9E95-C59E8BF913AD}"/>
    <dgm:cxn modelId="{3FD29AC9-1FF7-48B1-A821-C1C6BC26CE25}" srcId="{983F40FB-CC9B-4FA9-B07E-D934E288DB58}" destId="{AB0F706D-3BD4-4AE3-8565-4FC98323A738}" srcOrd="1" destOrd="0" parTransId="{209BBAB8-48E7-46DE-B28F-95944E42D5D9}" sibTransId="{6A076C42-941F-404F-B9CF-FD0B734ABF64}"/>
    <dgm:cxn modelId="{91CBA6D3-3335-4B31-B0FA-C6E71581A3DF}" type="presOf" srcId="{C7BBB0E6-605E-4190-9E95-C59E8BF913AD}" destId="{DB94F2E6-3246-4C13-A576-40DCF0AA5A18}" srcOrd="1" destOrd="0" presId="urn:microsoft.com/office/officeart/2005/8/layout/process1"/>
    <dgm:cxn modelId="{47158353-34FA-4698-9C75-429406ED9DB9}" type="presOf" srcId="{983F40FB-CC9B-4FA9-B07E-D934E288DB58}" destId="{0E815687-2031-4735-BAC5-0842923B1A23}" srcOrd="0" destOrd="0" presId="urn:microsoft.com/office/officeart/2005/8/layout/process1"/>
    <dgm:cxn modelId="{57C64E2C-0C13-4DBF-8766-3D0EA521EE3D}" type="presParOf" srcId="{0E815687-2031-4735-BAC5-0842923B1A23}" destId="{427127E6-C9EC-4DC2-B8DF-A05CFD12F35F}" srcOrd="0" destOrd="0" presId="urn:microsoft.com/office/officeart/2005/8/layout/process1"/>
    <dgm:cxn modelId="{5BF5B8F0-F77D-4F01-86D4-DDE205A3505C}" type="presParOf" srcId="{0E815687-2031-4735-BAC5-0842923B1A23}" destId="{BE9A60E9-24FF-4C73-B6C2-6DF03C70FC53}" srcOrd="1" destOrd="0" presId="urn:microsoft.com/office/officeart/2005/8/layout/process1"/>
    <dgm:cxn modelId="{EA42ADD4-8B9E-40E1-990E-29C18ECAF820}" type="presParOf" srcId="{BE9A60E9-24FF-4C73-B6C2-6DF03C70FC53}" destId="{DB94F2E6-3246-4C13-A576-40DCF0AA5A18}" srcOrd="0" destOrd="0" presId="urn:microsoft.com/office/officeart/2005/8/layout/process1"/>
    <dgm:cxn modelId="{9F1BCEE4-8FDD-4638-86CF-77CB1852F289}" type="presParOf" srcId="{0E815687-2031-4735-BAC5-0842923B1A23}" destId="{D968373F-5DAE-4100-91CF-5263E43F698D}"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1453EF3-0AAE-43CF-8C8E-C87D0E0FAE34}" type="doc">
      <dgm:prSet loTypeId="urn:microsoft.com/office/officeart/2009/3/layout/PieProcess" loCatId="list" qsTypeId="urn:microsoft.com/office/officeart/2005/8/quickstyle/simple1" qsCatId="simple" csTypeId="urn:microsoft.com/office/officeart/2005/8/colors/accent1_2" csCatId="accent1" phldr="1"/>
      <dgm:spPr/>
      <dgm:t>
        <a:bodyPr/>
        <a:lstStyle/>
        <a:p>
          <a:endParaRPr lang="es-EC"/>
        </a:p>
      </dgm:t>
    </dgm:pt>
    <dgm:pt modelId="{053EF26C-9EF0-4F25-9B2D-5E599660D7D2}">
      <dgm:prSet phldrT="[Texto]" custT="1"/>
      <dgm:spPr/>
      <dgm:t>
        <a:bodyPr/>
        <a:lstStyle/>
        <a:p>
          <a:r>
            <a:rPr lang="es-EC" sz="2400" dirty="0" smtClean="0"/>
            <a:t>TPDA</a:t>
          </a:r>
          <a:endParaRPr lang="es-EC" sz="2400" dirty="0"/>
        </a:p>
      </dgm:t>
    </dgm:pt>
    <dgm:pt modelId="{C3AB655F-8182-4933-A5AC-2D73310E6E44}" type="parTrans" cxnId="{20B3A945-5667-4614-B688-4A3E6B9618E9}">
      <dgm:prSet/>
      <dgm:spPr/>
      <dgm:t>
        <a:bodyPr/>
        <a:lstStyle/>
        <a:p>
          <a:endParaRPr lang="es-EC"/>
        </a:p>
      </dgm:t>
    </dgm:pt>
    <dgm:pt modelId="{A677473B-788B-4F93-9C6D-54A7251062B2}" type="sibTrans" cxnId="{20B3A945-5667-4614-B688-4A3E6B9618E9}">
      <dgm:prSet/>
      <dgm:spPr/>
      <dgm:t>
        <a:bodyPr/>
        <a:lstStyle/>
        <a:p>
          <a:endParaRPr lang="es-EC"/>
        </a:p>
      </dgm:t>
    </dgm:pt>
    <dgm:pt modelId="{770BE135-6D22-43F7-9E0E-9D84C63B952E}">
      <dgm:prSet phldrT="[Texto]" custT="1"/>
      <dgm:spPr/>
      <dgm:t>
        <a:bodyPr/>
        <a:lstStyle/>
        <a:p>
          <a:endParaRPr lang="es-EC" sz="2000" dirty="0" smtClean="0">
            <a:latin typeface="+mn-lt"/>
          </a:endParaRPr>
        </a:p>
        <a:p>
          <a:r>
            <a:rPr lang="es-EC" sz="2000" dirty="0" smtClean="0">
              <a:latin typeface="+mn-lt"/>
            </a:rPr>
            <a:t>Este parámetro para el diseño se toma en cuenta debiéndose a que existen vías que rebasan la barrera de los 80,000 vehículos diarios (TPDA), </a:t>
          </a:r>
          <a:endParaRPr lang="es-EC" sz="2000" dirty="0">
            <a:latin typeface="+mn-lt"/>
          </a:endParaRPr>
        </a:p>
      </dgm:t>
    </dgm:pt>
    <dgm:pt modelId="{6379150E-46D0-4F1E-B058-B124620665EE}" type="parTrans" cxnId="{936DF3A9-61B9-4F20-906E-117ECFC0565C}">
      <dgm:prSet/>
      <dgm:spPr/>
      <dgm:t>
        <a:bodyPr/>
        <a:lstStyle/>
        <a:p>
          <a:endParaRPr lang="es-EC"/>
        </a:p>
      </dgm:t>
    </dgm:pt>
    <dgm:pt modelId="{01392820-144C-4D78-8102-8BF2745C5B78}" type="sibTrans" cxnId="{936DF3A9-61B9-4F20-906E-117ECFC0565C}">
      <dgm:prSet/>
      <dgm:spPr/>
      <dgm:t>
        <a:bodyPr/>
        <a:lstStyle/>
        <a:p>
          <a:endParaRPr lang="es-EC"/>
        </a:p>
      </dgm:t>
    </dgm:pt>
    <dgm:pt modelId="{5F9E3B9F-FC7E-4BF2-BE99-C2082FA8D9D1}">
      <dgm:prSet phldrT="[Texto]" custT="1"/>
      <dgm:spPr/>
      <dgm:t>
        <a:bodyPr/>
        <a:lstStyle/>
        <a:p>
          <a:r>
            <a:rPr lang="es-EC" sz="2400" dirty="0" smtClean="0"/>
            <a:t>TPDA</a:t>
          </a:r>
          <a:endParaRPr lang="es-EC" sz="2400" dirty="0"/>
        </a:p>
      </dgm:t>
    </dgm:pt>
    <dgm:pt modelId="{7B450336-6134-455E-BC51-F5107A62BB62}" type="parTrans" cxnId="{38941061-EE33-4731-84E0-AD7869C6A409}">
      <dgm:prSet/>
      <dgm:spPr/>
      <dgm:t>
        <a:bodyPr/>
        <a:lstStyle/>
        <a:p>
          <a:endParaRPr lang="es-EC"/>
        </a:p>
      </dgm:t>
    </dgm:pt>
    <dgm:pt modelId="{15C9C16D-66B9-4B1A-8D86-0272B744E610}" type="sibTrans" cxnId="{38941061-EE33-4731-84E0-AD7869C6A409}">
      <dgm:prSet/>
      <dgm:spPr/>
      <dgm:t>
        <a:bodyPr/>
        <a:lstStyle/>
        <a:p>
          <a:endParaRPr lang="es-EC"/>
        </a:p>
      </dgm:t>
    </dgm:pt>
    <dgm:pt modelId="{E96366DE-1507-4A7F-8764-C4FBDB52764A}">
      <dgm:prSet phldrT="[Texto]" custT="1"/>
      <dgm:spPr/>
      <dgm:t>
        <a:bodyPr/>
        <a:lstStyle/>
        <a:p>
          <a:endParaRPr lang="es-EC" sz="2000" dirty="0" smtClean="0">
            <a:latin typeface="+mn-lt"/>
          </a:endParaRPr>
        </a:p>
        <a:p>
          <a:r>
            <a:rPr lang="es-EC" sz="2000" dirty="0" smtClean="0">
              <a:latin typeface="+mn-lt"/>
            </a:rPr>
            <a:t>El parque automotor ha crecido consistentemente a una tasa promedio simple durante los últimos 14 años en el orden de 6% anual.</a:t>
          </a:r>
          <a:endParaRPr lang="es-EC" sz="2000" dirty="0">
            <a:latin typeface="+mn-lt"/>
          </a:endParaRPr>
        </a:p>
      </dgm:t>
    </dgm:pt>
    <dgm:pt modelId="{8BA1FACF-EB9F-42FC-8724-14A74CA97E47}" type="parTrans" cxnId="{9438DA6B-B4F0-4A2C-801E-963550BA8B73}">
      <dgm:prSet/>
      <dgm:spPr/>
      <dgm:t>
        <a:bodyPr/>
        <a:lstStyle/>
        <a:p>
          <a:endParaRPr lang="es-EC"/>
        </a:p>
      </dgm:t>
    </dgm:pt>
    <dgm:pt modelId="{7C86E3A7-8D80-42B6-8635-E1EEAFCF7EDC}" type="sibTrans" cxnId="{9438DA6B-B4F0-4A2C-801E-963550BA8B73}">
      <dgm:prSet/>
      <dgm:spPr/>
      <dgm:t>
        <a:bodyPr/>
        <a:lstStyle/>
        <a:p>
          <a:endParaRPr lang="es-EC"/>
        </a:p>
      </dgm:t>
    </dgm:pt>
    <dgm:pt modelId="{43837279-7CA6-4474-8A52-68BFC3E49A0C}" type="pres">
      <dgm:prSet presAssocID="{81453EF3-0AAE-43CF-8C8E-C87D0E0FAE34}" presName="Name0" presStyleCnt="0">
        <dgm:presLayoutVars>
          <dgm:chMax val="7"/>
          <dgm:chPref val="7"/>
          <dgm:dir/>
          <dgm:animOne val="branch"/>
          <dgm:animLvl val="lvl"/>
        </dgm:presLayoutVars>
      </dgm:prSet>
      <dgm:spPr/>
      <dgm:t>
        <a:bodyPr/>
        <a:lstStyle/>
        <a:p>
          <a:endParaRPr lang="es-EC"/>
        </a:p>
      </dgm:t>
    </dgm:pt>
    <dgm:pt modelId="{B1273C17-B400-4302-AEB5-7DA04A1BF346}" type="pres">
      <dgm:prSet presAssocID="{053EF26C-9EF0-4F25-9B2D-5E599660D7D2}" presName="ParentComposite" presStyleCnt="0"/>
      <dgm:spPr/>
    </dgm:pt>
    <dgm:pt modelId="{669DB78A-BE35-4E0A-9A0C-7A6CF4DA6BEC}" type="pres">
      <dgm:prSet presAssocID="{053EF26C-9EF0-4F25-9B2D-5E599660D7D2}" presName="Chord" presStyleLbl="bgShp" presStyleIdx="0" presStyleCnt="2"/>
      <dgm:spPr/>
    </dgm:pt>
    <dgm:pt modelId="{76C00664-B842-452B-81BB-F42278645561}" type="pres">
      <dgm:prSet presAssocID="{053EF26C-9EF0-4F25-9B2D-5E599660D7D2}" presName="Pie" presStyleLbl="alignNode1" presStyleIdx="0" presStyleCnt="2"/>
      <dgm:spPr/>
    </dgm:pt>
    <dgm:pt modelId="{907B3762-2536-4356-B283-149D8301B802}" type="pres">
      <dgm:prSet presAssocID="{053EF26C-9EF0-4F25-9B2D-5E599660D7D2}" presName="Parent" presStyleLbl="revTx" presStyleIdx="0" presStyleCnt="4">
        <dgm:presLayoutVars>
          <dgm:chMax val="1"/>
          <dgm:chPref val="1"/>
          <dgm:bulletEnabled val="1"/>
        </dgm:presLayoutVars>
      </dgm:prSet>
      <dgm:spPr/>
      <dgm:t>
        <a:bodyPr/>
        <a:lstStyle/>
        <a:p>
          <a:endParaRPr lang="es-EC"/>
        </a:p>
      </dgm:t>
    </dgm:pt>
    <dgm:pt modelId="{EEE9989A-4766-400F-9FC0-ADDEFD0BCADD}" type="pres">
      <dgm:prSet presAssocID="{01392820-144C-4D78-8102-8BF2745C5B78}" presName="negSibTrans" presStyleCnt="0"/>
      <dgm:spPr/>
    </dgm:pt>
    <dgm:pt modelId="{B1235765-4DA9-42E7-80AD-DEF97A57AD64}" type="pres">
      <dgm:prSet presAssocID="{053EF26C-9EF0-4F25-9B2D-5E599660D7D2}" presName="composite" presStyleCnt="0"/>
      <dgm:spPr/>
    </dgm:pt>
    <dgm:pt modelId="{865DA837-2916-4386-8FF1-949F58B7CBAF}" type="pres">
      <dgm:prSet presAssocID="{053EF26C-9EF0-4F25-9B2D-5E599660D7D2}" presName="Child" presStyleLbl="revTx" presStyleIdx="1" presStyleCnt="4">
        <dgm:presLayoutVars>
          <dgm:chMax val="0"/>
          <dgm:chPref val="0"/>
          <dgm:bulletEnabled val="1"/>
        </dgm:presLayoutVars>
      </dgm:prSet>
      <dgm:spPr/>
      <dgm:t>
        <a:bodyPr/>
        <a:lstStyle/>
        <a:p>
          <a:endParaRPr lang="es-EC"/>
        </a:p>
      </dgm:t>
    </dgm:pt>
    <dgm:pt modelId="{D59ECF77-6789-44E2-9E47-5FA9A0B97AEB}" type="pres">
      <dgm:prSet presAssocID="{A677473B-788B-4F93-9C6D-54A7251062B2}" presName="sibTrans" presStyleCnt="0"/>
      <dgm:spPr/>
    </dgm:pt>
    <dgm:pt modelId="{0B39FEEA-2362-4528-9C39-0F6154351D90}" type="pres">
      <dgm:prSet presAssocID="{5F9E3B9F-FC7E-4BF2-BE99-C2082FA8D9D1}" presName="ParentComposite" presStyleCnt="0"/>
      <dgm:spPr/>
    </dgm:pt>
    <dgm:pt modelId="{245CC9A5-87E4-464B-9101-8B10FEF80758}" type="pres">
      <dgm:prSet presAssocID="{5F9E3B9F-FC7E-4BF2-BE99-C2082FA8D9D1}" presName="Chord" presStyleLbl="bgShp" presStyleIdx="1" presStyleCnt="2"/>
      <dgm:spPr/>
    </dgm:pt>
    <dgm:pt modelId="{792BBA26-33F9-44A8-922C-3DEDF21A4EC2}" type="pres">
      <dgm:prSet presAssocID="{5F9E3B9F-FC7E-4BF2-BE99-C2082FA8D9D1}" presName="Pie" presStyleLbl="alignNode1" presStyleIdx="1" presStyleCnt="2"/>
      <dgm:spPr/>
    </dgm:pt>
    <dgm:pt modelId="{3ED7E8DD-19F9-47EE-B99E-3F90AB3B28DA}" type="pres">
      <dgm:prSet presAssocID="{5F9E3B9F-FC7E-4BF2-BE99-C2082FA8D9D1}" presName="Parent" presStyleLbl="revTx" presStyleIdx="2" presStyleCnt="4">
        <dgm:presLayoutVars>
          <dgm:chMax val="1"/>
          <dgm:chPref val="1"/>
          <dgm:bulletEnabled val="1"/>
        </dgm:presLayoutVars>
      </dgm:prSet>
      <dgm:spPr/>
      <dgm:t>
        <a:bodyPr/>
        <a:lstStyle/>
        <a:p>
          <a:endParaRPr lang="es-EC"/>
        </a:p>
      </dgm:t>
    </dgm:pt>
    <dgm:pt modelId="{CCE8C8EC-9A53-4EB9-8256-6A6A3C74D7D3}" type="pres">
      <dgm:prSet presAssocID="{7C86E3A7-8D80-42B6-8635-E1EEAFCF7EDC}" presName="negSibTrans" presStyleCnt="0"/>
      <dgm:spPr/>
    </dgm:pt>
    <dgm:pt modelId="{E2299B50-4A65-4372-8EEA-54C362AF44F8}" type="pres">
      <dgm:prSet presAssocID="{5F9E3B9F-FC7E-4BF2-BE99-C2082FA8D9D1}" presName="composite" presStyleCnt="0"/>
      <dgm:spPr/>
    </dgm:pt>
    <dgm:pt modelId="{9622F34F-7CD5-455B-B2BF-F95B823162D5}" type="pres">
      <dgm:prSet presAssocID="{5F9E3B9F-FC7E-4BF2-BE99-C2082FA8D9D1}" presName="Child" presStyleLbl="revTx" presStyleIdx="3" presStyleCnt="4">
        <dgm:presLayoutVars>
          <dgm:chMax val="0"/>
          <dgm:chPref val="0"/>
          <dgm:bulletEnabled val="1"/>
        </dgm:presLayoutVars>
      </dgm:prSet>
      <dgm:spPr/>
      <dgm:t>
        <a:bodyPr/>
        <a:lstStyle/>
        <a:p>
          <a:endParaRPr lang="es-EC"/>
        </a:p>
      </dgm:t>
    </dgm:pt>
  </dgm:ptLst>
  <dgm:cxnLst>
    <dgm:cxn modelId="{9438DA6B-B4F0-4A2C-801E-963550BA8B73}" srcId="{5F9E3B9F-FC7E-4BF2-BE99-C2082FA8D9D1}" destId="{E96366DE-1507-4A7F-8764-C4FBDB52764A}" srcOrd="0" destOrd="0" parTransId="{8BA1FACF-EB9F-42FC-8724-14A74CA97E47}" sibTransId="{7C86E3A7-8D80-42B6-8635-E1EEAFCF7EDC}"/>
    <dgm:cxn modelId="{3757D762-CDB2-4F7D-8B8E-CC3104421728}" type="presOf" srcId="{053EF26C-9EF0-4F25-9B2D-5E599660D7D2}" destId="{907B3762-2536-4356-B283-149D8301B802}" srcOrd="0" destOrd="0" presId="urn:microsoft.com/office/officeart/2009/3/layout/PieProcess"/>
    <dgm:cxn modelId="{14E4F3AA-C858-4082-8470-0CEE20C602B4}" type="presOf" srcId="{770BE135-6D22-43F7-9E0E-9D84C63B952E}" destId="{865DA837-2916-4386-8FF1-949F58B7CBAF}" srcOrd="0" destOrd="0" presId="urn:microsoft.com/office/officeart/2009/3/layout/PieProcess"/>
    <dgm:cxn modelId="{936DF3A9-61B9-4F20-906E-117ECFC0565C}" srcId="{053EF26C-9EF0-4F25-9B2D-5E599660D7D2}" destId="{770BE135-6D22-43F7-9E0E-9D84C63B952E}" srcOrd="0" destOrd="0" parTransId="{6379150E-46D0-4F1E-B058-B124620665EE}" sibTransId="{01392820-144C-4D78-8102-8BF2745C5B78}"/>
    <dgm:cxn modelId="{20B3A945-5667-4614-B688-4A3E6B9618E9}" srcId="{81453EF3-0AAE-43CF-8C8E-C87D0E0FAE34}" destId="{053EF26C-9EF0-4F25-9B2D-5E599660D7D2}" srcOrd="0" destOrd="0" parTransId="{C3AB655F-8182-4933-A5AC-2D73310E6E44}" sibTransId="{A677473B-788B-4F93-9C6D-54A7251062B2}"/>
    <dgm:cxn modelId="{0F852A87-ADC2-4344-8104-464130906BC8}" type="presOf" srcId="{81453EF3-0AAE-43CF-8C8E-C87D0E0FAE34}" destId="{43837279-7CA6-4474-8A52-68BFC3E49A0C}" srcOrd="0" destOrd="0" presId="urn:microsoft.com/office/officeart/2009/3/layout/PieProcess"/>
    <dgm:cxn modelId="{92DF8E23-D8B7-4C86-889E-03F39EFC37C7}" type="presOf" srcId="{E96366DE-1507-4A7F-8764-C4FBDB52764A}" destId="{9622F34F-7CD5-455B-B2BF-F95B823162D5}" srcOrd="0" destOrd="0" presId="urn:microsoft.com/office/officeart/2009/3/layout/PieProcess"/>
    <dgm:cxn modelId="{38941061-EE33-4731-84E0-AD7869C6A409}" srcId="{81453EF3-0AAE-43CF-8C8E-C87D0E0FAE34}" destId="{5F9E3B9F-FC7E-4BF2-BE99-C2082FA8D9D1}" srcOrd="1" destOrd="0" parTransId="{7B450336-6134-455E-BC51-F5107A62BB62}" sibTransId="{15C9C16D-66B9-4B1A-8D86-0272B744E610}"/>
    <dgm:cxn modelId="{BF470686-B551-45FD-AEFB-037AB7DF59C5}" type="presOf" srcId="{5F9E3B9F-FC7E-4BF2-BE99-C2082FA8D9D1}" destId="{3ED7E8DD-19F9-47EE-B99E-3F90AB3B28DA}" srcOrd="0" destOrd="0" presId="urn:microsoft.com/office/officeart/2009/3/layout/PieProcess"/>
    <dgm:cxn modelId="{A3CBCDDC-6FA1-4CB7-957A-6562337A711B}" type="presParOf" srcId="{43837279-7CA6-4474-8A52-68BFC3E49A0C}" destId="{B1273C17-B400-4302-AEB5-7DA04A1BF346}" srcOrd="0" destOrd="0" presId="urn:microsoft.com/office/officeart/2009/3/layout/PieProcess"/>
    <dgm:cxn modelId="{C9ACC979-4B18-4FDC-9FFB-94B1DDA4D3E0}" type="presParOf" srcId="{B1273C17-B400-4302-AEB5-7DA04A1BF346}" destId="{669DB78A-BE35-4E0A-9A0C-7A6CF4DA6BEC}" srcOrd="0" destOrd="0" presId="urn:microsoft.com/office/officeart/2009/3/layout/PieProcess"/>
    <dgm:cxn modelId="{A84E1ED3-DD5B-498B-A37F-DCBA42957CFF}" type="presParOf" srcId="{B1273C17-B400-4302-AEB5-7DA04A1BF346}" destId="{76C00664-B842-452B-81BB-F42278645561}" srcOrd="1" destOrd="0" presId="urn:microsoft.com/office/officeart/2009/3/layout/PieProcess"/>
    <dgm:cxn modelId="{616EDAE7-9910-4AF2-84DD-6D8ADB87F1EC}" type="presParOf" srcId="{B1273C17-B400-4302-AEB5-7DA04A1BF346}" destId="{907B3762-2536-4356-B283-149D8301B802}" srcOrd="2" destOrd="0" presId="urn:microsoft.com/office/officeart/2009/3/layout/PieProcess"/>
    <dgm:cxn modelId="{EE276FED-BE29-450E-9190-848EB6303DAC}" type="presParOf" srcId="{43837279-7CA6-4474-8A52-68BFC3E49A0C}" destId="{EEE9989A-4766-400F-9FC0-ADDEFD0BCADD}" srcOrd="1" destOrd="0" presId="urn:microsoft.com/office/officeart/2009/3/layout/PieProcess"/>
    <dgm:cxn modelId="{FF61BC88-BBA5-460E-B70F-6C98F999260F}" type="presParOf" srcId="{43837279-7CA6-4474-8A52-68BFC3E49A0C}" destId="{B1235765-4DA9-42E7-80AD-DEF97A57AD64}" srcOrd="2" destOrd="0" presId="urn:microsoft.com/office/officeart/2009/3/layout/PieProcess"/>
    <dgm:cxn modelId="{C09CF39C-AD19-40DA-902E-99B03C8B2379}" type="presParOf" srcId="{B1235765-4DA9-42E7-80AD-DEF97A57AD64}" destId="{865DA837-2916-4386-8FF1-949F58B7CBAF}" srcOrd="0" destOrd="0" presId="urn:microsoft.com/office/officeart/2009/3/layout/PieProcess"/>
    <dgm:cxn modelId="{8D18B247-EDAB-4DE7-BFA4-78D28D21F46A}" type="presParOf" srcId="{43837279-7CA6-4474-8A52-68BFC3E49A0C}" destId="{D59ECF77-6789-44E2-9E47-5FA9A0B97AEB}" srcOrd="3" destOrd="0" presId="urn:microsoft.com/office/officeart/2009/3/layout/PieProcess"/>
    <dgm:cxn modelId="{2C4CCED4-EB5E-4DDA-839C-98EE96656623}" type="presParOf" srcId="{43837279-7CA6-4474-8A52-68BFC3E49A0C}" destId="{0B39FEEA-2362-4528-9C39-0F6154351D90}" srcOrd="4" destOrd="0" presId="urn:microsoft.com/office/officeart/2009/3/layout/PieProcess"/>
    <dgm:cxn modelId="{6EAB3141-1232-4595-B5A6-691608F0D117}" type="presParOf" srcId="{0B39FEEA-2362-4528-9C39-0F6154351D90}" destId="{245CC9A5-87E4-464B-9101-8B10FEF80758}" srcOrd="0" destOrd="0" presId="urn:microsoft.com/office/officeart/2009/3/layout/PieProcess"/>
    <dgm:cxn modelId="{548D11B2-75D0-454B-9535-5BE98BAA08A0}" type="presParOf" srcId="{0B39FEEA-2362-4528-9C39-0F6154351D90}" destId="{792BBA26-33F9-44A8-922C-3DEDF21A4EC2}" srcOrd="1" destOrd="0" presId="urn:microsoft.com/office/officeart/2009/3/layout/PieProcess"/>
    <dgm:cxn modelId="{377A4A7A-4A3E-4EBB-9D47-E21A830F94DB}" type="presParOf" srcId="{0B39FEEA-2362-4528-9C39-0F6154351D90}" destId="{3ED7E8DD-19F9-47EE-B99E-3F90AB3B28DA}" srcOrd="2" destOrd="0" presId="urn:microsoft.com/office/officeart/2009/3/layout/PieProcess"/>
    <dgm:cxn modelId="{3F8B9626-9678-401F-AFF0-6FC80F7D156D}" type="presParOf" srcId="{43837279-7CA6-4474-8A52-68BFC3E49A0C}" destId="{CCE8C8EC-9A53-4EB9-8256-6A6A3C74D7D3}" srcOrd="5" destOrd="0" presId="urn:microsoft.com/office/officeart/2009/3/layout/PieProcess"/>
    <dgm:cxn modelId="{F392330A-116A-49BC-87E5-B69395017CA4}" type="presParOf" srcId="{43837279-7CA6-4474-8A52-68BFC3E49A0C}" destId="{E2299B50-4A65-4372-8EEA-54C362AF44F8}" srcOrd="6" destOrd="0" presId="urn:microsoft.com/office/officeart/2009/3/layout/PieProcess"/>
    <dgm:cxn modelId="{5AB7588D-A896-4518-9F34-DCD6A18724D0}" type="presParOf" srcId="{E2299B50-4A65-4372-8EEA-54C362AF44F8}" destId="{9622F34F-7CD5-455B-B2BF-F95B823162D5}" srcOrd="0" destOrd="0" presId="urn:microsoft.com/office/officeart/2009/3/layout/Pie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C9D3999-9B22-4415-A517-C2B3B5DEECF2}" type="doc">
      <dgm:prSet loTypeId="urn:microsoft.com/office/officeart/2005/8/layout/target3" loCatId="list" qsTypeId="urn:microsoft.com/office/officeart/2005/8/quickstyle/simple3" qsCatId="simple" csTypeId="urn:microsoft.com/office/officeart/2005/8/colors/accent2_4" csCatId="accent2" phldr="1"/>
      <dgm:spPr/>
      <dgm:t>
        <a:bodyPr/>
        <a:lstStyle/>
        <a:p>
          <a:endParaRPr lang="es-ES"/>
        </a:p>
      </dgm:t>
    </dgm:pt>
    <dgm:pt modelId="{899E8067-B12F-4E15-B410-3C0CBF5C71FD}">
      <dgm:prSet phldrT="[Texto]" custT="1"/>
      <dgm:spPr>
        <a:solidFill>
          <a:schemeClr val="bg1">
            <a:alpha val="90000"/>
          </a:schemeClr>
        </a:solidFill>
        <a:ln>
          <a:solidFill>
            <a:schemeClr val="bg1"/>
          </a:solidFill>
        </a:ln>
      </dgm:spPr>
      <dgm:t>
        <a:bodyPr/>
        <a:lstStyle/>
        <a:p>
          <a:pPr algn="just"/>
          <a:r>
            <a:rPr lang="es-EC" sz="1800" dirty="0" smtClean="0"/>
            <a:t>Establecer una metodología de trabajo de los sistemas UAV/UAS, para identificar una altura apropiada de vuelo, y estabilidad del dron, condiciones desarrolladas de acuerdo a las condiciones geográficas del lugar.</a:t>
          </a:r>
          <a:endParaRPr lang="es-ES" sz="1800" dirty="0"/>
        </a:p>
      </dgm:t>
    </dgm:pt>
    <dgm:pt modelId="{B71C43FB-DFEC-485D-B12E-77492D32CBA9}" type="parTrans" cxnId="{7713D2F9-1CA6-422B-9CEC-D29A4D6FDF60}">
      <dgm:prSet/>
      <dgm:spPr/>
      <dgm:t>
        <a:bodyPr/>
        <a:lstStyle/>
        <a:p>
          <a:endParaRPr lang="es-ES"/>
        </a:p>
      </dgm:t>
    </dgm:pt>
    <dgm:pt modelId="{7CE68213-E8DA-4E62-A3CB-51B9B7CD7D98}" type="sibTrans" cxnId="{7713D2F9-1CA6-422B-9CEC-D29A4D6FDF60}">
      <dgm:prSet/>
      <dgm:spPr/>
      <dgm:t>
        <a:bodyPr/>
        <a:lstStyle/>
        <a:p>
          <a:endParaRPr lang="es-ES"/>
        </a:p>
      </dgm:t>
    </dgm:pt>
    <dgm:pt modelId="{1143A754-EF67-4204-9EF1-B57F3B37BD76}">
      <dgm:prSet phldrT="[Texto]" custT="1"/>
      <dgm:spPr/>
      <dgm:t>
        <a:bodyPr/>
        <a:lstStyle/>
        <a:p>
          <a:pPr algn="just"/>
          <a:r>
            <a:rPr lang="es-EC" sz="1800" dirty="0" smtClean="0"/>
            <a:t>En el Ecuador existe la necesidad de potencias el estudio de la energía solar (irradiancia), y crear curvas de comportamiento para todos los días del año, de esta manera establecer patrones de conducta que facilite la experimentación desarrollo e innovación de productos asfalticos con mejor desempeño.</a:t>
          </a:r>
          <a:endParaRPr lang="es-ES" sz="1800" dirty="0"/>
        </a:p>
      </dgm:t>
    </dgm:pt>
    <dgm:pt modelId="{1F9E4EF4-8D59-4DF6-AFAF-EB0F67BA019D}" type="parTrans" cxnId="{9CADEEEA-80F8-48E2-8911-96782E49E4E1}">
      <dgm:prSet/>
      <dgm:spPr/>
      <dgm:t>
        <a:bodyPr/>
        <a:lstStyle/>
        <a:p>
          <a:endParaRPr lang="es-ES"/>
        </a:p>
      </dgm:t>
    </dgm:pt>
    <dgm:pt modelId="{EC3B4540-551F-4D7A-9F6A-8AA92842D6F5}" type="sibTrans" cxnId="{9CADEEEA-80F8-48E2-8911-96782E49E4E1}">
      <dgm:prSet/>
      <dgm:spPr/>
      <dgm:t>
        <a:bodyPr/>
        <a:lstStyle/>
        <a:p>
          <a:endParaRPr lang="es-ES"/>
        </a:p>
      </dgm:t>
    </dgm:pt>
    <dgm:pt modelId="{BC3850DB-F332-4822-897C-E610702834B8}">
      <dgm:prSet custT="1"/>
      <dgm:spPr/>
      <dgm:t>
        <a:bodyPr/>
        <a:lstStyle/>
        <a:p>
          <a:pPr algn="just"/>
          <a:r>
            <a:rPr lang="es-EC" sz="1800" dirty="0" smtClean="0"/>
            <a:t>Realizar acondicionamientos al asfalto AC-20 de acuerdo a la localización geográfica de intervención, con la finalidad de obtener mejor desempeño del material asfaltico y de esta manera prolongar la vida útil de los pavimentos.</a:t>
          </a:r>
          <a:endParaRPr lang="es-EC" sz="1800" dirty="0" smtClean="0">
            <a:latin typeface="+mj-lt"/>
          </a:endParaRPr>
        </a:p>
      </dgm:t>
    </dgm:pt>
    <dgm:pt modelId="{F2252E04-5B49-4684-8695-8AA5AB2B931C}" type="parTrans" cxnId="{09BEA238-BA52-4FB4-876B-6C2760FC436F}">
      <dgm:prSet/>
      <dgm:spPr/>
      <dgm:t>
        <a:bodyPr/>
        <a:lstStyle/>
        <a:p>
          <a:endParaRPr lang="es-ES"/>
        </a:p>
      </dgm:t>
    </dgm:pt>
    <dgm:pt modelId="{2D839560-3F51-474A-B9CB-A84AD194BA22}" type="sibTrans" cxnId="{09BEA238-BA52-4FB4-876B-6C2760FC436F}">
      <dgm:prSet/>
      <dgm:spPr/>
      <dgm:t>
        <a:bodyPr/>
        <a:lstStyle/>
        <a:p>
          <a:endParaRPr lang="es-ES"/>
        </a:p>
      </dgm:t>
    </dgm:pt>
    <dgm:pt modelId="{342731A1-916A-44F0-B243-47574CB0CF0A}" type="pres">
      <dgm:prSet presAssocID="{5C9D3999-9B22-4415-A517-C2B3B5DEECF2}" presName="Name0" presStyleCnt="0">
        <dgm:presLayoutVars>
          <dgm:chMax val="7"/>
          <dgm:dir/>
          <dgm:animLvl val="lvl"/>
          <dgm:resizeHandles val="exact"/>
        </dgm:presLayoutVars>
      </dgm:prSet>
      <dgm:spPr/>
      <dgm:t>
        <a:bodyPr/>
        <a:lstStyle/>
        <a:p>
          <a:endParaRPr lang="es-EC"/>
        </a:p>
      </dgm:t>
    </dgm:pt>
    <dgm:pt modelId="{FB04E821-A9A9-496F-AD4F-BC7EA1C949C9}" type="pres">
      <dgm:prSet presAssocID="{899E8067-B12F-4E15-B410-3C0CBF5C71FD}" presName="circle1" presStyleLbl="node1" presStyleIdx="0" presStyleCnt="3"/>
      <dgm:spPr/>
      <dgm:t>
        <a:bodyPr/>
        <a:lstStyle/>
        <a:p>
          <a:endParaRPr lang="es-EC"/>
        </a:p>
      </dgm:t>
    </dgm:pt>
    <dgm:pt modelId="{2FD3D01B-1976-4334-9F55-3FA8F43E7261}" type="pres">
      <dgm:prSet presAssocID="{899E8067-B12F-4E15-B410-3C0CBF5C71FD}" presName="space" presStyleCnt="0"/>
      <dgm:spPr/>
      <dgm:t>
        <a:bodyPr/>
        <a:lstStyle/>
        <a:p>
          <a:endParaRPr lang="es-EC"/>
        </a:p>
      </dgm:t>
    </dgm:pt>
    <dgm:pt modelId="{1341169E-C074-4D5B-A905-FE2BB018E7C5}" type="pres">
      <dgm:prSet presAssocID="{899E8067-B12F-4E15-B410-3C0CBF5C71FD}" presName="rect1" presStyleLbl="alignAcc1" presStyleIdx="0" presStyleCnt="3"/>
      <dgm:spPr/>
      <dgm:t>
        <a:bodyPr/>
        <a:lstStyle/>
        <a:p>
          <a:endParaRPr lang="es-EC"/>
        </a:p>
      </dgm:t>
    </dgm:pt>
    <dgm:pt modelId="{B002DD8E-6E55-4709-849F-CA4A6B59988E}" type="pres">
      <dgm:prSet presAssocID="{1143A754-EF67-4204-9EF1-B57F3B37BD76}" presName="vertSpace2" presStyleLbl="node1" presStyleIdx="0" presStyleCnt="3"/>
      <dgm:spPr/>
      <dgm:t>
        <a:bodyPr/>
        <a:lstStyle/>
        <a:p>
          <a:endParaRPr lang="es-EC"/>
        </a:p>
      </dgm:t>
    </dgm:pt>
    <dgm:pt modelId="{A2F42475-71D9-4C28-8BCD-C80191A10E46}" type="pres">
      <dgm:prSet presAssocID="{1143A754-EF67-4204-9EF1-B57F3B37BD76}" presName="circle2" presStyleLbl="node1" presStyleIdx="1" presStyleCnt="3" custLinFactNeighborY="-7291"/>
      <dgm:spPr/>
      <dgm:t>
        <a:bodyPr/>
        <a:lstStyle/>
        <a:p>
          <a:endParaRPr lang="es-EC"/>
        </a:p>
      </dgm:t>
    </dgm:pt>
    <dgm:pt modelId="{4396E9BE-BB76-4E06-AE3B-A7C2D9D55026}" type="pres">
      <dgm:prSet presAssocID="{1143A754-EF67-4204-9EF1-B57F3B37BD76}" presName="rect2" presStyleLbl="alignAcc1" presStyleIdx="1" presStyleCnt="3" custLinFactNeighborY="-7693"/>
      <dgm:spPr/>
      <dgm:t>
        <a:bodyPr/>
        <a:lstStyle/>
        <a:p>
          <a:endParaRPr lang="es-EC"/>
        </a:p>
      </dgm:t>
    </dgm:pt>
    <dgm:pt modelId="{51EBFC7A-EA64-4494-88AD-D10281AE3E21}" type="pres">
      <dgm:prSet presAssocID="{BC3850DB-F332-4822-897C-E610702834B8}" presName="vertSpace3" presStyleLbl="node1" presStyleIdx="1" presStyleCnt="3"/>
      <dgm:spPr/>
      <dgm:t>
        <a:bodyPr/>
        <a:lstStyle/>
        <a:p>
          <a:endParaRPr lang="es-EC"/>
        </a:p>
      </dgm:t>
    </dgm:pt>
    <dgm:pt modelId="{14DEB4CC-9DEF-42BB-894F-9F3DCE1723FF}" type="pres">
      <dgm:prSet presAssocID="{BC3850DB-F332-4822-897C-E610702834B8}" presName="circle3" presStyleLbl="node1" presStyleIdx="2" presStyleCnt="3" custLinFactNeighborY="-25412"/>
      <dgm:spPr/>
      <dgm:t>
        <a:bodyPr/>
        <a:lstStyle/>
        <a:p>
          <a:endParaRPr lang="es-EC"/>
        </a:p>
      </dgm:t>
    </dgm:pt>
    <dgm:pt modelId="{48726AE9-6F70-474E-87C3-42F2AF527C45}" type="pres">
      <dgm:prSet presAssocID="{BC3850DB-F332-4822-897C-E610702834B8}" presName="rect3" presStyleLbl="alignAcc1" presStyleIdx="2" presStyleCnt="3" custLinFactNeighborX="341" custLinFactNeighborY="-26099"/>
      <dgm:spPr/>
      <dgm:t>
        <a:bodyPr/>
        <a:lstStyle/>
        <a:p>
          <a:endParaRPr lang="es-EC"/>
        </a:p>
      </dgm:t>
    </dgm:pt>
    <dgm:pt modelId="{39AC8B03-208F-4545-87F6-92745815DE05}" type="pres">
      <dgm:prSet presAssocID="{899E8067-B12F-4E15-B410-3C0CBF5C71FD}" presName="rect1ParTxNoCh" presStyleLbl="alignAcc1" presStyleIdx="2" presStyleCnt="3">
        <dgm:presLayoutVars>
          <dgm:chMax val="1"/>
          <dgm:bulletEnabled val="1"/>
        </dgm:presLayoutVars>
      </dgm:prSet>
      <dgm:spPr/>
      <dgm:t>
        <a:bodyPr/>
        <a:lstStyle/>
        <a:p>
          <a:endParaRPr lang="es-EC"/>
        </a:p>
      </dgm:t>
    </dgm:pt>
    <dgm:pt modelId="{9AD9BF03-3359-45A9-BFA1-B7BEA14D572A}" type="pres">
      <dgm:prSet presAssocID="{1143A754-EF67-4204-9EF1-B57F3B37BD76}" presName="rect2ParTxNoCh" presStyleLbl="alignAcc1" presStyleIdx="2" presStyleCnt="3">
        <dgm:presLayoutVars>
          <dgm:chMax val="1"/>
          <dgm:bulletEnabled val="1"/>
        </dgm:presLayoutVars>
      </dgm:prSet>
      <dgm:spPr/>
      <dgm:t>
        <a:bodyPr/>
        <a:lstStyle/>
        <a:p>
          <a:endParaRPr lang="es-EC"/>
        </a:p>
      </dgm:t>
    </dgm:pt>
    <dgm:pt modelId="{72148514-1208-4CAD-A87C-F44B6C822934}" type="pres">
      <dgm:prSet presAssocID="{BC3850DB-F332-4822-897C-E610702834B8}" presName="rect3ParTxNoCh" presStyleLbl="alignAcc1" presStyleIdx="2" presStyleCnt="3">
        <dgm:presLayoutVars>
          <dgm:chMax val="1"/>
          <dgm:bulletEnabled val="1"/>
        </dgm:presLayoutVars>
      </dgm:prSet>
      <dgm:spPr/>
      <dgm:t>
        <a:bodyPr/>
        <a:lstStyle/>
        <a:p>
          <a:endParaRPr lang="es-EC"/>
        </a:p>
      </dgm:t>
    </dgm:pt>
  </dgm:ptLst>
  <dgm:cxnLst>
    <dgm:cxn modelId="{402BCBBD-A547-41FC-ACFD-7E74F1EECD82}" type="presOf" srcId="{BC3850DB-F332-4822-897C-E610702834B8}" destId="{72148514-1208-4CAD-A87C-F44B6C822934}" srcOrd="1" destOrd="0" presId="urn:microsoft.com/office/officeart/2005/8/layout/target3"/>
    <dgm:cxn modelId="{9CADEEEA-80F8-48E2-8911-96782E49E4E1}" srcId="{5C9D3999-9B22-4415-A517-C2B3B5DEECF2}" destId="{1143A754-EF67-4204-9EF1-B57F3B37BD76}" srcOrd="1" destOrd="0" parTransId="{1F9E4EF4-8D59-4DF6-AFAF-EB0F67BA019D}" sibTransId="{EC3B4540-551F-4D7A-9F6A-8AA92842D6F5}"/>
    <dgm:cxn modelId="{FEB59A2F-7A3A-4A19-A8FE-43C88B109748}" type="presOf" srcId="{1143A754-EF67-4204-9EF1-B57F3B37BD76}" destId="{4396E9BE-BB76-4E06-AE3B-A7C2D9D55026}" srcOrd="0" destOrd="0" presId="urn:microsoft.com/office/officeart/2005/8/layout/target3"/>
    <dgm:cxn modelId="{FB43C7E1-8B98-4441-A1C9-F7B87FFD4060}" type="presOf" srcId="{899E8067-B12F-4E15-B410-3C0CBF5C71FD}" destId="{39AC8B03-208F-4545-87F6-92745815DE05}" srcOrd="1" destOrd="0" presId="urn:microsoft.com/office/officeart/2005/8/layout/target3"/>
    <dgm:cxn modelId="{A00153DA-8402-4FC9-A36E-A4B49EE034ED}" type="presOf" srcId="{BC3850DB-F332-4822-897C-E610702834B8}" destId="{48726AE9-6F70-474E-87C3-42F2AF527C45}" srcOrd="0" destOrd="0" presId="urn:microsoft.com/office/officeart/2005/8/layout/target3"/>
    <dgm:cxn modelId="{7713D2F9-1CA6-422B-9CEC-D29A4D6FDF60}" srcId="{5C9D3999-9B22-4415-A517-C2B3B5DEECF2}" destId="{899E8067-B12F-4E15-B410-3C0CBF5C71FD}" srcOrd="0" destOrd="0" parTransId="{B71C43FB-DFEC-485D-B12E-77492D32CBA9}" sibTransId="{7CE68213-E8DA-4E62-A3CB-51B9B7CD7D98}"/>
    <dgm:cxn modelId="{11B91013-9F64-47D8-93D3-BE8A368C6A6D}" type="presOf" srcId="{899E8067-B12F-4E15-B410-3C0CBF5C71FD}" destId="{1341169E-C074-4D5B-A905-FE2BB018E7C5}" srcOrd="0" destOrd="0" presId="urn:microsoft.com/office/officeart/2005/8/layout/target3"/>
    <dgm:cxn modelId="{09BEA238-BA52-4FB4-876B-6C2760FC436F}" srcId="{5C9D3999-9B22-4415-A517-C2B3B5DEECF2}" destId="{BC3850DB-F332-4822-897C-E610702834B8}" srcOrd="2" destOrd="0" parTransId="{F2252E04-5B49-4684-8695-8AA5AB2B931C}" sibTransId="{2D839560-3F51-474A-B9CB-A84AD194BA22}"/>
    <dgm:cxn modelId="{F92A6C35-B119-4E0B-A948-964ACC63FF6B}" type="presOf" srcId="{1143A754-EF67-4204-9EF1-B57F3B37BD76}" destId="{9AD9BF03-3359-45A9-BFA1-B7BEA14D572A}" srcOrd="1" destOrd="0" presId="urn:microsoft.com/office/officeart/2005/8/layout/target3"/>
    <dgm:cxn modelId="{486A7247-2B2B-4E51-A977-A56BCA6A5A10}" type="presOf" srcId="{5C9D3999-9B22-4415-A517-C2B3B5DEECF2}" destId="{342731A1-916A-44F0-B243-47574CB0CF0A}" srcOrd="0" destOrd="0" presId="urn:microsoft.com/office/officeart/2005/8/layout/target3"/>
    <dgm:cxn modelId="{0FF8AD4F-F617-4C87-A859-93566490F4FA}" type="presParOf" srcId="{342731A1-916A-44F0-B243-47574CB0CF0A}" destId="{FB04E821-A9A9-496F-AD4F-BC7EA1C949C9}" srcOrd="0" destOrd="0" presId="urn:microsoft.com/office/officeart/2005/8/layout/target3"/>
    <dgm:cxn modelId="{4EFF65B4-5621-43AD-99EE-736FF2E49E21}" type="presParOf" srcId="{342731A1-916A-44F0-B243-47574CB0CF0A}" destId="{2FD3D01B-1976-4334-9F55-3FA8F43E7261}" srcOrd="1" destOrd="0" presId="urn:microsoft.com/office/officeart/2005/8/layout/target3"/>
    <dgm:cxn modelId="{D58EC33C-6C53-4840-8380-A828C7E26DD0}" type="presParOf" srcId="{342731A1-916A-44F0-B243-47574CB0CF0A}" destId="{1341169E-C074-4D5B-A905-FE2BB018E7C5}" srcOrd="2" destOrd="0" presId="urn:microsoft.com/office/officeart/2005/8/layout/target3"/>
    <dgm:cxn modelId="{B5BEC8B6-C899-4A89-9673-5D26258FA2A7}" type="presParOf" srcId="{342731A1-916A-44F0-B243-47574CB0CF0A}" destId="{B002DD8E-6E55-4709-849F-CA4A6B59988E}" srcOrd="3" destOrd="0" presId="urn:microsoft.com/office/officeart/2005/8/layout/target3"/>
    <dgm:cxn modelId="{5BDEF908-FB96-4D80-B92A-F48DFEC29CBF}" type="presParOf" srcId="{342731A1-916A-44F0-B243-47574CB0CF0A}" destId="{A2F42475-71D9-4C28-8BCD-C80191A10E46}" srcOrd="4" destOrd="0" presId="urn:microsoft.com/office/officeart/2005/8/layout/target3"/>
    <dgm:cxn modelId="{A8AEB157-25DE-4B06-8351-6BE850E0542C}" type="presParOf" srcId="{342731A1-916A-44F0-B243-47574CB0CF0A}" destId="{4396E9BE-BB76-4E06-AE3B-A7C2D9D55026}" srcOrd="5" destOrd="0" presId="urn:microsoft.com/office/officeart/2005/8/layout/target3"/>
    <dgm:cxn modelId="{76B97A3D-831C-4EF5-A3DA-D6F9F515DBC6}" type="presParOf" srcId="{342731A1-916A-44F0-B243-47574CB0CF0A}" destId="{51EBFC7A-EA64-4494-88AD-D10281AE3E21}" srcOrd="6" destOrd="0" presId="urn:microsoft.com/office/officeart/2005/8/layout/target3"/>
    <dgm:cxn modelId="{1518EACB-F662-4EE3-B3D4-7B9EB9BD6152}" type="presParOf" srcId="{342731A1-916A-44F0-B243-47574CB0CF0A}" destId="{14DEB4CC-9DEF-42BB-894F-9F3DCE1723FF}" srcOrd="7" destOrd="0" presId="urn:microsoft.com/office/officeart/2005/8/layout/target3"/>
    <dgm:cxn modelId="{8ADE9704-ABD0-4A1C-ADD4-384C7C951F40}" type="presParOf" srcId="{342731A1-916A-44F0-B243-47574CB0CF0A}" destId="{48726AE9-6F70-474E-87C3-42F2AF527C45}" srcOrd="8" destOrd="0" presId="urn:microsoft.com/office/officeart/2005/8/layout/target3"/>
    <dgm:cxn modelId="{96F56CE0-08BA-407E-AE93-E54E37913FFF}" type="presParOf" srcId="{342731A1-916A-44F0-B243-47574CB0CF0A}" destId="{39AC8B03-208F-4545-87F6-92745815DE05}" srcOrd="9" destOrd="0" presId="urn:microsoft.com/office/officeart/2005/8/layout/target3"/>
    <dgm:cxn modelId="{57DD9F70-DEB4-4E37-8C7A-47EAB592EC7F}" type="presParOf" srcId="{342731A1-916A-44F0-B243-47574CB0CF0A}" destId="{9AD9BF03-3359-45A9-BFA1-B7BEA14D572A}" srcOrd="10" destOrd="0" presId="urn:microsoft.com/office/officeart/2005/8/layout/target3"/>
    <dgm:cxn modelId="{F9D71796-368B-4352-B566-53DFEC88FF6D}" type="presParOf" srcId="{342731A1-916A-44F0-B243-47574CB0CF0A}" destId="{72148514-1208-4CAD-A87C-F44B6C822934}"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C9D3999-9B22-4415-A517-C2B3B5DEECF2}" type="doc">
      <dgm:prSet loTypeId="urn:microsoft.com/office/officeart/2008/layout/VerticalCurvedList" loCatId="list" qsTypeId="urn:microsoft.com/office/officeart/2005/8/quickstyle/simple3" qsCatId="simple" csTypeId="urn:microsoft.com/office/officeart/2005/8/colors/accent1_1" csCatId="accent1" phldr="1"/>
      <dgm:spPr/>
      <dgm:t>
        <a:bodyPr/>
        <a:lstStyle/>
        <a:p>
          <a:endParaRPr lang="es-ES"/>
        </a:p>
      </dgm:t>
    </dgm:pt>
    <dgm:pt modelId="{06318E2A-C162-42E8-BC6A-DA8A21C9AC71}">
      <dgm:prSet custT="1"/>
      <dgm:spPr/>
      <dgm:t>
        <a:bodyPr/>
        <a:lstStyle/>
        <a:p>
          <a:pPr algn="just"/>
          <a:r>
            <a:rPr lang="es-EC" sz="1800" dirty="0" smtClean="0"/>
            <a:t>Para zonas en donde no exista la presencia de una estación meteorológica perteneciente al ANAMHI, se recomienda establecer métodos experimentales alternativos para obtener variaciones térmicas reales, para el estudio de temperaturas y humedades.</a:t>
          </a:r>
          <a:endParaRPr lang="es-EC" sz="1800" b="1" dirty="0" smtClean="0">
            <a:latin typeface="+mj-lt"/>
          </a:endParaRPr>
        </a:p>
      </dgm:t>
    </dgm:pt>
    <dgm:pt modelId="{130E0F39-91BB-472A-B2D3-5FDEB53EA00A}" type="parTrans" cxnId="{39179194-34AC-4D9B-9357-A222D041F62C}">
      <dgm:prSet/>
      <dgm:spPr/>
      <dgm:t>
        <a:bodyPr/>
        <a:lstStyle/>
        <a:p>
          <a:endParaRPr lang="es-ES"/>
        </a:p>
      </dgm:t>
    </dgm:pt>
    <dgm:pt modelId="{A2CF9839-58EB-4C33-A381-55EDE6B50218}" type="sibTrans" cxnId="{39179194-34AC-4D9B-9357-A222D041F62C}">
      <dgm:prSet/>
      <dgm:spPr/>
      <dgm:t>
        <a:bodyPr/>
        <a:lstStyle/>
        <a:p>
          <a:endParaRPr lang="es-ES"/>
        </a:p>
      </dgm:t>
    </dgm:pt>
    <dgm:pt modelId="{6A97979B-3CB5-48EA-8969-766E6514F4D2}">
      <dgm:prSet custT="1"/>
      <dgm:spPr/>
      <dgm:t>
        <a:bodyPr/>
        <a:lstStyle/>
        <a:p>
          <a:pPr algn="just"/>
          <a:r>
            <a:rPr lang="es-EC" sz="1800" dirty="0" smtClean="0"/>
            <a:t>La investigación realizada busca una mejor manera de realizar carreteras, mediante la incorporación de nuevas tecnologías, de esta manera recomendar y brindar soluciones para prolongar la vida útil de las estructuras viales.</a:t>
          </a:r>
          <a:endParaRPr lang="es-EC" sz="1800" dirty="0" smtClean="0">
            <a:latin typeface="+mj-lt"/>
          </a:endParaRPr>
        </a:p>
      </dgm:t>
    </dgm:pt>
    <dgm:pt modelId="{8F07C344-73CD-4E40-8E8B-6F8CDC275B79}" type="parTrans" cxnId="{88BAAA6B-6F11-4277-8936-3D625CAE0F22}">
      <dgm:prSet/>
      <dgm:spPr/>
      <dgm:t>
        <a:bodyPr/>
        <a:lstStyle/>
        <a:p>
          <a:endParaRPr lang="es-ES"/>
        </a:p>
      </dgm:t>
    </dgm:pt>
    <dgm:pt modelId="{0C276269-7B29-42A0-9456-46FDF066AFD3}" type="sibTrans" cxnId="{88BAAA6B-6F11-4277-8936-3D625CAE0F22}">
      <dgm:prSet/>
      <dgm:spPr/>
      <dgm:t>
        <a:bodyPr/>
        <a:lstStyle/>
        <a:p>
          <a:endParaRPr lang="es-ES"/>
        </a:p>
      </dgm:t>
    </dgm:pt>
    <dgm:pt modelId="{26502855-DB75-43B6-B7E9-4B399FA7E623}">
      <dgm:prSet/>
      <dgm:spPr/>
      <dgm:t>
        <a:bodyPr/>
        <a:lstStyle/>
        <a:p>
          <a:pPr algn="just"/>
          <a:r>
            <a:rPr lang="es-EC" dirty="0" smtClean="0"/>
            <a:t>Para estudios más específicos de diseño y caracterización de mezclas asfálticas y control de calidad se recomienda establecer en los ensayos rangos de variación térmica y rangos de humedad, realizados en este estudio con la finalidad de evidenciar su comportamiento en sus propiedades índice y mecánicas.</a:t>
          </a:r>
          <a:endParaRPr lang="es-ES" b="1" dirty="0"/>
        </a:p>
      </dgm:t>
    </dgm:pt>
    <dgm:pt modelId="{9115ED04-0409-4FFF-A509-500AD3330120}" type="parTrans" cxnId="{B69E5170-4A7E-4050-BAD7-F809C99ECBB1}">
      <dgm:prSet/>
      <dgm:spPr/>
      <dgm:t>
        <a:bodyPr/>
        <a:lstStyle/>
        <a:p>
          <a:endParaRPr lang="es-ES"/>
        </a:p>
      </dgm:t>
    </dgm:pt>
    <dgm:pt modelId="{A9F09FBF-A4D1-465B-8709-12D66C4F321F}" type="sibTrans" cxnId="{B69E5170-4A7E-4050-BAD7-F809C99ECBB1}">
      <dgm:prSet/>
      <dgm:spPr/>
      <dgm:t>
        <a:bodyPr/>
        <a:lstStyle/>
        <a:p>
          <a:endParaRPr lang="es-ES"/>
        </a:p>
      </dgm:t>
    </dgm:pt>
    <dgm:pt modelId="{D5FD7D59-7010-49B4-8A8A-B4937783C2B5}" type="pres">
      <dgm:prSet presAssocID="{5C9D3999-9B22-4415-A517-C2B3B5DEECF2}" presName="Name0" presStyleCnt="0">
        <dgm:presLayoutVars>
          <dgm:chMax val="7"/>
          <dgm:chPref val="7"/>
          <dgm:dir/>
        </dgm:presLayoutVars>
      </dgm:prSet>
      <dgm:spPr/>
      <dgm:t>
        <a:bodyPr/>
        <a:lstStyle/>
        <a:p>
          <a:endParaRPr lang="es-ES"/>
        </a:p>
      </dgm:t>
    </dgm:pt>
    <dgm:pt modelId="{DE21A052-7A3E-4636-BEEC-BF43F2E4A255}" type="pres">
      <dgm:prSet presAssocID="{5C9D3999-9B22-4415-A517-C2B3B5DEECF2}" presName="Name1" presStyleCnt="0"/>
      <dgm:spPr/>
      <dgm:t>
        <a:bodyPr/>
        <a:lstStyle/>
        <a:p>
          <a:endParaRPr lang="es-EC"/>
        </a:p>
      </dgm:t>
    </dgm:pt>
    <dgm:pt modelId="{9837D745-406D-4005-A991-13A6DB2F35F9}" type="pres">
      <dgm:prSet presAssocID="{5C9D3999-9B22-4415-A517-C2B3B5DEECF2}" presName="cycle" presStyleCnt="0"/>
      <dgm:spPr/>
      <dgm:t>
        <a:bodyPr/>
        <a:lstStyle/>
        <a:p>
          <a:endParaRPr lang="es-EC"/>
        </a:p>
      </dgm:t>
    </dgm:pt>
    <dgm:pt modelId="{04749043-D083-4BCE-9996-812599C9FD95}" type="pres">
      <dgm:prSet presAssocID="{5C9D3999-9B22-4415-A517-C2B3B5DEECF2}" presName="srcNode" presStyleLbl="node1" presStyleIdx="0" presStyleCnt="3"/>
      <dgm:spPr/>
      <dgm:t>
        <a:bodyPr/>
        <a:lstStyle/>
        <a:p>
          <a:endParaRPr lang="es-EC"/>
        </a:p>
      </dgm:t>
    </dgm:pt>
    <dgm:pt modelId="{0FD289A2-FC13-4431-A074-3DC1B1BD6062}" type="pres">
      <dgm:prSet presAssocID="{5C9D3999-9B22-4415-A517-C2B3B5DEECF2}" presName="conn" presStyleLbl="parChTrans1D2" presStyleIdx="0" presStyleCnt="1"/>
      <dgm:spPr/>
      <dgm:t>
        <a:bodyPr/>
        <a:lstStyle/>
        <a:p>
          <a:endParaRPr lang="es-ES"/>
        </a:p>
      </dgm:t>
    </dgm:pt>
    <dgm:pt modelId="{803F08FB-AA17-4413-BD1E-59470900D2F1}" type="pres">
      <dgm:prSet presAssocID="{5C9D3999-9B22-4415-A517-C2B3B5DEECF2}" presName="extraNode" presStyleLbl="node1" presStyleIdx="0" presStyleCnt="3"/>
      <dgm:spPr/>
      <dgm:t>
        <a:bodyPr/>
        <a:lstStyle/>
        <a:p>
          <a:endParaRPr lang="es-EC"/>
        </a:p>
      </dgm:t>
    </dgm:pt>
    <dgm:pt modelId="{83CDB3BF-6A82-4CED-B90D-9CF92DED1AF8}" type="pres">
      <dgm:prSet presAssocID="{5C9D3999-9B22-4415-A517-C2B3B5DEECF2}" presName="dstNode" presStyleLbl="node1" presStyleIdx="0" presStyleCnt="3"/>
      <dgm:spPr/>
      <dgm:t>
        <a:bodyPr/>
        <a:lstStyle/>
        <a:p>
          <a:endParaRPr lang="es-EC"/>
        </a:p>
      </dgm:t>
    </dgm:pt>
    <dgm:pt modelId="{76948AEF-6FAE-4A55-8AE1-E47C3F5C79AA}" type="pres">
      <dgm:prSet presAssocID="{06318E2A-C162-42E8-BC6A-DA8A21C9AC71}" presName="text_1" presStyleLbl="node1" presStyleIdx="0" presStyleCnt="3">
        <dgm:presLayoutVars>
          <dgm:bulletEnabled val="1"/>
        </dgm:presLayoutVars>
      </dgm:prSet>
      <dgm:spPr/>
      <dgm:t>
        <a:bodyPr/>
        <a:lstStyle/>
        <a:p>
          <a:endParaRPr lang="es-ES"/>
        </a:p>
      </dgm:t>
    </dgm:pt>
    <dgm:pt modelId="{3C830EEE-C00E-4B77-958F-C87EA22B169E}" type="pres">
      <dgm:prSet presAssocID="{06318E2A-C162-42E8-BC6A-DA8A21C9AC71}" presName="accent_1" presStyleCnt="0"/>
      <dgm:spPr/>
      <dgm:t>
        <a:bodyPr/>
        <a:lstStyle/>
        <a:p>
          <a:endParaRPr lang="es-EC"/>
        </a:p>
      </dgm:t>
    </dgm:pt>
    <dgm:pt modelId="{B98FE342-DAC7-4FE2-B0DC-693DDC84A700}" type="pres">
      <dgm:prSet presAssocID="{06318E2A-C162-42E8-BC6A-DA8A21C9AC71}" presName="accentRepeatNode" presStyleLbl="solidFgAcc1" presStyleIdx="0" presStyleCnt="3"/>
      <dgm:spPr/>
      <dgm:t>
        <a:bodyPr/>
        <a:lstStyle/>
        <a:p>
          <a:endParaRPr lang="es-EC"/>
        </a:p>
      </dgm:t>
    </dgm:pt>
    <dgm:pt modelId="{554611B8-4DD7-41D1-BD20-2C634B6A358A}" type="pres">
      <dgm:prSet presAssocID="{6A97979B-3CB5-48EA-8969-766E6514F4D2}" presName="text_2" presStyleLbl="node1" presStyleIdx="1" presStyleCnt="3">
        <dgm:presLayoutVars>
          <dgm:bulletEnabled val="1"/>
        </dgm:presLayoutVars>
      </dgm:prSet>
      <dgm:spPr/>
      <dgm:t>
        <a:bodyPr/>
        <a:lstStyle/>
        <a:p>
          <a:endParaRPr lang="es-ES"/>
        </a:p>
      </dgm:t>
    </dgm:pt>
    <dgm:pt modelId="{5A840F0F-7BC2-48A4-9352-2FBAA619713C}" type="pres">
      <dgm:prSet presAssocID="{6A97979B-3CB5-48EA-8969-766E6514F4D2}" presName="accent_2" presStyleCnt="0"/>
      <dgm:spPr/>
      <dgm:t>
        <a:bodyPr/>
        <a:lstStyle/>
        <a:p>
          <a:endParaRPr lang="es-EC"/>
        </a:p>
      </dgm:t>
    </dgm:pt>
    <dgm:pt modelId="{3D2E50C0-315D-400E-BA9D-7CAD7664371B}" type="pres">
      <dgm:prSet presAssocID="{6A97979B-3CB5-48EA-8969-766E6514F4D2}" presName="accentRepeatNode" presStyleLbl="solidFgAcc1" presStyleIdx="1" presStyleCnt="3"/>
      <dgm:spPr/>
      <dgm:t>
        <a:bodyPr/>
        <a:lstStyle/>
        <a:p>
          <a:endParaRPr lang="es-EC"/>
        </a:p>
      </dgm:t>
    </dgm:pt>
    <dgm:pt modelId="{00665A90-C1A2-4009-B36B-3E621CE1C631}" type="pres">
      <dgm:prSet presAssocID="{26502855-DB75-43B6-B7E9-4B399FA7E623}" presName="text_3" presStyleLbl="node1" presStyleIdx="2" presStyleCnt="3">
        <dgm:presLayoutVars>
          <dgm:bulletEnabled val="1"/>
        </dgm:presLayoutVars>
      </dgm:prSet>
      <dgm:spPr/>
      <dgm:t>
        <a:bodyPr/>
        <a:lstStyle/>
        <a:p>
          <a:endParaRPr lang="es-ES"/>
        </a:p>
      </dgm:t>
    </dgm:pt>
    <dgm:pt modelId="{035129E5-E79C-4A30-B4EE-24358495FB9E}" type="pres">
      <dgm:prSet presAssocID="{26502855-DB75-43B6-B7E9-4B399FA7E623}" presName="accent_3" presStyleCnt="0"/>
      <dgm:spPr/>
      <dgm:t>
        <a:bodyPr/>
        <a:lstStyle/>
        <a:p>
          <a:endParaRPr lang="es-EC"/>
        </a:p>
      </dgm:t>
    </dgm:pt>
    <dgm:pt modelId="{99A05C06-67D3-4779-9FE1-80286CE8D675}" type="pres">
      <dgm:prSet presAssocID="{26502855-DB75-43B6-B7E9-4B399FA7E623}" presName="accentRepeatNode" presStyleLbl="solidFgAcc1" presStyleIdx="2" presStyleCnt="3"/>
      <dgm:spPr/>
      <dgm:t>
        <a:bodyPr/>
        <a:lstStyle/>
        <a:p>
          <a:endParaRPr lang="es-EC"/>
        </a:p>
      </dgm:t>
    </dgm:pt>
  </dgm:ptLst>
  <dgm:cxnLst>
    <dgm:cxn modelId="{715F4CD8-8B51-4A02-B7D6-D58C39FFCF30}" type="presOf" srcId="{06318E2A-C162-42E8-BC6A-DA8A21C9AC71}" destId="{76948AEF-6FAE-4A55-8AE1-E47C3F5C79AA}" srcOrd="0" destOrd="0" presId="urn:microsoft.com/office/officeart/2008/layout/VerticalCurvedList"/>
    <dgm:cxn modelId="{39179194-34AC-4D9B-9357-A222D041F62C}" srcId="{5C9D3999-9B22-4415-A517-C2B3B5DEECF2}" destId="{06318E2A-C162-42E8-BC6A-DA8A21C9AC71}" srcOrd="0" destOrd="0" parTransId="{130E0F39-91BB-472A-B2D3-5FDEB53EA00A}" sibTransId="{A2CF9839-58EB-4C33-A381-55EDE6B50218}"/>
    <dgm:cxn modelId="{069A90B3-0623-4089-8C6E-2130C9B82FF4}" type="presOf" srcId="{A2CF9839-58EB-4C33-A381-55EDE6B50218}" destId="{0FD289A2-FC13-4431-A074-3DC1B1BD6062}" srcOrd="0" destOrd="0" presId="urn:microsoft.com/office/officeart/2008/layout/VerticalCurvedList"/>
    <dgm:cxn modelId="{7C2DD383-144C-4163-8391-1472D7961CDA}" type="presOf" srcId="{5C9D3999-9B22-4415-A517-C2B3B5DEECF2}" destId="{D5FD7D59-7010-49B4-8A8A-B4937783C2B5}" srcOrd="0" destOrd="0" presId="urn:microsoft.com/office/officeart/2008/layout/VerticalCurvedList"/>
    <dgm:cxn modelId="{88BAAA6B-6F11-4277-8936-3D625CAE0F22}" srcId="{5C9D3999-9B22-4415-A517-C2B3B5DEECF2}" destId="{6A97979B-3CB5-48EA-8969-766E6514F4D2}" srcOrd="1" destOrd="0" parTransId="{8F07C344-73CD-4E40-8E8B-6F8CDC275B79}" sibTransId="{0C276269-7B29-42A0-9456-46FDF066AFD3}"/>
    <dgm:cxn modelId="{9E1FBC41-708F-4E71-BE27-FE775CED9FBE}" type="presOf" srcId="{26502855-DB75-43B6-B7E9-4B399FA7E623}" destId="{00665A90-C1A2-4009-B36B-3E621CE1C631}" srcOrd="0" destOrd="0" presId="urn:microsoft.com/office/officeart/2008/layout/VerticalCurvedList"/>
    <dgm:cxn modelId="{B69E5170-4A7E-4050-BAD7-F809C99ECBB1}" srcId="{5C9D3999-9B22-4415-A517-C2B3B5DEECF2}" destId="{26502855-DB75-43B6-B7E9-4B399FA7E623}" srcOrd="2" destOrd="0" parTransId="{9115ED04-0409-4FFF-A509-500AD3330120}" sibTransId="{A9F09FBF-A4D1-465B-8709-12D66C4F321F}"/>
    <dgm:cxn modelId="{7169DB04-A94C-4E25-9131-1CDB887CC2AE}" type="presOf" srcId="{6A97979B-3CB5-48EA-8969-766E6514F4D2}" destId="{554611B8-4DD7-41D1-BD20-2C634B6A358A}" srcOrd="0" destOrd="0" presId="urn:microsoft.com/office/officeart/2008/layout/VerticalCurvedList"/>
    <dgm:cxn modelId="{5F1760D3-E495-4FC0-9D3A-7FC13566651B}" type="presParOf" srcId="{D5FD7D59-7010-49B4-8A8A-B4937783C2B5}" destId="{DE21A052-7A3E-4636-BEEC-BF43F2E4A255}" srcOrd="0" destOrd="0" presId="urn:microsoft.com/office/officeart/2008/layout/VerticalCurvedList"/>
    <dgm:cxn modelId="{EA13593E-B90D-491F-979A-06D80CFCD613}" type="presParOf" srcId="{DE21A052-7A3E-4636-BEEC-BF43F2E4A255}" destId="{9837D745-406D-4005-A991-13A6DB2F35F9}" srcOrd="0" destOrd="0" presId="urn:microsoft.com/office/officeart/2008/layout/VerticalCurvedList"/>
    <dgm:cxn modelId="{E4A6E59C-CD29-4B63-B10D-D10783F245CB}" type="presParOf" srcId="{9837D745-406D-4005-A991-13A6DB2F35F9}" destId="{04749043-D083-4BCE-9996-812599C9FD95}" srcOrd="0" destOrd="0" presId="urn:microsoft.com/office/officeart/2008/layout/VerticalCurvedList"/>
    <dgm:cxn modelId="{4679B1FB-0241-4F12-AA90-96883C86760D}" type="presParOf" srcId="{9837D745-406D-4005-A991-13A6DB2F35F9}" destId="{0FD289A2-FC13-4431-A074-3DC1B1BD6062}" srcOrd="1" destOrd="0" presId="urn:microsoft.com/office/officeart/2008/layout/VerticalCurvedList"/>
    <dgm:cxn modelId="{6CA1B07C-374E-48C0-8F41-EF5979CFF2F8}" type="presParOf" srcId="{9837D745-406D-4005-A991-13A6DB2F35F9}" destId="{803F08FB-AA17-4413-BD1E-59470900D2F1}" srcOrd="2" destOrd="0" presId="urn:microsoft.com/office/officeart/2008/layout/VerticalCurvedList"/>
    <dgm:cxn modelId="{46C5A346-60CD-48BF-8977-F599677FEA75}" type="presParOf" srcId="{9837D745-406D-4005-A991-13A6DB2F35F9}" destId="{83CDB3BF-6A82-4CED-B90D-9CF92DED1AF8}" srcOrd="3" destOrd="0" presId="urn:microsoft.com/office/officeart/2008/layout/VerticalCurvedList"/>
    <dgm:cxn modelId="{136363B8-3418-4B81-ABDE-6AC50E1B069F}" type="presParOf" srcId="{DE21A052-7A3E-4636-BEEC-BF43F2E4A255}" destId="{76948AEF-6FAE-4A55-8AE1-E47C3F5C79AA}" srcOrd="1" destOrd="0" presId="urn:microsoft.com/office/officeart/2008/layout/VerticalCurvedList"/>
    <dgm:cxn modelId="{D08E3710-421C-4000-ACA3-9FAE8F0935CF}" type="presParOf" srcId="{DE21A052-7A3E-4636-BEEC-BF43F2E4A255}" destId="{3C830EEE-C00E-4B77-958F-C87EA22B169E}" srcOrd="2" destOrd="0" presId="urn:microsoft.com/office/officeart/2008/layout/VerticalCurvedList"/>
    <dgm:cxn modelId="{49901B95-28C8-4C67-870A-5C44847C8764}" type="presParOf" srcId="{3C830EEE-C00E-4B77-958F-C87EA22B169E}" destId="{B98FE342-DAC7-4FE2-B0DC-693DDC84A700}" srcOrd="0" destOrd="0" presId="urn:microsoft.com/office/officeart/2008/layout/VerticalCurvedList"/>
    <dgm:cxn modelId="{8078D296-CB0A-4042-B2E3-9F30F025ADAC}" type="presParOf" srcId="{DE21A052-7A3E-4636-BEEC-BF43F2E4A255}" destId="{554611B8-4DD7-41D1-BD20-2C634B6A358A}" srcOrd="3" destOrd="0" presId="urn:microsoft.com/office/officeart/2008/layout/VerticalCurvedList"/>
    <dgm:cxn modelId="{9F49EC4A-C4AA-42B4-B75A-3BF706676144}" type="presParOf" srcId="{DE21A052-7A3E-4636-BEEC-BF43F2E4A255}" destId="{5A840F0F-7BC2-48A4-9352-2FBAA619713C}" srcOrd="4" destOrd="0" presId="urn:microsoft.com/office/officeart/2008/layout/VerticalCurvedList"/>
    <dgm:cxn modelId="{CFA87155-7742-48B6-8940-9C7D5ADCD06D}" type="presParOf" srcId="{5A840F0F-7BC2-48A4-9352-2FBAA619713C}" destId="{3D2E50C0-315D-400E-BA9D-7CAD7664371B}" srcOrd="0" destOrd="0" presId="urn:microsoft.com/office/officeart/2008/layout/VerticalCurvedList"/>
    <dgm:cxn modelId="{2B2D18C0-620E-4DD5-949C-7DC52182837F}" type="presParOf" srcId="{DE21A052-7A3E-4636-BEEC-BF43F2E4A255}" destId="{00665A90-C1A2-4009-B36B-3E621CE1C631}" srcOrd="5" destOrd="0" presId="urn:microsoft.com/office/officeart/2008/layout/VerticalCurvedList"/>
    <dgm:cxn modelId="{A23A10A6-B347-4422-A63C-553C813261B6}" type="presParOf" srcId="{DE21A052-7A3E-4636-BEEC-BF43F2E4A255}" destId="{035129E5-E79C-4A30-B4EE-24358495FB9E}" srcOrd="6" destOrd="0" presId="urn:microsoft.com/office/officeart/2008/layout/VerticalCurvedList"/>
    <dgm:cxn modelId="{953F2709-E59C-41B4-BEF9-D4B485281EC0}" type="presParOf" srcId="{035129E5-E79C-4A30-B4EE-24358495FB9E}" destId="{99A05C06-67D3-4779-9FE1-80286CE8D67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75146E-8A3F-44C0-A2EE-651A922C888F}" type="doc">
      <dgm:prSet loTypeId="urn:microsoft.com/office/officeart/2008/layout/HalfCircleOrganizationChart" loCatId="hierarchy" qsTypeId="urn:microsoft.com/office/officeart/2005/8/quickstyle/simple1" qsCatId="simple" csTypeId="urn:microsoft.com/office/officeart/2005/8/colors/colorful5" csCatId="colorful" phldr="1"/>
      <dgm:spPr/>
      <dgm:t>
        <a:bodyPr/>
        <a:lstStyle/>
        <a:p>
          <a:endParaRPr lang="es-ES"/>
        </a:p>
      </dgm:t>
    </dgm:pt>
    <dgm:pt modelId="{6BE64ADB-5A52-4F5B-B256-C23011E2B6EF}">
      <dgm:prSet phldrT="[Texto]" custT="1"/>
      <dgm:spPr/>
      <dgm:t>
        <a:bodyPr/>
        <a:lstStyle/>
        <a:p>
          <a:r>
            <a:rPr lang="es-ES" sz="2400" b="1" dirty="0" smtClean="0">
              <a:latin typeface="+mj-lt"/>
            </a:rPr>
            <a:t>Mecanismos de los pavimentos</a:t>
          </a:r>
          <a:endParaRPr lang="es-ES" sz="2400" dirty="0"/>
        </a:p>
      </dgm:t>
    </dgm:pt>
    <dgm:pt modelId="{6830DB82-A151-41A1-944F-C43AD1DB0961}" type="parTrans" cxnId="{314D59F3-2A14-447E-8304-FDFC2B3FAA4C}">
      <dgm:prSet/>
      <dgm:spPr/>
      <dgm:t>
        <a:bodyPr/>
        <a:lstStyle/>
        <a:p>
          <a:endParaRPr lang="es-ES"/>
        </a:p>
      </dgm:t>
    </dgm:pt>
    <dgm:pt modelId="{B7438F74-9994-403E-AE76-758A27249A2F}" type="sibTrans" cxnId="{314D59F3-2A14-447E-8304-FDFC2B3FAA4C}">
      <dgm:prSet/>
      <dgm:spPr/>
      <dgm:t>
        <a:bodyPr/>
        <a:lstStyle/>
        <a:p>
          <a:endParaRPr lang="es-ES"/>
        </a:p>
      </dgm:t>
    </dgm:pt>
    <dgm:pt modelId="{A6045608-5DD5-4B38-BCF0-A9C700B3B31A}">
      <dgm:prSet phldrT="[Texto]" custT="1"/>
      <dgm:spPr/>
      <dgm:t>
        <a:bodyPr/>
        <a:lstStyle/>
        <a:p>
          <a:r>
            <a:rPr lang="es-ES" sz="1600" b="1" dirty="0" smtClean="0"/>
            <a:t>Desempeño del pavimento</a:t>
          </a:r>
          <a:endParaRPr lang="es-ES" sz="1600" b="1" dirty="0"/>
        </a:p>
      </dgm:t>
    </dgm:pt>
    <dgm:pt modelId="{85ADC335-2F86-420C-BE31-320D3F34CC4C}" type="parTrans" cxnId="{CE2A27B5-31B8-450C-9BFD-23EDDF3F7088}">
      <dgm:prSet/>
      <dgm:spPr/>
      <dgm:t>
        <a:bodyPr/>
        <a:lstStyle/>
        <a:p>
          <a:endParaRPr lang="es-ES"/>
        </a:p>
      </dgm:t>
    </dgm:pt>
    <dgm:pt modelId="{85789B7D-E7AC-4CD3-8F69-C685AD3D83AC}" type="sibTrans" cxnId="{CE2A27B5-31B8-450C-9BFD-23EDDF3F7088}">
      <dgm:prSet/>
      <dgm:spPr/>
      <dgm:t>
        <a:bodyPr/>
        <a:lstStyle/>
        <a:p>
          <a:endParaRPr lang="es-ES"/>
        </a:p>
      </dgm:t>
    </dgm:pt>
    <dgm:pt modelId="{179DC9AA-EC46-46A6-9BE8-D4FD688102FF}">
      <dgm:prSet phldrT="[Texto]" custT="1"/>
      <dgm:spPr/>
      <dgm:t>
        <a:bodyPr/>
        <a:lstStyle/>
        <a:p>
          <a:r>
            <a:rPr lang="es-ES" sz="1600" b="1" dirty="0" smtClean="0">
              <a:latin typeface="+mn-lt"/>
            </a:rPr>
            <a:t>Indicadores de comportamiento</a:t>
          </a:r>
          <a:endParaRPr lang="es-ES" sz="1600" b="1" dirty="0">
            <a:latin typeface="+mn-lt"/>
          </a:endParaRPr>
        </a:p>
      </dgm:t>
    </dgm:pt>
    <dgm:pt modelId="{63DB1EF1-29C2-45C8-83D9-21027FDD81CC}" type="parTrans" cxnId="{F3505C21-C6AA-4DC3-8901-FB6F9A9615F0}">
      <dgm:prSet/>
      <dgm:spPr/>
      <dgm:t>
        <a:bodyPr/>
        <a:lstStyle/>
        <a:p>
          <a:endParaRPr lang="es-ES"/>
        </a:p>
      </dgm:t>
    </dgm:pt>
    <dgm:pt modelId="{92EB7FB5-EFDB-485B-9576-ABB1CAFB2B69}" type="sibTrans" cxnId="{F3505C21-C6AA-4DC3-8901-FB6F9A9615F0}">
      <dgm:prSet/>
      <dgm:spPr/>
      <dgm:t>
        <a:bodyPr/>
        <a:lstStyle/>
        <a:p>
          <a:endParaRPr lang="es-ES"/>
        </a:p>
      </dgm:t>
    </dgm:pt>
    <dgm:pt modelId="{168EB9F4-830C-48FE-9F78-51895151E3EA}">
      <dgm:prSet custT="1"/>
      <dgm:spPr/>
      <dgm:t>
        <a:bodyPr/>
        <a:lstStyle/>
        <a:p>
          <a:r>
            <a:rPr lang="es-EC" sz="1600" dirty="0" smtClean="0">
              <a:latin typeface="+mn-lt"/>
            </a:rPr>
            <a:t>Capacidad aceptada de rodadura</a:t>
          </a:r>
        </a:p>
      </dgm:t>
    </dgm:pt>
    <dgm:pt modelId="{A9BC0D77-2926-46BA-BE7B-798D5FBAE19E}" type="parTrans" cxnId="{EBA6FDD8-5A5B-4D53-B8D3-796660438C18}">
      <dgm:prSet/>
      <dgm:spPr/>
      <dgm:t>
        <a:bodyPr/>
        <a:lstStyle/>
        <a:p>
          <a:endParaRPr lang="es-ES"/>
        </a:p>
      </dgm:t>
    </dgm:pt>
    <dgm:pt modelId="{FD82FBB9-D677-4824-907F-A6E5690F5550}" type="sibTrans" cxnId="{EBA6FDD8-5A5B-4D53-B8D3-796660438C18}">
      <dgm:prSet/>
      <dgm:spPr/>
      <dgm:t>
        <a:bodyPr/>
        <a:lstStyle/>
        <a:p>
          <a:endParaRPr lang="es-ES"/>
        </a:p>
      </dgm:t>
    </dgm:pt>
    <dgm:pt modelId="{DA3D1521-6724-4AC5-8A66-3D43DC6C2CDC}">
      <dgm:prSet custT="1"/>
      <dgm:spPr/>
      <dgm:t>
        <a:bodyPr/>
        <a:lstStyle/>
        <a:p>
          <a:pPr algn="l"/>
          <a:r>
            <a:rPr lang="es-EC" sz="1600" dirty="0" smtClean="0">
              <a:latin typeface="+mn-lt"/>
            </a:rPr>
            <a:t>Adecuada fricción superficial</a:t>
          </a:r>
          <a:r>
            <a:rPr lang="es-ES" sz="800" dirty="0" smtClean="0">
              <a:latin typeface="+mn-lt"/>
            </a:rPr>
            <a:t>.</a:t>
          </a:r>
          <a:r>
            <a:rPr lang="es-ES" sz="800" b="1" dirty="0" smtClean="0">
              <a:latin typeface="+mn-lt"/>
            </a:rPr>
            <a:t> </a:t>
          </a:r>
          <a:endParaRPr lang="es-ES" sz="800" dirty="0">
            <a:latin typeface="+mn-lt"/>
          </a:endParaRPr>
        </a:p>
      </dgm:t>
    </dgm:pt>
    <dgm:pt modelId="{32BE71F6-21A3-4F82-AB63-D9FA76494644}" type="parTrans" cxnId="{FE32B234-BEB0-40CD-87EC-1893B97EC500}">
      <dgm:prSet/>
      <dgm:spPr/>
      <dgm:t>
        <a:bodyPr/>
        <a:lstStyle/>
        <a:p>
          <a:endParaRPr lang="es-ES"/>
        </a:p>
      </dgm:t>
    </dgm:pt>
    <dgm:pt modelId="{0BE09C8D-E111-438C-9864-29EA6D9589CA}" type="sibTrans" cxnId="{FE32B234-BEB0-40CD-87EC-1893B97EC500}">
      <dgm:prSet/>
      <dgm:spPr/>
      <dgm:t>
        <a:bodyPr/>
        <a:lstStyle/>
        <a:p>
          <a:endParaRPr lang="es-ES"/>
        </a:p>
      </dgm:t>
    </dgm:pt>
    <dgm:pt modelId="{463F44B4-48D6-4265-B85F-6776C181838B}">
      <dgm:prSet custT="1"/>
      <dgm:spPr/>
      <dgm:t>
        <a:bodyPr/>
        <a:lstStyle/>
        <a:p>
          <a:pPr algn="l"/>
          <a:r>
            <a:rPr lang="es-EC" sz="1600" dirty="0" smtClean="0">
              <a:latin typeface="+mn-lt"/>
            </a:rPr>
            <a:t>Geometría apropiada para la seguridad vial</a:t>
          </a:r>
          <a:endParaRPr lang="es-ES" sz="1600" dirty="0">
            <a:latin typeface="+mn-lt"/>
          </a:endParaRPr>
        </a:p>
      </dgm:t>
    </dgm:pt>
    <dgm:pt modelId="{66E7ED0A-12D4-45F2-930C-338651AFE00C}" type="parTrans" cxnId="{DB64D35A-495C-4580-A2B9-83B510D71FF2}">
      <dgm:prSet/>
      <dgm:spPr/>
      <dgm:t>
        <a:bodyPr/>
        <a:lstStyle/>
        <a:p>
          <a:endParaRPr lang="es-ES"/>
        </a:p>
      </dgm:t>
    </dgm:pt>
    <dgm:pt modelId="{7DC4B410-F346-43E6-95D1-9AFCC3800667}" type="sibTrans" cxnId="{DB64D35A-495C-4580-A2B9-83B510D71FF2}">
      <dgm:prSet/>
      <dgm:spPr/>
      <dgm:t>
        <a:bodyPr/>
        <a:lstStyle/>
        <a:p>
          <a:endParaRPr lang="es-ES"/>
        </a:p>
      </dgm:t>
    </dgm:pt>
    <dgm:pt modelId="{B4A3CB0A-CFD6-4776-8DC1-0C716D51AA54}">
      <dgm:prSet custT="1"/>
      <dgm:spPr/>
      <dgm:t>
        <a:bodyPr/>
        <a:lstStyle/>
        <a:p>
          <a:pPr algn="l"/>
          <a:r>
            <a:rPr lang="es-EC" sz="1600" dirty="0" smtClean="0">
              <a:latin typeface="+mn-lt"/>
            </a:rPr>
            <a:t>Fallas visibles</a:t>
          </a:r>
          <a:endParaRPr lang="es-ES" sz="1600" dirty="0">
            <a:latin typeface="+mn-lt"/>
          </a:endParaRPr>
        </a:p>
      </dgm:t>
    </dgm:pt>
    <dgm:pt modelId="{302B229B-2DAD-4E85-BDCC-DCD7B18559AC}" type="parTrans" cxnId="{7D19F177-2E86-4E23-B836-5B079EA401A5}">
      <dgm:prSet/>
      <dgm:spPr/>
      <dgm:t>
        <a:bodyPr/>
        <a:lstStyle/>
        <a:p>
          <a:endParaRPr lang="es-ES"/>
        </a:p>
      </dgm:t>
    </dgm:pt>
    <dgm:pt modelId="{22AC3579-7DBB-4ACD-9681-6899FBB65CD5}" type="sibTrans" cxnId="{7D19F177-2E86-4E23-B836-5B079EA401A5}">
      <dgm:prSet/>
      <dgm:spPr/>
      <dgm:t>
        <a:bodyPr/>
        <a:lstStyle/>
        <a:p>
          <a:endParaRPr lang="es-ES"/>
        </a:p>
      </dgm:t>
    </dgm:pt>
    <dgm:pt modelId="{714BC1E2-1156-47D9-A547-C5E6C6DD4B53}">
      <dgm:prSet custT="1"/>
      <dgm:spPr/>
      <dgm:t>
        <a:bodyPr/>
        <a:lstStyle/>
        <a:p>
          <a:pPr algn="l"/>
          <a:r>
            <a:rPr lang="es-EC" sz="1600" dirty="0" smtClean="0">
              <a:latin typeface="+mn-lt"/>
            </a:rPr>
            <a:t>Apariencia (Estética).</a:t>
          </a:r>
          <a:r>
            <a:rPr lang="es-ES" sz="700" dirty="0" smtClean="0">
              <a:latin typeface="+mj-lt"/>
            </a:rPr>
            <a:t/>
          </a:r>
          <a:br>
            <a:rPr lang="es-ES" sz="700" dirty="0" smtClean="0">
              <a:latin typeface="+mj-lt"/>
            </a:rPr>
          </a:br>
          <a:endParaRPr lang="es-ES" sz="700" dirty="0">
            <a:latin typeface="+mj-lt"/>
          </a:endParaRPr>
        </a:p>
      </dgm:t>
    </dgm:pt>
    <dgm:pt modelId="{88F3393D-35E8-42C1-9F0B-CCD552BDC2DC}" type="parTrans" cxnId="{E5A83F79-D5CA-401B-A351-205B612F2217}">
      <dgm:prSet/>
      <dgm:spPr/>
      <dgm:t>
        <a:bodyPr/>
        <a:lstStyle/>
        <a:p>
          <a:endParaRPr lang="es-EC"/>
        </a:p>
      </dgm:t>
    </dgm:pt>
    <dgm:pt modelId="{8B6738C8-4CAB-4635-BF2F-926BFE9C0015}" type="sibTrans" cxnId="{E5A83F79-D5CA-401B-A351-205B612F2217}">
      <dgm:prSet/>
      <dgm:spPr/>
      <dgm:t>
        <a:bodyPr/>
        <a:lstStyle/>
        <a:p>
          <a:endParaRPr lang="es-EC"/>
        </a:p>
      </dgm:t>
    </dgm:pt>
    <dgm:pt modelId="{E2E5C50E-21FF-404E-B2B8-C2BD72E0A7FA}">
      <dgm:prSet custT="1"/>
      <dgm:spPr/>
      <dgm:t>
        <a:bodyPr/>
        <a:lstStyle/>
        <a:p>
          <a:pPr algn="l"/>
          <a:r>
            <a:rPr lang="es-EC" sz="1600" dirty="0" smtClean="0">
              <a:latin typeface="+mn-lt"/>
            </a:rPr>
            <a:t>Rugosidad/Serviciabilidad</a:t>
          </a:r>
          <a:endParaRPr lang="es-ES" sz="1600" dirty="0">
            <a:latin typeface="+mn-lt"/>
          </a:endParaRPr>
        </a:p>
      </dgm:t>
    </dgm:pt>
    <dgm:pt modelId="{AD1838C3-FFFD-4DC6-8250-BB2D2A3D726F}" type="parTrans" cxnId="{8AE1B4D6-4BBF-4087-95D0-03DDBEAF2CF9}">
      <dgm:prSet/>
      <dgm:spPr/>
      <dgm:t>
        <a:bodyPr/>
        <a:lstStyle/>
        <a:p>
          <a:endParaRPr lang="es-EC"/>
        </a:p>
      </dgm:t>
    </dgm:pt>
    <dgm:pt modelId="{D93DD195-AAA1-40D2-883A-E058E60DBB22}" type="sibTrans" cxnId="{8AE1B4D6-4BBF-4087-95D0-03DDBEAF2CF9}">
      <dgm:prSet/>
      <dgm:spPr/>
      <dgm:t>
        <a:bodyPr/>
        <a:lstStyle/>
        <a:p>
          <a:endParaRPr lang="es-EC"/>
        </a:p>
      </dgm:t>
    </dgm:pt>
    <dgm:pt modelId="{BC5687E4-6A56-419B-A64A-A57F0022F48C}">
      <dgm:prSet custT="1"/>
      <dgm:spPr/>
      <dgm:t>
        <a:bodyPr/>
        <a:lstStyle/>
        <a:p>
          <a:pPr algn="l"/>
          <a:r>
            <a:rPr lang="es-EC" sz="1600" dirty="0" smtClean="0">
              <a:latin typeface="+mn-lt"/>
            </a:rPr>
            <a:t>Capacidad Estructural</a:t>
          </a:r>
          <a:endParaRPr lang="es-ES" sz="1600" dirty="0">
            <a:latin typeface="+mn-lt"/>
          </a:endParaRPr>
        </a:p>
      </dgm:t>
    </dgm:pt>
    <dgm:pt modelId="{963ECB0B-AAEA-4055-A385-DD716E3C220B}" type="parTrans" cxnId="{1C1C1978-F660-4CBE-8FA6-37D525E3E1C6}">
      <dgm:prSet/>
      <dgm:spPr/>
      <dgm:t>
        <a:bodyPr/>
        <a:lstStyle/>
        <a:p>
          <a:endParaRPr lang="es-EC"/>
        </a:p>
      </dgm:t>
    </dgm:pt>
    <dgm:pt modelId="{40D07D0D-0A9C-4187-B15A-F41A4B8421EE}" type="sibTrans" cxnId="{1C1C1978-F660-4CBE-8FA6-37D525E3E1C6}">
      <dgm:prSet/>
      <dgm:spPr/>
      <dgm:t>
        <a:bodyPr/>
        <a:lstStyle/>
        <a:p>
          <a:endParaRPr lang="es-EC"/>
        </a:p>
      </dgm:t>
    </dgm:pt>
    <dgm:pt modelId="{DE4E97D7-A57B-475A-B09C-B4F8BFBA1D63}">
      <dgm:prSet custT="1"/>
      <dgm:spPr/>
      <dgm:t>
        <a:bodyPr/>
        <a:lstStyle/>
        <a:p>
          <a:pPr algn="l"/>
          <a:r>
            <a:rPr lang="es-EC" sz="1600" dirty="0" smtClean="0">
              <a:latin typeface="+mn-lt"/>
            </a:rPr>
            <a:t>Fricción Superficial</a:t>
          </a:r>
          <a:endParaRPr lang="es-ES" sz="1600" dirty="0">
            <a:latin typeface="+mn-lt"/>
          </a:endParaRPr>
        </a:p>
      </dgm:t>
    </dgm:pt>
    <dgm:pt modelId="{57165402-48B0-4693-A196-73F45CBC0E7D}" type="parTrans" cxnId="{1589D3CA-48E4-4D10-AF94-35396DB7B5FB}">
      <dgm:prSet/>
      <dgm:spPr/>
      <dgm:t>
        <a:bodyPr/>
        <a:lstStyle/>
        <a:p>
          <a:endParaRPr lang="es-EC"/>
        </a:p>
      </dgm:t>
    </dgm:pt>
    <dgm:pt modelId="{08D2C1DB-79C7-47EA-A571-5B0A2216B948}" type="sibTrans" cxnId="{1589D3CA-48E4-4D10-AF94-35396DB7B5FB}">
      <dgm:prSet/>
      <dgm:spPr/>
      <dgm:t>
        <a:bodyPr/>
        <a:lstStyle/>
        <a:p>
          <a:endParaRPr lang="es-EC"/>
        </a:p>
      </dgm:t>
    </dgm:pt>
    <dgm:pt modelId="{51EEB24B-45FF-4F88-90E3-2C7794BD2069}" type="pres">
      <dgm:prSet presAssocID="{1C75146E-8A3F-44C0-A2EE-651A922C888F}" presName="Name0" presStyleCnt="0">
        <dgm:presLayoutVars>
          <dgm:orgChart val="1"/>
          <dgm:chPref val="1"/>
          <dgm:dir/>
          <dgm:animOne val="branch"/>
          <dgm:animLvl val="lvl"/>
          <dgm:resizeHandles/>
        </dgm:presLayoutVars>
      </dgm:prSet>
      <dgm:spPr/>
      <dgm:t>
        <a:bodyPr/>
        <a:lstStyle/>
        <a:p>
          <a:endParaRPr lang="es-EC"/>
        </a:p>
      </dgm:t>
    </dgm:pt>
    <dgm:pt modelId="{F738A559-59A6-4E5B-9391-5BDCCE43B2F1}" type="pres">
      <dgm:prSet presAssocID="{6BE64ADB-5A52-4F5B-B256-C23011E2B6EF}" presName="hierRoot1" presStyleCnt="0">
        <dgm:presLayoutVars>
          <dgm:hierBranch val="init"/>
        </dgm:presLayoutVars>
      </dgm:prSet>
      <dgm:spPr/>
    </dgm:pt>
    <dgm:pt modelId="{F4B1D5FF-EF77-47BC-8A4D-7E16E28F739E}" type="pres">
      <dgm:prSet presAssocID="{6BE64ADB-5A52-4F5B-B256-C23011E2B6EF}" presName="rootComposite1" presStyleCnt="0"/>
      <dgm:spPr/>
    </dgm:pt>
    <dgm:pt modelId="{D1EB219B-FCBF-48F6-8ABB-25A1CDFFE50D}" type="pres">
      <dgm:prSet presAssocID="{6BE64ADB-5A52-4F5B-B256-C23011E2B6EF}" presName="rootText1" presStyleLbl="alignAcc1" presStyleIdx="0" presStyleCnt="0" custScaleX="251247" custScaleY="186841" custLinFactNeighborX="63403" custLinFactNeighborY="-6326">
        <dgm:presLayoutVars>
          <dgm:chPref val="3"/>
        </dgm:presLayoutVars>
      </dgm:prSet>
      <dgm:spPr/>
      <dgm:t>
        <a:bodyPr/>
        <a:lstStyle/>
        <a:p>
          <a:endParaRPr lang="es-EC"/>
        </a:p>
      </dgm:t>
    </dgm:pt>
    <dgm:pt modelId="{372541D7-6F07-4F60-B216-869831ADCAD8}" type="pres">
      <dgm:prSet presAssocID="{6BE64ADB-5A52-4F5B-B256-C23011E2B6EF}" presName="topArc1" presStyleLbl="parChTrans1D1" presStyleIdx="0" presStyleCnt="22"/>
      <dgm:spPr/>
    </dgm:pt>
    <dgm:pt modelId="{B7282BE1-DBE4-430F-8A56-332A2F4BD851}" type="pres">
      <dgm:prSet presAssocID="{6BE64ADB-5A52-4F5B-B256-C23011E2B6EF}" presName="bottomArc1" presStyleLbl="parChTrans1D1" presStyleIdx="1" presStyleCnt="22"/>
      <dgm:spPr/>
    </dgm:pt>
    <dgm:pt modelId="{C42A339F-52DD-4C55-B399-B36E3614B524}" type="pres">
      <dgm:prSet presAssocID="{6BE64ADB-5A52-4F5B-B256-C23011E2B6EF}" presName="topConnNode1" presStyleLbl="node1" presStyleIdx="0" presStyleCnt="0"/>
      <dgm:spPr/>
      <dgm:t>
        <a:bodyPr/>
        <a:lstStyle/>
        <a:p>
          <a:endParaRPr lang="es-EC"/>
        </a:p>
      </dgm:t>
    </dgm:pt>
    <dgm:pt modelId="{1236D8CE-32A7-42C3-9035-2546F86EAEF2}" type="pres">
      <dgm:prSet presAssocID="{6BE64ADB-5A52-4F5B-B256-C23011E2B6EF}" presName="hierChild2" presStyleCnt="0"/>
      <dgm:spPr/>
    </dgm:pt>
    <dgm:pt modelId="{E2A82817-2D92-42CD-A156-E12B016B3A17}" type="pres">
      <dgm:prSet presAssocID="{85ADC335-2F86-420C-BE31-320D3F34CC4C}" presName="Name28" presStyleLbl="parChTrans1D2" presStyleIdx="0" presStyleCnt="2"/>
      <dgm:spPr/>
      <dgm:t>
        <a:bodyPr/>
        <a:lstStyle/>
        <a:p>
          <a:endParaRPr lang="es-EC"/>
        </a:p>
      </dgm:t>
    </dgm:pt>
    <dgm:pt modelId="{8480265C-4957-4F61-8E12-34C51DFFE933}" type="pres">
      <dgm:prSet presAssocID="{A6045608-5DD5-4B38-BCF0-A9C700B3B31A}" presName="hierRoot2" presStyleCnt="0">
        <dgm:presLayoutVars>
          <dgm:hierBranch val="init"/>
        </dgm:presLayoutVars>
      </dgm:prSet>
      <dgm:spPr/>
    </dgm:pt>
    <dgm:pt modelId="{DA839D36-4B05-4CCE-8FC1-CE029B98820A}" type="pres">
      <dgm:prSet presAssocID="{A6045608-5DD5-4B38-BCF0-A9C700B3B31A}" presName="rootComposite2" presStyleCnt="0"/>
      <dgm:spPr/>
    </dgm:pt>
    <dgm:pt modelId="{21BA3848-F383-446F-92AC-D280F319599D}" type="pres">
      <dgm:prSet presAssocID="{A6045608-5DD5-4B38-BCF0-A9C700B3B31A}" presName="rootText2" presStyleLbl="alignAcc1" presStyleIdx="0" presStyleCnt="0" custScaleX="137671" custScaleY="119176" custLinFactNeighborX="-83025" custLinFactNeighborY="-3279">
        <dgm:presLayoutVars>
          <dgm:chPref val="3"/>
        </dgm:presLayoutVars>
      </dgm:prSet>
      <dgm:spPr/>
      <dgm:t>
        <a:bodyPr/>
        <a:lstStyle/>
        <a:p>
          <a:endParaRPr lang="es-EC"/>
        </a:p>
      </dgm:t>
    </dgm:pt>
    <dgm:pt modelId="{CD92F103-7F51-45C5-9619-F0650CA9AF57}" type="pres">
      <dgm:prSet presAssocID="{A6045608-5DD5-4B38-BCF0-A9C700B3B31A}" presName="topArc2" presStyleLbl="parChTrans1D1" presStyleIdx="2" presStyleCnt="22"/>
      <dgm:spPr/>
    </dgm:pt>
    <dgm:pt modelId="{0B37F51B-0BA1-4AE5-9105-0CCCA9B08580}" type="pres">
      <dgm:prSet presAssocID="{A6045608-5DD5-4B38-BCF0-A9C700B3B31A}" presName="bottomArc2" presStyleLbl="parChTrans1D1" presStyleIdx="3" presStyleCnt="22"/>
      <dgm:spPr/>
    </dgm:pt>
    <dgm:pt modelId="{99674A50-71A3-4B52-A399-C0A38976BDDC}" type="pres">
      <dgm:prSet presAssocID="{A6045608-5DD5-4B38-BCF0-A9C700B3B31A}" presName="topConnNode2" presStyleLbl="node2" presStyleIdx="0" presStyleCnt="0"/>
      <dgm:spPr/>
      <dgm:t>
        <a:bodyPr/>
        <a:lstStyle/>
        <a:p>
          <a:endParaRPr lang="es-EC"/>
        </a:p>
      </dgm:t>
    </dgm:pt>
    <dgm:pt modelId="{C9CA1E3B-89A9-4BAF-9A72-15A5FBE18F7F}" type="pres">
      <dgm:prSet presAssocID="{A6045608-5DD5-4B38-BCF0-A9C700B3B31A}" presName="hierChild4" presStyleCnt="0"/>
      <dgm:spPr/>
    </dgm:pt>
    <dgm:pt modelId="{5D4B3E55-4A95-4CAD-9701-7D794E724E6F}" type="pres">
      <dgm:prSet presAssocID="{A9BC0D77-2926-46BA-BE7B-798D5FBAE19E}" presName="Name28" presStyleLbl="parChTrans1D3" presStyleIdx="0" presStyleCnt="8"/>
      <dgm:spPr/>
      <dgm:t>
        <a:bodyPr/>
        <a:lstStyle/>
        <a:p>
          <a:endParaRPr lang="es-EC"/>
        </a:p>
      </dgm:t>
    </dgm:pt>
    <dgm:pt modelId="{F253D249-B732-4192-941C-0B8A3589946B}" type="pres">
      <dgm:prSet presAssocID="{168EB9F4-830C-48FE-9F78-51895151E3EA}" presName="hierRoot2" presStyleCnt="0">
        <dgm:presLayoutVars>
          <dgm:hierBranch val="init"/>
        </dgm:presLayoutVars>
      </dgm:prSet>
      <dgm:spPr/>
    </dgm:pt>
    <dgm:pt modelId="{75533B2B-4E4A-4BB1-9C97-7A182B3BC423}" type="pres">
      <dgm:prSet presAssocID="{168EB9F4-830C-48FE-9F78-51895151E3EA}" presName="rootComposite2" presStyleCnt="0"/>
      <dgm:spPr/>
    </dgm:pt>
    <dgm:pt modelId="{A7A34868-9113-4C1E-B092-1EBFE9424AE0}" type="pres">
      <dgm:prSet presAssocID="{168EB9F4-830C-48FE-9F78-51895151E3EA}" presName="rootText2" presStyleLbl="alignAcc1" presStyleIdx="0" presStyleCnt="0" custScaleX="173740" custScaleY="112190" custLinFactNeighborX="-47218" custLinFactNeighborY="-17093">
        <dgm:presLayoutVars>
          <dgm:chPref val="3"/>
        </dgm:presLayoutVars>
      </dgm:prSet>
      <dgm:spPr/>
      <dgm:t>
        <a:bodyPr/>
        <a:lstStyle/>
        <a:p>
          <a:endParaRPr lang="es-EC"/>
        </a:p>
      </dgm:t>
    </dgm:pt>
    <dgm:pt modelId="{D63AF471-6D19-4AB6-9EC4-888337433D0F}" type="pres">
      <dgm:prSet presAssocID="{168EB9F4-830C-48FE-9F78-51895151E3EA}" presName="topArc2" presStyleLbl="parChTrans1D1" presStyleIdx="4" presStyleCnt="22"/>
      <dgm:spPr/>
    </dgm:pt>
    <dgm:pt modelId="{B26A8F16-48B4-49A6-A773-785944E68A40}" type="pres">
      <dgm:prSet presAssocID="{168EB9F4-830C-48FE-9F78-51895151E3EA}" presName="bottomArc2" presStyleLbl="parChTrans1D1" presStyleIdx="5" presStyleCnt="22"/>
      <dgm:spPr/>
    </dgm:pt>
    <dgm:pt modelId="{530D3557-054A-41FD-AC56-552758C57960}" type="pres">
      <dgm:prSet presAssocID="{168EB9F4-830C-48FE-9F78-51895151E3EA}" presName="topConnNode2" presStyleLbl="node3" presStyleIdx="0" presStyleCnt="0"/>
      <dgm:spPr/>
      <dgm:t>
        <a:bodyPr/>
        <a:lstStyle/>
        <a:p>
          <a:endParaRPr lang="es-EC"/>
        </a:p>
      </dgm:t>
    </dgm:pt>
    <dgm:pt modelId="{801083E7-D927-4688-B620-8E46EE72BFED}" type="pres">
      <dgm:prSet presAssocID="{168EB9F4-830C-48FE-9F78-51895151E3EA}" presName="hierChild4" presStyleCnt="0"/>
      <dgm:spPr/>
    </dgm:pt>
    <dgm:pt modelId="{C51615B9-8E98-448D-B2B8-4AECB1DE78A7}" type="pres">
      <dgm:prSet presAssocID="{168EB9F4-830C-48FE-9F78-51895151E3EA}" presName="hierChild5" presStyleCnt="0"/>
      <dgm:spPr/>
    </dgm:pt>
    <dgm:pt modelId="{8EDBFBD3-A73B-4326-B2D8-A877E3E6E79D}" type="pres">
      <dgm:prSet presAssocID="{32BE71F6-21A3-4F82-AB63-D9FA76494644}" presName="Name28" presStyleLbl="parChTrans1D3" presStyleIdx="1" presStyleCnt="8"/>
      <dgm:spPr/>
      <dgm:t>
        <a:bodyPr/>
        <a:lstStyle/>
        <a:p>
          <a:endParaRPr lang="es-EC"/>
        </a:p>
      </dgm:t>
    </dgm:pt>
    <dgm:pt modelId="{1D9592EC-1C32-4486-A980-DE4CC3F1022E}" type="pres">
      <dgm:prSet presAssocID="{DA3D1521-6724-4AC5-8A66-3D43DC6C2CDC}" presName="hierRoot2" presStyleCnt="0">
        <dgm:presLayoutVars>
          <dgm:hierBranch val="init"/>
        </dgm:presLayoutVars>
      </dgm:prSet>
      <dgm:spPr/>
    </dgm:pt>
    <dgm:pt modelId="{A789506E-E2CA-45F7-B17B-454B124B1F92}" type="pres">
      <dgm:prSet presAssocID="{DA3D1521-6724-4AC5-8A66-3D43DC6C2CDC}" presName="rootComposite2" presStyleCnt="0"/>
      <dgm:spPr/>
    </dgm:pt>
    <dgm:pt modelId="{7184F4B1-FB69-48CC-8A0E-DEC4604BE6EC}" type="pres">
      <dgm:prSet presAssocID="{DA3D1521-6724-4AC5-8A66-3D43DC6C2CDC}" presName="rootText2" presStyleLbl="alignAcc1" presStyleIdx="0" presStyleCnt="0" custScaleX="164901" custScaleY="116524" custLinFactNeighborX="-38822" custLinFactNeighborY="-8244">
        <dgm:presLayoutVars>
          <dgm:chPref val="3"/>
        </dgm:presLayoutVars>
      </dgm:prSet>
      <dgm:spPr/>
      <dgm:t>
        <a:bodyPr/>
        <a:lstStyle/>
        <a:p>
          <a:endParaRPr lang="es-EC"/>
        </a:p>
      </dgm:t>
    </dgm:pt>
    <dgm:pt modelId="{476C1092-9C47-42D7-BB1B-BAC0DDB72C89}" type="pres">
      <dgm:prSet presAssocID="{DA3D1521-6724-4AC5-8A66-3D43DC6C2CDC}" presName="topArc2" presStyleLbl="parChTrans1D1" presStyleIdx="6" presStyleCnt="22"/>
      <dgm:spPr/>
    </dgm:pt>
    <dgm:pt modelId="{8B357548-26FE-4C65-A1E1-2058274BEEF5}" type="pres">
      <dgm:prSet presAssocID="{DA3D1521-6724-4AC5-8A66-3D43DC6C2CDC}" presName="bottomArc2" presStyleLbl="parChTrans1D1" presStyleIdx="7" presStyleCnt="22"/>
      <dgm:spPr/>
    </dgm:pt>
    <dgm:pt modelId="{E91C5ECA-D145-4C26-A34E-566B5324AFAA}" type="pres">
      <dgm:prSet presAssocID="{DA3D1521-6724-4AC5-8A66-3D43DC6C2CDC}" presName="topConnNode2" presStyleLbl="node3" presStyleIdx="0" presStyleCnt="0"/>
      <dgm:spPr/>
      <dgm:t>
        <a:bodyPr/>
        <a:lstStyle/>
        <a:p>
          <a:endParaRPr lang="es-EC"/>
        </a:p>
      </dgm:t>
    </dgm:pt>
    <dgm:pt modelId="{88C73329-AB6B-4F18-BB4F-062D56FCD056}" type="pres">
      <dgm:prSet presAssocID="{DA3D1521-6724-4AC5-8A66-3D43DC6C2CDC}" presName="hierChild4" presStyleCnt="0"/>
      <dgm:spPr/>
    </dgm:pt>
    <dgm:pt modelId="{7A5CDC67-A0AE-4765-9F7F-EF2D790E6E2D}" type="pres">
      <dgm:prSet presAssocID="{DA3D1521-6724-4AC5-8A66-3D43DC6C2CDC}" presName="hierChild5" presStyleCnt="0"/>
      <dgm:spPr/>
    </dgm:pt>
    <dgm:pt modelId="{C4044AF9-4072-47FF-9B47-4839C30F4413}" type="pres">
      <dgm:prSet presAssocID="{66E7ED0A-12D4-45F2-930C-338651AFE00C}" presName="Name28" presStyleLbl="parChTrans1D3" presStyleIdx="2" presStyleCnt="8"/>
      <dgm:spPr/>
      <dgm:t>
        <a:bodyPr/>
        <a:lstStyle/>
        <a:p>
          <a:endParaRPr lang="es-EC"/>
        </a:p>
      </dgm:t>
    </dgm:pt>
    <dgm:pt modelId="{7C37353C-3950-40D3-A220-7E6FC143A6CC}" type="pres">
      <dgm:prSet presAssocID="{463F44B4-48D6-4265-B85F-6776C181838B}" presName="hierRoot2" presStyleCnt="0">
        <dgm:presLayoutVars>
          <dgm:hierBranch val="init"/>
        </dgm:presLayoutVars>
      </dgm:prSet>
      <dgm:spPr/>
    </dgm:pt>
    <dgm:pt modelId="{792F0A20-9038-42A9-A1AD-C9BFA93D328E}" type="pres">
      <dgm:prSet presAssocID="{463F44B4-48D6-4265-B85F-6776C181838B}" presName="rootComposite2" presStyleCnt="0"/>
      <dgm:spPr/>
    </dgm:pt>
    <dgm:pt modelId="{BF08614B-D431-4695-9588-709AC6D7214D}" type="pres">
      <dgm:prSet presAssocID="{463F44B4-48D6-4265-B85F-6776C181838B}" presName="rootText2" presStyleLbl="alignAcc1" presStyleIdx="0" presStyleCnt="0" custScaleX="167677" custScaleY="119900" custLinFactNeighborX="-37709" custLinFactNeighborY="-6760">
        <dgm:presLayoutVars>
          <dgm:chPref val="3"/>
        </dgm:presLayoutVars>
      </dgm:prSet>
      <dgm:spPr/>
      <dgm:t>
        <a:bodyPr/>
        <a:lstStyle/>
        <a:p>
          <a:endParaRPr lang="es-EC"/>
        </a:p>
      </dgm:t>
    </dgm:pt>
    <dgm:pt modelId="{390A4052-B2FD-420B-9362-3C9C65B9122F}" type="pres">
      <dgm:prSet presAssocID="{463F44B4-48D6-4265-B85F-6776C181838B}" presName="topArc2" presStyleLbl="parChTrans1D1" presStyleIdx="8" presStyleCnt="22"/>
      <dgm:spPr/>
    </dgm:pt>
    <dgm:pt modelId="{B7FF1C48-BC87-47CB-BB18-932FBF9774E3}" type="pres">
      <dgm:prSet presAssocID="{463F44B4-48D6-4265-B85F-6776C181838B}" presName="bottomArc2" presStyleLbl="parChTrans1D1" presStyleIdx="9" presStyleCnt="22"/>
      <dgm:spPr/>
    </dgm:pt>
    <dgm:pt modelId="{6DAF9D26-E48D-46AE-A72D-CD5E5B5821AF}" type="pres">
      <dgm:prSet presAssocID="{463F44B4-48D6-4265-B85F-6776C181838B}" presName="topConnNode2" presStyleLbl="node3" presStyleIdx="0" presStyleCnt="0"/>
      <dgm:spPr/>
      <dgm:t>
        <a:bodyPr/>
        <a:lstStyle/>
        <a:p>
          <a:endParaRPr lang="es-EC"/>
        </a:p>
      </dgm:t>
    </dgm:pt>
    <dgm:pt modelId="{CCB84F1F-1BD0-4BB0-BB02-D5EBB33FA2E3}" type="pres">
      <dgm:prSet presAssocID="{463F44B4-48D6-4265-B85F-6776C181838B}" presName="hierChild4" presStyleCnt="0"/>
      <dgm:spPr/>
    </dgm:pt>
    <dgm:pt modelId="{8165F277-7A6F-4FD5-974F-65456358AB2B}" type="pres">
      <dgm:prSet presAssocID="{463F44B4-48D6-4265-B85F-6776C181838B}" presName="hierChild5" presStyleCnt="0"/>
      <dgm:spPr/>
    </dgm:pt>
    <dgm:pt modelId="{4003A8AC-DB8B-4EC5-BCEA-D6A287D3C800}" type="pres">
      <dgm:prSet presAssocID="{88F3393D-35E8-42C1-9F0B-CCD552BDC2DC}" presName="Name28" presStyleLbl="parChTrans1D3" presStyleIdx="3" presStyleCnt="8"/>
      <dgm:spPr/>
      <dgm:t>
        <a:bodyPr/>
        <a:lstStyle/>
        <a:p>
          <a:endParaRPr lang="es-EC"/>
        </a:p>
      </dgm:t>
    </dgm:pt>
    <dgm:pt modelId="{671F191D-4370-4973-A422-B1FDD6CC4D80}" type="pres">
      <dgm:prSet presAssocID="{714BC1E2-1156-47D9-A547-C5E6C6DD4B53}" presName="hierRoot2" presStyleCnt="0">
        <dgm:presLayoutVars>
          <dgm:hierBranch val="init"/>
        </dgm:presLayoutVars>
      </dgm:prSet>
      <dgm:spPr/>
    </dgm:pt>
    <dgm:pt modelId="{8D29819B-F1FF-49F9-9109-A1ED09A463F6}" type="pres">
      <dgm:prSet presAssocID="{714BC1E2-1156-47D9-A547-C5E6C6DD4B53}" presName="rootComposite2" presStyleCnt="0"/>
      <dgm:spPr/>
    </dgm:pt>
    <dgm:pt modelId="{57C59DB1-1AC0-4EDD-8963-DAF43A038E1A}" type="pres">
      <dgm:prSet presAssocID="{714BC1E2-1156-47D9-A547-C5E6C6DD4B53}" presName="rootText2" presStyleLbl="alignAcc1" presStyleIdx="0" presStyleCnt="0" custScaleX="166541" custScaleY="91221" custLinFactNeighborX="-40759" custLinFactNeighborY="-20402">
        <dgm:presLayoutVars>
          <dgm:chPref val="3"/>
        </dgm:presLayoutVars>
      </dgm:prSet>
      <dgm:spPr/>
      <dgm:t>
        <a:bodyPr/>
        <a:lstStyle/>
        <a:p>
          <a:endParaRPr lang="es-EC"/>
        </a:p>
      </dgm:t>
    </dgm:pt>
    <dgm:pt modelId="{4DFA68E4-7430-4E0A-BB74-EA682571877C}" type="pres">
      <dgm:prSet presAssocID="{714BC1E2-1156-47D9-A547-C5E6C6DD4B53}" presName="topArc2" presStyleLbl="parChTrans1D1" presStyleIdx="10" presStyleCnt="22"/>
      <dgm:spPr/>
    </dgm:pt>
    <dgm:pt modelId="{C1BF1776-58A2-4DD1-A25F-E2DFFC5BF501}" type="pres">
      <dgm:prSet presAssocID="{714BC1E2-1156-47D9-A547-C5E6C6DD4B53}" presName="bottomArc2" presStyleLbl="parChTrans1D1" presStyleIdx="11" presStyleCnt="22"/>
      <dgm:spPr/>
    </dgm:pt>
    <dgm:pt modelId="{D9FA9D8B-CCDA-4650-A9F7-BC0AECA908E9}" type="pres">
      <dgm:prSet presAssocID="{714BC1E2-1156-47D9-A547-C5E6C6DD4B53}" presName="topConnNode2" presStyleLbl="node3" presStyleIdx="0" presStyleCnt="0"/>
      <dgm:spPr/>
      <dgm:t>
        <a:bodyPr/>
        <a:lstStyle/>
        <a:p>
          <a:endParaRPr lang="es-EC"/>
        </a:p>
      </dgm:t>
    </dgm:pt>
    <dgm:pt modelId="{DD323028-D86A-458A-A6EF-2CD3B8D1C7D2}" type="pres">
      <dgm:prSet presAssocID="{714BC1E2-1156-47D9-A547-C5E6C6DD4B53}" presName="hierChild4" presStyleCnt="0"/>
      <dgm:spPr/>
    </dgm:pt>
    <dgm:pt modelId="{2809D35A-4CD0-45F5-BDC8-30AE4D5AFE2B}" type="pres">
      <dgm:prSet presAssocID="{714BC1E2-1156-47D9-A547-C5E6C6DD4B53}" presName="hierChild5" presStyleCnt="0"/>
      <dgm:spPr/>
    </dgm:pt>
    <dgm:pt modelId="{532AEFA8-A11A-4B75-8348-792D217091B7}" type="pres">
      <dgm:prSet presAssocID="{A6045608-5DD5-4B38-BCF0-A9C700B3B31A}" presName="hierChild5" presStyleCnt="0"/>
      <dgm:spPr/>
    </dgm:pt>
    <dgm:pt modelId="{0E4962ED-F012-4411-AD44-70A5F127CB9B}" type="pres">
      <dgm:prSet presAssocID="{63DB1EF1-29C2-45C8-83D9-21027FDD81CC}" presName="Name28" presStyleLbl="parChTrans1D2" presStyleIdx="1" presStyleCnt="2"/>
      <dgm:spPr/>
      <dgm:t>
        <a:bodyPr/>
        <a:lstStyle/>
        <a:p>
          <a:endParaRPr lang="es-EC"/>
        </a:p>
      </dgm:t>
    </dgm:pt>
    <dgm:pt modelId="{70CFA74D-3E8B-42A4-892E-87977255E0C3}" type="pres">
      <dgm:prSet presAssocID="{179DC9AA-EC46-46A6-9BE8-D4FD688102FF}" presName="hierRoot2" presStyleCnt="0">
        <dgm:presLayoutVars>
          <dgm:hierBranch val="init"/>
        </dgm:presLayoutVars>
      </dgm:prSet>
      <dgm:spPr/>
    </dgm:pt>
    <dgm:pt modelId="{F0F19A56-A401-472A-B061-E2D00163DD7D}" type="pres">
      <dgm:prSet presAssocID="{179DC9AA-EC46-46A6-9BE8-D4FD688102FF}" presName="rootComposite2" presStyleCnt="0"/>
      <dgm:spPr/>
    </dgm:pt>
    <dgm:pt modelId="{7E552EE7-0522-4E79-B05F-81A29737002D}" type="pres">
      <dgm:prSet presAssocID="{179DC9AA-EC46-46A6-9BE8-D4FD688102FF}" presName="rootText2" presStyleLbl="alignAcc1" presStyleIdx="0" presStyleCnt="0" custScaleX="133844" custScaleY="126189" custLinFactX="86798" custLinFactNeighborX="100000" custLinFactNeighborY="-3280">
        <dgm:presLayoutVars>
          <dgm:chPref val="3"/>
        </dgm:presLayoutVars>
      </dgm:prSet>
      <dgm:spPr/>
      <dgm:t>
        <a:bodyPr/>
        <a:lstStyle/>
        <a:p>
          <a:endParaRPr lang="es-EC"/>
        </a:p>
      </dgm:t>
    </dgm:pt>
    <dgm:pt modelId="{902E63C4-89BB-40D7-A8F8-7BA3F5E87959}" type="pres">
      <dgm:prSet presAssocID="{179DC9AA-EC46-46A6-9BE8-D4FD688102FF}" presName="topArc2" presStyleLbl="parChTrans1D1" presStyleIdx="12" presStyleCnt="22"/>
      <dgm:spPr/>
    </dgm:pt>
    <dgm:pt modelId="{1B0814B7-1275-42C9-8FA0-90ED66057758}" type="pres">
      <dgm:prSet presAssocID="{179DC9AA-EC46-46A6-9BE8-D4FD688102FF}" presName="bottomArc2" presStyleLbl="parChTrans1D1" presStyleIdx="13" presStyleCnt="22"/>
      <dgm:spPr/>
    </dgm:pt>
    <dgm:pt modelId="{C4600A0B-775C-4EBA-9180-CC73855A3313}" type="pres">
      <dgm:prSet presAssocID="{179DC9AA-EC46-46A6-9BE8-D4FD688102FF}" presName="topConnNode2" presStyleLbl="node2" presStyleIdx="0" presStyleCnt="0"/>
      <dgm:spPr/>
      <dgm:t>
        <a:bodyPr/>
        <a:lstStyle/>
        <a:p>
          <a:endParaRPr lang="es-EC"/>
        </a:p>
      </dgm:t>
    </dgm:pt>
    <dgm:pt modelId="{15A3C29B-AFEC-46F2-8536-BC1480D90032}" type="pres">
      <dgm:prSet presAssocID="{179DC9AA-EC46-46A6-9BE8-D4FD688102FF}" presName="hierChild4" presStyleCnt="0"/>
      <dgm:spPr/>
    </dgm:pt>
    <dgm:pt modelId="{F0022049-196C-4A46-B2C8-85CA22CEFC2D}" type="pres">
      <dgm:prSet presAssocID="{302B229B-2DAD-4E85-BDCC-DCD7B18559AC}" presName="Name28" presStyleLbl="parChTrans1D3" presStyleIdx="4" presStyleCnt="8"/>
      <dgm:spPr/>
      <dgm:t>
        <a:bodyPr/>
        <a:lstStyle/>
        <a:p>
          <a:endParaRPr lang="es-EC"/>
        </a:p>
      </dgm:t>
    </dgm:pt>
    <dgm:pt modelId="{5D1B9B24-36D6-48A8-BABD-2EF3AB56367F}" type="pres">
      <dgm:prSet presAssocID="{B4A3CB0A-CFD6-4776-8DC1-0C716D51AA54}" presName="hierRoot2" presStyleCnt="0">
        <dgm:presLayoutVars>
          <dgm:hierBranch val="init"/>
        </dgm:presLayoutVars>
      </dgm:prSet>
      <dgm:spPr/>
    </dgm:pt>
    <dgm:pt modelId="{461CD6D6-7609-4F73-BE3A-1D3922DE393E}" type="pres">
      <dgm:prSet presAssocID="{B4A3CB0A-CFD6-4776-8DC1-0C716D51AA54}" presName="rootComposite2" presStyleCnt="0"/>
      <dgm:spPr/>
    </dgm:pt>
    <dgm:pt modelId="{79AEC8FA-ECFC-4554-987A-FC34F46D8F23}" type="pres">
      <dgm:prSet presAssocID="{B4A3CB0A-CFD6-4776-8DC1-0C716D51AA54}" presName="rootText2" presStyleLbl="alignAcc1" presStyleIdx="0" presStyleCnt="0" custLinFactNeighborX="6916" custLinFactNeighborY="-12028">
        <dgm:presLayoutVars>
          <dgm:chPref val="3"/>
        </dgm:presLayoutVars>
      </dgm:prSet>
      <dgm:spPr/>
      <dgm:t>
        <a:bodyPr/>
        <a:lstStyle/>
        <a:p>
          <a:endParaRPr lang="es-EC"/>
        </a:p>
      </dgm:t>
    </dgm:pt>
    <dgm:pt modelId="{3F0B566C-074E-4614-AA55-25F3A1478706}" type="pres">
      <dgm:prSet presAssocID="{B4A3CB0A-CFD6-4776-8DC1-0C716D51AA54}" presName="topArc2" presStyleLbl="parChTrans1D1" presStyleIdx="14" presStyleCnt="22"/>
      <dgm:spPr/>
    </dgm:pt>
    <dgm:pt modelId="{D08DDB3E-7359-4549-9754-23A9A561993A}" type="pres">
      <dgm:prSet presAssocID="{B4A3CB0A-CFD6-4776-8DC1-0C716D51AA54}" presName="bottomArc2" presStyleLbl="parChTrans1D1" presStyleIdx="15" presStyleCnt="22"/>
      <dgm:spPr/>
    </dgm:pt>
    <dgm:pt modelId="{DB3D89DE-FBDA-41F8-822B-2089272CEAF0}" type="pres">
      <dgm:prSet presAssocID="{B4A3CB0A-CFD6-4776-8DC1-0C716D51AA54}" presName="topConnNode2" presStyleLbl="node3" presStyleIdx="0" presStyleCnt="0"/>
      <dgm:spPr/>
      <dgm:t>
        <a:bodyPr/>
        <a:lstStyle/>
        <a:p>
          <a:endParaRPr lang="es-EC"/>
        </a:p>
      </dgm:t>
    </dgm:pt>
    <dgm:pt modelId="{1567AC32-766B-4CD1-86F9-9470E790C5AF}" type="pres">
      <dgm:prSet presAssocID="{B4A3CB0A-CFD6-4776-8DC1-0C716D51AA54}" presName="hierChild4" presStyleCnt="0"/>
      <dgm:spPr/>
    </dgm:pt>
    <dgm:pt modelId="{889478FA-8A93-4452-9691-CC36E12F0CE3}" type="pres">
      <dgm:prSet presAssocID="{B4A3CB0A-CFD6-4776-8DC1-0C716D51AA54}" presName="hierChild5" presStyleCnt="0"/>
      <dgm:spPr/>
    </dgm:pt>
    <dgm:pt modelId="{97EF31FF-D7D6-4E61-9231-4629D36B2742}" type="pres">
      <dgm:prSet presAssocID="{963ECB0B-AAEA-4055-A385-DD716E3C220B}" presName="Name28" presStyleLbl="parChTrans1D3" presStyleIdx="5" presStyleCnt="8"/>
      <dgm:spPr/>
      <dgm:t>
        <a:bodyPr/>
        <a:lstStyle/>
        <a:p>
          <a:endParaRPr lang="es-EC"/>
        </a:p>
      </dgm:t>
    </dgm:pt>
    <dgm:pt modelId="{158DB52D-914F-484F-A7C8-C4C6CD72009E}" type="pres">
      <dgm:prSet presAssocID="{BC5687E4-6A56-419B-A64A-A57F0022F48C}" presName="hierRoot2" presStyleCnt="0">
        <dgm:presLayoutVars>
          <dgm:hierBranch val="init"/>
        </dgm:presLayoutVars>
      </dgm:prSet>
      <dgm:spPr/>
    </dgm:pt>
    <dgm:pt modelId="{25142761-1003-462E-B4B1-8EF6AE08BDB0}" type="pres">
      <dgm:prSet presAssocID="{BC5687E4-6A56-419B-A64A-A57F0022F48C}" presName="rootComposite2" presStyleCnt="0"/>
      <dgm:spPr/>
    </dgm:pt>
    <dgm:pt modelId="{EFC86FF1-36CA-49C6-BA9F-E31974A0AC59}" type="pres">
      <dgm:prSet presAssocID="{BC5687E4-6A56-419B-A64A-A57F0022F48C}" presName="rootText2" presStyleLbl="alignAcc1" presStyleIdx="0" presStyleCnt="0" custScaleX="155806" custLinFactNeighborX="-18883">
        <dgm:presLayoutVars>
          <dgm:chPref val="3"/>
        </dgm:presLayoutVars>
      </dgm:prSet>
      <dgm:spPr/>
      <dgm:t>
        <a:bodyPr/>
        <a:lstStyle/>
        <a:p>
          <a:endParaRPr lang="es-EC"/>
        </a:p>
      </dgm:t>
    </dgm:pt>
    <dgm:pt modelId="{39B18F51-088A-43A7-A86A-ECC45D60B627}" type="pres">
      <dgm:prSet presAssocID="{BC5687E4-6A56-419B-A64A-A57F0022F48C}" presName="topArc2" presStyleLbl="parChTrans1D1" presStyleIdx="16" presStyleCnt="22"/>
      <dgm:spPr/>
    </dgm:pt>
    <dgm:pt modelId="{026AAF7C-B07C-41DB-96EE-D05899EC169A}" type="pres">
      <dgm:prSet presAssocID="{BC5687E4-6A56-419B-A64A-A57F0022F48C}" presName="bottomArc2" presStyleLbl="parChTrans1D1" presStyleIdx="17" presStyleCnt="22"/>
      <dgm:spPr/>
    </dgm:pt>
    <dgm:pt modelId="{7769053C-8923-44C9-A7E2-140F2156264C}" type="pres">
      <dgm:prSet presAssocID="{BC5687E4-6A56-419B-A64A-A57F0022F48C}" presName="topConnNode2" presStyleLbl="node3" presStyleIdx="0" presStyleCnt="0"/>
      <dgm:spPr/>
      <dgm:t>
        <a:bodyPr/>
        <a:lstStyle/>
        <a:p>
          <a:endParaRPr lang="es-EC"/>
        </a:p>
      </dgm:t>
    </dgm:pt>
    <dgm:pt modelId="{7849F358-4AAE-4155-9FA7-49382CC624A7}" type="pres">
      <dgm:prSet presAssocID="{BC5687E4-6A56-419B-A64A-A57F0022F48C}" presName="hierChild4" presStyleCnt="0"/>
      <dgm:spPr/>
    </dgm:pt>
    <dgm:pt modelId="{C6F508D7-17C0-46BA-95AA-8936C7F179A5}" type="pres">
      <dgm:prSet presAssocID="{BC5687E4-6A56-419B-A64A-A57F0022F48C}" presName="hierChild5" presStyleCnt="0"/>
      <dgm:spPr/>
    </dgm:pt>
    <dgm:pt modelId="{804297F2-9BB4-407D-BB0E-DD0B8488FFC5}" type="pres">
      <dgm:prSet presAssocID="{57165402-48B0-4693-A196-73F45CBC0E7D}" presName="Name28" presStyleLbl="parChTrans1D3" presStyleIdx="6" presStyleCnt="8"/>
      <dgm:spPr/>
      <dgm:t>
        <a:bodyPr/>
        <a:lstStyle/>
        <a:p>
          <a:endParaRPr lang="es-EC"/>
        </a:p>
      </dgm:t>
    </dgm:pt>
    <dgm:pt modelId="{3FCFFD5B-5D4F-4810-A15F-ACFFD9CAFDF9}" type="pres">
      <dgm:prSet presAssocID="{DE4E97D7-A57B-475A-B09C-B4F8BFBA1D63}" presName="hierRoot2" presStyleCnt="0">
        <dgm:presLayoutVars>
          <dgm:hierBranch val="init"/>
        </dgm:presLayoutVars>
      </dgm:prSet>
      <dgm:spPr/>
    </dgm:pt>
    <dgm:pt modelId="{4189E87F-39F1-404C-88B2-757E30ADFCBE}" type="pres">
      <dgm:prSet presAssocID="{DE4E97D7-A57B-475A-B09C-B4F8BFBA1D63}" presName="rootComposite2" presStyleCnt="0"/>
      <dgm:spPr/>
    </dgm:pt>
    <dgm:pt modelId="{37CBF1D1-7F50-4888-A812-7CAD78D86EE9}" type="pres">
      <dgm:prSet presAssocID="{DE4E97D7-A57B-475A-B09C-B4F8BFBA1D63}" presName="rootText2" presStyleLbl="alignAcc1" presStyleIdx="0" presStyleCnt="0" custScaleX="139565" custLinFactNeighborX="-2098">
        <dgm:presLayoutVars>
          <dgm:chPref val="3"/>
        </dgm:presLayoutVars>
      </dgm:prSet>
      <dgm:spPr/>
      <dgm:t>
        <a:bodyPr/>
        <a:lstStyle/>
        <a:p>
          <a:endParaRPr lang="es-EC"/>
        </a:p>
      </dgm:t>
    </dgm:pt>
    <dgm:pt modelId="{4715ACEC-1022-464B-904C-7390F254456A}" type="pres">
      <dgm:prSet presAssocID="{DE4E97D7-A57B-475A-B09C-B4F8BFBA1D63}" presName="topArc2" presStyleLbl="parChTrans1D1" presStyleIdx="18" presStyleCnt="22"/>
      <dgm:spPr/>
    </dgm:pt>
    <dgm:pt modelId="{FF680B09-F921-409E-85B6-D5A605188EBF}" type="pres">
      <dgm:prSet presAssocID="{DE4E97D7-A57B-475A-B09C-B4F8BFBA1D63}" presName="bottomArc2" presStyleLbl="parChTrans1D1" presStyleIdx="19" presStyleCnt="22"/>
      <dgm:spPr/>
    </dgm:pt>
    <dgm:pt modelId="{4D1284A5-180B-45FA-93EA-EDE62ADA6B39}" type="pres">
      <dgm:prSet presAssocID="{DE4E97D7-A57B-475A-B09C-B4F8BFBA1D63}" presName="topConnNode2" presStyleLbl="node3" presStyleIdx="0" presStyleCnt="0"/>
      <dgm:spPr/>
      <dgm:t>
        <a:bodyPr/>
        <a:lstStyle/>
        <a:p>
          <a:endParaRPr lang="es-EC"/>
        </a:p>
      </dgm:t>
    </dgm:pt>
    <dgm:pt modelId="{1A5962B8-D4B1-465B-BF05-CCF3DA13D192}" type="pres">
      <dgm:prSet presAssocID="{DE4E97D7-A57B-475A-B09C-B4F8BFBA1D63}" presName="hierChild4" presStyleCnt="0"/>
      <dgm:spPr/>
    </dgm:pt>
    <dgm:pt modelId="{DC1BD344-5945-4BC7-8F33-86D0E8396A10}" type="pres">
      <dgm:prSet presAssocID="{DE4E97D7-A57B-475A-B09C-B4F8BFBA1D63}" presName="hierChild5" presStyleCnt="0"/>
      <dgm:spPr/>
    </dgm:pt>
    <dgm:pt modelId="{3C7B49D7-6BF1-420A-B425-F713E6DC8FAB}" type="pres">
      <dgm:prSet presAssocID="{AD1838C3-FFFD-4DC6-8250-BB2D2A3D726F}" presName="Name28" presStyleLbl="parChTrans1D3" presStyleIdx="7" presStyleCnt="8"/>
      <dgm:spPr/>
      <dgm:t>
        <a:bodyPr/>
        <a:lstStyle/>
        <a:p>
          <a:endParaRPr lang="es-EC"/>
        </a:p>
      </dgm:t>
    </dgm:pt>
    <dgm:pt modelId="{682844A9-7F1E-4530-8285-D96CF24536D0}" type="pres">
      <dgm:prSet presAssocID="{E2E5C50E-21FF-404E-B2B8-C2BD72E0A7FA}" presName="hierRoot2" presStyleCnt="0">
        <dgm:presLayoutVars>
          <dgm:hierBranch val="init"/>
        </dgm:presLayoutVars>
      </dgm:prSet>
      <dgm:spPr/>
    </dgm:pt>
    <dgm:pt modelId="{89D75DDE-2D44-4029-8BCE-53B37F425D45}" type="pres">
      <dgm:prSet presAssocID="{E2E5C50E-21FF-404E-B2B8-C2BD72E0A7FA}" presName="rootComposite2" presStyleCnt="0"/>
      <dgm:spPr/>
    </dgm:pt>
    <dgm:pt modelId="{2CC6434E-2724-4C41-A4E0-884070141000}" type="pres">
      <dgm:prSet presAssocID="{E2E5C50E-21FF-404E-B2B8-C2BD72E0A7FA}" presName="rootText2" presStyleLbl="alignAcc1" presStyleIdx="0" presStyleCnt="0" custScaleX="201289" custLinFactNeighborX="-30430">
        <dgm:presLayoutVars>
          <dgm:chPref val="3"/>
        </dgm:presLayoutVars>
      </dgm:prSet>
      <dgm:spPr/>
      <dgm:t>
        <a:bodyPr/>
        <a:lstStyle/>
        <a:p>
          <a:endParaRPr lang="es-EC"/>
        </a:p>
      </dgm:t>
    </dgm:pt>
    <dgm:pt modelId="{B3FBE096-35C0-4988-9AAD-DB9570268BC0}" type="pres">
      <dgm:prSet presAssocID="{E2E5C50E-21FF-404E-B2B8-C2BD72E0A7FA}" presName="topArc2" presStyleLbl="parChTrans1D1" presStyleIdx="20" presStyleCnt="22"/>
      <dgm:spPr/>
    </dgm:pt>
    <dgm:pt modelId="{2FAA291E-9C5E-4B22-BD34-2FB83B26B5A3}" type="pres">
      <dgm:prSet presAssocID="{E2E5C50E-21FF-404E-B2B8-C2BD72E0A7FA}" presName="bottomArc2" presStyleLbl="parChTrans1D1" presStyleIdx="21" presStyleCnt="22"/>
      <dgm:spPr/>
    </dgm:pt>
    <dgm:pt modelId="{9754C2EE-5AD8-41BB-8D31-D872B90BE6EF}" type="pres">
      <dgm:prSet presAssocID="{E2E5C50E-21FF-404E-B2B8-C2BD72E0A7FA}" presName="topConnNode2" presStyleLbl="node3" presStyleIdx="0" presStyleCnt="0"/>
      <dgm:spPr/>
      <dgm:t>
        <a:bodyPr/>
        <a:lstStyle/>
        <a:p>
          <a:endParaRPr lang="es-EC"/>
        </a:p>
      </dgm:t>
    </dgm:pt>
    <dgm:pt modelId="{79C50234-8FC6-4096-85EA-C211D7E8D13A}" type="pres">
      <dgm:prSet presAssocID="{E2E5C50E-21FF-404E-B2B8-C2BD72E0A7FA}" presName="hierChild4" presStyleCnt="0"/>
      <dgm:spPr/>
    </dgm:pt>
    <dgm:pt modelId="{893FC06E-E7A3-4399-8219-664696A8A820}" type="pres">
      <dgm:prSet presAssocID="{E2E5C50E-21FF-404E-B2B8-C2BD72E0A7FA}" presName="hierChild5" presStyleCnt="0"/>
      <dgm:spPr/>
    </dgm:pt>
    <dgm:pt modelId="{9B5BC77E-305B-461E-990A-E5699D9F8593}" type="pres">
      <dgm:prSet presAssocID="{179DC9AA-EC46-46A6-9BE8-D4FD688102FF}" presName="hierChild5" presStyleCnt="0"/>
      <dgm:spPr/>
    </dgm:pt>
    <dgm:pt modelId="{92A123EC-1DC4-4F1C-B16D-4DFC392832EE}" type="pres">
      <dgm:prSet presAssocID="{6BE64ADB-5A52-4F5B-B256-C23011E2B6EF}" presName="hierChild3" presStyleCnt="0"/>
      <dgm:spPr/>
    </dgm:pt>
  </dgm:ptLst>
  <dgm:cxnLst>
    <dgm:cxn modelId="{FE32B234-BEB0-40CD-87EC-1893B97EC500}" srcId="{A6045608-5DD5-4B38-BCF0-A9C700B3B31A}" destId="{DA3D1521-6724-4AC5-8A66-3D43DC6C2CDC}" srcOrd="1" destOrd="0" parTransId="{32BE71F6-21A3-4F82-AB63-D9FA76494644}" sibTransId="{0BE09C8D-E111-438C-9864-29EA6D9589CA}"/>
    <dgm:cxn modelId="{E48FD917-1B03-4166-BCDB-CAD88422617B}" type="presOf" srcId="{168EB9F4-830C-48FE-9F78-51895151E3EA}" destId="{A7A34868-9113-4C1E-B092-1EBFE9424AE0}" srcOrd="0" destOrd="0" presId="urn:microsoft.com/office/officeart/2008/layout/HalfCircleOrganizationChart"/>
    <dgm:cxn modelId="{4E5D729E-AFFB-4DB7-ADE6-03E09984C757}" type="presOf" srcId="{714BC1E2-1156-47D9-A547-C5E6C6DD4B53}" destId="{D9FA9D8B-CCDA-4650-A9F7-BC0AECA908E9}" srcOrd="1" destOrd="0" presId="urn:microsoft.com/office/officeart/2008/layout/HalfCircleOrganizationChart"/>
    <dgm:cxn modelId="{93C536DD-A1C9-4F73-B2AA-2D6AEA3B39A4}" type="presOf" srcId="{A6045608-5DD5-4B38-BCF0-A9C700B3B31A}" destId="{21BA3848-F383-446F-92AC-D280F319599D}" srcOrd="0" destOrd="0" presId="urn:microsoft.com/office/officeart/2008/layout/HalfCircleOrganizationChart"/>
    <dgm:cxn modelId="{1589D3CA-48E4-4D10-AF94-35396DB7B5FB}" srcId="{179DC9AA-EC46-46A6-9BE8-D4FD688102FF}" destId="{DE4E97D7-A57B-475A-B09C-B4F8BFBA1D63}" srcOrd="2" destOrd="0" parTransId="{57165402-48B0-4693-A196-73F45CBC0E7D}" sibTransId="{08D2C1DB-79C7-47EA-A571-5B0A2216B948}"/>
    <dgm:cxn modelId="{C8574E59-9EC2-442B-BA17-CF35D4915CE6}" type="presOf" srcId="{BC5687E4-6A56-419B-A64A-A57F0022F48C}" destId="{7769053C-8923-44C9-A7E2-140F2156264C}" srcOrd="1" destOrd="0" presId="urn:microsoft.com/office/officeart/2008/layout/HalfCircleOrganizationChart"/>
    <dgm:cxn modelId="{113E7825-9371-457E-9FF6-CBD4C6806CE5}" type="presOf" srcId="{179DC9AA-EC46-46A6-9BE8-D4FD688102FF}" destId="{7E552EE7-0522-4E79-B05F-81A29737002D}" srcOrd="0" destOrd="0" presId="urn:microsoft.com/office/officeart/2008/layout/HalfCircleOrganizationChart"/>
    <dgm:cxn modelId="{F3505C21-C6AA-4DC3-8901-FB6F9A9615F0}" srcId="{6BE64ADB-5A52-4F5B-B256-C23011E2B6EF}" destId="{179DC9AA-EC46-46A6-9BE8-D4FD688102FF}" srcOrd="1" destOrd="0" parTransId="{63DB1EF1-29C2-45C8-83D9-21027FDD81CC}" sibTransId="{92EB7FB5-EFDB-485B-9576-ABB1CAFB2B69}"/>
    <dgm:cxn modelId="{13895B69-CD72-4CE9-B059-72AE7786B066}" type="presOf" srcId="{E2E5C50E-21FF-404E-B2B8-C2BD72E0A7FA}" destId="{2CC6434E-2724-4C41-A4E0-884070141000}" srcOrd="0" destOrd="0" presId="urn:microsoft.com/office/officeart/2008/layout/HalfCircleOrganizationChart"/>
    <dgm:cxn modelId="{DB64D35A-495C-4580-A2B9-83B510D71FF2}" srcId="{A6045608-5DD5-4B38-BCF0-A9C700B3B31A}" destId="{463F44B4-48D6-4265-B85F-6776C181838B}" srcOrd="2" destOrd="0" parTransId="{66E7ED0A-12D4-45F2-930C-338651AFE00C}" sibTransId="{7DC4B410-F346-43E6-95D1-9AFCC3800667}"/>
    <dgm:cxn modelId="{E5A83F79-D5CA-401B-A351-205B612F2217}" srcId="{A6045608-5DD5-4B38-BCF0-A9C700B3B31A}" destId="{714BC1E2-1156-47D9-A547-C5E6C6DD4B53}" srcOrd="3" destOrd="0" parTransId="{88F3393D-35E8-42C1-9F0B-CCD552BDC2DC}" sibTransId="{8B6738C8-4CAB-4635-BF2F-926BFE9C0015}"/>
    <dgm:cxn modelId="{BF05A45B-FB59-4B8E-9856-F81D54AE9C38}" type="presOf" srcId="{A9BC0D77-2926-46BA-BE7B-798D5FBAE19E}" destId="{5D4B3E55-4A95-4CAD-9701-7D794E724E6F}" srcOrd="0" destOrd="0" presId="urn:microsoft.com/office/officeart/2008/layout/HalfCircleOrganizationChart"/>
    <dgm:cxn modelId="{F806CE11-E4EB-4E0C-B351-238E0ED4A252}" type="presOf" srcId="{57165402-48B0-4693-A196-73F45CBC0E7D}" destId="{804297F2-9BB4-407D-BB0E-DD0B8488FFC5}" srcOrd="0" destOrd="0" presId="urn:microsoft.com/office/officeart/2008/layout/HalfCircleOrganizationChart"/>
    <dgm:cxn modelId="{CE2A27B5-31B8-450C-9BFD-23EDDF3F7088}" srcId="{6BE64ADB-5A52-4F5B-B256-C23011E2B6EF}" destId="{A6045608-5DD5-4B38-BCF0-A9C700B3B31A}" srcOrd="0" destOrd="0" parTransId="{85ADC335-2F86-420C-BE31-320D3F34CC4C}" sibTransId="{85789B7D-E7AC-4CD3-8F69-C685AD3D83AC}"/>
    <dgm:cxn modelId="{C06328B9-CE7F-4013-BF90-B4A670C164CC}" type="presOf" srcId="{AD1838C3-FFFD-4DC6-8250-BB2D2A3D726F}" destId="{3C7B49D7-6BF1-420A-B425-F713E6DC8FAB}" srcOrd="0" destOrd="0" presId="urn:microsoft.com/office/officeart/2008/layout/HalfCircleOrganizationChart"/>
    <dgm:cxn modelId="{EBA6FDD8-5A5B-4D53-B8D3-796660438C18}" srcId="{A6045608-5DD5-4B38-BCF0-A9C700B3B31A}" destId="{168EB9F4-830C-48FE-9F78-51895151E3EA}" srcOrd="0" destOrd="0" parTransId="{A9BC0D77-2926-46BA-BE7B-798D5FBAE19E}" sibTransId="{FD82FBB9-D677-4824-907F-A6E5690F5550}"/>
    <dgm:cxn modelId="{DF94A133-5093-4E5C-B923-15061DF3A2D9}" type="presOf" srcId="{1C75146E-8A3F-44C0-A2EE-651A922C888F}" destId="{51EEB24B-45FF-4F88-90E3-2C7794BD2069}" srcOrd="0" destOrd="0" presId="urn:microsoft.com/office/officeart/2008/layout/HalfCircleOrganizationChart"/>
    <dgm:cxn modelId="{5A9F4221-7F0B-4A2B-94DA-136F4B351C22}" type="presOf" srcId="{963ECB0B-AAEA-4055-A385-DD716E3C220B}" destId="{97EF31FF-D7D6-4E61-9231-4629D36B2742}" srcOrd="0" destOrd="0" presId="urn:microsoft.com/office/officeart/2008/layout/HalfCircleOrganizationChart"/>
    <dgm:cxn modelId="{95681D63-394B-4EEF-8D46-43DA5B6697E4}" type="presOf" srcId="{BC5687E4-6A56-419B-A64A-A57F0022F48C}" destId="{EFC86FF1-36CA-49C6-BA9F-E31974A0AC59}" srcOrd="0" destOrd="0" presId="urn:microsoft.com/office/officeart/2008/layout/HalfCircleOrganizationChart"/>
    <dgm:cxn modelId="{E9ABD922-211E-4C5E-90C8-A94C186B6084}" type="presOf" srcId="{6BE64ADB-5A52-4F5B-B256-C23011E2B6EF}" destId="{D1EB219B-FCBF-48F6-8ABB-25A1CDFFE50D}" srcOrd="0" destOrd="0" presId="urn:microsoft.com/office/officeart/2008/layout/HalfCircleOrganizationChart"/>
    <dgm:cxn modelId="{7BAB84C9-9A5A-487B-8CEA-3D0F99231AA2}" type="presOf" srcId="{85ADC335-2F86-420C-BE31-320D3F34CC4C}" destId="{E2A82817-2D92-42CD-A156-E12B016B3A17}" srcOrd="0" destOrd="0" presId="urn:microsoft.com/office/officeart/2008/layout/HalfCircleOrganizationChart"/>
    <dgm:cxn modelId="{DB2C5CC9-DA5C-45FB-AACA-4D2D54C5E6F9}" type="presOf" srcId="{463F44B4-48D6-4265-B85F-6776C181838B}" destId="{BF08614B-D431-4695-9588-709AC6D7214D}" srcOrd="0" destOrd="0" presId="urn:microsoft.com/office/officeart/2008/layout/HalfCircleOrganizationChart"/>
    <dgm:cxn modelId="{39449C7D-42DC-4F65-A026-B2855EEBD6E7}" type="presOf" srcId="{6BE64ADB-5A52-4F5B-B256-C23011E2B6EF}" destId="{C42A339F-52DD-4C55-B399-B36E3614B524}" srcOrd="1" destOrd="0" presId="urn:microsoft.com/office/officeart/2008/layout/HalfCircleOrganizationChart"/>
    <dgm:cxn modelId="{50A35D3C-C3E7-4946-BC42-4702D4FA6C4F}" type="presOf" srcId="{66E7ED0A-12D4-45F2-930C-338651AFE00C}" destId="{C4044AF9-4072-47FF-9B47-4839C30F4413}" srcOrd="0" destOrd="0" presId="urn:microsoft.com/office/officeart/2008/layout/HalfCircleOrganizationChart"/>
    <dgm:cxn modelId="{8AE1B4D6-4BBF-4087-95D0-03DDBEAF2CF9}" srcId="{179DC9AA-EC46-46A6-9BE8-D4FD688102FF}" destId="{E2E5C50E-21FF-404E-B2B8-C2BD72E0A7FA}" srcOrd="3" destOrd="0" parTransId="{AD1838C3-FFFD-4DC6-8250-BB2D2A3D726F}" sibTransId="{D93DD195-AAA1-40D2-883A-E058E60DBB22}"/>
    <dgm:cxn modelId="{1C1C1978-F660-4CBE-8FA6-37D525E3E1C6}" srcId="{179DC9AA-EC46-46A6-9BE8-D4FD688102FF}" destId="{BC5687E4-6A56-419B-A64A-A57F0022F48C}" srcOrd="1" destOrd="0" parTransId="{963ECB0B-AAEA-4055-A385-DD716E3C220B}" sibTransId="{40D07D0D-0A9C-4187-B15A-F41A4B8421EE}"/>
    <dgm:cxn modelId="{A8701C89-CFE9-4865-AFAD-88D4B4A22959}" type="presOf" srcId="{63DB1EF1-29C2-45C8-83D9-21027FDD81CC}" destId="{0E4962ED-F012-4411-AD44-70A5F127CB9B}" srcOrd="0" destOrd="0" presId="urn:microsoft.com/office/officeart/2008/layout/HalfCircleOrganizationChart"/>
    <dgm:cxn modelId="{091B0777-7ABD-4411-980F-EAD2EA59535C}" type="presOf" srcId="{168EB9F4-830C-48FE-9F78-51895151E3EA}" destId="{530D3557-054A-41FD-AC56-552758C57960}" srcOrd="1" destOrd="0" presId="urn:microsoft.com/office/officeart/2008/layout/HalfCircleOrganizationChart"/>
    <dgm:cxn modelId="{7D19F177-2E86-4E23-B836-5B079EA401A5}" srcId="{179DC9AA-EC46-46A6-9BE8-D4FD688102FF}" destId="{B4A3CB0A-CFD6-4776-8DC1-0C716D51AA54}" srcOrd="0" destOrd="0" parTransId="{302B229B-2DAD-4E85-BDCC-DCD7B18559AC}" sibTransId="{22AC3579-7DBB-4ACD-9681-6899FBB65CD5}"/>
    <dgm:cxn modelId="{15075B93-D6F4-4F79-B45D-B0371DB51088}" type="presOf" srcId="{463F44B4-48D6-4265-B85F-6776C181838B}" destId="{6DAF9D26-E48D-46AE-A72D-CD5E5B5821AF}" srcOrd="1" destOrd="0" presId="urn:microsoft.com/office/officeart/2008/layout/HalfCircleOrganizationChart"/>
    <dgm:cxn modelId="{09286F30-A466-4DFB-AEC3-784A04E54FCD}" type="presOf" srcId="{DE4E97D7-A57B-475A-B09C-B4F8BFBA1D63}" destId="{37CBF1D1-7F50-4888-A812-7CAD78D86EE9}" srcOrd="0" destOrd="0" presId="urn:microsoft.com/office/officeart/2008/layout/HalfCircleOrganizationChart"/>
    <dgm:cxn modelId="{26E93AC4-0707-43A9-82AB-0076C609DF6D}" type="presOf" srcId="{B4A3CB0A-CFD6-4776-8DC1-0C716D51AA54}" destId="{DB3D89DE-FBDA-41F8-822B-2089272CEAF0}" srcOrd="1" destOrd="0" presId="urn:microsoft.com/office/officeart/2008/layout/HalfCircleOrganizationChart"/>
    <dgm:cxn modelId="{AF73F8B9-A977-4583-B224-A95FE0D41439}" type="presOf" srcId="{DA3D1521-6724-4AC5-8A66-3D43DC6C2CDC}" destId="{E91C5ECA-D145-4C26-A34E-566B5324AFAA}" srcOrd="1" destOrd="0" presId="urn:microsoft.com/office/officeart/2008/layout/HalfCircleOrganizationChart"/>
    <dgm:cxn modelId="{AC034BB6-8454-466F-B220-7BB227AB568E}" type="presOf" srcId="{302B229B-2DAD-4E85-BDCC-DCD7B18559AC}" destId="{F0022049-196C-4A46-B2C8-85CA22CEFC2D}" srcOrd="0" destOrd="0" presId="urn:microsoft.com/office/officeart/2008/layout/HalfCircleOrganizationChart"/>
    <dgm:cxn modelId="{D4896313-F516-4862-9D4B-B14EE189729C}" type="presOf" srcId="{32BE71F6-21A3-4F82-AB63-D9FA76494644}" destId="{8EDBFBD3-A73B-4326-B2D8-A877E3E6E79D}" srcOrd="0" destOrd="0" presId="urn:microsoft.com/office/officeart/2008/layout/HalfCircleOrganizationChart"/>
    <dgm:cxn modelId="{FD5DE52C-7997-4562-A161-B606ACA9F92B}" type="presOf" srcId="{B4A3CB0A-CFD6-4776-8DC1-0C716D51AA54}" destId="{79AEC8FA-ECFC-4554-987A-FC34F46D8F23}" srcOrd="0" destOrd="0" presId="urn:microsoft.com/office/officeart/2008/layout/HalfCircleOrganizationChart"/>
    <dgm:cxn modelId="{3DDE4166-595B-4182-8700-A58D6FDF5766}" type="presOf" srcId="{DA3D1521-6724-4AC5-8A66-3D43DC6C2CDC}" destId="{7184F4B1-FB69-48CC-8A0E-DEC4604BE6EC}" srcOrd="0" destOrd="0" presId="urn:microsoft.com/office/officeart/2008/layout/HalfCircleOrganizationChart"/>
    <dgm:cxn modelId="{314D59F3-2A14-447E-8304-FDFC2B3FAA4C}" srcId="{1C75146E-8A3F-44C0-A2EE-651A922C888F}" destId="{6BE64ADB-5A52-4F5B-B256-C23011E2B6EF}" srcOrd="0" destOrd="0" parTransId="{6830DB82-A151-41A1-944F-C43AD1DB0961}" sibTransId="{B7438F74-9994-403E-AE76-758A27249A2F}"/>
    <dgm:cxn modelId="{DA6A36EC-2BB0-490E-8A68-47C490C4F616}" type="presOf" srcId="{179DC9AA-EC46-46A6-9BE8-D4FD688102FF}" destId="{C4600A0B-775C-4EBA-9180-CC73855A3313}" srcOrd="1" destOrd="0" presId="urn:microsoft.com/office/officeart/2008/layout/HalfCircleOrganizationChart"/>
    <dgm:cxn modelId="{CD6132EA-222A-431C-932A-F1CAD5408029}" type="presOf" srcId="{88F3393D-35E8-42C1-9F0B-CCD552BDC2DC}" destId="{4003A8AC-DB8B-4EC5-BCEA-D6A287D3C800}" srcOrd="0" destOrd="0" presId="urn:microsoft.com/office/officeart/2008/layout/HalfCircleOrganizationChart"/>
    <dgm:cxn modelId="{27ABB9EB-2900-4A9E-BF1B-5849505170D4}" type="presOf" srcId="{E2E5C50E-21FF-404E-B2B8-C2BD72E0A7FA}" destId="{9754C2EE-5AD8-41BB-8D31-D872B90BE6EF}" srcOrd="1" destOrd="0" presId="urn:microsoft.com/office/officeart/2008/layout/HalfCircleOrganizationChart"/>
    <dgm:cxn modelId="{396E6A2B-EE7E-4E31-89E6-7D40B45E83A6}" type="presOf" srcId="{A6045608-5DD5-4B38-BCF0-A9C700B3B31A}" destId="{99674A50-71A3-4B52-A399-C0A38976BDDC}" srcOrd="1" destOrd="0" presId="urn:microsoft.com/office/officeart/2008/layout/HalfCircleOrganizationChart"/>
    <dgm:cxn modelId="{C96985C8-D989-4F9D-8D2F-9C331C06A6BF}" type="presOf" srcId="{714BC1E2-1156-47D9-A547-C5E6C6DD4B53}" destId="{57C59DB1-1AC0-4EDD-8963-DAF43A038E1A}" srcOrd="0" destOrd="0" presId="urn:microsoft.com/office/officeart/2008/layout/HalfCircleOrganizationChart"/>
    <dgm:cxn modelId="{C85AD5CA-D96C-4D29-A761-686785AE5DFB}" type="presOf" srcId="{DE4E97D7-A57B-475A-B09C-B4F8BFBA1D63}" destId="{4D1284A5-180B-45FA-93EA-EDE62ADA6B39}" srcOrd="1" destOrd="0" presId="urn:microsoft.com/office/officeart/2008/layout/HalfCircleOrganizationChart"/>
    <dgm:cxn modelId="{26E3B16A-F38B-43C9-AC0E-C2F955023E81}" type="presParOf" srcId="{51EEB24B-45FF-4F88-90E3-2C7794BD2069}" destId="{F738A559-59A6-4E5B-9391-5BDCCE43B2F1}" srcOrd="0" destOrd="0" presId="urn:microsoft.com/office/officeart/2008/layout/HalfCircleOrganizationChart"/>
    <dgm:cxn modelId="{54EB2AF7-F2F6-4754-A7B4-2B30013390FA}" type="presParOf" srcId="{F738A559-59A6-4E5B-9391-5BDCCE43B2F1}" destId="{F4B1D5FF-EF77-47BC-8A4D-7E16E28F739E}" srcOrd="0" destOrd="0" presId="urn:microsoft.com/office/officeart/2008/layout/HalfCircleOrganizationChart"/>
    <dgm:cxn modelId="{E36D25E3-2D6F-489D-B9F6-CED5B21D003E}" type="presParOf" srcId="{F4B1D5FF-EF77-47BC-8A4D-7E16E28F739E}" destId="{D1EB219B-FCBF-48F6-8ABB-25A1CDFFE50D}" srcOrd="0" destOrd="0" presId="urn:microsoft.com/office/officeart/2008/layout/HalfCircleOrganizationChart"/>
    <dgm:cxn modelId="{C8630B97-9E17-4EF0-82B0-609AD8EB65C2}" type="presParOf" srcId="{F4B1D5FF-EF77-47BC-8A4D-7E16E28F739E}" destId="{372541D7-6F07-4F60-B216-869831ADCAD8}" srcOrd="1" destOrd="0" presId="urn:microsoft.com/office/officeart/2008/layout/HalfCircleOrganizationChart"/>
    <dgm:cxn modelId="{7F427539-9041-4687-BAC0-4B11327FA6F2}" type="presParOf" srcId="{F4B1D5FF-EF77-47BC-8A4D-7E16E28F739E}" destId="{B7282BE1-DBE4-430F-8A56-332A2F4BD851}" srcOrd="2" destOrd="0" presId="urn:microsoft.com/office/officeart/2008/layout/HalfCircleOrganizationChart"/>
    <dgm:cxn modelId="{BFAC9710-45E5-458F-98B6-4BEB84E92D52}" type="presParOf" srcId="{F4B1D5FF-EF77-47BC-8A4D-7E16E28F739E}" destId="{C42A339F-52DD-4C55-B399-B36E3614B524}" srcOrd="3" destOrd="0" presId="urn:microsoft.com/office/officeart/2008/layout/HalfCircleOrganizationChart"/>
    <dgm:cxn modelId="{C282ADB1-7271-4372-8AA9-FF25A80FE15A}" type="presParOf" srcId="{F738A559-59A6-4E5B-9391-5BDCCE43B2F1}" destId="{1236D8CE-32A7-42C3-9035-2546F86EAEF2}" srcOrd="1" destOrd="0" presId="urn:microsoft.com/office/officeart/2008/layout/HalfCircleOrganizationChart"/>
    <dgm:cxn modelId="{4F84DEA8-0D9B-437A-AFD7-F1FC4B7755D3}" type="presParOf" srcId="{1236D8CE-32A7-42C3-9035-2546F86EAEF2}" destId="{E2A82817-2D92-42CD-A156-E12B016B3A17}" srcOrd="0" destOrd="0" presId="urn:microsoft.com/office/officeart/2008/layout/HalfCircleOrganizationChart"/>
    <dgm:cxn modelId="{074338F0-00DE-4825-A116-5A8281355FE1}" type="presParOf" srcId="{1236D8CE-32A7-42C3-9035-2546F86EAEF2}" destId="{8480265C-4957-4F61-8E12-34C51DFFE933}" srcOrd="1" destOrd="0" presId="urn:microsoft.com/office/officeart/2008/layout/HalfCircleOrganizationChart"/>
    <dgm:cxn modelId="{33AB8A6A-57BC-4E0E-8196-C6A571ED5AEE}" type="presParOf" srcId="{8480265C-4957-4F61-8E12-34C51DFFE933}" destId="{DA839D36-4B05-4CCE-8FC1-CE029B98820A}" srcOrd="0" destOrd="0" presId="urn:microsoft.com/office/officeart/2008/layout/HalfCircleOrganizationChart"/>
    <dgm:cxn modelId="{C890E405-947E-4871-916A-CDB5072274E4}" type="presParOf" srcId="{DA839D36-4B05-4CCE-8FC1-CE029B98820A}" destId="{21BA3848-F383-446F-92AC-D280F319599D}" srcOrd="0" destOrd="0" presId="urn:microsoft.com/office/officeart/2008/layout/HalfCircleOrganizationChart"/>
    <dgm:cxn modelId="{6106B2A2-5CD3-4491-81BE-B4B782C221A2}" type="presParOf" srcId="{DA839D36-4B05-4CCE-8FC1-CE029B98820A}" destId="{CD92F103-7F51-45C5-9619-F0650CA9AF57}" srcOrd="1" destOrd="0" presId="urn:microsoft.com/office/officeart/2008/layout/HalfCircleOrganizationChart"/>
    <dgm:cxn modelId="{99E2833C-59C9-4350-9AA9-7733DFCE24A8}" type="presParOf" srcId="{DA839D36-4B05-4CCE-8FC1-CE029B98820A}" destId="{0B37F51B-0BA1-4AE5-9105-0CCCA9B08580}" srcOrd="2" destOrd="0" presId="urn:microsoft.com/office/officeart/2008/layout/HalfCircleOrganizationChart"/>
    <dgm:cxn modelId="{99EC5AD7-33A5-4897-AB20-F2E8A7F27897}" type="presParOf" srcId="{DA839D36-4B05-4CCE-8FC1-CE029B98820A}" destId="{99674A50-71A3-4B52-A399-C0A38976BDDC}" srcOrd="3" destOrd="0" presId="urn:microsoft.com/office/officeart/2008/layout/HalfCircleOrganizationChart"/>
    <dgm:cxn modelId="{008938E1-05DE-4E83-8B0A-F6ECFD64E1C8}" type="presParOf" srcId="{8480265C-4957-4F61-8E12-34C51DFFE933}" destId="{C9CA1E3B-89A9-4BAF-9A72-15A5FBE18F7F}" srcOrd="1" destOrd="0" presId="urn:microsoft.com/office/officeart/2008/layout/HalfCircleOrganizationChart"/>
    <dgm:cxn modelId="{6EA33F4A-7C90-4207-BBC2-C0A3F18B80C3}" type="presParOf" srcId="{C9CA1E3B-89A9-4BAF-9A72-15A5FBE18F7F}" destId="{5D4B3E55-4A95-4CAD-9701-7D794E724E6F}" srcOrd="0" destOrd="0" presId="urn:microsoft.com/office/officeart/2008/layout/HalfCircleOrganizationChart"/>
    <dgm:cxn modelId="{26E436D0-E32B-4420-8475-90CFB8FC998C}" type="presParOf" srcId="{C9CA1E3B-89A9-4BAF-9A72-15A5FBE18F7F}" destId="{F253D249-B732-4192-941C-0B8A3589946B}" srcOrd="1" destOrd="0" presId="urn:microsoft.com/office/officeart/2008/layout/HalfCircleOrganizationChart"/>
    <dgm:cxn modelId="{15B41794-AB32-459F-A960-58DEE83AB2F2}" type="presParOf" srcId="{F253D249-B732-4192-941C-0B8A3589946B}" destId="{75533B2B-4E4A-4BB1-9C97-7A182B3BC423}" srcOrd="0" destOrd="0" presId="urn:microsoft.com/office/officeart/2008/layout/HalfCircleOrganizationChart"/>
    <dgm:cxn modelId="{91832127-3660-44B2-8A73-E472A06DFE9F}" type="presParOf" srcId="{75533B2B-4E4A-4BB1-9C97-7A182B3BC423}" destId="{A7A34868-9113-4C1E-B092-1EBFE9424AE0}" srcOrd="0" destOrd="0" presId="urn:microsoft.com/office/officeart/2008/layout/HalfCircleOrganizationChart"/>
    <dgm:cxn modelId="{E858D56C-2391-4820-B1CC-02E1D44A870D}" type="presParOf" srcId="{75533B2B-4E4A-4BB1-9C97-7A182B3BC423}" destId="{D63AF471-6D19-4AB6-9EC4-888337433D0F}" srcOrd="1" destOrd="0" presId="urn:microsoft.com/office/officeart/2008/layout/HalfCircleOrganizationChart"/>
    <dgm:cxn modelId="{C4004193-7F30-4D80-8E23-B23126845ADC}" type="presParOf" srcId="{75533B2B-4E4A-4BB1-9C97-7A182B3BC423}" destId="{B26A8F16-48B4-49A6-A773-785944E68A40}" srcOrd="2" destOrd="0" presId="urn:microsoft.com/office/officeart/2008/layout/HalfCircleOrganizationChart"/>
    <dgm:cxn modelId="{0D9EA246-BF3C-47A7-9A96-A98399276E4E}" type="presParOf" srcId="{75533B2B-4E4A-4BB1-9C97-7A182B3BC423}" destId="{530D3557-054A-41FD-AC56-552758C57960}" srcOrd="3" destOrd="0" presId="urn:microsoft.com/office/officeart/2008/layout/HalfCircleOrganizationChart"/>
    <dgm:cxn modelId="{CA1361BD-2362-481F-9C7B-A3B26F7F4216}" type="presParOf" srcId="{F253D249-B732-4192-941C-0B8A3589946B}" destId="{801083E7-D927-4688-B620-8E46EE72BFED}" srcOrd="1" destOrd="0" presId="urn:microsoft.com/office/officeart/2008/layout/HalfCircleOrganizationChart"/>
    <dgm:cxn modelId="{6CC88596-BF25-44D9-9322-ABD86EDDC050}" type="presParOf" srcId="{F253D249-B732-4192-941C-0B8A3589946B}" destId="{C51615B9-8E98-448D-B2B8-4AECB1DE78A7}" srcOrd="2" destOrd="0" presId="urn:microsoft.com/office/officeart/2008/layout/HalfCircleOrganizationChart"/>
    <dgm:cxn modelId="{C0632B35-D14B-498E-9030-4E6DAE256173}" type="presParOf" srcId="{C9CA1E3B-89A9-4BAF-9A72-15A5FBE18F7F}" destId="{8EDBFBD3-A73B-4326-B2D8-A877E3E6E79D}" srcOrd="2" destOrd="0" presId="urn:microsoft.com/office/officeart/2008/layout/HalfCircleOrganizationChart"/>
    <dgm:cxn modelId="{66B0E462-6A66-4EC2-A393-CD69F8DEC670}" type="presParOf" srcId="{C9CA1E3B-89A9-4BAF-9A72-15A5FBE18F7F}" destId="{1D9592EC-1C32-4486-A980-DE4CC3F1022E}" srcOrd="3" destOrd="0" presId="urn:microsoft.com/office/officeart/2008/layout/HalfCircleOrganizationChart"/>
    <dgm:cxn modelId="{802EB25A-42F4-47D5-AA3D-9025CCFBABCC}" type="presParOf" srcId="{1D9592EC-1C32-4486-A980-DE4CC3F1022E}" destId="{A789506E-E2CA-45F7-B17B-454B124B1F92}" srcOrd="0" destOrd="0" presId="urn:microsoft.com/office/officeart/2008/layout/HalfCircleOrganizationChart"/>
    <dgm:cxn modelId="{8E99BD83-7E8F-477C-9033-02208F9E4FBC}" type="presParOf" srcId="{A789506E-E2CA-45F7-B17B-454B124B1F92}" destId="{7184F4B1-FB69-48CC-8A0E-DEC4604BE6EC}" srcOrd="0" destOrd="0" presId="urn:microsoft.com/office/officeart/2008/layout/HalfCircleOrganizationChart"/>
    <dgm:cxn modelId="{23D8B198-5CF3-4F22-A419-CA1D75CA7DA5}" type="presParOf" srcId="{A789506E-E2CA-45F7-B17B-454B124B1F92}" destId="{476C1092-9C47-42D7-BB1B-BAC0DDB72C89}" srcOrd="1" destOrd="0" presId="urn:microsoft.com/office/officeart/2008/layout/HalfCircleOrganizationChart"/>
    <dgm:cxn modelId="{0A609AC3-4854-4090-9E6A-2CABE0BAF7DA}" type="presParOf" srcId="{A789506E-E2CA-45F7-B17B-454B124B1F92}" destId="{8B357548-26FE-4C65-A1E1-2058274BEEF5}" srcOrd="2" destOrd="0" presId="urn:microsoft.com/office/officeart/2008/layout/HalfCircleOrganizationChart"/>
    <dgm:cxn modelId="{1EB262EA-F567-45F3-8A3E-5D90D319CE51}" type="presParOf" srcId="{A789506E-E2CA-45F7-B17B-454B124B1F92}" destId="{E91C5ECA-D145-4C26-A34E-566B5324AFAA}" srcOrd="3" destOrd="0" presId="urn:microsoft.com/office/officeart/2008/layout/HalfCircleOrganizationChart"/>
    <dgm:cxn modelId="{6BC5069A-786E-4C2F-8C11-23DA092E8314}" type="presParOf" srcId="{1D9592EC-1C32-4486-A980-DE4CC3F1022E}" destId="{88C73329-AB6B-4F18-BB4F-062D56FCD056}" srcOrd="1" destOrd="0" presId="urn:microsoft.com/office/officeart/2008/layout/HalfCircleOrganizationChart"/>
    <dgm:cxn modelId="{779244B3-D921-4950-ACF1-582DB7950F26}" type="presParOf" srcId="{1D9592EC-1C32-4486-A980-DE4CC3F1022E}" destId="{7A5CDC67-A0AE-4765-9F7F-EF2D790E6E2D}" srcOrd="2" destOrd="0" presId="urn:microsoft.com/office/officeart/2008/layout/HalfCircleOrganizationChart"/>
    <dgm:cxn modelId="{2C9C11BF-76FD-40F3-9918-549EB7DACC9F}" type="presParOf" srcId="{C9CA1E3B-89A9-4BAF-9A72-15A5FBE18F7F}" destId="{C4044AF9-4072-47FF-9B47-4839C30F4413}" srcOrd="4" destOrd="0" presId="urn:microsoft.com/office/officeart/2008/layout/HalfCircleOrganizationChart"/>
    <dgm:cxn modelId="{BBA6E03D-1665-4182-B77F-BEC8A6413B27}" type="presParOf" srcId="{C9CA1E3B-89A9-4BAF-9A72-15A5FBE18F7F}" destId="{7C37353C-3950-40D3-A220-7E6FC143A6CC}" srcOrd="5" destOrd="0" presId="urn:microsoft.com/office/officeart/2008/layout/HalfCircleOrganizationChart"/>
    <dgm:cxn modelId="{1ED23E49-BA2B-473E-8BC5-62C2897E78CB}" type="presParOf" srcId="{7C37353C-3950-40D3-A220-7E6FC143A6CC}" destId="{792F0A20-9038-42A9-A1AD-C9BFA93D328E}" srcOrd="0" destOrd="0" presId="urn:microsoft.com/office/officeart/2008/layout/HalfCircleOrganizationChart"/>
    <dgm:cxn modelId="{52B5D545-08A9-46AB-AEF0-F3E83DC8F9C4}" type="presParOf" srcId="{792F0A20-9038-42A9-A1AD-C9BFA93D328E}" destId="{BF08614B-D431-4695-9588-709AC6D7214D}" srcOrd="0" destOrd="0" presId="urn:microsoft.com/office/officeart/2008/layout/HalfCircleOrganizationChart"/>
    <dgm:cxn modelId="{88EED168-1E3E-494A-A6B4-2B373B9F66FA}" type="presParOf" srcId="{792F0A20-9038-42A9-A1AD-C9BFA93D328E}" destId="{390A4052-B2FD-420B-9362-3C9C65B9122F}" srcOrd="1" destOrd="0" presId="urn:microsoft.com/office/officeart/2008/layout/HalfCircleOrganizationChart"/>
    <dgm:cxn modelId="{32B32665-A6AF-42E2-90A3-ECADD747D378}" type="presParOf" srcId="{792F0A20-9038-42A9-A1AD-C9BFA93D328E}" destId="{B7FF1C48-BC87-47CB-BB18-932FBF9774E3}" srcOrd="2" destOrd="0" presId="urn:microsoft.com/office/officeart/2008/layout/HalfCircleOrganizationChart"/>
    <dgm:cxn modelId="{55ADDF46-402C-4807-9E72-8F910DC04AE9}" type="presParOf" srcId="{792F0A20-9038-42A9-A1AD-C9BFA93D328E}" destId="{6DAF9D26-E48D-46AE-A72D-CD5E5B5821AF}" srcOrd="3" destOrd="0" presId="urn:microsoft.com/office/officeart/2008/layout/HalfCircleOrganizationChart"/>
    <dgm:cxn modelId="{FEE80E6C-05B7-4434-AE65-3675B7004756}" type="presParOf" srcId="{7C37353C-3950-40D3-A220-7E6FC143A6CC}" destId="{CCB84F1F-1BD0-4BB0-BB02-D5EBB33FA2E3}" srcOrd="1" destOrd="0" presId="urn:microsoft.com/office/officeart/2008/layout/HalfCircleOrganizationChart"/>
    <dgm:cxn modelId="{9CD7E8F0-271F-409D-BBDB-61A50D65F21C}" type="presParOf" srcId="{7C37353C-3950-40D3-A220-7E6FC143A6CC}" destId="{8165F277-7A6F-4FD5-974F-65456358AB2B}" srcOrd="2" destOrd="0" presId="urn:microsoft.com/office/officeart/2008/layout/HalfCircleOrganizationChart"/>
    <dgm:cxn modelId="{7BA96447-F7A1-4980-B54E-3C33C2FEE81C}" type="presParOf" srcId="{C9CA1E3B-89A9-4BAF-9A72-15A5FBE18F7F}" destId="{4003A8AC-DB8B-4EC5-BCEA-D6A287D3C800}" srcOrd="6" destOrd="0" presId="urn:microsoft.com/office/officeart/2008/layout/HalfCircleOrganizationChart"/>
    <dgm:cxn modelId="{00B0A16D-F6E1-4A3D-84E4-E3D4FBEF06A1}" type="presParOf" srcId="{C9CA1E3B-89A9-4BAF-9A72-15A5FBE18F7F}" destId="{671F191D-4370-4973-A422-B1FDD6CC4D80}" srcOrd="7" destOrd="0" presId="urn:microsoft.com/office/officeart/2008/layout/HalfCircleOrganizationChart"/>
    <dgm:cxn modelId="{E7550E6A-99BD-4C7E-A8D6-AA36C66AB97A}" type="presParOf" srcId="{671F191D-4370-4973-A422-B1FDD6CC4D80}" destId="{8D29819B-F1FF-49F9-9109-A1ED09A463F6}" srcOrd="0" destOrd="0" presId="urn:microsoft.com/office/officeart/2008/layout/HalfCircleOrganizationChart"/>
    <dgm:cxn modelId="{621C419A-AD27-4C42-B416-488512EF8AFB}" type="presParOf" srcId="{8D29819B-F1FF-49F9-9109-A1ED09A463F6}" destId="{57C59DB1-1AC0-4EDD-8963-DAF43A038E1A}" srcOrd="0" destOrd="0" presId="urn:microsoft.com/office/officeart/2008/layout/HalfCircleOrganizationChart"/>
    <dgm:cxn modelId="{A9C5D83D-58B0-4BE6-AC3E-9254A7D0400B}" type="presParOf" srcId="{8D29819B-F1FF-49F9-9109-A1ED09A463F6}" destId="{4DFA68E4-7430-4E0A-BB74-EA682571877C}" srcOrd="1" destOrd="0" presId="urn:microsoft.com/office/officeart/2008/layout/HalfCircleOrganizationChart"/>
    <dgm:cxn modelId="{583E3A17-3982-4AF5-8668-E9F710F28719}" type="presParOf" srcId="{8D29819B-F1FF-49F9-9109-A1ED09A463F6}" destId="{C1BF1776-58A2-4DD1-A25F-E2DFFC5BF501}" srcOrd="2" destOrd="0" presId="urn:microsoft.com/office/officeart/2008/layout/HalfCircleOrganizationChart"/>
    <dgm:cxn modelId="{8F08A0DC-14B7-49F0-8CDB-B49D880F6590}" type="presParOf" srcId="{8D29819B-F1FF-49F9-9109-A1ED09A463F6}" destId="{D9FA9D8B-CCDA-4650-A9F7-BC0AECA908E9}" srcOrd="3" destOrd="0" presId="urn:microsoft.com/office/officeart/2008/layout/HalfCircleOrganizationChart"/>
    <dgm:cxn modelId="{3EA4BC90-10B3-41EC-9B15-61D231D86956}" type="presParOf" srcId="{671F191D-4370-4973-A422-B1FDD6CC4D80}" destId="{DD323028-D86A-458A-A6EF-2CD3B8D1C7D2}" srcOrd="1" destOrd="0" presId="urn:microsoft.com/office/officeart/2008/layout/HalfCircleOrganizationChart"/>
    <dgm:cxn modelId="{28DF54CD-448B-4DBA-9E49-BFDF3A456C64}" type="presParOf" srcId="{671F191D-4370-4973-A422-B1FDD6CC4D80}" destId="{2809D35A-4CD0-45F5-BDC8-30AE4D5AFE2B}" srcOrd="2" destOrd="0" presId="urn:microsoft.com/office/officeart/2008/layout/HalfCircleOrganizationChart"/>
    <dgm:cxn modelId="{B663CDED-91E8-4059-AEF8-7A4DC2B8B96C}" type="presParOf" srcId="{8480265C-4957-4F61-8E12-34C51DFFE933}" destId="{532AEFA8-A11A-4B75-8348-792D217091B7}" srcOrd="2" destOrd="0" presId="urn:microsoft.com/office/officeart/2008/layout/HalfCircleOrganizationChart"/>
    <dgm:cxn modelId="{3ACA0E1E-4538-4E59-8391-1FA1E7ED20A3}" type="presParOf" srcId="{1236D8CE-32A7-42C3-9035-2546F86EAEF2}" destId="{0E4962ED-F012-4411-AD44-70A5F127CB9B}" srcOrd="2" destOrd="0" presId="urn:microsoft.com/office/officeart/2008/layout/HalfCircleOrganizationChart"/>
    <dgm:cxn modelId="{5A106E18-D15B-4294-906F-28D3A2AB9E07}" type="presParOf" srcId="{1236D8CE-32A7-42C3-9035-2546F86EAEF2}" destId="{70CFA74D-3E8B-42A4-892E-87977255E0C3}" srcOrd="3" destOrd="0" presId="urn:microsoft.com/office/officeart/2008/layout/HalfCircleOrganizationChart"/>
    <dgm:cxn modelId="{4EBBAED3-B06D-4028-ADDA-FA337BE2B506}" type="presParOf" srcId="{70CFA74D-3E8B-42A4-892E-87977255E0C3}" destId="{F0F19A56-A401-472A-B061-E2D00163DD7D}" srcOrd="0" destOrd="0" presId="urn:microsoft.com/office/officeart/2008/layout/HalfCircleOrganizationChart"/>
    <dgm:cxn modelId="{0F07991F-5805-470E-9999-CA6D9886F928}" type="presParOf" srcId="{F0F19A56-A401-472A-B061-E2D00163DD7D}" destId="{7E552EE7-0522-4E79-B05F-81A29737002D}" srcOrd="0" destOrd="0" presId="urn:microsoft.com/office/officeart/2008/layout/HalfCircleOrganizationChart"/>
    <dgm:cxn modelId="{82A807DB-CA06-4BD3-81A4-F40879351DA1}" type="presParOf" srcId="{F0F19A56-A401-472A-B061-E2D00163DD7D}" destId="{902E63C4-89BB-40D7-A8F8-7BA3F5E87959}" srcOrd="1" destOrd="0" presId="urn:microsoft.com/office/officeart/2008/layout/HalfCircleOrganizationChart"/>
    <dgm:cxn modelId="{C6195E65-922D-4B79-A576-AC99A22BB3AB}" type="presParOf" srcId="{F0F19A56-A401-472A-B061-E2D00163DD7D}" destId="{1B0814B7-1275-42C9-8FA0-90ED66057758}" srcOrd="2" destOrd="0" presId="urn:microsoft.com/office/officeart/2008/layout/HalfCircleOrganizationChart"/>
    <dgm:cxn modelId="{3B73C7EB-976D-4419-BFF8-1631F0CC97C9}" type="presParOf" srcId="{F0F19A56-A401-472A-B061-E2D00163DD7D}" destId="{C4600A0B-775C-4EBA-9180-CC73855A3313}" srcOrd="3" destOrd="0" presId="urn:microsoft.com/office/officeart/2008/layout/HalfCircleOrganizationChart"/>
    <dgm:cxn modelId="{28FB666F-1237-46A6-8B5C-F4E62B7CD30C}" type="presParOf" srcId="{70CFA74D-3E8B-42A4-892E-87977255E0C3}" destId="{15A3C29B-AFEC-46F2-8536-BC1480D90032}" srcOrd="1" destOrd="0" presId="urn:microsoft.com/office/officeart/2008/layout/HalfCircleOrganizationChart"/>
    <dgm:cxn modelId="{A909175A-1134-4D78-AD8D-94208AB8E6B0}" type="presParOf" srcId="{15A3C29B-AFEC-46F2-8536-BC1480D90032}" destId="{F0022049-196C-4A46-B2C8-85CA22CEFC2D}" srcOrd="0" destOrd="0" presId="urn:microsoft.com/office/officeart/2008/layout/HalfCircleOrganizationChart"/>
    <dgm:cxn modelId="{6B411B79-8EC6-453D-8008-891DAB6E23C6}" type="presParOf" srcId="{15A3C29B-AFEC-46F2-8536-BC1480D90032}" destId="{5D1B9B24-36D6-48A8-BABD-2EF3AB56367F}" srcOrd="1" destOrd="0" presId="urn:microsoft.com/office/officeart/2008/layout/HalfCircleOrganizationChart"/>
    <dgm:cxn modelId="{7291CCE1-9052-4271-A185-038656C4952A}" type="presParOf" srcId="{5D1B9B24-36D6-48A8-BABD-2EF3AB56367F}" destId="{461CD6D6-7609-4F73-BE3A-1D3922DE393E}" srcOrd="0" destOrd="0" presId="urn:microsoft.com/office/officeart/2008/layout/HalfCircleOrganizationChart"/>
    <dgm:cxn modelId="{6FD0DFE5-54CA-45AB-A756-5B333C285705}" type="presParOf" srcId="{461CD6D6-7609-4F73-BE3A-1D3922DE393E}" destId="{79AEC8FA-ECFC-4554-987A-FC34F46D8F23}" srcOrd="0" destOrd="0" presId="urn:microsoft.com/office/officeart/2008/layout/HalfCircleOrganizationChart"/>
    <dgm:cxn modelId="{75775FE9-A63D-4A22-A699-AADE3B2A7FB1}" type="presParOf" srcId="{461CD6D6-7609-4F73-BE3A-1D3922DE393E}" destId="{3F0B566C-074E-4614-AA55-25F3A1478706}" srcOrd="1" destOrd="0" presId="urn:microsoft.com/office/officeart/2008/layout/HalfCircleOrganizationChart"/>
    <dgm:cxn modelId="{5B50A5E1-13C1-4A9C-A74F-5EC8D9F746D9}" type="presParOf" srcId="{461CD6D6-7609-4F73-BE3A-1D3922DE393E}" destId="{D08DDB3E-7359-4549-9754-23A9A561993A}" srcOrd="2" destOrd="0" presId="urn:microsoft.com/office/officeart/2008/layout/HalfCircleOrganizationChart"/>
    <dgm:cxn modelId="{998E98D3-65B7-4816-8E1C-2D62187FDEA6}" type="presParOf" srcId="{461CD6D6-7609-4F73-BE3A-1D3922DE393E}" destId="{DB3D89DE-FBDA-41F8-822B-2089272CEAF0}" srcOrd="3" destOrd="0" presId="urn:microsoft.com/office/officeart/2008/layout/HalfCircleOrganizationChart"/>
    <dgm:cxn modelId="{FC575872-F41F-40C2-9126-3257E6704BF8}" type="presParOf" srcId="{5D1B9B24-36D6-48A8-BABD-2EF3AB56367F}" destId="{1567AC32-766B-4CD1-86F9-9470E790C5AF}" srcOrd="1" destOrd="0" presId="urn:microsoft.com/office/officeart/2008/layout/HalfCircleOrganizationChart"/>
    <dgm:cxn modelId="{D0F8E3AA-BE26-425F-B3E1-1C3E9033B621}" type="presParOf" srcId="{5D1B9B24-36D6-48A8-BABD-2EF3AB56367F}" destId="{889478FA-8A93-4452-9691-CC36E12F0CE3}" srcOrd="2" destOrd="0" presId="urn:microsoft.com/office/officeart/2008/layout/HalfCircleOrganizationChart"/>
    <dgm:cxn modelId="{4FD7932E-A9DA-43E4-9CAD-27197F5DC7D0}" type="presParOf" srcId="{15A3C29B-AFEC-46F2-8536-BC1480D90032}" destId="{97EF31FF-D7D6-4E61-9231-4629D36B2742}" srcOrd="2" destOrd="0" presId="urn:microsoft.com/office/officeart/2008/layout/HalfCircleOrganizationChart"/>
    <dgm:cxn modelId="{AA8B68FF-DD67-4AC8-B644-52DAA69D9867}" type="presParOf" srcId="{15A3C29B-AFEC-46F2-8536-BC1480D90032}" destId="{158DB52D-914F-484F-A7C8-C4C6CD72009E}" srcOrd="3" destOrd="0" presId="urn:microsoft.com/office/officeart/2008/layout/HalfCircleOrganizationChart"/>
    <dgm:cxn modelId="{DFACD331-498A-4A3E-8549-20D018B3212C}" type="presParOf" srcId="{158DB52D-914F-484F-A7C8-C4C6CD72009E}" destId="{25142761-1003-462E-B4B1-8EF6AE08BDB0}" srcOrd="0" destOrd="0" presId="urn:microsoft.com/office/officeart/2008/layout/HalfCircleOrganizationChart"/>
    <dgm:cxn modelId="{37413AE2-DBFC-4EC7-94CC-135F6E1B596B}" type="presParOf" srcId="{25142761-1003-462E-B4B1-8EF6AE08BDB0}" destId="{EFC86FF1-36CA-49C6-BA9F-E31974A0AC59}" srcOrd="0" destOrd="0" presId="urn:microsoft.com/office/officeart/2008/layout/HalfCircleOrganizationChart"/>
    <dgm:cxn modelId="{095C8CEA-1EFD-4C7A-9CB6-79CD011CFF21}" type="presParOf" srcId="{25142761-1003-462E-B4B1-8EF6AE08BDB0}" destId="{39B18F51-088A-43A7-A86A-ECC45D60B627}" srcOrd="1" destOrd="0" presId="urn:microsoft.com/office/officeart/2008/layout/HalfCircleOrganizationChart"/>
    <dgm:cxn modelId="{9884A54C-BEC1-4464-8ADE-E03F92FA07F7}" type="presParOf" srcId="{25142761-1003-462E-B4B1-8EF6AE08BDB0}" destId="{026AAF7C-B07C-41DB-96EE-D05899EC169A}" srcOrd="2" destOrd="0" presId="urn:microsoft.com/office/officeart/2008/layout/HalfCircleOrganizationChart"/>
    <dgm:cxn modelId="{64D38074-DADA-4601-A957-737F86EB67B0}" type="presParOf" srcId="{25142761-1003-462E-B4B1-8EF6AE08BDB0}" destId="{7769053C-8923-44C9-A7E2-140F2156264C}" srcOrd="3" destOrd="0" presId="urn:microsoft.com/office/officeart/2008/layout/HalfCircleOrganizationChart"/>
    <dgm:cxn modelId="{B303486F-B6C6-4D97-A89C-7169634ECFCE}" type="presParOf" srcId="{158DB52D-914F-484F-A7C8-C4C6CD72009E}" destId="{7849F358-4AAE-4155-9FA7-49382CC624A7}" srcOrd="1" destOrd="0" presId="urn:microsoft.com/office/officeart/2008/layout/HalfCircleOrganizationChart"/>
    <dgm:cxn modelId="{00B6B03C-59BD-4D54-8AB3-D8F509417A5D}" type="presParOf" srcId="{158DB52D-914F-484F-A7C8-C4C6CD72009E}" destId="{C6F508D7-17C0-46BA-95AA-8936C7F179A5}" srcOrd="2" destOrd="0" presId="urn:microsoft.com/office/officeart/2008/layout/HalfCircleOrganizationChart"/>
    <dgm:cxn modelId="{6EEC4B5E-AB52-41E0-B34C-6BBEA7B890CD}" type="presParOf" srcId="{15A3C29B-AFEC-46F2-8536-BC1480D90032}" destId="{804297F2-9BB4-407D-BB0E-DD0B8488FFC5}" srcOrd="4" destOrd="0" presId="urn:microsoft.com/office/officeart/2008/layout/HalfCircleOrganizationChart"/>
    <dgm:cxn modelId="{0724EE45-3E69-4573-8C79-AAF186EF3A4C}" type="presParOf" srcId="{15A3C29B-AFEC-46F2-8536-BC1480D90032}" destId="{3FCFFD5B-5D4F-4810-A15F-ACFFD9CAFDF9}" srcOrd="5" destOrd="0" presId="urn:microsoft.com/office/officeart/2008/layout/HalfCircleOrganizationChart"/>
    <dgm:cxn modelId="{38808935-FBDF-469D-B72D-1C205BDEF5FF}" type="presParOf" srcId="{3FCFFD5B-5D4F-4810-A15F-ACFFD9CAFDF9}" destId="{4189E87F-39F1-404C-88B2-757E30ADFCBE}" srcOrd="0" destOrd="0" presId="urn:microsoft.com/office/officeart/2008/layout/HalfCircleOrganizationChart"/>
    <dgm:cxn modelId="{5851609D-3789-489F-ACEF-069AA84AB1A1}" type="presParOf" srcId="{4189E87F-39F1-404C-88B2-757E30ADFCBE}" destId="{37CBF1D1-7F50-4888-A812-7CAD78D86EE9}" srcOrd="0" destOrd="0" presId="urn:microsoft.com/office/officeart/2008/layout/HalfCircleOrganizationChart"/>
    <dgm:cxn modelId="{74FB2AC9-991C-4637-8565-2DB38B27F8F3}" type="presParOf" srcId="{4189E87F-39F1-404C-88B2-757E30ADFCBE}" destId="{4715ACEC-1022-464B-904C-7390F254456A}" srcOrd="1" destOrd="0" presId="urn:microsoft.com/office/officeart/2008/layout/HalfCircleOrganizationChart"/>
    <dgm:cxn modelId="{9C6061EC-6F26-4517-BF24-7E46ACBB2E86}" type="presParOf" srcId="{4189E87F-39F1-404C-88B2-757E30ADFCBE}" destId="{FF680B09-F921-409E-85B6-D5A605188EBF}" srcOrd="2" destOrd="0" presId="urn:microsoft.com/office/officeart/2008/layout/HalfCircleOrganizationChart"/>
    <dgm:cxn modelId="{D59DAE9F-F1C8-451E-9B87-4DCC57EDEB0C}" type="presParOf" srcId="{4189E87F-39F1-404C-88B2-757E30ADFCBE}" destId="{4D1284A5-180B-45FA-93EA-EDE62ADA6B39}" srcOrd="3" destOrd="0" presId="urn:microsoft.com/office/officeart/2008/layout/HalfCircleOrganizationChart"/>
    <dgm:cxn modelId="{55DC12EF-039B-44EA-BE3E-B968798A375B}" type="presParOf" srcId="{3FCFFD5B-5D4F-4810-A15F-ACFFD9CAFDF9}" destId="{1A5962B8-D4B1-465B-BF05-CCF3DA13D192}" srcOrd="1" destOrd="0" presId="urn:microsoft.com/office/officeart/2008/layout/HalfCircleOrganizationChart"/>
    <dgm:cxn modelId="{69021A3A-47EC-461B-8C08-637B574ED750}" type="presParOf" srcId="{3FCFFD5B-5D4F-4810-A15F-ACFFD9CAFDF9}" destId="{DC1BD344-5945-4BC7-8F33-86D0E8396A10}" srcOrd="2" destOrd="0" presId="urn:microsoft.com/office/officeart/2008/layout/HalfCircleOrganizationChart"/>
    <dgm:cxn modelId="{FBCB79EB-A739-4F57-93D9-62EFBAC6FF3F}" type="presParOf" srcId="{15A3C29B-AFEC-46F2-8536-BC1480D90032}" destId="{3C7B49D7-6BF1-420A-B425-F713E6DC8FAB}" srcOrd="6" destOrd="0" presId="urn:microsoft.com/office/officeart/2008/layout/HalfCircleOrganizationChart"/>
    <dgm:cxn modelId="{91BDB4FB-27AC-4C5D-9CFF-B60F80040EF9}" type="presParOf" srcId="{15A3C29B-AFEC-46F2-8536-BC1480D90032}" destId="{682844A9-7F1E-4530-8285-D96CF24536D0}" srcOrd="7" destOrd="0" presId="urn:microsoft.com/office/officeart/2008/layout/HalfCircleOrganizationChart"/>
    <dgm:cxn modelId="{3B0228F4-A7E0-4CDB-B3AC-021ECC0A453E}" type="presParOf" srcId="{682844A9-7F1E-4530-8285-D96CF24536D0}" destId="{89D75DDE-2D44-4029-8BCE-53B37F425D45}" srcOrd="0" destOrd="0" presId="urn:microsoft.com/office/officeart/2008/layout/HalfCircleOrganizationChart"/>
    <dgm:cxn modelId="{1513576F-78FD-4838-A3BF-439F4FB1937D}" type="presParOf" srcId="{89D75DDE-2D44-4029-8BCE-53B37F425D45}" destId="{2CC6434E-2724-4C41-A4E0-884070141000}" srcOrd="0" destOrd="0" presId="urn:microsoft.com/office/officeart/2008/layout/HalfCircleOrganizationChart"/>
    <dgm:cxn modelId="{EF5EF1A9-8BF2-4480-92B7-EA7A22B0D6AB}" type="presParOf" srcId="{89D75DDE-2D44-4029-8BCE-53B37F425D45}" destId="{B3FBE096-35C0-4988-9AAD-DB9570268BC0}" srcOrd="1" destOrd="0" presId="urn:microsoft.com/office/officeart/2008/layout/HalfCircleOrganizationChart"/>
    <dgm:cxn modelId="{EF61866E-3AF1-4168-822F-6837146BD3F5}" type="presParOf" srcId="{89D75DDE-2D44-4029-8BCE-53B37F425D45}" destId="{2FAA291E-9C5E-4B22-BD34-2FB83B26B5A3}" srcOrd="2" destOrd="0" presId="urn:microsoft.com/office/officeart/2008/layout/HalfCircleOrganizationChart"/>
    <dgm:cxn modelId="{D2FE98FC-D643-4A7B-9595-E443132474C2}" type="presParOf" srcId="{89D75DDE-2D44-4029-8BCE-53B37F425D45}" destId="{9754C2EE-5AD8-41BB-8D31-D872B90BE6EF}" srcOrd="3" destOrd="0" presId="urn:microsoft.com/office/officeart/2008/layout/HalfCircleOrganizationChart"/>
    <dgm:cxn modelId="{4C71AE55-F217-4D08-B3B4-6DD50F70A37B}" type="presParOf" srcId="{682844A9-7F1E-4530-8285-D96CF24536D0}" destId="{79C50234-8FC6-4096-85EA-C211D7E8D13A}" srcOrd="1" destOrd="0" presId="urn:microsoft.com/office/officeart/2008/layout/HalfCircleOrganizationChart"/>
    <dgm:cxn modelId="{97088E77-4D38-41E3-B3FB-A42EA1039105}" type="presParOf" srcId="{682844A9-7F1E-4530-8285-D96CF24536D0}" destId="{893FC06E-E7A3-4399-8219-664696A8A820}" srcOrd="2" destOrd="0" presId="urn:microsoft.com/office/officeart/2008/layout/HalfCircleOrganizationChart"/>
    <dgm:cxn modelId="{6ED18787-03E5-4F3A-BFBF-7AA758C9454E}" type="presParOf" srcId="{70CFA74D-3E8B-42A4-892E-87977255E0C3}" destId="{9B5BC77E-305B-461E-990A-E5699D9F8593}" srcOrd="2" destOrd="0" presId="urn:microsoft.com/office/officeart/2008/layout/HalfCircleOrganizationChart"/>
    <dgm:cxn modelId="{48059443-AD99-4E24-92BC-117C39DCF19A}" type="presParOf" srcId="{F738A559-59A6-4E5B-9391-5BDCCE43B2F1}" destId="{92A123EC-1DC4-4F1C-B16D-4DFC392832EE}"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2B27B5-AFAF-482A-96E6-D916604F9D3C}" type="doc">
      <dgm:prSet loTypeId="urn:microsoft.com/office/officeart/2005/8/layout/orgChart1" loCatId="hierarchy" qsTypeId="urn:microsoft.com/office/officeart/2005/8/quickstyle/simple3" qsCatId="simple" csTypeId="urn:microsoft.com/office/officeart/2005/8/colors/colorful2" csCatId="colorful" phldr="1"/>
      <dgm:spPr/>
      <dgm:t>
        <a:bodyPr/>
        <a:lstStyle/>
        <a:p>
          <a:endParaRPr lang="es-EC"/>
        </a:p>
      </dgm:t>
    </dgm:pt>
    <dgm:pt modelId="{740A1FDB-43EB-4B48-A66E-E4A283EEC2F9}">
      <dgm:prSet phldrT="[Texto]" custT="1"/>
      <dgm:spPr/>
      <dgm:t>
        <a:bodyPr/>
        <a:lstStyle/>
        <a:p>
          <a:r>
            <a:rPr lang="es-EC" sz="1800" dirty="0" smtClean="0"/>
            <a:t>Manual de inspección visual de Pavimentos Flexibles</a:t>
          </a:r>
          <a:endParaRPr lang="es-EC" sz="1800" dirty="0"/>
        </a:p>
      </dgm:t>
    </dgm:pt>
    <dgm:pt modelId="{F749C168-1DA1-4A95-9A94-6AE2E4BF7983}" type="parTrans" cxnId="{C39704DC-AC47-4A16-A5B3-920D26C2A2F6}">
      <dgm:prSet/>
      <dgm:spPr/>
      <dgm:t>
        <a:bodyPr/>
        <a:lstStyle/>
        <a:p>
          <a:endParaRPr lang="es-EC"/>
        </a:p>
      </dgm:t>
    </dgm:pt>
    <dgm:pt modelId="{D38EDD4D-4A68-487A-81AA-C696F8335B46}" type="sibTrans" cxnId="{C39704DC-AC47-4A16-A5B3-920D26C2A2F6}">
      <dgm:prSet/>
      <dgm:spPr/>
      <dgm:t>
        <a:bodyPr/>
        <a:lstStyle/>
        <a:p>
          <a:endParaRPr lang="es-EC"/>
        </a:p>
      </dgm:t>
    </dgm:pt>
    <dgm:pt modelId="{4F637F45-2563-46A5-93F4-59DE93EA56D6}">
      <dgm:prSet phldrT="[Texto]" custT="1"/>
      <dgm:spPr/>
      <dgm:t>
        <a:bodyPr/>
        <a:lstStyle/>
        <a:p>
          <a:r>
            <a:rPr lang="es-EC" sz="1800" dirty="0" smtClean="0"/>
            <a:t>Fisuras</a:t>
          </a:r>
          <a:endParaRPr lang="es-EC" sz="1800" dirty="0"/>
        </a:p>
      </dgm:t>
    </dgm:pt>
    <dgm:pt modelId="{156A4556-2DD8-4C05-B5CE-484E84701A13}" type="parTrans" cxnId="{F44C20E6-BB1A-406C-9BF9-94BF6847446D}">
      <dgm:prSet/>
      <dgm:spPr/>
      <dgm:t>
        <a:bodyPr/>
        <a:lstStyle/>
        <a:p>
          <a:endParaRPr lang="es-EC"/>
        </a:p>
      </dgm:t>
    </dgm:pt>
    <dgm:pt modelId="{95F4CFE6-88E4-4DA1-87EB-AD79150C0C1D}" type="sibTrans" cxnId="{F44C20E6-BB1A-406C-9BF9-94BF6847446D}">
      <dgm:prSet/>
      <dgm:spPr/>
      <dgm:t>
        <a:bodyPr/>
        <a:lstStyle/>
        <a:p>
          <a:endParaRPr lang="es-EC"/>
        </a:p>
      </dgm:t>
    </dgm:pt>
    <dgm:pt modelId="{2A140A94-BD6D-4362-B366-A088E2F47E40}">
      <dgm:prSet phldrT="[Texto]" custT="1"/>
      <dgm:spPr/>
      <dgm:t>
        <a:bodyPr/>
        <a:lstStyle/>
        <a:p>
          <a:r>
            <a:rPr lang="es-EC" sz="1800" dirty="0" smtClean="0"/>
            <a:t>Deformaciones</a:t>
          </a:r>
          <a:endParaRPr lang="es-EC" sz="1800" dirty="0"/>
        </a:p>
      </dgm:t>
    </dgm:pt>
    <dgm:pt modelId="{D73681B4-B2B8-4B9A-8DDB-484077A4C88A}" type="parTrans" cxnId="{BF79428C-B709-46F4-8BFB-8A3E01D90AB6}">
      <dgm:prSet/>
      <dgm:spPr/>
      <dgm:t>
        <a:bodyPr/>
        <a:lstStyle/>
        <a:p>
          <a:endParaRPr lang="es-EC"/>
        </a:p>
      </dgm:t>
    </dgm:pt>
    <dgm:pt modelId="{ACCF05C5-35C8-4B8E-8B18-67AF93968557}" type="sibTrans" cxnId="{BF79428C-B709-46F4-8BFB-8A3E01D90AB6}">
      <dgm:prSet/>
      <dgm:spPr/>
      <dgm:t>
        <a:bodyPr/>
        <a:lstStyle/>
        <a:p>
          <a:endParaRPr lang="es-EC"/>
        </a:p>
      </dgm:t>
    </dgm:pt>
    <dgm:pt modelId="{0F4B4C1B-B51F-4400-AA80-D47928417851}">
      <dgm:prSet phldrT="[Texto]" custT="1"/>
      <dgm:spPr/>
      <dgm:t>
        <a:bodyPr/>
        <a:lstStyle/>
        <a:p>
          <a:r>
            <a:rPr lang="es-EC" sz="1800" dirty="0" smtClean="0"/>
            <a:t>Perdida de capas estructurales</a:t>
          </a:r>
          <a:endParaRPr lang="es-EC" sz="1800" dirty="0"/>
        </a:p>
      </dgm:t>
    </dgm:pt>
    <dgm:pt modelId="{78F76C7A-EB61-4BC5-8EEE-05C217D79311}" type="parTrans" cxnId="{8CFEC3FB-7902-44A0-B80F-7397C030CE7A}">
      <dgm:prSet/>
      <dgm:spPr/>
      <dgm:t>
        <a:bodyPr/>
        <a:lstStyle/>
        <a:p>
          <a:endParaRPr lang="es-EC"/>
        </a:p>
      </dgm:t>
    </dgm:pt>
    <dgm:pt modelId="{DA46FCDC-4D59-4330-9477-DADCA10BC15D}" type="sibTrans" cxnId="{8CFEC3FB-7902-44A0-B80F-7397C030CE7A}">
      <dgm:prSet/>
      <dgm:spPr/>
      <dgm:t>
        <a:bodyPr/>
        <a:lstStyle/>
        <a:p>
          <a:endParaRPr lang="es-EC"/>
        </a:p>
      </dgm:t>
    </dgm:pt>
    <dgm:pt modelId="{882C41F5-0422-40CA-9B65-55A233C9BC0F}">
      <dgm:prSet phldrT="[Texto]" custT="1"/>
      <dgm:spPr/>
      <dgm:t>
        <a:bodyPr/>
        <a:lstStyle/>
        <a:p>
          <a:r>
            <a:rPr lang="es-EC" sz="1800" dirty="0" smtClean="0"/>
            <a:t>Daños Superficiales</a:t>
          </a:r>
          <a:endParaRPr lang="es-EC" sz="1800" dirty="0"/>
        </a:p>
      </dgm:t>
    </dgm:pt>
    <dgm:pt modelId="{AC96EAFD-343D-4C52-979A-5D2FC1CBD2B2}" type="parTrans" cxnId="{A99EC9F0-E6BD-4F1A-9894-5EE11235B271}">
      <dgm:prSet/>
      <dgm:spPr/>
      <dgm:t>
        <a:bodyPr/>
        <a:lstStyle/>
        <a:p>
          <a:endParaRPr lang="es-EC"/>
        </a:p>
      </dgm:t>
    </dgm:pt>
    <dgm:pt modelId="{FDCC6ABA-D46A-4A2F-B5D4-313A009FFE6B}" type="sibTrans" cxnId="{A99EC9F0-E6BD-4F1A-9894-5EE11235B271}">
      <dgm:prSet/>
      <dgm:spPr/>
      <dgm:t>
        <a:bodyPr/>
        <a:lstStyle/>
        <a:p>
          <a:endParaRPr lang="es-EC"/>
        </a:p>
      </dgm:t>
    </dgm:pt>
    <dgm:pt modelId="{6433FE77-7140-46BE-96BA-013F0BC9B1CF}" type="pres">
      <dgm:prSet presAssocID="{6A2B27B5-AFAF-482A-96E6-D916604F9D3C}" presName="hierChild1" presStyleCnt="0">
        <dgm:presLayoutVars>
          <dgm:orgChart val="1"/>
          <dgm:chPref val="1"/>
          <dgm:dir/>
          <dgm:animOne val="branch"/>
          <dgm:animLvl val="lvl"/>
          <dgm:resizeHandles/>
        </dgm:presLayoutVars>
      </dgm:prSet>
      <dgm:spPr/>
      <dgm:t>
        <a:bodyPr/>
        <a:lstStyle/>
        <a:p>
          <a:endParaRPr lang="es-EC"/>
        </a:p>
      </dgm:t>
    </dgm:pt>
    <dgm:pt modelId="{E2EBAC17-00D9-45ED-99E2-C006E789A56F}" type="pres">
      <dgm:prSet presAssocID="{740A1FDB-43EB-4B48-A66E-E4A283EEC2F9}" presName="hierRoot1" presStyleCnt="0">
        <dgm:presLayoutVars>
          <dgm:hierBranch val="init"/>
        </dgm:presLayoutVars>
      </dgm:prSet>
      <dgm:spPr/>
    </dgm:pt>
    <dgm:pt modelId="{19664458-8E15-4589-9964-D6D54C26EAB5}" type="pres">
      <dgm:prSet presAssocID="{740A1FDB-43EB-4B48-A66E-E4A283EEC2F9}" presName="rootComposite1" presStyleCnt="0"/>
      <dgm:spPr/>
    </dgm:pt>
    <dgm:pt modelId="{54A11238-E9DC-4125-BD2D-14C67B61A61E}" type="pres">
      <dgm:prSet presAssocID="{740A1FDB-43EB-4B48-A66E-E4A283EEC2F9}" presName="rootText1" presStyleLbl="node0" presStyleIdx="0" presStyleCnt="1" custScaleX="150979" custScaleY="145002" custLinFactNeighborY="-47965">
        <dgm:presLayoutVars>
          <dgm:chPref val="3"/>
        </dgm:presLayoutVars>
      </dgm:prSet>
      <dgm:spPr/>
      <dgm:t>
        <a:bodyPr/>
        <a:lstStyle/>
        <a:p>
          <a:endParaRPr lang="es-EC"/>
        </a:p>
      </dgm:t>
    </dgm:pt>
    <dgm:pt modelId="{B7929F2F-C1F3-4EFE-B32C-69C729542B02}" type="pres">
      <dgm:prSet presAssocID="{740A1FDB-43EB-4B48-A66E-E4A283EEC2F9}" presName="rootConnector1" presStyleLbl="node1" presStyleIdx="0" presStyleCnt="0"/>
      <dgm:spPr/>
      <dgm:t>
        <a:bodyPr/>
        <a:lstStyle/>
        <a:p>
          <a:endParaRPr lang="es-EC"/>
        </a:p>
      </dgm:t>
    </dgm:pt>
    <dgm:pt modelId="{DF530C68-218C-4748-92B1-94A0EFB3AFFB}" type="pres">
      <dgm:prSet presAssocID="{740A1FDB-43EB-4B48-A66E-E4A283EEC2F9}" presName="hierChild2" presStyleCnt="0"/>
      <dgm:spPr/>
    </dgm:pt>
    <dgm:pt modelId="{C0A227DA-45DC-4AFC-BE85-151905A61833}" type="pres">
      <dgm:prSet presAssocID="{156A4556-2DD8-4C05-B5CE-484E84701A13}" presName="Name37" presStyleLbl="parChTrans1D2" presStyleIdx="0" presStyleCnt="4"/>
      <dgm:spPr/>
      <dgm:t>
        <a:bodyPr/>
        <a:lstStyle/>
        <a:p>
          <a:endParaRPr lang="es-EC"/>
        </a:p>
      </dgm:t>
    </dgm:pt>
    <dgm:pt modelId="{CF53EC10-86D7-445D-AD43-9B50AA089872}" type="pres">
      <dgm:prSet presAssocID="{4F637F45-2563-46A5-93F4-59DE93EA56D6}" presName="hierRoot2" presStyleCnt="0">
        <dgm:presLayoutVars>
          <dgm:hierBranch val="init"/>
        </dgm:presLayoutVars>
      </dgm:prSet>
      <dgm:spPr/>
    </dgm:pt>
    <dgm:pt modelId="{1CF1DE3D-9926-4EB6-96DF-337C7B041E28}" type="pres">
      <dgm:prSet presAssocID="{4F637F45-2563-46A5-93F4-59DE93EA56D6}" presName="rootComposite" presStyleCnt="0"/>
      <dgm:spPr/>
    </dgm:pt>
    <dgm:pt modelId="{579BB523-D358-451E-AA4A-B61C8B14D6A9}" type="pres">
      <dgm:prSet presAssocID="{4F637F45-2563-46A5-93F4-59DE93EA56D6}" presName="rootText" presStyleLbl="node2" presStyleIdx="0" presStyleCnt="4" custLinFactNeighborY="-25377">
        <dgm:presLayoutVars>
          <dgm:chPref val="3"/>
        </dgm:presLayoutVars>
      </dgm:prSet>
      <dgm:spPr/>
      <dgm:t>
        <a:bodyPr/>
        <a:lstStyle/>
        <a:p>
          <a:endParaRPr lang="es-EC"/>
        </a:p>
      </dgm:t>
    </dgm:pt>
    <dgm:pt modelId="{9AD4F778-7BE9-402A-A1ED-EACBC84172A9}" type="pres">
      <dgm:prSet presAssocID="{4F637F45-2563-46A5-93F4-59DE93EA56D6}" presName="rootConnector" presStyleLbl="node2" presStyleIdx="0" presStyleCnt="4"/>
      <dgm:spPr/>
      <dgm:t>
        <a:bodyPr/>
        <a:lstStyle/>
        <a:p>
          <a:endParaRPr lang="es-EC"/>
        </a:p>
      </dgm:t>
    </dgm:pt>
    <dgm:pt modelId="{99F43C38-2804-42F4-BD06-E840E1EAA6DB}" type="pres">
      <dgm:prSet presAssocID="{4F637F45-2563-46A5-93F4-59DE93EA56D6}" presName="hierChild4" presStyleCnt="0"/>
      <dgm:spPr/>
    </dgm:pt>
    <dgm:pt modelId="{2E84BC4C-9CF0-4E93-84EF-9ADE4EDD1CC5}" type="pres">
      <dgm:prSet presAssocID="{4F637F45-2563-46A5-93F4-59DE93EA56D6}" presName="hierChild5" presStyleCnt="0"/>
      <dgm:spPr/>
    </dgm:pt>
    <dgm:pt modelId="{C757D29B-6919-4728-A904-4249E6C74A7B}" type="pres">
      <dgm:prSet presAssocID="{D73681B4-B2B8-4B9A-8DDB-484077A4C88A}" presName="Name37" presStyleLbl="parChTrans1D2" presStyleIdx="1" presStyleCnt="4"/>
      <dgm:spPr/>
      <dgm:t>
        <a:bodyPr/>
        <a:lstStyle/>
        <a:p>
          <a:endParaRPr lang="es-EC"/>
        </a:p>
      </dgm:t>
    </dgm:pt>
    <dgm:pt modelId="{B5688F76-8BAB-4C46-A999-59F9E2B77ADA}" type="pres">
      <dgm:prSet presAssocID="{2A140A94-BD6D-4362-B366-A088E2F47E40}" presName="hierRoot2" presStyleCnt="0">
        <dgm:presLayoutVars>
          <dgm:hierBranch val="init"/>
        </dgm:presLayoutVars>
      </dgm:prSet>
      <dgm:spPr/>
    </dgm:pt>
    <dgm:pt modelId="{6CD37629-D940-464C-BD02-17EC022252E7}" type="pres">
      <dgm:prSet presAssocID="{2A140A94-BD6D-4362-B366-A088E2F47E40}" presName="rootComposite" presStyleCnt="0"/>
      <dgm:spPr/>
    </dgm:pt>
    <dgm:pt modelId="{484762F4-63C1-4FF9-BE22-BC997B0B97D2}" type="pres">
      <dgm:prSet presAssocID="{2A140A94-BD6D-4362-B366-A088E2F47E40}" presName="rootText" presStyleLbl="node2" presStyleIdx="1" presStyleCnt="4" custLinFactNeighborY="-25308">
        <dgm:presLayoutVars>
          <dgm:chPref val="3"/>
        </dgm:presLayoutVars>
      </dgm:prSet>
      <dgm:spPr/>
      <dgm:t>
        <a:bodyPr/>
        <a:lstStyle/>
        <a:p>
          <a:endParaRPr lang="es-EC"/>
        </a:p>
      </dgm:t>
    </dgm:pt>
    <dgm:pt modelId="{A35BAC9B-1972-4EDC-AF31-15B758F1E4E8}" type="pres">
      <dgm:prSet presAssocID="{2A140A94-BD6D-4362-B366-A088E2F47E40}" presName="rootConnector" presStyleLbl="node2" presStyleIdx="1" presStyleCnt="4"/>
      <dgm:spPr/>
      <dgm:t>
        <a:bodyPr/>
        <a:lstStyle/>
        <a:p>
          <a:endParaRPr lang="es-EC"/>
        </a:p>
      </dgm:t>
    </dgm:pt>
    <dgm:pt modelId="{96601E56-5611-4449-9A39-44AB21A39765}" type="pres">
      <dgm:prSet presAssocID="{2A140A94-BD6D-4362-B366-A088E2F47E40}" presName="hierChild4" presStyleCnt="0"/>
      <dgm:spPr/>
    </dgm:pt>
    <dgm:pt modelId="{82A1F9C4-F397-4074-B67A-2271973364D2}" type="pres">
      <dgm:prSet presAssocID="{2A140A94-BD6D-4362-B366-A088E2F47E40}" presName="hierChild5" presStyleCnt="0"/>
      <dgm:spPr/>
    </dgm:pt>
    <dgm:pt modelId="{6F937F41-2DBE-46B5-B517-D41C96187E9D}" type="pres">
      <dgm:prSet presAssocID="{78F76C7A-EB61-4BC5-8EEE-05C217D79311}" presName="Name37" presStyleLbl="parChTrans1D2" presStyleIdx="2" presStyleCnt="4"/>
      <dgm:spPr/>
      <dgm:t>
        <a:bodyPr/>
        <a:lstStyle/>
        <a:p>
          <a:endParaRPr lang="es-EC"/>
        </a:p>
      </dgm:t>
    </dgm:pt>
    <dgm:pt modelId="{10FD6ED8-5D5F-4FB8-8D5B-A65A81420EDB}" type="pres">
      <dgm:prSet presAssocID="{0F4B4C1B-B51F-4400-AA80-D47928417851}" presName="hierRoot2" presStyleCnt="0">
        <dgm:presLayoutVars>
          <dgm:hierBranch val="init"/>
        </dgm:presLayoutVars>
      </dgm:prSet>
      <dgm:spPr/>
    </dgm:pt>
    <dgm:pt modelId="{FEBF3AE1-30AE-452C-BB76-84E110FF95A2}" type="pres">
      <dgm:prSet presAssocID="{0F4B4C1B-B51F-4400-AA80-D47928417851}" presName="rootComposite" presStyleCnt="0"/>
      <dgm:spPr/>
    </dgm:pt>
    <dgm:pt modelId="{C0925B55-928F-4EAE-9CAC-1B92D4960F23}" type="pres">
      <dgm:prSet presAssocID="{0F4B4C1B-B51F-4400-AA80-D47928417851}" presName="rootText" presStyleLbl="node2" presStyleIdx="2" presStyleCnt="4" custLinFactNeighborX="-898" custLinFactNeighborY="-25377">
        <dgm:presLayoutVars>
          <dgm:chPref val="3"/>
        </dgm:presLayoutVars>
      </dgm:prSet>
      <dgm:spPr/>
      <dgm:t>
        <a:bodyPr/>
        <a:lstStyle/>
        <a:p>
          <a:endParaRPr lang="es-EC"/>
        </a:p>
      </dgm:t>
    </dgm:pt>
    <dgm:pt modelId="{562189E5-C929-4615-88DA-1F9C8A0D4222}" type="pres">
      <dgm:prSet presAssocID="{0F4B4C1B-B51F-4400-AA80-D47928417851}" presName="rootConnector" presStyleLbl="node2" presStyleIdx="2" presStyleCnt="4"/>
      <dgm:spPr/>
      <dgm:t>
        <a:bodyPr/>
        <a:lstStyle/>
        <a:p>
          <a:endParaRPr lang="es-EC"/>
        </a:p>
      </dgm:t>
    </dgm:pt>
    <dgm:pt modelId="{89740C4A-67B8-4BFD-A825-43D7230E0CC5}" type="pres">
      <dgm:prSet presAssocID="{0F4B4C1B-B51F-4400-AA80-D47928417851}" presName="hierChild4" presStyleCnt="0"/>
      <dgm:spPr/>
    </dgm:pt>
    <dgm:pt modelId="{634B0DA0-8AF9-45F9-AC88-FF3128763B17}" type="pres">
      <dgm:prSet presAssocID="{0F4B4C1B-B51F-4400-AA80-D47928417851}" presName="hierChild5" presStyleCnt="0"/>
      <dgm:spPr/>
    </dgm:pt>
    <dgm:pt modelId="{114DDA6C-5EFC-41FB-B3F2-C84D1230336D}" type="pres">
      <dgm:prSet presAssocID="{AC96EAFD-343D-4C52-979A-5D2FC1CBD2B2}" presName="Name37" presStyleLbl="parChTrans1D2" presStyleIdx="3" presStyleCnt="4"/>
      <dgm:spPr/>
      <dgm:t>
        <a:bodyPr/>
        <a:lstStyle/>
        <a:p>
          <a:endParaRPr lang="es-EC"/>
        </a:p>
      </dgm:t>
    </dgm:pt>
    <dgm:pt modelId="{56898568-6D1F-4931-A217-445A54A6C459}" type="pres">
      <dgm:prSet presAssocID="{882C41F5-0422-40CA-9B65-55A233C9BC0F}" presName="hierRoot2" presStyleCnt="0">
        <dgm:presLayoutVars>
          <dgm:hierBranch val="init"/>
        </dgm:presLayoutVars>
      </dgm:prSet>
      <dgm:spPr/>
    </dgm:pt>
    <dgm:pt modelId="{D0924D8B-02DE-4731-BB13-4545C12A28C7}" type="pres">
      <dgm:prSet presAssocID="{882C41F5-0422-40CA-9B65-55A233C9BC0F}" presName="rootComposite" presStyleCnt="0"/>
      <dgm:spPr/>
    </dgm:pt>
    <dgm:pt modelId="{EA9448AE-88AD-4354-B164-CCA438EB5F90}" type="pres">
      <dgm:prSet presAssocID="{882C41F5-0422-40CA-9B65-55A233C9BC0F}" presName="rootText" presStyleLbl="node2" presStyleIdx="3" presStyleCnt="4" custLinFactNeighborY="-24771">
        <dgm:presLayoutVars>
          <dgm:chPref val="3"/>
        </dgm:presLayoutVars>
      </dgm:prSet>
      <dgm:spPr/>
      <dgm:t>
        <a:bodyPr/>
        <a:lstStyle/>
        <a:p>
          <a:endParaRPr lang="es-EC"/>
        </a:p>
      </dgm:t>
    </dgm:pt>
    <dgm:pt modelId="{FD8B7CAF-661A-4A45-BDB6-934C3C5E6F11}" type="pres">
      <dgm:prSet presAssocID="{882C41F5-0422-40CA-9B65-55A233C9BC0F}" presName="rootConnector" presStyleLbl="node2" presStyleIdx="3" presStyleCnt="4"/>
      <dgm:spPr/>
      <dgm:t>
        <a:bodyPr/>
        <a:lstStyle/>
        <a:p>
          <a:endParaRPr lang="es-EC"/>
        </a:p>
      </dgm:t>
    </dgm:pt>
    <dgm:pt modelId="{AB1E5AFB-ED8D-44C0-8C2F-159D56E22B0F}" type="pres">
      <dgm:prSet presAssocID="{882C41F5-0422-40CA-9B65-55A233C9BC0F}" presName="hierChild4" presStyleCnt="0"/>
      <dgm:spPr/>
    </dgm:pt>
    <dgm:pt modelId="{D36B8057-83EE-46A1-BFDA-ECEEF0C3EC41}" type="pres">
      <dgm:prSet presAssocID="{882C41F5-0422-40CA-9B65-55A233C9BC0F}" presName="hierChild5" presStyleCnt="0"/>
      <dgm:spPr/>
    </dgm:pt>
    <dgm:pt modelId="{D931A39E-E46A-40C1-8B01-D37ED0655445}" type="pres">
      <dgm:prSet presAssocID="{740A1FDB-43EB-4B48-A66E-E4A283EEC2F9}" presName="hierChild3" presStyleCnt="0"/>
      <dgm:spPr/>
    </dgm:pt>
  </dgm:ptLst>
  <dgm:cxnLst>
    <dgm:cxn modelId="{9DE585B4-78EC-4113-A77B-6D32F09F1C0D}" type="presOf" srcId="{4F637F45-2563-46A5-93F4-59DE93EA56D6}" destId="{579BB523-D358-451E-AA4A-B61C8B14D6A9}" srcOrd="0" destOrd="0" presId="urn:microsoft.com/office/officeart/2005/8/layout/orgChart1"/>
    <dgm:cxn modelId="{BF79428C-B709-46F4-8BFB-8A3E01D90AB6}" srcId="{740A1FDB-43EB-4B48-A66E-E4A283EEC2F9}" destId="{2A140A94-BD6D-4362-B366-A088E2F47E40}" srcOrd="1" destOrd="0" parTransId="{D73681B4-B2B8-4B9A-8DDB-484077A4C88A}" sibTransId="{ACCF05C5-35C8-4B8E-8B18-67AF93968557}"/>
    <dgm:cxn modelId="{61C16908-F679-483E-B1C4-9FA3B6D615F0}" type="presOf" srcId="{740A1FDB-43EB-4B48-A66E-E4A283EEC2F9}" destId="{B7929F2F-C1F3-4EFE-B32C-69C729542B02}" srcOrd="1" destOrd="0" presId="urn:microsoft.com/office/officeart/2005/8/layout/orgChart1"/>
    <dgm:cxn modelId="{99C23890-4202-462A-B34E-B4FBEB7C99A9}" type="presOf" srcId="{2A140A94-BD6D-4362-B366-A088E2F47E40}" destId="{484762F4-63C1-4FF9-BE22-BC997B0B97D2}" srcOrd="0" destOrd="0" presId="urn:microsoft.com/office/officeart/2005/8/layout/orgChart1"/>
    <dgm:cxn modelId="{F44C20E6-BB1A-406C-9BF9-94BF6847446D}" srcId="{740A1FDB-43EB-4B48-A66E-E4A283EEC2F9}" destId="{4F637F45-2563-46A5-93F4-59DE93EA56D6}" srcOrd="0" destOrd="0" parTransId="{156A4556-2DD8-4C05-B5CE-484E84701A13}" sibTransId="{95F4CFE6-88E4-4DA1-87EB-AD79150C0C1D}"/>
    <dgm:cxn modelId="{AF14F003-292C-4B59-87A5-36ED696D826E}" type="presOf" srcId="{D73681B4-B2B8-4B9A-8DDB-484077A4C88A}" destId="{C757D29B-6919-4728-A904-4249E6C74A7B}" srcOrd="0" destOrd="0" presId="urn:microsoft.com/office/officeart/2005/8/layout/orgChart1"/>
    <dgm:cxn modelId="{C39704DC-AC47-4A16-A5B3-920D26C2A2F6}" srcId="{6A2B27B5-AFAF-482A-96E6-D916604F9D3C}" destId="{740A1FDB-43EB-4B48-A66E-E4A283EEC2F9}" srcOrd="0" destOrd="0" parTransId="{F749C168-1DA1-4A95-9A94-6AE2E4BF7983}" sibTransId="{D38EDD4D-4A68-487A-81AA-C696F8335B46}"/>
    <dgm:cxn modelId="{790892FF-2CB3-422D-A7CA-C67AE37B8B80}" type="presOf" srcId="{882C41F5-0422-40CA-9B65-55A233C9BC0F}" destId="{FD8B7CAF-661A-4A45-BDB6-934C3C5E6F11}" srcOrd="1" destOrd="0" presId="urn:microsoft.com/office/officeart/2005/8/layout/orgChart1"/>
    <dgm:cxn modelId="{EF733A49-D80A-4290-8C16-3C99DECD23EF}" type="presOf" srcId="{2A140A94-BD6D-4362-B366-A088E2F47E40}" destId="{A35BAC9B-1972-4EDC-AF31-15B758F1E4E8}" srcOrd="1" destOrd="0" presId="urn:microsoft.com/office/officeart/2005/8/layout/orgChart1"/>
    <dgm:cxn modelId="{9F083475-F5A5-448C-BB66-9AE810C122AA}" type="presOf" srcId="{AC96EAFD-343D-4C52-979A-5D2FC1CBD2B2}" destId="{114DDA6C-5EFC-41FB-B3F2-C84D1230336D}" srcOrd="0" destOrd="0" presId="urn:microsoft.com/office/officeart/2005/8/layout/orgChart1"/>
    <dgm:cxn modelId="{4D349C80-BCB6-46F5-AA82-95D0F7553DB4}" type="presOf" srcId="{156A4556-2DD8-4C05-B5CE-484E84701A13}" destId="{C0A227DA-45DC-4AFC-BE85-151905A61833}" srcOrd="0" destOrd="0" presId="urn:microsoft.com/office/officeart/2005/8/layout/orgChart1"/>
    <dgm:cxn modelId="{94503123-16AE-4633-B89C-C51CA90339DF}" type="presOf" srcId="{740A1FDB-43EB-4B48-A66E-E4A283EEC2F9}" destId="{54A11238-E9DC-4125-BD2D-14C67B61A61E}" srcOrd="0" destOrd="0" presId="urn:microsoft.com/office/officeart/2005/8/layout/orgChart1"/>
    <dgm:cxn modelId="{16B06350-D07C-4E04-B687-E7BF8D0517BA}" type="presOf" srcId="{78F76C7A-EB61-4BC5-8EEE-05C217D79311}" destId="{6F937F41-2DBE-46B5-B517-D41C96187E9D}" srcOrd="0" destOrd="0" presId="urn:microsoft.com/office/officeart/2005/8/layout/orgChart1"/>
    <dgm:cxn modelId="{786CDD96-1887-4A2E-8DFC-86EE03BBFA7F}" type="presOf" srcId="{6A2B27B5-AFAF-482A-96E6-D916604F9D3C}" destId="{6433FE77-7140-46BE-96BA-013F0BC9B1CF}" srcOrd="0" destOrd="0" presId="urn:microsoft.com/office/officeart/2005/8/layout/orgChart1"/>
    <dgm:cxn modelId="{8CFEC3FB-7902-44A0-B80F-7397C030CE7A}" srcId="{740A1FDB-43EB-4B48-A66E-E4A283EEC2F9}" destId="{0F4B4C1B-B51F-4400-AA80-D47928417851}" srcOrd="2" destOrd="0" parTransId="{78F76C7A-EB61-4BC5-8EEE-05C217D79311}" sibTransId="{DA46FCDC-4D59-4330-9477-DADCA10BC15D}"/>
    <dgm:cxn modelId="{5C6E5567-5D80-476F-A6C8-47DB90C0D762}" type="presOf" srcId="{4F637F45-2563-46A5-93F4-59DE93EA56D6}" destId="{9AD4F778-7BE9-402A-A1ED-EACBC84172A9}" srcOrd="1" destOrd="0" presId="urn:microsoft.com/office/officeart/2005/8/layout/orgChart1"/>
    <dgm:cxn modelId="{A99EC9F0-E6BD-4F1A-9894-5EE11235B271}" srcId="{740A1FDB-43EB-4B48-A66E-E4A283EEC2F9}" destId="{882C41F5-0422-40CA-9B65-55A233C9BC0F}" srcOrd="3" destOrd="0" parTransId="{AC96EAFD-343D-4C52-979A-5D2FC1CBD2B2}" sibTransId="{FDCC6ABA-D46A-4A2F-B5D4-313A009FFE6B}"/>
    <dgm:cxn modelId="{6188263E-31EE-48F3-8ECB-39813A45F8D6}" type="presOf" srcId="{0F4B4C1B-B51F-4400-AA80-D47928417851}" destId="{C0925B55-928F-4EAE-9CAC-1B92D4960F23}" srcOrd="0" destOrd="0" presId="urn:microsoft.com/office/officeart/2005/8/layout/orgChart1"/>
    <dgm:cxn modelId="{636A651E-20D1-4665-ADD8-4A2919A74C4E}" type="presOf" srcId="{882C41F5-0422-40CA-9B65-55A233C9BC0F}" destId="{EA9448AE-88AD-4354-B164-CCA438EB5F90}" srcOrd="0" destOrd="0" presId="urn:microsoft.com/office/officeart/2005/8/layout/orgChart1"/>
    <dgm:cxn modelId="{5D863203-53B9-4F6B-8151-042A763C011D}" type="presOf" srcId="{0F4B4C1B-B51F-4400-AA80-D47928417851}" destId="{562189E5-C929-4615-88DA-1F9C8A0D4222}" srcOrd="1" destOrd="0" presId="urn:microsoft.com/office/officeart/2005/8/layout/orgChart1"/>
    <dgm:cxn modelId="{AB05DD16-036E-438C-BDB4-097E0F0B4F14}" type="presParOf" srcId="{6433FE77-7140-46BE-96BA-013F0BC9B1CF}" destId="{E2EBAC17-00D9-45ED-99E2-C006E789A56F}" srcOrd="0" destOrd="0" presId="urn:microsoft.com/office/officeart/2005/8/layout/orgChart1"/>
    <dgm:cxn modelId="{E8B65FEC-BF4C-4EEE-B84B-F9B212986A24}" type="presParOf" srcId="{E2EBAC17-00D9-45ED-99E2-C006E789A56F}" destId="{19664458-8E15-4589-9964-D6D54C26EAB5}" srcOrd="0" destOrd="0" presId="urn:microsoft.com/office/officeart/2005/8/layout/orgChart1"/>
    <dgm:cxn modelId="{1A8C9A18-0451-4297-B659-8562D7F02EE2}" type="presParOf" srcId="{19664458-8E15-4589-9964-D6D54C26EAB5}" destId="{54A11238-E9DC-4125-BD2D-14C67B61A61E}" srcOrd="0" destOrd="0" presId="urn:microsoft.com/office/officeart/2005/8/layout/orgChart1"/>
    <dgm:cxn modelId="{647D1978-15CE-4457-B246-E4B8E91D3B1F}" type="presParOf" srcId="{19664458-8E15-4589-9964-D6D54C26EAB5}" destId="{B7929F2F-C1F3-4EFE-B32C-69C729542B02}" srcOrd="1" destOrd="0" presId="urn:microsoft.com/office/officeart/2005/8/layout/orgChart1"/>
    <dgm:cxn modelId="{90DF3A9D-4E85-4C24-9652-D70BA9036304}" type="presParOf" srcId="{E2EBAC17-00D9-45ED-99E2-C006E789A56F}" destId="{DF530C68-218C-4748-92B1-94A0EFB3AFFB}" srcOrd="1" destOrd="0" presId="urn:microsoft.com/office/officeart/2005/8/layout/orgChart1"/>
    <dgm:cxn modelId="{23066CEB-F179-4C22-94D3-CD4E7B04EE20}" type="presParOf" srcId="{DF530C68-218C-4748-92B1-94A0EFB3AFFB}" destId="{C0A227DA-45DC-4AFC-BE85-151905A61833}" srcOrd="0" destOrd="0" presId="urn:microsoft.com/office/officeart/2005/8/layout/orgChart1"/>
    <dgm:cxn modelId="{A3ADA9A1-5FF2-4883-BDA5-AD850373C2D2}" type="presParOf" srcId="{DF530C68-218C-4748-92B1-94A0EFB3AFFB}" destId="{CF53EC10-86D7-445D-AD43-9B50AA089872}" srcOrd="1" destOrd="0" presId="urn:microsoft.com/office/officeart/2005/8/layout/orgChart1"/>
    <dgm:cxn modelId="{F5329E4C-0BE1-4484-997E-EF6553ACE2E5}" type="presParOf" srcId="{CF53EC10-86D7-445D-AD43-9B50AA089872}" destId="{1CF1DE3D-9926-4EB6-96DF-337C7B041E28}" srcOrd="0" destOrd="0" presId="urn:microsoft.com/office/officeart/2005/8/layout/orgChart1"/>
    <dgm:cxn modelId="{72E65FFA-A050-4F47-8A80-4EF40529689D}" type="presParOf" srcId="{1CF1DE3D-9926-4EB6-96DF-337C7B041E28}" destId="{579BB523-D358-451E-AA4A-B61C8B14D6A9}" srcOrd="0" destOrd="0" presId="urn:microsoft.com/office/officeart/2005/8/layout/orgChart1"/>
    <dgm:cxn modelId="{B48455CB-FEAD-4338-8662-644FE4177B52}" type="presParOf" srcId="{1CF1DE3D-9926-4EB6-96DF-337C7B041E28}" destId="{9AD4F778-7BE9-402A-A1ED-EACBC84172A9}" srcOrd="1" destOrd="0" presId="urn:microsoft.com/office/officeart/2005/8/layout/orgChart1"/>
    <dgm:cxn modelId="{A14F5979-3288-4AD8-86D5-996D44E07AA6}" type="presParOf" srcId="{CF53EC10-86D7-445D-AD43-9B50AA089872}" destId="{99F43C38-2804-42F4-BD06-E840E1EAA6DB}" srcOrd="1" destOrd="0" presId="urn:microsoft.com/office/officeart/2005/8/layout/orgChart1"/>
    <dgm:cxn modelId="{A77C3BE6-2C72-4394-87C2-89087E4A23E4}" type="presParOf" srcId="{CF53EC10-86D7-445D-AD43-9B50AA089872}" destId="{2E84BC4C-9CF0-4E93-84EF-9ADE4EDD1CC5}" srcOrd="2" destOrd="0" presId="urn:microsoft.com/office/officeart/2005/8/layout/orgChart1"/>
    <dgm:cxn modelId="{B93687ED-5506-458A-86BB-73D2CF1E8B7F}" type="presParOf" srcId="{DF530C68-218C-4748-92B1-94A0EFB3AFFB}" destId="{C757D29B-6919-4728-A904-4249E6C74A7B}" srcOrd="2" destOrd="0" presId="urn:microsoft.com/office/officeart/2005/8/layout/orgChart1"/>
    <dgm:cxn modelId="{E3A88348-C6CA-4A5D-9D92-786D6277D82F}" type="presParOf" srcId="{DF530C68-218C-4748-92B1-94A0EFB3AFFB}" destId="{B5688F76-8BAB-4C46-A999-59F9E2B77ADA}" srcOrd="3" destOrd="0" presId="urn:microsoft.com/office/officeart/2005/8/layout/orgChart1"/>
    <dgm:cxn modelId="{CD13136F-ADA6-4CAC-91A0-DCD5537019FC}" type="presParOf" srcId="{B5688F76-8BAB-4C46-A999-59F9E2B77ADA}" destId="{6CD37629-D940-464C-BD02-17EC022252E7}" srcOrd="0" destOrd="0" presId="urn:microsoft.com/office/officeart/2005/8/layout/orgChart1"/>
    <dgm:cxn modelId="{8231A002-D9C3-4267-9754-4D528A126DE8}" type="presParOf" srcId="{6CD37629-D940-464C-BD02-17EC022252E7}" destId="{484762F4-63C1-4FF9-BE22-BC997B0B97D2}" srcOrd="0" destOrd="0" presId="urn:microsoft.com/office/officeart/2005/8/layout/orgChart1"/>
    <dgm:cxn modelId="{417DF71C-21DA-4BE1-B975-61C77C03CE00}" type="presParOf" srcId="{6CD37629-D940-464C-BD02-17EC022252E7}" destId="{A35BAC9B-1972-4EDC-AF31-15B758F1E4E8}" srcOrd="1" destOrd="0" presId="urn:microsoft.com/office/officeart/2005/8/layout/orgChart1"/>
    <dgm:cxn modelId="{00749591-9F2F-4957-A530-9623793B427F}" type="presParOf" srcId="{B5688F76-8BAB-4C46-A999-59F9E2B77ADA}" destId="{96601E56-5611-4449-9A39-44AB21A39765}" srcOrd="1" destOrd="0" presId="urn:microsoft.com/office/officeart/2005/8/layout/orgChart1"/>
    <dgm:cxn modelId="{D234F636-DCF2-4995-9C5E-D094CF1A5703}" type="presParOf" srcId="{B5688F76-8BAB-4C46-A999-59F9E2B77ADA}" destId="{82A1F9C4-F397-4074-B67A-2271973364D2}" srcOrd="2" destOrd="0" presId="urn:microsoft.com/office/officeart/2005/8/layout/orgChart1"/>
    <dgm:cxn modelId="{5D3CE52F-ECFD-4CE6-9F10-46642BD0742B}" type="presParOf" srcId="{DF530C68-218C-4748-92B1-94A0EFB3AFFB}" destId="{6F937F41-2DBE-46B5-B517-D41C96187E9D}" srcOrd="4" destOrd="0" presId="urn:microsoft.com/office/officeart/2005/8/layout/orgChart1"/>
    <dgm:cxn modelId="{27DDEEFD-95E2-4371-8B9B-EF426992CD1E}" type="presParOf" srcId="{DF530C68-218C-4748-92B1-94A0EFB3AFFB}" destId="{10FD6ED8-5D5F-4FB8-8D5B-A65A81420EDB}" srcOrd="5" destOrd="0" presId="urn:microsoft.com/office/officeart/2005/8/layout/orgChart1"/>
    <dgm:cxn modelId="{3561D2AB-25DC-47CA-AA66-3F1339DF50B6}" type="presParOf" srcId="{10FD6ED8-5D5F-4FB8-8D5B-A65A81420EDB}" destId="{FEBF3AE1-30AE-452C-BB76-84E110FF95A2}" srcOrd="0" destOrd="0" presId="urn:microsoft.com/office/officeart/2005/8/layout/orgChart1"/>
    <dgm:cxn modelId="{B90A83C8-FB70-4E9B-BCE0-60DD9FA71710}" type="presParOf" srcId="{FEBF3AE1-30AE-452C-BB76-84E110FF95A2}" destId="{C0925B55-928F-4EAE-9CAC-1B92D4960F23}" srcOrd="0" destOrd="0" presId="urn:microsoft.com/office/officeart/2005/8/layout/orgChart1"/>
    <dgm:cxn modelId="{A927BBC2-4012-4E0F-8B79-29B0E832909F}" type="presParOf" srcId="{FEBF3AE1-30AE-452C-BB76-84E110FF95A2}" destId="{562189E5-C929-4615-88DA-1F9C8A0D4222}" srcOrd="1" destOrd="0" presId="urn:microsoft.com/office/officeart/2005/8/layout/orgChart1"/>
    <dgm:cxn modelId="{A5095E14-C944-4775-8A4B-E2869765A884}" type="presParOf" srcId="{10FD6ED8-5D5F-4FB8-8D5B-A65A81420EDB}" destId="{89740C4A-67B8-4BFD-A825-43D7230E0CC5}" srcOrd="1" destOrd="0" presId="urn:microsoft.com/office/officeart/2005/8/layout/orgChart1"/>
    <dgm:cxn modelId="{0BC59648-0E61-4A55-8F84-760DC1F16EBF}" type="presParOf" srcId="{10FD6ED8-5D5F-4FB8-8D5B-A65A81420EDB}" destId="{634B0DA0-8AF9-45F9-AC88-FF3128763B17}" srcOrd="2" destOrd="0" presId="urn:microsoft.com/office/officeart/2005/8/layout/orgChart1"/>
    <dgm:cxn modelId="{7FE31DFB-7C8B-42AC-8562-61651B954BFF}" type="presParOf" srcId="{DF530C68-218C-4748-92B1-94A0EFB3AFFB}" destId="{114DDA6C-5EFC-41FB-B3F2-C84D1230336D}" srcOrd="6" destOrd="0" presId="urn:microsoft.com/office/officeart/2005/8/layout/orgChart1"/>
    <dgm:cxn modelId="{39AAC2E6-B286-4DF8-8815-3EBB39396CF3}" type="presParOf" srcId="{DF530C68-218C-4748-92B1-94A0EFB3AFFB}" destId="{56898568-6D1F-4931-A217-445A54A6C459}" srcOrd="7" destOrd="0" presId="urn:microsoft.com/office/officeart/2005/8/layout/orgChart1"/>
    <dgm:cxn modelId="{B126AA61-5E8A-42E1-B897-B0D67FC35208}" type="presParOf" srcId="{56898568-6D1F-4931-A217-445A54A6C459}" destId="{D0924D8B-02DE-4731-BB13-4545C12A28C7}" srcOrd="0" destOrd="0" presId="urn:microsoft.com/office/officeart/2005/8/layout/orgChart1"/>
    <dgm:cxn modelId="{1A3B32BB-EEEF-46B2-9C9F-885515B9434C}" type="presParOf" srcId="{D0924D8B-02DE-4731-BB13-4545C12A28C7}" destId="{EA9448AE-88AD-4354-B164-CCA438EB5F90}" srcOrd="0" destOrd="0" presId="urn:microsoft.com/office/officeart/2005/8/layout/orgChart1"/>
    <dgm:cxn modelId="{7006A25F-6359-4CEC-897E-547EC2AFD078}" type="presParOf" srcId="{D0924D8B-02DE-4731-BB13-4545C12A28C7}" destId="{FD8B7CAF-661A-4A45-BDB6-934C3C5E6F11}" srcOrd="1" destOrd="0" presId="urn:microsoft.com/office/officeart/2005/8/layout/orgChart1"/>
    <dgm:cxn modelId="{49BF1B07-4162-439D-B98D-232FB6354DA6}" type="presParOf" srcId="{56898568-6D1F-4931-A217-445A54A6C459}" destId="{AB1E5AFB-ED8D-44C0-8C2F-159D56E22B0F}" srcOrd="1" destOrd="0" presId="urn:microsoft.com/office/officeart/2005/8/layout/orgChart1"/>
    <dgm:cxn modelId="{076BC8EA-9F19-4AB4-A4E7-026D942EC5CB}" type="presParOf" srcId="{56898568-6D1F-4931-A217-445A54A6C459}" destId="{D36B8057-83EE-46A1-BFDA-ECEEF0C3EC41}" srcOrd="2" destOrd="0" presId="urn:microsoft.com/office/officeart/2005/8/layout/orgChart1"/>
    <dgm:cxn modelId="{EF98197E-ED96-44A5-B50A-E1C15DDEC996}" type="presParOf" srcId="{E2EBAC17-00D9-45ED-99E2-C006E789A56F}" destId="{D931A39E-E46A-40C1-8B01-D37ED065544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32D93B-AE55-4196-B09E-BA09C098B8D1}" type="doc">
      <dgm:prSet loTypeId="urn:microsoft.com/office/officeart/2005/8/layout/hList2" loCatId="list" qsTypeId="urn:microsoft.com/office/officeart/2005/8/quickstyle/simple3" qsCatId="simple" csTypeId="urn:microsoft.com/office/officeart/2005/8/colors/colorful3" csCatId="colorful" phldr="1"/>
      <dgm:spPr/>
      <dgm:t>
        <a:bodyPr/>
        <a:lstStyle/>
        <a:p>
          <a:endParaRPr lang="es-EC"/>
        </a:p>
      </dgm:t>
    </dgm:pt>
    <dgm:pt modelId="{E085CCB3-7357-4405-9438-DD0FFDB09AE8}">
      <dgm:prSet phldrT="[Texto]" custT="1"/>
      <dgm:spPr/>
      <dgm:t>
        <a:bodyPr/>
        <a:lstStyle/>
        <a:p>
          <a:r>
            <a:rPr lang="es-EC" sz="2000" dirty="0" smtClean="0"/>
            <a:t>Fisuras longitudinales y transversales</a:t>
          </a:r>
          <a:endParaRPr lang="es-EC" sz="2000" dirty="0"/>
        </a:p>
      </dgm:t>
    </dgm:pt>
    <dgm:pt modelId="{8A1727E1-8008-420D-B7FA-C5754DA027F2}" type="parTrans" cxnId="{713C8A2D-3A19-4236-A97F-F17C5911F357}">
      <dgm:prSet/>
      <dgm:spPr/>
      <dgm:t>
        <a:bodyPr/>
        <a:lstStyle/>
        <a:p>
          <a:endParaRPr lang="es-EC"/>
        </a:p>
      </dgm:t>
    </dgm:pt>
    <dgm:pt modelId="{6D57634B-1362-46AE-8BB2-9F6E346EF6C2}" type="sibTrans" cxnId="{713C8A2D-3A19-4236-A97F-F17C5911F357}">
      <dgm:prSet/>
      <dgm:spPr/>
      <dgm:t>
        <a:bodyPr/>
        <a:lstStyle/>
        <a:p>
          <a:endParaRPr lang="es-EC"/>
        </a:p>
      </dgm:t>
    </dgm:pt>
    <dgm:pt modelId="{0CE74E19-DF79-432F-AAD3-27E17E52870F}">
      <dgm:prSet phldrT="[Texto]" custT="1"/>
      <dgm:spPr/>
      <dgm:t>
        <a:bodyPr/>
        <a:lstStyle/>
        <a:p>
          <a:pPr algn="just"/>
          <a:r>
            <a:rPr lang="es-EC" sz="1800" dirty="0" smtClean="0">
              <a:latin typeface="+mn-lt"/>
            </a:rPr>
            <a:t>Corresponden a discontinuidades en la carpeta asfáltica, en la misma dirección del tránsito o transversal a él</a:t>
          </a:r>
          <a:endParaRPr lang="es-EC" sz="1800" dirty="0">
            <a:latin typeface="+mn-lt"/>
          </a:endParaRPr>
        </a:p>
      </dgm:t>
    </dgm:pt>
    <dgm:pt modelId="{DB51498B-69EA-4645-9FF7-B25EE251B734}" type="parTrans" cxnId="{FEF9A1C7-BBE2-4DCA-A359-F9D782747435}">
      <dgm:prSet/>
      <dgm:spPr/>
      <dgm:t>
        <a:bodyPr/>
        <a:lstStyle/>
        <a:p>
          <a:endParaRPr lang="es-EC"/>
        </a:p>
      </dgm:t>
    </dgm:pt>
    <dgm:pt modelId="{6600A77A-1A3D-46E5-9BE4-7428CF875EEF}" type="sibTrans" cxnId="{FEF9A1C7-BBE2-4DCA-A359-F9D782747435}">
      <dgm:prSet/>
      <dgm:spPr/>
      <dgm:t>
        <a:bodyPr/>
        <a:lstStyle/>
        <a:p>
          <a:endParaRPr lang="es-EC"/>
        </a:p>
      </dgm:t>
    </dgm:pt>
    <dgm:pt modelId="{EDF41B38-02BA-4105-A47B-C093C897C1FB}">
      <dgm:prSet phldrT="[Texto]" custT="1"/>
      <dgm:spPr/>
      <dgm:t>
        <a:bodyPr/>
        <a:lstStyle/>
        <a:p>
          <a:r>
            <a:rPr lang="es-EC" sz="2000" dirty="0" smtClean="0"/>
            <a:t>Fisura de bloque</a:t>
          </a:r>
          <a:endParaRPr lang="es-EC" sz="2000" dirty="0"/>
        </a:p>
      </dgm:t>
    </dgm:pt>
    <dgm:pt modelId="{4CE6AE72-F99E-469D-86AE-3035644F8EEB}" type="parTrans" cxnId="{4227131E-1D57-430C-8B88-2AA0BC21C7A4}">
      <dgm:prSet/>
      <dgm:spPr/>
      <dgm:t>
        <a:bodyPr/>
        <a:lstStyle/>
        <a:p>
          <a:endParaRPr lang="es-EC"/>
        </a:p>
      </dgm:t>
    </dgm:pt>
    <dgm:pt modelId="{EC5B075E-D64B-4C35-A610-BFF3BE31D377}" type="sibTrans" cxnId="{4227131E-1D57-430C-8B88-2AA0BC21C7A4}">
      <dgm:prSet/>
      <dgm:spPr/>
      <dgm:t>
        <a:bodyPr/>
        <a:lstStyle/>
        <a:p>
          <a:endParaRPr lang="es-EC"/>
        </a:p>
      </dgm:t>
    </dgm:pt>
    <dgm:pt modelId="{A43762CE-4A0D-45E9-8E78-7C7220BDE445}">
      <dgm:prSet phldrT="[Texto]" custT="1"/>
      <dgm:spPr/>
      <dgm:t>
        <a:bodyPr/>
        <a:lstStyle/>
        <a:p>
          <a:pPr algn="just"/>
          <a:r>
            <a:rPr lang="es-EC" sz="1800" dirty="0" smtClean="0">
              <a:latin typeface="+mn-lt"/>
            </a:rPr>
            <a:t>Los bloques deben tener lado promedio de 0.30 m. Estas fisuras son presentes con recurrencia en zonas o áreas no cargadas.</a:t>
          </a:r>
          <a:endParaRPr lang="es-EC" sz="1800" dirty="0">
            <a:latin typeface="+mn-lt"/>
          </a:endParaRPr>
        </a:p>
      </dgm:t>
    </dgm:pt>
    <dgm:pt modelId="{A7500FE4-DCD9-4371-8024-D42C1F6AD1D5}" type="parTrans" cxnId="{C1552008-67E3-47E5-BD1E-DE02750CEE94}">
      <dgm:prSet/>
      <dgm:spPr/>
      <dgm:t>
        <a:bodyPr/>
        <a:lstStyle/>
        <a:p>
          <a:endParaRPr lang="es-EC"/>
        </a:p>
      </dgm:t>
    </dgm:pt>
    <dgm:pt modelId="{F275D433-9FCB-485B-8279-A2CEFEDBFF1B}" type="sibTrans" cxnId="{C1552008-67E3-47E5-BD1E-DE02750CEE94}">
      <dgm:prSet/>
      <dgm:spPr/>
      <dgm:t>
        <a:bodyPr/>
        <a:lstStyle/>
        <a:p>
          <a:endParaRPr lang="es-EC"/>
        </a:p>
      </dgm:t>
    </dgm:pt>
    <dgm:pt modelId="{6DAC21E9-7CAC-4A2A-8EBD-B2305673E9F4}">
      <dgm:prSet phldrT="[Texto]" custT="1"/>
      <dgm:spPr/>
      <dgm:t>
        <a:bodyPr/>
        <a:lstStyle/>
        <a:p>
          <a:r>
            <a:rPr lang="es-EC" sz="2000" dirty="0" smtClean="0"/>
            <a:t>Piel de cocodrilo</a:t>
          </a:r>
          <a:endParaRPr lang="es-EC" sz="3300" dirty="0"/>
        </a:p>
      </dgm:t>
    </dgm:pt>
    <dgm:pt modelId="{D98DDF5E-75C3-4E33-AFC2-B1D9150E6516}" type="parTrans" cxnId="{4DAFBD2A-F4D8-4DEE-A333-92ACC143899E}">
      <dgm:prSet/>
      <dgm:spPr/>
      <dgm:t>
        <a:bodyPr/>
        <a:lstStyle/>
        <a:p>
          <a:endParaRPr lang="es-EC"/>
        </a:p>
      </dgm:t>
    </dgm:pt>
    <dgm:pt modelId="{72A414DD-5C99-4BA1-B7CC-3F8FB7D4AA58}" type="sibTrans" cxnId="{4DAFBD2A-F4D8-4DEE-A333-92ACC143899E}">
      <dgm:prSet/>
      <dgm:spPr/>
      <dgm:t>
        <a:bodyPr/>
        <a:lstStyle/>
        <a:p>
          <a:endParaRPr lang="es-EC"/>
        </a:p>
      </dgm:t>
    </dgm:pt>
    <dgm:pt modelId="{CBF7F698-52A5-4A4C-BF22-5588719CDF62}">
      <dgm:prSet phldrT="[Texto]" custT="1"/>
      <dgm:spPr/>
      <dgm:t>
        <a:bodyPr/>
        <a:lstStyle/>
        <a:p>
          <a:pPr algn="just"/>
          <a:r>
            <a:rPr lang="es-EC" sz="1800" dirty="0" smtClean="0">
              <a:latin typeface="+mn-lt"/>
            </a:rPr>
            <a:t>Esta corresponde a una serie de fisuras interconectadas con patrones irregulares, generalmente localizadas en zonas sujetas a repeticiones de carga</a:t>
          </a:r>
          <a:endParaRPr lang="es-EC" sz="1800" dirty="0">
            <a:latin typeface="+mn-lt"/>
          </a:endParaRPr>
        </a:p>
      </dgm:t>
    </dgm:pt>
    <dgm:pt modelId="{2A17202B-B684-4D39-B2D7-0A0597E4CE5B}" type="parTrans" cxnId="{1F7DADF4-D1DC-4D6D-8014-5450C1D3D017}">
      <dgm:prSet/>
      <dgm:spPr/>
      <dgm:t>
        <a:bodyPr/>
        <a:lstStyle/>
        <a:p>
          <a:endParaRPr lang="es-EC"/>
        </a:p>
      </dgm:t>
    </dgm:pt>
    <dgm:pt modelId="{B82CEA85-8A06-40A0-BAFE-ECE35B5924E1}" type="sibTrans" cxnId="{1F7DADF4-D1DC-4D6D-8014-5450C1D3D017}">
      <dgm:prSet/>
      <dgm:spPr/>
      <dgm:t>
        <a:bodyPr/>
        <a:lstStyle/>
        <a:p>
          <a:endParaRPr lang="es-EC"/>
        </a:p>
      </dgm:t>
    </dgm:pt>
    <dgm:pt modelId="{B2EE750E-A9F5-4182-BC1E-C1F9E3DBC968}">
      <dgm:prSet phldrT="[Texto]" custT="1"/>
      <dgm:spPr/>
      <dgm:t>
        <a:bodyPr/>
        <a:lstStyle/>
        <a:p>
          <a:pPr algn="just"/>
          <a:r>
            <a:rPr lang="es-EC" sz="1800" dirty="0" smtClean="0">
              <a:latin typeface="+mn-lt"/>
              <a:ea typeface="Calibri" panose="020F0502020204030204" pitchFamily="34" charset="0"/>
            </a:rPr>
            <a:t>E</a:t>
          </a:r>
          <a:r>
            <a:rPr lang="es-EC" sz="1800" dirty="0" smtClean="0">
              <a:effectLst/>
              <a:latin typeface="+mn-lt"/>
              <a:ea typeface="Calibri" panose="020F0502020204030204" pitchFamily="34" charset="0"/>
            </a:rPr>
            <a:t>nvejecimiento del asfalto, ocurre ante bajas temperaturas o gradientes térmicos altos (generalmente mayores a 30°C).</a:t>
          </a:r>
          <a:endParaRPr lang="es-EC" sz="1800" dirty="0">
            <a:latin typeface="+mn-lt"/>
          </a:endParaRPr>
        </a:p>
      </dgm:t>
    </dgm:pt>
    <dgm:pt modelId="{8BC69481-8023-4A99-B700-1037F777886F}" type="parTrans" cxnId="{9A4CD18D-F54A-4164-BE85-B0E1D59BBE8A}">
      <dgm:prSet/>
      <dgm:spPr/>
      <dgm:t>
        <a:bodyPr/>
        <a:lstStyle/>
        <a:p>
          <a:endParaRPr lang="es-EC"/>
        </a:p>
      </dgm:t>
    </dgm:pt>
    <dgm:pt modelId="{1C5210CB-40A9-444C-A4D0-CB52D2A65169}" type="sibTrans" cxnId="{9A4CD18D-F54A-4164-BE85-B0E1D59BBE8A}">
      <dgm:prSet/>
      <dgm:spPr/>
      <dgm:t>
        <a:bodyPr/>
        <a:lstStyle/>
        <a:p>
          <a:endParaRPr lang="es-EC"/>
        </a:p>
      </dgm:t>
    </dgm:pt>
    <dgm:pt modelId="{304B226D-643F-46D4-BA33-872F22E3BC65}">
      <dgm:prSet phldrT="[Texto]" custT="1"/>
      <dgm:spPr/>
      <dgm:t>
        <a:bodyPr/>
        <a:lstStyle/>
        <a:p>
          <a:pPr algn="just"/>
          <a:endParaRPr lang="es-EC" sz="1800" dirty="0">
            <a:latin typeface="+mn-lt"/>
          </a:endParaRPr>
        </a:p>
      </dgm:t>
    </dgm:pt>
    <dgm:pt modelId="{2B44F0FD-0CAE-445E-AE76-5BF9392D992A}" type="parTrans" cxnId="{BD0C45E6-193B-40AC-AAB0-86B3463C151B}">
      <dgm:prSet/>
      <dgm:spPr/>
      <dgm:t>
        <a:bodyPr/>
        <a:lstStyle/>
        <a:p>
          <a:endParaRPr lang="es-EC"/>
        </a:p>
      </dgm:t>
    </dgm:pt>
    <dgm:pt modelId="{342B6FD1-186B-4520-9A19-FDC2D797762E}" type="sibTrans" cxnId="{BD0C45E6-193B-40AC-AAB0-86B3463C151B}">
      <dgm:prSet/>
      <dgm:spPr/>
      <dgm:t>
        <a:bodyPr/>
        <a:lstStyle/>
        <a:p>
          <a:endParaRPr lang="es-EC"/>
        </a:p>
      </dgm:t>
    </dgm:pt>
    <dgm:pt modelId="{B3F944F3-F714-4CE1-93E6-5663A6FBD165}">
      <dgm:prSet phldrT="[Texto]" custT="1"/>
      <dgm:spPr/>
      <dgm:t>
        <a:bodyPr/>
        <a:lstStyle/>
        <a:p>
          <a:pPr algn="just"/>
          <a:r>
            <a:rPr lang="es-EC" sz="1800" dirty="0" smtClean="0">
              <a:latin typeface="+mn-lt"/>
            </a:rPr>
            <a:t>Por la contracción del hormigón asfaltico debido a la variación de temperatura durante el día</a:t>
          </a:r>
          <a:endParaRPr lang="es-EC" sz="1800" dirty="0">
            <a:latin typeface="+mn-lt"/>
          </a:endParaRPr>
        </a:p>
      </dgm:t>
    </dgm:pt>
    <dgm:pt modelId="{E59B5A8A-DEBA-48FA-96EA-03DA4277D89A}" type="parTrans" cxnId="{67C8CC2B-ACFA-4640-AB21-026CCE6A0900}">
      <dgm:prSet/>
      <dgm:spPr/>
      <dgm:t>
        <a:bodyPr/>
        <a:lstStyle/>
        <a:p>
          <a:endParaRPr lang="es-EC"/>
        </a:p>
      </dgm:t>
    </dgm:pt>
    <dgm:pt modelId="{1D943B17-AB0A-4175-BDD1-1BF1BC7FF5D2}" type="sibTrans" cxnId="{67C8CC2B-ACFA-4640-AB21-026CCE6A0900}">
      <dgm:prSet/>
      <dgm:spPr/>
      <dgm:t>
        <a:bodyPr/>
        <a:lstStyle/>
        <a:p>
          <a:endParaRPr lang="es-EC"/>
        </a:p>
      </dgm:t>
    </dgm:pt>
    <dgm:pt modelId="{F64050D7-78F4-4F70-B67D-4C7304D1B7E2}">
      <dgm:prSet phldrT="[Texto]" custT="1"/>
      <dgm:spPr/>
      <dgm:t>
        <a:bodyPr/>
        <a:lstStyle/>
        <a:p>
          <a:pPr algn="just"/>
          <a:endParaRPr lang="es-EC" sz="1800" dirty="0">
            <a:latin typeface="+mn-lt"/>
          </a:endParaRPr>
        </a:p>
      </dgm:t>
    </dgm:pt>
    <dgm:pt modelId="{75B34CC8-3318-43AC-8AB1-23503BA6331E}" type="parTrans" cxnId="{B4F74849-B1C5-4FFD-A879-945FBF363CCA}">
      <dgm:prSet/>
      <dgm:spPr/>
      <dgm:t>
        <a:bodyPr/>
        <a:lstStyle/>
        <a:p>
          <a:endParaRPr lang="es-EC"/>
        </a:p>
      </dgm:t>
    </dgm:pt>
    <dgm:pt modelId="{4C707837-04EE-4061-8B3C-C01A1733D14F}" type="sibTrans" cxnId="{B4F74849-B1C5-4FFD-A879-945FBF363CCA}">
      <dgm:prSet/>
      <dgm:spPr/>
      <dgm:t>
        <a:bodyPr/>
        <a:lstStyle/>
        <a:p>
          <a:endParaRPr lang="es-EC"/>
        </a:p>
      </dgm:t>
    </dgm:pt>
    <dgm:pt modelId="{DD4288DF-D5BF-4ECA-B8DA-B9483B2DC0C8}">
      <dgm:prSet phldrT="[Texto]" custT="1"/>
      <dgm:spPr/>
      <dgm:t>
        <a:bodyPr/>
        <a:lstStyle/>
        <a:p>
          <a:pPr algn="just"/>
          <a:r>
            <a:rPr lang="es-EC" sz="1800" dirty="0" smtClean="0">
              <a:latin typeface="+mn-lt"/>
            </a:rPr>
            <a:t>La causa más frecuente de esta es por fatiga de la estructura o de la carpeta asfáltica</a:t>
          </a:r>
          <a:endParaRPr lang="es-EC" sz="1800" dirty="0">
            <a:latin typeface="+mn-lt"/>
          </a:endParaRPr>
        </a:p>
      </dgm:t>
    </dgm:pt>
    <dgm:pt modelId="{11D10BD5-14DE-4A00-99FA-5ACA7D26B551}" type="parTrans" cxnId="{27F5A4D3-6A68-49CB-B67C-AFD0E4A01863}">
      <dgm:prSet/>
      <dgm:spPr/>
      <dgm:t>
        <a:bodyPr/>
        <a:lstStyle/>
        <a:p>
          <a:endParaRPr lang="es-EC"/>
        </a:p>
      </dgm:t>
    </dgm:pt>
    <dgm:pt modelId="{87CAD800-B38F-4C76-A583-CD492DB1226B}" type="sibTrans" cxnId="{27F5A4D3-6A68-49CB-B67C-AFD0E4A01863}">
      <dgm:prSet/>
      <dgm:spPr/>
      <dgm:t>
        <a:bodyPr/>
        <a:lstStyle/>
        <a:p>
          <a:endParaRPr lang="es-EC"/>
        </a:p>
      </dgm:t>
    </dgm:pt>
    <dgm:pt modelId="{9A340F97-895C-4683-BD25-414AD8A5D814}">
      <dgm:prSet phldrT="[Texto]" custT="1"/>
      <dgm:spPr/>
      <dgm:t>
        <a:bodyPr/>
        <a:lstStyle/>
        <a:p>
          <a:pPr algn="just"/>
          <a:endParaRPr lang="es-EC" sz="1800" dirty="0">
            <a:latin typeface="+mn-lt"/>
          </a:endParaRPr>
        </a:p>
      </dgm:t>
    </dgm:pt>
    <dgm:pt modelId="{93DF6A3A-20E2-4D9B-A73F-5D638E3A6997}" type="parTrans" cxnId="{D7D60641-E45A-4589-AE75-F1578194E0AF}">
      <dgm:prSet/>
      <dgm:spPr/>
      <dgm:t>
        <a:bodyPr/>
        <a:lstStyle/>
        <a:p>
          <a:endParaRPr lang="es-EC"/>
        </a:p>
      </dgm:t>
    </dgm:pt>
    <dgm:pt modelId="{1F721BFE-0844-40BA-9B5C-92FCB58806F3}" type="sibTrans" cxnId="{D7D60641-E45A-4589-AE75-F1578194E0AF}">
      <dgm:prSet/>
      <dgm:spPr/>
      <dgm:t>
        <a:bodyPr/>
        <a:lstStyle/>
        <a:p>
          <a:endParaRPr lang="es-EC"/>
        </a:p>
      </dgm:t>
    </dgm:pt>
    <dgm:pt modelId="{C3D9D97B-07D8-4212-88F1-03BFB916615F}" type="pres">
      <dgm:prSet presAssocID="{1632D93B-AE55-4196-B09E-BA09C098B8D1}" presName="linearFlow" presStyleCnt="0">
        <dgm:presLayoutVars>
          <dgm:dir/>
          <dgm:animLvl val="lvl"/>
          <dgm:resizeHandles/>
        </dgm:presLayoutVars>
      </dgm:prSet>
      <dgm:spPr/>
      <dgm:t>
        <a:bodyPr/>
        <a:lstStyle/>
        <a:p>
          <a:endParaRPr lang="es-EC"/>
        </a:p>
      </dgm:t>
    </dgm:pt>
    <dgm:pt modelId="{8A3F3348-3F61-422A-9C6A-A31F6F9CFDAD}" type="pres">
      <dgm:prSet presAssocID="{E085CCB3-7357-4405-9438-DD0FFDB09AE8}" presName="compositeNode" presStyleCnt="0">
        <dgm:presLayoutVars>
          <dgm:bulletEnabled val="1"/>
        </dgm:presLayoutVars>
      </dgm:prSet>
      <dgm:spPr/>
    </dgm:pt>
    <dgm:pt modelId="{D844E3E4-FE8E-481F-BB8A-F00BB4760822}" type="pres">
      <dgm:prSet presAssocID="{E085CCB3-7357-4405-9438-DD0FFDB09AE8}" presName="image" presStyleLbl="fgImgPlace1" presStyleIdx="0" presStyleCnt="3" custScaleX="142779"/>
      <dgm:spPr>
        <a:blipFill rotWithShape="1">
          <a:blip xmlns:r="http://schemas.openxmlformats.org/officeDocument/2006/relationships" r:embed="rId1"/>
          <a:stretch>
            <a:fillRect/>
          </a:stretch>
        </a:blipFill>
      </dgm:spPr>
    </dgm:pt>
    <dgm:pt modelId="{CBFC0101-D801-4E94-B67E-CCE37C5BBDF2}" type="pres">
      <dgm:prSet presAssocID="{E085CCB3-7357-4405-9438-DD0FFDB09AE8}" presName="childNode" presStyleLbl="node1" presStyleIdx="0" presStyleCnt="3">
        <dgm:presLayoutVars>
          <dgm:bulletEnabled val="1"/>
        </dgm:presLayoutVars>
      </dgm:prSet>
      <dgm:spPr/>
      <dgm:t>
        <a:bodyPr/>
        <a:lstStyle/>
        <a:p>
          <a:endParaRPr lang="es-EC"/>
        </a:p>
      </dgm:t>
    </dgm:pt>
    <dgm:pt modelId="{0515E6A2-5EF3-4F5B-811B-F71D40AD057D}" type="pres">
      <dgm:prSet presAssocID="{E085CCB3-7357-4405-9438-DD0FFDB09AE8}" presName="parentNode" presStyleLbl="revTx" presStyleIdx="0" presStyleCnt="3" custLinFactNeighborX="-18372" custLinFactNeighborY="1800">
        <dgm:presLayoutVars>
          <dgm:chMax val="0"/>
          <dgm:bulletEnabled val="1"/>
        </dgm:presLayoutVars>
      </dgm:prSet>
      <dgm:spPr/>
      <dgm:t>
        <a:bodyPr/>
        <a:lstStyle/>
        <a:p>
          <a:endParaRPr lang="es-EC"/>
        </a:p>
      </dgm:t>
    </dgm:pt>
    <dgm:pt modelId="{DB4CC57C-8DA9-4A66-A227-088855857B8F}" type="pres">
      <dgm:prSet presAssocID="{6D57634B-1362-46AE-8BB2-9F6E346EF6C2}" presName="sibTrans" presStyleCnt="0"/>
      <dgm:spPr/>
    </dgm:pt>
    <dgm:pt modelId="{B05B9E95-AEAC-407F-9F91-22C2A3FF1590}" type="pres">
      <dgm:prSet presAssocID="{EDF41B38-02BA-4105-A47B-C093C897C1FB}" presName="compositeNode" presStyleCnt="0">
        <dgm:presLayoutVars>
          <dgm:bulletEnabled val="1"/>
        </dgm:presLayoutVars>
      </dgm:prSet>
      <dgm:spPr/>
    </dgm:pt>
    <dgm:pt modelId="{03408ADC-351C-438A-90C2-20FD2832F875}" type="pres">
      <dgm:prSet presAssocID="{EDF41B38-02BA-4105-A47B-C093C897C1FB}" presName="image" presStyleLbl="fgImgPlace1" presStyleIdx="1" presStyleCnt="3" custScaleX="116916"/>
      <dgm:spPr>
        <a:blipFill rotWithShape="1">
          <a:blip xmlns:r="http://schemas.openxmlformats.org/officeDocument/2006/relationships" r:embed="rId2"/>
          <a:stretch>
            <a:fillRect/>
          </a:stretch>
        </a:blipFill>
      </dgm:spPr>
    </dgm:pt>
    <dgm:pt modelId="{36ACA736-16DA-46C7-BDF3-80EFB8AF0663}" type="pres">
      <dgm:prSet presAssocID="{EDF41B38-02BA-4105-A47B-C093C897C1FB}" presName="childNode" presStyleLbl="node1" presStyleIdx="1" presStyleCnt="3">
        <dgm:presLayoutVars>
          <dgm:bulletEnabled val="1"/>
        </dgm:presLayoutVars>
      </dgm:prSet>
      <dgm:spPr/>
      <dgm:t>
        <a:bodyPr/>
        <a:lstStyle/>
        <a:p>
          <a:endParaRPr lang="es-EC"/>
        </a:p>
      </dgm:t>
    </dgm:pt>
    <dgm:pt modelId="{5D0244B7-5861-4B55-A298-E5802409C1B0}" type="pres">
      <dgm:prSet presAssocID="{EDF41B38-02BA-4105-A47B-C093C897C1FB}" presName="parentNode" presStyleLbl="revTx" presStyleIdx="1" presStyleCnt="3" custLinFactNeighborY="1200">
        <dgm:presLayoutVars>
          <dgm:chMax val="0"/>
          <dgm:bulletEnabled val="1"/>
        </dgm:presLayoutVars>
      </dgm:prSet>
      <dgm:spPr/>
      <dgm:t>
        <a:bodyPr/>
        <a:lstStyle/>
        <a:p>
          <a:endParaRPr lang="es-EC"/>
        </a:p>
      </dgm:t>
    </dgm:pt>
    <dgm:pt modelId="{70AD8C04-3E75-4AAE-B3BF-E657D2DDAF51}" type="pres">
      <dgm:prSet presAssocID="{EC5B075E-D64B-4C35-A610-BFF3BE31D377}" presName="sibTrans" presStyleCnt="0"/>
      <dgm:spPr/>
    </dgm:pt>
    <dgm:pt modelId="{3750E189-E3B0-4E66-922A-B7135DEB80B7}" type="pres">
      <dgm:prSet presAssocID="{6DAC21E9-7CAC-4A2A-8EBD-B2305673E9F4}" presName="compositeNode" presStyleCnt="0">
        <dgm:presLayoutVars>
          <dgm:bulletEnabled val="1"/>
        </dgm:presLayoutVars>
      </dgm:prSet>
      <dgm:spPr/>
    </dgm:pt>
    <dgm:pt modelId="{07C7A8FC-5AE9-4575-8B18-810A0EAD1B9E}" type="pres">
      <dgm:prSet presAssocID="{6DAC21E9-7CAC-4A2A-8EBD-B2305673E9F4}" presName="image" presStyleLbl="fgImgPlace1" presStyleIdx="2" presStyleCnt="3"/>
      <dgm:spPr>
        <a:blipFill rotWithShape="1">
          <a:blip xmlns:r="http://schemas.openxmlformats.org/officeDocument/2006/relationships" r:embed="rId3"/>
          <a:stretch>
            <a:fillRect/>
          </a:stretch>
        </a:blipFill>
      </dgm:spPr>
    </dgm:pt>
    <dgm:pt modelId="{F9616BFD-E6D1-4802-B91C-A0EE44CEB1C3}" type="pres">
      <dgm:prSet presAssocID="{6DAC21E9-7CAC-4A2A-8EBD-B2305673E9F4}" presName="childNode" presStyleLbl="node1" presStyleIdx="2" presStyleCnt="3">
        <dgm:presLayoutVars>
          <dgm:bulletEnabled val="1"/>
        </dgm:presLayoutVars>
      </dgm:prSet>
      <dgm:spPr/>
      <dgm:t>
        <a:bodyPr/>
        <a:lstStyle/>
        <a:p>
          <a:endParaRPr lang="es-EC"/>
        </a:p>
      </dgm:t>
    </dgm:pt>
    <dgm:pt modelId="{C2387105-C908-481B-B455-624062C3EEA1}" type="pres">
      <dgm:prSet presAssocID="{6DAC21E9-7CAC-4A2A-8EBD-B2305673E9F4}" presName="parentNode" presStyleLbl="revTx" presStyleIdx="2" presStyleCnt="3" custLinFactNeighborY="900">
        <dgm:presLayoutVars>
          <dgm:chMax val="0"/>
          <dgm:bulletEnabled val="1"/>
        </dgm:presLayoutVars>
      </dgm:prSet>
      <dgm:spPr/>
      <dgm:t>
        <a:bodyPr/>
        <a:lstStyle/>
        <a:p>
          <a:endParaRPr lang="es-EC"/>
        </a:p>
      </dgm:t>
    </dgm:pt>
  </dgm:ptLst>
  <dgm:cxnLst>
    <dgm:cxn modelId="{FEF9A1C7-BBE2-4DCA-A359-F9D782747435}" srcId="{E085CCB3-7357-4405-9438-DD0FFDB09AE8}" destId="{0CE74E19-DF79-432F-AAD3-27E17E52870F}" srcOrd="0" destOrd="0" parTransId="{DB51498B-69EA-4645-9FF7-B25EE251B734}" sibTransId="{6600A77A-1A3D-46E5-9BE4-7428CF875EEF}"/>
    <dgm:cxn modelId="{6901A6E1-098A-4A02-AF86-F1F67C8C63AD}" type="presOf" srcId="{CBF7F698-52A5-4A4C-BF22-5588719CDF62}" destId="{F9616BFD-E6D1-4802-B91C-A0EE44CEB1C3}" srcOrd="0" destOrd="0" presId="urn:microsoft.com/office/officeart/2005/8/layout/hList2"/>
    <dgm:cxn modelId="{BD0C45E6-193B-40AC-AAB0-86B3463C151B}" srcId="{E085CCB3-7357-4405-9438-DD0FFDB09AE8}" destId="{304B226D-643F-46D4-BA33-872F22E3BC65}" srcOrd="1" destOrd="0" parTransId="{2B44F0FD-0CAE-445E-AE76-5BF9392D992A}" sibTransId="{342B6FD1-186B-4520-9A19-FDC2D797762E}"/>
    <dgm:cxn modelId="{4DAFBD2A-F4D8-4DEE-A333-92ACC143899E}" srcId="{1632D93B-AE55-4196-B09E-BA09C098B8D1}" destId="{6DAC21E9-7CAC-4A2A-8EBD-B2305673E9F4}" srcOrd="2" destOrd="0" parTransId="{D98DDF5E-75C3-4E33-AFC2-B1D9150E6516}" sibTransId="{72A414DD-5C99-4BA1-B7CC-3F8FB7D4AA58}"/>
    <dgm:cxn modelId="{D7D60641-E45A-4589-AE75-F1578194E0AF}" srcId="{6DAC21E9-7CAC-4A2A-8EBD-B2305673E9F4}" destId="{9A340F97-895C-4683-BD25-414AD8A5D814}" srcOrd="1" destOrd="0" parTransId="{93DF6A3A-20E2-4D9B-A73F-5D638E3A6997}" sibTransId="{1F721BFE-0844-40BA-9B5C-92FCB58806F3}"/>
    <dgm:cxn modelId="{909D4920-3719-4389-AD8B-3B2ADF89BA8A}" type="presOf" srcId="{E085CCB3-7357-4405-9438-DD0FFDB09AE8}" destId="{0515E6A2-5EF3-4F5B-811B-F71D40AD057D}" srcOrd="0" destOrd="0" presId="urn:microsoft.com/office/officeart/2005/8/layout/hList2"/>
    <dgm:cxn modelId="{4227131E-1D57-430C-8B88-2AA0BC21C7A4}" srcId="{1632D93B-AE55-4196-B09E-BA09C098B8D1}" destId="{EDF41B38-02BA-4105-A47B-C093C897C1FB}" srcOrd="1" destOrd="0" parTransId="{4CE6AE72-F99E-469D-86AE-3035644F8EEB}" sibTransId="{EC5B075E-D64B-4C35-A610-BFF3BE31D377}"/>
    <dgm:cxn modelId="{713C8A2D-3A19-4236-A97F-F17C5911F357}" srcId="{1632D93B-AE55-4196-B09E-BA09C098B8D1}" destId="{E085CCB3-7357-4405-9438-DD0FFDB09AE8}" srcOrd="0" destOrd="0" parTransId="{8A1727E1-8008-420D-B7FA-C5754DA027F2}" sibTransId="{6D57634B-1362-46AE-8BB2-9F6E346EF6C2}"/>
    <dgm:cxn modelId="{6C28E40C-8289-4BA6-BDD1-EF23EA575C31}" type="presOf" srcId="{304B226D-643F-46D4-BA33-872F22E3BC65}" destId="{CBFC0101-D801-4E94-B67E-CCE37C5BBDF2}" srcOrd="0" destOrd="1" presId="urn:microsoft.com/office/officeart/2005/8/layout/hList2"/>
    <dgm:cxn modelId="{DEBC5E96-BD0F-4176-8E14-D6D70C009ED5}" type="presOf" srcId="{9A340F97-895C-4683-BD25-414AD8A5D814}" destId="{F9616BFD-E6D1-4802-B91C-A0EE44CEB1C3}" srcOrd="0" destOrd="1" presId="urn:microsoft.com/office/officeart/2005/8/layout/hList2"/>
    <dgm:cxn modelId="{218DDD9D-35F9-405C-8A81-753BCAEDCFF6}" type="presOf" srcId="{DD4288DF-D5BF-4ECA-B8DA-B9483B2DC0C8}" destId="{F9616BFD-E6D1-4802-B91C-A0EE44CEB1C3}" srcOrd="0" destOrd="2" presId="urn:microsoft.com/office/officeart/2005/8/layout/hList2"/>
    <dgm:cxn modelId="{CDA44E7C-49D2-47C6-B8DD-56BE2096CB90}" type="presOf" srcId="{6DAC21E9-7CAC-4A2A-8EBD-B2305673E9F4}" destId="{C2387105-C908-481B-B455-624062C3EEA1}" srcOrd="0" destOrd="0" presId="urn:microsoft.com/office/officeart/2005/8/layout/hList2"/>
    <dgm:cxn modelId="{64344364-C119-4FA0-8005-2915912A9D94}" type="presOf" srcId="{EDF41B38-02BA-4105-A47B-C093C897C1FB}" destId="{5D0244B7-5861-4B55-A298-E5802409C1B0}" srcOrd="0" destOrd="0" presId="urn:microsoft.com/office/officeart/2005/8/layout/hList2"/>
    <dgm:cxn modelId="{1F7DADF4-D1DC-4D6D-8014-5450C1D3D017}" srcId="{6DAC21E9-7CAC-4A2A-8EBD-B2305673E9F4}" destId="{CBF7F698-52A5-4A4C-BF22-5588719CDF62}" srcOrd="0" destOrd="0" parTransId="{2A17202B-B684-4D39-B2D7-0A0597E4CE5B}" sibTransId="{B82CEA85-8A06-40A0-BAFE-ECE35B5924E1}"/>
    <dgm:cxn modelId="{0A865276-8291-4A90-80C3-000CC7D162DB}" type="presOf" srcId="{A43762CE-4A0D-45E9-8E78-7C7220BDE445}" destId="{36ACA736-16DA-46C7-BDF3-80EFB8AF0663}" srcOrd="0" destOrd="0" presId="urn:microsoft.com/office/officeart/2005/8/layout/hList2"/>
    <dgm:cxn modelId="{C1552008-67E3-47E5-BD1E-DE02750CEE94}" srcId="{EDF41B38-02BA-4105-A47B-C093C897C1FB}" destId="{A43762CE-4A0D-45E9-8E78-7C7220BDE445}" srcOrd="0" destOrd="0" parTransId="{A7500FE4-DCD9-4371-8024-D42C1F6AD1D5}" sibTransId="{F275D433-9FCB-485B-8279-A2CEFEDBFF1B}"/>
    <dgm:cxn modelId="{73BB332F-6E35-4A2C-B0F1-02ECB1FB546F}" type="presOf" srcId="{F64050D7-78F4-4F70-B67D-4C7304D1B7E2}" destId="{36ACA736-16DA-46C7-BDF3-80EFB8AF0663}" srcOrd="0" destOrd="1" presId="urn:microsoft.com/office/officeart/2005/8/layout/hList2"/>
    <dgm:cxn modelId="{BF697805-C181-42C7-B082-DDE675966B04}" type="presOf" srcId="{B2EE750E-A9F5-4182-BC1E-C1F9E3DBC968}" destId="{CBFC0101-D801-4E94-B67E-CCE37C5BBDF2}" srcOrd="0" destOrd="2" presId="urn:microsoft.com/office/officeart/2005/8/layout/hList2"/>
    <dgm:cxn modelId="{27F5A4D3-6A68-49CB-B67C-AFD0E4A01863}" srcId="{6DAC21E9-7CAC-4A2A-8EBD-B2305673E9F4}" destId="{DD4288DF-D5BF-4ECA-B8DA-B9483B2DC0C8}" srcOrd="2" destOrd="0" parTransId="{11D10BD5-14DE-4A00-99FA-5ACA7D26B551}" sibTransId="{87CAD800-B38F-4C76-A583-CD492DB1226B}"/>
    <dgm:cxn modelId="{0E08299A-6A5D-441C-A44B-860DA7495A44}" type="presOf" srcId="{1632D93B-AE55-4196-B09E-BA09C098B8D1}" destId="{C3D9D97B-07D8-4212-88F1-03BFB916615F}" srcOrd="0" destOrd="0" presId="urn:microsoft.com/office/officeart/2005/8/layout/hList2"/>
    <dgm:cxn modelId="{B4F74849-B1C5-4FFD-A879-945FBF363CCA}" srcId="{EDF41B38-02BA-4105-A47B-C093C897C1FB}" destId="{F64050D7-78F4-4F70-B67D-4C7304D1B7E2}" srcOrd="1" destOrd="0" parTransId="{75B34CC8-3318-43AC-8AB1-23503BA6331E}" sibTransId="{4C707837-04EE-4061-8B3C-C01A1733D14F}"/>
    <dgm:cxn modelId="{67C8CC2B-ACFA-4640-AB21-026CCE6A0900}" srcId="{EDF41B38-02BA-4105-A47B-C093C897C1FB}" destId="{B3F944F3-F714-4CE1-93E6-5663A6FBD165}" srcOrd="2" destOrd="0" parTransId="{E59B5A8A-DEBA-48FA-96EA-03DA4277D89A}" sibTransId="{1D943B17-AB0A-4175-BDD1-1BF1BC7FF5D2}"/>
    <dgm:cxn modelId="{7FACD9F5-0193-451F-8C60-1BE00A9DFE84}" type="presOf" srcId="{0CE74E19-DF79-432F-AAD3-27E17E52870F}" destId="{CBFC0101-D801-4E94-B67E-CCE37C5BBDF2}" srcOrd="0" destOrd="0" presId="urn:microsoft.com/office/officeart/2005/8/layout/hList2"/>
    <dgm:cxn modelId="{9A4CD18D-F54A-4164-BE85-B0E1D59BBE8A}" srcId="{E085CCB3-7357-4405-9438-DD0FFDB09AE8}" destId="{B2EE750E-A9F5-4182-BC1E-C1F9E3DBC968}" srcOrd="2" destOrd="0" parTransId="{8BC69481-8023-4A99-B700-1037F777886F}" sibTransId="{1C5210CB-40A9-444C-A4D0-CB52D2A65169}"/>
    <dgm:cxn modelId="{CBEDE9EE-1A5D-48C7-863F-52454224CBD4}" type="presOf" srcId="{B3F944F3-F714-4CE1-93E6-5663A6FBD165}" destId="{36ACA736-16DA-46C7-BDF3-80EFB8AF0663}" srcOrd="0" destOrd="2" presId="urn:microsoft.com/office/officeart/2005/8/layout/hList2"/>
    <dgm:cxn modelId="{7E3FD2D9-DA8C-4B7E-957E-B7309AE573BE}" type="presParOf" srcId="{C3D9D97B-07D8-4212-88F1-03BFB916615F}" destId="{8A3F3348-3F61-422A-9C6A-A31F6F9CFDAD}" srcOrd="0" destOrd="0" presId="urn:microsoft.com/office/officeart/2005/8/layout/hList2"/>
    <dgm:cxn modelId="{4A47CBC7-AF52-46FB-AC32-3BAAF69DDE76}" type="presParOf" srcId="{8A3F3348-3F61-422A-9C6A-A31F6F9CFDAD}" destId="{D844E3E4-FE8E-481F-BB8A-F00BB4760822}" srcOrd="0" destOrd="0" presId="urn:microsoft.com/office/officeart/2005/8/layout/hList2"/>
    <dgm:cxn modelId="{37A798CD-0811-40AE-952B-84164E2BBAC1}" type="presParOf" srcId="{8A3F3348-3F61-422A-9C6A-A31F6F9CFDAD}" destId="{CBFC0101-D801-4E94-B67E-CCE37C5BBDF2}" srcOrd="1" destOrd="0" presId="urn:microsoft.com/office/officeart/2005/8/layout/hList2"/>
    <dgm:cxn modelId="{A86BE550-CCE9-44F2-AF3E-14B48798442F}" type="presParOf" srcId="{8A3F3348-3F61-422A-9C6A-A31F6F9CFDAD}" destId="{0515E6A2-5EF3-4F5B-811B-F71D40AD057D}" srcOrd="2" destOrd="0" presId="urn:microsoft.com/office/officeart/2005/8/layout/hList2"/>
    <dgm:cxn modelId="{7227F576-9E50-4B7A-94AD-DB68240AE8DE}" type="presParOf" srcId="{C3D9D97B-07D8-4212-88F1-03BFB916615F}" destId="{DB4CC57C-8DA9-4A66-A227-088855857B8F}" srcOrd="1" destOrd="0" presId="urn:microsoft.com/office/officeart/2005/8/layout/hList2"/>
    <dgm:cxn modelId="{951D5120-74DE-4DEF-8010-47AC8CFD66B1}" type="presParOf" srcId="{C3D9D97B-07D8-4212-88F1-03BFB916615F}" destId="{B05B9E95-AEAC-407F-9F91-22C2A3FF1590}" srcOrd="2" destOrd="0" presId="urn:microsoft.com/office/officeart/2005/8/layout/hList2"/>
    <dgm:cxn modelId="{E9719E48-2C3F-47EB-B86A-DC3038BB3C83}" type="presParOf" srcId="{B05B9E95-AEAC-407F-9F91-22C2A3FF1590}" destId="{03408ADC-351C-438A-90C2-20FD2832F875}" srcOrd="0" destOrd="0" presId="urn:microsoft.com/office/officeart/2005/8/layout/hList2"/>
    <dgm:cxn modelId="{414D88A2-650A-4210-9083-AFD8EDC73822}" type="presParOf" srcId="{B05B9E95-AEAC-407F-9F91-22C2A3FF1590}" destId="{36ACA736-16DA-46C7-BDF3-80EFB8AF0663}" srcOrd="1" destOrd="0" presId="urn:microsoft.com/office/officeart/2005/8/layout/hList2"/>
    <dgm:cxn modelId="{08438087-D521-48EB-9D74-18BC06C4FFBF}" type="presParOf" srcId="{B05B9E95-AEAC-407F-9F91-22C2A3FF1590}" destId="{5D0244B7-5861-4B55-A298-E5802409C1B0}" srcOrd="2" destOrd="0" presId="urn:microsoft.com/office/officeart/2005/8/layout/hList2"/>
    <dgm:cxn modelId="{26968897-3E18-45AB-AEA3-DC35805BA3AC}" type="presParOf" srcId="{C3D9D97B-07D8-4212-88F1-03BFB916615F}" destId="{70AD8C04-3E75-4AAE-B3BF-E657D2DDAF51}" srcOrd="3" destOrd="0" presId="urn:microsoft.com/office/officeart/2005/8/layout/hList2"/>
    <dgm:cxn modelId="{07342437-AE90-4CC0-979C-69AA64E1BB32}" type="presParOf" srcId="{C3D9D97B-07D8-4212-88F1-03BFB916615F}" destId="{3750E189-E3B0-4E66-922A-B7135DEB80B7}" srcOrd="4" destOrd="0" presId="urn:microsoft.com/office/officeart/2005/8/layout/hList2"/>
    <dgm:cxn modelId="{E6B84239-BEA7-4920-8130-73CD893FF66F}" type="presParOf" srcId="{3750E189-E3B0-4E66-922A-B7135DEB80B7}" destId="{07C7A8FC-5AE9-4575-8B18-810A0EAD1B9E}" srcOrd="0" destOrd="0" presId="urn:microsoft.com/office/officeart/2005/8/layout/hList2"/>
    <dgm:cxn modelId="{B06940A2-094C-47F3-B570-9F4C85DBB4BA}" type="presParOf" srcId="{3750E189-E3B0-4E66-922A-B7135DEB80B7}" destId="{F9616BFD-E6D1-4802-B91C-A0EE44CEB1C3}" srcOrd="1" destOrd="0" presId="urn:microsoft.com/office/officeart/2005/8/layout/hList2"/>
    <dgm:cxn modelId="{007D1A6B-843E-466F-B329-480ACD6C3600}" type="presParOf" srcId="{3750E189-E3B0-4E66-922A-B7135DEB80B7}" destId="{C2387105-C908-481B-B455-624062C3EEA1}"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B6BC43-8AB3-4AAF-84FE-D6ED2DD080DF}"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EC"/>
        </a:p>
      </dgm:t>
    </dgm:pt>
    <dgm:pt modelId="{30046F96-4364-4D50-BF76-0D633FAF315F}">
      <dgm:prSet phldrT="[Texto]" custT="1"/>
      <dgm:spPr/>
      <dgm:t>
        <a:bodyPr/>
        <a:lstStyle/>
        <a:p>
          <a:r>
            <a:rPr lang="es-EC" sz="2000" dirty="0" smtClean="0"/>
            <a:t>Ahuellamiento</a:t>
          </a:r>
          <a:endParaRPr lang="es-EC" sz="2000" dirty="0"/>
        </a:p>
      </dgm:t>
    </dgm:pt>
    <dgm:pt modelId="{60911BCB-3029-4606-9A2A-F0CD40CB9102}" type="parTrans" cxnId="{7E2F6716-0DC6-4C4E-B147-C6512B99246F}">
      <dgm:prSet/>
      <dgm:spPr/>
      <dgm:t>
        <a:bodyPr/>
        <a:lstStyle/>
        <a:p>
          <a:endParaRPr lang="es-EC"/>
        </a:p>
      </dgm:t>
    </dgm:pt>
    <dgm:pt modelId="{97D87A9D-83D4-48A0-B3D7-3D823E1827FC}" type="sibTrans" cxnId="{7E2F6716-0DC6-4C4E-B147-C6512B99246F}">
      <dgm:prSet/>
      <dgm:spPr/>
      <dgm:t>
        <a:bodyPr/>
        <a:lstStyle/>
        <a:p>
          <a:endParaRPr lang="es-EC"/>
        </a:p>
      </dgm:t>
    </dgm:pt>
    <dgm:pt modelId="{38D77FC3-84A7-4675-A715-57AA6F050936}">
      <dgm:prSet phldrT="[Texto]" custT="1"/>
      <dgm:spPr/>
      <dgm:t>
        <a:bodyPr/>
        <a:lstStyle/>
        <a:p>
          <a:pPr algn="just"/>
          <a:r>
            <a:rPr lang="es-EC" sz="1800" dirty="0" smtClean="0">
              <a:latin typeface="+mn-lt"/>
            </a:rPr>
            <a:t>Se caracteriza por encontrarse acompañado de una elevación de las áreas adyacentes de la zona deprimida</a:t>
          </a:r>
          <a:endParaRPr lang="es-EC" sz="1800" dirty="0">
            <a:latin typeface="+mn-lt"/>
          </a:endParaRPr>
        </a:p>
      </dgm:t>
    </dgm:pt>
    <dgm:pt modelId="{1B7424DE-854F-4B8E-AE56-8E16260C9ED2}" type="parTrans" cxnId="{13FEB482-53D6-43D1-87B0-6AF55E9B1130}">
      <dgm:prSet/>
      <dgm:spPr/>
      <dgm:t>
        <a:bodyPr/>
        <a:lstStyle/>
        <a:p>
          <a:endParaRPr lang="es-EC"/>
        </a:p>
      </dgm:t>
    </dgm:pt>
    <dgm:pt modelId="{2ED9F96C-133D-4028-8F6B-4C09B17DF120}" type="sibTrans" cxnId="{13FEB482-53D6-43D1-87B0-6AF55E9B1130}">
      <dgm:prSet/>
      <dgm:spPr/>
      <dgm:t>
        <a:bodyPr/>
        <a:lstStyle/>
        <a:p>
          <a:endParaRPr lang="es-EC"/>
        </a:p>
      </dgm:t>
    </dgm:pt>
    <dgm:pt modelId="{E84C2365-1992-4844-A899-D18FF30E0925}">
      <dgm:prSet phldrT="[Texto]"/>
      <dgm:spPr>
        <a:blipFill rotWithShape="0">
          <a:blip xmlns:r="http://schemas.openxmlformats.org/officeDocument/2006/relationships" r:embed="rId1"/>
          <a:stretch>
            <a:fillRect/>
          </a:stretch>
        </a:blipFill>
      </dgm:spPr>
      <dgm:t>
        <a:bodyPr/>
        <a:lstStyle/>
        <a:p>
          <a:endParaRPr lang="es-EC" dirty="0" smtClean="0"/>
        </a:p>
        <a:p>
          <a:endParaRPr lang="es-EC" dirty="0"/>
        </a:p>
      </dgm:t>
    </dgm:pt>
    <dgm:pt modelId="{33E692A5-DA8B-4DF0-AADD-24B3EBCCE167}" type="parTrans" cxnId="{2111348E-BA2B-4854-B35A-DD544A87FC0A}">
      <dgm:prSet/>
      <dgm:spPr/>
      <dgm:t>
        <a:bodyPr/>
        <a:lstStyle/>
        <a:p>
          <a:endParaRPr lang="es-EC"/>
        </a:p>
      </dgm:t>
    </dgm:pt>
    <dgm:pt modelId="{BC1B575D-2D72-4EB8-B569-9B3CECEDF753}" type="sibTrans" cxnId="{2111348E-BA2B-4854-B35A-DD544A87FC0A}">
      <dgm:prSet/>
      <dgm:spPr/>
      <dgm:t>
        <a:bodyPr/>
        <a:lstStyle/>
        <a:p>
          <a:endParaRPr lang="es-EC"/>
        </a:p>
      </dgm:t>
    </dgm:pt>
    <dgm:pt modelId="{F391EE82-F39B-40BE-B7DD-6EC56B92CE0A}">
      <dgm:prSet phldrT="[Texto]" custT="1"/>
      <dgm:spPr/>
      <dgm:t>
        <a:bodyPr/>
        <a:lstStyle/>
        <a:p>
          <a:r>
            <a:rPr lang="es-EC" sz="2000" dirty="0" smtClean="0"/>
            <a:t>Descascaramiento</a:t>
          </a:r>
          <a:endParaRPr lang="es-EC" sz="2000" dirty="0"/>
        </a:p>
      </dgm:t>
    </dgm:pt>
    <dgm:pt modelId="{E64407A1-925C-4C0F-AEFA-C99E9D6604B2}" type="parTrans" cxnId="{41C183E7-4CBB-46D2-AB55-328E933036DB}">
      <dgm:prSet/>
      <dgm:spPr/>
      <dgm:t>
        <a:bodyPr/>
        <a:lstStyle/>
        <a:p>
          <a:endParaRPr lang="es-EC"/>
        </a:p>
      </dgm:t>
    </dgm:pt>
    <dgm:pt modelId="{3B8C38DE-98F4-44DE-97D1-789A2647CF9B}" type="sibTrans" cxnId="{41C183E7-4CBB-46D2-AB55-328E933036DB}">
      <dgm:prSet/>
      <dgm:spPr/>
      <dgm:t>
        <a:bodyPr/>
        <a:lstStyle/>
        <a:p>
          <a:endParaRPr lang="es-EC"/>
        </a:p>
      </dgm:t>
    </dgm:pt>
    <dgm:pt modelId="{C4FC426E-3DD8-4FA5-9BA2-AF7C9F9E81EB}">
      <dgm:prSet phldrT="[Texto]" custT="1"/>
      <dgm:spPr/>
      <dgm:t>
        <a:bodyPr/>
        <a:lstStyle/>
        <a:p>
          <a:pPr algn="just"/>
          <a:r>
            <a:rPr lang="es-EC" sz="1800" dirty="0" smtClean="0">
              <a:latin typeface="+mn-lt"/>
            </a:rPr>
            <a:t>Esta situación concierne al desprendimiento de parte de la capa asfáltica superficial, sin llegar a afectar las demás capas asfálticas inferiores. </a:t>
          </a:r>
          <a:endParaRPr lang="es-EC" sz="1800" dirty="0">
            <a:latin typeface="+mn-lt"/>
          </a:endParaRPr>
        </a:p>
      </dgm:t>
    </dgm:pt>
    <dgm:pt modelId="{CD57602D-5BB6-406E-B0BB-A36EA3AC012B}" type="parTrans" cxnId="{6B079D7A-A100-41EA-9608-7CA3511E934B}">
      <dgm:prSet/>
      <dgm:spPr/>
      <dgm:t>
        <a:bodyPr/>
        <a:lstStyle/>
        <a:p>
          <a:endParaRPr lang="es-EC"/>
        </a:p>
      </dgm:t>
    </dgm:pt>
    <dgm:pt modelId="{05879844-F196-4F23-9663-8DE38E72CE22}" type="sibTrans" cxnId="{6B079D7A-A100-41EA-9608-7CA3511E934B}">
      <dgm:prSet/>
      <dgm:spPr/>
      <dgm:t>
        <a:bodyPr/>
        <a:lstStyle/>
        <a:p>
          <a:endParaRPr lang="es-EC"/>
        </a:p>
      </dgm:t>
    </dgm:pt>
    <dgm:pt modelId="{7B6B3D63-3DE0-4323-B081-F99E700BE360}">
      <dgm:prSet phldrT="[Texto]" custT="1"/>
      <dgm:spPr/>
      <dgm:t>
        <a:bodyPr/>
        <a:lstStyle/>
        <a:p>
          <a:r>
            <a:rPr lang="es-EC" sz="1800" dirty="0" smtClean="0">
              <a:latin typeface="+mn-lt"/>
            </a:rPr>
            <a:t>Espesor insuficiente de la capa de rodadura asfáltica </a:t>
          </a:r>
          <a:endParaRPr lang="es-EC" sz="1800" dirty="0">
            <a:latin typeface="+mn-lt"/>
          </a:endParaRPr>
        </a:p>
      </dgm:t>
    </dgm:pt>
    <dgm:pt modelId="{15C58FC5-DD17-4F3C-AC95-592F9107CFA8}" type="parTrans" cxnId="{229D4F57-5C4E-4BF9-94A2-719942D5EAF0}">
      <dgm:prSet/>
      <dgm:spPr/>
      <dgm:t>
        <a:bodyPr/>
        <a:lstStyle/>
        <a:p>
          <a:endParaRPr lang="es-EC"/>
        </a:p>
      </dgm:t>
    </dgm:pt>
    <dgm:pt modelId="{47436EFB-B9D2-44BC-A10F-D7ACE9A0A71C}" type="sibTrans" cxnId="{229D4F57-5C4E-4BF9-94A2-719942D5EAF0}">
      <dgm:prSet/>
      <dgm:spPr/>
      <dgm:t>
        <a:bodyPr/>
        <a:lstStyle/>
        <a:p>
          <a:endParaRPr lang="es-EC"/>
        </a:p>
      </dgm:t>
    </dgm:pt>
    <dgm:pt modelId="{1F69784A-3FA1-47CC-85F4-A03A459CA021}">
      <dgm:prSet phldrT="[Texto]" custT="1"/>
      <dgm:spPr/>
      <dgm:t>
        <a:bodyPr/>
        <a:lstStyle/>
        <a:p>
          <a:pPr algn="just"/>
          <a:r>
            <a:rPr lang="es-EC" sz="1800" dirty="0" smtClean="0">
              <a:latin typeface="+mn-lt"/>
            </a:rPr>
            <a:t>Por deficiencia en el diseño, manifestándose cuando la vía es sometida a cargas de transito muy elevadas</a:t>
          </a:r>
          <a:endParaRPr lang="es-EC" sz="1800" dirty="0">
            <a:latin typeface="+mn-lt"/>
          </a:endParaRPr>
        </a:p>
      </dgm:t>
    </dgm:pt>
    <dgm:pt modelId="{54D12EC0-C29B-44F8-BBDA-F8B4621DC957}" type="sibTrans" cxnId="{0FB03520-68ED-4C54-9C5D-2B071210621A}">
      <dgm:prSet/>
      <dgm:spPr/>
      <dgm:t>
        <a:bodyPr/>
        <a:lstStyle/>
        <a:p>
          <a:endParaRPr lang="es-EC"/>
        </a:p>
      </dgm:t>
    </dgm:pt>
    <dgm:pt modelId="{F6437CF7-9EA6-42D0-9AC2-76A337B0101B}" type="parTrans" cxnId="{0FB03520-68ED-4C54-9C5D-2B071210621A}">
      <dgm:prSet/>
      <dgm:spPr/>
      <dgm:t>
        <a:bodyPr/>
        <a:lstStyle/>
        <a:p>
          <a:endParaRPr lang="es-EC"/>
        </a:p>
      </dgm:t>
    </dgm:pt>
    <dgm:pt modelId="{DB98208C-DE57-4E60-8FEA-C3744697614A}">
      <dgm:prSet phldrT="[Texto]" custT="1"/>
      <dgm:spPr/>
      <dgm:t>
        <a:bodyPr/>
        <a:lstStyle/>
        <a:p>
          <a:r>
            <a:rPr lang="es-EC" sz="2000" dirty="0" smtClean="0"/>
            <a:t>Baches</a:t>
          </a:r>
          <a:endParaRPr lang="es-EC" sz="2000" dirty="0"/>
        </a:p>
      </dgm:t>
    </dgm:pt>
    <dgm:pt modelId="{4D9C7DE3-96E5-4CBD-B325-3F64C97B2D76}" type="parTrans" cxnId="{0B71EE3E-5CB5-404E-AC02-9ED7CEF57389}">
      <dgm:prSet/>
      <dgm:spPr/>
      <dgm:t>
        <a:bodyPr/>
        <a:lstStyle/>
        <a:p>
          <a:endParaRPr lang="es-EC"/>
        </a:p>
      </dgm:t>
    </dgm:pt>
    <dgm:pt modelId="{ED4DCE16-9F30-4A7D-BC0D-8A685F5E7B4C}" type="sibTrans" cxnId="{0B71EE3E-5CB5-404E-AC02-9ED7CEF57389}">
      <dgm:prSet/>
      <dgm:spPr/>
      <dgm:t>
        <a:bodyPr/>
        <a:lstStyle/>
        <a:p>
          <a:endParaRPr lang="es-EC"/>
        </a:p>
      </dgm:t>
    </dgm:pt>
    <dgm:pt modelId="{775FE581-5E78-48E9-A270-0BB9EE2F3523}">
      <dgm:prSet custT="1"/>
      <dgm:spPr/>
      <dgm:t>
        <a:bodyPr/>
        <a:lstStyle/>
        <a:p>
          <a:pPr algn="just"/>
          <a:r>
            <a:rPr lang="es-EC" sz="1800" dirty="0" smtClean="0">
              <a:latin typeface="+mn-lt"/>
              <a:ea typeface="Calibri" panose="020F0502020204030204" pitchFamily="34" charset="0"/>
            </a:rPr>
            <a:t>Desprendimiento total de la carpeta asfáltica que deja expuestos los demás materiales granulares lo que conlleva a la ampliación del área afectada y al aumento de la profundidad debido a la acción del paso vehicular</a:t>
          </a:r>
          <a:endParaRPr lang="es-EC" sz="1800" dirty="0">
            <a:latin typeface="+mn-lt"/>
          </a:endParaRPr>
        </a:p>
      </dgm:t>
    </dgm:pt>
    <dgm:pt modelId="{5566804B-150F-4C4E-9C72-56AF3098E5E5}" type="parTrans" cxnId="{CEAB0652-6527-47F9-AEF6-117DD181C0F6}">
      <dgm:prSet/>
      <dgm:spPr/>
      <dgm:t>
        <a:bodyPr/>
        <a:lstStyle/>
        <a:p>
          <a:endParaRPr lang="es-EC"/>
        </a:p>
      </dgm:t>
    </dgm:pt>
    <dgm:pt modelId="{28890612-1EBC-4A2E-A15B-F5C026469C0E}" type="sibTrans" cxnId="{CEAB0652-6527-47F9-AEF6-117DD181C0F6}">
      <dgm:prSet/>
      <dgm:spPr/>
      <dgm:t>
        <a:bodyPr/>
        <a:lstStyle/>
        <a:p>
          <a:endParaRPr lang="es-EC"/>
        </a:p>
      </dgm:t>
    </dgm:pt>
    <dgm:pt modelId="{D452AF52-FF4B-46A4-A4E4-D0F52FA74AFE}">
      <dgm:prSet custT="1"/>
      <dgm:spPr/>
      <dgm:t>
        <a:bodyPr/>
        <a:lstStyle/>
        <a:p>
          <a:pPr algn="just"/>
          <a:r>
            <a:rPr lang="es-EC" sz="1800" dirty="0" smtClean="0">
              <a:latin typeface="+mn-lt"/>
            </a:rPr>
            <a:t>Deficiencia de espesores de capas estructurales</a:t>
          </a:r>
          <a:endParaRPr lang="es-EC" sz="1800" dirty="0">
            <a:latin typeface="+mn-lt"/>
          </a:endParaRPr>
        </a:p>
      </dgm:t>
    </dgm:pt>
    <dgm:pt modelId="{148157EC-A726-4E10-84A6-B10AC25A3317}" type="parTrans" cxnId="{DA92AC2E-68B3-45D9-9009-2950E58FE6B7}">
      <dgm:prSet/>
      <dgm:spPr/>
      <dgm:t>
        <a:bodyPr/>
        <a:lstStyle/>
        <a:p>
          <a:endParaRPr lang="es-EC"/>
        </a:p>
      </dgm:t>
    </dgm:pt>
    <dgm:pt modelId="{47243652-C670-401E-A9E8-2DD94ADE957C}" type="sibTrans" cxnId="{DA92AC2E-68B3-45D9-9009-2950E58FE6B7}">
      <dgm:prSet/>
      <dgm:spPr/>
      <dgm:t>
        <a:bodyPr/>
        <a:lstStyle/>
        <a:p>
          <a:endParaRPr lang="es-EC"/>
        </a:p>
      </dgm:t>
    </dgm:pt>
    <dgm:pt modelId="{4F449623-4C55-4891-920F-2385C582D217}">
      <dgm:prSet/>
      <dgm:spPr>
        <a:blipFill rotWithShape="0">
          <a:blip xmlns:r="http://schemas.openxmlformats.org/officeDocument/2006/relationships" r:embed="rId2"/>
          <a:stretch>
            <a:fillRect/>
          </a:stretch>
        </a:blipFill>
      </dgm:spPr>
      <dgm:t>
        <a:bodyPr/>
        <a:lstStyle/>
        <a:p>
          <a:endParaRPr lang="es-EC"/>
        </a:p>
      </dgm:t>
    </dgm:pt>
    <dgm:pt modelId="{86FD57B8-AF7E-4A90-A3FD-F5E4DF21DA88}" type="parTrans" cxnId="{81AD6384-1C47-4FF4-A431-3C6B2246FA23}">
      <dgm:prSet/>
      <dgm:spPr/>
      <dgm:t>
        <a:bodyPr/>
        <a:lstStyle/>
        <a:p>
          <a:endParaRPr lang="es-EC"/>
        </a:p>
      </dgm:t>
    </dgm:pt>
    <dgm:pt modelId="{4275FBEF-EFB4-456B-97DF-0B44913EA168}" type="sibTrans" cxnId="{81AD6384-1C47-4FF4-A431-3C6B2246FA23}">
      <dgm:prSet/>
      <dgm:spPr/>
      <dgm:t>
        <a:bodyPr/>
        <a:lstStyle/>
        <a:p>
          <a:endParaRPr lang="es-EC"/>
        </a:p>
      </dgm:t>
    </dgm:pt>
    <dgm:pt modelId="{6AA5FD0F-BE58-4C46-AAE3-D83C332AB8BA}">
      <dgm:prSet/>
      <dgm:spPr>
        <a:blipFill rotWithShape="0">
          <a:blip xmlns:r="http://schemas.openxmlformats.org/officeDocument/2006/relationships" r:embed="rId3"/>
          <a:stretch>
            <a:fillRect/>
          </a:stretch>
        </a:blipFill>
      </dgm:spPr>
      <dgm:t>
        <a:bodyPr/>
        <a:lstStyle/>
        <a:p>
          <a:endParaRPr lang="es-EC"/>
        </a:p>
      </dgm:t>
    </dgm:pt>
    <dgm:pt modelId="{9C821DFC-3C6B-42DF-9187-701CD4A6801A}" type="parTrans" cxnId="{E97D9EEA-DD5D-414C-BDCB-10C4A06E14D5}">
      <dgm:prSet/>
      <dgm:spPr/>
      <dgm:t>
        <a:bodyPr/>
        <a:lstStyle/>
        <a:p>
          <a:endParaRPr lang="es-EC"/>
        </a:p>
      </dgm:t>
    </dgm:pt>
    <dgm:pt modelId="{E760C4BE-3BFD-4D55-9630-91CB293D3EBC}" type="sibTrans" cxnId="{E97D9EEA-DD5D-414C-BDCB-10C4A06E14D5}">
      <dgm:prSet/>
      <dgm:spPr/>
      <dgm:t>
        <a:bodyPr/>
        <a:lstStyle/>
        <a:p>
          <a:endParaRPr lang="es-EC"/>
        </a:p>
      </dgm:t>
    </dgm:pt>
    <dgm:pt modelId="{7A61B590-B672-48FA-8112-E80E47874963}" type="pres">
      <dgm:prSet presAssocID="{F7B6BC43-8AB3-4AAF-84FE-D6ED2DD080DF}" presName="diagram" presStyleCnt="0">
        <dgm:presLayoutVars>
          <dgm:chPref val="1"/>
          <dgm:dir/>
          <dgm:animOne val="branch"/>
          <dgm:animLvl val="lvl"/>
          <dgm:resizeHandles/>
        </dgm:presLayoutVars>
      </dgm:prSet>
      <dgm:spPr/>
      <dgm:t>
        <a:bodyPr/>
        <a:lstStyle/>
        <a:p>
          <a:endParaRPr lang="es-EC"/>
        </a:p>
      </dgm:t>
    </dgm:pt>
    <dgm:pt modelId="{050C797C-CE93-4010-865E-B6DCE0252C15}" type="pres">
      <dgm:prSet presAssocID="{30046F96-4364-4D50-BF76-0D633FAF315F}" presName="root" presStyleCnt="0"/>
      <dgm:spPr/>
    </dgm:pt>
    <dgm:pt modelId="{CD06DFE1-0129-43AC-BBBC-D92E100A16F5}" type="pres">
      <dgm:prSet presAssocID="{30046F96-4364-4D50-BF76-0D633FAF315F}" presName="rootComposite" presStyleCnt="0"/>
      <dgm:spPr/>
    </dgm:pt>
    <dgm:pt modelId="{90814FF6-0860-4278-98FE-7B85632C01F7}" type="pres">
      <dgm:prSet presAssocID="{30046F96-4364-4D50-BF76-0D633FAF315F}" presName="rootText" presStyleLbl="node1" presStyleIdx="0" presStyleCnt="3" custScaleY="39704" custLinFactNeighborY="-23501"/>
      <dgm:spPr/>
      <dgm:t>
        <a:bodyPr/>
        <a:lstStyle/>
        <a:p>
          <a:endParaRPr lang="es-EC"/>
        </a:p>
      </dgm:t>
    </dgm:pt>
    <dgm:pt modelId="{80458514-2D34-4B58-8212-B810706E311C}" type="pres">
      <dgm:prSet presAssocID="{30046F96-4364-4D50-BF76-0D633FAF315F}" presName="rootConnector" presStyleLbl="node1" presStyleIdx="0" presStyleCnt="3"/>
      <dgm:spPr/>
      <dgm:t>
        <a:bodyPr/>
        <a:lstStyle/>
        <a:p>
          <a:endParaRPr lang="es-EC"/>
        </a:p>
      </dgm:t>
    </dgm:pt>
    <dgm:pt modelId="{D15B77B1-216C-469F-9982-5E1840A5AE78}" type="pres">
      <dgm:prSet presAssocID="{30046F96-4364-4D50-BF76-0D633FAF315F}" presName="childShape" presStyleCnt="0"/>
      <dgm:spPr/>
    </dgm:pt>
    <dgm:pt modelId="{9C30CB2D-E98B-4913-B9F4-9E00581B3736}" type="pres">
      <dgm:prSet presAssocID="{1B7424DE-854F-4B8E-AE56-8E16260C9ED2}" presName="Name13" presStyleLbl="parChTrans1D2" presStyleIdx="0" presStyleCnt="9"/>
      <dgm:spPr/>
      <dgm:t>
        <a:bodyPr/>
        <a:lstStyle/>
        <a:p>
          <a:endParaRPr lang="es-EC"/>
        </a:p>
      </dgm:t>
    </dgm:pt>
    <dgm:pt modelId="{F1BEDCCD-C11A-46D3-8704-2375303FA444}" type="pres">
      <dgm:prSet presAssocID="{38D77FC3-84A7-4675-A715-57AA6F050936}" presName="childText" presStyleLbl="bgAcc1" presStyleIdx="0" presStyleCnt="9" custScaleX="106906" custScaleY="115132" custLinFactNeighborY="-17871">
        <dgm:presLayoutVars>
          <dgm:bulletEnabled val="1"/>
        </dgm:presLayoutVars>
      </dgm:prSet>
      <dgm:spPr/>
      <dgm:t>
        <a:bodyPr/>
        <a:lstStyle/>
        <a:p>
          <a:endParaRPr lang="es-EC"/>
        </a:p>
      </dgm:t>
    </dgm:pt>
    <dgm:pt modelId="{696C886F-693A-4D19-BD3C-B588E7E4406E}" type="pres">
      <dgm:prSet presAssocID="{F6437CF7-9EA6-42D0-9AC2-76A337B0101B}" presName="Name13" presStyleLbl="parChTrans1D2" presStyleIdx="1" presStyleCnt="9"/>
      <dgm:spPr/>
      <dgm:t>
        <a:bodyPr/>
        <a:lstStyle/>
        <a:p>
          <a:endParaRPr lang="es-EC"/>
        </a:p>
      </dgm:t>
    </dgm:pt>
    <dgm:pt modelId="{5B765BF2-1A01-411D-A698-185093D3EF38}" type="pres">
      <dgm:prSet presAssocID="{1F69784A-3FA1-47CC-85F4-A03A459CA021}" presName="childText" presStyleLbl="bgAcc1" presStyleIdx="1" presStyleCnt="9" custScaleX="105978" custScaleY="124166" custLinFactNeighborY="-25647">
        <dgm:presLayoutVars>
          <dgm:bulletEnabled val="1"/>
        </dgm:presLayoutVars>
      </dgm:prSet>
      <dgm:spPr/>
      <dgm:t>
        <a:bodyPr/>
        <a:lstStyle/>
        <a:p>
          <a:endParaRPr lang="es-EC"/>
        </a:p>
      </dgm:t>
    </dgm:pt>
    <dgm:pt modelId="{77F4C512-EEE7-4201-8954-3874E6BBAE05}" type="pres">
      <dgm:prSet presAssocID="{33E692A5-DA8B-4DF0-AADD-24B3EBCCE167}" presName="Name13" presStyleLbl="parChTrans1D2" presStyleIdx="2" presStyleCnt="9"/>
      <dgm:spPr/>
      <dgm:t>
        <a:bodyPr/>
        <a:lstStyle/>
        <a:p>
          <a:endParaRPr lang="es-EC"/>
        </a:p>
      </dgm:t>
    </dgm:pt>
    <dgm:pt modelId="{0EF38F2C-BC24-4795-9C3C-644B7A263BA7}" type="pres">
      <dgm:prSet presAssocID="{E84C2365-1992-4844-A899-D18FF30E0925}" presName="childText" presStyleLbl="bgAcc1" presStyleIdx="2" presStyleCnt="9" custScaleX="93736" custScaleY="78564" custLinFactNeighborY="-34043">
        <dgm:presLayoutVars>
          <dgm:bulletEnabled val="1"/>
        </dgm:presLayoutVars>
      </dgm:prSet>
      <dgm:spPr/>
      <dgm:t>
        <a:bodyPr/>
        <a:lstStyle/>
        <a:p>
          <a:endParaRPr lang="es-EC"/>
        </a:p>
      </dgm:t>
    </dgm:pt>
    <dgm:pt modelId="{0F322C85-8E8E-4757-825E-003F52790AB7}" type="pres">
      <dgm:prSet presAssocID="{F391EE82-F39B-40BE-B7DD-6EC56B92CE0A}" presName="root" presStyleCnt="0"/>
      <dgm:spPr/>
    </dgm:pt>
    <dgm:pt modelId="{5343325D-0123-4537-9748-0F69B5AE2F1D}" type="pres">
      <dgm:prSet presAssocID="{F391EE82-F39B-40BE-B7DD-6EC56B92CE0A}" presName="rootComposite" presStyleCnt="0"/>
      <dgm:spPr/>
    </dgm:pt>
    <dgm:pt modelId="{3795FA99-DC57-48C2-A19E-953A82F5EF3E}" type="pres">
      <dgm:prSet presAssocID="{F391EE82-F39B-40BE-B7DD-6EC56B92CE0A}" presName="rootText" presStyleLbl="node1" presStyleIdx="1" presStyleCnt="3" custScaleY="43554" custLinFactNeighborY="-16093"/>
      <dgm:spPr/>
      <dgm:t>
        <a:bodyPr/>
        <a:lstStyle/>
        <a:p>
          <a:endParaRPr lang="es-EC"/>
        </a:p>
      </dgm:t>
    </dgm:pt>
    <dgm:pt modelId="{BCC31EB1-5E91-4997-B0B2-CB07A1A8F62C}" type="pres">
      <dgm:prSet presAssocID="{F391EE82-F39B-40BE-B7DD-6EC56B92CE0A}" presName="rootConnector" presStyleLbl="node1" presStyleIdx="1" presStyleCnt="3"/>
      <dgm:spPr/>
      <dgm:t>
        <a:bodyPr/>
        <a:lstStyle/>
        <a:p>
          <a:endParaRPr lang="es-EC"/>
        </a:p>
      </dgm:t>
    </dgm:pt>
    <dgm:pt modelId="{A1EE45E7-ADC4-482F-BB17-66DF63275303}" type="pres">
      <dgm:prSet presAssocID="{F391EE82-F39B-40BE-B7DD-6EC56B92CE0A}" presName="childShape" presStyleCnt="0"/>
      <dgm:spPr/>
    </dgm:pt>
    <dgm:pt modelId="{238F7534-CE5A-4D46-8DA9-26ADDE6A19FE}" type="pres">
      <dgm:prSet presAssocID="{CD57602D-5BB6-406E-B0BB-A36EA3AC012B}" presName="Name13" presStyleLbl="parChTrans1D2" presStyleIdx="3" presStyleCnt="9"/>
      <dgm:spPr/>
      <dgm:t>
        <a:bodyPr/>
        <a:lstStyle/>
        <a:p>
          <a:endParaRPr lang="es-EC"/>
        </a:p>
      </dgm:t>
    </dgm:pt>
    <dgm:pt modelId="{A15B894E-6C57-4227-B6D2-B911EBE033F7}" type="pres">
      <dgm:prSet presAssocID="{C4FC426E-3DD8-4FA5-9BA2-AF7C9F9E81EB}" presName="childText" presStyleLbl="bgAcc1" presStyleIdx="3" presStyleCnt="9" custScaleX="111317" custScaleY="140232" custLinFactNeighborX="-629" custLinFactNeighborY="-18007">
        <dgm:presLayoutVars>
          <dgm:bulletEnabled val="1"/>
        </dgm:presLayoutVars>
      </dgm:prSet>
      <dgm:spPr/>
      <dgm:t>
        <a:bodyPr/>
        <a:lstStyle/>
        <a:p>
          <a:endParaRPr lang="es-EC"/>
        </a:p>
      </dgm:t>
    </dgm:pt>
    <dgm:pt modelId="{7171B4E4-5F26-4F6E-9B92-2133EE19FB94}" type="pres">
      <dgm:prSet presAssocID="{15C58FC5-DD17-4F3C-AC95-592F9107CFA8}" presName="Name13" presStyleLbl="parChTrans1D2" presStyleIdx="4" presStyleCnt="9"/>
      <dgm:spPr/>
      <dgm:t>
        <a:bodyPr/>
        <a:lstStyle/>
        <a:p>
          <a:endParaRPr lang="es-EC"/>
        </a:p>
      </dgm:t>
    </dgm:pt>
    <dgm:pt modelId="{2F9DF346-B3B8-4553-B807-12759D48A96B}" type="pres">
      <dgm:prSet presAssocID="{7B6B3D63-3DE0-4323-B081-F99E700BE360}" presName="childText" presStyleLbl="bgAcc1" presStyleIdx="4" presStyleCnt="9" custScaleX="112939" custScaleY="60805" custLinFactNeighborY="-28681">
        <dgm:presLayoutVars>
          <dgm:bulletEnabled val="1"/>
        </dgm:presLayoutVars>
      </dgm:prSet>
      <dgm:spPr/>
      <dgm:t>
        <a:bodyPr/>
        <a:lstStyle/>
        <a:p>
          <a:endParaRPr lang="es-EC"/>
        </a:p>
      </dgm:t>
    </dgm:pt>
    <dgm:pt modelId="{F2E55339-56F3-406A-BDE1-F118C87457A5}" type="pres">
      <dgm:prSet presAssocID="{86FD57B8-AF7E-4A90-A3FD-F5E4DF21DA88}" presName="Name13" presStyleLbl="parChTrans1D2" presStyleIdx="5" presStyleCnt="9"/>
      <dgm:spPr/>
      <dgm:t>
        <a:bodyPr/>
        <a:lstStyle/>
        <a:p>
          <a:endParaRPr lang="es-EC"/>
        </a:p>
      </dgm:t>
    </dgm:pt>
    <dgm:pt modelId="{427204C2-A492-432E-80BC-C8EF8398AA94}" type="pres">
      <dgm:prSet presAssocID="{4F449623-4C55-4891-920F-2385C582D217}" presName="childText" presStyleLbl="bgAcc1" presStyleIdx="5" presStyleCnt="9" custLinFactNeighborY="-34284">
        <dgm:presLayoutVars>
          <dgm:bulletEnabled val="1"/>
        </dgm:presLayoutVars>
      </dgm:prSet>
      <dgm:spPr/>
      <dgm:t>
        <a:bodyPr/>
        <a:lstStyle/>
        <a:p>
          <a:endParaRPr lang="es-EC"/>
        </a:p>
      </dgm:t>
    </dgm:pt>
    <dgm:pt modelId="{C364605C-BE44-4DC5-9589-8A0DD12632B6}" type="pres">
      <dgm:prSet presAssocID="{DB98208C-DE57-4E60-8FEA-C3744697614A}" presName="root" presStyleCnt="0"/>
      <dgm:spPr/>
    </dgm:pt>
    <dgm:pt modelId="{854D21EE-4AC9-4B12-83B0-03B3E3588817}" type="pres">
      <dgm:prSet presAssocID="{DB98208C-DE57-4E60-8FEA-C3744697614A}" presName="rootComposite" presStyleCnt="0"/>
      <dgm:spPr/>
    </dgm:pt>
    <dgm:pt modelId="{A0118192-C119-46FA-B272-1F8B57525385}" type="pres">
      <dgm:prSet presAssocID="{DB98208C-DE57-4E60-8FEA-C3744697614A}" presName="rootText" presStyleLbl="node1" presStyleIdx="2" presStyleCnt="3" custScaleY="37336" custLinFactNeighborX="-3018" custLinFactNeighborY="-13076"/>
      <dgm:spPr/>
      <dgm:t>
        <a:bodyPr/>
        <a:lstStyle/>
        <a:p>
          <a:endParaRPr lang="es-EC"/>
        </a:p>
      </dgm:t>
    </dgm:pt>
    <dgm:pt modelId="{B27F54D3-0AC8-4006-9993-E518F4D21407}" type="pres">
      <dgm:prSet presAssocID="{DB98208C-DE57-4E60-8FEA-C3744697614A}" presName="rootConnector" presStyleLbl="node1" presStyleIdx="2" presStyleCnt="3"/>
      <dgm:spPr/>
      <dgm:t>
        <a:bodyPr/>
        <a:lstStyle/>
        <a:p>
          <a:endParaRPr lang="es-EC"/>
        </a:p>
      </dgm:t>
    </dgm:pt>
    <dgm:pt modelId="{93CA23E5-3B0F-4815-A298-8CEC78DD3CF6}" type="pres">
      <dgm:prSet presAssocID="{DB98208C-DE57-4E60-8FEA-C3744697614A}" presName="childShape" presStyleCnt="0"/>
      <dgm:spPr/>
    </dgm:pt>
    <dgm:pt modelId="{AF11372F-48DF-40EE-A8F9-81975AD339F5}" type="pres">
      <dgm:prSet presAssocID="{5566804B-150F-4C4E-9C72-56AF3098E5E5}" presName="Name13" presStyleLbl="parChTrans1D2" presStyleIdx="6" presStyleCnt="9"/>
      <dgm:spPr/>
      <dgm:t>
        <a:bodyPr/>
        <a:lstStyle/>
        <a:p>
          <a:endParaRPr lang="es-EC"/>
        </a:p>
      </dgm:t>
    </dgm:pt>
    <dgm:pt modelId="{B1B485F5-88A6-4B37-BC5E-043CCF8F0C22}" type="pres">
      <dgm:prSet presAssocID="{775FE581-5E78-48E9-A270-0BB9EE2F3523}" presName="childText" presStyleLbl="bgAcc1" presStyleIdx="6" presStyleCnt="9" custScaleY="214665" custLinFactNeighborX="-4013" custLinFactNeighborY="-17618">
        <dgm:presLayoutVars>
          <dgm:bulletEnabled val="1"/>
        </dgm:presLayoutVars>
      </dgm:prSet>
      <dgm:spPr/>
      <dgm:t>
        <a:bodyPr/>
        <a:lstStyle/>
        <a:p>
          <a:endParaRPr lang="es-EC"/>
        </a:p>
      </dgm:t>
    </dgm:pt>
    <dgm:pt modelId="{D5B9E31C-FB65-4A7C-8F87-C71429FF1BF3}" type="pres">
      <dgm:prSet presAssocID="{148157EC-A726-4E10-84A6-B10AC25A3317}" presName="Name13" presStyleLbl="parChTrans1D2" presStyleIdx="7" presStyleCnt="9"/>
      <dgm:spPr/>
      <dgm:t>
        <a:bodyPr/>
        <a:lstStyle/>
        <a:p>
          <a:endParaRPr lang="es-EC"/>
        </a:p>
      </dgm:t>
    </dgm:pt>
    <dgm:pt modelId="{73E996FD-7F03-4109-B140-72C79DA9FE33}" type="pres">
      <dgm:prSet presAssocID="{D452AF52-FF4B-46A4-A4E4-D0F52FA74AFE}" presName="childText" presStyleLbl="bgAcc1" presStyleIdx="7" presStyleCnt="9" custScaleY="53768" custLinFactNeighborX="-2940" custLinFactNeighborY="-31051">
        <dgm:presLayoutVars>
          <dgm:bulletEnabled val="1"/>
        </dgm:presLayoutVars>
      </dgm:prSet>
      <dgm:spPr/>
      <dgm:t>
        <a:bodyPr/>
        <a:lstStyle/>
        <a:p>
          <a:endParaRPr lang="es-EC"/>
        </a:p>
      </dgm:t>
    </dgm:pt>
    <dgm:pt modelId="{7160550D-BF96-4B17-B64A-4584E8333B97}" type="pres">
      <dgm:prSet presAssocID="{9C821DFC-3C6B-42DF-9187-701CD4A6801A}" presName="Name13" presStyleLbl="parChTrans1D2" presStyleIdx="8" presStyleCnt="9"/>
      <dgm:spPr/>
      <dgm:t>
        <a:bodyPr/>
        <a:lstStyle/>
        <a:p>
          <a:endParaRPr lang="es-EC"/>
        </a:p>
      </dgm:t>
    </dgm:pt>
    <dgm:pt modelId="{79C83E55-1AEE-4BC1-8DA0-62737258FB98}" type="pres">
      <dgm:prSet presAssocID="{6AA5FD0F-BE58-4C46-AAE3-D83C332AB8BA}" presName="childText" presStyleLbl="bgAcc1" presStyleIdx="8" presStyleCnt="9" custScaleX="75769" custScaleY="73134" custLinFactNeighborX="-1254" custLinFactNeighborY="-33123">
        <dgm:presLayoutVars>
          <dgm:bulletEnabled val="1"/>
        </dgm:presLayoutVars>
      </dgm:prSet>
      <dgm:spPr/>
      <dgm:t>
        <a:bodyPr/>
        <a:lstStyle/>
        <a:p>
          <a:endParaRPr lang="es-EC"/>
        </a:p>
      </dgm:t>
    </dgm:pt>
  </dgm:ptLst>
  <dgm:cxnLst>
    <dgm:cxn modelId="{7D072689-EE75-43C0-B311-CD5635422D3A}" type="presOf" srcId="{4F449623-4C55-4891-920F-2385C582D217}" destId="{427204C2-A492-432E-80BC-C8EF8398AA94}" srcOrd="0" destOrd="0" presId="urn:microsoft.com/office/officeart/2005/8/layout/hierarchy3"/>
    <dgm:cxn modelId="{9322A6C9-7A3D-4D99-B50D-6B9A73632638}" type="presOf" srcId="{DB98208C-DE57-4E60-8FEA-C3744697614A}" destId="{B27F54D3-0AC8-4006-9993-E518F4D21407}" srcOrd="1" destOrd="0" presId="urn:microsoft.com/office/officeart/2005/8/layout/hierarchy3"/>
    <dgm:cxn modelId="{7A18DB89-6698-4E4A-8D48-0235DEA3998B}" type="presOf" srcId="{6AA5FD0F-BE58-4C46-AAE3-D83C332AB8BA}" destId="{79C83E55-1AEE-4BC1-8DA0-62737258FB98}" srcOrd="0" destOrd="0" presId="urn:microsoft.com/office/officeart/2005/8/layout/hierarchy3"/>
    <dgm:cxn modelId="{41C183E7-4CBB-46D2-AB55-328E933036DB}" srcId="{F7B6BC43-8AB3-4AAF-84FE-D6ED2DD080DF}" destId="{F391EE82-F39B-40BE-B7DD-6EC56B92CE0A}" srcOrd="1" destOrd="0" parTransId="{E64407A1-925C-4C0F-AEFA-C99E9D6604B2}" sibTransId="{3B8C38DE-98F4-44DE-97D1-789A2647CF9B}"/>
    <dgm:cxn modelId="{229D4F57-5C4E-4BF9-94A2-719942D5EAF0}" srcId="{F391EE82-F39B-40BE-B7DD-6EC56B92CE0A}" destId="{7B6B3D63-3DE0-4323-B081-F99E700BE360}" srcOrd="1" destOrd="0" parTransId="{15C58FC5-DD17-4F3C-AC95-592F9107CFA8}" sibTransId="{47436EFB-B9D2-44BC-A10F-D7ACE9A0A71C}"/>
    <dgm:cxn modelId="{13FEB482-53D6-43D1-87B0-6AF55E9B1130}" srcId="{30046F96-4364-4D50-BF76-0D633FAF315F}" destId="{38D77FC3-84A7-4675-A715-57AA6F050936}" srcOrd="0" destOrd="0" parTransId="{1B7424DE-854F-4B8E-AE56-8E16260C9ED2}" sibTransId="{2ED9F96C-133D-4028-8F6B-4C09B17DF120}"/>
    <dgm:cxn modelId="{33352BA2-DAAC-4376-9362-0F44FE6DA6E7}" type="presOf" srcId="{7B6B3D63-3DE0-4323-B081-F99E700BE360}" destId="{2F9DF346-B3B8-4553-B807-12759D48A96B}" srcOrd="0" destOrd="0" presId="urn:microsoft.com/office/officeart/2005/8/layout/hierarchy3"/>
    <dgm:cxn modelId="{DDBED6D0-88DB-45DC-B642-BE55D970EF10}" type="presOf" srcId="{F391EE82-F39B-40BE-B7DD-6EC56B92CE0A}" destId="{3795FA99-DC57-48C2-A19E-953A82F5EF3E}" srcOrd="0" destOrd="0" presId="urn:microsoft.com/office/officeart/2005/8/layout/hierarchy3"/>
    <dgm:cxn modelId="{6B079D7A-A100-41EA-9608-7CA3511E934B}" srcId="{F391EE82-F39B-40BE-B7DD-6EC56B92CE0A}" destId="{C4FC426E-3DD8-4FA5-9BA2-AF7C9F9E81EB}" srcOrd="0" destOrd="0" parTransId="{CD57602D-5BB6-406E-B0BB-A36EA3AC012B}" sibTransId="{05879844-F196-4F23-9663-8DE38E72CE22}"/>
    <dgm:cxn modelId="{80C49D46-AE81-441F-9A23-D1382AE3A125}" type="presOf" srcId="{1F69784A-3FA1-47CC-85F4-A03A459CA021}" destId="{5B765BF2-1A01-411D-A698-185093D3EF38}" srcOrd="0" destOrd="0" presId="urn:microsoft.com/office/officeart/2005/8/layout/hierarchy3"/>
    <dgm:cxn modelId="{81AD6384-1C47-4FF4-A431-3C6B2246FA23}" srcId="{F391EE82-F39B-40BE-B7DD-6EC56B92CE0A}" destId="{4F449623-4C55-4891-920F-2385C582D217}" srcOrd="2" destOrd="0" parTransId="{86FD57B8-AF7E-4A90-A3FD-F5E4DF21DA88}" sibTransId="{4275FBEF-EFB4-456B-97DF-0B44913EA168}"/>
    <dgm:cxn modelId="{BF61A265-BAA8-4A86-BE9C-A0B8626AA790}" type="presOf" srcId="{30046F96-4364-4D50-BF76-0D633FAF315F}" destId="{90814FF6-0860-4278-98FE-7B85632C01F7}" srcOrd="0" destOrd="0" presId="urn:microsoft.com/office/officeart/2005/8/layout/hierarchy3"/>
    <dgm:cxn modelId="{DF410FDC-1FF4-47AD-91EF-F352622C5C1F}" type="presOf" srcId="{86FD57B8-AF7E-4A90-A3FD-F5E4DF21DA88}" destId="{F2E55339-56F3-406A-BDE1-F118C87457A5}" srcOrd="0" destOrd="0" presId="urn:microsoft.com/office/officeart/2005/8/layout/hierarchy3"/>
    <dgm:cxn modelId="{2C7BA5AE-D45B-4DF0-BB9E-9756939F2432}" type="presOf" srcId="{148157EC-A726-4E10-84A6-B10AC25A3317}" destId="{D5B9E31C-FB65-4A7C-8F87-C71429FF1BF3}" srcOrd="0" destOrd="0" presId="urn:microsoft.com/office/officeart/2005/8/layout/hierarchy3"/>
    <dgm:cxn modelId="{7D1B4472-178C-436A-AD14-8B4B935BC8D2}" type="presOf" srcId="{C4FC426E-3DD8-4FA5-9BA2-AF7C9F9E81EB}" destId="{A15B894E-6C57-4227-B6D2-B911EBE033F7}" srcOrd="0" destOrd="0" presId="urn:microsoft.com/office/officeart/2005/8/layout/hierarchy3"/>
    <dgm:cxn modelId="{A9BA98B9-F9D5-4FB9-ACE0-4F76D6CCAAF1}" type="presOf" srcId="{5566804B-150F-4C4E-9C72-56AF3098E5E5}" destId="{AF11372F-48DF-40EE-A8F9-81975AD339F5}" srcOrd="0" destOrd="0" presId="urn:microsoft.com/office/officeart/2005/8/layout/hierarchy3"/>
    <dgm:cxn modelId="{7E2F6716-0DC6-4C4E-B147-C6512B99246F}" srcId="{F7B6BC43-8AB3-4AAF-84FE-D6ED2DD080DF}" destId="{30046F96-4364-4D50-BF76-0D633FAF315F}" srcOrd="0" destOrd="0" parTransId="{60911BCB-3029-4606-9A2A-F0CD40CB9102}" sibTransId="{97D87A9D-83D4-48A0-B3D7-3D823E1827FC}"/>
    <dgm:cxn modelId="{1A599777-77FA-443F-AB8F-5E781E6897E7}" type="presOf" srcId="{F7B6BC43-8AB3-4AAF-84FE-D6ED2DD080DF}" destId="{7A61B590-B672-48FA-8112-E80E47874963}" srcOrd="0" destOrd="0" presId="urn:microsoft.com/office/officeart/2005/8/layout/hierarchy3"/>
    <dgm:cxn modelId="{539F6C39-1899-4A90-9CC7-E9E2826FC3B8}" type="presOf" srcId="{1B7424DE-854F-4B8E-AE56-8E16260C9ED2}" destId="{9C30CB2D-E98B-4913-B9F4-9E00581B3736}" srcOrd="0" destOrd="0" presId="urn:microsoft.com/office/officeart/2005/8/layout/hierarchy3"/>
    <dgm:cxn modelId="{02A935AD-DD3A-414A-B992-83A848377542}" type="presOf" srcId="{F391EE82-F39B-40BE-B7DD-6EC56B92CE0A}" destId="{BCC31EB1-5E91-4997-B0B2-CB07A1A8F62C}" srcOrd="1" destOrd="0" presId="urn:microsoft.com/office/officeart/2005/8/layout/hierarchy3"/>
    <dgm:cxn modelId="{E3D5E75C-9062-4C07-84BD-B356272A1156}" type="presOf" srcId="{38D77FC3-84A7-4675-A715-57AA6F050936}" destId="{F1BEDCCD-C11A-46D3-8704-2375303FA444}" srcOrd="0" destOrd="0" presId="urn:microsoft.com/office/officeart/2005/8/layout/hierarchy3"/>
    <dgm:cxn modelId="{F122516B-EBB1-41AA-BBDE-F11A90D55CF3}" type="presOf" srcId="{CD57602D-5BB6-406E-B0BB-A36EA3AC012B}" destId="{238F7534-CE5A-4D46-8DA9-26ADDE6A19FE}" srcOrd="0" destOrd="0" presId="urn:microsoft.com/office/officeart/2005/8/layout/hierarchy3"/>
    <dgm:cxn modelId="{3652DE18-BB28-4B96-900F-6BE23D2DFAC0}" type="presOf" srcId="{30046F96-4364-4D50-BF76-0D633FAF315F}" destId="{80458514-2D34-4B58-8212-B810706E311C}" srcOrd="1" destOrd="0" presId="urn:microsoft.com/office/officeart/2005/8/layout/hierarchy3"/>
    <dgm:cxn modelId="{0B71EE3E-5CB5-404E-AC02-9ED7CEF57389}" srcId="{F7B6BC43-8AB3-4AAF-84FE-D6ED2DD080DF}" destId="{DB98208C-DE57-4E60-8FEA-C3744697614A}" srcOrd="2" destOrd="0" parTransId="{4D9C7DE3-96E5-4CBD-B325-3F64C97B2D76}" sibTransId="{ED4DCE16-9F30-4A7D-BC0D-8A685F5E7B4C}"/>
    <dgm:cxn modelId="{90600042-E60D-4CD4-8FA5-A97969627E81}" type="presOf" srcId="{E84C2365-1992-4844-A899-D18FF30E0925}" destId="{0EF38F2C-BC24-4795-9C3C-644B7A263BA7}" srcOrd="0" destOrd="0" presId="urn:microsoft.com/office/officeart/2005/8/layout/hierarchy3"/>
    <dgm:cxn modelId="{DA92AC2E-68B3-45D9-9009-2950E58FE6B7}" srcId="{DB98208C-DE57-4E60-8FEA-C3744697614A}" destId="{D452AF52-FF4B-46A4-A4E4-D0F52FA74AFE}" srcOrd="1" destOrd="0" parTransId="{148157EC-A726-4E10-84A6-B10AC25A3317}" sibTransId="{47243652-C670-401E-A9E8-2DD94ADE957C}"/>
    <dgm:cxn modelId="{CF4032B5-EC9B-47E6-ADA3-DA348D6865FD}" type="presOf" srcId="{F6437CF7-9EA6-42D0-9AC2-76A337B0101B}" destId="{696C886F-693A-4D19-BD3C-B588E7E4406E}" srcOrd="0" destOrd="0" presId="urn:microsoft.com/office/officeart/2005/8/layout/hierarchy3"/>
    <dgm:cxn modelId="{7A1E6E43-1A4D-4FF8-9AEB-7C5FE56A38DE}" type="presOf" srcId="{33E692A5-DA8B-4DF0-AADD-24B3EBCCE167}" destId="{77F4C512-EEE7-4201-8954-3874E6BBAE05}" srcOrd="0" destOrd="0" presId="urn:microsoft.com/office/officeart/2005/8/layout/hierarchy3"/>
    <dgm:cxn modelId="{6CC47D59-BCDD-4C48-A771-F94DDC5DD29C}" type="presOf" srcId="{15C58FC5-DD17-4F3C-AC95-592F9107CFA8}" destId="{7171B4E4-5F26-4F6E-9B92-2133EE19FB94}" srcOrd="0" destOrd="0" presId="urn:microsoft.com/office/officeart/2005/8/layout/hierarchy3"/>
    <dgm:cxn modelId="{2111348E-BA2B-4854-B35A-DD544A87FC0A}" srcId="{30046F96-4364-4D50-BF76-0D633FAF315F}" destId="{E84C2365-1992-4844-A899-D18FF30E0925}" srcOrd="2" destOrd="0" parTransId="{33E692A5-DA8B-4DF0-AADD-24B3EBCCE167}" sibTransId="{BC1B575D-2D72-4EB8-B569-9B3CECEDF753}"/>
    <dgm:cxn modelId="{651464E9-445D-4303-A9F1-E10BD329B122}" type="presOf" srcId="{DB98208C-DE57-4E60-8FEA-C3744697614A}" destId="{A0118192-C119-46FA-B272-1F8B57525385}" srcOrd="0" destOrd="0" presId="urn:microsoft.com/office/officeart/2005/8/layout/hierarchy3"/>
    <dgm:cxn modelId="{5348285E-594C-46F4-9BBB-AB00B358BFA3}" type="presOf" srcId="{775FE581-5E78-48E9-A270-0BB9EE2F3523}" destId="{B1B485F5-88A6-4B37-BC5E-043CCF8F0C22}" srcOrd="0" destOrd="0" presId="urn:microsoft.com/office/officeart/2005/8/layout/hierarchy3"/>
    <dgm:cxn modelId="{E0CFA5F1-0957-431B-A4A6-3A6DDD1A7672}" type="presOf" srcId="{9C821DFC-3C6B-42DF-9187-701CD4A6801A}" destId="{7160550D-BF96-4B17-B64A-4584E8333B97}" srcOrd="0" destOrd="0" presId="urn:microsoft.com/office/officeart/2005/8/layout/hierarchy3"/>
    <dgm:cxn modelId="{E97D9EEA-DD5D-414C-BDCB-10C4A06E14D5}" srcId="{DB98208C-DE57-4E60-8FEA-C3744697614A}" destId="{6AA5FD0F-BE58-4C46-AAE3-D83C332AB8BA}" srcOrd="2" destOrd="0" parTransId="{9C821DFC-3C6B-42DF-9187-701CD4A6801A}" sibTransId="{E760C4BE-3BFD-4D55-9630-91CB293D3EBC}"/>
    <dgm:cxn modelId="{0FB03520-68ED-4C54-9C5D-2B071210621A}" srcId="{30046F96-4364-4D50-BF76-0D633FAF315F}" destId="{1F69784A-3FA1-47CC-85F4-A03A459CA021}" srcOrd="1" destOrd="0" parTransId="{F6437CF7-9EA6-42D0-9AC2-76A337B0101B}" sibTransId="{54D12EC0-C29B-44F8-BBDA-F8B4621DC957}"/>
    <dgm:cxn modelId="{8261B22D-5D0C-4A22-B8D3-82AAD4C30267}" type="presOf" srcId="{D452AF52-FF4B-46A4-A4E4-D0F52FA74AFE}" destId="{73E996FD-7F03-4109-B140-72C79DA9FE33}" srcOrd="0" destOrd="0" presId="urn:microsoft.com/office/officeart/2005/8/layout/hierarchy3"/>
    <dgm:cxn modelId="{CEAB0652-6527-47F9-AEF6-117DD181C0F6}" srcId="{DB98208C-DE57-4E60-8FEA-C3744697614A}" destId="{775FE581-5E78-48E9-A270-0BB9EE2F3523}" srcOrd="0" destOrd="0" parTransId="{5566804B-150F-4C4E-9C72-56AF3098E5E5}" sibTransId="{28890612-1EBC-4A2E-A15B-F5C026469C0E}"/>
    <dgm:cxn modelId="{89222B12-7A49-470F-8CEA-507BA036B4B4}" type="presParOf" srcId="{7A61B590-B672-48FA-8112-E80E47874963}" destId="{050C797C-CE93-4010-865E-B6DCE0252C15}" srcOrd="0" destOrd="0" presId="urn:microsoft.com/office/officeart/2005/8/layout/hierarchy3"/>
    <dgm:cxn modelId="{78F00F10-102F-4CC3-9358-AB262855F5E5}" type="presParOf" srcId="{050C797C-CE93-4010-865E-B6DCE0252C15}" destId="{CD06DFE1-0129-43AC-BBBC-D92E100A16F5}" srcOrd="0" destOrd="0" presId="urn:microsoft.com/office/officeart/2005/8/layout/hierarchy3"/>
    <dgm:cxn modelId="{26DAB6BC-2DC8-4125-9912-3E3384699CD8}" type="presParOf" srcId="{CD06DFE1-0129-43AC-BBBC-D92E100A16F5}" destId="{90814FF6-0860-4278-98FE-7B85632C01F7}" srcOrd="0" destOrd="0" presId="urn:microsoft.com/office/officeart/2005/8/layout/hierarchy3"/>
    <dgm:cxn modelId="{1BE4B13F-6905-4235-AA2C-28821F6BB29E}" type="presParOf" srcId="{CD06DFE1-0129-43AC-BBBC-D92E100A16F5}" destId="{80458514-2D34-4B58-8212-B810706E311C}" srcOrd="1" destOrd="0" presId="urn:microsoft.com/office/officeart/2005/8/layout/hierarchy3"/>
    <dgm:cxn modelId="{EDEA5B81-BC7B-4901-B76B-60050032E970}" type="presParOf" srcId="{050C797C-CE93-4010-865E-B6DCE0252C15}" destId="{D15B77B1-216C-469F-9982-5E1840A5AE78}" srcOrd="1" destOrd="0" presId="urn:microsoft.com/office/officeart/2005/8/layout/hierarchy3"/>
    <dgm:cxn modelId="{654367A4-4803-4480-91B7-B6F2C54FA235}" type="presParOf" srcId="{D15B77B1-216C-469F-9982-5E1840A5AE78}" destId="{9C30CB2D-E98B-4913-B9F4-9E00581B3736}" srcOrd="0" destOrd="0" presId="urn:microsoft.com/office/officeart/2005/8/layout/hierarchy3"/>
    <dgm:cxn modelId="{FA218963-179A-4817-BE50-F0A85A18C36D}" type="presParOf" srcId="{D15B77B1-216C-469F-9982-5E1840A5AE78}" destId="{F1BEDCCD-C11A-46D3-8704-2375303FA444}" srcOrd="1" destOrd="0" presId="urn:microsoft.com/office/officeart/2005/8/layout/hierarchy3"/>
    <dgm:cxn modelId="{18998F59-B987-4807-A99C-1AD3C86FF468}" type="presParOf" srcId="{D15B77B1-216C-469F-9982-5E1840A5AE78}" destId="{696C886F-693A-4D19-BD3C-B588E7E4406E}" srcOrd="2" destOrd="0" presId="urn:microsoft.com/office/officeart/2005/8/layout/hierarchy3"/>
    <dgm:cxn modelId="{AD8368D5-E128-4706-9F6F-F5AB138CBF50}" type="presParOf" srcId="{D15B77B1-216C-469F-9982-5E1840A5AE78}" destId="{5B765BF2-1A01-411D-A698-185093D3EF38}" srcOrd="3" destOrd="0" presId="urn:microsoft.com/office/officeart/2005/8/layout/hierarchy3"/>
    <dgm:cxn modelId="{4181240B-10CA-495C-91A3-8A68A847DF8E}" type="presParOf" srcId="{D15B77B1-216C-469F-9982-5E1840A5AE78}" destId="{77F4C512-EEE7-4201-8954-3874E6BBAE05}" srcOrd="4" destOrd="0" presId="urn:microsoft.com/office/officeart/2005/8/layout/hierarchy3"/>
    <dgm:cxn modelId="{92F5C066-6583-4F5F-9724-E780FA031B0B}" type="presParOf" srcId="{D15B77B1-216C-469F-9982-5E1840A5AE78}" destId="{0EF38F2C-BC24-4795-9C3C-644B7A263BA7}" srcOrd="5" destOrd="0" presId="urn:microsoft.com/office/officeart/2005/8/layout/hierarchy3"/>
    <dgm:cxn modelId="{5D288533-F5B7-4136-80F6-C62874C33DE0}" type="presParOf" srcId="{7A61B590-B672-48FA-8112-E80E47874963}" destId="{0F322C85-8E8E-4757-825E-003F52790AB7}" srcOrd="1" destOrd="0" presId="urn:microsoft.com/office/officeart/2005/8/layout/hierarchy3"/>
    <dgm:cxn modelId="{955ED712-0B53-41DE-8D2C-9B3B59093BC8}" type="presParOf" srcId="{0F322C85-8E8E-4757-825E-003F52790AB7}" destId="{5343325D-0123-4537-9748-0F69B5AE2F1D}" srcOrd="0" destOrd="0" presId="urn:microsoft.com/office/officeart/2005/8/layout/hierarchy3"/>
    <dgm:cxn modelId="{B94A9EC8-838C-4EA1-88F7-10E5D0FAAA3C}" type="presParOf" srcId="{5343325D-0123-4537-9748-0F69B5AE2F1D}" destId="{3795FA99-DC57-48C2-A19E-953A82F5EF3E}" srcOrd="0" destOrd="0" presId="urn:microsoft.com/office/officeart/2005/8/layout/hierarchy3"/>
    <dgm:cxn modelId="{C68ECE1A-4195-4E73-A160-2B9D14EF747E}" type="presParOf" srcId="{5343325D-0123-4537-9748-0F69B5AE2F1D}" destId="{BCC31EB1-5E91-4997-B0B2-CB07A1A8F62C}" srcOrd="1" destOrd="0" presId="urn:microsoft.com/office/officeart/2005/8/layout/hierarchy3"/>
    <dgm:cxn modelId="{5EFD3AB1-128A-4894-ADF1-1B29CF500B69}" type="presParOf" srcId="{0F322C85-8E8E-4757-825E-003F52790AB7}" destId="{A1EE45E7-ADC4-482F-BB17-66DF63275303}" srcOrd="1" destOrd="0" presId="urn:microsoft.com/office/officeart/2005/8/layout/hierarchy3"/>
    <dgm:cxn modelId="{F8CF2F86-055F-4D35-8116-3E69A7C4B6D4}" type="presParOf" srcId="{A1EE45E7-ADC4-482F-BB17-66DF63275303}" destId="{238F7534-CE5A-4D46-8DA9-26ADDE6A19FE}" srcOrd="0" destOrd="0" presId="urn:microsoft.com/office/officeart/2005/8/layout/hierarchy3"/>
    <dgm:cxn modelId="{3499D174-3F8D-459E-B520-8F8C5C2DFC2B}" type="presParOf" srcId="{A1EE45E7-ADC4-482F-BB17-66DF63275303}" destId="{A15B894E-6C57-4227-B6D2-B911EBE033F7}" srcOrd="1" destOrd="0" presId="urn:microsoft.com/office/officeart/2005/8/layout/hierarchy3"/>
    <dgm:cxn modelId="{2AF22147-3EDE-4ED8-8B33-4810FD32A4B5}" type="presParOf" srcId="{A1EE45E7-ADC4-482F-BB17-66DF63275303}" destId="{7171B4E4-5F26-4F6E-9B92-2133EE19FB94}" srcOrd="2" destOrd="0" presId="urn:microsoft.com/office/officeart/2005/8/layout/hierarchy3"/>
    <dgm:cxn modelId="{B7A00C76-E59B-4395-A063-B98C95BCBE3A}" type="presParOf" srcId="{A1EE45E7-ADC4-482F-BB17-66DF63275303}" destId="{2F9DF346-B3B8-4553-B807-12759D48A96B}" srcOrd="3" destOrd="0" presId="urn:microsoft.com/office/officeart/2005/8/layout/hierarchy3"/>
    <dgm:cxn modelId="{55D38DE3-390F-496A-9C08-50433187A479}" type="presParOf" srcId="{A1EE45E7-ADC4-482F-BB17-66DF63275303}" destId="{F2E55339-56F3-406A-BDE1-F118C87457A5}" srcOrd="4" destOrd="0" presId="urn:microsoft.com/office/officeart/2005/8/layout/hierarchy3"/>
    <dgm:cxn modelId="{5B421C9B-2B5A-4899-9C70-5F8CAF2E9438}" type="presParOf" srcId="{A1EE45E7-ADC4-482F-BB17-66DF63275303}" destId="{427204C2-A492-432E-80BC-C8EF8398AA94}" srcOrd="5" destOrd="0" presId="urn:microsoft.com/office/officeart/2005/8/layout/hierarchy3"/>
    <dgm:cxn modelId="{1A0EF1CA-604A-46F8-8C40-FB9473F67704}" type="presParOf" srcId="{7A61B590-B672-48FA-8112-E80E47874963}" destId="{C364605C-BE44-4DC5-9589-8A0DD12632B6}" srcOrd="2" destOrd="0" presId="urn:microsoft.com/office/officeart/2005/8/layout/hierarchy3"/>
    <dgm:cxn modelId="{287F94F7-38C6-437C-8E34-53914FC9D998}" type="presParOf" srcId="{C364605C-BE44-4DC5-9589-8A0DD12632B6}" destId="{854D21EE-4AC9-4B12-83B0-03B3E3588817}" srcOrd="0" destOrd="0" presId="urn:microsoft.com/office/officeart/2005/8/layout/hierarchy3"/>
    <dgm:cxn modelId="{5BD95A45-721A-46FF-85B3-049A20C14881}" type="presParOf" srcId="{854D21EE-4AC9-4B12-83B0-03B3E3588817}" destId="{A0118192-C119-46FA-B272-1F8B57525385}" srcOrd="0" destOrd="0" presId="urn:microsoft.com/office/officeart/2005/8/layout/hierarchy3"/>
    <dgm:cxn modelId="{1C217EC3-96E9-41EA-9CF0-836984F5DAFC}" type="presParOf" srcId="{854D21EE-4AC9-4B12-83B0-03B3E3588817}" destId="{B27F54D3-0AC8-4006-9993-E518F4D21407}" srcOrd="1" destOrd="0" presId="urn:microsoft.com/office/officeart/2005/8/layout/hierarchy3"/>
    <dgm:cxn modelId="{826CA2D4-427E-4A80-99AB-A0AD8A9A6BDA}" type="presParOf" srcId="{C364605C-BE44-4DC5-9589-8A0DD12632B6}" destId="{93CA23E5-3B0F-4815-A298-8CEC78DD3CF6}" srcOrd="1" destOrd="0" presId="urn:microsoft.com/office/officeart/2005/8/layout/hierarchy3"/>
    <dgm:cxn modelId="{B77C49F0-B939-443F-8405-603D01B8AD54}" type="presParOf" srcId="{93CA23E5-3B0F-4815-A298-8CEC78DD3CF6}" destId="{AF11372F-48DF-40EE-A8F9-81975AD339F5}" srcOrd="0" destOrd="0" presId="urn:microsoft.com/office/officeart/2005/8/layout/hierarchy3"/>
    <dgm:cxn modelId="{92534BC5-052B-49B3-A037-7C9349AFA745}" type="presParOf" srcId="{93CA23E5-3B0F-4815-A298-8CEC78DD3CF6}" destId="{B1B485F5-88A6-4B37-BC5E-043CCF8F0C22}" srcOrd="1" destOrd="0" presId="urn:microsoft.com/office/officeart/2005/8/layout/hierarchy3"/>
    <dgm:cxn modelId="{B2D457BA-1CD9-4FB4-986D-4A0A1F3B3977}" type="presParOf" srcId="{93CA23E5-3B0F-4815-A298-8CEC78DD3CF6}" destId="{D5B9E31C-FB65-4A7C-8F87-C71429FF1BF3}" srcOrd="2" destOrd="0" presId="urn:microsoft.com/office/officeart/2005/8/layout/hierarchy3"/>
    <dgm:cxn modelId="{7C4047BE-8A0D-4D82-9344-C59AC2BC3954}" type="presParOf" srcId="{93CA23E5-3B0F-4815-A298-8CEC78DD3CF6}" destId="{73E996FD-7F03-4109-B140-72C79DA9FE33}" srcOrd="3" destOrd="0" presId="urn:microsoft.com/office/officeart/2005/8/layout/hierarchy3"/>
    <dgm:cxn modelId="{A0BC508B-E4F9-40CD-88FB-AB34819E01A1}" type="presParOf" srcId="{93CA23E5-3B0F-4815-A298-8CEC78DD3CF6}" destId="{7160550D-BF96-4B17-B64A-4584E8333B97}" srcOrd="4" destOrd="0" presId="urn:microsoft.com/office/officeart/2005/8/layout/hierarchy3"/>
    <dgm:cxn modelId="{98E4424F-7593-406D-99E4-E065A315952E}" type="presParOf" srcId="{93CA23E5-3B0F-4815-A298-8CEC78DD3CF6}" destId="{79C83E55-1AEE-4BC1-8DA0-62737258FB98}"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5E27A6-CA6F-4E03-A322-4AA14C1987BB}" type="doc">
      <dgm:prSet loTypeId="urn:microsoft.com/office/officeart/2008/layout/HorizontalMultiLevelHierarchy" loCatId="hierarchy" qsTypeId="urn:microsoft.com/office/officeart/2005/8/quickstyle/simple3" qsCatId="simple" csTypeId="urn:microsoft.com/office/officeart/2005/8/colors/colorful5" csCatId="colorful" phldr="1"/>
      <dgm:spPr/>
      <dgm:t>
        <a:bodyPr/>
        <a:lstStyle/>
        <a:p>
          <a:endParaRPr lang="es-EC"/>
        </a:p>
      </dgm:t>
    </dgm:pt>
    <dgm:pt modelId="{C286A472-8D25-48A4-A725-F8E47784814D}">
      <dgm:prSet phldrT="[Texto]" custT="1"/>
      <dgm:spPr/>
      <dgm:t>
        <a:bodyPr/>
        <a:lstStyle/>
        <a:p>
          <a:r>
            <a:rPr lang="es-EC" sz="2000" dirty="0" smtClean="0"/>
            <a:t>PATOLOGIAS EN CONDICIONES DE VARION CLIMATICA</a:t>
          </a:r>
          <a:endParaRPr lang="es-EC" sz="2000" dirty="0"/>
        </a:p>
      </dgm:t>
    </dgm:pt>
    <dgm:pt modelId="{B35F1754-1F03-4847-ADEE-77E2768A7793}" type="parTrans" cxnId="{253062EB-635A-44F4-BA12-EE7F2B71184E}">
      <dgm:prSet/>
      <dgm:spPr/>
      <dgm:t>
        <a:bodyPr/>
        <a:lstStyle/>
        <a:p>
          <a:endParaRPr lang="es-EC"/>
        </a:p>
      </dgm:t>
    </dgm:pt>
    <dgm:pt modelId="{D1DF4D96-35AC-4169-BEDF-01BC5E81C1E8}" type="sibTrans" cxnId="{253062EB-635A-44F4-BA12-EE7F2B71184E}">
      <dgm:prSet/>
      <dgm:spPr/>
      <dgm:t>
        <a:bodyPr/>
        <a:lstStyle/>
        <a:p>
          <a:endParaRPr lang="es-EC"/>
        </a:p>
      </dgm:t>
    </dgm:pt>
    <dgm:pt modelId="{C86C17E4-6FAD-4A83-AEF1-D09167E8CED3}">
      <dgm:prSet phldrT="[Texto]" custT="1"/>
      <dgm:spPr/>
      <dgm:t>
        <a:bodyPr/>
        <a:lstStyle/>
        <a:p>
          <a:r>
            <a:rPr lang="es-EC" sz="2000" b="1" dirty="0" smtClean="0">
              <a:latin typeface="+mn-lt"/>
            </a:rPr>
            <a:t>Fisuración</a:t>
          </a:r>
          <a:r>
            <a:rPr lang="es-EC" sz="2000" dirty="0" smtClean="0">
              <a:latin typeface="+mj-lt"/>
            </a:rPr>
            <a:t> </a:t>
          </a:r>
          <a:endParaRPr lang="es-EC" sz="2000" dirty="0"/>
        </a:p>
      </dgm:t>
    </dgm:pt>
    <dgm:pt modelId="{A65ACDF9-DF6C-4F76-B3F0-007AA88F8053}" type="parTrans" cxnId="{4891F913-CE6B-41A2-BEAF-D3DC662E3824}">
      <dgm:prSet/>
      <dgm:spPr/>
      <dgm:t>
        <a:bodyPr/>
        <a:lstStyle/>
        <a:p>
          <a:endParaRPr lang="es-EC"/>
        </a:p>
      </dgm:t>
    </dgm:pt>
    <dgm:pt modelId="{F522FDDE-C550-41F4-A61B-46BEC4539C05}" type="sibTrans" cxnId="{4891F913-CE6B-41A2-BEAF-D3DC662E3824}">
      <dgm:prSet/>
      <dgm:spPr/>
      <dgm:t>
        <a:bodyPr/>
        <a:lstStyle/>
        <a:p>
          <a:endParaRPr lang="es-EC"/>
        </a:p>
      </dgm:t>
    </dgm:pt>
    <dgm:pt modelId="{91E72D0B-A33B-4D47-B822-8327C7442DAE}">
      <dgm:prSet phldrT="[Texto]" custT="1"/>
      <dgm:spPr/>
      <dgm:t>
        <a:bodyPr/>
        <a:lstStyle/>
        <a:p>
          <a:r>
            <a:rPr lang="es-EC" sz="2000" b="1" dirty="0" smtClean="0"/>
            <a:t>Ahuellamiento</a:t>
          </a:r>
          <a:endParaRPr lang="es-EC" sz="2000" b="1" dirty="0"/>
        </a:p>
      </dgm:t>
    </dgm:pt>
    <dgm:pt modelId="{E5163DA3-75EA-4677-966B-B9B065B7F8EF}" type="parTrans" cxnId="{D8F2514F-002C-4CA4-9A8A-7ACBA8FBD3E5}">
      <dgm:prSet/>
      <dgm:spPr/>
      <dgm:t>
        <a:bodyPr/>
        <a:lstStyle/>
        <a:p>
          <a:endParaRPr lang="es-EC"/>
        </a:p>
      </dgm:t>
    </dgm:pt>
    <dgm:pt modelId="{4011F27E-9DD9-43D8-94FE-60DE4271E8D4}" type="sibTrans" cxnId="{D8F2514F-002C-4CA4-9A8A-7ACBA8FBD3E5}">
      <dgm:prSet/>
      <dgm:spPr/>
      <dgm:t>
        <a:bodyPr/>
        <a:lstStyle/>
        <a:p>
          <a:endParaRPr lang="es-EC"/>
        </a:p>
      </dgm:t>
    </dgm:pt>
    <dgm:pt modelId="{057F8C9C-D097-4516-B594-EF5D221C80AD}">
      <dgm:prSet custT="1"/>
      <dgm:spPr/>
      <dgm:t>
        <a:bodyPr/>
        <a:lstStyle/>
        <a:p>
          <a:pPr algn="just"/>
          <a:r>
            <a:rPr lang="es-EC" sz="1900" dirty="0" smtClean="0">
              <a:latin typeface="+mn-lt"/>
            </a:rPr>
            <a:t>En donde la fisuración por fatiga se asocia a temperaturas medias del pavimento entre 10 a 30 °C y es producto de la acción sucesiva de las cargas o ciclos térmicos. Por otra parte la fisuración térmica se produce solo en ciclos de enfriamiento 0°C. </a:t>
          </a:r>
          <a:endParaRPr lang="es-EC" sz="1900" dirty="0">
            <a:latin typeface="+mn-lt"/>
          </a:endParaRPr>
        </a:p>
      </dgm:t>
    </dgm:pt>
    <dgm:pt modelId="{9BA5AD10-9780-45BB-885E-F993733F1D7C}" type="parTrans" cxnId="{FDFBA17A-A658-408D-9360-CF52EB569B6E}">
      <dgm:prSet/>
      <dgm:spPr/>
      <dgm:t>
        <a:bodyPr/>
        <a:lstStyle/>
        <a:p>
          <a:endParaRPr lang="es-EC"/>
        </a:p>
      </dgm:t>
    </dgm:pt>
    <dgm:pt modelId="{C6769FAF-F7CC-449C-B643-00D007C2D92C}" type="sibTrans" cxnId="{FDFBA17A-A658-408D-9360-CF52EB569B6E}">
      <dgm:prSet/>
      <dgm:spPr/>
      <dgm:t>
        <a:bodyPr/>
        <a:lstStyle/>
        <a:p>
          <a:endParaRPr lang="es-EC"/>
        </a:p>
      </dgm:t>
    </dgm:pt>
    <dgm:pt modelId="{C94300FC-7251-4A5F-962F-0293E9D93464}">
      <dgm:prSet custT="1"/>
      <dgm:spPr/>
      <dgm:t>
        <a:bodyPr/>
        <a:lstStyle/>
        <a:p>
          <a:pPr algn="just"/>
          <a:r>
            <a:rPr lang="es-EC" sz="1900" dirty="0" smtClean="0">
              <a:latin typeface="+mn-lt"/>
            </a:rPr>
            <a:t>Este proceso se ve favorecido por la acción combinada de altos niveles de tránsito pesado y/o lento y elevadas temperaturas. Los pavimentos ahuellados tienen una seguridad deficiente porque los surcos que se forman retienen suficiente agua que produce hidroplaneo o acumulación de hielo.</a:t>
          </a:r>
          <a:endParaRPr lang="es-EC" sz="1900" dirty="0">
            <a:latin typeface="+mn-lt"/>
          </a:endParaRPr>
        </a:p>
      </dgm:t>
    </dgm:pt>
    <dgm:pt modelId="{5949A804-0A3B-4A40-9DE3-C1A759894A58}" type="sibTrans" cxnId="{DDA7F9DA-49F9-4214-A2B0-D76C5511E50B}">
      <dgm:prSet/>
      <dgm:spPr/>
      <dgm:t>
        <a:bodyPr/>
        <a:lstStyle/>
        <a:p>
          <a:endParaRPr lang="es-EC"/>
        </a:p>
      </dgm:t>
    </dgm:pt>
    <dgm:pt modelId="{82CBC214-44C3-44A3-9ECC-B94193C9F3C4}" type="parTrans" cxnId="{DDA7F9DA-49F9-4214-A2B0-D76C5511E50B}">
      <dgm:prSet/>
      <dgm:spPr/>
      <dgm:t>
        <a:bodyPr/>
        <a:lstStyle/>
        <a:p>
          <a:endParaRPr lang="es-EC"/>
        </a:p>
      </dgm:t>
    </dgm:pt>
    <dgm:pt modelId="{44DBE8C6-ED7A-462A-BFAB-D8773A03DA2B}" type="pres">
      <dgm:prSet presAssocID="{C55E27A6-CA6F-4E03-A322-4AA14C1987BB}" presName="Name0" presStyleCnt="0">
        <dgm:presLayoutVars>
          <dgm:chPref val="1"/>
          <dgm:dir/>
          <dgm:animOne val="branch"/>
          <dgm:animLvl val="lvl"/>
          <dgm:resizeHandles val="exact"/>
        </dgm:presLayoutVars>
      </dgm:prSet>
      <dgm:spPr/>
      <dgm:t>
        <a:bodyPr/>
        <a:lstStyle/>
        <a:p>
          <a:endParaRPr lang="es-EC"/>
        </a:p>
      </dgm:t>
    </dgm:pt>
    <dgm:pt modelId="{F9A02E47-625C-48EA-B62E-C24B1A5A5DA9}" type="pres">
      <dgm:prSet presAssocID="{C286A472-8D25-48A4-A725-F8E47784814D}" presName="root1" presStyleCnt="0"/>
      <dgm:spPr/>
    </dgm:pt>
    <dgm:pt modelId="{EEE088D4-D42D-46A0-A5BD-01C1C463B1B4}" type="pres">
      <dgm:prSet presAssocID="{C286A472-8D25-48A4-A725-F8E47784814D}" presName="LevelOneTextNode" presStyleLbl="node0" presStyleIdx="0" presStyleCnt="1" custScaleX="75045" custScaleY="91817" custLinFactNeighborX="9002" custLinFactNeighborY="-2338">
        <dgm:presLayoutVars>
          <dgm:chPref val="3"/>
        </dgm:presLayoutVars>
      </dgm:prSet>
      <dgm:spPr/>
      <dgm:t>
        <a:bodyPr/>
        <a:lstStyle/>
        <a:p>
          <a:endParaRPr lang="es-EC"/>
        </a:p>
      </dgm:t>
    </dgm:pt>
    <dgm:pt modelId="{F5C57AF3-176B-4AEB-A169-24F2A4E3C848}" type="pres">
      <dgm:prSet presAssocID="{C286A472-8D25-48A4-A725-F8E47784814D}" presName="level2hierChild" presStyleCnt="0"/>
      <dgm:spPr/>
    </dgm:pt>
    <dgm:pt modelId="{CF7A7CCC-576E-4F4E-8637-8FA3531BBAEA}" type="pres">
      <dgm:prSet presAssocID="{A65ACDF9-DF6C-4F76-B3F0-007AA88F8053}" presName="conn2-1" presStyleLbl="parChTrans1D2" presStyleIdx="0" presStyleCnt="2"/>
      <dgm:spPr/>
      <dgm:t>
        <a:bodyPr/>
        <a:lstStyle/>
        <a:p>
          <a:endParaRPr lang="es-EC"/>
        </a:p>
      </dgm:t>
    </dgm:pt>
    <dgm:pt modelId="{F07359EF-893D-4552-8B8A-1797CA35A005}" type="pres">
      <dgm:prSet presAssocID="{A65ACDF9-DF6C-4F76-B3F0-007AA88F8053}" presName="connTx" presStyleLbl="parChTrans1D2" presStyleIdx="0" presStyleCnt="2"/>
      <dgm:spPr/>
      <dgm:t>
        <a:bodyPr/>
        <a:lstStyle/>
        <a:p>
          <a:endParaRPr lang="es-EC"/>
        </a:p>
      </dgm:t>
    </dgm:pt>
    <dgm:pt modelId="{5200AA73-F8B5-4324-BC90-43ADE40E6CB9}" type="pres">
      <dgm:prSet presAssocID="{C86C17E4-6FAD-4A83-AEF1-D09167E8CED3}" presName="root2" presStyleCnt="0"/>
      <dgm:spPr/>
    </dgm:pt>
    <dgm:pt modelId="{D19253AB-137F-4EF3-8C8C-3D3452250B47}" type="pres">
      <dgm:prSet presAssocID="{C86C17E4-6FAD-4A83-AEF1-D09167E8CED3}" presName="LevelTwoTextNode" presStyleLbl="node2" presStyleIdx="0" presStyleCnt="2" custScaleX="70128" custScaleY="57323" custLinFactNeighborX="356" custLinFactNeighborY="-58215">
        <dgm:presLayoutVars>
          <dgm:chPref val="3"/>
        </dgm:presLayoutVars>
      </dgm:prSet>
      <dgm:spPr/>
      <dgm:t>
        <a:bodyPr/>
        <a:lstStyle/>
        <a:p>
          <a:endParaRPr lang="es-EC"/>
        </a:p>
      </dgm:t>
    </dgm:pt>
    <dgm:pt modelId="{5DD9A31B-4A2B-4A18-8723-7071208C0F22}" type="pres">
      <dgm:prSet presAssocID="{C86C17E4-6FAD-4A83-AEF1-D09167E8CED3}" presName="level3hierChild" presStyleCnt="0"/>
      <dgm:spPr/>
    </dgm:pt>
    <dgm:pt modelId="{D39A14A6-ABA5-4B33-81B2-DE9019502A3F}" type="pres">
      <dgm:prSet presAssocID="{9BA5AD10-9780-45BB-885E-F993733F1D7C}" presName="conn2-1" presStyleLbl="parChTrans1D3" presStyleIdx="0" presStyleCnt="2"/>
      <dgm:spPr/>
      <dgm:t>
        <a:bodyPr/>
        <a:lstStyle/>
        <a:p>
          <a:endParaRPr lang="es-EC"/>
        </a:p>
      </dgm:t>
    </dgm:pt>
    <dgm:pt modelId="{934B41D5-E8F7-4FEC-8E37-4ED05A0B92FF}" type="pres">
      <dgm:prSet presAssocID="{9BA5AD10-9780-45BB-885E-F993733F1D7C}" presName="connTx" presStyleLbl="parChTrans1D3" presStyleIdx="0" presStyleCnt="2"/>
      <dgm:spPr/>
      <dgm:t>
        <a:bodyPr/>
        <a:lstStyle/>
        <a:p>
          <a:endParaRPr lang="es-EC"/>
        </a:p>
      </dgm:t>
    </dgm:pt>
    <dgm:pt modelId="{198B7999-CE86-48BB-8D8A-95E0B1FACDAF}" type="pres">
      <dgm:prSet presAssocID="{057F8C9C-D097-4516-B594-EF5D221C80AD}" presName="root2" presStyleCnt="0"/>
      <dgm:spPr/>
    </dgm:pt>
    <dgm:pt modelId="{A57279CE-A33F-4D42-8949-8C6965507E02}" type="pres">
      <dgm:prSet presAssocID="{057F8C9C-D097-4516-B594-EF5D221C80AD}" presName="LevelTwoTextNode" presStyleLbl="node3" presStyleIdx="0" presStyleCnt="2" custScaleX="164366" custScaleY="150933" custLinFactNeighborX="-8085" custLinFactNeighborY="-57849">
        <dgm:presLayoutVars>
          <dgm:chPref val="3"/>
        </dgm:presLayoutVars>
      </dgm:prSet>
      <dgm:spPr/>
      <dgm:t>
        <a:bodyPr/>
        <a:lstStyle/>
        <a:p>
          <a:endParaRPr lang="es-EC"/>
        </a:p>
      </dgm:t>
    </dgm:pt>
    <dgm:pt modelId="{AFAE63BD-652B-4FB5-91BA-D64795637B53}" type="pres">
      <dgm:prSet presAssocID="{057F8C9C-D097-4516-B594-EF5D221C80AD}" presName="level3hierChild" presStyleCnt="0"/>
      <dgm:spPr/>
    </dgm:pt>
    <dgm:pt modelId="{D21B0D39-1E08-4E62-9C75-40F779A2CB12}" type="pres">
      <dgm:prSet presAssocID="{E5163DA3-75EA-4677-966B-B9B065B7F8EF}" presName="conn2-1" presStyleLbl="parChTrans1D2" presStyleIdx="1" presStyleCnt="2"/>
      <dgm:spPr/>
      <dgm:t>
        <a:bodyPr/>
        <a:lstStyle/>
        <a:p>
          <a:endParaRPr lang="es-EC"/>
        </a:p>
      </dgm:t>
    </dgm:pt>
    <dgm:pt modelId="{95DFB30C-A814-4FB7-83D3-9F5813CB2841}" type="pres">
      <dgm:prSet presAssocID="{E5163DA3-75EA-4677-966B-B9B065B7F8EF}" presName="connTx" presStyleLbl="parChTrans1D2" presStyleIdx="1" presStyleCnt="2"/>
      <dgm:spPr/>
      <dgm:t>
        <a:bodyPr/>
        <a:lstStyle/>
        <a:p>
          <a:endParaRPr lang="es-EC"/>
        </a:p>
      </dgm:t>
    </dgm:pt>
    <dgm:pt modelId="{D0E29858-0D73-44DF-9EE5-F2948B063606}" type="pres">
      <dgm:prSet presAssocID="{91E72D0B-A33B-4D47-B822-8327C7442DAE}" presName="root2" presStyleCnt="0"/>
      <dgm:spPr/>
    </dgm:pt>
    <dgm:pt modelId="{179F9D90-9BDA-4D21-96A9-BEECF39F0095}" type="pres">
      <dgm:prSet presAssocID="{91E72D0B-A33B-4D47-B822-8327C7442DAE}" presName="LevelTwoTextNode" presStyleLbl="node2" presStyleIdx="1" presStyleCnt="2" custScaleX="69320" custScaleY="60625" custLinFactNeighborX="757" custLinFactNeighborY="-180">
        <dgm:presLayoutVars>
          <dgm:chPref val="3"/>
        </dgm:presLayoutVars>
      </dgm:prSet>
      <dgm:spPr/>
      <dgm:t>
        <a:bodyPr/>
        <a:lstStyle/>
        <a:p>
          <a:endParaRPr lang="es-EC"/>
        </a:p>
      </dgm:t>
    </dgm:pt>
    <dgm:pt modelId="{E3BDF1BA-2838-4FCF-A2AF-9FB30C3A53AF}" type="pres">
      <dgm:prSet presAssocID="{91E72D0B-A33B-4D47-B822-8327C7442DAE}" presName="level3hierChild" presStyleCnt="0"/>
      <dgm:spPr/>
    </dgm:pt>
    <dgm:pt modelId="{C3DF094A-165C-41A7-AAEA-E6F5583ECF79}" type="pres">
      <dgm:prSet presAssocID="{82CBC214-44C3-44A3-9ECC-B94193C9F3C4}" presName="conn2-1" presStyleLbl="parChTrans1D3" presStyleIdx="1" presStyleCnt="2"/>
      <dgm:spPr/>
      <dgm:t>
        <a:bodyPr/>
        <a:lstStyle/>
        <a:p>
          <a:endParaRPr lang="es-EC"/>
        </a:p>
      </dgm:t>
    </dgm:pt>
    <dgm:pt modelId="{216925A3-8911-4E15-BA30-4447EA4A7483}" type="pres">
      <dgm:prSet presAssocID="{82CBC214-44C3-44A3-9ECC-B94193C9F3C4}" presName="connTx" presStyleLbl="parChTrans1D3" presStyleIdx="1" presStyleCnt="2"/>
      <dgm:spPr/>
      <dgm:t>
        <a:bodyPr/>
        <a:lstStyle/>
        <a:p>
          <a:endParaRPr lang="es-EC"/>
        </a:p>
      </dgm:t>
    </dgm:pt>
    <dgm:pt modelId="{B6AC6100-95EB-43B4-B48C-DAAB639D5638}" type="pres">
      <dgm:prSet presAssocID="{C94300FC-7251-4A5F-962F-0293E9D93464}" presName="root2" presStyleCnt="0"/>
      <dgm:spPr/>
    </dgm:pt>
    <dgm:pt modelId="{D52F6050-EDA3-495E-84CF-54BD4B295467}" type="pres">
      <dgm:prSet presAssocID="{C94300FC-7251-4A5F-962F-0293E9D93464}" presName="LevelTwoTextNode" presStyleLbl="node3" presStyleIdx="1" presStyleCnt="2" custScaleX="162906" custScaleY="179834" custLinFactNeighborX="-3980" custLinFactNeighborY="230">
        <dgm:presLayoutVars>
          <dgm:chPref val="3"/>
        </dgm:presLayoutVars>
      </dgm:prSet>
      <dgm:spPr/>
      <dgm:t>
        <a:bodyPr/>
        <a:lstStyle/>
        <a:p>
          <a:endParaRPr lang="es-EC"/>
        </a:p>
      </dgm:t>
    </dgm:pt>
    <dgm:pt modelId="{45086C72-6DCD-49D1-813D-22792E85574A}" type="pres">
      <dgm:prSet presAssocID="{C94300FC-7251-4A5F-962F-0293E9D93464}" presName="level3hierChild" presStyleCnt="0"/>
      <dgm:spPr/>
    </dgm:pt>
  </dgm:ptLst>
  <dgm:cxnLst>
    <dgm:cxn modelId="{9CD73E80-EF97-4F72-A365-4232F7C7A41B}" type="presOf" srcId="{82CBC214-44C3-44A3-9ECC-B94193C9F3C4}" destId="{216925A3-8911-4E15-BA30-4447EA4A7483}" srcOrd="1" destOrd="0" presId="urn:microsoft.com/office/officeart/2008/layout/HorizontalMultiLevelHierarchy"/>
    <dgm:cxn modelId="{DE19DAB5-EFFD-420A-98ED-1A680E32D5AD}" type="presOf" srcId="{C86C17E4-6FAD-4A83-AEF1-D09167E8CED3}" destId="{D19253AB-137F-4EF3-8C8C-3D3452250B47}" srcOrd="0" destOrd="0" presId="urn:microsoft.com/office/officeart/2008/layout/HorizontalMultiLevelHierarchy"/>
    <dgm:cxn modelId="{C2C97C8D-8295-4666-BAED-1144CD2B043D}" type="presOf" srcId="{C94300FC-7251-4A5F-962F-0293E9D93464}" destId="{D52F6050-EDA3-495E-84CF-54BD4B295467}" srcOrd="0" destOrd="0" presId="urn:microsoft.com/office/officeart/2008/layout/HorizontalMultiLevelHierarchy"/>
    <dgm:cxn modelId="{94236EF0-60E9-4746-A663-9332B0B74FA6}" type="presOf" srcId="{9BA5AD10-9780-45BB-885E-F993733F1D7C}" destId="{D39A14A6-ABA5-4B33-81B2-DE9019502A3F}" srcOrd="0" destOrd="0" presId="urn:microsoft.com/office/officeart/2008/layout/HorizontalMultiLevelHierarchy"/>
    <dgm:cxn modelId="{C99E852F-A973-417C-9710-A3354539D561}" type="presOf" srcId="{E5163DA3-75EA-4677-966B-B9B065B7F8EF}" destId="{95DFB30C-A814-4FB7-83D3-9F5813CB2841}" srcOrd="1" destOrd="0" presId="urn:microsoft.com/office/officeart/2008/layout/HorizontalMultiLevelHierarchy"/>
    <dgm:cxn modelId="{D8F2514F-002C-4CA4-9A8A-7ACBA8FBD3E5}" srcId="{C286A472-8D25-48A4-A725-F8E47784814D}" destId="{91E72D0B-A33B-4D47-B822-8327C7442DAE}" srcOrd="1" destOrd="0" parTransId="{E5163DA3-75EA-4677-966B-B9B065B7F8EF}" sibTransId="{4011F27E-9DD9-43D8-94FE-60DE4271E8D4}"/>
    <dgm:cxn modelId="{81FFEBF3-3839-4D1F-94E2-7F35C9DCDF98}" type="presOf" srcId="{9BA5AD10-9780-45BB-885E-F993733F1D7C}" destId="{934B41D5-E8F7-4FEC-8E37-4ED05A0B92FF}" srcOrd="1" destOrd="0" presId="urn:microsoft.com/office/officeart/2008/layout/HorizontalMultiLevelHierarchy"/>
    <dgm:cxn modelId="{253062EB-635A-44F4-BA12-EE7F2B71184E}" srcId="{C55E27A6-CA6F-4E03-A322-4AA14C1987BB}" destId="{C286A472-8D25-48A4-A725-F8E47784814D}" srcOrd="0" destOrd="0" parTransId="{B35F1754-1F03-4847-ADEE-77E2768A7793}" sibTransId="{D1DF4D96-35AC-4169-BEDF-01BC5E81C1E8}"/>
    <dgm:cxn modelId="{9C44876B-0A6C-4AB5-BC86-4B88598D5C23}" type="presOf" srcId="{C286A472-8D25-48A4-A725-F8E47784814D}" destId="{EEE088D4-D42D-46A0-A5BD-01C1C463B1B4}" srcOrd="0" destOrd="0" presId="urn:microsoft.com/office/officeart/2008/layout/HorizontalMultiLevelHierarchy"/>
    <dgm:cxn modelId="{C50F24C1-C2D6-4C0F-9720-A85EA1EB1036}" type="presOf" srcId="{91E72D0B-A33B-4D47-B822-8327C7442DAE}" destId="{179F9D90-9BDA-4D21-96A9-BEECF39F0095}" srcOrd="0" destOrd="0" presId="urn:microsoft.com/office/officeart/2008/layout/HorizontalMultiLevelHierarchy"/>
    <dgm:cxn modelId="{7D5A7CE2-4581-4213-9898-DEA3792F009F}" type="presOf" srcId="{057F8C9C-D097-4516-B594-EF5D221C80AD}" destId="{A57279CE-A33F-4D42-8949-8C6965507E02}" srcOrd="0" destOrd="0" presId="urn:microsoft.com/office/officeart/2008/layout/HorizontalMultiLevelHierarchy"/>
    <dgm:cxn modelId="{BE75BCFB-C2B7-4A37-9544-A5A731BCE3AD}" type="presOf" srcId="{82CBC214-44C3-44A3-9ECC-B94193C9F3C4}" destId="{C3DF094A-165C-41A7-AAEA-E6F5583ECF79}" srcOrd="0" destOrd="0" presId="urn:microsoft.com/office/officeart/2008/layout/HorizontalMultiLevelHierarchy"/>
    <dgm:cxn modelId="{97F12786-0003-46A2-8A11-0D2C92C76208}" type="presOf" srcId="{E5163DA3-75EA-4677-966B-B9B065B7F8EF}" destId="{D21B0D39-1E08-4E62-9C75-40F779A2CB12}" srcOrd="0" destOrd="0" presId="urn:microsoft.com/office/officeart/2008/layout/HorizontalMultiLevelHierarchy"/>
    <dgm:cxn modelId="{FDFBA17A-A658-408D-9360-CF52EB569B6E}" srcId="{C86C17E4-6FAD-4A83-AEF1-D09167E8CED3}" destId="{057F8C9C-D097-4516-B594-EF5D221C80AD}" srcOrd="0" destOrd="0" parTransId="{9BA5AD10-9780-45BB-885E-F993733F1D7C}" sibTransId="{C6769FAF-F7CC-449C-B643-00D007C2D92C}"/>
    <dgm:cxn modelId="{FE1B2153-BD78-47F3-ABD4-977B240CD474}" type="presOf" srcId="{C55E27A6-CA6F-4E03-A322-4AA14C1987BB}" destId="{44DBE8C6-ED7A-462A-BFAB-D8773A03DA2B}" srcOrd="0" destOrd="0" presId="urn:microsoft.com/office/officeart/2008/layout/HorizontalMultiLevelHierarchy"/>
    <dgm:cxn modelId="{C4D01A82-F27C-4139-BBCB-AAB17AC38C1C}" type="presOf" srcId="{A65ACDF9-DF6C-4F76-B3F0-007AA88F8053}" destId="{CF7A7CCC-576E-4F4E-8637-8FA3531BBAEA}" srcOrd="0" destOrd="0" presId="urn:microsoft.com/office/officeart/2008/layout/HorizontalMultiLevelHierarchy"/>
    <dgm:cxn modelId="{6E2A400F-9587-4EC9-8F24-5BF0FAD47360}" type="presOf" srcId="{A65ACDF9-DF6C-4F76-B3F0-007AA88F8053}" destId="{F07359EF-893D-4552-8B8A-1797CA35A005}" srcOrd="1" destOrd="0" presId="urn:microsoft.com/office/officeart/2008/layout/HorizontalMultiLevelHierarchy"/>
    <dgm:cxn modelId="{DDA7F9DA-49F9-4214-A2B0-D76C5511E50B}" srcId="{91E72D0B-A33B-4D47-B822-8327C7442DAE}" destId="{C94300FC-7251-4A5F-962F-0293E9D93464}" srcOrd="0" destOrd="0" parTransId="{82CBC214-44C3-44A3-9ECC-B94193C9F3C4}" sibTransId="{5949A804-0A3B-4A40-9DE3-C1A759894A58}"/>
    <dgm:cxn modelId="{4891F913-CE6B-41A2-BEAF-D3DC662E3824}" srcId="{C286A472-8D25-48A4-A725-F8E47784814D}" destId="{C86C17E4-6FAD-4A83-AEF1-D09167E8CED3}" srcOrd="0" destOrd="0" parTransId="{A65ACDF9-DF6C-4F76-B3F0-007AA88F8053}" sibTransId="{F522FDDE-C550-41F4-A61B-46BEC4539C05}"/>
    <dgm:cxn modelId="{9918D41C-8186-42C3-BC90-D2B20993D952}" type="presParOf" srcId="{44DBE8C6-ED7A-462A-BFAB-D8773A03DA2B}" destId="{F9A02E47-625C-48EA-B62E-C24B1A5A5DA9}" srcOrd="0" destOrd="0" presId="urn:microsoft.com/office/officeart/2008/layout/HorizontalMultiLevelHierarchy"/>
    <dgm:cxn modelId="{FAC84211-BC1D-407A-91B3-046C5E8E2076}" type="presParOf" srcId="{F9A02E47-625C-48EA-B62E-C24B1A5A5DA9}" destId="{EEE088D4-D42D-46A0-A5BD-01C1C463B1B4}" srcOrd="0" destOrd="0" presId="urn:microsoft.com/office/officeart/2008/layout/HorizontalMultiLevelHierarchy"/>
    <dgm:cxn modelId="{BCF9707F-8DCC-49ED-AD3E-67408F63F6E8}" type="presParOf" srcId="{F9A02E47-625C-48EA-B62E-C24B1A5A5DA9}" destId="{F5C57AF3-176B-4AEB-A169-24F2A4E3C848}" srcOrd="1" destOrd="0" presId="urn:microsoft.com/office/officeart/2008/layout/HorizontalMultiLevelHierarchy"/>
    <dgm:cxn modelId="{66584098-F067-4557-ADDA-FA7944F15103}" type="presParOf" srcId="{F5C57AF3-176B-4AEB-A169-24F2A4E3C848}" destId="{CF7A7CCC-576E-4F4E-8637-8FA3531BBAEA}" srcOrd="0" destOrd="0" presId="urn:microsoft.com/office/officeart/2008/layout/HorizontalMultiLevelHierarchy"/>
    <dgm:cxn modelId="{5FCA43F1-EAC0-49A7-8BAE-7FC59903EB94}" type="presParOf" srcId="{CF7A7CCC-576E-4F4E-8637-8FA3531BBAEA}" destId="{F07359EF-893D-4552-8B8A-1797CA35A005}" srcOrd="0" destOrd="0" presId="urn:microsoft.com/office/officeart/2008/layout/HorizontalMultiLevelHierarchy"/>
    <dgm:cxn modelId="{640E1D0F-32AB-463C-AD1C-2793C1C89AF8}" type="presParOf" srcId="{F5C57AF3-176B-4AEB-A169-24F2A4E3C848}" destId="{5200AA73-F8B5-4324-BC90-43ADE40E6CB9}" srcOrd="1" destOrd="0" presId="urn:microsoft.com/office/officeart/2008/layout/HorizontalMultiLevelHierarchy"/>
    <dgm:cxn modelId="{0FDC5E0A-46A4-443A-8CC7-E2018130A97A}" type="presParOf" srcId="{5200AA73-F8B5-4324-BC90-43ADE40E6CB9}" destId="{D19253AB-137F-4EF3-8C8C-3D3452250B47}" srcOrd="0" destOrd="0" presId="urn:microsoft.com/office/officeart/2008/layout/HorizontalMultiLevelHierarchy"/>
    <dgm:cxn modelId="{086CBFEB-54B3-4CF9-9FBD-46D860DC473A}" type="presParOf" srcId="{5200AA73-F8B5-4324-BC90-43ADE40E6CB9}" destId="{5DD9A31B-4A2B-4A18-8723-7071208C0F22}" srcOrd="1" destOrd="0" presId="urn:microsoft.com/office/officeart/2008/layout/HorizontalMultiLevelHierarchy"/>
    <dgm:cxn modelId="{5ADF606B-A8C9-49B5-B1CE-8517912C1DD1}" type="presParOf" srcId="{5DD9A31B-4A2B-4A18-8723-7071208C0F22}" destId="{D39A14A6-ABA5-4B33-81B2-DE9019502A3F}" srcOrd="0" destOrd="0" presId="urn:microsoft.com/office/officeart/2008/layout/HorizontalMultiLevelHierarchy"/>
    <dgm:cxn modelId="{61A8899B-E5BF-4D49-A31C-30B2797D262B}" type="presParOf" srcId="{D39A14A6-ABA5-4B33-81B2-DE9019502A3F}" destId="{934B41D5-E8F7-4FEC-8E37-4ED05A0B92FF}" srcOrd="0" destOrd="0" presId="urn:microsoft.com/office/officeart/2008/layout/HorizontalMultiLevelHierarchy"/>
    <dgm:cxn modelId="{E194DA53-15E0-4A97-8A4D-F94C893156AD}" type="presParOf" srcId="{5DD9A31B-4A2B-4A18-8723-7071208C0F22}" destId="{198B7999-CE86-48BB-8D8A-95E0B1FACDAF}" srcOrd="1" destOrd="0" presId="urn:microsoft.com/office/officeart/2008/layout/HorizontalMultiLevelHierarchy"/>
    <dgm:cxn modelId="{B188A808-C5AD-4EFA-8898-367AC385C460}" type="presParOf" srcId="{198B7999-CE86-48BB-8D8A-95E0B1FACDAF}" destId="{A57279CE-A33F-4D42-8949-8C6965507E02}" srcOrd="0" destOrd="0" presId="urn:microsoft.com/office/officeart/2008/layout/HorizontalMultiLevelHierarchy"/>
    <dgm:cxn modelId="{3A4044E6-E953-4607-9908-06525D01018C}" type="presParOf" srcId="{198B7999-CE86-48BB-8D8A-95E0B1FACDAF}" destId="{AFAE63BD-652B-4FB5-91BA-D64795637B53}" srcOrd="1" destOrd="0" presId="urn:microsoft.com/office/officeart/2008/layout/HorizontalMultiLevelHierarchy"/>
    <dgm:cxn modelId="{34770DB0-A504-4DC3-93B4-F24ABE88CDD6}" type="presParOf" srcId="{F5C57AF3-176B-4AEB-A169-24F2A4E3C848}" destId="{D21B0D39-1E08-4E62-9C75-40F779A2CB12}" srcOrd="2" destOrd="0" presId="urn:microsoft.com/office/officeart/2008/layout/HorizontalMultiLevelHierarchy"/>
    <dgm:cxn modelId="{0597C447-EF06-4071-944C-74961834CB6F}" type="presParOf" srcId="{D21B0D39-1E08-4E62-9C75-40F779A2CB12}" destId="{95DFB30C-A814-4FB7-83D3-9F5813CB2841}" srcOrd="0" destOrd="0" presId="urn:microsoft.com/office/officeart/2008/layout/HorizontalMultiLevelHierarchy"/>
    <dgm:cxn modelId="{2837665A-1F78-4EEC-9A41-DDF7D01ADCCD}" type="presParOf" srcId="{F5C57AF3-176B-4AEB-A169-24F2A4E3C848}" destId="{D0E29858-0D73-44DF-9EE5-F2948B063606}" srcOrd="3" destOrd="0" presId="urn:microsoft.com/office/officeart/2008/layout/HorizontalMultiLevelHierarchy"/>
    <dgm:cxn modelId="{B175D367-8518-4695-A776-157274A09D79}" type="presParOf" srcId="{D0E29858-0D73-44DF-9EE5-F2948B063606}" destId="{179F9D90-9BDA-4D21-96A9-BEECF39F0095}" srcOrd="0" destOrd="0" presId="urn:microsoft.com/office/officeart/2008/layout/HorizontalMultiLevelHierarchy"/>
    <dgm:cxn modelId="{E4BD0158-3603-4F28-9E51-B4D4490D9A18}" type="presParOf" srcId="{D0E29858-0D73-44DF-9EE5-F2948B063606}" destId="{E3BDF1BA-2838-4FCF-A2AF-9FB30C3A53AF}" srcOrd="1" destOrd="0" presId="urn:microsoft.com/office/officeart/2008/layout/HorizontalMultiLevelHierarchy"/>
    <dgm:cxn modelId="{2260B0B2-B94A-4C57-828A-493F9393B207}" type="presParOf" srcId="{E3BDF1BA-2838-4FCF-A2AF-9FB30C3A53AF}" destId="{C3DF094A-165C-41A7-AAEA-E6F5583ECF79}" srcOrd="0" destOrd="0" presId="urn:microsoft.com/office/officeart/2008/layout/HorizontalMultiLevelHierarchy"/>
    <dgm:cxn modelId="{EC7125FF-2665-4D38-B2FD-6282FCB3C638}" type="presParOf" srcId="{C3DF094A-165C-41A7-AAEA-E6F5583ECF79}" destId="{216925A3-8911-4E15-BA30-4447EA4A7483}" srcOrd="0" destOrd="0" presId="urn:microsoft.com/office/officeart/2008/layout/HorizontalMultiLevelHierarchy"/>
    <dgm:cxn modelId="{9406DD70-A773-4099-AC2D-D179BB082E9E}" type="presParOf" srcId="{E3BDF1BA-2838-4FCF-A2AF-9FB30C3A53AF}" destId="{B6AC6100-95EB-43B4-B48C-DAAB639D5638}" srcOrd="1" destOrd="0" presId="urn:microsoft.com/office/officeart/2008/layout/HorizontalMultiLevelHierarchy"/>
    <dgm:cxn modelId="{0BC315FD-28EC-43E4-8DD0-B569EBF3A224}" type="presParOf" srcId="{B6AC6100-95EB-43B4-B48C-DAAB639D5638}" destId="{D52F6050-EDA3-495E-84CF-54BD4B295467}" srcOrd="0" destOrd="0" presId="urn:microsoft.com/office/officeart/2008/layout/HorizontalMultiLevelHierarchy"/>
    <dgm:cxn modelId="{6DE27153-91EE-4C7C-99DA-BFA6C9E6053B}" type="presParOf" srcId="{B6AC6100-95EB-43B4-B48C-DAAB639D5638}" destId="{45086C72-6DCD-49D1-813D-22792E85574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5EAE20A-258C-4780-AB05-2172B50DAF0F}" type="doc">
      <dgm:prSet loTypeId="urn:microsoft.com/office/officeart/2008/layout/VerticalCurvedList" loCatId="list" qsTypeId="urn:microsoft.com/office/officeart/2005/8/quickstyle/simple3" qsCatId="simple" csTypeId="urn:microsoft.com/office/officeart/2005/8/colors/accent0_3" csCatId="mainScheme" phldr="1"/>
      <dgm:spPr/>
      <dgm:t>
        <a:bodyPr/>
        <a:lstStyle/>
        <a:p>
          <a:endParaRPr lang="es-EC"/>
        </a:p>
      </dgm:t>
    </dgm:pt>
    <dgm:pt modelId="{7AF79358-47EC-4473-8676-5B72F9AA0A9E}">
      <dgm:prSet phldrT="[Texto]" custT="1"/>
      <dgm:spPr/>
      <dgm:t>
        <a:bodyPr/>
        <a:lstStyle/>
        <a:p>
          <a:pPr algn="just"/>
          <a:r>
            <a:rPr lang="es-EC" sz="1900" dirty="0" smtClean="0">
              <a:latin typeface="+mn-lt"/>
              <a:ea typeface="Calibri" panose="020F0502020204030204" pitchFamily="34" charset="0"/>
            </a:rPr>
            <a:t>La Guía AASHTO establece que “La serviciabilidad es la habilidad específica de una sección de pavimento para servir al tráfico”. </a:t>
          </a:r>
          <a:endParaRPr lang="es-EC" sz="1900" dirty="0">
            <a:latin typeface="+mn-lt"/>
          </a:endParaRPr>
        </a:p>
      </dgm:t>
    </dgm:pt>
    <dgm:pt modelId="{D02034D6-D251-40FC-A723-B9392B2953E5}" type="parTrans" cxnId="{37275D75-A5DE-4E31-9F04-5A126DE4500B}">
      <dgm:prSet/>
      <dgm:spPr/>
      <dgm:t>
        <a:bodyPr/>
        <a:lstStyle/>
        <a:p>
          <a:endParaRPr lang="es-EC"/>
        </a:p>
      </dgm:t>
    </dgm:pt>
    <dgm:pt modelId="{3D5C387A-FD4B-4702-B1FB-FA35AD9C0D53}" type="sibTrans" cxnId="{37275D75-A5DE-4E31-9F04-5A126DE4500B}">
      <dgm:prSet/>
      <dgm:spPr/>
      <dgm:t>
        <a:bodyPr/>
        <a:lstStyle/>
        <a:p>
          <a:endParaRPr lang="es-EC"/>
        </a:p>
      </dgm:t>
    </dgm:pt>
    <dgm:pt modelId="{20A996FF-DB3C-41FA-9471-29A129DC7252}">
      <dgm:prSet phldrT="[Texto]" custT="1"/>
      <dgm:spPr/>
      <dgm:t>
        <a:bodyPr/>
        <a:lstStyle/>
        <a:p>
          <a:pPr algn="just"/>
          <a:r>
            <a:rPr lang="es-EC" sz="1900" dirty="0" smtClean="0">
              <a:latin typeface="+mn-lt"/>
              <a:ea typeface="Calibri" panose="020F0502020204030204" pitchFamily="34" charset="0"/>
            </a:rPr>
            <a:t>Se deben distinguir, la serviciabilidad inicial y final. La inicial es función del diseño del pavimento y de la calidad de la construcción, y la final está relacionada a la falla funcional del pavimento</a:t>
          </a:r>
          <a:endParaRPr lang="es-EC" sz="1900" dirty="0"/>
        </a:p>
      </dgm:t>
    </dgm:pt>
    <dgm:pt modelId="{C8D4587F-4D8D-4119-954B-02E64FB6064B}" type="parTrans" cxnId="{C8EF8DEA-F358-4414-929C-2362AC7874DD}">
      <dgm:prSet/>
      <dgm:spPr/>
      <dgm:t>
        <a:bodyPr/>
        <a:lstStyle/>
        <a:p>
          <a:endParaRPr lang="es-EC"/>
        </a:p>
      </dgm:t>
    </dgm:pt>
    <dgm:pt modelId="{51DDF58C-54C5-406A-9D22-16093B2268E6}" type="sibTrans" cxnId="{C8EF8DEA-F358-4414-929C-2362AC7874DD}">
      <dgm:prSet/>
      <dgm:spPr/>
      <dgm:t>
        <a:bodyPr/>
        <a:lstStyle/>
        <a:p>
          <a:endParaRPr lang="es-EC"/>
        </a:p>
      </dgm:t>
    </dgm:pt>
    <dgm:pt modelId="{4324A6A2-E603-4F1C-94CB-EADDB67B871D}">
      <dgm:prSet custT="1"/>
      <dgm:spPr/>
      <dgm:t>
        <a:bodyPr/>
        <a:lstStyle/>
        <a:p>
          <a:pPr algn="just"/>
          <a:r>
            <a:rPr lang="es-EC" sz="1900" dirty="0" smtClean="0">
              <a:latin typeface="+mn-lt"/>
            </a:rPr>
            <a:t>Es decir la serviciabilidad se define como la capacidad del pavimento para brindar un uso confortable y seguro a los usuarios</a:t>
          </a:r>
        </a:p>
      </dgm:t>
    </dgm:pt>
    <dgm:pt modelId="{E97959D8-C53F-45ED-B674-9961669CF58E}" type="parTrans" cxnId="{0C76E8A6-5A80-4BA7-94AB-3DAD02D9B555}">
      <dgm:prSet/>
      <dgm:spPr/>
      <dgm:t>
        <a:bodyPr/>
        <a:lstStyle/>
        <a:p>
          <a:endParaRPr lang="es-EC"/>
        </a:p>
      </dgm:t>
    </dgm:pt>
    <dgm:pt modelId="{68E15742-F98C-4820-B5E4-BF52E7D320E2}" type="sibTrans" cxnId="{0C76E8A6-5A80-4BA7-94AB-3DAD02D9B555}">
      <dgm:prSet/>
      <dgm:spPr/>
      <dgm:t>
        <a:bodyPr/>
        <a:lstStyle/>
        <a:p>
          <a:endParaRPr lang="es-EC"/>
        </a:p>
      </dgm:t>
    </dgm:pt>
    <dgm:pt modelId="{E6B254E2-A1C7-44AA-B730-13B64C226DF9}" type="pres">
      <dgm:prSet presAssocID="{65EAE20A-258C-4780-AB05-2172B50DAF0F}" presName="Name0" presStyleCnt="0">
        <dgm:presLayoutVars>
          <dgm:chMax val="7"/>
          <dgm:chPref val="7"/>
          <dgm:dir/>
        </dgm:presLayoutVars>
      </dgm:prSet>
      <dgm:spPr/>
      <dgm:t>
        <a:bodyPr/>
        <a:lstStyle/>
        <a:p>
          <a:endParaRPr lang="es-EC"/>
        </a:p>
      </dgm:t>
    </dgm:pt>
    <dgm:pt modelId="{BF22C513-4AC1-4E47-BA61-955AA0924465}" type="pres">
      <dgm:prSet presAssocID="{65EAE20A-258C-4780-AB05-2172B50DAF0F}" presName="Name1" presStyleCnt="0"/>
      <dgm:spPr/>
    </dgm:pt>
    <dgm:pt modelId="{E810D7F9-ADEB-45C5-AEBE-1E08AE08F8A7}" type="pres">
      <dgm:prSet presAssocID="{65EAE20A-258C-4780-AB05-2172B50DAF0F}" presName="cycle" presStyleCnt="0"/>
      <dgm:spPr/>
    </dgm:pt>
    <dgm:pt modelId="{E7D5DEA0-D575-4544-8E48-C0B4D84AB304}" type="pres">
      <dgm:prSet presAssocID="{65EAE20A-258C-4780-AB05-2172B50DAF0F}" presName="srcNode" presStyleLbl="node1" presStyleIdx="0" presStyleCnt="3"/>
      <dgm:spPr/>
    </dgm:pt>
    <dgm:pt modelId="{67737646-0438-417F-ACE7-D7A70C871350}" type="pres">
      <dgm:prSet presAssocID="{65EAE20A-258C-4780-AB05-2172B50DAF0F}" presName="conn" presStyleLbl="parChTrans1D2" presStyleIdx="0" presStyleCnt="1"/>
      <dgm:spPr/>
      <dgm:t>
        <a:bodyPr/>
        <a:lstStyle/>
        <a:p>
          <a:endParaRPr lang="es-EC"/>
        </a:p>
      </dgm:t>
    </dgm:pt>
    <dgm:pt modelId="{728C41F6-1590-4154-85F7-50A6E1DD8F4E}" type="pres">
      <dgm:prSet presAssocID="{65EAE20A-258C-4780-AB05-2172B50DAF0F}" presName="extraNode" presStyleLbl="node1" presStyleIdx="0" presStyleCnt="3"/>
      <dgm:spPr/>
    </dgm:pt>
    <dgm:pt modelId="{5092A5FC-B8E7-43E2-9C93-CDC7E7A11648}" type="pres">
      <dgm:prSet presAssocID="{65EAE20A-258C-4780-AB05-2172B50DAF0F}" presName="dstNode" presStyleLbl="node1" presStyleIdx="0" presStyleCnt="3"/>
      <dgm:spPr/>
    </dgm:pt>
    <dgm:pt modelId="{C732FDEE-0B11-4DAF-9190-C2F8FA2452E7}" type="pres">
      <dgm:prSet presAssocID="{7AF79358-47EC-4473-8676-5B72F9AA0A9E}" presName="text_1" presStyleLbl="node1" presStyleIdx="0" presStyleCnt="3">
        <dgm:presLayoutVars>
          <dgm:bulletEnabled val="1"/>
        </dgm:presLayoutVars>
      </dgm:prSet>
      <dgm:spPr/>
      <dgm:t>
        <a:bodyPr/>
        <a:lstStyle/>
        <a:p>
          <a:endParaRPr lang="es-EC"/>
        </a:p>
      </dgm:t>
    </dgm:pt>
    <dgm:pt modelId="{85942FF1-69DF-4088-942C-A885867BC6EE}" type="pres">
      <dgm:prSet presAssocID="{7AF79358-47EC-4473-8676-5B72F9AA0A9E}" presName="accent_1" presStyleCnt="0"/>
      <dgm:spPr/>
    </dgm:pt>
    <dgm:pt modelId="{509DE0E8-1E73-49A6-BC9D-3DCCC7D010A9}" type="pres">
      <dgm:prSet presAssocID="{7AF79358-47EC-4473-8676-5B72F9AA0A9E}" presName="accentRepeatNode" presStyleLbl="solidFgAcc1" presStyleIdx="0" presStyleCnt="3" custScaleX="77910" custScaleY="73708"/>
      <dgm:spPr/>
    </dgm:pt>
    <dgm:pt modelId="{4B4241A6-2448-49BD-8BD8-DBBE45E0CA86}" type="pres">
      <dgm:prSet presAssocID="{20A996FF-DB3C-41FA-9471-29A129DC7252}" presName="text_2" presStyleLbl="node1" presStyleIdx="1" presStyleCnt="3">
        <dgm:presLayoutVars>
          <dgm:bulletEnabled val="1"/>
        </dgm:presLayoutVars>
      </dgm:prSet>
      <dgm:spPr/>
      <dgm:t>
        <a:bodyPr/>
        <a:lstStyle/>
        <a:p>
          <a:endParaRPr lang="es-EC"/>
        </a:p>
      </dgm:t>
    </dgm:pt>
    <dgm:pt modelId="{303AAF41-3840-4224-9CD6-A10000AFC52B}" type="pres">
      <dgm:prSet presAssocID="{20A996FF-DB3C-41FA-9471-29A129DC7252}" presName="accent_2" presStyleCnt="0"/>
      <dgm:spPr/>
    </dgm:pt>
    <dgm:pt modelId="{F8B83FD7-E772-4BD6-9D4A-A38AB9E33174}" type="pres">
      <dgm:prSet presAssocID="{20A996FF-DB3C-41FA-9471-29A129DC7252}" presName="accentRepeatNode" presStyleLbl="solidFgAcc1" presStyleIdx="1" presStyleCnt="3" custScaleX="78860" custScaleY="79529"/>
      <dgm:spPr/>
    </dgm:pt>
    <dgm:pt modelId="{70965C82-F4B9-4FAB-A5FD-60A2CF227F56}" type="pres">
      <dgm:prSet presAssocID="{4324A6A2-E603-4F1C-94CB-EADDB67B871D}" presName="text_3" presStyleLbl="node1" presStyleIdx="2" presStyleCnt="3">
        <dgm:presLayoutVars>
          <dgm:bulletEnabled val="1"/>
        </dgm:presLayoutVars>
      </dgm:prSet>
      <dgm:spPr/>
      <dgm:t>
        <a:bodyPr/>
        <a:lstStyle/>
        <a:p>
          <a:endParaRPr lang="es-EC"/>
        </a:p>
      </dgm:t>
    </dgm:pt>
    <dgm:pt modelId="{A7A44692-7F0D-47D3-8DCF-1A725F92F1B6}" type="pres">
      <dgm:prSet presAssocID="{4324A6A2-E603-4F1C-94CB-EADDB67B871D}" presName="accent_3" presStyleCnt="0"/>
      <dgm:spPr/>
    </dgm:pt>
    <dgm:pt modelId="{5198573C-112A-43EF-89BD-E152CD73AA30}" type="pres">
      <dgm:prSet presAssocID="{4324A6A2-E603-4F1C-94CB-EADDB67B871D}" presName="accentRepeatNode" presStyleLbl="solidFgAcc1" presStyleIdx="2" presStyleCnt="3" custScaleX="77644" custScaleY="75275"/>
      <dgm:spPr/>
    </dgm:pt>
  </dgm:ptLst>
  <dgm:cxnLst>
    <dgm:cxn modelId="{0C76E8A6-5A80-4BA7-94AB-3DAD02D9B555}" srcId="{65EAE20A-258C-4780-AB05-2172B50DAF0F}" destId="{4324A6A2-E603-4F1C-94CB-EADDB67B871D}" srcOrd="2" destOrd="0" parTransId="{E97959D8-C53F-45ED-B674-9961669CF58E}" sibTransId="{68E15742-F98C-4820-B5E4-BF52E7D320E2}"/>
    <dgm:cxn modelId="{A5E41E79-B533-4276-9127-71C0D40A2174}" type="presOf" srcId="{3D5C387A-FD4B-4702-B1FB-FA35AD9C0D53}" destId="{67737646-0438-417F-ACE7-D7A70C871350}" srcOrd="0" destOrd="0" presId="urn:microsoft.com/office/officeart/2008/layout/VerticalCurvedList"/>
    <dgm:cxn modelId="{1D310FC9-A2EE-4AA5-ABEB-A33A4FB7C2F0}" type="presOf" srcId="{7AF79358-47EC-4473-8676-5B72F9AA0A9E}" destId="{C732FDEE-0B11-4DAF-9190-C2F8FA2452E7}" srcOrd="0" destOrd="0" presId="urn:microsoft.com/office/officeart/2008/layout/VerticalCurvedList"/>
    <dgm:cxn modelId="{41705C98-CFB9-419E-8EE7-CE831D988B1C}" type="presOf" srcId="{4324A6A2-E603-4F1C-94CB-EADDB67B871D}" destId="{70965C82-F4B9-4FAB-A5FD-60A2CF227F56}" srcOrd="0" destOrd="0" presId="urn:microsoft.com/office/officeart/2008/layout/VerticalCurvedList"/>
    <dgm:cxn modelId="{37275D75-A5DE-4E31-9F04-5A126DE4500B}" srcId="{65EAE20A-258C-4780-AB05-2172B50DAF0F}" destId="{7AF79358-47EC-4473-8676-5B72F9AA0A9E}" srcOrd="0" destOrd="0" parTransId="{D02034D6-D251-40FC-A723-B9392B2953E5}" sibTransId="{3D5C387A-FD4B-4702-B1FB-FA35AD9C0D53}"/>
    <dgm:cxn modelId="{ABA49FD1-B4AE-41B8-BB6E-AC16FB14F177}" type="presOf" srcId="{20A996FF-DB3C-41FA-9471-29A129DC7252}" destId="{4B4241A6-2448-49BD-8BD8-DBBE45E0CA86}" srcOrd="0" destOrd="0" presId="urn:microsoft.com/office/officeart/2008/layout/VerticalCurvedList"/>
    <dgm:cxn modelId="{5DD1D12E-8959-4721-9263-37F95C459F6F}" type="presOf" srcId="{65EAE20A-258C-4780-AB05-2172B50DAF0F}" destId="{E6B254E2-A1C7-44AA-B730-13B64C226DF9}" srcOrd="0" destOrd="0" presId="urn:microsoft.com/office/officeart/2008/layout/VerticalCurvedList"/>
    <dgm:cxn modelId="{C8EF8DEA-F358-4414-929C-2362AC7874DD}" srcId="{65EAE20A-258C-4780-AB05-2172B50DAF0F}" destId="{20A996FF-DB3C-41FA-9471-29A129DC7252}" srcOrd="1" destOrd="0" parTransId="{C8D4587F-4D8D-4119-954B-02E64FB6064B}" sibTransId="{51DDF58C-54C5-406A-9D22-16093B2268E6}"/>
    <dgm:cxn modelId="{A6D52785-2602-43EF-802A-0B8510D39E4D}" type="presParOf" srcId="{E6B254E2-A1C7-44AA-B730-13B64C226DF9}" destId="{BF22C513-4AC1-4E47-BA61-955AA0924465}" srcOrd="0" destOrd="0" presId="urn:microsoft.com/office/officeart/2008/layout/VerticalCurvedList"/>
    <dgm:cxn modelId="{54FFCD78-77B7-485D-84E8-D326FA2A3B41}" type="presParOf" srcId="{BF22C513-4AC1-4E47-BA61-955AA0924465}" destId="{E810D7F9-ADEB-45C5-AEBE-1E08AE08F8A7}" srcOrd="0" destOrd="0" presId="urn:microsoft.com/office/officeart/2008/layout/VerticalCurvedList"/>
    <dgm:cxn modelId="{57B274BA-8844-4A50-A019-4B519D8D763F}" type="presParOf" srcId="{E810D7F9-ADEB-45C5-AEBE-1E08AE08F8A7}" destId="{E7D5DEA0-D575-4544-8E48-C0B4D84AB304}" srcOrd="0" destOrd="0" presId="urn:microsoft.com/office/officeart/2008/layout/VerticalCurvedList"/>
    <dgm:cxn modelId="{B072858C-75B8-437D-ABEF-162FF2112765}" type="presParOf" srcId="{E810D7F9-ADEB-45C5-AEBE-1E08AE08F8A7}" destId="{67737646-0438-417F-ACE7-D7A70C871350}" srcOrd="1" destOrd="0" presId="urn:microsoft.com/office/officeart/2008/layout/VerticalCurvedList"/>
    <dgm:cxn modelId="{4F6D8FAD-38EE-444C-8B07-590E86109FC9}" type="presParOf" srcId="{E810D7F9-ADEB-45C5-AEBE-1E08AE08F8A7}" destId="{728C41F6-1590-4154-85F7-50A6E1DD8F4E}" srcOrd="2" destOrd="0" presId="urn:microsoft.com/office/officeart/2008/layout/VerticalCurvedList"/>
    <dgm:cxn modelId="{1B7425E4-0D6D-4022-810B-AA39A226A17E}" type="presParOf" srcId="{E810D7F9-ADEB-45C5-AEBE-1E08AE08F8A7}" destId="{5092A5FC-B8E7-43E2-9C93-CDC7E7A11648}" srcOrd="3" destOrd="0" presId="urn:microsoft.com/office/officeart/2008/layout/VerticalCurvedList"/>
    <dgm:cxn modelId="{66600B63-835C-40E0-BBAE-F00FC68ADF19}" type="presParOf" srcId="{BF22C513-4AC1-4E47-BA61-955AA0924465}" destId="{C732FDEE-0B11-4DAF-9190-C2F8FA2452E7}" srcOrd="1" destOrd="0" presId="urn:microsoft.com/office/officeart/2008/layout/VerticalCurvedList"/>
    <dgm:cxn modelId="{5FD8EB7B-1A84-4528-A26C-20B0B84F5FD9}" type="presParOf" srcId="{BF22C513-4AC1-4E47-BA61-955AA0924465}" destId="{85942FF1-69DF-4088-942C-A885867BC6EE}" srcOrd="2" destOrd="0" presId="urn:microsoft.com/office/officeart/2008/layout/VerticalCurvedList"/>
    <dgm:cxn modelId="{34690CCB-0106-450B-A657-508B66288EC2}" type="presParOf" srcId="{85942FF1-69DF-4088-942C-A885867BC6EE}" destId="{509DE0E8-1E73-49A6-BC9D-3DCCC7D010A9}" srcOrd="0" destOrd="0" presId="urn:microsoft.com/office/officeart/2008/layout/VerticalCurvedList"/>
    <dgm:cxn modelId="{ECC7876E-53FB-43C6-A571-364769463BDF}" type="presParOf" srcId="{BF22C513-4AC1-4E47-BA61-955AA0924465}" destId="{4B4241A6-2448-49BD-8BD8-DBBE45E0CA86}" srcOrd="3" destOrd="0" presId="urn:microsoft.com/office/officeart/2008/layout/VerticalCurvedList"/>
    <dgm:cxn modelId="{4767273C-6C73-40B5-9BFB-00F31EF49B21}" type="presParOf" srcId="{BF22C513-4AC1-4E47-BA61-955AA0924465}" destId="{303AAF41-3840-4224-9CD6-A10000AFC52B}" srcOrd="4" destOrd="0" presId="urn:microsoft.com/office/officeart/2008/layout/VerticalCurvedList"/>
    <dgm:cxn modelId="{7337BD62-D96B-472B-8D88-12CBF3177117}" type="presParOf" srcId="{303AAF41-3840-4224-9CD6-A10000AFC52B}" destId="{F8B83FD7-E772-4BD6-9D4A-A38AB9E33174}" srcOrd="0" destOrd="0" presId="urn:microsoft.com/office/officeart/2008/layout/VerticalCurvedList"/>
    <dgm:cxn modelId="{0A48BD6E-92AA-44E0-AE52-580F84E6EFC1}" type="presParOf" srcId="{BF22C513-4AC1-4E47-BA61-955AA0924465}" destId="{70965C82-F4B9-4FAB-A5FD-60A2CF227F56}" srcOrd="5" destOrd="0" presId="urn:microsoft.com/office/officeart/2008/layout/VerticalCurvedList"/>
    <dgm:cxn modelId="{A962F56E-3525-4D49-81CB-DAE79AF455D3}" type="presParOf" srcId="{BF22C513-4AC1-4E47-BA61-955AA0924465}" destId="{A7A44692-7F0D-47D3-8DCF-1A725F92F1B6}" srcOrd="6" destOrd="0" presId="urn:microsoft.com/office/officeart/2008/layout/VerticalCurvedList"/>
    <dgm:cxn modelId="{4F1EC6CE-532D-4712-85B7-834F6169B0E1}" type="presParOf" srcId="{A7A44692-7F0D-47D3-8DCF-1A725F92F1B6}" destId="{5198573C-112A-43EF-89BD-E152CD73AA3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522F512-3AF1-4B4E-8D1A-62DE62B66833}" type="doc">
      <dgm:prSet loTypeId="urn:microsoft.com/office/officeart/2005/8/layout/chevron2" loCatId="list" qsTypeId="urn:microsoft.com/office/officeart/2005/8/quickstyle/simple3" qsCatId="simple" csTypeId="urn:microsoft.com/office/officeart/2005/8/colors/accent0_2" csCatId="mainScheme" phldr="1"/>
      <dgm:spPr/>
      <dgm:t>
        <a:bodyPr/>
        <a:lstStyle/>
        <a:p>
          <a:endParaRPr lang="es-EC"/>
        </a:p>
      </dgm:t>
    </dgm:pt>
    <dgm:pt modelId="{848FAE1F-3F4A-4E37-A39C-30B2926B48CC}">
      <dgm:prSet phldrT="[Texto]" custT="1"/>
      <dgm:spPr/>
      <dgm:t>
        <a:bodyPr/>
        <a:lstStyle/>
        <a:p>
          <a:r>
            <a:rPr lang="el-GR" sz="2800" dirty="0" smtClean="0">
              <a:latin typeface="Calibri" panose="020F0502020204030204" pitchFamily="34" charset="0"/>
            </a:rPr>
            <a:t>Δ</a:t>
          </a:r>
          <a:r>
            <a:rPr lang="es-EC" sz="2800" dirty="0" smtClean="0"/>
            <a:t>PSI</a:t>
          </a:r>
          <a:endParaRPr lang="es-EC" sz="2800" dirty="0"/>
        </a:p>
      </dgm:t>
    </dgm:pt>
    <dgm:pt modelId="{B4EA60D3-7A58-4BDD-B52A-A917894FD540}" type="parTrans" cxnId="{D32F6ADD-4A4F-481A-96E8-BF92E34C4CE9}">
      <dgm:prSet/>
      <dgm:spPr/>
      <dgm:t>
        <a:bodyPr/>
        <a:lstStyle/>
        <a:p>
          <a:endParaRPr lang="es-EC"/>
        </a:p>
      </dgm:t>
    </dgm:pt>
    <dgm:pt modelId="{EEDD1671-4108-4862-A475-6149EA047B02}" type="sibTrans" cxnId="{D32F6ADD-4A4F-481A-96E8-BF92E34C4CE9}">
      <dgm:prSet/>
      <dgm:spPr/>
      <dgm:t>
        <a:bodyPr/>
        <a:lstStyle/>
        <a:p>
          <a:endParaRPr lang="es-EC"/>
        </a:p>
      </dgm:t>
    </dgm:pt>
    <dgm:pt modelId="{0805D0F7-DCF3-40F8-8837-614D4A5A12F7}">
      <dgm:prSet phldrT="[Texto]"/>
      <dgm:spPr/>
      <dgm:t>
        <a:bodyPr/>
        <a:lstStyle/>
        <a:p>
          <a:r>
            <a:rPr lang="es-EC" dirty="0" smtClean="0"/>
            <a:t>Pt</a:t>
          </a:r>
          <a:endParaRPr lang="es-EC" dirty="0"/>
        </a:p>
      </dgm:t>
    </dgm:pt>
    <dgm:pt modelId="{46DAA528-A40D-46DB-9BFD-7D6EB90D573E}" type="parTrans" cxnId="{32EAF912-24F3-4DAC-92F1-362B73037C3B}">
      <dgm:prSet/>
      <dgm:spPr/>
      <dgm:t>
        <a:bodyPr/>
        <a:lstStyle/>
        <a:p>
          <a:endParaRPr lang="es-EC"/>
        </a:p>
      </dgm:t>
    </dgm:pt>
    <dgm:pt modelId="{00471C57-FD7B-4D16-8D1B-ABD99191882F}" type="sibTrans" cxnId="{32EAF912-24F3-4DAC-92F1-362B73037C3B}">
      <dgm:prSet/>
      <dgm:spPr/>
      <dgm:t>
        <a:bodyPr/>
        <a:lstStyle/>
        <a:p>
          <a:endParaRPr lang="es-EC"/>
        </a:p>
      </dgm:t>
    </dgm:pt>
    <dgm:pt modelId="{8A4C4414-6D05-4AE2-8B13-F6573987E7BD}">
      <dgm:prSet phldrT="[Texto]"/>
      <dgm:spPr/>
      <dgm:t>
        <a:bodyPr/>
        <a:lstStyle/>
        <a:p>
          <a:r>
            <a:rPr lang="es-EC" dirty="0" smtClean="0"/>
            <a:t>Perdida de </a:t>
          </a:r>
          <a:r>
            <a:rPr lang="el-GR" dirty="0" smtClean="0">
              <a:latin typeface="Calibri" panose="020F0502020204030204" pitchFamily="34" charset="0"/>
            </a:rPr>
            <a:t>Δ</a:t>
          </a:r>
          <a:r>
            <a:rPr lang="es-EC" dirty="0" smtClean="0"/>
            <a:t>PSI </a:t>
          </a:r>
          <a:endParaRPr lang="es-EC" dirty="0"/>
        </a:p>
      </dgm:t>
    </dgm:pt>
    <dgm:pt modelId="{064369EA-41F1-48FF-9CD3-471BB77D25F4}" type="parTrans" cxnId="{E0C36369-38A5-4C45-81F2-686C0B0BA979}">
      <dgm:prSet/>
      <dgm:spPr/>
      <dgm:t>
        <a:bodyPr/>
        <a:lstStyle/>
        <a:p>
          <a:endParaRPr lang="es-EC"/>
        </a:p>
      </dgm:t>
    </dgm:pt>
    <dgm:pt modelId="{7999590A-D184-40CB-93C9-C3597B33A282}" type="sibTrans" cxnId="{E0C36369-38A5-4C45-81F2-686C0B0BA979}">
      <dgm:prSet/>
      <dgm:spPr/>
      <dgm:t>
        <a:bodyPr/>
        <a:lstStyle/>
        <a:p>
          <a:endParaRPr lang="es-EC"/>
        </a:p>
      </dgm:t>
    </dgm:pt>
    <dgm:pt modelId="{845DD2BD-E1D6-4DD3-A186-F490691758BD}">
      <dgm:prSet/>
      <dgm:spPr/>
      <dgm:t>
        <a:bodyPr/>
        <a:lstStyle/>
        <a:p>
          <a:pPr algn="just"/>
          <a:r>
            <a:rPr lang="es-EC" dirty="0" smtClean="0">
              <a:latin typeface="+mn-lt"/>
              <a:ea typeface="Calibri" panose="020F0502020204030204" pitchFamily="34" charset="0"/>
            </a:rPr>
            <a:t>El índice de servicio inicial, según los estudios realizados por el instituto del asfalto AASHTO un pavimento nuevo alcanzo un valor medio de Po=4.2</a:t>
          </a:r>
          <a:endParaRPr lang="es-EC" dirty="0">
            <a:latin typeface="+mn-lt"/>
          </a:endParaRPr>
        </a:p>
      </dgm:t>
    </dgm:pt>
    <dgm:pt modelId="{41FA1F92-1F71-4CAB-841E-E6A562A49A28}" type="parTrans" cxnId="{02905438-711B-450B-8A6E-EA48B69D2420}">
      <dgm:prSet/>
      <dgm:spPr/>
      <dgm:t>
        <a:bodyPr/>
        <a:lstStyle/>
        <a:p>
          <a:endParaRPr lang="es-EC"/>
        </a:p>
      </dgm:t>
    </dgm:pt>
    <dgm:pt modelId="{029C9B46-D0BE-41F9-B503-5F7F1379B6EC}" type="sibTrans" cxnId="{02905438-711B-450B-8A6E-EA48B69D2420}">
      <dgm:prSet/>
      <dgm:spPr/>
      <dgm:t>
        <a:bodyPr/>
        <a:lstStyle/>
        <a:p>
          <a:endParaRPr lang="es-EC"/>
        </a:p>
      </dgm:t>
    </dgm:pt>
    <mc:AlternateContent xmlns:mc="http://schemas.openxmlformats.org/markup-compatibility/2006" xmlns:a14="http://schemas.microsoft.com/office/drawing/2010/main">
      <mc:Choice Requires="a14">
        <dgm:pt modelId="{4C5287FD-7491-4225-81E1-A72AE98F037E}">
          <dgm:prSet/>
          <dgm:spPr/>
          <dgm:t>
            <a:bodyPr/>
            <a:lstStyle/>
            <a:p>
              <a:pPr algn="just"/>
              <a:r>
                <a:rPr lang="es-EC" dirty="0" smtClean="0">
                  <a:latin typeface="+mn-lt"/>
                  <a:ea typeface="Calibri" panose="020F0502020204030204" pitchFamily="34" charset="0"/>
                </a:rPr>
                <a:t>Para carreteras de mayor tráfico se obtiene un valor de Pt</a:t>
              </a:r>
              <a14:m>
                <m:oMath xmlns:m="http://schemas.openxmlformats.org/officeDocument/2006/math">
                  <m:r>
                    <a:rPr lang="es-EC" i="1" smtClean="0">
                      <a:latin typeface="Cambria Math" panose="02040503050406030204" pitchFamily="18" charset="0"/>
                      <a:ea typeface="Cambria Math" panose="02040503050406030204" pitchFamily="18" charset="0"/>
                    </a:rPr>
                    <m:t>≥</m:t>
                  </m:r>
                </m:oMath>
              </a14:m>
              <a:r>
                <a:rPr lang="es-EC" dirty="0" smtClean="0">
                  <a:latin typeface="+mn-lt"/>
                  <a:ea typeface="Calibri" panose="020F0502020204030204" pitchFamily="34" charset="0"/>
                </a:rPr>
                <a:t>2.5</a:t>
              </a:r>
              <a:endParaRPr lang="es-EC" dirty="0">
                <a:latin typeface="+mn-lt"/>
              </a:endParaRPr>
            </a:p>
          </dgm:t>
        </dgm:pt>
      </mc:Choice>
      <mc:Fallback xmlns="">
        <dgm:pt modelId="{4C5287FD-7491-4225-81E1-A72AE98F037E}">
          <dgm:prSet/>
          <dgm:spPr/>
          <dgm:t>
            <a:bodyPr/>
            <a:lstStyle/>
            <a:p>
              <a:pPr algn="just"/>
              <a:r>
                <a:rPr lang="es-EC" dirty="0" smtClean="0">
                  <a:latin typeface="+mn-lt"/>
                  <a:ea typeface="Calibri" panose="020F0502020204030204" pitchFamily="34" charset="0"/>
                </a:rPr>
                <a:t>Para carreteras de mayor tráfico se obtiene un valor de Pt</a:t>
              </a:r>
              <a:r>
                <a:rPr lang="es-EC" i="0" smtClean="0">
                  <a:latin typeface="+mn-lt"/>
                  <a:ea typeface="Cambria Math" panose="02040503050406030204" pitchFamily="18" charset="0"/>
                </a:rPr>
                <a:t>≥</a:t>
              </a:r>
              <a:r>
                <a:rPr lang="es-EC" dirty="0" smtClean="0">
                  <a:latin typeface="+mn-lt"/>
                  <a:ea typeface="Calibri" panose="020F0502020204030204" pitchFamily="34" charset="0"/>
                </a:rPr>
                <a:t>2.5</a:t>
              </a:r>
              <a:endParaRPr lang="es-EC" dirty="0">
                <a:latin typeface="+mn-lt"/>
              </a:endParaRPr>
            </a:p>
          </dgm:t>
        </dgm:pt>
      </mc:Fallback>
    </mc:AlternateContent>
    <dgm:pt modelId="{76AB1AAB-9AAB-415A-BC23-64104C0ADBB7}" type="parTrans" cxnId="{66902036-0FF6-487C-AF2B-19A8DE0E0B87}">
      <dgm:prSet/>
      <dgm:spPr/>
      <dgm:t>
        <a:bodyPr/>
        <a:lstStyle/>
        <a:p>
          <a:endParaRPr lang="es-EC"/>
        </a:p>
      </dgm:t>
    </dgm:pt>
    <dgm:pt modelId="{648D73C8-12CB-404B-8AA7-0EC806D49B50}" type="sibTrans" cxnId="{66902036-0FF6-487C-AF2B-19A8DE0E0B87}">
      <dgm:prSet/>
      <dgm:spPr/>
      <dgm:t>
        <a:bodyPr/>
        <a:lstStyle/>
        <a:p>
          <a:endParaRPr lang="es-EC"/>
        </a:p>
      </dgm:t>
    </dgm:pt>
    <dgm:pt modelId="{7B1DF08E-E498-4751-B441-791F4CCBF451}">
      <dgm:prSet/>
      <dgm:spPr/>
      <dgm:t>
        <a:bodyPr/>
        <a:lstStyle/>
        <a:p>
          <a:pPr algn="just"/>
          <a:r>
            <a:rPr lang="es-EC" dirty="0" smtClean="0">
              <a:latin typeface="+mn-lt"/>
              <a:ea typeface="Calibri" panose="020F0502020204030204" pitchFamily="34" charset="0"/>
            </a:rPr>
            <a:t>Para carreteras de menor tráfico se obtiene un valor de Pt=2</a:t>
          </a:r>
        </a:p>
      </dgm:t>
    </dgm:pt>
    <dgm:pt modelId="{FF5C4D50-98CA-4A1D-B8C6-A210FF96A4E6}" type="parTrans" cxnId="{04FA6949-37A2-4F16-8590-FB5FB8FBBA5D}">
      <dgm:prSet/>
      <dgm:spPr/>
      <dgm:t>
        <a:bodyPr/>
        <a:lstStyle/>
        <a:p>
          <a:endParaRPr lang="es-EC"/>
        </a:p>
      </dgm:t>
    </dgm:pt>
    <dgm:pt modelId="{1BFD0B2E-BAD1-4C0F-8546-F37EB5FBE827}" type="sibTrans" cxnId="{04FA6949-37A2-4F16-8590-FB5FB8FBBA5D}">
      <dgm:prSet/>
      <dgm:spPr/>
      <dgm:t>
        <a:bodyPr/>
        <a:lstStyle/>
        <a:p>
          <a:endParaRPr lang="es-EC"/>
        </a:p>
      </dgm:t>
    </dgm:pt>
    <dgm:pt modelId="{B55CAEDF-260A-4DA6-ADFB-07C353EF0C20}">
      <dgm:prSet/>
      <dgm:spPr/>
      <dgm:t>
        <a:bodyPr/>
        <a:lstStyle/>
        <a:p>
          <a:pPr algn="just"/>
          <a:r>
            <a:rPr lang="es-EC" dirty="0" smtClean="0">
              <a:latin typeface="+mn-lt"/>
              <a:ea typeface="Calibri" panose="020F0502020204030204" pitchFamily="34" charset="0"/>
            </a:rPr>
            <a:t>Representa una pérdida gradual de la calidad de servicio de la carretera, originada por el deterioro del pavimento</a:t>
          </a:r>
          <a:endParaRPr lang="es-EC" dirty="0">
            <a:latin typeface="+mn-lt"/>
          </a:endParaRPr>
        </a:p>
      </dgm:t>
    </dgm:pt>
    <dgm:pt modelId="{72F64C12-20ED-42A8-9684-560258DE13C4}" type="parTrans" cxnId="{B997FF60-4DD5-49EB-9B57-E16025ACDDD6}">
      <dgm:prSet/>
      <dgm:spPr/>
      <dgm:t>
        <a:bodyPr/>
        <a:lstStyle/>
        <a:p>
          <a:endParaRPr lang="es-EC"/>
        </a:p>
      </dgm:t>
    </dgm:pt>
    <dgm:pt modelId="{116190F7-361C-4BF3-A139-26A104BEF1A0}" type="sibTrans" cxnId="{B997FF60-4DD5-49EB-9B57-E16025ACDDD6}">
      <dgm:prSet/>
      <dgm:spPr/>
      <dgm:t>
        <a:bodyPr/>
        <a:lstStyle/>
        <a:p>
          <a:endParaRPr lang="es-EC"/>
        </a:p>
      </dgm:t>
    </dgm:pt>
    <dgm:pt modelId="{E9DB24EF-64FC-4C90-B796-8ED34F9D3880}" type="pres">
      <dgm:prSet presAssocID="{0522F512-3AF1-4B4E-8D1A-62DE62B66833}" presName="linearFlow" presStyleCnt="0">
        <dgm:presLayoutVars>
          <dgm:dir/>
          <dgm:animLvl val="lvl"/>
          <dgm:resizeHandles val="exact"/>
        </dgm:presLayoutVars>
      </dgm:prSet>
      <dgm:spPr/>
      <dgm:t>
        <a:bodyPr/>
        <a:lstStyle/>
        <a:p>
          <a:endParaRPr lang="es-EC"/>
        </a:p>
      </dgm:t>
    </dgm:pt>
    <dgm:pt modelId="{F3501E35-3334-457B-BF47-46B5E1C4FE86}" type="pres">
      <dgm:prSet presAssocID="{848FAE1F-3F4A-4E37-A39C-30B2926B48CC}" presName="composite" presStyleCnt="0"/>
      <dgm:spPr/>
    </dgm:pt>
    <dgm:pt modelId="{E2BFC970-7990-4202-8BE9-8A25D8C0745B}" type="pres">
      <dgm:prSet presAssocID="{848FAE1F-3F4A-4E37-A39C-30B2926B48CC}" presName="parentText" presStyleLbl="alignNode1" presStyleIdx="0" presStyleCnt="3">
        <dgm:presLayoutVars>
          <dgm:chMax val="1"/>
          <dgm:bulletEnabled val="1"/>
        </dgm:presLayoutVars>
      </dgm:prSet>
      <dgm:spPr/>
      <dgm:t>
        <a:bodyPr/>
        <a:lstStyle/>
        <a:p>
          <a:endParaRPr lang="es-EC"/>
        </a:p>
      </dgm:t>
    </dgm:pt>
    <dgm:pt modelId="{E3ED3861-F496-47E1-8EA9-6BCE85C8454F}" type="pres">
      <dgm:prSet presAssocID="{848FAE1F-3F4A-4E37-A39C-30B2926B48CC}" presName="descendantText" presStyleLbl="alignAcc1" presStyleIdx="0" presStyleCnt="3">
        <dgm:presLayoutVars>
          <dgm:bulletEnabled val="1"/>
        </dgm:presLayoutVars>
      </dgm:prSet>
      <dgm:spPr/>
      <dgm:t>
        <a:bodyPr/>
        <a:lstStyle/>
        <a:p>
          <a:endParaRPr lang="es-EC"/>
        </a:p>
      </dgm:t>
    </dgm:pt>
    <dgm:pt modelId="{464C9F49-889C-4078-9073-15272DE3904C}" type="pres">
      <dgm:prSet presAssocID="{EEDD1671-4108-4862-A475-6149EA047B02}" presName="sp" presStyleCnt="0"/>
      <dgm:spPr/>
    </dgm:pt>
    <dgm:pt modelId="{7B1C753E-34E2-4008-B40F-F54E657695E8}" type="pres">
      <dgm:prSet presAssocID="{0805D0F7-DCF3-40F8-8837-614D4A5A12F7}" presName="composite" presStyleCnt="0"/>
      <dgm:spPr/>
    </dgm:pt>
    <dgm:pt modelId="{305AA517-6566-4456-AD2B-1175166D9DD1}" type="pres">
      <dgm:prSet presAssocID="{0805D0F7-DCF3-40F8-8837-614D4A5A12F7}" presName="parentText" presStyleLbl="alignNode1" presStyleIdx="1" presStyleCnt="3">
        <dgm:presLayoutVars>
          <dgm:chMax val="1"/>
          <dgm:bulletEnabled val="1"/>
        </dgm:presLayoutVars>
      </dgm:prSet>
      <dgm:spPr/>
      <dgm:t>
        <a:bodyPr/>
        <a:lstStyle/>
        <a:p>
          <a:endParaRPr lang="es-EC"/>
        </a:p>
      </dgm:t>
    </dgm:pt>
    <dgm:pt modelId="{EE103F0C-7F09-40A9-AD99-332D9051FE7F}" type="pres">
      <dgm:prSet presAssocID="{0805D0F7-DCF3-40F8-8837-614D4A5A12F7}" presName="descendantText" presStyleLbl="alignAcc1" presStyleIdx="1" presStyleCnt="3">
        <dgm:presLayoutVars>
          <dgm:bulletEnabled val="1"/>
        </dgm:presLayoutVars>
      </dgm:prSet>
      <dgm:spPr/>
      <dgm:t>
        <a:bodyPr/>
        <a:lstStyle/>
        <a:p>
          <a:endParaRPr lang="es-EC"/>
        </a:p>
      </dgm:t>
    </dgm:pt>
    <dgm:pt modelId="{409AFBEB-FEE7-4C40-A5CF-80B832DD4811}" type="pres">
      <dgm:prSet presAssocID="{00471C57-FD7B-4D16-8D1B-ABD99191882F}" presName="sp" presStyleCnt="0"/>
      <dgm:spPr/>
    </dgm:pt>
    <dgm:pt modelId="{8F13719C-CA00-419B-BD6F-84F5FF332DBB}" type="pres">
      <dgm:prSet presAssocID="{8A4C4414-6D05-4AE2-8B13-F6573987E7BD}" presName="composite" presStyleCnt="0"/>
      <dgm:spPr/>
    </dgm:pt>
    <dgm:pt modelId="{721C732F-C9A7-4335-94ED-B0C0F404255C}" type="pres">
      <dgm:prSet presAssocID="{8A4C4414-6D05-4AE2-8B13-F6573987E7BD}" presName="parentText" presStyleLbl="alignNode1" presStyleIdx="2" presStyleCnt="3">
        <dgm:presLayoutVars>
          <dgm:chMax val="1"/>
          <dgm:bulletEnabled val="1"/>
        </dgm:presLayoutVars>
      </dgm:prSet>
      <dgm:spPr/>
      <dgm:t>
        <a:bodyPr/>
        <a:lstStyle/>
        <a:p>
          <a:endParaRPr lang="es-EC"/>
        </a:p>
      </dgm:t>
    </dgm:pt>
    <dgm:pt modelId="{B0850B81-7817-4F67-959E-9A8A1CBEA6B6}" type="pres">
      <dgm:prSet presAssocID="{8A4C4414-6D05-4AE2-8B13-F6573987E7BD}" presName="descendantText" presStyleLbl="alignAcc1" presStyleIdx="2" presStyleCnt="3">
        <dgm:presLayoutVars>
          <dgm:bulletEnabled val="1"/>
        </dgm:presLayoutVars>
      </dgm:prSet>
      <dgm:spPr/>
      <dgm:t>
        <a:bodyPr/>
        <a:lstStyle/>
        <a:p>
          <a:endParaRPr lang="es-EC"/>
        </a:p>
      </dgm:t>
    </dgm:pt>
  </dgm:ptLst>
  <dgm:cxnLst>
    <dgm:cxn modelId="{B997FF60-4DD5-49EB-9B57-E16025ACDDD6}" srcId="{8A4C4414-6D05-4AE2-8B13-F6573987E7BD}" destId="{B55CAEDF-260A-4DA6-ADFB-07C353EF0C20}" srcOrd="0" destOrd="0" parTransId="{72F64C12-20ED-42A8-9684-560258DE13C4}" sibTransId="{116190F7-361C-4BF3-A139-26A104BEF1A0}"/>
    <dgm:cxn modelId="{5F88B8F7-22BD-44B2-B422-D5E0ABAFA0C2}" type="presOf" srcId="{0805D0F7-DCF3-40F8-8837-614D4A5A12F7}" destId="{305AA517-6566-4456-AD2B-1175166D9DD1}" srcOrd="0" destOrd="0" presId="urn:microsoft.com/office/officeart/2005/8/layout/chevron2"/>
    <dgm:cxn modelId="{66902036-0FF6-487C-AF2B-19A8DE0E0B87}" srcId="{0805D0F7-DCF3-40F8-8837-614D4A5A12F7}" destId="{4C5287FD-7491-4225-81E1-A72AE98F037E}" srcOrd="0" destOrd="0" parTransId="{76AB1AAB-9AAB-415A-BC23-64104C0ADBB7}" sibTransId="{648D73C8-12CB-404B-8AA7-0EC806D49B50}"/>
    <dgm:cxn modelId="{08D78B89-58D3-45B5-BFE4-91E235479AB9}" type="presOf" srcId="{7B1DF08E-E498-4751-B441-791F4CCBF451}" destId="{EE103F0C-7F09-40A9-AD99-332D9051FE7F}" srcOrd="0" destOrd="1" presId="urn:microsoft.com/office/officeart/2005/8/layout/chevron2"/>
    <dgm:cxn modelId="{E0C36369-38A5-4C45-81F2-686C0B0BA979}" srcId="{0522F512-3AF1-4B4E-8D1A-62DE62B66833}" destId="{8A4C4414-6D05-4AE2-8B13-F6573987E7BD}" srcOrd="2" destOrd="0" parTransId="{064369EA-41F1-48FF-9CD3-471BB77D25F4}" sibTransId="{7999590A-D184-40CB-93C9-C3597B33A282}"/>
    <dgm:cxn modelId="{32EAF912-24F3-4DAC-92F1-362B73037C3B}" srcId="{0522F512-3AF1-4B4E-8D1A-62DE62B66833}" destId="{0805D0F7-DCF3-40F8-8837-614D4A5A12F7}" srcOrd="1" destOrd="0" parTransId="{46DAA528-A40D-46DB-9BFD-7D6EB90D573E}" sibTransId="{00471C57-FD7B-4D16-8D1B-ABD99191882F}"/>
    <dgm:cxn modelId="{D32F6ADD-4A4F-481A-96E8-BF92E34C4CE9}" srcId="{0522F512-3AF1-4B4E-8D1A-62DE62B66833}" destId="{848FAE1F-3F4A-4E37-A39C-30B2926B48CC}" srcOrd="0" destOrd="0" parTransId="{B4EA60D3-7A58-4BDD-B52A-A917894FD540}" sibTransId="{EEDD1671-4108-4862-A475-6149EA047B02}"/>
    <dgm:cxn modelId="{04FA6949-37A2-4F16-8590-FB5FB8FBBA5D}" srcId="{0805D0F7-DCF3-40F8-8837-614D4A5A12F7}" destId="{7B1DF08E-E498-4751-B441-791F4CCBF451}" srcOrd="1" destOrd="0" parTransId="{FF5C4D50-98CA-4A1D-B8C6-A210FF96A4E6}" sibTransId="{1BFD0B2E-BAD1-4C0F-8546-F37EB5FBE827}"/>
    <dgm:cxn modelId="{C815044D-1822-4D2F-A2B1-B8EF667A003B}" type="presOf" srcId="{B55CAEDF-260A-4DA6-ADFB-07C353EF0C20}" destId="{B0850B81-7817-4F67-959E-9A8A1CBEA6B6}" srcOrd="0" destOrd="0" presId="urn:microsoft.com/office/officeart/2005/8/layout/chevron2"/>
    <dgm:cxn modelId="{B6E13C5C-24CB-4468-8861-464B28FCC69D}" type="presOf" srcId="{848FAE1F-3F4A-4E37-A39C-30B2926B48CC}" destId="{E2BFC970-7990-4202-8BE9-8A25D8C0745B}" srcOrd="0" destOrd="0" presId="urn:microsoft.com/office/officeart/2005/8/layout/chevron2"/>
    <dgm:cxn modelId="{02905438-711B-450B-8A6E-EA48B69D2420}" srcId="{848FAE1F-3F4A-4E37-A39C-30B2926B48CC}" destId="{845DD2BD-E1D6-4DD3-A186-F490691758BD}" srcOrd="0" destOrd="0" parTransId="{41FA1F92-1F71-4CAB-841E-E6A562A49A28}" sibTransId="{029C9B46-D0BE-41F9-B503-5F7F1379B6EC}"/>
    <dgm:cxn modelId="{ADCD7D99-4FA1-4B9F-A816-D66E4C221826}" type="presOf" srcId="{8A4C4414-6D05-4AE2-8B13-F6573987E7BD}" destId="{721C732F-C9A7-4335-94ED-B0C0F404255C}" srcOrd="0" destOrd="0" presId="urn:microsoft.com/office/officeart/2005/8/layout/chevron2"/>
    <dgm:cxn modelId="{3FAB956B-4A5D-419E-937B-9A7EBD87E3C5}" type="presOf" srcId="{0522F512-3AF1-4B4E-8D1A-62DE62B66833}" destId="{E9DB24EF-64FC-4C90-B796-8ED34F9D3880}" srcOrd="0" destOrd="0" presId="urn:microsoft.com/office/officeart/2005/8/layout/chevron2"/>
    <dgm:cxn modelId="{4CECFC4E-5DEB-43A9-844D-0CB1EA009F5D}" type="presOf" srcId="{845DD2BD-E1D6-4DD3-A186-F490691758BD}" destId="{E3ED3861-F496-47E1-8EA9-6BCE85C8454F}" srcOrd="0" destOrd="0" presId="urn:microsoft.com/office/officeart/2005/8/layout/chevron2"/>
    <dgm:cxn modelId="{AFC6AA2A-9B3B-49AD-ADDD-D775743E263C}" type="presOf" srcId="{4C5287FD-7491-4225-81E1-A72AE98F037E}" destId="{EE103F0C-7F09-40A9-AD99-332D9051FE7F}" srcOrd="0" destOrd="0" presId="urn:microsoft.com/office/officeart/2005/8/layout/chevron2"/>
    <dgm:cxn modelId="{EA9EC4AD-289B-400D-A09E-0BCEAAEEB125}" type="presParOf" srcId="{E9DB24EF-64FC-4C90-B796-8ED34F9D3880}" destId="{F3501E35-3334-457B-BF47-46B5E1C4FE86}" srcOrd="0" destOrd="0" presId="urn:microsoft.com/office/officeart/2005/8/layout/chevron2"/>
    <dgm:cxn modelId="{AAC1B73F-6B88-4FBD-8A56-27BB03AEDEF6}" type="presParOf" srcId="{F3501E35-3334-457B-BF47-46B5E1C4FE86}" destId="{E2BFC970-7990-4202-8BE9-8A25D8C0745B}" srcOrd="0" destOrd="0" presId="urn:microsoft.com/office/officeart/2005/8/layout/chevron2"/>
    <dgm:cxn modelId="{FB44F410-595C-448B-918D-B8BC33D50C55}" type="presParOf" srcId="{F3501E35-3334-457B-BF47-46B5E1C4FE86}" destId="{E3ED3861-F496-47E1-8EA9-6BCE85C8454F}" srcOrd="1" destOrd="0" presId="urn:microsoft.com/office/officeart/2005/8/layout/chevron2"/>
    <dgm:cxn modelId="{2795AF8F-D907-40BD-9B34-B091A603F1A5}" type="presParOf" srcId="{E9DB24EF-64FC-4C90-B796-8ED34F9D3880}" destId="{464C9F49-889C-4078-9073-15272DE3904C}" srcOrd="1" destOrd="0" presId="urn:microsoft.com/office/officeart/2005/8/layout/chevron2"/>
    <dgm:cxn modelId="{BC5A048B-C9D3-4570-87A8-388F196257E1}" type="presParOf" srcId="{E9DB24EF-64FC-4C90-B796-8ED34F9D3880}" destId="{7B1C753E-34E2-4008-B40F-F54E657695E8}" srcOrd="2" destOrd="0" presId="urn:microsoft.com/office/officeart/2005/8/layout/chevron2"/>
    <dgm:cxn modelId="{E7054D2C-4457-4432-AC0F-AEA2C5078F6E}" type="presParOf" srcId="{7B1C753E-34E2-4008-B40F-F54E657695E8}" destId="{305AA517-6566-4456-AD2B-1175166D9DD1}" srcOrd="0" destOrd="0" presId="urn:microsoft.com/office/officeart/2005/8/layout/chevron2"/>
    <dgm:cxn modelId="{29D1D5F9-3799-4FDF-B430-3E3417106741}" type="presParOf" srcId="{7B1C753E-34E2-4008-B40F-F54E657695E8}" destId="{EE103F0C-7F09-40A9-AD99-332D9051FE7F}" srcOrd="1" destOrd="0" presId="urn:microsoft.com/office/officeart/2005/8/layout/chevron2"/>
    <dgm:cxn modelId="{D9B75082-BC6C-4D46-BD45-1DE7B4DF8D8F}" type="presParOf" srcId="{E9DB24EF-64FC-4C90-B796-8ED34F9D3880}" destId="{409AFBEB-FEE7-4C40-A5CF-80B832DD4811}" srcOrd="3" destOrd="0" presId="urn:microsoft.com/office/officeart/2005/8/layout/chevron2"/>
    <dgm:cxn modelId="{FD1120DC-B158-4281-BD83-9CE747870E1C}" type="presParOf" srcId="{E9DB24EF-64FC-4C90-B796-8ED34F9D3880}" destId="{8F13719C-CA00-419B-BD6F-84F5FF332DBB}" srcOrd="4" destOrd="0" presId="urn:microsoft.com/office/officeart/2005/8/layout/chevron2"/>
    <dgm:cxn modelId="{2558DFAB-ED40-411B-9B31-4FC8501B2BE0}" type="presParOf" srcId="{8F13719C-CA00-419B-BD6F-84F5FF332DBB}" destId="{721C732F-C9A7-4335-94ED-B0C0F404255C}" srcOrd="0" destOrd="0" presId="urn:microsoft.com/office/officeart/2005/8/layout/chevron2"/>
    <dgm:cxn modelId="{1D34D92B-A6F4-4378-BE8F-91B98990CA4F}" type="presParOf" srcId="{8F13719C-CA00-419B-BD6F-84F5FF332DBB}" destId="{B0850B81-7817-4F67-959E-9A8A1CBEA6B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522F512-3AF1-4B4E-8D1A-62DE62B66833}" type="doc">
      <dgm:prSet loTypeId="urn:microsoft.com/office/officeart/2005/8/layout/chevron2" loCatId="list" qsTypeId="urn:microsoft.com/office/officeart/2005/8/quickstyle/simple3" qsCatId="simple" csTypeId="urn:microsoft.com/office/officeart/2005/8/colors/accent0_2" csCatId="mainScheme" phldr="1"/>
      <dgm:spPr/>
      <dgm:t>
        <a:bodyPr/>
        <a:lstStyle/>
        <a:p>
          <a:endParaRPr lang="es-EC"/>
        </a:p>
      </dgm:t>
    </dgm:pt>
    <dgm:pt modelId="{848FAE1F-3F4A-4E37-A39C-30B2926B48CC}">
      <dgm:prSet phldrT="[Texto]" custT="1"/>
      <dgm:spPr/>
      <dgm:t>
        <a:bodyPr/>
        <a:lstStyle/>
        <a:p>
          <a:r>
            <a:rPr lang="el-GR" sz="2800" dirty="0" smtClean="0">
              <a:latin typeface="Calibri" panose="020F0502020204030204" pitchFamily="34" charset="0"/>
            </a:rPr>
            <a:t>Δ</a:t>
          </a:r>
          <a:r>
            <a:rPr lang="es-EC" sz="2800" dirty="0" smtClean="0"/>
            <a:t>PSI</a:t>
          </a:r>
          <a:endParaRPr lang="es-EC" sz="2800" dirty="0"/>
        </a:p>
      </dgm:t>
    </dgm:pt>
    <dgm:pt modelId="{B4EA60D3-7A58-4BDD-B52A-A917894FD540}" type="parTrans" cxnId="{D32F6ADD-4A4F-481A-96E8-BF92E34C4CE9}">
      <dgm:prSet/>
      <dgm:spPr/>
      <dgm:t>
        <a:bodyPr/>
        <a:lstStyle/>
        <a:p>
          <a:endParaRPr lang="es-EC"/>
        </a:p>
      </dgm:t>
    </dgm:pt>
    <dgm:pt modelId="{EEDD1671-4108-4862-A475-6149EA047B02}" type="sibTrans" cxnId="{D32F6ADD-4A4F-481A-96E8-BF92E34C4CE9}">
      <dgm:prSet/>
      <dgm:spPr/>
      <dgm:t>
        <a:bodyPr/>
        <a:lstStyle/>
        <a:p>
          <a:endParaRPr lang="es-EC"/>
        </a:p>
      </dgm:t>
    </dgm:pt>
    <dgm:pt modelId="{0805D0F7-DCF3-40F8-8837-614D4A5A12F7}">
      <dgm:prSet phldrT="[Texto]"/>
      <dgm:spPr/>
      <dgm:t>
        <a:bodyPr/>
        <a:lstStyle/>
        <a:p>
          <a:r>
            <a:rPr lang="es-EC" dirty="0" smtClean="0"/>
            <a:t>Pt</a:t>
          </a:r>
          <a:endParaRPr lang="es-EC" dirty="0"/>
        </a:p>
      </dgm:t>
    </dgm:pt>
    <dgm:pt modelId="{46DAA528-A40D-46DB-9BFD-7D6EB90D573E}" type="parTrans" cxnId="{32EAF912-24F3-4DAC-92F1-362B73037C3B}">
      <dgm:prSet/>
      <dgm:spPr/>
      <dgm:t>
        <a:bodyPr/>
        <a:lstStyle/>
        <a:p>
          <a:endParaRPr lang="es-EC"/>
        </a:p>
      </dgm:t>
    </dgm:pt>
    <dgm:pt modelId="{00471C57-FD7B-4D16-8D1B-ABD99191882F}" type="sibTrans" cxnId="{32EAF912-24F3-4DAC-92F1-362B73037C3B}">
      <dgm:prSet/>
      <dgm:spPr/>
      <dgm:t>
        <a:bodyPr/>
        <a:lstStyle/>
        <a:p>
          <a:endParaRPr lang="es-EC"/>
        </a:p>
      </dgm:t>
    </dgm:pt>
    <dgm:pt modelId="{8A4C4414-6D05-4AE2-8B13-F6573987E7BD}">
      <dgm:prSet phldrT="[Texto]"/>
      <dgm:spPr/>
      <dgm:t>
        <a:bodyPr/>
        <a:lstStyle/>
        <a:p>
          <a:r>
            <a:rPr lang="es-EC" dirty="0" smtClean="0"/>
            <a:t>Perdida de </a:t>
          </a:r>
          <a:r>
            <a:rPr lang="el-GR" dirty="0" smtClean="0">
              <a:latin typeface="Calibri" panose="020F0502020204030204" pitchFamily="34" charset="0"/>
            </a:rPr>
            <a:t>Δ</a:t>
          </a:r>
          <a:r>
            <a:rPr lang="es-EC" dirty="0" smtClean="0"/>
            <a:t>PSI</a:t>
          </a:r>
          <a:r>
            <a:rPr lang="es-EC" dirty="0" smtClean="0"/>
            <a:t> </a:t>
          </a:r>
          <a:endParaRPr lang="es-EC" dirty="0"/>
        </a:p>
      </dgm:t>
    </dgm:pt>
    <dgm:pt modelId="{064369EA-41F1-48FF-9CD3-471BB77D25F4}" type="parTrans" cxnId="{E0C36369-38A5-4C45-81F2-686C0B0BA979}">
      <dgm:prSet/>
      <dgm:spPr/>
      <dgm:t>
        <a:bodyPr/>
        <a:lstStyle/>
        <a:p>
          <a:endParaRPr lang="es-EC"/>
        </a:p>
      </dgm:t>
    </dgm:pt>
    <dgm:pt modelId="{7999590A-D184-40CB-93C9-C3597B33A282}" type="sibTrans" cxnId="{E0C36369-38A5-4C45-81F2-686C0B0BA979}">
      <dgm:prSet/>
      <dgm:spPr/>
      <dgm:t>
        <a:bodyPr/>
        <a:lstStyle/>
        <a:p>
          <a:endParaRPr lang="es-EC"/>
        </a:p>
      </dgm:t>
    </dgm:pt>
    <dgm:pt modelId="{845DD2BD-E1D6-4DD3-A186-F490691758BD}">
      <dgm:prSet/>
      <dgm:spPr/>
      <dgm:t>
        <a:bodyPr/>
        <a:lstStyle/>
        <a:p>
          <a:pPr algn="just"/>
          <a:r>
            <a:rPr lang="es-EC" dirty="0" smtClean="0">
              <a:latin typeface="+mn-lt"/>
              <a:ea typeface="Calibri" panose="020F0502020204030204" pitchFamily="34" charset="0"/>
            </a:rPr>
            <a:t>El índice de servicio inicial, según los estudios realizados por el instituto del asfalto AASHTO un pavimento nuevo alcanzo un valor medio de Po=4.2</a:t>
          </a:r>
          <a:endParaRPr lang="es-EC" dirty="0">
            <a:latin typeface="+mn-lt"/>
          </a:endParaRPr>
        </a:p>
      </dgm:t>
    </dgm:pt>
    <dgm:pt modelId="{41FA1F92-1F71-4CAB-841E-E6A562A49A28}" type="parTrans" cxnId="{02905438-711B-450B-8A6E-EA48B69D2420}">
      <dgm:prSet/>
      <dgm:spPr/>
      <dgm:t>
        <a:bodyPr/>
        <a:lstStyle/>
        <a:p>
          <a:endParaRPr lang="es-EC"/>
        </a:p>
      </dgm:t>
    </dgm:pt>
    <dgm:pt modelId="{029C9B46-D0BE-41F9-B503-5F7F1379B6EC}" type="sibTrans" cxnId="{02905438-711B-450B-8A6E-EA48B69D2420}">
      <dgm:prSet/>
      <dgm:spPr/>
      <dgm:t>
        <a:bodyPr/>
        <a:lstStyle/>
        <a:p>
          <a:endParaRPr lang="es-EC"/>
        </a:p>
      </dgm:t>
    </dgm:pt>
    <dgm:pt modelId="{4C5287FD-7491-4225-81E1-A72AE98F037E}">
      <dgm:prSet/>
      <dgm:spPr>
        <a:blipFill rotWithShape="0">
          <a:blip xmlns:r="http://schemas.openxmlformats.org/officeDocument/2006/relationships" r:embed="rId1"/>
          <a:stretch>
            <a:fillRect l="-90" t="-2415" r="-1079" b="-5314"/>
          </a:stretch>
        </a:blipFill>
      </dgm:spPr>
      <dgm:t>
        <a:bodyPr/>
        <a:lstStyle/>
        <a:p>
          <a:r>
            <a:rPr lang="es-EC">
              <a:noFill/>
            </a:rPr>
            <a:t> </a:t>
          </a:r>
        </a:p>
      </dgm:t>
    </dgm:pt>
    <dgm:pt modelId="{76AB1AAB-9AAB-415A-BC23-64104C0ADBB7}" type="parTrans" cxnId="{66902036-0FF6-487C-AF2B-19A8DE0E0B87}">
      <dgm:prSet/>
      <dgm:spPr/>
      <dgm:t>
        <a:bodyPr/>
        <a:lstStyle/>
        <a:p>
          <a:endParaRPr lang="es-EC"/>
        </a:p>
      </dgm:t>
    </dgm:pt>
    <dgm:pt modelId="{648D73C8-12CB-404B-8AA7-0EC806D49B50}" type="sibTrans" cxnId="{66902036-0FF6-487C-AF2B-19A8DE0E0B87}">
      <dgm:prSet/>
      <dgm:spPr/>
      <dgm:t>
        <a:bodyPr/>
        <a:lstStyle/>
        <a:p>
          <a:endParaRPr lang="es-EC"/>
        </a:p>
      </dgm:t>
    </dgm:pt>
    <dgm:pt modelId="{7B1DF08E-E498-4751-B441-791F4CCBF451}">
      <dgm:prSet/>
      <dgm:spPr/>
      <dgm:t>
        <a:bodyPr/>
        <a:lstStyle/>
        <a:p>
          <a:r>
            <a:rPr lang="es-EC">
              <a:noFill/>
            </a:rPr>
            <a:t> </a:t>
          </a:r>
        </a:p>
      </dgm:t>
    </dgm:pt>
    <dgm:pt modelId="{FF5C4D50-98CA-4A1D-B8C6-A210FF96A4E6}" type="parTrans" cxnId="{04FA6949-37A2-4F16-8590-FB5FB8FBBA5D}">
      <dgm:prSet/>
      <dgm:spPr/>
      <dgm:t>
        <a:bodyPr/>
        <a:lstStyle/>
        <a:p>
          <a:endParaRPr lang="es-EC"/>
        </a:p>
      </dgm:t>
    </dgm:pt>
    <dgm:pt modelId="{1BFD0B2E-BAD1-4C0F-8546-F37EB5FBE827}" type="sibTrans" cxnId="{04FA6949-37A2-4F16-8590-FB5FB8FBBA5D}">
      <dgm:prSet/>
      <dgm:spPr/>
      <dgm:t>
        <a:bodyPr/>
        <a:lstStyle/>
        <a:p>
          <a:endParaRPr lang="es-EC"/>
        </a:p>
      </dgm:t>
    </dgm:pt>
    <dgm:pt modelId="{B55CAEDF-260A-4DA6-ADFB-07C353EF0C20}">
      <dgm:prSet/>
      <dgm:spPr/>
      <dgm:t>
        <a:bodyPr/>
        <a:lstStyle/>
        <a:p>
          <a:pPr algn="just"/>
          <a:r>
            <a:rPr lang="es-EC" dirty="0" smtClean="0">
              <a:latin typeface="+mn-lt"/>
              <a:ea typeface="Calibri" panose="020F0502020204030204" pitchFamily="34" charset="0"/>
            </a:rPr>
            <a:t>Representa una pérdida gradual de la calidad de servicio de la carretera, originada por el deterioro del pavimento</a:t>
          </a:r>
          <a:endParaRPr lang="es-EC" dirty="0">
            <a:latin typeface="+mn-lt"/>
          </a:endParaRPr>
        </a:p>
      </dgm:t>
    </dgm:pt>
    <dgm:pt modelId="{72F64C12-20ED-42A8-9684-560258DE13C4}" type="parTrans" cxnId="{B997FF60-4DD5-49EB-9B57-E16025ACDDD6}">
      <dgm:prSet/>
      <dgm:spPr/>
      <dgm:t>
        <a:bodyPr/>
        <a:lstStyle/>
        <a:p>
          <a:endParaRPr lang="es-EC"/>
        </a:p>
      </dgm:t>
    </dgm:pt>
    <dgm:pt modelId="{116190F7-361C-4BF3-A139-26A104BEF1A0}" type="sibTrans" cxnId="{B997FF60-4DD5-49EB-9B57-E16025ACDDD6}">
      <dgm:prSet/>
      <dgm:spPr/>
      <dgm:t>
        <a:bodyPr/>
        <a:lstStyle/>
        <a:p>
          <a:endParaRPr lang="es-EC"/>
        </a:p>
      </dgm:t>
    </dgm:pt>
    <dgm:pt modelId="{E9DB24EF-64FC-4C90-B796-8ED34F9D3880}" type="pres">
      <dgm:prSet presAssocID="{0522F512-3AF1-4B4E-8D1A-62DE62B66833}" presName="linearFlow" presStyleCnt="0">
        <dgm:presLayoutVars>
          <dgm:dir/>
          <dgm:animLvl val="lvl"/>
          <dgm:resizeHandles val="exact"/>
        </dgm:presLayoutVars>
      </dgm:prSet>
      <dgm:spPr/>
    </dgm:pt>
    <dgm:pt modelId="{F3501E35-3334-457B-BF47-46B5E1C4FE86}" type="pres">
      <dgm:prSet presAssocID="{848FAE1F-3F4A-4E37-A39C-30B2926B48CC}" presName="composite" presStyleCnt="0"/>
      <dgm:spPr/>
    </dgm:pt>
    <dgm:pt modelId="{E2BFC970-7990-4202-8BE9-8A25D8C0745B}" type="pres">
      <dgm:prSet presAssocID="{848FAE1F-3F4A-4E37-A39C-30B2926B48CC}" presName="parentText" presStyleLbl="alignNode1" presStyleIdx="0" presStyleCnt="3">
        <dgm:presLayoutVars>
          <dgm:chMax val="1"/>
          <dgm:bulletEnabled val="1"/>
        </dgm:presLayoutVars>
      </dgm:prSet>
      <dgm:spPr/>
      <dgm:t>
        <a:bodyPr/>
        <a:lstStyle/>
        <a:p>
          <a:endParaRPr lang="es-EC"/>
        </a:p>
      </dgm:t>
    </dgm:pt>
    <dgm:pt modelId="{E3ED3861-F496-47E1-8EA9-6BCE85C8454F}" type="pres">
      <dgm:prSet presAssocID="{848FAE1F-3F4A-4E37-A39C-30B2926B48CC}" presName="descendantText" presStyleLbl="alignAcc1" presStyleIdx="0" presStyleCnt="3">
        <dgm:presLayoutVars>
          <dgm:bulletEnabled val="1"/>
        </dgm:presLayoutVars>
      </dgm:prSet>
      <dgm:spPr/>
    </dgm:pt>
    <dgm:pt modelId="{464C9F49-889C-4078-9073-15272DE3904C}" type="pres">
      <dgm:prSet presAssocID="{EEDD1671-4108-4862-A475-6149EA047B02}" presName="sp" presStyleCnt="0"/>
      <dgm:spPr/>
    </dgm:pt>
    <dgm:pt modelId="{7B1C753E-34E2-4008-B40F-F54E657695E8}" type="pres">
      <dgm:prSet presAssocID="{0805D0F7-DCF3-40F8-8837-614D4A5A12F7}" presName="composite" presStyleCnt="0"/>
      <dgm:spPr/>
    </dgm:pt>
    <dgm:pt modelId="{305AA517-6566-4456-AD2B-1175166D9DD1}" type="pres">
      <dgm:prSet presAssocID="{0805D0F7-DCF3-40F8-8837-614D4A5A12F7}" presName="parentText" presStyleLbl="alignNode1" presStyleIdx="1" presStyleCnt="3">
        <dgm:presLayoutVars>
          <dgm:chMax val="1"/>
          <dgm:bulletEnabled val="1"/>
        </dgm:presLayoutVars>
      </dgm:prSet>
      <dgm:spPr/>
      <dgm:t>
        <a:bodyPr/>
        <a:lstStyle/>
        <a:p>
          <a:endParaRPr lang="es-EC"/>
        </a:p>
      </dgm:t>
    </dgm:pt>
    <dgm:pt modelId="{EE103F0C-7F09-40A9-AD99-332D9051FE7F}" type="pres">
      <dgm:prSet presAssocID="{0805D0F7-DCF3-40F8-8837-614D4A5A12F7}" presName="descendantText" presStyleLbl="alignAcc1" presStyleIdx="1" presStyleCnt="3">
        <dgm:presLayoutVars>
          <dgm:bulletEnabled val="1"/>
        </dgm:presLayoutVars>
      </dgm:prSet>
      <dgm:spPr/>
    </dgm:pt>
    <dgm:pt modelId="{409AFBEB-FEE7-4C40-A5CF-80B832DD4811}" type="pres">
      <dgm:prSet presAssocID="{00471C57-FD7B-4D16-8D1B-ABD99191882F}" presName="sp" presStyleCnt="0"/>
      <dgm:spPr/>
    </dgm:pt>
    <dgm:pt modelId="{8F13719C-CA00-419B-BD6F-84F5FF332DBB}" type="pres">
      <dgm:prSet presAssocID="{8A4C4414-6D05-4AE2-8B13-F6573987E7BD}" presName="composite" presStyleCnt="0"/>
      <dgm:spPr/>
    </dgm:pt>
    <dgm:pt modelId="{721C732F-C9A7-4335-94ED-B0C0F404255C}" type="pres">
      <dgm:prSet presAssocID="{8A4C4414-6D05-4AE2-8B13-F6573987E7BD}" presName="parentText" presStyleLbl="alignNode1" presStyleIdx="2" presStyleCnt="3">
        <dgm:presLayoutVars>
          <dgm:chMax val="1"/>
          <dgm:bulletEnabled val="1"/>
        </dgm:presLayoutVars>
      </dgm:prSet>
      <dgm:spPr/>
      <dgm:t>
        <a:bodyPr/>
        <a:lstStyle/>
        <a:p>
          <a:endParaRPr lang="es-EC"/>
        </a:p>
      </dgm:t>
    </dgm:pt>
    <dgm:pt modelId="{B0850B81-7817-4F67-959E-9A8A1CBEA6B6}" type="pres">
      <dgm:prSet presAssocID="{8A4C4414-6D05-4AE2-8B13-F6573987E7BD}" presName="descendantText" presStyleLbl="alignAcc1" presStyleIdx="2" presStyleCnt="3">
        <dgm:presLayoutVars>
          <dgm:bulletEnabled val="1"/>
        </dgm:presLayoutVars>
      </dgm:prSet>
      <dgm:spPr/>
      <dgm:t>
        <a:bodyPr/>
        <a:lstStyle/>
        <a:p>
          <a:endParaRPr lang="es-EC"/>
        </a:p>
      </dgm:t>
    </dgm:pt>
  </dgm:ptLst>
  <dgm:cxnLst>
    <dgm:cxn modelId="{4CECFC4E-5DEB-43A9-844D-0CB1EA009F5D}" type="presOf" srcId="{845DD2BD-E1D6-4DD3-A186-F490691758BD}" destId="{E3ED3861-F496-47E1-8EA9-6BCE85C8454F}" srcOrd="0" destOrd="0" presId="urn:microsoft.com/office/officeart/2005/8/layout/chevron2"/>
    <dgm:cxn modelId="{B6E13C5C-24CB-4468-8861-464B28FCC69D}" type="presOf" srcId="{848FAE1F-3F4A-4E37-A39C-30B2926B48CC}" destId="{E2BFC970-7990-4202-8BE9-8A25D8C0745B}" srcOrd="0" destOrd="0" presId="urn:microsoft.com/office/officeart/2005/8/layout/chevron2"/>
    <dgm:cxn modelId="{E0C36369-38A5-4C45-81F2-686C0B0BA979}" srcId="{0522F512-3AF1-4B4E-8D1A-62DE62B66833}" destId="{8A4C4414-6D05-4AE2-8B13-F6573987E7BD}" srcOrd="2" destOrd="0" parTransId="{064369EA-41F1-48FF-9CD3-471BB77D25F4}" sibTransId="{7999590A-D184-40CB-93C9-C3597B33A282}"/>
    <dgm:cxn modelId="{02905438-711B-450B-8A6E-EA48B69D2420}" srcId="{848FAE1F-3F4A-4E37-A39C-30B2926B48CC}" destId="{845DD2BD-E1D6-4DD3-A186-F490691758BD}" srcOrd="0" destOrd="0" parTransId="{41FA1F92-1F71-4CAB-841E-E6A562A49A28}" sibTransId="{029C9B46-D0BE-41F9-B503-5F7F1379B6EC}"/>
    <dgm:cxn modelId="{ADCD7D99-4FA1-4B9F-A816-D66E4C221826}" type="presOf" srcId="{8A4C4414-6D05-4AE2-8B13-F6573987E7BD}" destId="{721C732F-C9A7-4335-94ED-B0C0F404255C}" srcOrd="0" destOrd="0" presId="urn:microsoft.com/office/officeart/2005/8/layout/chevron2"/>
    <dgm:cxn modelId="{AFC6AA2A-9B3B-49AD-ADDD-D775743E263C}" type="presOf" srcId="{4C5287FD-7491-4225-81E1-A72AE98F037E}" destId="{EE103F0C-7F09-40A9-AD99-332D9051FE7F}" srcOrd="0" destOrd="0" presId="urn:microsoft.com/office/officeart/2005/8/layout/chevron2"/>
    <dgm:cxn modelId="{3FAB956B-4A5D-419E-937B-9A7EBD87E3C5}" type="presOf" srcId="{0522F512-3AF1-4B4E-8D1A-62DE62B66833}" destId="{E9DB24EF-64FC-4C90-B796-8ED34F9D3880}" srcOrd="0" destOrd="0" presId="urn:microsoft.com/office/officeart/2005/8/layout/chevron2"/>
    <dgm:cxn modelId="{08D78B89-58D3-45B5-BFE4-91E235479AB9}" type="presOf" srcId="{7B1DF08E-E498-4751-B441-791F4CCBF451}" destId="{EE103F0C-7F09-40A9-AD99-332D9051FE7F}" srcOrd="0" destOrd="1" presId="urn:microsoft.com/office/officeart/2005/8/layout/chevron2"/>
    <dgm:cxn modelId="{5F88B8F7-22BD-44B2-B422-D5E0ABAFA0C2}" type="presOf" srcId="{0805D0F7-DCF3-40F8-8837-614D4A5A12F7}" destId="{305AA517-6566-4456-AD2B-1175166D9DD1}" srcOrd="0" destOrd="0" presId="urn:microsoft.com/office/officeart/2005/8/layout/chevron2"/>
    <dgm:cxn modelId="{04FA6949-37A2-4F16-8590-FB5FB8FBBA5D}" srcId="{0805D0F7-DCF3-40F8-8837-614D4A5A12F7}" destId="{7B1DF08E-E498-4751-B441-791F4CCBF451}" srcOrd="1" destOrd="0" parTransId="{FF5C4D50-98CA-4A1D-B8C6-A210FF96A4E6}" sibTransId="{1BFD0B2E-BAD1-4C0F-8546-F37EB5FBE827}"/>
    <dgm:cxn modelId="{B997FF60-4DD5-49EB-9B57-E16025ACDDD6}" srcId="{8A4C4414-6D05-4AE2-8B13-F6573987E7BD}" destId="{B55CAEDF-260A-4DA6-ADFB-07C353EF0C20}" srcOrd="0" destOrd="0" parTransId="{72F64C12-20ED-42A8-9684-560258DE13C4}" sibTransId="{116190F7-361C-4BF3-A139-26A104BEF1A0}"/>
    <dgm:cxn modelId="{66902036-0FF6-487C-AF2B-19A8DE0E0B87}" srcId="{0805D0F7-DCF3-40F8-8837-614D4A5A12F7}" destId="{4C5287FD-7491-4225-81E1-A72AE98F037E}" srcOrd="0" destOrd="0" parTransId="{76AB1AAB-9AAB-415A-BC23-64104C0ADBB7}" sibTransId="{648D73C8-12CB-404B-8AA7-0EC806D49B50}"/>
    <dgm:cxn modelId="{D32F6ADD-4A4F-481A-96E8-BF92E34C4CE9}" srcId="{0522F512-3AF1-4B4E-8D1A-62DE62B66833}" destId="{848FAE1F-3F4A-4E37-A39C-30B2926B48CC}" srcOrd="0" destOrd="0" parTransId="{B4EA60D3-7A58-4BDD-B52A-A917894FD540}" sibTransId="{EEDD1671-4108-4862-A475-6149EA047B02}"/>
    <dgm:cxn modelId="{C815044D-1822-4D2F-A2B1-B8EF667A003B}" type="presOf" srcId="{B55CAEDF-260A-4DA6-ADFB-07C353EF0C20}" destId="{B0850B81-7817-4F67-959E-9A8A1CBEA6B6}" srcOrd="0" destOrd="0" presId="urn:microsoft.com/office/officeart/2005/8/layout/chevron2"/>
    <dgm:cxn modelId="{32EAF912-24F3-4DAC-92F1-362B73037C3B}" srcId="{0522F512-3AF1-4B4E-8D1A-62DE62B66833}" destId="{0805D0F7-DCF3-40F8-8837-614D4A5A12F7}" srcOrd="1" destOrd="0" parTransId="{46DAA528-A40D-46DB-9BFD-7D6EB90D573E}" sibTransId="{00471C57-FD7B-4D16-8D1B-ABD99191882F}"/>
    <dgm:cxn modelId="{EA9EC4AD-289B-400D-A09E-0BCEAAEEB125}" type="presParOf" srcId="{E9DB24EF-64FC-4C90-B796-8ED34F9D3880}" destId="{F3501E35-3334-457B-BF47-46B5E1C4FE86}" srcOrd="0" destOrd="0" presId="urn:microsoft.com/office/officeart/2005/8/layout/chevron2"/>
    <dgm:cxn modelId="{AAC1B73F-6B88-4FBD-8A56-27BB03AEDEF6}" type="presParOf" srcId="{F3501E35-3334-457B-BF47-46B5E1C4FE86}" destId="{E2BFC970-7990-4202-8BE9-8A25D8C0745B}" srcOrd="0" destOrd="0" presId="urn:microsoft.com/office/officeart/2005/8/layout/chevron2"/>
    <dgm:cxn modelId="{FB44F410-595C-448B-918D-B8BC33D50C55}" type="presParOf" srcId="{F3501E35-3334-457B-BF47-46B5E1C4FE86}" destId="{E3ED3861-F496-47E1-8EA9-6BCE85C8454F}" srcOrd="1" destOrd="0" presId="urn:microsoft.com/office/officeart/2005/8/layout/chevron2"/>
    <dgm:cxn modelId="{2795AF8F-D907-40BD-9B34-B091A603F1A5}" type="presParOf" srcId="{E9DB24EF-64FC-4C90-B796-8ED34F9D3880}" destId="{464C9F49-889C-4078-9073-15272DE3904C}" srcOrd="1" destOrd="0" presId="urn:microsoft.com/office/officeart/2005/8/layout/chevron2"/>
    <dgm:cxn modelId="{BC5A048B-C9D3-4570-87A8-388F196257E1}" type="presParOf" srcId="{E9DB24EF-64FC-4C90-B796-8ED34F9D3880}" destId="{7B1C753E-34E2-4008-B40F-F54E657695E8}" srcOrd="2" destOrd="0" presId="urn:microsoft.com/office/officeart/2005/8/layout/chevron2"/>
    <dgm:cxn modelId="{E7054D2C-4457-4432-AC0F-AEA2C5078F6E}" type="presParOf" srcId="{7B1C753E-34E2-4008-B40F-F54E657695E8}" destId="{305AA517-6566-4456-AD2B-1175166D9DD1}" srcOrd="0" destOrd="0" presId="urn:microsoft.com/office/officeart/2005/8/layout/chevron2"/>
    <dgm:cxn modelId="{29D1D5F9-3799-4FDF-B430-3E3417106741}" type="presParOf" srcId="{7B1C753E-34E2-4008-B40F-F54E657695E8}" destId="{EE103F0C-7F09-40A9-AD99-332D9051FE7F}" srcOrd="1" destOrd="0" presId="urn:microsoft.com/office/officeart/2005/8/layout/chevron2"/>
    <dgm:cxn modelId="{D9B75082-BC6C-4D46-BD45-1DE7B4DF8D8F}" type="presParOf" srcId="{E9DB24EF-64FC-4C90-B796-8ED34F9D3880}" destId="{409AFBEB-FEE7-4C40-A5CF-80B832DD4811}" srcOrd="3" destOrd="0" presId="urn:microsoft.com/office/officeart/2005/8/layout/chevron2"/>
    <dgm:cxn modelId="{FD1120DC-B158-4281-BD83-9CE747870E1C}" type="presParOf" srcId="{E9DB24EF-64FC-4C90-B796-8ED34F9D3880}" destId="{8F13719C-CA00-419B-BD6F-84F5FF332DBB}" srcOrd="4" destOrd="0" presId="urn:microsoft.com/office/officeart/2005/8/layout/chevron2"/>
    <dgm:cxn modelId="{2558DFAB-ED40-411B-9B31-4FC8501B2BE0}" type="presParOf" srcId="{8F13719C-CA00-419B-BD6F-84F5FF332DBB}" destId="{721C732F-C9A7-4335-94ED-B0C0F404255C}" srcOrd="0" destOrd="0" presId="urn:microsoft.com/office/officeart/2005/8/layout/chevron2"/>
    <dgm:cxn modelId="{1D34D92B-A6F4-4378-BE8F-91B98990CA4F}" type="presParOf" srcId="{8F13719C-CA00-419B-BD6F-84F5FF332DBB}" destId="{B0850B81-7817-4F67-959E-9A8A1CBEA6B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4F022-1C62-466F-B6CD-5261E2613D6E}">
      <dsp:nvSpPr>
        <dsp:cNvPr id="0" name=""/>
        <dsp:cNvSpPr/>
      </dsp:nvSpPr>
      <dsp:spPr>
        <a:xfrm>
          <a:off x="0" y="0"/>
          <a:ext cx="10891698" cy="0"/>
        </a:xfrm>
        <a:prstGeom prst="line">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6875F3-E717-42A3-8E2A-36A009F08D33}">
      <dsp:nvSpPr>
        <dsp:cNvPr id="0" name=""/>
        <dsp:cNvSpPr/>
      </dsp:nvSpPr>
      <dsp:spPr>
        <a:xfrm>
          <a:off x="0" y="97489"/>
          <a:ext cx="2178339" cy="2699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s-ES" sz="2500" kern="1200" dirty="0" smtClean="0">
              <a:latin typeface="+mj-lt"/>
            </a:rPr>
            <a:t>OBJETIVO GENERAL</a:t>
          </a:r>
          <a:endParaRPr lang="es-ES" sz="2500" kern="1200" dirty="0">
            <a:latin typeface="+mj-lt"/>
          </a:endParaRPr>
        </a:p>
      </dsp:txBody>
      <dsp:txXfrm>
        <a:off x="0" y="97489"/>
        <a:ext cx="2178339" cy="2699042"/>
      </dsp:txXfrm>
    </dsp:sp>
    <dsp:sp modelId="{50CAD51C-61FB-4E67-92AF-E96624BB3B87}">
      <dsp:nvSpPr>
        <dsp:cNvPr id="0" name=""/>
        <dsp:cNvSpPr/>
      </dsp:nvSpPr>
      <dsp:spPr>
        <a:xfrm>
          <a:off x="2341715" y="122563"/>
          <a:ext cx="8549982" cy="2451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just" defTabSz="755650">
            <a:lnSpc>
              <a:spcPct val="150000"/>
            </a:lnSpc>
            <a:spcBef>
              <a:spcPct val="0"/>
            </a:spcBef>
            <a:spcAft>
              <a:spcPct val="35000"/>
            </a:spcAft>
          </a:pPr>
          <a:r>
            <a:rPr lang="es-EC" sz="1700" kern="1200" dirty="0" smtClean="0">
              <a:latin typeface="+mn-lt"/>
              <a:cs typeface="Andalus" panose="02020603050405020304" pitchFamily="18" charset="-78"/>
            </a:rPr>
            <a:t>Evaluar superficialmente las condiciones del pavimento flexible mediante tecnología termográfica y procesamiento de imágenes UAV con el fin de obtener el índice de serviciabilidad del pavimento</a:t>
          </a:r>
          <a:endParaRPr lang="es-ES" sz="1700" kern="1200" dirty="0">
            <a:latin typeface="+mn-lt"/>
          </a:endParaRPr>
        </a:p>
      </dsp:txBody>
      <dsp:txXfrm>
        <a:off x="2341715" y="122563"/>
        <a:ext cx="8549982" cy="2451279"/>
      </dsp:txXfrm>
    </dsp:sp>
    <dsp:sp modelId="{625BE5C3-78B7-4CB4-9795-4ED1C1819405}">
      <dsp:nvSpPr>
        <dsp:cNvPr id="0" name=""/>
        <dsp:cNvSpPr/>
      </dsp:nvSpPr>
      <dsp:spPr>
        <a:xfrm>
          <a:off x="2178339" y="1520548"/>
          <a:ext cx="87133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0BA26C-4FE1-4295-AA16-881ADC5AF014}">
      <dsp:nvSpPr>
        <dsp:cNvPr id="0" name=""/>
        <dsp:cNvSpPr/>
      </dsp:nvSpPr>
      <dsp:spPr>
        <a:xfrm>
          <a:off x="0" y="1497348"/>
          <a:ext cx="10891698" cy="0"/>
        </a:xfrm>
        <a:prstGeom prst="line">
          <a:avLst/>
        </a:prstGeom>
        <a:solidFill>
          <a:schemeClr val="accent1">
            <a:shade val="50000"/>
            <a:hueOff val="347126"/>
            <a:satOff val="-26901"/>
            <a:lumOff val="46638"/>
            <a:alphaOff val="0"/>
          </a:schemeClr>
        </a:solidFill>
        <a:ln w="12700" cap="flat" cmpd="sng" algn="ctr">
          <a:solidFill>
            <a:schemeClr val="accent1">
              <a:shade val="50000"/>
              <a:hueOff val="347126"/>
              <a:satOff val="-26901"/>
              <a:lumOff val="466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7EFECD-FDB6-4ABC-8286-A758AF84BE11}">
      <dsp:nvSpPr>
        <dsp:cNvPr id="0" name=""/>
        <dsp:cNvSpPr/>
      </dsp:nvSpPr>
      <dsp:spPr>
        <a:xfrm>
          <a:off x="0" y="2699042"/>
          <a:ext cx="2178339" cy="2699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s-ES" sz="2500" kern="1200" dirty="0" smtClean="0">
              <a:latin typeface="+mj-lt"/>
            </a:rPr>
            <a:t>OBJETIVOS ESPECÍFICOS</a:t>
          </a:r>
          <a:endParaRPr lang="es-ES" sz="2500" kern="1200" dirty="0">
            <a:latin typeface="+mj-lt"/>
          </a:endParaRPr>
        </a:p>
      </dsp:txBody>
      <dsp:txXfrm>
        <a:off x="0" y="2699042"/>
        <a:ext cx="2178339" cy="2699042"/>
      </dsp:txXfrm>
    </dsp:sp>
    <dsp:sp modelId="{ADA12916-6DE6-4E3C-A78F-CB091B406C83}">
      <dsp:nvSpPr>
        <dsp:cNvPr id="0" name=""/>
        <dsp:cNvSpPr/>
      </dsp:nvSpPr>
      <dsp:spPr>
        <a:xfrm>
          <a:off x="2341715" y="1515583"/>
          <a:ext cx="8549982" cy="508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150000"/>
            </a:lnSpc>
            <a:spcBef>
              <a:spcPct val="0"/>
            </a:spcBef>
            <a:spcAft>
              <a:spcPct val="35000"/>
            </a:spcAft>
          </a:pPr>
          <a:r>
            <a:rPr lang="es-EC" sz="1600" kern="1200" dirty="0" smtClean="0">
              <a:latin typeface="+mn-lt"/>
              <a:cs typeface="Andalus" panose="02020603050405020304" pitchFamily="18" charset="-78"/>
            </a:rPr>
            <a:t>Obtener condiciones idóneas y variaciones climáticas de la zona de estudio, para utilización de tecnología UAV.</a:t>
          </a:r>
          <a:endParaRPr lang="es-ES" sz="1600" kern="1200" dirty="0">
            <a:latin typeface="+mn-lt"/>
          </a:endParaRPr>
        </a:p>
      </dsp:txBody>
      <dsp:txXfrm>
        <a:off x="2341715" y="1515583"/>
        <a:ext cx="8549982" cy="508706"/>
      </dsp:txXfrm>
    </dsp:sp>
    <dsp:sp modelId="{E045D7E3-CD50-43CA-9478-32F271325215}">
      <dsp:nvSpPr>
        <dsp:cNvPr id="0" name=""/>
        <dsp:cNvSpPr/>
      </dsp:nvSpPr>
      <dsp:spPr>
        <a:xfrm>
          <a:off x="2178339" y="2359309"/>
          <a:ext cx="87133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0F4B16-60E7-4256-8EF4-9CEEC37B8A7A}">
      <dsp:nvSpPr>
        <dsp:cNvPr id="0" name=""/>
        <dsp:cNvSpPr/>
      </dsp:nvSpPr>
      <dsp:spPr>
        <a:xfrm>
          <a:off x="2341715" y="2338685"/>
          <a:ext cx="8549982" cy="508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150000"/>
            </a:lnSpc>
            <a:spcBef>
              <a:spcPct val="0"/>
            </a:spcBef>
            <a:spcAft>
              <a:spcPct val="35000"/>
            </a:spcAft>
          </a:pPr>
          <a:r>
            <a:rPr lang="es-EC" sz="1600" kern="1200" dirty="0" smtClean="0">
              <a:latin typeface="+mn-lt"/>
              <a:cs typeface="Andalus" panose="02020603050405020304" pitchFamily="18" charset="-78"/>
            </a:rPr>
            <a:t>Caracterizar la carpeta de rodadura existente</a:t>
          </a:r>
          <a:r>
            <a:rPr lang="es-EC" sz="900" kern="1200" dirty="0" smtClean="0">
              <a:latin typeface="+mj-lt"/>
              <a:cs typeface="Andalus" panose="02020603050405020304" pitchFamily="18" charset="-78"/>
            </a:rPr>
            <a:t>.</a:t>
          </a:r>
          <a:endParaRPr lang="es-ES" sz="900" kern="1200" dirty="0">
            <a:latin typeface="+mj-lt"/>
          </a:endParaRPr>
        </a:p>
      </dsp:txBody>
      <dsp:txXfrm>
        <a:off x="2341715" y="2338685"/>
        <a:ext cx="8549982" cy="508706"/>
      </dsp:txXfrm>
    </dsp:sp>
    <dsp:sp modelId="{085AF6B4-AC20-4EDD-B1E0-34A530FAA0E9}">
      <dsp:nvSpPr>
        <dsp:cNvPr id="0" name=""/>
        <dsp:cNvSpPr/>
      </dsp:nvSpPr>
      <dsp:spPr>
        <a:xfrm>
          <a:off x="2178339" y="2934272"/>
          <a:ext cx="87133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0248FE-AA96-488D-AC7A-CFF4E78A2993}">
      <dsp:nvSpPr>
        <dsp:cNvPr id="0" name=""/>
        <dsp:cNvSpPr/>
      </dsp:nvSpPr>
      <dsp:spPr>
        <a:xfrm>
          <a:off x="2341715" y="2878595"/>
          <a:ext cx="8549982" cy="508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150000"/>
            </a:lnSpc>
            <a:spcBef>
              <a:spcPct val="0"/>
            </a:spcBef>
            <a:spcAft>
              <a:spcPct val="35000"/>
            </a:spcAft>
          </a:pPr>
          <a:r>
            <a:rPr lang="es-EC" sz="1600" kern="1200" dirty="0" smtClean="0">
              <a:latin typeface="+mn-lt"/>
              <a:cs typeface="Andalus" panose="02020603050405020304" pitchFamily="18" charset="-78"/>
            </a:rPr>
            <a:t>Elaborar una mezcla asfáltica patrón en condiciones ideales (Establecido por la normativa MOP 001F) en función del TPDA de los vehículos que circulan en el anillo vial de la ESPE</a:t>
          </a:r>
          <a:r>
            <a:rPr lang="es-ES" sz="1600" kern="1200" dirty="0" smtClean="0">
              <a:latin typeface="+mn-lt"/>
            </a:rPr>
            <a:t>.</a:t>
          </a:r>
          <a:endParaRPr lang="es-ES" sz="1600" kern="1200" dirty="0">
            <a:latin typeface="+mn-lt"/>
          </a:endParaRPr>
        </a:p>
      </dsp:txBody>
      <dsp:txXfrm>
        <a:off x="2341715" y="2878595"/>
        <a:ext cx="8549982" cy="508706"/>
      </dsp:txXfrm>
    </dsp:sp>
    <dsp:sp modelId="{AB261B18-A8DC-4123-ADCD-12DEBD3ED2F7}">
      <dsp:nvSpPr>
        <dsp:cNvPr id="0" name=""/>
        <dsp:cNvSpPr/>
      </dsp:nvSpPr>
      <dsp:spPr>
        <a:xfrm>
          <a:off x="2178339" y="3764705"/>
          <a:ext cx="87133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3655B1-6861-4C33-A4CE-A1F8C9BDBFC3}">
      <dsp:nvSpPr>
        <dsp:cNvPr id="0" name=""/>
        <dsp:cNvSpPr/>
      </dsp:nvSpPr>
      <dsp:spPr>
        <a:xfrm>
          <a:off x="2364372" y="3758551"/>
          <a:ext cx="8443279" cy="508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150000"/>
            </a:lnSpc>
            <a:spcBef>
              <a:spcPct val="0"/>
            </a:spcBef>
            <a:spcAft>
              <a:spcPct val="35000"/>
            </a:spcAft>
          </a:pPr>
          <a:r>
            <a:rPr lang="es-EC" sz="1600" kern="1200" dirty="0" smtClean="0">
              <a:latin typeface="+mn-lt"/>
              <a:cs typeface="Andalus" panose="02020603050405020304" pitchFamily="18" charset="-78"/>
            </a:rPr>
            <a:t>Analizar el índice de serviciabilidad de la carpeta de rodadura existente mediante tecnología termográfica</a:t>
          </a:r>
          <a:r>
            <a:rPr lang="es-ES" sz="1600" kern="1200" dirty="0" smtClean="0">
              <a:latin typeface="+mn-lt"/>
            </a:rPr>
            <a:t>. </a:t>
          </a:r>
          <a:endParaRPr lang="es-ES" sz="1600" kern="1200" dirty="0">
            <a:latin typeface="+mn-lt"/>
          </a:endParaRPr>
        </a:p>
      </dsp:txBody>
      <dsp:txXfrm>
        <a:off x="2364372" y="3758551"/>
        <a:ext cx="8443279" cy="508706"/>
      </dsp:txXfrm>
    </dsp:sp>
    <dsp:sp modelId="{80E2BC2B-D14A-44FC-B688-91BE0AA9597C}">
      <dsp:nvSpPr>
        <dsp:cNvPr id="0" name=""/>
        <dsp:cNvSpPr/>
      </dsp:nvSpPr>
      <dsp:spPr>
        <a:xfrm>
          <a:off x="2151415" y="4683401"/>
          <a:ext cx="87133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8108AF-46F3-4A81-95EC-2B49168F5DA1}">
      <dsp:nvSpPr>
        <dsp:cNvPr id="0" name=""/>
        <dsp:cNvSpPr/>
      </dsp:nvSpPr>
      <dsp:spPr>
        <a:xfrm>
          <a:off x="2341715" y="4622843"/>
          <a:ext cx="8549982" cy="508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150000"/>
            </a:lnSpc>
            <a:spcBef>
              <a:spcPct val="0"/>
            </a:spcBef>
            <a:spcAft>
              <a:spcPct val="35000"/>
            </a:spcAft>
          </a:pPr>
          <a:r>
            <a:rPr lang="es-EC" sz="1600" kern="1200" dirty="0" smtClean="0">
              <a:latin typeface="+mn-lt"/>
              <a:cs typeface="Andalus" panose="02020603050405020304" pitchFamily="18" charset="-78"/>
            </a:rPr>
            <a:t>Determinar los espectros de variación térmica en la muestra asfáltica patrón y muestra asfáltica existente.</a:t>
          </a:r>
          <a:r>
            <a:rPr lang="es-ES" sz="1600" kern="1200" dirty="0" smtClean="0">
              <a:latin typeface="+mn-lt"/>
            </a:rPr>
            <a:t> </a:t>
          </a:r>
          <a:endParaRPr lang="es-ES" sz="1600" kern="1200" dirty="0">
            <a:latin typeface="+mn-lt"/>
          </a:endParaRPr>
        </a:p>
      </dsp:txBody>
      <dsp:txXfrm>
        <a:off x="2341715" y="4622843"/>
        <a:ext cx="8549982" cy="508706"/>
      </dsp:txXfrm>
    </dsp:sp>
    <dsp:sp modelId="{617A641F-14FC-484A-A934-F22BFA11972D}">
      <dsp:nvSpPr>
        <dsp:cNvPr id="0" name=""/>
        <dsp:cNvSpPr/>
      </dsp:nvSpPr>
      <dsp:spPr>
        <a:xfrm>
          <a:off x="2178339" y="5369751"/>
          <a:ext cx="87133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82CE8-FEB7-44A7-AE98-597B821BB7B8}">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9A4375-2B43-42A1-B0D1-B0FA154AFE83}">
      <dsp:nvSpPr>
        <dsp:cNvPr id="0" name=""/>
        <dsp:cNvSpPr/>
      </dsp:nvSpPr>
      <dsp:spPr>
        <a:xfrm>
          <a:off x="752110" y="541866"/>
          <a:ext cx="7301111" cy="1083733"/>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60213" tIns="45720" rIns="45720" bIns="45720" numCol="1" spcCol="1270" anchor="ctr" anchorCtr="0">
          <a:noAutofit/>
        </a:bodyPr>
        <a:lstStyle/>
        <a:p>
          <a:pPr lvl="0" algn="just" defTabSz="800100">
            <a:lnSpc>
              <a:spcPct val="90000"/>
            </a:lnSpc>
            <a:spcBef>
              <a:spcPct val="0"/>
            </a:spcBef>
            <a:spcAft>
              <a:spcPct val="35000"/>
            </a:spcAft>
          </a:pPr>
          <a:r>
            <a:rPr lang="es-EC" sz="1800" kern="1200" dirty="0" smtClean="0">
              <a:latin typeface="+mn-lt"/>
              <a:ea typeface="Calibri" panose="020F0502020204030204" pitchFamily="34" charset="0"/>
            </a:rPr>
            <a:t>Como característica principal, este tipo de fotografías implementa imágenes en formato digital, mediante el uso de medios aerotransportados para efectuar estudios en el ámbito civil</a:t>
          </a:r>
          <a:endParaRPr lang="es-EC" sz="1800" kern="1200" dirty="0">
            <a:latin typeface="+mn-lt"/>
          </a:endParaRPr>
        </a:p>
      </dsp:txBody>
      <dsp:txXfrm>
        <a:off x="752110" y="541866"/>
        <a:ext cx="7301111" cy="1083733"/>
      </dsp:txXfrm>
    </dsp:sp>
    <dsp:sp modelId="{B33C8C7F-77F2-4FAD-B551-12628C7EC2C1}">
      <dsp:nvSpPr>
        <dsp:cNvPr id="0" name=""/>
        <dsp:cNvSpPr/>
      </dsp:nvSpPr>
      <dsp:spPr>
        <a:xfrm>
          <a:off x="74777" y="406400"/>
          <a:ext cx="1354666" cy="1354666"/>
        </a:xfrm>
        <a:prstGeom prst="ellipse">
          <a:avLst/>
        </a:prstGeom>
        <a:gradFill rotWithShape="0">
          <a:gsLst>
            <a:gs pos="0">
              <a:schemeClr val="lt2">
                <a:hueOff val="0"/>
                <a:satOff val="0"/>
                <a:lumOff val="0"/>
                <a:alphaOff val="0"/>
                <a:lumMod val="110000"/>
                <a:satMod val="105000"/>
                <a:tint val="67000"/>
              </a:schemeClr>
            </a:gs>
            <a:gs pos="50000">
              <a:schemeClr val="lt2">
                <a:hueOff val="0"/>
                <a:satOff val="0"/>
                <a:lumOff val="0"/>
                <a:alphaOff val="0"/>
                <a:lumMod val="105000"/>
                <a:satMod val="103000"/>
                <a:tint val="73000"/>
              </a:schemeClr>
            </a:gs>
            <a:gs pos="100000">
              <a:schemeClr val="lt2">
                <a:hueOff val="0"/>
                <a:satOff val="0"/>
                <a:lumOff val="0"/>
                <a:alphaOff val="0"/>
                <a:lumMod val="105000"/>
                <a:satMod val="109000"/>
                <a:tint val="81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D5FE2E75-ACCA-473C-82FE-20A1D0D2B89B}">
      <dsp:nvSpPr>
        <dsp:cNvPr id="0" name=""/>
        <dsp:cNvSpPr/>
      </dsp:nvSpPr>
      <dsp:spPr>
        <a:xfrm>
          <a:off x="1146048" y="2167466"/>
          <a:ext cx="6907174" cy="1083733"/>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60213" tIns="45720" rIns="45720" bIns="45720" numCol="1" spcCol="1270" anchor="ctr" anchorCtr="0">
          <a:noAutofit/>
        </a:bodyPr>
        <a:lstStyle/>
        <a:p>
          <a:pPr lvl="0" algn="just" defTabSz="800100">
            <a:lnSpc>
              <a:spcPct val="90000"/>
            </a:lnSpc>
            <a:spcBef>
              <a:spcPct val="0"/>
            </a:spcBef>
            <a:spcAft>
              <a:spcPct val="35000"/>
            </a:spcAft>
          </a:pPr>
          <a:r>
            <a:rPr lang="es-EC" sz="1800" kern="1200" dirty="0" smtClean="0">
              <a:latin typeface="+mn-lt"/>
              <a:ea typeface="Calibri" panose="020F0502020204030204" pitchFamily="34" charset="0"/>
            </a:rPr>
            <a:t>Esta tecnología ha desarrollado gran expectativa para emplear sus imágenes en reconstrucciones dinámicas además de generar actualizaciones de áreas urbanas y rurales</a:t>
          </a:r>
          <a:endParaRPr lang="es-EC" sz="1800" kern="1200" dirty="0">
            <a:latin typeface="+mn-lt"/>
          </a:endParaRPr>
        </a:p>
      </dsp:txBody>
      <dsp:txXfrm>
        <a:off x="1146048" y="2167466"/>
        <a:ext cx="6907174" cy="1083733"/>
      </dsp:txXfrm>
    </dsp:sp>
    <dsp:sp modelId="{8082FC39-7D83-4E9C-8EBA-4EC297012420}">
      <dsp:nvSpPr>
        <dsp:cNvPr id="0" name=""/>
        <dsp:cNvSpPr/>
      </dsp:nvSpPr>
      <dsp:spPr>
        <a:xfrm>
          <a:off x="468714" y="2032000"/>
          <a:ext cx="1354666" cy="1354666"/>
        </a:xfrm>
        <a:prstGeom prst="ellipse">
          <a:avLst/>
        </a:prstGeom>
        <a:gradFill rotWithShape="0">
          <a:gsLst>
            <a:gs pos="0">
              <a:schemeClr val="lt2">
                <a:hueOff val="0"/>
                <a:satOff val="0"/>
                <a:lumOff val="0"/>
                <a:alphaOff val="0"/>
                <a:lumMod val="110000"/>
                <a:satMod val="105000"/>
                <a:tint val="67000"/>
              </a:schemeClr>
            </a:gs>
            <a:gs pos="50000">
              <a:schemeClr val="lt2">
                <a:hueOff val="0"/>
                <a:satOff val="0"/>
                <a:lumOff val="0"/>
                <a:alphaOff val="0"/>
                <a:lumMod val="105000"/>
                <a:satMod val="103000"/>
                <a:tint val="73000"/>
              </a:schemeClr>
            </a:gs>
            <a:gs pos="100000">
              <a:schemeClr val="lt2">
                <a:hueOff val="0"/>
                <a:satOff val="0"/>
                <a:lumOff val="0"/>
                <a:alphaOff val="0"/>
                <a:lumMod val="105000"/>
                <a:satMod val="109000"/>
                <a:tint val="81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1CD51AEA-5B7E-439F-A53F-8689BD313628}">
      <dsp:nvSpPr>
        <dsp:cNvPr id="0" name=""/>
        <dsp:cNvSpPr/>
      </dsp:nvSpPr>
      <dsp:spPr>
        <a:xfrm>
          <a:off x="752110" y="3793066"/>
          <a:ext cx="7301111" cy="1083733"/>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60213" tIns="45720" rIns="45720" bIns="45720" numCol="1" spcCol="1270" anchor="ctr" anchorCtr="0">
          <a:noAutofit/>
        </a:bodyPr>
        <a:lstStyle/>
        <a:p>
          <a:pPr lvl="0" algn="l" defTabSz="800100">
            <a:lnSpc>
              <a:spcPct val="90000"/>
            </a:lnSpc>
            <a:spcBef>
              <a:spcPct val="0"/>
            </a:spcBef>
            <a:spcAft>
              <a:spcPct val="35000"/>
            </a:spcAft>
          </a:pPr>
          <a:r>
            <a:rPr lang="es-EC" sz="1800" kern="1200" dirty="0" smtClean="0">
              <a:latin typeface="+mn-lt"/>
            </a:rPr>
            <a:t>Es un proceso para entregar un beneficio de carácter métrico a escala homogénea en toda su extensión, permitiendo percibir los objetos de manera directa</a:t>
          </a:r>
          <a:endParaRPr lang="es-EC" sz="1800" kern="1200" dirty="0">
            <a:latin typeface="+mn-lt"/>
          </a:endParaRPr>
        </a:p>
      </dsp:txBody>
      <dsp:txXfrm>
        <a:off x="752110" y="3793066"/>
        <a:ext cx="7301111" cy="1083733"/>
      </dsp:txXfrm>
    </dsp:sp>
    <dsp:sp modelId="{899ECDDF-5C65-4D99-BF8D-21474F462D53}">
      <dsp:nvSpPr>
        <dsp:cNvPr id="0" name=""/>
        <dsp:cNvSpPr/>
      </dsp:nvSpPr>
      <dsp:spPr>
        <a:xfrm>
          <a:off x="74777" y="3657600"/>
          <a:ext cx="1354666" cy="1354666"/>
        </a:xfrm>
        <a:prstGeom prst="ellipse">
          <a:avLst/>
        </a:prstGeom>
        <a:gradFill rotWithShape="0">
          <a:gsLst>
            <a:gs pos="0">
              <a:schemeClr val="lt2">
                <a:hueOff val="0"/>
                <a:satOff val="0"/>
                <a:lumOff val="0"/>
                <a:alphaOff val="0"/>
                <a:lumMod val="110000"/>
                <a:satMod val="105000"/>
                <a:tint val="67000"/>
              </a:schemeClr>
            </a:gs>
            <a:gs pos="50000">
              <a:schemeClr val="lt2">
                <a:hueOff val="0"/>
                <a:satOff val="0"/>
                <a:lumOff val="0"/>
                <a:alphaOff val="0"/>
                <a:lumMod val="105000"/>
                <a:satMod val="103000"/>
                <a:tint val="73000"/>
              </a:schemeClr>
            </a:gs>
            <a:gs pos="100000">
              <a:schemeClr val="lt2">
                <a:hueOff val="0"/>
                <a:satOff val="0"/>
                <a:lumOff val="0"/>
                <a:alphaOff val="0"/>
                <a:lumMod val="105000"/>
                <a:satMod val="109000"/>
                <a:tint val="81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A65B9-0C59-4123-B039-5EFB3B7A9921}">
      <dsp:nvSpPr>
        <dsp:cNvPr id="0" name=""/>
        <dsp:cNvSpPr/>
      </dsp:nvSpPr>
      <dsp:spPr>
        <a:xfrm rot="5400014">
          <a:off x="-266964" y="1313741"/>
          <a:ext cx="1533129" cy="222607"/>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07E45A88-D86A-4A7F-9B3C-3BB0BD0D8D2D}">
      <dsp:nvSpPr>
        <dsp:cNvPr id="0" name=""/>
        <dsp:cNvSpPr/>
      </dsp:nvSpPr>
      <dsp:spPr>
        <a:xfrm>
          <a:off x="6" y="739090"/>
          <a:ext cx="2473418" cy="591794"/>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dirty="0" smtClean="0"/>
            <a:t>Radiación solar</a:t>
          </a:r>
          <a:endParaRPr lang="es-EC" sz="1800" b="1" kern="1200" dirty="0"/>
        </a:p>
      </dsp:txBody>
      <dsp:txXfrm>
        <a:off x="17339" y="756423"/>
        <a:ext cx="2438752" cy="557128"/>
      </dsp:txXfrm>
    </dsp:sp>
    <dsp:sp modelId="{6114E9E2-2817-4B3B-9C2C-D4A7555F79F6}">
      <dsp:nvSpPr>
        <dsp:cNvPr id="0" name=""/>
        <dsp:cNvSpPr/>
      </dsp:nvSpPr>
      <dsp:spPr>
        <a:xfrm rot="5399990">
          <a:off x="-575463" y="3167877"/>
          <a:ext cx="2150126" cy="222607"/>
        </a:xfrm>
        <a:prstGeom prst="rect">
          <a:avLst/>
        </a:prstGeom>
        <a:gradFill rotWithShape="0">
          <a:gsLst>
            <a:gs pos="0">
              <a:schemeClr val="accent4">
                <a:hueOff val="203513"/>
                <a:satOff val="-7754"/>
                <a:lumOff val="3856"/>
                <a:alphaOff val="0"/>
                <a:lumMod val="110000"/>
                <a:satMod val="105000"/>
                <a:tint val="67000"/>
              </a:schemeClr>
            </a:gs>
            <a:gs pos="50000">
              <a:schemeClr val="accent4">
                <a:hueOff val="203513"/>
                <a:satOff val="-7754"/>
                <a:lumOff val="3856"/>
                <a:alphaOff val="0"/>
                <a:lumMod val="105000"/>
                <a:satMod val="103000"/>
                <a:tint val="73000"/>
              </a:schemeClr>
            </a:gs>
            <a:gs pos="100000">
              <a:schemeClr val="accent4">
                <a:hueOff val="203513"/>
                <a:satOff val="-7754"/>
                <a:lumOff val="3856"/>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39920694-5605-4474-9B6B-E9F6414BB3CA}">
      <dsp:nvSpPr>
        <dsp:cNvPr id="0" name=""/>
        <dsp:cNvSpPr/>
      </dsp:nvSpPr>
      <dsp:spPr>
        <a:xfrm>
          <a:off x="0" y="1631836"/>
          <a:ext cx="2473418" cy="1888988"/>
        </a:xfrm>
        <a:prstGeom prst="roundRect">
          <a:avLst>
            <a:gd name="adj" fmla="val 10000"/>
          </a:avLst>
        </a:prstGeom>
        <a:gradFill rotWithShape="0">
          <a:gsLst>
            <a:gs pos="0">
              <a:schemeClr val="accent4">
                <a:hueOff val="174440"/>
                <a:satOff val="-6646"/>
                <a:lumOff val="3305"/>
                <a:alphaOff val="0"/>
                <a:lumMod val="110000"/>
                <a:satMod val="105000"/>
                <a:tint val="67000"/>
              </a:schemeClr>
            </a:gs>
            <a:gs pos="50000">
              <a:schemeClr val="accent4">
                <a:hueOff val="174440"/>
                <a:satOff val="-6646"/>
                <a:lumOff val="3305"/>
                <a:alphaOff val="0"/>
                <a:lumMod val="105000"/>
                <a:satMod val="103000"/>
                <a:tint val="73000"/>
              </a:schemeClr>
            </a:gs>
            <a:gs pos="100000">
              <a:schemeClr val="accent4">
                <a:hueOff val="174440"/>
                <a:satOff val="-6646"/>
                <a:lumOff val="33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El sol se encuentra a una temperatura de 5727 °C, y a una distancia de 1.496x108 km y con un radio de 6.96 x 105 km. </a:t>
          </a:r>
          <a:endParaRPr lang="es-EC" sz="1800" kern="1200" dirty="0"/>
        </a:p>
      </dsp:txBody>
      <dsp:txXfrm>
        <a:off x="55327" y="1687163"/>
        <a:ext cx="2362764" cy="1778334"/>
      </dsp:txXfrm>
    </dsp:sp>
    <dsp:sp modelId="{1865F0B7-881F-425E-9B51-1FD99CE2B53A}">
      <dsp:nvSpPr>
        <dsp:cNvPr id="0" name=""/>
        <dsp:cNvSpPr/>
      </dsp:nvSpPr>
      <dsp:spPr>
        <a:xfrm rot="6944">
          <a:off x="499599" y="4258916"/>
          <a:ext cx="3289290" cy="222607"/>
        </a:xfrm>
        <a:prstGeom prst="rect">
          <a:avLst/>
        </a:prstGeom>
        <a:gradFill rotWithShape="0">
          <a:gsLst>
            <a:gs pos="0">
              <a:schemeClr val="accent4">
                <a:hueOff val="407026"/>
                <a:satOff val="-15508"/>
                <a:lumOff val="7712"/>
                <a:alphaOff val="0"/>
                <a:lumMod val="110000"/>
                <a:satMod val="105000"/>
                <a:tint val="67000"/>
              </a:schemeClr>
            </a:gs>
            <a:gs pos="50000">
              <a:schemeClr val="accent4">
                <a:hueOff val="407026"/>
                <a:satOff val="-15508"/>
                <a:lumOff val="7712"/>
                <a:alphaOff val="0"/>
                <a:lumMod val="105000"/>
                <a:satMod val="103000"/>
                <a:tint val="73000"/>
              </a:schemeClr>
            </a:gs>
            <a:gs pos="100000">
              <a:schemeClr val="accent4">
                <a:hueOff val="407026"/>
                <a:satOff val="-15508"/>
                <a:lumOff val="7712"/>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422401E8-5F61-4635-A934-B7442CEBACBA}">
      <dsp:nvSpPr>
        <dsp:cNvPr id="0" name=""/>
        <dsp:cNvSpPr/>
      </dsp:nvSpPr>
      <dsp:spPr>
        <a:xfrm>
          <a:off x="6" y="3783494"/>
          <a:ext cx="2473418" cy="1911086"/>
        </a:xfrm>
        <a:prstGeom prst="roundRect">
          <a:avLst>
            <a:gd name="adj" fmla="val 10000"/>
          </a:avLst>
        </a:prstGeom>
        <a:gradFill rotWithShape="0">
          <a:gsLst>
            <a:gs pos="0">
              <a:schemeClr val="accent4">
                <a:hueOff val="348879"/>
                <a:satOff val="-13292"/>
                <a:lumOff val="6610"/>
                <a:alphaOff val="0"/>
                <a:lumMod val="110000"/>
                <a:satMod val="105000"/>
                <a:tint val="67000"/>
              </a:schemeClr>
            </a:gs>
            <a:gs pos="50000">
              <a:schemeClr val="accent4">
                <a:hueOff val="348879"/>
                <a:satOff val="-13292"/>
                <a:lumOff val="6610"/>
                <a:alphaOff val="0"/>
                <a:lumMod val="105000"/>
                <a:satMod val="103000"/>
                <a:tint val="73000"/>
              </a:schemeClr>
            </a:gs>
            <a:gs pos="100000">
              <a:schemeClr val="accent4">
                <a:hueOff val="348879"/>
                <a:satOff val="-13292"/>
                <a:lumOff val="661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La radiación emitida por el sol tiene una potencia de 60MW/m2, de la cual llega a la superficie terrestre 1367 W/m2 </a:t>
          </a:r>
          <a:endParaRPr lang="es-EC" sz="1800" kern="1200" dirty="0"/>
        </a:p>
      </dsp:txBody>
      <dsp:txXfrm>
        <a:off x="55980" y="3839468"/>
        <a:ext cx="2361470" cy="1799138"/>
      </dsp:txXfrm>
    </dsp:sp>
    <dsp:sp modelId="{7CF150F6-3D45-4D32-9137-72BE67271A90}">
      <dsp:nvSpPr>
        <dsp:cNvPr id="0" name=""/>
        <dsp:cNvSpPr/>
      </dsp:nvSpPr>
      <dsp:spPr>
        <a:xfrm rot="16150296">
          <a:off x="2850545" y="3330790"/>
          <a:ext cx="1859622" cy="222607"/>
        </a:xfrm>
        <a:prstGeom prst="rect">
          <a:avLst/>
        </a:prstGeom>
        <a:gradFill rotWithShape="0">
          <a:gsLst>
            <a:gs pos="0">
              <a:schemeClr val="accent4">
                <a:hueOff val="610539"/>
                <a:satOff val="-23261"/>
                <a:lumOff val="11568"/>
                <a:alphaOff val="0"/>
                <a:lumMod val="110000"/>
                <a:satMod val="105000"/>
                <a:tint val="67000"/>
              </a:schemeClr>
            </a:gs>
            <a:gs pos="50000">
              <a:schemeClr val="accent4">
                <a:hueOff val="610539"/>
                <a:satOff val="-23261"/>
                <a:lumOff val="11568"/>
                <a:alphaOff val="0"/>
                <a:lumMod val="105000"/>
                <a:satMod val="103000"/>
                <a:tint val="73000"/>
              </a:schemeClr>
            </a:gs>
            <a:gs pos="100000">
              <a:schemeClr val="accent4">
                <a:hueOff val="610539"/>
                <a:satOff val="-23261"/>
                <a:lumOff val="11568"/>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708C1590-8877-4BD1-A541-7232BE323F17}">
      <dsp:nvSpPr>
        <dsp:cNvPr id="0" name=""/>
        <dsp:cNvSpPr/>
      </dsp:nvSpPr>
      <dsp:spPr>
        <a:xfrm>
          <a:off x="3294203" y="4490162"/>
          <a:ext cx="2473418" cy="523691"/>
        </a:xfrm>
        <a:prstGeom prst="roundRect">
          <a:avLst>
            <a:gd name="adj" fmla="val 10000"/>
          </a:avLst>
        </a:prstGeom>
        <a:gradFill rotWithShape="0">
          <a:gsLst>
            <a:gs pos="0">
              <a:schemeClr val="accent4">
                <a:hueOff val="523319"/>
                <a:satOff val="-19938"/>
                <a:lumOff val="9915"/>
                <a:alphaOff val="0"/>
                <a:lumMod val="110000"/>
                <a:satMod val="105000"/>
                <a:tint val="67000"/>
              </a:schemeClr>
            </a:gs>
            <a:gs pos="50000">
              <a:schemeClr val="accent4">
                <a:hueOff val="523319"/>
                <a:satOff val="-19938"/>
                <a:lumOff val="9915"/>
                <a:alphaOff val="0"/>
                <a:lumMod val="105000"/>
                <a:satMod val="103000"/>
                <a:tint val="73000"/>
              </a:schemeClr>
            </a:gs>
            <a:gs pos="100000">
              <a:schemeClr val="accent4">
                <a:hueOff val="523319"/>
                <a:satOff val="-19938"/>
                <a:lumOff val="991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dirty="0" smtClean="0"/>
            <a:t>Irradiancia solar</a:t>
          </a:r>
          <a:endParaRPr lang="es-EC" sz="1800" kern="1200" dirty="0"/>
        </a:p>
      </dsp:txBody>
      <dsp:txXfrm>
        <a:off x="3309541" y="4505500"/>
        <a:ext cx="2442742" cy="493015"/>
      </dsp:txXfrm>
    </dsp:sp>
    <dsp:sp modelId="{8669B29E-A272-4294-89A9-BEADE8DD7B7F}">
      <dsp:nvSpPr>
        <dsp:cNvPr id="0" name=""/>
        <dsp:cNvSpPr/>
      </dsp:nvSpPr>
      <dsp:spPr>
        <a:xfrm rot="16200000">
          <a:off x="2932910" y="1551574"/>
          <a:ext cx="1668006" cy="222607"/>
        </a:xfrm>
        <a:prstGeom prst="rect">
          <a:avLst/>
        </a:prstGeom>
        <a:gradFill rotWithShape="0">
          <a:gsLst>
            <a:gs pos="0">
              <a:schemeClr val="accent4">
                <a:hueOff val="814052"/>
                <a:satOff val="-31015"/>
                <a:lumOff val="15423"/>
                <a:alphaOff val="0"/>
                <a:lumMod val="110000"/>
                <a:satMod val="105000"/>
                <a:tint val="67000"/>
              </a:schemeClr>
            </a:gs>
            <a:gs pos="50000">
              <a:schemeClr val="accent4">
                <a:hueOff val="814052"/>
                <a:satOff val="-31015"/>
                <a:lumOff val="15423"/>
                <a:alphaOff val="0"/>
                <a:lumMod val="105000"/>
                <a:satMod val="103000"/>
                <a:tint val="73000"/>
              </a:schemeClr>
            </a:gs>
            <a:gs pos="100000">
              <a:schemeClr val="accent4">
                <a:hueOff val="814052"/>
                <a:satOff val="-31015"/>
                <a:lumOff val="15423"/>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8112B818-9A0F-45F8-BA39-0F76099D3328}">
      <dsp:nvSpPr>
        <dsp:cNvPr id="0" name=""/>
        <dsp:cNvSpPr/>
      </dsp:nvSpPr>
      <dsp:spPr>
        <a:xfrm>
          <a:off x="3267317" y="1712715"/>
          <a:ext cx="2473418" cy="2340763"/>
        </a:xfrm>
        <a:prstGeom prst="roundRect">
          <a:avLst>
            <a:gd name="adj" fmla="val 10000"/>
          </a:avLst>
        </a:prstGeom>
        <a:gradFill rotWithShape="0">
          <a:gsLst>
            <a:gs pos="0">
              <a:schemeClr val="accent4">
                <a:hueOff val="697758"/>
                <a:satOff val="-26585"/>
                <a:lumOff val="13220"/>
                <a:alphaOff val="0"/>
                <a:lumMod val="110000"/>
                <a:satMod val="105000"/>
                <a:tint val="67000"/>
              </a:schemeClr>
            </a:gs>
            <a:gs pos="50000">
              <a:schemeClr val="accent4">
                <a:hueOff val="697758"/>
                <a:satOff val="-26585"/>
                <a:lumOff val="13220"/>
                <a:alphaOff val="0"/>
                <a:lumMod val="105000"/>
                <a:satMod val="103000"/>
                <a:tint val="73000"/>
              </a:schemeClr>
            </a:gs>
            <a:gs pos="100000">
              <a:schemeClr val="accent4">
                <a:hueOff val="697758"/>
                <a:satOff val="-26585"/>
                <a:lumOff val="1322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Desde el punto de vista técnico, la adición en un intervalo de tiempo determinado de la radiancia solar filtrada por la interposición de la atmósfera</a:t>
          </a:r>
          <a:endParaRPr lang="es-EC" sz="1800" kern="1200" dirty="0"/>
        </a:p>
      </dsp:txBody>
      <dsp:txXfrm>
        <a:off x="3335876" y="1781274"/>
        <a:ext cx="2336300" cy="2203645"/>
      </dsp:txXfrm>
    </dsp:sp>
    <dsp:sp modelId="{52D0C39D-DF8E-441A-855A-0A0552182A99}">
      <dsp:nvSpPr>
        <dsp:cNvPr id="0" name=""/>
        <dsp:cNvSpPr/>
      </dsp:nvSpPr>
      <dsp:spPr>
        <a:xfrm rot="35187">
          <a:off x="3771741" y="732439"/>
          <a:ext cx="3290346" cy="222607"/>
        </a:xfrm>
        <a:prstGeom prst="rect">
          <a:avLst/>
        </a:prstGeom>
        <a:gradFill rotWithShape="0">
          <a:gsLst>
            <a:gs pos="0">
              <a:schemeClr val="accent4">
                <a:hueOff val="1017564"/>
                <a:satOff val="-38769"/>
                <a:lumOff val="19279"/>
                <a:alphaOff val="0"/>
                <a:lumMod val="110000"/>
                <a:satMod val="105000"/>
                <a:tint val="67000"/>
              </a:schemeClr>
            </a:gs>
            <a:gs pos="50000">
              <a:schemeClr val="accent4">
                <a:hueOff val="1017564"/>
                <a:satOff val="-38769"/>
                <a:lumOff val="19279"/>
                <a:alphaOff val="0"/>
                <a:lumMod val="105000"/>
                <a:satMod val="103000"/>
                <a:tint val="73000"/>
              </a:schemeClr>
            </a:gs>
            <a:gs pos="100000">
              <a:schemeClr val="accent4">
                <a:hueOff val="1017564"/>
                <a:satOff val="-38769"/>
                <a:lumOff val="19279"/>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2BBA2BC4-CB00-4AC4-8CD7-0CCA787858D2}">
      <dsp:nvSpPr>
        <dsp:cNvPr id="0" name=""/>
        <dsp:cNvSpPr/>
      </dsp:nvSpPr>
      <dsp:spPr>
        <a:xfrm>
          <a:off x="3267317" y="907677"/>
          <a:ext cx="2473418" cy="595386"/>
        </a:xfrm>
        <a:prstGeom prst="roundRect">
          <a:avLst>
            <a:gd name="adj" fmla="val 10000"/>
          </a:avLst>
        </a:prstGeom>
        <a:gradFill rotWithShape="0">
          <a:gsLst>
            <a:gs pos="0">
              <a:schemeClr val="accent4">
                <a:hueOff val="872198"/>
                <a:satOff val="-33231"/>
                <a:lumOff val="16525"/>
                <a:alphaOff val="0"/>
                <a:lumMod val="110000"/>
                <a:satMod val="105000"/>
                <a:tint val="67000"/>
              </a:schemeClr>
            </a:gs>
            <a:gs pos="50000">
              <a:schemeClr val="accent4">
                <a:hueOff val="872198"/>
                <a:satOff val="-33231"/>
                <a:lumOff val="16525"/>
                <a:alphaOff val="0"/>
                <a:lumMod val="105000"/>
                <a:satMod val="103000"/>
                <a:tint val="73000"/>
              </a:schemeClr>
            </a:gs>
            <a:gs pos="100000">
              <a:schemeClr val="accent4">
                <a:hueOff val="872198"/>
                <a:satOff val="-33231"/>
                <a:lumOff val="1652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dirty="0" smtClean="0"/>
            <a:t>Piranómetro</a:t>
          </a:r>
          <a:endParaRPr lang="es-EC" sz="1800" b="1" kern="1200" dirty="0"/>
        </a:p>
      </dsp:txBody>
      <dsp:txXfrm>
        <a:off x="3284755" y="925115"/>
        <a:ext cx="2438542" cy="560510"/>
      </dsp:txXfrm>
    </dsp:sp>
    <dsp:sp modelId="{B622DC90-05EE-46CB-95E4-0E9AD524F8BA}">
      <dsp:nvSpPr>
        <dsp:cNvPr id="0" name=""/>
        <dsp:cNvSpPr/>
      </dsp:nvSpPr>
      <dsp:spPr>
        <a:xfrm rot="5369905">
          <a:off x="5868056" y="1968728"/>
          <a:ext cx="2408979" cy="222607"/>
        </a:xfrm>
        <a:prstGeom prst="rect">
          <a:avLst/>
        </a:prstGeom>
        <a:gradFill rotWithShape="0">
          <a:gsLst>
            <a:gs pos="0">
              <a:schemeClr val="accent4">
                <a:hueOff val="1221077"/>
                <a:satOff val="-46523"/>
                <a:lumOff val="23135"/>
                <a:alphaOff val="0"/>
                <a:lumMod val="110000"/>
                <a:satMod val="105000"/>
                <a:tint val="67000"/>
              </a:schemeClr>
            </a:gs>
            <a:gs pos="50000">
              <a:schemeClr val="accent4">
                <a:hueOff val="1221077"/>
                <a:satOff val="-46523"/>
                <a:lumOff val="23135"/>
                <a:alphaOff val="0"/>
                <a:lumMod val="105000"/>
                <a:satMod val="103000"/>
                <a:tint val="73000"/>
              </a:schemeClr>
            </a:gs>
            <a:gs pos="100000">
              <a:schemeClr val="accent4">
                <a:hueOff val="1221077"/>
                <a:satOff val="-46523"/>
                <a:lumOff val="2313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27A2237F-0F6A-4DBA-B776-4E6DDC56B222}">
      <dsp:nvSpPr>
        <dsp:cNvPr id="0" name=""/>
        <dsp:cNvSpPr/>
      </dsp:nvSpPr>
      <dsp:spPr>
        <a:xfrm>
          <a:off x="6562404" y="113300"/>
          <a:ext cx="2473418" cy="2266501"/>
        </a:xfrm>
        <a:prstGeom prst="roundRect">
          <a:avLst>
            <a:gd name="adj" fmla="val 10000"/>
          </a:avLst>
        </a:prstGeom>
        <a:gradFill rotWithShape="0">
          <a:gsLst>
            <a:gs pos="0">
              <a:schemeClr val="accent4">
                <a:hueOff val="1046638"/>
                <a:satOff val="-39877"/>
                <a:lumOff val="19830"/>
                <a:alphaOff val="0"/>
                <a:lumMod val="110000"/>
                <a:satMod val="105000"/>
                <a:tint val="67000"/>
              </a:schemeClr>
            </a:gs>
            <a:gs pos="50000">
              <a:schemeClr val="accent4">
                <a:hueOff val="1046638"/>
                <a:satOff val="-39877"/>
                <a:lumOff val="19830"/>
                <a:alphaOff val="0"/>
                <a:lumMod val="105000"/>
                <a:satMod val="103000"/>
                <a:tint val="73000"/>
              </a:schemeClr>
            </a:gs>
            <a:gs pos="100000">
              <a:schemeClr val="accent4">
                <a:hueOff val="1046638"/>
                <a:satOff val="-39877"/>
                <a:lumOff val="1983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Su función principal es medir de manera muy precisa la Radiación Solar que incide sobre la superficie terrestre</a:t>
          </a:r>
          <a:endParaRPr lang="es-EC" sz="1800" kern="1200" dirty="0"/>
        </a:p>
      </dsp:txBody>
      <dsp:txXfrm>
        <a:off x="6628788" y="179684"/>
        <a:ext cx="2340650" cy="2133733"/>
      </dsp:txXfrm>
    </dsp:sp>
    <dsp:sp modelId="{B816EBC9-AEA0-4873-A20A-8E63226ED4F3}">
      <dsp:nvSpPr>
        <dsp:cNvPr id="0" name=""/>
        <dsp:cNvSpPr/>
      </dsp:nvSpPr>
      <dsp:spPr>
        <a:xfrm>
          <a:off x="6588406" y="2920917"/>
          <a:ext cx="2473418" cy="1484050"/>
        </a:xfrm>
        <a:prstGeom prst="roundRect">
          <a:avLst>
            <a:gd name="adj" fmla="val 10000"/>
          </a:avLst>
        </a:prstGeom>
        <a:gradFill rotWithShape="0">
          <a:gsLst>
            <a:gs pos="0">
              <a:schemeClr val="accent4">
                <a:hueOff val="1221077"/>
                <a:satOff val="-46523"/>
                <a:lumOff val="23135"/>
                <a:alphaOff val="0"/>
                <a:lumMod val="110000"/>
                <a:satMod val="105000"/>
                <a:tint val="67000"/>
              </a:schemeClr>
            </a:gs>
            <a:gs pos="50000">
              <a:schemeClr val="accent4">
                <a:hueOff val="1221077"/>
                <a:satOff val="-46523"/>
                <a:lumOff val="23135"/>
                <a:alphaOff val="0"/>
                <a:lumMod val="105000"/>
                <a:satMod val="103000"/>
                <a:tint val="73000"/>
              </a:schemeClr>
            </a:gs>
            <a:gs pos="100000">
              <a:schemeClr val="accent4">
                <a:hueOff val="1221077"/>
                <a:satOff val="-46523"/>
                <a:lumOff val="2313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Cuando la luz es muy intensa, se genera el movimiento de varios electrones, formando así una corriente</a:t>
          </a:r>
          <a:endParaRPr lang="es-EC" sz="1800" kern="1200" dirty="0"/>
        </a:p>
      </dsp:txBody>
      <dsp:txXfrm>
        <a:off x="6631872" y="2964383"/>
        <a:ext cx="2386486" cy="139711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9D577-F5F5-4E3E-BBA5-6D0E4340BF39}">
      <dsp:nvSpPr>
        <dsp:cNvPr id="0" name=""/>
        <dsp:cNvSpPr/>
      </dsp:nvSpPr>
      <dsp:spPr>
        <a:xfrm>
          <a:off x="3363" y="0"/>
          <a:ext cx="2886499" cy="105252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s-EC" sz="2000" kern="1200" dirty="0" smtClean="0"/>
            <a:t>Emisividad</a:t>
          </a:r>
          <a:endParaRPr lang="es-EC" sz="2000" kern="1200" dirty="0"/>
        </a:p>
      </dsp:txBody>
      <dsp:txXfrm>
        <a:off x="3363" y="0"/>
        <a:ext cx="2886499" cy="1052521"/>
      </dsp:txXfrm>
    </dsp:sp>
    <dsp:sp modelId="{DE27B029-32AD-4196-9D1A-FFAE87117ACF}">
      <dsp:nvSpPr>
        <dsp:cNvPr id="0" name=""/>
        <dsp:cNvSpPr/>
      </dsp:nvSpPr>
      <dsp:spPr>
        <a:xfrm>
          <a:off x="40354" y="1037244"/>
          <a:ext cx="2815116" cy="26347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just" defTabSz="889000">
            <a:lnSpc>
              <a:spcPct val="90000"/>
            </a:lnSpc>
            <a:spcBef>
              <a:spcPct val="0"/>
            </a:spcBef>
            <a:spcAft>
              <a:spcPct val="15000"/>
            </a:spcAft>
            <a:buChar char="••"/>
          </a:pPr>
          <a:r>
            <a:rPr lang="es-EC" sz="2000" kern="1200" dirty="0" smtClean="0"/>
            <a:t>Siendo esta una medida de la cantidad de radiación emitida por el objeto en comparación con la de un cuerpo negro perfecto de la misma temperatura</a:t>
          </a:r>
          <a:endParaRPr lang="es-EC" sz="2000" kern="1200" dirty="0"/>
        </a:p>
      </dsp:txBody>
      <dsp:txXfrm>
        <a:off x="40354" y="1037244"/>
        <a:ext cx="2815116" cy="2634760"/>
      </dsp:txXfrm>
    </dsp:sp>
    <dsp:sp modelId="{92F54FBA-32FB-4555-B2A5-BCB5C28B8182}">
      <dsp:nvSpPr>
        <dsp:cNvPr id="0" name=""/>
        <dsp:cNvSpPr/>
      </dsp:nvSpPr>
      <dsp:spPr>
        <a:xfrm>
          <a:off x="3372370" y="0"/>
          <a:ext cx="2692353" cy="95946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s-EC" sz="2000" kern="1200" dirty="0" smtClean="0"/>
            <a:t>Espectro electromagnético</a:t>
          </a:r>
          <a:endParaRPr lang="es-EC" sz="2000" kern="1200" dirty="0"/>
        </a:p>
      </dsp:txBody>
      <dsp:txXfrm>
        <a:off x="3372370" y="0"/>
        <a:ext cx="2692353" cy="959468"/>
      </dsp:txXfrm>
    </dsp:sp>
    <dsp:sp modelId="{7BF1279F-F928-4CA5-95AD-7844D8017656}">
      <dsp:nvSpPr>
        <dsp:cNvPr id="0" name=""/>
        <dsp:cNvSpPr/>
      </dsp:nvSpPr>
      <dsp:spPr>
        <a:xfrm>
          <a:off x="3394509" y="933113"/>
          <a:ext cx="2688485" cy="30744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just" defTabSz="844550">
            <a:lnSpc>
              <a:spcPct val="90000"/>
            </a:lnSpc>
            <a:spcBef>
              <a:spcPct val="0"/>
            </a:spcBef>
            <a:spcAft>
              <a:spcPct val="15000"/>
            </a:spcAft>
            <a:buChar char="••"/>
          </a:pPr>
          <a:r>
            <a:rPr lang="es-EC" sz="1900" kern="1200" dirty="0" smtClean="0"/>
            <a:t>Los espectros electromagnéticos se dividen arbitrariamente en diversas zonas con distintas longitudes de onda conocidas como “bandas”, que se distinguen por los métodos para producirlos o detectar la radiación</a:t>
          </a:r>
          <a:endParaRPr lang="es-EC" sz="1900" kern="1200" dirty="0"/>
        </a:p>
      </dsp:txBody>
      <dsp:txXfrm>
        <a:off x="3394509" y="933113"/>
        <a:ext cx="2688485" cy="3074400"/>
      </dsp:txXfrm>
    </dsp:sp>
    <dsp:sp modelId="{35D827DB-4094-42C1-878B-88A0BF447883}">
      <dsp:nvSpPr>
        <dsp:cNvPr id="0" name=""/>
        <dsp:cNvSpPr/>
      </dsp:nvSpPr>
      <dsp:spPr>
        <a:xfrm>
          <a:off x="6393800" y="0"/>
          <a:ext cx="2886499" cy="105252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s-EC" sz="2000" kern="1200" dirty="0" smtClean="0"/>
            <a:t>Cámara termográfica</a:t>
          </a:r>
          <a:endParaRPr lang="es-EC" sz="2000" kern="1200" dirty="0"/>
        </a:p>
      </dsp:txBody>
      <dsp:txXfrm>
        <a:off x="6393800" y="0"/>
        <a:ext cx="2886499" cy="1052521"/>
      </dsp:txXfrm>
    </dsp:sp>
    <dsp:sp modelId="{CE6F5B51-E680-4C47-8413-B533814A458C}">
      <dsp:nvSpPr>
        <dsp:cNvPr id="0" name=""/>
        <dsp:cNvSpPr/>
      </dsp:nvSpPr>
      <dsp:spPr>
        <a:xfrm>
          <a:off x="6393800" y="1011550"/>
          <a:ext cx="2886499" cy="251255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just" defTabSz="889000">
            <a:lnSpc>
              <a:spcPct val="90000"/>
            </a:lnSpc>
            <a:spcBef>
              <a:spcPct val="0"/>
            </a:spcBef>
            <a:spcAft>
              <a:spcPct val="15000"/>
            </a:spcAft>
            <a:buChar char="••"/>
          </a:pPr>
          <a:r>
            <a:rPr lang="es-EC" sz="2000" kern="1200" dirty="0" smtClean="0"/>
            <a:t>La termografía de infrarrojos es el arte de transformar una imagen de infrarrojos en una imagen radiométrica que reconozca los valores de temperatura</a:t>
          </a:r>
          <a:endParaRPr lang="es-EC" sz="2000" kern="1200" dirty="0"/>
        </a:p>
      </dsp:txBody>
      <dsp:txXfrm>
        <a:off x="6393800" y="1011550"/>
        <a:ext cx="2886499" cy="251255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44C09-8F82-446C-9CE9-23726D43F37B}">
      <dsp:nvSpPr>
        <dsp:cNvPr id="0" name=""/>
        <dsp:cNvSpPr/>
      </dsp:nvSpPr>
      <dsp:spPr>
        <a:xfrm>
          <a:off x="0" y="0"/>
          <a:ext cx="650721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836E62-02AE-4394-A63E-4D04D50109BA}">
      <dsp:nvSpPr>
        <dsp:cNvPr id="0" name=""/>
        <dsp:cNvSpPr/>
      </dsp:nvSpPr>
      <dsp:spPr>
        <a:xfrm>
          <a:off x="0" y="1540"/>
          <a:ext cx="1301443" cy="3152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r" defTabSz="1066800">
            <a:lnSpc>
              <a:spcPct val="90000"/>
            </a:lnSpc>
            <a:spcBef>
              <a:spcPct val="0"/>
            </a:spcBef>
            <a:spcAft>
              <a:spcPct val="35000"/>
            </a:spcAft>
          </a:pPr>
          <a:r>
            <a:rPr lang="es-EC" sz="2400" kern="1200" dirty="0" smtClean="0"/>
            <a:t>SAD</a:t>
          </a:r>
          <a:endParaRPr lang="es-EC" sz="2400" kern="1200" dirty="0"/>
        </a:p>
      </dsp:txBody>
      <dsp:txXfrm>
        <a:off x="0" y="1540"/>
        <a:ext cx="1301443" cy="3152743"/>
      </dsp:txXfrm>
    </dsp:sp>
    <dsp:sp modelId="{542B2048-4B6E-48EE-97C9-0953C2F2CF2E}">
      <dsp:nvSpPr>
        <dsp:cNvPr id="0" name=""/>
        <dsp:cNvSpPr/>
      </dsp:nvSpPr>
      <dsp:spPr>
        <a:xfrm>
          <a:off x="1399051" y="26364"/>
          <a:ext cx="5108163" cy="496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dirty="0" smtClean="0"/>
            <a:t>Tiempo de vida útil requerida: 6 meses</a:t>
          </a:r>
        </a:p>
      </dsp:txBody>
      <dsp:txXfrm>
        <a:off x="1399051" y="26364"/>
        <a:ext cx="5108163" cy="496464"/>
      </dsp:txXfrm>
    </dsp:sp>
    <dsp:sp modelId="{F302B05D-FA9F-450A-93DD-9C0433FC8CCB}">
      <dsp:nvSpPr>
        <dsp:cNvPr id="0" name=""/>
        <dsp:cNvSpPr/>
      </dsp:nvSpPr>
      <dsp:spPr>
        <a:xfrm>
          <a:off x="1301443" y="470509"/>
          <a:ext cx="52057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2C37D8-8922-4E11-8B24-05C55B104E5F}">
      <dsp:nvSpPr>
        <dsp:cNvPr id="0" name=""/>
        <dsp:cNvSpPr/>
      </dsp:nvSpPr>
      <dsp:spPr>
        <a:xfrm>
          <a:off x="1399051" y="496119"/>
          <a:ext cx="5108163" cy="496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dirty="0" smtClean="0"/>
            <a:t>Variable principal a medir: Temperatura, número de variables 4</a:t>
          </a:r>
          <a:endParaRPr lang="es-EC" sz="1800" kern="1200" dirty="0"/>
        </a:p>
      </dsp:txBody>
      <dsp:txXfrm>
        <a:off x="1399051" y="496119"/>
        <a:ext cx="5108163" cy="496464"/>
      </dsp:txXfrm>
    </dsp:sp>
    <dsp:sp modelId="{A51E0946-ACD8-4077-B563-2E6060F97373}">
      <dsp:nvSpPr>
        <dsp:cNvPr id="0" name=""/>
        <dsp:cNvSpPr/>
      </dsp:nvSpPr>
      <dsp:spPr>
        <a:xfrm>
          <a:off x="1301443" y="1096435"/>
          <a:ext cx="52057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402571-F1DA-462F-90F6-5019F0B61CC8}">
      <dsp:nvSpPr>
        <dsp:cNvPr id="0" name=""/>
        <dsp:cNvSpPr/>
      </dsp:nvSpPr>
      <dsp:spPr>
        <a:xfrm>
          <a:off x="1399051" y="1068939"/>
          <a:ext cx="5108163" cy="496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dirty="0" smtClean="0"/>
            <a:t>Variable secundaria a medir: Humedad, numero de variables 1</a:t>
          </a:r>
          <a:endParaRPr lang="es-EC" sz="1800" kern="1200" dirty="0"/>
        </a:p>
      </dsp:txBody>
      <dsp:txXfrm>
        <a:off x="1399051" y="1068939"/>
        <a:ext cx="5108163" cy="496464"/>
      </dsp:txXfrm>
    </dsp:sp>
    <dsp:sp modelId="{E1B41D5A-A2E7-4DED-949F-9962355B5A96}">
      <dsp:nvSpPr>
        <dsp:cNvPr id="0" name=""/>
        <dsp:cNvSpPr/>
      </dsp:nvSpPr>
      <dsp:spPr>
        <a:xfrm>
          <a:off x="1301443" y="1668556"/>
          <a:ext cx="52057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0FA0F-7A29-4712-9B1B-789FDBD0BA6A}">
      <dsp:nvSpPr>
        <dsp:cNvPr id="0" name=""/>
        <dsp:cNvSpPr/>
      </dsp:nvSpPr>
      <dsp:spPr>
        <a:xfrm>
          <a:off x="1399051" y="1630575"/>
          <a:ext cx="5108163" cy="496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dirty="0" smtClean="0"/>
            <a:t>Frecuencia de muestreo: 1mpm</a:t>
          </a:r>
          <a:endParaRPr lang="es-EC" sz="1800" kern="1200" dirty="0"/>
        </a:p>
      </dsp:txBody>
      <dsp:txXfrm>
        <a:off x="1399051" y="1630575"/>
        <a:ext cx="5108163" cy="496464"/>
      </dsp:txXfrm>
    </dsp:sp>
    <dsp:sp modelId="{D1DE6A52-3962-4FCB-B1EE-266A6C4B164F}">
      <dsp:nvSpPr>
        <dsp:cNvPr id="0" name=""/>
        <dsp:cNvSpPr/>
      </dsp:nvSpPr>
      <dsp:spPr>
        <a:xfrm>
          <a:off x="1301443" y="2040255"/>
          <a:ext cx="52057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BC7B8A-5BAF-474A-84D4-3B0F273D9AF9}">
      <dsp:nvSpPr>
        <dsp:cNvPr id="0" name=""/>
        <dsp:cNvSpPr/>
      </dsp:nvSpPr>
      <dsp:spPr>
        <a:xfrm>
          <a:off x="1399051" y="2124965"/>
          <a:ext cx="5108163" cy="496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dirty="0" smtClean="0"/>
            <a:t>Resolución de cifras significativas: 4</a:t>
          </a:r>
          <a:endParaRPr lang="es-EC" sz="1800" kern="1200" dirty="0"/>
        </a:p>
      </dsp:txBody>
      <dsp:txXfrm>
        <a:off x="1399051" y="2124965"/>
        <a:ext cx="5108163" cy="496464"/>
      </dsp:txXfrm>
    </dsp:sp>
    <dsp:sp modelId="{A85E0A8B-B81F-43B4-9617-2073C6B4863A}">
      <dsp:nvSpPr>
        <dsp:cNvPr id="0" name=""/>
        <dsp:cNvSpPr/>
      </dsp:nvSpPr>
      <dsp:spPr>
        <a:xfrm>
          <a:off x="1301443" y="2554192"/>
          <a:ext cx="52057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AE81AC-BC14-47A8-AD3D-68CA510426FB}">
      <dsp:nvSpPr>
        <dsp:cNvPr id="0" name=""/>
        <dsp:cNvSpPr/>
      </dsp:nvSpPr>
      <dsp:spPr>
        <a:xfrm>
          <a:off x="1399051" y="2632803"/>
          <a:ext cx="5108163" cy="496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dirty="0" smtClean="0"/>
            <a:t>Monitoreo tiempo real</a:t>
          </a:r>
          <a:endParaRPr lang="es-EC" sz="1800" kern="1200" dirty="0"/>
        </a:p>
      </dsp:txBody>
      <dsp:txXfrm>
        <a:off x="1399051" y="2632803"/>
        <a:ext cx="5108163" cy="496464"/>
      </dsp:txXfrm>
    </dsp:sp>
    <dsp:sp modelId="{889DCC2E-AC08-49EA-805B-C6DCCE018809}">
      <dsp:nvSpPr>
        <dsp:cNvPr id="0" name=""/>
        <dsp:cNvSpPr/>
      </dsp:nvSpPr>
      <dsp:spPr>
        <a:xfrm>
          <a:off x="1301443" y="3129268"/>
          <a:ext cx="52057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321D27-A21D-4C82-939A-D9C7A31E76CD}">
      <dsp:nvSpPr>
        <dsp:cNvPr id="0" name=""/>
        <dsp:cNvSpPr/>
      </dsp:nvSpPr>
      <dsp:spPr>
        <a:xfrm>
          <a:off x="201181" y="97"/>
          <a:ext cx="1313990" cy="411074"/>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t>Etapa I</a:t>
          </a:r>
          <a:endParaRPr lang="es-EC" sz="1800" kern="1200" dirty="0"/>
        </a:p>
      </dsp:txBody>
      <dsp:txXfrm>
        <a:off x="213221" y="12137"/>
        <a:ext cx="1289910" cy="386994"/>
      </dsp:txXfrm>
    </dsp:sp>
    <dsp:sp modelId="{209771A4-A95E-4E49-BA92-1E7EF20A8099}">
      <dsp:nvSpPr>
        <dsp:cNvPr id="0" name=""/>
        <dsp:cNvSpPr/>
      </dsp:nvSpPr>
      <dsp:spPr>
        <a:xfrm>
          <a:off x="332580" y="411171"/>
          <a:ext cx="159179" cy="1244569"/>
        </a:xfrm>
        <a:custGeom>
          <a:avLst/>
          <a:gdLst/>
          <a:ahLst/>
          <a:cxnLst/>
          <a:rect l="0" t="0" r="0" b="0"/>
          <a:pathLst>
            <a:path>
              <a:moveTo>
                <a:pt x="0" y="0"/>
              </a:moveTo>
              <a:lnTo>
                <a:pt x="0" y="1244569"/>
              </a:lnTo>
              <a:lnTo>
                <a:pt x="159179" y="1244569"/>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17C253-8AF3-407B-8934-EFCF6C5DE129}">
      <dsp:nvSpPr>
        <dsp:cNvPr id="0" name=""/>
        <dsp:cNvSpPr/>
      </dsp:nvSpPr>
      <dsp:spPr>
        <a:xfrm>
          <a:off x="491760" y="550357"/>
          <a:ext cx="2554788" cy="2210765"/>
        </a:xfrm>
        <a:prstGeom prst="roundRect">
          <a:avLst>
            <a:gd name="adj" fmla="val 10000"/>
          </a:avLst>
        </a:prstGeom>
        <a:solidFill>
          <a:schemeClr val="dk2">
            <a:alpha val="9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C" sz="1800" kern="1200" dirty="0" smtClean="0"/>
            <a:t>En esta etapa se procede a interactuar con el medio físico con la utilización de transductores de prueba, que permitan conocer el comportamiento de las variables en campo</a:t>
          </a:r>
          <a:endParaRPr lang="es-EC" sz="1800" kern="1200" dirty="0"/>
        </a:p>
      </dsp:txBody>
      <dsp:txXfrm>
        <a:off x="556511" y="615108"/>
        <a:ext cx="2425286" cy="2081263"/>
      </dsp:txXfrm>
    </dsp:sp>
    <dsp:sp modelId="{1F0EB7E7-DE73-4973-A398-2B0C89C772F5}">
      <dsp:nvSpPr>
        <dsp:cNvPr id="0" name=""/>
        <dsp:cNvSpPr/>
      </dsp:nvSpPr>
      <dsp:spPr>
        <a:xfrm>
          <a:off x="332580" y="411171"/>
          <a:ext cx="107845" cy="3600502"/>
        </a:xfrm>
        <a:custGeom>
          <a:avLst/>
          <a:gdLst/>
          <a:ahLst/>
          <a:cxnLst/>
          <a:rect l="0" t="0" r="0" b="0"/>
          <a:pathLst>
            <a:path>
              <a:moveTo>
                <a:pt x="0" y="0"/>
              </a:moveTo>
              <a:lnTo>
                <a:pt x="0" y="3600502"/>
              </a:lnTo>
              <a:lnTo>
                <a:pt x="107845" y="360050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4D54F5-0DE3-4C6A-AFD3-7CE870691233}">
      <dsp:nvSpPr>
        <dsp:cNvPr id="0" name=""/>
        <dsp:cNvSpPr/>
      </dsp:nvSpPr>
      <dsp:spPr>
        <a:xfrm>
          <a:off x="440426" y="2910866"/>
          <a:ext cx="2573753" cy="2201614"/>
        </a:xfrm>
        <a:prstGeom prst="roundRect">
          <a:avLst>
            <a:gd name="adj" fmla="val 10000"/>
          </a:avLst>
        </a:prstGeom>
        <a:solidFill>
          <a:schemeClr val="dk2">
            <a:alpha val="9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t>Clima: Subtropical</a:t>
          </a:r>
        </a:p>
        <a:p>
          <a:pPr lvl="0" algn="ctr" defTabSz="800100">
            <a:lnSpc>
              <a:spcPct val="90000"/>
            </a:lnSpc>
            <a:spcBef>
              <a:spcPct val="0"/>
            </a:spcBef>
            <a:spcAft>
              <a:spcPct val="35000"/>
            </a:spcAft>
          </a:pPr>
          <a:r>
            <a:rPr lang="es-EC" sz="1800" kern="1200" dirty="0" smtClean="0"/>
            <a:t>Temperatura ambiente: 10 – 30 °C</a:t>
          </a:r>
        </a:p>
        <a:p>
          <a:pPr lvl="0" algn="ctr" defTabSz="800100">
            <a:lnSpc>
              <a:spcPct val="90000"/>
            </a:lnSpc>
            <a:spcBef>
              <a:spcPct val="0"/>
            </a:spcBef>
            <a:spcAft>
              <a:spcPct val="35000"/>
            </a:spcAft>
          </a:pPr>
          <a:r>
            <a:rPr lang="es-EC" sz="1800" kern="1200" dirty="0" smtClean="0"/>
            <a:t>Probabilidad de precipitaciones: 42%</a:t>
          </a:r>
        </a:p>
        <a:p>
          <a:pPr lvl="0" algn="ctr" defTabSz="800100">
            <a:lnSpc>
              <a:spcPct val="90000"/>
            </a:lnSpc>
            <a:spcBef>
              <a:spcPct val="0"/>
            </a:spcBef>
            <a:spcAft>
              <a:spcPct val="35000"/>
            </a:spcAft>
          </a:pPr>
          <a:r>
            <a:rPr lang="es-EC" sz="1800" kern="1200" dirty="0" smtClean="0"/>
            <a:t>Humedad: Hasta del 63%</a:t>
          </a:r>
        </a:p>
        <a:p>
          <a:pPr lvl="0" algn="ctr" defTabSz="800100">
            <a:lnSpc>
              <a:spcPct val="90000"/>
            </a:lnSpc>
            <a:spcBef>
              <a:spcPct val="0"/>
            </a:spcBef>
            <a:spcAft>
              <a:spcPct val="35000"/>
            </a:spcAft>
          </a:pPr>
          <a:r>
            <a:rPr lang="es-EC" sz="1800" kern="1200" dirty="0" smtClean="0"/>
            <a:t>Viento 16Km/h</a:t>
          </a:r>
          <a:endParaRPr lang="es-EC" sz="1800" kern="1200" dirty="0"/>
        </a:p>
      </dsp:txBody>
      <dsp:txXfrm>
        <a:off x="504909" y="2975349"/>
        <a:ext cx="2444787" cy="2072648"/>
      </dsp:txXfrm>
    </dsp:sp>
    <dsp:sp modelId="{6B61C53C-E4A5-4A85-8350-9F7CCBFAFDF4}">
      <dsp:nvSpPr>
        <dsp:cNvPr id="0" name=""/>
        <dsp:cNvSpPr/>
      </dsp:nvSpPr>
      <dsp:spPr>
        <a:xfrm>
          <a:off x="3333552" y="23659"/>
          <a:ext cx="1495994" cy="365959"/>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t>Etapa II</a:t>
          </a:r>
          <a:endParaRPr lang="es-EC" sz="1800" kern="1200" dirty="0"/>
        </a:p>
      </dsp:txBody>
      <dsp:txXfrm>
        <a:off x="3344271" y="34378"/>
        <a:ext cx="1474556" cy="344521"/>
      </dsp:txXfrm>
    </dsp:sp>
    <dsp:sp modelId="{01FF6812-130B-496F-9FF8-58F658963172}">
      <dsp:nvSpPr>
        <dsp:cNvPr id="0" name=""/>
        <dsp:cNvSpPr/>
      </dsp:nvSpPr>
      <dsp:spPr>
        <a:xfrm>
          <a:off x="3483151" y="389619"/>
          <a:ext cx="149599" cy="1196456"/>
        </a:xfrm>
        <a:custGeom>
          <a:avLst/>
          <a:gdLst/>
          <a:ahLst/>
          <a:cxnLst/>
          <a:rect l="0" t="0" r="0" b="0"/>
          <a:pathLst>
            <a:path>
              <a:moveTo>
                <a:pt x="0" y="0"/>
              </a:moveTo>
              <a:lnTo>
                <a:pt x="0" y="1196456"/>
              </a:lnTo>
              <a:lnTo>
                <a:pt x="149599" y="119645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5688A2-4E5E-4DD7-B51F-3679CF7C8920}">
      <dsp:nvSpPr>
        <dsp:cNvPr id="0" name=""/>
        <dsp:cNvSpPr/>
      </dsp:nvSpPr>
      <dsp:spPr>
        <a:xfrm>
          <a:off x="3632751" y="663566"/>
          <a:ext cx="2394067" cy="1845020"/>
        </a:xfrm>
        <a:prstGeom prst="roundRect">
          <a:avLst>
            <a:gd name="adj" fmla="val 10000"/>
          </a:avLst>
        </a:prstGeom>
        <a:solidFill>
          <a:schemeClr val="dk2">
            <a:alpha val="9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t>Para que los sensores funcionen adecuadamente es necesario realizar una etapa de instrumentación y acondicionamiento de la señal. </a:t>
          </a:r>
          <a:endParaRPr lang="es-EC" sz="1800" kern="1200" dirty="0"/>
        </a:p>
      </dsp:txBody>
      <dsp:txXfrm>
        <a:off x="3686790" y="717605"/>
        <a:ext cx="2285989" cy="1736942"/>
      </dsp:txXfrm>
    </dsp:sp>
    <dsp:sp modelId="{093F8996-0EB9-4A25-AC3C-23BF8750C2D6}">
      <dsp:nvSpPr>
        <dsp:cNvPr id="0" name=""/>
        <dsp:cNvSpPr/>
      </dsp:nvSpPr>
      <dsp:spPr>
        <a:xfrm>
          <a:off x="3483151" y="389619"/>
          <a:ext cx="149599" cy="3595599"/>
        </a:xfrm>
        <a:custGeom>
          <a:avLst/>
          <a:gdLst/>
          <a:ahLst/>
          <a:cxnLst/>
          <a:rect l="0" t="0" r="0" b="0"/>
          <a:pathLst>
            <a:path>
              <a:moveTo>
                <a:pt x="0" y="0"/>
              </a:moveTo>
              <a:lnTo>
                <a:pt x="0" y="3595599"/>
              </a:lnTo>
              <a:lnTo>
                <a:pt x="149599" y="3595599"/>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13B1D9-3689-40A9-8E66-BDC5446CE461}">
      <dsp:nvSpPr>
        <dsp:cNvPr id="0" name=""/>
        <dsp:cNvSpPr/>
      </dsp:nvSpPr>
      <dsp:spPr>
        <a:xfrm>
          <a:off x="3632751" y="2806095"/>
          <a:ext cx="2394067" cy="2358247"/>
        </a:xfrm>
        <a:prstGeom prst="roundRect">
          <a:avLst>
            <a:gd name="adj" fmla="val 10000"/>
          </a:avLst>
        </a:prstGeom>
        <a:solidFill>
          <a:schemeClr val="dk2">
            <a:alpha val="9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C" sz="1800" kern="1200" dirty="0" smtClean="0"/>
            <a:t>La ventaja principal de estos sensores es que vienen incorporados etapas de acondicionamiento que permiten que la implementación del sistema sea confiable y sencilla</a:t>
          </a:r>
          <a:endParaRPr lang="es-EC" sz="1800" kern="1200" dirty="0"/>
        </a:p>
      </dsp:txBody>
      <dsp:txXfrm>
        <a:off x="3701822" y="2875166"/>
        <a:ext cx="2255925" cy="2220105"/>
      </dsp:txXfrm>
    </dsp:sp>
    <dsp:sp modelId="{BC533072-A3C6-4134-A0E3-295A49A746BE}">
      <dsp:nvSpPr>
        <dsp:cNvPr id="0" name=""/>
        <dsp:cNvSpPr/>
      </dsp:nvSpPr>
      <dsp:spPr>
        <a:xfrm>
          <a:off x="6224578" y="61776"/>
          <a:ext cx="1495994" cy="399126"/>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t>Etapa III</a:t>
          </a:r>
          <a:endParaRPr lang="es-EC" sz="1800" kern="1200" dirty="0"/>
        </a:p>
      </dsp:txBody>
      <dsp:txXfrm>
        <a:off x="6236268" y="73466"/>
        <a:ext cx="1472614" cy="375746"/>
      </dsp:txXfrm>
    </dsp:sp>
    <dsp:sp modelId="{B186C725-FA39-43FB-B0F3-F43B332A1912}">
      <dsp:nvSpPr>
        <dsp:cNvPr id="0" name=""/>
        <dsp:cNvSpPr/>
      </dsp:nvSpPr>
      <dsp:spPr>
        <a:xfrm>
          <a:off x="6374178" y="460902"/>
          <a:ext cx="176218" cy="2008418"/>
        </a:xfrm>
        <a:custGeom>
          <a:avLst/>
          <a:gdLst/>
          <a:ahLst/>
          <a:cxnLst/>
          <a:rect l="0" t="0" r="0" b="0"/>
          <a:pathLst>
            <a:path>
              <a:moveTo>
                <a:pt x="0" y="0"/>
              </a:moveTo>
              <a:lnTo>
                <a:pt x="0" y="2008418"/>
              </a:lnTo>
              <a:lnTo>
                <a:pt x="176218" y="200841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462C0A-5A44-4AD0-A9BB-73BE5583FFDB}">
      <dsp:nvSpPr>
        <dsp:cNvPr id="0" name=""/>
        <dsp:cNvSpPr/>
      </dsp:nvSpPr>
      <dsp:spPr>
        <a:xfrm>
          <a:off x="6550396" y="684582"/>
          <a:ext cx="1904057" cy="3569477"/>
        </a:xfrm>
        <a:prstGeom prst="roundRect">
          <a:avLst>
            <a:gd name="adj" fmla="val 10000"/>
          </a:avLst>
        </a:prstGeom>
        <a:solidFill>
          <a:schemeClr val="dk2">
            <a:alpha val="9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t>En esta etapa se procedido a programar el microcontrolador para que las entradas analógicas puedan ser leídas. La estructura y código del programa, se desarrollado en el IDE de arduino</a:t>
          </a:r>
          <a:endParaRPr lang="es-EC" sz="1800" kern="1200" dirty="0"/>
        </a:p>
      </dsp:txBody>
      <dsp:txXfrm>
        <a:off x="6606164" y="740350"/>
        <a:ext cx="1792521" cy="3457941"/>
      </dsp:txXfrm>
    </dsp:sp>
    <dsp:sp modelId="{335A5552-6A42-4C62-8EAC-04EF3D7AB01E}">
      <dsp:nvSpPr>
        <dsp:cNvPr id="0" name=""/>
        <dsp:cNvSpPr/>
      </dsp:nvSpPr>
      <dsp:spPr>
        <a:xfrm>
          <a:off x="8684169" y="23659"/>
          <a:ext cx="1495994" cy="365959"/>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t>Etapa VI</a:t>
          </a:r>
          <a:endParaRPr lang="es-EC" sz="1800" kern="1200" dirty="0"/>
        </a:p>
      </dsp:txBody>
      <dsp:txXfrm>
        <a:off x="8694888" y="34378"/>
        <a:ext cx="1474556" cy="344521"/>
      </dsp:txXfrm>
    </dsp:sp>
    <dsp:sp modelId="{6CA3C0CF-51D9-467F-A750-9830A27095F3}">
      <dsp:nvSpPr>
        <dsp:cNvPr id="0" name=""/>
        <dsp:cNvSpPr/>
      </dsp:nvSpPr>
      <dsp:spPr>
        <a:xfrm>
          <a:off x="8833768" y="389619"/>
          <a:ext cx="172843" cy="2405164"/>
        </a:xfrm>
        <a:custGeom>
          <a:avLst/>
          <a:gdLst/>
          <a:ahLst/>
          <a:cxnLst/>
          <a:rect l="0" t="0" r="0" b="0"/>
          <a:pathLst>
            <a:path>
              <a:moveTo>
                <a:pt x="0" y="0"/>
              </a:moveTo>
              <a:lnTo>
                <a:pt x="0" y="2405164"/>
              </a:lnTo>
              <a:lnTo>
                <a:pt x="172843" y="240516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EE3A88-4EFA-4D4C-A73F-58DCD2656A23}">
      <dsp:nvSpPr>
        <dsp:cNvPr id="0" name=""/>
        <dsp:cNvSpPr/>
      </dsp:nvSpPr>
      <dsp:spPr>
        <a:xfrm>
          <a:off x="9006611" y="663566"/>
          <a:ext cx="2026888" cy="4262435"/>
        </a:xfrm>
        <a:prstGeom prst="roundRect">
          <a:avLst>
            <a:gd name="adj" fmla="val 10000"/>
          </a:avLst>
        </a:prstGeom>
        <a:solidFill>
          <a:schemeClr val="dk2">
            <a:alpha val="9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t>En esta etapa se ha hecho uso de librerías de PLX-DAQ, para establecer la comunicación serial entre el hardware de arduino y Microsoft Excel 2013. Mediante la cual se ha adecuado el script para que pueda registrar las variables requeridas por el sistema</a:t>
          </a:r>
          <a:endParaRPr lang="es-EC" sz="1800" kern="1200" dirty="0"/>
        </a:p>
      </dsp:txBody>
      <dsp:txXfrm>
        <a:off x="9065977" y="722932"/>
        <a:ext cx="1908156" cy="414370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127E6-C9EC-4DC2-B8DF-A05CFD12F35F}">
      <dsp:nvSpPr>
        <dsp:cNvPr id="0" name=""/>
        <dsp:cNvSpPr/>
      </dsp:nvSpPr>
      <dsp:spPr>
        <a:xfrm>
          <a:off x="6486" y="0"/>
          <a:ext cx="3949146" cy="205442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C" sz="1800" kern="1200" dirty="0" smtClean="0">
              <a:latin typeface="+mn-lt"/>
              <a:ea typeface="Calibri" panose="020F0502020204030204" pitchFamily="34" charset="0"/>
            </a:rPr>
            <a:t>Este diseño consistirá en la construcción de la capa de rodadura de hormigón asfaltico de una vía, la cual se constituye por una granulometría determinada, material asfaltico y de ser necesario un relleno mineral. </a:t>
          </a:r>
          <a:endParaRPr lang="es-EC" sz="1800" kern="1200" dirty="0">
            <a:solidFill>
              <a:schemeClr val="bg1"/>
            </a:solidFill>
            <a:latin typeface="+mn-lt"/>
          </a:endParaRPr>
        </a:p>
      </dsp:txBody>
      <dsp:txXfrm>
        <a:off x="66658" y="60172"/>
        <a:ext cx="3828802" cy="1934077"/>
      </dsp:txXfrm>
    </dsp:sp>
    <dsp:sp modelId="{BE9A60E9-24FF-4C73-B6C2-6DF03C70FC53}">
      <dsp:nvSpPr>
        <dsp:cNvPr id="0" name=""/>
        <dsp:cNvSpPr/>
      </dsp:nvSpPr>
      <dsp:spPr>
        <a:xfrm>
          <a:off x="4350547" y="537516"/>
          <a:ext cx="837219" cy="97938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s-EC" sz="3200" kern="1200">
            <a:solidFill>
              <a:schemeClr val="tx1"/>
            </a:solidFill>
            <a:latin typeface="+mj-lt"/>
          </a:endParaRPr>
        </a:p>
      </dsp:txBody>
      <dsp:txXfrm>
        <a:off x="4350547" y="733394"/>
        <a:ext cx="586053" cy="587632"/>
      </dsp:txXfrm>
    </dsp:sp>
    <dsp:sp modelId="{D968373F-5DAE-4100-91CF-5263E43F698D}">
      <dsp:nvSpPr>
        <dsp:cNvPr id="0" name=""/>
        <dsp:cNvSpPr/>
      </dsp:nvSpPr>
      <dsp:spPr>
        <a:xfrm>
          <a:off x="5535291" y="0"/>
          <a:ext cx="3949146" cy="2054421"/>
        </a:xfrm>
        <a:prstGeom prst="roundRect">
          <a:avLst>
            <a:gd name="adj" fmla="val 10000"/>
          </a:avLst>
        </a:prstGeom>
        <a:solidFill>
          <a:schemeClr val="accent4">
            <a:hueOff val="1221077"/>
            <a:satOff val="-46523"/>
            <a:lumOff val="231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C" sz="1800" kern="1200" dirty="0" smtClean="0">
              <a:latin typeface="+mn-lt"/>
              <a:ea typeface="Calibri" panose="020F0502020204030204" pitchFamily="34" charset="0"/>
            </a:rPr>
            <a:t>Estos serán mezclados en caliente en una planta central y se colocara sobre una base debidamente preparada o sobre un pavimento ya existente </a:t>
          </a:r>
          <a:r>
            <a:rPr lang="es-ES" sz="1800" kern="1200" dirty="0" smtClean="0">
              <a:solidFill>
                <a:schemeClr val="bg1"/>
              </a:solidFill>
              <a:latin typeface="+mn-lt"/>
            </a:rPr>
            <a:t>Resistente a las condiciones climáticas y las solicitaciones producidas por el tránsito vehicular</a:t>
          </a:r>
          <a:endParaRPr lang="es-EC" sz="1800" kern="1200" dirty="0">
            <a:solidFill>
              <a:schemeClr val="bg1"/>
            </a:solidFill>
            <a:latin typeface="+mn-lt"/>
          </a:endParaRPr>
        </a:p>
      </dsp:txBody>
      <dsp:txXfrm>
        <a:off x="5595463" y="60172"/>
        <a:ext cx="3828802" cy="193407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DB78A-BE35-4E0A-9A0C-7A6CF4DA6BEC}">
      <dsp:nvSpPr>
        <dsp:cNvPr id="0" name=""/>
        <dsp:cNvSpPr/>
      </dsp:nvSpPr>
      <dsp:spPr>
        <a:xfrm>
          <a:off x="233679" y="0"/>
          <a:ext cx="1354666" cy="1354666"/>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C00664-B842-452B-81BB-F42278645561}">
      <dsp:nvSpPr>
        <dsp:cNvPr id="0" name=""/>
        <dsp:cNvSpPr/>
      </dsp:nvSpPr>
      <dsp:spPr>
        <a:xfrm>
          <a:off x="369146" y="135466"/>
          <a:ext cx="1083733" cy="1083733"/>
        </a:xfrm>
        <a:prstGeom prst="pie">
          <a:avLst>
            <a:gd name="adj1" fmla="val 10800000"/>
            <a:gd name="adj2" fmla="val 162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7B3762-2536-4356-B283-149D8301B802}">
      <dsp:nvSpPr>
        <dsp:cNvPr id="0" name=""/>
        <dsp:cNvSpPr/>
      </dsp:nvSpPr>
      <dsp:spPr>
        <a:xfrm rot="16200000">
          <a:off x="-1324186" y="3048000"/>
          <a:ext cx="3928533" cy="81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1066800">
            <a:lnSpc>
              <a:spcPct val="90000"/>
            </a:lnSpc>
            <a:spcBef>
              <a:spcPct val="0"/>
            </a:spcBef>
            <a:spcAft>
              <a:spcPct val="35000"/>
            </a:spcAft>
          </a:pPr>
          <a:r>
            <a:rPr lang="es-EC" sz="2400" kern="1200" dirty="0" smtClean="0"/>
            <a:t>TPDA</a:t>
          </a:r>
          <a:endParaRPr lang="es-EC" sz="2400" kern="1200" dirty="0"/>
        </a:p>
      </dsp:txBody>
      <dsp:txXfrm>
        <a:off x="-1324186" y="3048000"/>
        <a:ext cx="3928533" cy="812800"/>
      </dsp:txXfrm>
    </dsp:sp>
    <dsp:sp modelId="{865DA837-2916-4386-8FF1-949F58B7CBAF}">
      <dsp:nvSpPr>
        <dsp:cNvPr id="0" name=""/>
        <dsp:cNvSpPr/>
      </dsp:nvSpPr>
      <dsp:spPr>
        <a:xfrm>
          <a:off x="1181946" y="0"/>
          <a:ext cx="2709333"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89000">
            <a:lnSpc>
              <a:spcPct val="90000"/>
            </a:lnSpc>
            <a:spcBef>
              <a:spcPct val="0"/>
            </a:spcBef>
            <a:spcAft>
              <a:spcPct val="35000"/>
            </a:spcAft>
          </a:pPr>
          <a:endParaRPr lang="es-EC" sz="2000" kern="1200" dirty="0" smtClean="0">
            <a:latin typeface="+mn-lt"/>
          </a:endParaRPr>
        </a:p>
        <a:p>
          <a:pPr lvl="0" algn="l" defTabSz="889000">
            <a:lnSpc>
              <a:spcPct val="90000"/>
            </a:lnSpc>
            <a:spcBef>
              <a:spcPct val="0"/>
            </a:spcBef>
            <a:spcAft>
              <a:spcPct val="35000"/>
            </a:spcAft>
          </a:pPr>
          <a:r>
            <a:rPr lang="es-EC" sz="2000" kern="1200" dirty="0" smtClean="0">
              <a:latin typeface="+mn-lt"/>
            </a:rPr>
            <a:t>Este parámetro para el diseño se toma en cuenta debiéndose a que existen vías que rebasan la barrera de los 80,000 vehículos diarios (TPDA), </a:t>
          </a:r>
          <a:endParaRPr lang="es-EC" sz="2000" kern="1200" dirty="0">
            <a:latin typeface="+mn-lt"/>
          </a:endParaRPr>
        </a:p>
      </dsp:txBody>
      <dsp:txXfrm>
        <a:off x="1181946" y="0"/>
        <a:ext cx="2709333" cy="5418667"/>
      </dsp:txXfrm>
    </dsp:sp>
    <dsp:sp modelId="{245CC9A5-87E4-464B-9101-8B10FEF80758}">
      <dsp:nvSpPr>
        <dsp:cNvPr id="0" name=""/>
        <dsp:cNvSpPr/>
      </dsp:nvSpPr>
      <dsp:spPr>
        <a:xfrm>
          <a:off x="4236720" y="0"/>
          <a:ext cx="1354666" cy="1354666"/>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2BBA26-33F9-44A8-922C-3DEDF21A4EC2}">
      <dsp:nvSpPr>
        <dsp:cNvPr id="0" name=""/>
        <dsp:cNvSpPr/>
      </dsp:nvSpPr>
      <dsp:spPr>
        <a:xfrm>
          <a:off x="4372186" y="135466"/>
          <a:ext cx="1083733" cy="1083733"/>
        </a:xfrm>
        <a:prstGeom prst="pie">
          <a:avLst>
            <a:gd name="adj1" fmla="val 5400000"/>
            <a:gd name="adj2" fmla="val 162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D7E8DD-19F9-47EE-B99E-3F90AB3B28DA}">
      <dsp:nvSpPr>
        <dsp:cNvPr id="0" name=""/>
        <dsp:cNvSpPr/>
      </dsp:nvSpPr>
      <dsp:spPr>
        <a:xfrm rot="16200000">
          <a:off x="2678853" y="3048000"/>
          <a:ext cx="3928533" cy="81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1066800">
            <a:lnSpc>
              <a:spcPct val="90000"/>
            </a:lnSpc>
            <a:spcBef>
              <a:spcPct val="0"/>
            </a:spcBef>
            <a:spcAft>
              <a:spcPct val="35000"/>
            </a:spcAft>
          </a:pPr>
          <a:r>
            <a:rPr lang="es-EC" sz="2400" kern="1200" dirty="0" smtClean="0"/>
            <a:t>TPDA</a:t>
          </a:r>
          <a:endParaRPr lang="es-EC" sz="2400" kern="1200" dirty="0"/>
        </a:p>
      </dsp:txBody>
      <dsp:txXfrm>
        <a:off x="2678853" y="3048000"/>
        <a:ext cx="3928533" cy="812800"/>
      </dsp:txXfrm>
    </dsp:sp>
    <dsp:sp modelId="{9622F34F-7CD5-455B-B2BF-F95B823162D5}">
      <dsp:nvSpPr>
        <dsp:cNvPr id="0" name=""/>
        <dsp:cNvSpPr/>
      </dsp:nvSpPr>
      <dsp:spPr>
        <a:xfrm>
          <a:off x="5184986" y="0"/>
          <a:ext cx="2709333"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89000">
            <a:lnSpc>
              <a:spcPct val="90000"/>
            </a:lnSpc>
            <a:spcBef>
              <a:spcPct val="0"/>
            </a:spcBef>
            <a:spcAft>
              <a:spcPct val="35000"/>
            </a:spcAft>
          </a:pPr>
          <a:endParaRPr lang="es-EC" sz="2000" kern="1200" dirty="0" smtClean="0">
            <a:latin typeface="+mn-lt"/>
          </a:endParaRPr>
        </a:p>
        <a:p>
          <a:pPr lvl="0" algn="l" defTabSz="889000">
            <a:lnSpc>
              <a:spcPct val="90000"/>
            </a:lnSpc>
            <a:spcBef>
              <a:spcPct val="0"/>
            </a:spcBef>
            <a:spcAft>
              <a:spcPct val="35000"/>
            </a:spcAft>
          </a:pPr>
          <a:r>
            <a:rPr lang="es-EC" sz="2000" kern="1200" dirty="0" smtClean="0">
              <a:latin typeface="+mn-lt"/>
            </a:rPr>
            <a:t>El parque automotor ha crecido consistentemente a una tasa promedio simple durante los últimos 14 años en el orden de 6% anual.</a:t>
          </a:r>
          <a:endParaRPr lang="es-EC" sz="2000" kern="1200" dirty="0">
            <a:latin typeface="+mn-lt"/>
          </a:endParaRPr>
        </a:p>
      </dsp:txBody>
      <dsp:txXfrm>
        <a:off x="5184986" y="0"/>
        <a:ext cx="2709333" cy="541866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04E821-A9A9-496F-AD4F-BC7EA1C949C9}">
      <dsp:nvSpPr>
        <dsp:cNvPr id="0" name=""/>
        <dsp:cNvSpPr/>
      </dsp:nvSpPr>
      <dsp:spPr>
        <a:xfrm>
          <a:off x="0" y="0"/>
          <a:ext cx="5264816" cy="5264816"/>
        </a:xfrm>
        <a:prstGeom prst="pie">
          <a:avLst>
            <a:gd name="adj1" fmla="val 5400000"/>
            <a:gd name="adj2" fmla="val 16200000"/>
          </a:avLst>
        </a:prstGeom>
        <a:gradFill rotWithShape="0">
          <a:gsLst>
            <a:gs pos="0">
              <a:schemeClr val="accent2">
                <a:shade val="50000"/>
                <a:hueOff val="0"/>
                <a:satOff val="0"/>
                <a:lumOff val="0"/>
                <a:alphaOff val="0"/>
                <a:lumMod val="110000"/>
                <a:satMod val="105000"/>
                <a:tint val="67000"/>
              </a:schemeClr>
            </a:gs>
            <a:gs pos="50000">
              <a:schemeClr val="accent2">
                <a:shade val="50000"/>
                <a:hueOff val="0"/>
                <a:satOff val="0"/>
                <a:lumOff val="0"/>
                <a:alphaOff val="0"/>
                <a:lumMod val="105000"/>
                <a:satMod val="103000"/>
                <a:tint val="73000"/>
              </a:schemeClr>
            </a:gs>
            <a:gs pos="100000">
              <a:schemeClr val="accent2">
                <a:shade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341169E-C074-4D5B-A905-FE2BB018E7C5}">
      <dsp:nvSpPr>
        <dsp:cNvPr id="0" name=""/>
        <dsp:cNvSpPr/>
      </dsp:nvSpPr>
      <dsp:spPr>
        <a:xfrm>
          <a:off x="2632408" y="0"/>
          <a:ext cx="7122461" cy="5264816"/>
        </a:xfrm>
        <a:prstGeom prst="rect">
          <a:avLst/>
        </a:prstGeom>
        <a:solidFill>
          <a:schemeClr val="bg1">
            <a:alpha val="90000"/>
          </a:schemeClr>
        </a:solidFill>
        <a:ln w="6350" cap="flat" cmpd="sng" algn="ctr">
          <a:solidFill>
            <a:schemeClr val="bg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C" sz="1800" kern="1200" dirty="0" smtClean="0"/>
            <a:t>Establecer una metodología de trabajo de los sistemas UAV/UAS, para identificar una altura apropiada de vuelo, y estabilidad del dron, condiciones desarrolladas de acuerdo a las condiciones geográficas del lugar.</a:t>
          </a:r>
          <a:endParaRPr lang="es-ES" sz="1800" kern="1200" dirty="0"/>
        </a:p>
      </dsp:txBody>
      <dsp:txXfrm>
        <a:off x="2632408" y="0"/>
        <a:ext cx="7122461" cy="1579448"/>
      </dsp:txXfrm>
    </dsp:sp>
    <dsp:sp modelId="{A2F42475-71D9-4C28-8BCD-C80191A10E46}">
      <dsp:nvSpPr>
        <dsp:cNvPr id="0" name=""/>
        <dsp:cNvSpPr/>
      </dsp:nvSpPr>
      <dsp:spPr>
        <a:xfrm>
          <a:off x="921344" y="1329941"/>
          <a:ext cx="3422127" cy="3422127"/>
        </a:xfrm>
        <a:prstGeom prst="pie">
          <a:avLst>
            <a:gd name="adj1" fmla="val 5400000"/>
            <a:gd name="adj2" fmla="val 16200000"/>
          </a:avLst>
        </a:prstGeom>
        <a:gradFill rotWithShape="0">
          <a:gsLst>
            <a:gs pos="0">
              <a:schemeClr val="accent2">
                <a:shade val="50000"/>
                <a:hueOff val="327965"/>
                <a:satOff val="-16911"/>
                <a:lumOff val="33424"/>
                <a:alphaOff val="0"/>
                <a:lumMod val="110000"/>
                <a:satMod val="105000"/>
                <a:tint val="67000"/>
              </a:schemeClr>
            </a:gs>
            <a:gs pos="50000">
              <a:schemeClr val="accent2">
                <a:shade val="50000"/>
                <a:hueOff val="327965"/>
                <a:satOff val="-16911"/>
                <a:lumOff val="33424"/>
                <a:alphaOff val="0"/>
                <a:lumMod val="105000"/>
                <a:satMod val="103000"/>
                <a:tint val="73000"/>
              </a:schemeClr>
            </a:gs>
            <a:gs pos="100000">
              <a:schemeClr val="accent2">
                <a:shade val="50000"/>
                <a:hueOff val="327965"/>
                <a:satOff val="-16911"/>
                <a:lumOff val="3342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396E9BE-BB76-4E06-AE3B-A7C2D9D55026}">
      <dsp:nvSpPr>
        <dsp:cNvPr id="0" name=""/>
        <dsp:cNvSpPr/>
      </dsp:nvSpPr>
      <dsp:spPr>
        <a:xfrm>
          <a:off x="2632408" y="1316184"/>
          <a:ext cx="7122461" cy="3422127"/>
        </a:xfrm>
        <a:prstGeom prst="rect">
          <a:avLst/>
        </a:prstGeom>
        <a:solidFill>
          <a:schemeClr val="lt1">
            <a:alpha val="90000"/>
            <a:hueOff val="0"/>
            <a:satOff val="0"/>
            <a:lumOff val="0"/>
            <a:alphaOff val="0"/>
          </a:schemeClr>
        </a:solidFill>
        <a:ln w="6350" cap="flat" cmpd="sng" algn="ctr">
          <a:solidFill>
            <a:schemeClr val="accent2">
              <a:shade val="50000"/>
              <a:hueOff val="307735"/>
              <a:satOff val="-16110"/>
              <a:lumOff val="3042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C" sz="1800" kern="1200" dirty="0" smtClean="0"/>
            <a:t>En el Ecuador existe la necesidad de potencias el estudio de la energía solar (irradiancia), y crear curvas de comportamiento para todos los días del año, de esta manera establecer patrones de conducta que facilite la experimentación desarrollo e innovación de productos asfalticos con mejor desempeño.</a:t>
          </a:r>
          <a:endParaRPr lang="es-ES" sz="1800" kern="1200" dirty="0"/>
        </a:p>
      </dsp:txBody>
      <dsp:txXfrm>
        <a:off x="2632408" y="1316184"/>
        <a:ext cx="7122461" cy="1579443"/>
      </dsp:txXfrm>
    </dsp:sp>
    <dsp:sp modelId="{14DEB4CC-9DEF-42BB-894F-9F3DCE1723FF}">
      <dsp:nvSpPr>
        <dsp:cNvPr id="0" name=""/>
        <dsp:cNvSpPr/>
      </dsp:nvSpPr>
      <dsp:spPr>
        <a:xfrm>
          <a:off x="1842686" y="2757523"/>
          <a:ext cx="1579443" cy="1579443"/>
        </a:xfrm>
        <a:prstGeom prst="pie">
          <a:avLst>
            <a:gd name="adj1" fmla="val 5400000"/>
            <a:gd name="adj2" fmla="val 16200000"/>
          </a:avLst>
        </a:prstGeom>
        <a:gradFill rotWithShape="0">
          <a:gsLst>
            <a:gs pos="0">
              <a:schemeClr val="accent2">
                <a:shade val="50000"/>
                <a:hueOff val="327965"/>
                <a:satOff val="-16911"/>
                <a:lumOff val="33424"/>
                <a:alphaOff val="0"/>
                <a:lumMod val="110000"/>
                <a:satMod val="105000"/>
                <a:tint val="67000"/>
              </a:schemeClr>
            </a:gs>
            <a:gs pos="50000">
              <a:schemeClr val="accent2">
                <a:shade val="50000"/>
                <a:hueOff val="327965"/>
                <a:satOff val="-16911"/>
                <a:lumOff val="33424"/>
                <a:alphaOff val="0"/>
                <a:lumMod val="105000"/>
                <a:satMod val="103000"/>
                <a:tint val="73000"/>
              </a:schemeClr>
            </a:gs>
            <a:gs pos="100000">
              <a:schemeClr val="accent2">
                <a:shade val="50000"/>
                <a:hueOff val="327965"/>
                <a:satOff val="-16911"/>
                <a:lumOff val="3342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8726AE9-6F70-474E-87C3-42F2AF527C45}">
      <dsp:nvSpPr>
        <dsp:cNvPr id="0" name=""/>
        <dsp:cNvSpPr/>
      </dsp:nvSpPr>
      <dsp:spPr>
        <a:xfrm>
          <a:off x="2632408" y="2746672"/>
          <a:ext cx="7122461" cy="1579443"/>
        </a:xfrm>
        <a:prstGeom prst="rect">
          <a:avLst/>
        </a:prstGeom>
        <a:solidFill>
          <a:schemeClr val="lt1">
            <a:alpha val="90000"/>
            <a:hueOff val="0"/>
            <a:satOff val="0"/>
            <a:lumOff val="0"/>
            <a:alphaOff val="0"/>
          </a:schemeClr>
        </a:solidFill>
        <a:ln w="6350" cap="flat" cmpd="sng" algn="ctr">
          <a:solidFill>
            <a:schemeClr val="accent2">
              <a:shade val="50000"/>
              <a:hueOff val="307735"/>
              <a:satOff val="-16110"/>
              <a:lumOff val="3042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C" sz="1800" kern="1200" dirty="0" smtClean="0"/>
            <a:t>Realizar acondicionamientos al asfalto AC-20 de acuerdo a la localización geográfica de intervención, con la finalidad de obtener mejor desempeño del material asfaltico y de esta manera prolongar la vida útil de los pavimentos.</a:t>
          </a:r>
          <a:endParaRPr lang="es-EC" sz="1800" kern="1200" dirty="0" smtClean="0">
            <a:latin typeface="+mj-lt"/>
          </a:endParaRPr>
        </a:p>
      </dsp:txBody>
      <dsp:txXfrm>
        <a:off x="2632408" y="2746672"/>
        <a:ext cx="7122461" cy="157944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289A2-FC13-4431-A074-3DC1B1BD6062}">
      <dsp:nvSpPr>
        <dsp:cNvPr id="0" name=""/>
        <dsp:cNvSpPr/>
      </dsp:nvSpPr>
      <dsp:spPr>
        <a:xfrm>
          <a:off x="-7077363" y="-1082423"/>
          <a:ext cx="8426614" cy="8426614"/>
        </a:xfrm>
        <a:prstGeom prst="blockArc">
          <a:avLst>
            <a:gd name="adj1" fmla="val 18900000"/>
            <a:gd name="adj2" fmla="val 2700000"/>
            <a:gd name="adj3" fmla="val 25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948AEF-6FAE-4A55-8AE1-E47C3F5C79AA}">
      <dsp:nvSpPr>
        <dsp:cNvPr id="0" name=""/>
        <dsp:cNvSpPr/>
      </dsp:nvSpPr>
      <dsp:spPr>
        <a:xfrm>
          <a:off x="869133" y="626176"/>
          <a:ext cx="9768334" cy="125235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4056" tIns="45720" rIns="45720" bIns="45720" numCol="1" spcCol="1270" anchor="ctr" anchorCtr="0">
          <a:noAutofit/>
        </a:bodyPr>
        <a:lstStyle/>
        <a:p>
          <a:pPr lvl="0" algn="just" defTabSz="800100">
            <a:lnSpc>
              <a:spcPct val="90000"/>
            </a:lnSpc>
            <a:spcBef>
              <a:spcPct val="0"/>
            </a:spcBef>
            <a:spcAft>
              <a:spcPct val="35000"/>
            </a:spcAft>
          </a:pPr>
          <a:r>
            <a:rPr lang="es-EC" sz="1800" kern="1200" dirty="0" smtClean="0"/>
            <a:t>Para zonas en donde no exista la presencia de una estación meteorológica perteneciente al ANAMHI, se recomienda establecer métodos experimentales alternativos para obtener variaciones térmicas reales, para el estudio de temperaturas y humedades.</a:t>
          </a:r>
          <a:endParaRPr lang="es-EC" sz="1800" b="1" kern="1200" dirty="0" smtClean="0">
            <a:latin typeface="+mj-lt"/>
          </a:endParaRPr>
        </a:p>
      </dsp:txBody>
      <dsp:txXfrm>
        <a:off x="869133" y="626176"/>
        <a:ext cx="9768334" cy="1252353"/>
      </dsp:txXfrm>
    </dsp:sp>
    <dsp:sp modelId="{B98FE342-DAC7-4FE2-B0DC-693DDC84A700}">
      <dsp:nvSpPr>
        <dsp:cNvPr id="0" name=""/>
        <dsp:cNvSpPr/>
      </dsp:nvSpPr>
      <dsp:spPr>
        <a:xfrm>
          <a:off x="86412" y="469632"/>
          <a:ext cx="1565441" cy="15654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554611B8-4DD7-41D1-BD20-2C634B6A358A}">
      <dsp:nvSpPr>
        <dsp:cNvPr id="0" name=""/>
        <dsp:cNvSpPr/>
      </dsp:nvSpPr>
      <dsp:spPr>
        <a:xfrm>
          <a:off x="1324363" y="2504706"/>
          <a:ext cx="9313103" cy="125235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4056" tIns="45720" rIns="45720" bIns="45720" numCol="1" spcCol="1270" anchor="ctr" anchorCtr="0">
          <a:noAutofit/>
        </a:bodyPr>
        <a:lstStyle/>
        <a:p>
          <a:pPr lvl="0" algn="just" defTabSz="800100">
            <a:lnSpc>
              <a:spcPct val="90000"/>
            </a:lnSpc>
            <a:spcBef>
              <a:spcPct val="0"/>
            </a:spcBef>
            <a:spcAft>
              <a:spcPct val="35000"/>
            </a:spcAft>
          </a:pPr>
          <a:r>
            <a:rPr lang="es-EC" sz="1800" kern="1200" dirty="0" smtClean="0"/>
            <a:t>La investigación realizada busca una mejor manera de realizar carreteras, mediante la incorporación de nuevas tecnologías, de esta manera recomendar y brindar soluciones para prolongar la vida útil de las estructuras viales.</a:t>
          </a:r>
          <a:endParaRPr lang="es-EC" sz="1800" kern="1200" dirty="0" smtClean="0">
            <a:latin typeface="+mj-lt"/>
          </a:endParaRPr>
        </a:p>
      </dsp:txBody>
      <dsp:txXfrm>
        <a:off x="1324363" y="2504706"/>
        <a:ext cx="9313103" cy="1252353"/>
      </dsp:txXfrm>
    </dsp:sp>
    <dsp:sp modelId="{3D2E50C0-315D-400E-BA9D-7CAD7664371B}">
      <dsp:nvSpPr>
        <dsp:cNvPr id="0" name=""/>
        <dsp:cNvSpPr/>
      </dsp:nvSpPr>
      <dsp:spPr>
        <a:xfrm>
          <a:off x="541642" y="2348162"/>
          <a:ext cx="1565441" cy="15654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00665A90-C1A2-4009-B36B-3E621CE1C631}">
      <dsp:nvSpPr>
        <dsp:cNvPr id="0" name=""/>
        <dsp:cNvSpPr/>
      </dsp:nvSpPr>
      <dsp:spPr>
        <a:xfrm>
          <a:off x="869133" y="4383236"/>
          <a:ext cx="9768334" cy="125235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4056" tIns="45720" rIns="45720" bIns="45720" numCol="1" spcCol="1270" anchor="ctr" anchorCtr="0">
          <a:noAutofit/>
        </a:bodyPr>
        <a:lstStyle/>
        <a:p>
          <a:pPr lvl="0" algn="just" defTabSz="800100">
            <a:lnSpc>
              <a:spcPct val="90000"/>
            </a:lnSpc>
            <a:spcBef>
              <a:spcPct val="0"/>
            </a:spcBef>
            <a:spcAft>
              <a:spcPct val="35000"/>
            </a:spcAft>
          </a:pPr>
          <a:r>
            <a:rPr lang="es-EC" sz="1800" kern="1200" dirty="0" smtClean="0"/>
            <a:t>Para estudios más específicos de diseño y caracterización de mezclas asfálticas y control de calidad se recomienda establecer en los ensayos rangos de variación térmica y rangos de humedad, realizados en este estudio con la finalidad de evidenciar su comportamiento en sus propiedades índice y mecánicas.</a:t>
          </a:r>
          <a:endParaRPr lang="es-ES" sz="1800" b="1" kern="1200" dirty="0"/>
        </a:p>
      </dsp:txBody>
      <dsp:txXfrm>
        <a:off x="869133" y="4383236"/>
        <a:ext cx="9768334" cy="1252353"/>
      </dsp:txXfrm>
    </dsp:sp>
    <dsp:sp modelId="{99A05C06-67D3-4779-9FE1-80286CE8D675}">
      <dsp:nvSpPr>
        <dsp:cNvPr id="0" name=""/>
        <dsp:cNvSpPr/>
      </dsp:nvSpPr>
      <dsp:spPr>
        <a:xfrm>
          <a:off x="86412" y="4226692"/>
          <a:ext cx="1565441" cy="156544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B49D7-6BF1-420A-B425-F713E6DC8FAB}">
      <dsp:nvSpPr>
        <dsp:cNvPr id="0" name=""/>
        <dsp:cNvSpPr/>
      </dsp:nvSpPr>
      <dsp:spPr>
        <a:xfrm>
          <a:off x="6498090" y="2296679"/>
          <a:ext cx="757729" cy="3173999"/>
        </a:xfrm>
        <a:custGeom>
          <a:avLst/>
          <a:gdLst/>
          <a:ahLst/>
          <a:cxnLst/>
          <a:rect l="0" t="0" r="0" b="0"/>
          <a:pathLst>
            <a:path>
              <a:moveTo>
                <a:pt x="757729" y="0"/>
              </a:moveTo>
              <a:lnTo>
                <a:pt x="757729" y="3173999"/>
              </a:lnTo>
              <a:lnTo>
                <a:pt x="0" y="317399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4297F2-9BB4-407D-BB0E-DD0B8488FFC5}">
      <dsp:nvSpPr>
        <dsp:cNvPr id="0" name=""/>
        <dsp:cNvSpPr/>
      </dsp:nvSpPr>
      <dsp:spPr>
        <a:xfrm>
          <a:off x="6312663" y="2296679"/>
          <a:ext cx="943156" cy="2250605"/>
        </a:xfrm>
        <a:custGeom>
          <a:avLst/>
          <a:gdLst/>
          <a:ahLst/>
          <a:cxnLst/>
          <a:rect l="0" t="0" r="0" b="0"/>
          <a:pathLst>
            <a:path>
              <a:moveTo>
                <a:pt x="943156" y="0"/>
              </a:moveTo>
              <a:lnTo>
                <a:pt x="943156" y="2250605"/>
              </a:lnTo>
              <a:lnTo>
                <a:pt x="0" y="2250605"/>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EF31FF-D7D6-4E61-9231-4629D36B2742}">
      <dsp:nvSpPr>
        <dsp:cNvPr id="0" name=""/>
        <dsp:cNvSpPr/>
      </dsp:nvSpPr>
      <dsp:spPr>
        <a:xfrm>
          <a:off x="6240109" y="2296679"/>
          <a:ext cx="1015710" cy="1327211"/>
        </a:xfrm>
        <a:custGeom>
          <a:avLst/>
          <a:gdLst/>
          <a:ahLst/>
          <a:cxnLst/>
          <a:rect l="0" t="0" r="0" b="0"/>
          <a:pathLst>
            <a:path>
              <a:moveTo>
                <a:pt x="1015710" y="0"/>
              </a:moveTo>
              <a:lnTo>
                <a:pt x="1015710" y="1327211"/>
              </a:lnTo>
              <a:lnTo>
                <a:pt x="0" y="1327211"/>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022049-196C-4A46-B2C8-85CA22CEFC2D}">
      <dsp:nvSpPr>
        <dsp:cNvPr id="0" name=""/>
        <dsp:cNvSpPr/>
      </dsp:nvSpPr>
      <dsp:spPr>
        <a:xfrm>
          <a:off x="6074845" y="2296679"/>
          <a:ext cx="1180974" cy="353759"/>
        </a:xfrm>
        <a:custGeom>
          <a:avLst/>
          <a:gdLst/>
          <a:ahLst/>
          <a:cxnLst/>
          <a:rect l="0" t="0" r="0" b="0"/>
          <a:pathLst>
            <a:path>
              <a:moveTo>
                <a:pt x="1180974" y="0"/>
              </a:moveTo>
              <a:lnTo>
                <a:pt x="1180974" y="353759"/>
              </a:lnTo>
              <a:lnTo>
                <a:pt x="0" y="35375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4962ED-F012-4411-AD44-70A5F127CB9B}">
      <dsp:nvSpPr>
        <dsp:cNvPr id="0" name=""/>
        <dsp:cNvSpPr/>
      </dsp:nvSpPr>
      <dsp:spPr>
        <a:xfrm>
          <a:off x="4368473" y="1190307"/>
          <a:ext cx="2887346" cy="285793"/>
        </a:xfrm>
        <a:custGeom>
          <a:avLst/>
          <a:gdLst/>
          <a:ahLst/>
          <a:cxnLst/>
          <a:rect l="0" t="0" r="0" b="0"/>
          <a:pathLst>
            <a:path>
              <a:moveTo>
                <a:pt x="0" y="0"/>
              </a:moveTo>
              <a:lnTo>
                <a:pt x="0" y="149235"/>
              </a:lnTo>
              <a:lnTo>
                <a:pt x="2887346" y="149235"/>
              </a:lnTo>
              <a:lnTo>
                <a:pt x="2887346" y="28579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03A8AC-DB8B-4EC5-BCEA-D6A287D3C800}">
      <dsp:nvSpPr>
        <dsp:cNvPr id="0" name=""/>
        <dsp:cNvSpPr/>
      </dsp:nvSpPr>
      <dsp:spPr>
        <a:xfrm>
          <a:off x="1206456" y="2251080"/>
          <a:ext cx="1489712" cy="3394936"/>
        </a:xfrm>
        <a:custGeom>
          <a:avLst/>
          <a:gdLst/>
          <a:ahLst/>
          <a:cxnLst/>
          <a:rect l="0" t="0" r="0" b="0"/>
          <a:pathLst>
            <a:path>
              <a:moveTo>
                <a:pt x="0" y="0"/>
              </a:moveTo>
              <a:lnTo>
                <a:pt x="0" y="3394936"/>
              </a:lnTo>
              <a:lnTo>
                <a:pt x="1489712" y="3394936"/>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044AF9-4072-47FF-9B47-4839C30F4413}">
      <dsp:nvSpPr>
        <dsp:cNvPr id="0" name=""/>
        <dsp:cNvSpPr/>
      </dsp:nvSpPr>
      <dsp:spPr>
        <a:xfrm>
          <a:off x="1206456" y="2251080"/>
          <a:ext cx="1533959" cy="2485537"/>
        </a:xfrm>
        <a:custGeom>
          <a:avLst/>
          <a:gdLst/>
          <a:ahLst/>
          <a:cxnLst/>
          <a:rect l="0" t="0" r="0" b="0"/>
          <a:pathLst>
            <a:path>
              <a:moveTo>
                <a:pt x="0" y="0"/>
              </a:moveTo>
              <a:lnTo>
                <a:pt x="0" y="2485537"/>
              </a:lnTo>
              <a:lnTo>
                <a:pt x="1533959" y="248553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DBFBD3-A73B-4326-B2D8-A877E3E6E79D}">
      <dsp:nvSpPr>
        <dsp:cNvPr id="0" name=""/>
        <dsp:cNvSpPr/>
      </dsp:nvSpPr>
      <dsp:spPr>
        <a:xfrm>
          <a:off x="1206456" y="2251080"/>
          <a:ext cx="1508292" cy="1435562"/>
        </a:xfrm>
        <a:custGeom>
          <a:avLst/>
          <a:gdLst/>
          <a:ahLst/>
          <a:cxnLst/>
          <a:rect l="0" t="0" r="0" b="0"/>
          <a:pathLst>
            <a:path>
              <a:moveTo>
                <a:pt x="0" y="0"/>
              </a:moveTo>
              <a:lnTo>
                <a:pt x="0" y="1435562"/>
              </a:lnTo>
              <a:lnTo>
                <a:pt x="1508292" y="143556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4B3E55-4A95-4CAD-9701-7D794E724E6F}">
      <dsp:nvSpPr>
        <dsp:cNvPr id="0" name=""/>
        <dsp:cNvSpPr/>
      </dsp:nvSpPr>
      <dsp:spPr>
        <a:xfrm>
          <a:off x="1206456" y="2251080"/>
          <a:ext cx="1434733" cy="379444"/>
        </a:xfrm>
        <a:custGeom>
          <a:avLst/>
          <a:gdLst/>
          <a:ahLst/>
          <a:cxnLst/>
          <a:rect l="0" t="0" r="0" b="0"/>
          <a:pathLst>
            <a:path>
              <a:moveTo>
                <a:pt x="0" y="0"/>
              </a:moveTo>
              <a:lnTo>
                <a:pt x="0" y="379444"/>
              </a:lnTo>
              <a:lnTo>
                <a:pt x="1434733" y="37944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A82817-2D92-42CD-A156-E12B016B3A17}">
      <dsp:nvSpPr>
        <dsp:cNvPr id="0" name=""/>
        <dsp:cNvSpPr/>
      </dsp:nvSpPr>
      <dsp:spPr>
        <a:xfrm>
          <a:off x="1206456" y="1190307"/>
          <a:ext cx="3162017" cy="285797"/>
        </a:xfrm>
        <a:custGeom>
          <a:avLst/>
          <a:gdLst/>
          <a:ahLst/>
          <a:cxnLst/>
          <a:rect l="0" t="0" r="0" b="0"/>
          <a:pathLst>
            <a:path>
              <a:moveTo>
                <a:pt x="3162017" y="0"/>
              </a:moveTo>
              <a:lnTo>
                <a:pt x="3162017" y="149239"/>
              </a:lnTo>
              <a:lnTo>
                <a:pt x="0" y="149239"/>
              </a:lnTo>
              <a:lnTo>
                <a:pt x="0" y="28579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2541D7-6F07-4F60-B216-869831ADCAD8}">
      <dsp:nvSpPr>
        <dsp:cNvPr id="0" name=""/>
        <dsp:cNvSpPr/>
      </dsp:nvSpPr>
      <dsp:spPr>
        <a:xfrm>
          <a:off x="3551572" y="-24677"/>
          <a:ext cx="1633802" cy="1214985"/>
        </a:xfrm>
        <a:prstGeom prst="arc">
          <a:avLst>
            <a:gd name="adj1" fmla="val 13200000"/>
            <a:gd name="adj2" fmla="val 1920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282BE1-DBE4-430F-8A56-332A2F4BD851}">
      <dsp:nvSpPr>
        <dsp:cNvPr id="0" name=""/>
        <dsp:cNvSpPr/>
      </dsp:nvSpPr>
      <dsp:spPr>
        <a:xfrm>
          <a:off x="3551572" y="-24677"/>
          <a:ext cx="1633802" cy="1214985"/>
        </a:xfrm>
        <a:prstGeom prst="arc">
          <a:avLst>
            <a:gd name="adj1" fmla="val 2400000"/>
            <a:gd name="adj2" fmla="val 840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EB219B-FCBF-48F6-8ABB-25A1CDFFE50D}">
      <dsp:nvSpPr>
        <dsp:cNvPr id="0" name=""/>
        <dsp:cNvSpPr/>
      </dsp:nvSpPr>
      <dsp:spPr>
        <a:xfrm>
          <a:off x="2734671" y="194020"/>
          <a:ext cx="3267605" cy="77759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latin typeface="+mj-lt"/>
            </a:rPr>
            <a:t>Mecanismos de los pavimentos</a:t>
          </a:r>
          <a:endParaRPr lang="es-ES" sz="2400" kern="1200" dirty="0"/>
        </a:p>
      </dsp:txBody>
      <dsp:txXfrm>
        <a:off x="2734671" y="194020"/>
        <a:ext cx="3267605" cy="777590"/>
      </dsp:txXfrm>
    </dsp:sp>
    <dsp:sp modelId="{CD92F103-7F51-45C5-9619-F0650CA9AF57}">
      <dsp:nvSpPr>
        <dsp:cNvPr id="0" name=""/>
        <dsp:cNvSpPr/>
      </dsp:nvSpPr>
      <dsp:spPr>
        <a:xfrm>
          <a:off x="758835" y="1476105"/>
          <a:ext cx="895243" cy="774974"/>
        </a:xfrm>
        <a:prstGeom prst="arc">
          <a:avLst>
            <a:gd name="adj1" fmla="val 13200000"/>
            <a:gd name="adj2" fmla="val 1920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37F51B-0BA1-4AE5-9105-0CCCA9B08580}">
      <dsp:nvSpPr>
        <dsp:cNvPr id="0" name=""/>
        <dsp:cNvSpPr/>
      </dsp:nvSpPr>
      <dsp:spPr>
        <a:xfrm>
          <a:off x="758835" y="1476105"/>
          <a:ext cx="895243" cy="774974"/>
        </a:xfrm>
        <a:prstGeom prst="arc">
          <a:avLst>
            <a:gd name="adj1" fmla="val 2400000"/>
            <a:gd name="adj2" fmla="val 840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BA3848-F383-446F-92AC-D280F319599D}">
      <dsp:nvSpPr>
        <dsp:cNvPr id="0" name=""/>
        <dsp:cNvSpPr/>
      </dsp:nvSpPr>
      <dsp:spPr>
        <a:xfrm>
          <a:off x="311213" y="1615600"/>
          <a:ext cx="1790487" cy="49598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smtClean="0"/>
            <a:t>Desempeño del pavimento</a:t>
          </a:r>
          <a:endParaRPr lang="es-ES" sz="1600" b="1" kern="1200" dirty="0"/>
        </a:p>
      </dsp:txBody>
      <dsp:txXfrm>
        <a:off x="311213" y="1615600"/>
        <a:ext cx="1790487" cy="495983"/>
      </dsp:txXfrm>
    </dsp:sp>
    <dsp:sp modelId="{D63AF471-6D19-4AB6-9EC4-888337433D0F}">
      <dsp:nvSpPr>
        <dsp:cNvPr id="0" name=""/>
        <dsp:cNvSpPr/>
      </dsp:nvSpPr>
      <dsp:spPr>
        <a:xfrm>
          <a:off x="2505615" y="2466705"/>
          <a:ext cx="1129792" cy="729546"/>
        </a:xfrm>
        <a:prstGeom prst="arc">
          <a:avLst>
            <a:gd name="adj1" fmla="val 13200000"/>
            <a:gd name="adj2" fmla="val 1920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6A8F16-48B4-49A6-A773-785944E68A40}">
      <dsp:nvSpPr>
        <dsp:cNvPr id="0" name=""/>
        <dsp:cNvSpPr/>
      </dsp:nvSpPr>
      <dsp:spPr>
        <a:xfrm>
          <a:off x="2505615" y="2466705"/>
          <a:ext cx="1129792" cy="729546"/>
        </a:xfrm>
        <a:prstGeom prst="arc">
          <a:avLst>
            <a:gd name="adj1" fmla="val 2400000"/>
            <a:gd name="adj2" fmla="val 840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A34868-9113-4C1E-B092-1EBFE9424AE0}">
      <dsp:nvSpPr>
        <dsp:cNvPr id="0" name=""/>
        <dsp:cNvSpPr/>
      </dsp:nvSpPr>
      <dsp:spPr>
        <a:xfrm>
          <a:off x="1940719" y="2598024"/>
          <a:ext cx="2259584" cy="46690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latin typeface="+mn-lt"/>
            </a:rPr>
            <a:t>Capacidad aceptada de rodadura</a:t>
          </a:r>
        </a:p>
      </dsp:txBody>
      <dsp:txXfrm>
        <a:off x="1940719" y="2598024"/>
        <a:ext cx="2259584" cy="466909"/>
      </dsp:txXfrm>
    </dsp:sp>
    <dsp:sp modelId="{476C1092-9C47-42D7-BB1B-BAC0DDB72C89}">
      <dsp:nvSpPr>
        <dsp:cNvPr id="0" name=""/>
        <dsp:cNvSpPr/>
      </dsp:nvSpPr>
      <dsp:spPr>
        <a:xfrm>
          <a:off x="2586071" y="3506196"/>
          <a:ext cx="1072314" cy="757729"/>
        </a:xfrm>
        <a:prstGeom prst="arc">
          <a:avLst>
            <a:gd name="adj1" fmla="val 13200000"/>
            <a:gd name="adj2" fmla="val 1920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357548-26FE-4C65-A1E1-2058274BEEF5}">
      <dsp:nvSpPr>
        <dsp:cNvPr id="0" name=""/>
        <dsp:cNvSpPr/>
      </dsp:nvSpPr>
      <dsp:spPr>
        <a:xfrm>
          <a:off x="2586071" y="3506196"/>
          <a:ext cx="1072314" cy="757729"/>
        </a:xfrm>
        <a:prstGeom prst="arc">
          <a:avLst>
            <a:gd name="adj1" fmla="val 2400000"/>
            <a:gd name="adj2" fmla="val 840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84F4B1-FB69-48CC-8A0E-DEC4604BE6EC}">
      <dsp:nvSpPr>
        <dsp:cNvPr id="0" name=""/>
        <dsp:cNvSpPr/>
      </dsp:nvSpPr>
      <dsp:spPr>
        <a:xfrm>
          <a:off x="2049914" y="3642587"/>
          <a:ext cx="2144628" cy="48494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l" defTabSz="711200">
            <a:lnSpc>
              <a:spcPct val="90000"/>
            </a:lnSpc>
            <a:spcBef>
              <a:spcPct val="0"/>
            </a:spcBef>
            <a:spcAft>
              <a:spcPct val="35000"/>
            </a:spcAft>
          </a:pPr>
          <a:r>
            <a:rPr lang="es-EC" sz="1600" kern="1200" dirty="0" smtClean="0">
              <a:latin typeface="+mn-lt"/>
            </a:rPr>
            <a:t>Adecuada fricción superficial</a:t>
          </a:r>
          <a:r>
            <a:rPr lang="es-ES" sz="800" kern="1200" dirty="0" smtClean="0">
              <a:latin typeface="+mn-lt"/>
            </a:rPr>
            <a:t>.</a:t>
          </a:r>
          <a:r>
            <a:rPr lang="es-ES" sz="800" b="1" kern="1200" dirty="0" smtClean="0">
              <a:latin typeface="+mn-lt"/>
            </a:rPr>
            <a:t> </a:t>
          </a:r>
          <a:endParaRPr lang="es-ES" sz="800" kern="1200" dirty="0">
            <a:latin typeface="+mn-lt"/>
          </a:endParaRPr>
        </a:p>
      </dsp:txBody>
      <dsp:txXfrm>
        <a:off x="2049914" y="3642587"/>
        <a:ext cx="2144628" cy="484946"/>
      </dsp:txXfrm>
    </dsp:sp>
    <dsp:sp modelId="{390A4052-B2FD-420B-9362-3C9C65B9122F}">
      <dsp:nvSpPr>
        <dsp:cNvPr id="0" name=""/>
        <dsp:cNvSpPr/>
      </dsp:nvSpPr>
      <dsp:spPr>
        <a:xfrm>
          <a:off x="2609572" y="4543218"/>
          <a:ext cx="1090365" cy="779682"/>
        </a:xfrm>
        <a:prstGeom prst="arc">
          <a:avLst>
            <a:gd name="adj1" fmla="val 13200000"/>
            <a:gd name="adj2" fmla="val 1920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FF1C48-BC87-47CB-BB18-932FBF9774E3}">
      <dsp:nvSpPr>
        <dsp:cNvPr id="0" name=""/>
        <dsp:cNvSpPr/>
      </dsp:nvSpPr>
      <dsp:spPr>
        <a:xfrm>
          <a:off x="2609572" y="4543218"/>
          <a:ext cx="1090365" cy="779682"/>
        </a:xfrm>
        <a:prstGeom prst="arc">
          <a:avLst>
            <a:gd name="adj1" fmla="val 2400000"/>
            <a:gd name="adj2" fmla="val 840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08614B-D431-4695-9588-709AC6D7214D}">
      <dsp:nvSpPr>
        <dsp:cNvPr id="0" name=""/>
        <dsp:cNvSpPr/>
      </dsp:nvSpPr>
      <dsp:spPr>
        <a:xfrm>
          <a:off x="2064389" y="4683561"/>
          <a:ext cx="2180731" cy="49899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l" defTabSz="711200">
            <a:lnSpc>
              <a:spcPct val="90000"/>
            </a:lnSpc>
            <a:spcBef>
              <a:spcPct val="0"/>
            </a:spcBef>
            <a:spcAft>
              <a:spcPct val="35000"/>
            </a:spcAft>
          </a:pPr>
          <a:r>
            <a:rPr lang="es-EC" sz="1600" kern="1200" dirty="0" smtClean="0">
              <a:latin typeface="+mn-lt"/>
            </a:rPr>
            <a:t>Geometría apropiada para la seguridad vial</a:t>
          </a:r>
          <a:endParaRPr lang="es-ES" sz="1600" kern="1200" dirty="0">
            <a:latin typeface="+mn-lt"/>
          </a:endParaRPr>
        </a:p>
      </dsp:txBody>
      <dsp:txXfrm>
        <a:off x="2064389" y="4683561"/>
        <a:ext cx="2180731" cy="498996"/>
      </dsp:txXfrm>
    </dsp:sp>
    <dsp:sp modelId="{4DFA68E4-7430-4E0A-BB74-EA682571877C}">
      <dsp:nvSpPr>
        <dsp:cNvPr id="0" name=""/>
        <dsp:cNvSpPr/>
      </dsp:nvSpPr>
      <dsp:spPr>
        <a:xfrm>
          <a:off x="2566211" y="5562648"/>
          <a:ext cx="1082978" cy="593189"/>
        </a:xfrm>
        <a:prstGeom prst="arc">
          <a:avLst>
            <a:gd name="adj1" fmla="val 13200000"/>
            <a:gd name="adj2" fmla="val 1920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BF1776-58A2-4DD1-A25F-E2DFFC5BF501}">
      <dsp:nvSpPr>
        <dsp:cNvPr id="0" name=""/>
        <dsp:cNvSpPr/>
      </dsp:nvSpPr>
      <dsp:spPr>
        <a:xfrm>
          <a:off x="2566211" y="5562648"/>
          <a:ext cx="1082978" cy="593189"/>
        </a:xfrm>
        <a:prstGeom prst="arc">
          <a:avLst>
            <a:gd name="adj1" fmla="val 2400000"/>
            <a:gd name="adj2" fmla="val 840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C59DB1-1AC0-4EDD-8963-DAF43A038E1A}">
      <dsp:nvSpPr>
        <dsp:cNvPr id="0" name=""/>
        <dsp:cNvSpPr/>
      </dsp:nvSpPr>
      <dsp:spPr>
        <a:xfrm>
          <a:off x="2024722" y="5669422"/>
          <a:ext cx="2165957" cy="37964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l" defTabSz="711200">
            <a:lnSpc>
              <a:spcPct val="90000"/>
            </a:lnSpc>
            <a:spcBef>
              <a:spcPct val="0"/>
            </a:spcBef>
            <a:spcAft>
              <a:spcPct val="35000"/>
            </a:spcAft>
          </a:pPr>
          <a:r>
            <a:rPr lang="es-EC" sz="1600" kern="1200" dirty="0" smtClean="0">
              <a:latin typeface="+mn-lt"/>
            </a:rPr>
            <a:t>Apariencia (Estética).</a:t>
          </a:r>
          <a:r>
            <a:rPr lang="es-ES" sz="700" kern="1200" dirty="0" smtClean="0">
              <a:latin typeface="+mj-lt"/>
            </a:rPr>
            <a:t/>
          </a:r>
          <a:br>
            <a:rPr lang="es-ES" sz="700" kern="1200" dirty="0" smtClean="0">
              <a:latin typeface="+mj-lt"/>
            </a:rPr>
          </a:br>
          <a:endParaRPr lang="es-ES" sz="700" kern="1200" dirty="0">
            <a:latin typeface="+mj-lt"/>
          </a:endParaRPr>
        </a:p>
      </dsp:txBody>
      <dsp:txXfrm>
        <a:off x="2024722" y="5669422"/>
        <a:ext cx="2165957" cy="379641"/>
      </dsp:txXfrm>
    </dsp:sp>
    <dsp:sp modelId="{902E63C4-89BB-40D7-A8F8-7BA3F5E87959}">
      <dsp:nvSpPr>
        <dsp:cNvPr id="0" name=""/>
        <dsp:cNvSpPr/>
      </dsp:nvSpPr>
      <dsp:spPr>
        <a:xfrm>
          <a:off x="6820641" y="1476101"/>
          <a:ext cx="870357" cy="820578"/>
        </a:xfrm>
        <a:prstGeom prst="arc">
          <a:avLst>
            <a:gd name="adj1" fmla="val 13200000"/>
            <a:gd name="adj2" fmla="val 1920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0814B7-1275-42C9-8FA0-90ED66057758}">
      <dsp:nvSpPr>
        <dsp:cNvPr id="0" name=""/>
        <dsp:cNvSpPr/>
      </dsp:nvSpPr>
      <dsp:spPr>
        <a:xfrm>
          <a:off x="6820641" y="1476101"/>
          <a:ext cx="870357" cy="820578"/>
        </a:xfrm>
        <a:prstGeom prst="arc">
          <a:avLst>
            <a:gd name="adj1" fmla="val 2400000"/>
            <a:gd name="adj2" fmla="val 840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552EE7-0522-4E79-B05F-81A29737002D}">
      <dsp:nvSpPr>
        <dsp:cNvPr id="0" name=""/>
        <dsp:cNvSpPr/>
      </dsp:nvSpPr>
      <dsp:spPr>
        <a:xfrm>
          <a:off x="6385462" y="1623805"/>
          <a:ext cx="1740714" cy="5251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smtClean="0">
              <a:latin typeface="+mn-lt"/>
            </a:rPr>
            <a:t>Indicadores de comportamiento</a:t>
          </a:r>
          <a:endParaRPr lang="es-ES" sz="1600" b="1" kern="1200" dirty="0">
            <a:latin typeface="+mn-lt"/>
          </a:endParaRPr>
        </a:p>
      </dsp:txBody>
      <dsp:txXfrm>
        <a:off x="6385462" y="1623805"/>
        <a:ext cx="1740714" cy="525170"/>
      </dsp:txXfrm>
    </dsp:sp>
    <dsp:sp modelId="{3F0B566C-074E-4614-AA55-25F3A1478706}">
      <dsp:nvSpPr>
        <dsp:cNvPr id="0" name=""/>
        <dsp:cNvSpPr/>
      </dsp:nvSpPr>
      <dsp:spPr>
        <a:xfrm>
          <a:off x="5502601" y="2533389"/>
          <a:ext cx="650277" cy="650277"/>
        </a:xfrm>
        <a:prstGeom prst="arc">
          <a:avLst>
            <a:gd name="adj1" fmla="val 13200000"/>
            <a:gd name="adj2" fmla="val 1920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8DDB3E-7359-4549-9754-23A9A561993A}">
      <dsp:nvSpPr>
        <dsp:cNvPr id="0" name=""/>
        <dsp:cNvSpPr/>
      </dsp:nvSpPr>
      <dsp:spPr>
        <a:xfrm>
          <a:off x="5502601" y="2533389"/>
          <a:ext cx="650277" cy="650277"/>
        </a:xfrm>
        <a:prstGeom prst="arc">
          <a:avLst>
            <a:gd name="adj1" fmla="val 2400000"/>
            <a:gd name="adj2" fmla="val 840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AEC8FA-ECFC-4554-987A-FC34F46D8F23}">
      <dsp:nvSpPr>
        <dsp:cNvPr id="0" name=""/>
        <dsp:cNvSpPr/>
      </dsp:nvSpPr>
      <dsp:spPr>
        <a:xfrm>
          <a:off x="5177463" y="2650439"/>
          <a:ext cx="1300555" cy="41617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l" defTabSz="711200">
            <a:lnSpc>
              <a:spcPct val="90000"/>
            </a:lnSpc>
            <a:spcBef>
              <a:spcPct val="0"/>
            </a:spcBef>
            <a:spcAft>
              <a:spcPct val="35000"/>
            </a:spcAft>
          </a:pPr>
          <a:r>
            <a:rPr lang="es-EC" sz="1600" kern="1200" dirty="0" smtClean="0">
              <a:latin typeface="+mn-lt"/>
            </a:rPr>
            <a:t>Fallas visibles</a:t>
          </a:r>
          <a:endParaRPr lang="es-ES" sz="1600" kern="1200" dirty="0">
            <a:latin typeface="+mn-lt"/>
          </a:endParaRPr>
        </a:p>
      </dsp:txBody>
      <dsp:txXfrm>
        <a:off x="5177463" y="2650439"/>
        <a:ext cx="1300555" cy="416177"/>
      </dsp:txXfrm>
    </dsp:sp>
    <dsp:sp modelId="{39B18F51-088A-43A7-A86A-ECC45D60B627}">
      <dsp:nvSpPr>
        <dsp:cNvPr id="0" name=""/>
        <dsp:cNvSpPr/>
      </dsp:nvSpPr>
      <dsp:spPr>
        <a:xfrm>
          <a:off x="5348518" y="3506841"/>
          <a:ext cx="1013171" cy="650277"/>
        </a:xfrm>
        <a:prstGeom prst="arc">
          <a:avLst>
            <a:gd name="adj1" fmla="val 13200000"/>
            <a:gd name="adj2" fmla="val 1920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6AAF7C-B07C-41DB-96EE-D05899EC169A}">
      <dsp:nvSpPr>
        <dsp:cNvPr id="0" name=""/>
        <dsp:cNvSpPr/>
      </dsp:nvSpPr>
      <dsp:spPr>
        <a:xfrm>
          <a:off x="5348518" y="3506841"/>
          <a:ext cx="1013171" cy="650277"/>
        </a:xfrm>
        <a:prstGeom prst="arc">
          <a:avLst>
            <a:gd name="adj1" fmla="val 2400000"/>
            <a:gd name="adj2" fmla="val 840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C86FF1-36CA-49C6-BA9F-E31974A0AC59}">
      <dsp:nvSpPr>
        <dsp:cNvPr id="0" name=""/>
        <dsp:cNvSpPr/>
      </dsp:nvSpPr>
      <dsp:spPr>
        <a:xfrm>
          <a:off x="4841932" y="3623891"/>
          <a:ext cx="2026342" cy="41617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l" defTabSz="711200">
            <a:lnSpc>
              <a:spcPct val="90000"/>
            </a:lnSpc>
            <a:spcBef>
              <a:spcPct val="0"/>
            </a:spcBef>
            <a:spcAft>
              <a:spcPct val="35000"/>
            </a:spcAft>
          </a:pPr>
          <a:r>
            <a:rPr lang="es-EC" sz="1600" kern="1200" dirty="0" smtClean="0">
              <a:latin typeface="+mn-lt"/>
            </a:rPr>
            <a:t>Capacidad Estructural</a:t>
          </a:r>
          <a:endParaRPr lang="es-ES" sz="1600" kern="1200" dirty="0">
            <a:latin typeface="+mn-lt"/>
          </a:endParaRPr>
        </a:p>
      </dsp:txBody>
      <dsp:txXfrm>
        <a:off x="4841932" y="3623891"/>
        <a:ext cx="2026342" cy="416177"/>
      </dsp:txXfrm>
    </dsp:sp>
    <dsp:sp modelId="{4715ACEC-1022-464B-904C-7390F254456A}">
      <dsp:nvSpPr>
        <dsp:cNvPr id="0" name=""/>
        <dsp:cNvSpPr/>
      </dsp:nvSpPr>
      <dsp:spPr>
        <a:xfrm>
          <a:off x="5514010" y="4430235"/>
          <a:ext cx="907559" cy="650277"/>
        </a:xfrm>
        <a:prstGeom prst="arc">
          <a:avLst>
            <a:gd name="adj1" fmla="val 13200000"/>
            <a:gd name="adj2" fmla="val 1920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680B09-F921-409E-85B6-D5A605188EBF}">
      <dsp:nvSpPr>
        <dsp:cNvPr id="0" name=""/>
        <dsp:cNvSpPr/>
      </dsp:nvSpPr>
      <dsp:spPr>
        <a:xfrm>
          <a:off x="5514010" y="4430235"/>
          <a:ext cx="907559" cy="650277"/>
        </a:xfrm>
        <a:prstGeom prst="arc">
          <a:avLst>
            <a:gd name="adj1" fmla="val 2400000"/>
            <a:gd name="adj2" fmla="val 840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CBF1D1-7F50-4888-A812-7CAD78D86EE9}">
      <dsp:nvSpPr>
        <dsp:cNvPr id="0" name=""/>
        <dsp:cNvSpPr/>
      </dsp:nvSpPr>
      <dsp:spPr>
        <a:xfrm>
          <a:off x="5060230" y="4547285"/>
          <a:ext cx="1815119" cy="41617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l" defTabSz="711200">
            <a:lnSpc>
              <a:spcPct val="90000"/>
            </a:lnSpc>
            <a:spcBef>
              <a:spcPct val="0"/>
            </a:spcBef>
            <a:spcAft>
              <a:spcPct val="35000"/>
            </a:spcAft>
          </a:pPr>
          <a:r>
            <a:rPr lang="es-EC" sz="1600" kern="1200" dirty="0" smtClean="0">
              <a:latin typeface="+mn-lt"/>
            </a:rPr>
            <a:t>Fricción Superficial</a:t>
          </a:r>
          <a:endParaRPr lang="es-ES" sz="1600" kern="1200" dirty="0">
            <a:latin typeface="+mn-lt"/>
          </a:endParaRPr>
        </a:p>
      </dsp:txBody>
      <dsp:txXfrm>
        <a:off x="5060230" y="4547285"/>
        <a:ext cx="1815119" cy="416177"/>
      </dsp:txXfrm>
    </dsp:sp>
    <dsp:sp modelId="{B3FBE096-35C0-4988-9AAD-DB9570268BC0}">
      <dsp:nvSpPr>
        <dsp:cNvPr id="0" name=""/>
        <dsp:cNvSpPr/>
      </dsp:nvSpPr>
      <dsp:spPr>
        <a:xfrm>
          <a:off x="5346226" y="5353629"/>
          <a:ext cx="1308937" cy="650277"/>
        </a:xfrm>
        <a:prstGeom prst="arc">
          <a:avLst>
            <a:gd name="adj1" fmla="val 13200000"/>
            <a:gd name="adj2" fmla="val 1920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AA291E-9C5E-4B22-BD34-2FB83B26B5A3}">
      <dsp:nvSpPr>
        <dsp:cNvPr id="0" name=""/>
        <dsp:cNvSpPr/>
      </dsp:nvSpPr>
      <dsp:spPr>
        <a:xfrm>
          <a:off x="5346226" y="5353629"/>
          <a:ext cx="1308937" cy="650277"/>
        </a:xfrm>
        <a:prstGeom prst="arc">
          <a:avLst>
            <a:gd name="adj1" fmla="val 2400000"/>
            <a:gd name="adj2" fmla="val 840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C6434E-2724-4C41-A4E0-884070141000}">
      <dsp:nvSpPr>
        <dsp:cNvPr id="0" name=""/>
        <dsp:cNvSpPr/>
      </dsp:nvSpPr>
      <dsp:spPr>
        <a:xfrm>
          <a:off x="4691757" y="5470679"/>
          <a:ext cx="2617874" cy="41617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l" defTabSz="711200">
            <a:lnSpc>
              <a:spcPct val="90000"/>
            </a:lnSpc>
            <a:spcBef>
              <a:spcPct val="0"/>
            </a:spcBef>
            <a:spcAft>
              <a:spcPct val="35000"/>
            </a:spcAft>
          </a:pPr>
          <a:r>
            <a:rPr lang="es-EC" sz="1600" kern="1200" dirty="0" smtClean="0">
              <a:latin typeface="+mn-lt"/>
            </a:rPr>
            <a:t>Rugosidad/Serviciabilidad</a:t>
          </a:r>
          <a:endParaRPr lang="es-ES" sz="1600" kern="1200" dirty="0">
            <a:latin typeface="+mn-lt"/>
          </a:endParaRPr>
        </a:p>
      </dsp:txBody>
      <dsp:txXfrm>
        <a:off x="4691757" y="5470679"/>
        <a:ext cx="2617874" cy="4161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DDA6C-5EFC-41FB-B3F2-C84D1230336D}">
      <dsp:nvSpPr>
        <dsp:cNvPr id="0" name=""/>
        <dsp:cNvSpPr/>
      </dsp:nvSpPr>
      <dsp:spPr>
        <a:xfrm>
          <a:off x="3755560" y="1635183"/>
          <a:ext cx="2941378" cy="528265"/>
        </a:xfrm>
        <a:custGeom>
          <a:avLst/>
          <a:gdLst/>
          <a:ahLst/>
          <a:cxnLst/>
          <a:rect l="0" t="0" r="0" b="0"/>
          <a:pathLst>
            <a:path>
              <a:moveTo>
                <a:pt x="0" y="0"/>
              </a:moveTo>
              <a:lnTo>
                <a:pt x="0" y="358102"/>
              </a:lnTo>
              <a:lnTo>
                <a:pt x="2941378" y="358102"/>
              </a:lnTo>
              <a:lnTo>
                <a:pt x="2941378" y="52826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937F41-2DBE-46B5-B517-D41C96187E9D}">
      <dsp:nvSpPr>
        <dsp:cNvPr id="0" name=""/>
        <dsp:cNvSpPr/>
      </dsp:nvSpPr>
      <dsp:spPr>
        <a:xfrm>
          <a:off x="3755560" y="1635183"/>
          <a:ext cx="965906" cy="523354"/>
        </a:xfrm>
        <a:custGeom>
          <a:avLst/>
          <a:gdLst/>
          <a:ahLst/>
          <a:cxnLst/>
          <a:rect l="0" t="0" r="0" b="0"/>
          <a:pathLst>
            <a:path>
              <a:moveTo>
                <a:pt x="0" y="0"/>
              </a:moveTo>
              <a:lnTo>
                <a:pt x="0" y="353192"/>
              </a:lnTo>
              <a:lnTo>
                <a:pt x="965906" y="353192"/>
              </a:lnTo>
              <a:lnTo>
                <a:pt x="965906" y="52335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57D29B-6919-4728-A904-4249E6C74A7B}">
      <dsp:nvSpPr>
        <dsp:cNvPr id="0" name=""/>
        <dsp:cNvSpPr/>
      </dsp:nvSpPr>
      <dsp:spPr>
        <a:xfrm>
          <a:off x="2775101" y="1635183"/>
          <a:ext cx="980459" cy="523913"/>
        </a:xfrm>
        <a:custGeom>
          <a:avLst/>
          <a:gdLst/>
          <a:ahLst/>
          <a:cxnLst/>
          <a:rect l="0" t="0" r="0" b="0"/>
          <a:pathLst>
            <a:path>
              <a:moveTo>
                <a:pt x="980459" y="0"/>
              </a:moveTo>
              <a:lnTo>
                <a:pt x="980459" y="353751"/>
              </a:lnTo>
              <a:lnTo>
                <a:pt x="0" y="353751"/>
              </a:lnTo>
              <a:lnTo>
                <a:pt x="0" y="52391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A227DA-45DC-4AFC-BE85-151905A61833}">
      <dsp:nvSpPr>
        <dsp:cNvPr id="0" name=""/>
        <dsp:cNvSpPr/>
      </dsp:nvSpPr>
      <dsp:spPr>
        <a:xfrm>
          <a:off x="814182" y="1635183"/>
          <a:ext cx="2941378" cy="523354"/>
        </a:xfrm>
        <a:custGeom>
          <a:avLst/>
          <a:gdLst/>
          <a:ahLst/>
          <a:cxnLst/>
          <a:rect l="0" t="0" r="0" b="0"/>
          <a:pathLst>
            <a:path>
              <a:moveTo>
                <a:pt x="2941378" y="0"/>
              </a:moveTo>
              <a:lnTo>
                <a:pt x="2941378" y="353192"/>
              </a:lnTo>
              <a:lnTo>
                <a:pt x="0" y="353192"/>
              </a:lnTo>
              <a:lnTo>
                <a:pt x="0" y="52335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A11238-E9DC-4125-BD2D-14C67B61A61E}">
      <dsp:nvSpPr>
        <dsp:cNvPr id="0" name=""/>
        <dsp:cNvSpPr/>
      </dsp:nvSpPr>
      <dsp:spPr>
        <a:xfrm>
          <a:off x="2532182" y="460236"/>
          <a:ext cx="2446756" cy="1174947"/>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Manual de inspección visual de Pavimentos Flexibles</a:t>
          </a:r>
          <a:endParaRPr lang="es-EC" sz="1800" kern="1200" dirty="0"/>
        </a:p>
      </dsp:txBody>
      <dsp:txXfrm>
        <a:off x="2532182" y="460236"/>
        <a:ext cx="2446756" cy="1174947"/>
      </dsp:txXfrm>
    </dsp:sp>
    <dsp:sp modelId="{579BB523-D358-451E-AA4A-B61C8B14D6A9}">
      <dsp:nvSpPr>
        <dsp:cNvPr id="0" name=""/>
        <dsp:cNvSpPr/>
      </dsp:nvSpPr>
      <dsp:spPr>
        <a:xfrm>
          <a:off x="3885" y="2158538"/>
          <a:ext cx="1620594" cy="810297"/>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Fisuras</a:t>
          </a:r>
          <a:endParaRPr lang="es-EC" sz="1800" kern="1200" dirty="0"/>
        </a:p>
      </dsp:txBody>
      <dsp:txXfrm>
        <a:off x="3885" y="2158538"/>
        <a:ext cx="1620594" cy="810297"/>
      </dsp:txXfrm>
    </dsp:sp>
    <dsp:sp modelId="{484762F4-63C1-4FF9-BE22-BC997B0B97D2}">
      <dsp:nvSpPr>
        <dsp:cNvPr id="0" name=""/>
        <dsp:cNvSpPr/>
      </dsp:nvSpPr>
      <dsp:spPr>
        <a:xfrm>
          <a:off x="1964804" y="2159097"/>
          <a:ext cx="1620594" cy="810297"/>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Deformaciones</a:t>
          </a:r>
          <a:endParaRPr lang="es-EC" sz="1800" kern="1200" dirty="0"/>
        </a:p>
      </dsp:txBody>
      <dsp:txXfrm>
        <a:off x="1964804" y="2159097"/>
        <a:ext cx="1620594" cy="810297"/>
      </dsp:txXfrm>
    </dsp:sp>
    <dsp:sp modelId="{C0925B55-928F-4EAE-9CAC-1B92D4960F23}">
      <dsp:nvSpPr>
        <dsp:cNvPr id="0" name=""/>
        <dsp:cNvSpPr/>
      </dsp:nvSpPr>
      <dsp:spPr>
        <a:xfrm>
          <a:off x="3911170" y="2158538"/>
          <a:ext cx="1620594" cy="810297"/>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Perdida de capas estructurales</a:t>
          </a:r>
          <a:endParaRPr lang="es-EC" sz="1800" kern="1200" dirty="0"/>
        </a:p>
      </dsp:txBody>
      <dsp:txXfrm>
        <a:off x="3911170" y="2158538"/>
        <a:ext cx="1620594" cy="810297"/>
      </dsp:txXfrm>
    </dsp:sp>
    <dsp:sp modelId="{EA9448AE-88AD-4354-B164-CCA438EB5F90}">
      <dsp:nvSpPr>
        <dsp:cNvPr id="0" name=""/>
        <dsp:cNvSpPr/>
      </dsp:nvSpPr>
      <dsp:spPr>
        <a:xfrm>
          <a:off x="5886642" y="2163448"/>
          <a:ext cx="1620594" cy="810297"/>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Daños Superficiales</a:t>
          </a:r>
          <a:endParaRPr lang="es-EC" sz="1800" kern="1200" dirty="0"/>
        </a:p>
      </dsp:txBody>
      <dsp:txXfrm>
        <a:off x="5886642" y="2163448"/>
        <a:ext cx="1620594" cy="8102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15E6A2-5EF3-4F5B-811B-F71D40AD057D}">
      <dsp:nvSpPr>
        <dsp:cNvPr id="0" name=""/>
        <dsp:cNvSpPr/>
      </dsp:nvSpPr>
      <dsp:spPr>
        <a:xfrm rot="16200000">
          <a:off x="-1928743" y="3072110"/>
          <a:ext cx="4550395" cy="458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3947" bIns="0" numCol="1" spcCol="1270" anchor="t" anchorCtr="0">
          <a:noAutofit/>
        </a:bodyPr>
        <a:lstStyle/>
        <a:p>
          <a:pPr lvl="0" algn="r" defTabSz="889000">
            <a:lnSpc>
              <a:spcPct val="90000"/>
            </a:lnSpc>
            <a:spcBef>
              <a:spcPct val="0"/>
            </a:spcBef>
            <a:spcAft>
              <a:spcPct val="35000"/>
            </a:spcAft>
          </a:pPr>
          <a:r>
            <a:rPr lang="es-EC" sz="2000" kern="1200" dirty="0" smtClean="0"/>
            <a:t>Fisuras longitudinales y transversales</a:t>
          </a:r>
          <a:endParaRPr lang="es-EC" sz="2000" kern="1200" dirty="0"/>
        </a:p>
      </dsp:txBody>
      <dsp:txXfrm>
        <a:off x="-1928743" y="3072110"/>
        <a:ext cx="4550395" cy="458018"/>
      </dsp:txXfrm>
    </dsp:sp>
    <dsp:sp modelId="{CBFC0101-D801-4E94-B67E-CCE37C5BBDF2}">
      <dsp:nvSpPr>
        <dsp:cNvPr id="0" name=""/>
        <dsp:cNvSpPr/>
      </dsp:nvSpPr>
      <dsp:spPr>
        <a:xfrm>
          <a:off x="659610" y="944014"/>
          <a:ext cx="2281417" cy="4550395"/>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403947" rIns="128016" bIns="128016" numCol="1" spcCol="1270" anchor="t" anchorCtr="0">
          <a:noAutofit/>
        </a:bodyPr>
        <a:lstStyle/>
        <a:p>
          <a:pPr marL="171450" lvl="1" indent="-171450" algn="just" defTabSz="800100">
            <a:lnSpc>
              <a:spcPct val="90000"/>
            </a:lnSpc>
            <a:spcBef>
              <a:spcPct val="0"/>
            </a:spcBef>
            <a:spcAft>
              <a:spcPct val="15000"/>
            </a:spcAft>
            <a:buChar char="••"/>
          </a:pPr>
          <a:r>
            <a:rPr lang="es-EC" sz="1800" kern="1200" dirty="0" smtClean="0">
              <a:latin typeface="+mn-lt"/>
            </a:rPr>
            <a:t>Corresponden a discontinuidades en la carpeta asfáltica, en la misma dirección del tránsito o transversal a él</a:t>
          </a:r>
          <a:endParaRPr lang="es-EC" sz="1800" kern="1200" dirty="0">
            <a:latin typeface="+mn-lt"/>
          </a:endParaRPr>
        </a:p>
        <a:p>
          <a:pPr marL="171450" lvl="1" indent="-171450" algn="just" defTabSz="800100">
            <a:lnSpc>
              <a:spcPct val="90000"/>
            </a:lnSpc>
            <a:spcBef>
              <a:spcPct val="0"/>
            </a:spcBef>
            <a:spcAft>
              <a:spcPct val="15000"/>
            </a:spcAft>
            <a:buChar char="••"/>
          </a:pPr>
          <a:endParaRPr lang="es-EC" sz="1800" kern="1200" dirty="0">
            <a:latin typeface="+mn-lt"/>
          </a:endParaRPr>
        </a:p>
        <a:p>
          <a:pPr marL="171450" lvl="1" indent="-171450" algn="just" defTabSz="800100">
            <a:lnSpc>
              <a:spcPct val="90000"/>
            </a:lnSpc>
            <a:spcBef>
              <a:spcPct val="0"/>
            </a:spcBef>
            <a:spcAft>
              <a:spcPct val="15000"/>
            </a:spcAft>
            <a:buChar char="••"/>
          </a:pPr>
          <a:r>
            <a:rPr lang="es-EC" sz="1800" kern="1200" dirty="0" smtClean="0">
              <a:latin typeface="+mn-lt"/>
              <a:ea typeface="Calibri" panose="020F0502020204030204" pitchFamily="34" charset="0"/>
            </a:rPr>
            <a:t>E</a:t>
          </a:r>
          <a:r>
            <a:rPr lang="es-EC" sz="1800" kern="1200" dirty="0" smtClean="0">
              <a:effectLst/>
              <a:latin typeface="+mn-lt"/>
              <a:ea typeface="Calibri" panose="020F0502020204030204" pitchFamily="34" charset="0"/>
            </a:rPr>
            <a:t>nvejecimiento del asfalto, ocurre ante bajas temperaturas o gradientes térmicos altos (generalmente mayores a 30°C).</a:t>
          </a:r>
          <a:endParaRPr lang="es-EC" sz="1800" kern="1200" dirty="0">
            <a:latin typeface="+mn-lt"/>
          </a:endParaRPr>
        </a:p>
      </dsp:txBody>
      <dsp:txXfrm>
        <a:off x="659610" y="944014"/>
        <a:ext cx="2281417" cy="4550395"/>
      </dsp:txXfrm>
    </dsp:sp>
    <dsp:sp modelId="{D844E3E4-FE8E-481F-BB8A-F00BB4760822}">
      <dsp:nvSpPr>
        <dsp:cNvPr id="0" name=""/>
        <dsp:cNvSpPr/>
      </dsp:nvSpPr>
      <dsp:spPr>
        <a:xfrm>
          <a:off x="5656" y="339430"/>
          <a:ext cx="1307908" cy="916036"/>
        </a:xfrm>
        <a:prstGeom prst="rect">
          <a:avLst/>
        </a:prstGeom>
        <a:blipFill rotWithShape="1">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D0244B7-5861-4B55-A298-E5802409C1B0}">
      <dsp:nvSpPr>
        <dsp:cNvPr id="0" name=""/>
        <dsp:cNvSpPr/>
      </dsp:nvSpPr>
      <dsp:spPr>
        <a:xfrm rot="16200000">
          <a:off x="1557006" y="3044808"/>
          <a:ext cx="4550395" cy="458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3947" bIns="0" numCol="1" spcCol="1270" anchor="t" anchorCtr="0">
          <a:noAutofit/>
        </a:bodyPr>
        <a:lstStyle/>
        <a:p>
          <a:pPr lvl="0" algn="r" defTabSz="889000">
            <a:lnSpc>
              <a:spcPct val="90000"/>
            </a:lnSpc>
            <a:spcBef>
              <a:spcPct val="0"/>
            </a:spcBef>
            <a:spcAft>
              <a:spcPct val="35000"/>
            </a:spcAft>
          </a:pPr>
          <a:r>
            <a:rPr lang="es-EC" sz="2000" kern="1200" dirty="0" smtClean="0"/>
            <a:t>Fisura de bloque</a:t>
          </a:r>
          <a:endParaRPr lang="es-EC" sz="2000" kern="1200" dirty="0"/>
        </a:p>
      </dsp:txBody>
      <dsp:txXfrm>
        <a:off x="1557006" y="3044808"/>
        <a:ext cx="4550395" cy="458018"/>
      </dsp:txXfrm>
    </dsp:sp>
    <dsp:sp modelId="{36ACA736-16DA-46C7-BDF3-80EFB8AF0663}">
      <dsp:nvSpPr>
        <dsp:cNvPr id="0" name=""/>
        <dsp:cNvSpPr/>
      </dsp:nvSpPr>
      <dsp:spPr>
        <a:xfrm>
          <a:off x="4061214" y="944014"/>
          <a:ext cx="2281417" cy="4550395"/>
        </a:xfrm>
        <a:prstGeom prst="rect">
          <a:avLst/>
        </a:prstGeom>
        <a:gradFill rotWithShape="0">
          <a:gsLst>
            <a:gs pos="0">
              <a:schemeClr val="accent3">
                <a:hueOff val="3029567"/>
                <a:satOff val="18270"/>
                <a:lumOff val="-11077"/>
                <a:alphaOff val="0"/>
                <a:lumMod val="110000"/>
                <a:satMod val="105000"/>
                <a:tint val="67000"/>
              </a:schemeClr>
            </a:gs>
            <a:gs pos="50000">
              <a:schemeClr val="accent3">
                <a:hueOff val="3029567"/>
                <a:satOff val="18270"/>
                <a:lumOff val="-11077"/>
                <a:alphaOff val="0"/>
                <a:lumMod val="105000"/>
                <a:satMod val="103000"/>
                <a:tint val="73000"/>
              </a:schemeClr>
            </a:gs>
            <a:gs pos="100000">
              <a:schemeClr val="accent3">
                <a:hueOff val="3029567"/>
                <a:satOff val="18270"/>
                <a:lumOff val="-110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403947" rIns="128016" bIns="128016" numCol="1" spcCol="1270" anchor="t" anchorCtr="0">
          <a:noAutofit/>
        </a:bodyPr>
        <a:lstStyle/>
        <a:p>
          <a:pPr marL="171450" lvl="1" indent="-171450" algn="just" defTabSz="800100">
            <a:lnSpc>
              <a:spcPct val="90000"/>
            </a:lnSpc>
            <a:spcBef>
              <a:spcPct val="0"/>
            </a:spcBef>
            <a:spcAft>
              <a:spcPct val="15000"/>
            </a:spcAft>
            <a:buChar char="••"/>
          </a:pPr>
          <a:r>
            <a:rPr lang="es-EC" sz="1800" kern="1200" dirty="0" smtClean="0">
              <a:latin typeface="+mn-lt"/>
            </a:rPr>
            <a:t>Los bloques deben tener lado promedio de 0.30 m. Estas fisuras son presentes con recurrencia en zonas o áreas no cargadas.</a:t>
          </a:r>
          <a:endParaRPr lang="es-EC" sz="1800" kern="1200" dirty="0">
            <a:latin typeface="+mn-lt"/>
          </a:endParaRPr>
        </a:p>
        <a:p>
          <a:pPr marL="171450" lvl="1" indent="-171450" algn="just" defTabSz="800100">
            <a:lnSpc>
              <a:spcPct val="90000"/>
            </a:lnSpc>
            <a:spcBef>
              <a:spcPct val="0"/>
            </a:spcBef>
            <a:spcAft>
              <a:spcPct val="15000"/>
            </a:spcAft>
            <a:buChar char="••"/>
          </a:pPr>
          <a:endParaRPr lang="es-EC" sz="1800" kern="1200" dirty="0">
            <a:latin typeface="+mn-lt"/>
          </a:endParaRPr>
        </a:p>
        <a:p>
          <a:pPr marL="171450" lvl="1" indent="-171450" algn="just" defTabSz="800100">
            <a:lnSpc>
              <a:spcPct val="90000"/>
            </a:lnSpc>
            <a:spcBef>
              <a:spcPct val="0"/>
            </a:spcBef>
            <a:spcAft>
              <a:spcPct val="15000"/>
            </a:spcAft>
            <a:buChar char="••"/>
          </a:pPr>
          <a:r>
            <a:rPr lang="es-EC" sz="1800" kern="1200" dirty="0" smtClean="0">
              <a:latin typeface="+mn-lt"/>
            </a:rPr>
            <a:t>Por la contracción del hormigón asfaltico debido a la variación de temperatura durante el día</a:t>
          </a:r>
          <a:endParaRPr lang="es-EC" sz="1800" kern="1200" dirty="0">
            <a:latin typeface="+mn-lt"/>
          </a:endParaRPr>
        </a:p>
      </dsp:txBody>
      <dsp:txXfrm>
        <a:off x="4061214" y="944014"/>
        <a:ext cx="2281417" cy="4550395"/>
      </dsp:txXfrm>
    </dsp:sp>
    <dsp:sp modelId="{03408ADC-351C-438A-90C2-20FD2832F875}">
      <dsp:nvSpPr>
        <dsp:cNvPr id="0" name=""/>
        <dsp:cNvSpPr/>
      </dsp:nvSpPr>
      <dsp:spPr>
        <a:xfrm>
          <a:off x="3525717" y="339430"/>
          <a:ext cx="1070993" cy="916036"/>
        </a:xfrm>
        <a:prstGeom prst="rect">
          <a:avLst/>
        </a:prstGeom>
        <a:blipFill rotWithShape="1">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2387105-C908-481B-B455-624062C3EEA1}">
      <dsp:nvSpPr>
        <dsp:cNvPr id="0" name=""/>
        <dsp:cNvSpPr/>
      </dsp:nvSpPr>
      <dsp:spPr>
        <a:xfrm rot="16200000">
          <a:off x="4881132" y="3031157"/>
          <a:ext cx="4550395" cy="458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3947" bIns="0" numCol="1" spcCol="1270" anchor="t" anchorCtr="0">
          <a:noAutofit/>
        </a:bodyPr>
        <a:lstStyle/>
        <a:p>
          <a:pPr lvl="0" algn="r" defTabSz="889000">
            <a:lnSpc>
              <a:spcPct val="90000"/>
            </a:lnSpc>
            <a:spcBef>
              <a:spcPct val="0"/>
            </a:spcBef>
            <a:spcAft>
              <a:spcPct val="35000"/>
            </a:spcAft>
          </a:pPr>
          <a:r>
            <a:rPr lang="es-EC" sz="2000" kern="1200" dirty="0" smtClean="0"/>
            <a:t>Piel de cocodrilo</a:t>
          </a:r>
          <a:endParaRPr lang="es-EC" sz="3300" kern="1200" dirty="0"/>
        </a:p>
      </dsp:txBody>
      <dsp:txXfrm>
        <a:off x="4881132" y="3031157"/>
        <a:ext cx="4550395" cy="458018"/>
      </dsp:txXfrm>
    </dsp:sp>
    <dsp:sp modelId="{F9616BFD-E6D1-4802-B91C-A0EE44CEB1C3}">
      <dsp:nvSpPr>
        <dsp:cNvPr id="0" name=""/>
        <dsp:cNvSpPr/>
      </dsp:nvSpPr>
      <dsp:spPr>
        <a:xfrm>
          <a:off x="7385339" y="944014"/>
          <a:ext cx="2281417" cy="4550395"/>
        </a:xfrm>
        <a:prstGeom prst="rect">
          <a:avLst/>
        </a:prstGeom>
        <a:gradFill rotWithShape="0">
          <a:gsLst>
            <a:gs pos="0">
              <a:schemeClr val="accent3">
                <a:hueOff val="6059134"/>
                <a:satOff val="36540"/>
                <a:lumOff val="-22155"/>
                <a:alphaOff val="0"/>
                <a:lumMod val="110000"/>
                <a:satMod val="105000"/>
                <a:tint val="67000"/>
              </a:schemeClr>
            </a:gs>
            <a:gs pos="50000">
              <a:schemeClr val="accent3">
                <a:hueOff val="6059134"/>
                <a:satOff val="36540"/>
                <a:lumOff val="-22155"/>
                <a:alphaOff val="0"/>
                <a:lumMod val="105000"/>
                <a:satMod val="103000"/>
                <a:tint val="73000"/>
              </a:schemeClr>
            </a:gs>
            <a:gs pos="100000">
              <a:schemeClr val="accent3">
                <a:hueOff val="6059134"/>
                <a:satOff val="36540"/>
                <a:lumOff val="-2215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403947" rIns="128016" bIns="128016" numCol="1" spcCol="1270" anchor="t" anchorCtr="0">
          <a:noAutofit/>
        </a:bodyPr>
        <a:lstStyle/>
        <a:p>
          <a:pPr marL="171450" lvl="1" indent="-171450" algn="just" defTabSz="800100">
            <a:lnSpc>
              <a:spcPct val="90000"/>
            </a:lnSpc>
            <a:spcBef>
              <a:spcPct val="0"/>
            </a:spcBef>
            <a:spcAft>
              <a:spcPct val="15000"/>
            </a:spcAft>
            <a:buChar char="••"/>
          </a:pPr>
          <a:r>
            <a:rPr lang="es-EC" sz="1800" kern="1200" dirty="0" smtClean="0">
              <a:latin typeface="+mn-lt"/>
            </a:rPr>
            <a:t>Esta corresponde a una serie de fisuras interconectadas con patrones irregulares, generalmente localizadas en zonas sujetas a repeticiones de carga</a:t>
          </a:r>
          <a:endParaRPr lang="es-EC" sz="1800" kern="1200" dirty="0">
            <a:latin typeface="+mn-lt"/>
          </a:endParaRPr>
        </a:p>
        <a:p>
          <a:pPr marL="171450" lvl="1" indent="-171450" algn="just" defTabSz="800100">
            <a:lnSpc>
              <a:spcPct val="90000"/>
            </a:lnSpc>
            <a:spcBef>
              <a:spcPct val="0"/>
            </a:spcBef>
            <a:spcAft>
              <a:spcPct val="15000"/>
            </a:spcAft>
            <a:buChar char="••"/>
          </a:pPr>
          <a:endParaRPr lang="es-EC" sz="1800" kern="1200" dirty="0">
            <a:latin typeface="+mn-lt"/>
          </a:endParaRPr>
        </a:p>
        <a:p>
          <a:pPr marL="171450" lvl="1" indent="-171450" algn="just" defTabSz="800100">
            <a:lnSpc>
              <a:spcPct val="90000"/>
            </a:lnSpc>
            <a:spcBef>
              <a:spcPct val="0"/>
            </a:spcBef>
            <a:spcAft>
              <a:spcPct val="15000"/>
            </a:spcAft>
            <a:buChar char="••"/>
          </a:pPr>
          <a:r>
            <a:rPr lang="es-EC" sz="1800" kern="1200" dirty="0" smtClean="0">
              <a:latin typeface="+mn-lt"/>
            </a:rPr>
            <a:t>La causa más frecuente de esta es por fatiga de la estructura o de la carpeta asfáltica</a:t>
          </a:r>
          <a:endParaRPr lang="es-EC" sz="1800" kern="1200" dirty="0">
            <a:latin typeface="+mn-lt"/>
          </a:endParaRPr>
        </a:p>
      </dsp:txBody>
      <dsp:txXfrm>
        <a:off x="7385339" y="944014"/>
        <a:ext cx="2281417" cy="4550395"/>
      </dsp:txXfrm>
    </dsp:sp>
    <dsp:sp modelId="{07C7A8FC-5AE9-4575-8B18-810A0EAD1B9E}">
      <dsp:nvSpPr>
        <dsp:cNvPr id="0" name=""/>
        <dsp:cNvSpPr/>
      </dsp:nvSpPr>
      <dsp:spPr>
        <a:xfrm>
          <a:off x="6927321" y="339430"/>
          <a:ext cx="916036" cy="916036"/>
        </a:xfrm>
        <a:prstGeom prst="rect">
          <a:avLst/>
        </a:prstGeom>
        <a:blipFill rotWithShape="1">
          <a:blip xmlns:r="http://schemas.openxmlformats.org/officeDocument/2006/relationships" r:embed="rId3"/>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814FF6-0860-4278-98FE-7B85632C01F7}">
      <dsp:nvSpPr>
        <dsp:cNvPr id="0" name=""/>
        <dsp:cNvSpPr/>
      </dsp:nvSpPr>
      <dsp:spPr>
        <a:xfrm>
          <a:off x="296283" y="0"/>
          <a:ext cx="2732252" cy="5424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kern="1200" dirty="0" smtClean="0"/>
            <a:t>Ahuellamiento</a:t>
          </a:r>
          <a:endParaRPr lang="es-EC" sz="2000" kern="1200" dirty="0"/>
        </a:p>
      </dsp:txBody>
      <dsp:txXfrm>
        <a:off x="312170" y="15887"/>
        <a:ext cx="2700478" cy="510632"/>
      </dsp:txXfrm>
    </dsp:sp>
    <dsp:sp modelId="{9C30CB2D-E98B-4913-B9F4-9E00581B3736}">
      <dsp:nvSpPr>
        <dsp:cNvPr id="0" name=""/>
        <dsp:cNvSpPr/>
      </dsp:nvSpPr>
      <dsp:spPr>
        <a:xfrm>
          <a:off x="569508" y="542406"/>
          <a:ext cx="273225" cy="884801"/>
        </a:xfrm>
        <a:custGeom>
          <a:avLst/>
          <a:gdLst/>
          <a:ahLst/>
          <a:cxnLst/>
          <a:rect l="0" t="0" r="0" b="0"/>
          <a:pathLst>
            <a:path>
              <a:moveTo>
                <a:pt x="0" y="0"/>
              </a:moveTo>
              <a:lnTo>
                <a:pt x="0" y="884801"/>
              </a:lnTo>
              <a:lnTo>
                <a:pt x="273225" y="8848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BEDCCD-C11A-46D3-8704-2375303FA444}">
      <dsp:nvSpPr>
        <dsp:cNvPr id="0" name=""/>
        <dsp:cNvSpPr/>
      </dsp:nvSpPr>
      <dsp:spPr>
        <a:xfrm>
          <a:off x="842733" y="640783"/>
          <a:ext cx="2336753" cy="15728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C" sz="1800" kern="1200" dirty="0" smtClean="0">
              <a:latin typeface="+mn-lt"/>
            </a:rPr>
            <a:t>Se caracteriza por encontrarse acompañado de una elevación de las áreas adyacentes de la zona deprimida</a:t>
          </a:r>
          <a:endParaRPr lang="es-EC" sz="1800" kern="1200" dirty="0">
            <a:latin typeface="+mn-lt"/>
          </a:endParaRPr>
        </a:p>
      </dsp:txBody>
      <dsp:txXfrm>
        <a:off x="888800" y="686850"/>
        <a:ext cx="2244619" cy="1480714"/>
      </dsp:txXfrm>
    </dsp:sp>
    <dsp:sp modelId="{696C886F-693A-4D19-BD3C-B588E7E4406E}">
      <dsp:nvSpPr>
        <dsp:cNvPr id="0" name=""/>
        <dsp:cNvSpPr/>
      </dsp:nvSpPr>
      <dsp:spPr>
        <a:xfrm>
          <a:off x="569508" y="542406"/>
          <a:ext cx="273225" cy="2754659"/>
        </a:xfrm>
        <a:custGeom>
          <a:avLst/>
          <a:gdLst/>
          <a:ahLst/>
          <a:cxnLst/>
          <a:rect l="0" t="0" r="0" b="0"/>
          <a:pathLst>
            <a:path>
              <a:moveTo>
                <a:pt x="0" y="0"/>
              </a:moveTo>
              <a:lnTo>
                <a:pt x="0" y="2754659"/>
              </a:lnTo>
              <a:lnTo>
                <a:pt x="273225" y="27546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765BF2-1A01-411D-A698-185093D3EF38}">
      <dsp:nvSpPr>
        <dsp:cNvPr id="0" name=""/>
        <dsp:cNvSpPr/>
      </dsp:nvSpPr>
      <dsp:spPr>
        <a:xfrm>
          <a:off x="842733" y="2448933"/>
          <a:ext cx="2316469" cy="16962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C" sz="1800" kern="1200" dirty="0" smtClean="0">
              <a:latin typeface="+mn-lt"/>
            </a:rPr>
            <a:t>Por deficiencia en el diseño, manifestándose cuando la vía es sometida a cargas de transito muy elevadas</a:t>
          </a:r>
          <a:endParaRPr lang="es-EC" sz="1800" kern="1200" dirty="0">
            <a:latin typeface="+mn-lt"/>
          </a:endParaRPr>
        </a:p>
      </dsp:txBody>
      <dsp:txXfrm>
        <a:off x="892415" y="2498615"/>
        <a:ext cx="2217105" cy="1596900"/>
      </dsp:txXfrm>
    </dsp:sp>
    <dsp:sp modelId="{77F4C512-EEE7-4201-8954-3874E6BBAE05}">
      <dsp:nvSpPr>
        <dsp:cNvPr id="0" name=""/>
        <dsp:cNvSpPr/>
      </dsp:nvSpPr>
      <dsp:spPr>
        <a:xfrm>
          <a:off x="569508" y="542406"/>
          <a:ext cx="273225" cy="4366264"/>
        </a:xfrm>
        <a:custGeom>
          <a:avLst/>
          <a:gdLst/>
          <a:ahLst/>
          <a:cxnLst/>
          <a:rect l="0" t="0" r="0" b="0"/>
          <a:pathLst>
            <a:path>
              <a:moveTo>
                <a:pt x="0" y="0"/>
              </a:moveTo>
              <a:lnTo>
                <a:pt x="0" y="4366264"/>
              </a:lnTo>
              <a:lnTo>
                <a:pt x="273225" y="43662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F38F2C-BC24-4795-9C3C-644B7A263BA7}">
      <dsp:nvSpPr>
        <dsp:cNvPr id="0" name=""/>
        <dsp:cNvSpPr/>
      </dsp:nvSpPr>
      <dsp:spPr>
        <a:xfrm>
          <a:off x="842733" y="4372029"/>
          <a:ext cx="2048883" cy="1073283"/>
        </a:xfrm>
        <a:prstGeom prst="roundRect">
          <a:avLst>
            <a:gd name="adj" fmla="val 10000"/>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lvl="0" algn="ctr" defTabSz="1289050">
            <a:lnSpc>
              <a:spcPct val="90000"/>
            </a:lnSpc>
            <a:spcBef>
              <a:spcPct val="0"/>
            </a:spcBef>
            <a:spcAft>
              <a:spcPct val="35000"/>
            </a:spcAft>
          </a:pPr>
          <a:endParaRPr lang="es-EC" sz="2900" kern="1200" dirty="0" smtClean="0"/>
        </a:p>
        <a:p>
          <a:pPr lvl="0" algn="ctr" defTabSz="1289050">
            <a:lnSpc>
              <a:spcPct val="90000"/>
            </a:lnSpc>
            <a:spcBef>
              <a:spcPct val="0"/>
            </a:spcBef>
            <a:spcAft>
              <a:spcPct val="35000"/>
            </a:spcAft>
          </a:pPr>
          <a:endParaRPr lang="es-EC" sz="2900" kern="1200" dirty="0"/>
        </a:p>
      </dsp:txBody>
      <dsp:txXfrm>
        <a:off x="874168" y="4403464"/>
        <a:ext cx="1986013" cy="1010413"/>
      </dsp:txXfrm>
    </dsp:sp>
    <dsp:sp modelId="{3795FA99-DC57-48C2-A19E-953A82F5EF3E}">
      <dsp:nvSpPr>
        <dsp:cNvPr id="0" name=""/>
        <dsp:cNvSpPr/>
      </dsp:nvSpPr>
      <dsp:spPr>
        <a:xfrm>
          <a:off x="3711599" y="0"/>
          <a:ext cx="2732252" cy="5950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kern="1200" dirty="0" smtClean="0"/>
            <a:t>Descascaramiento</a:t>
          </a:r>
          <a:endParaRPr lang="es-EC" sz="2000" kern="1200" dirty="0"/>
        </a:p>
      </dsp:txBody>
      <dsp:txXfrm>
        <a:off x="3729026" y="17427"/>
        <a:ext cx="2697398" cy="560148"/>
      </dsp:txXfrm>
    </dsp:sp>
    <dsp:sp modelId="{238F7534-CE5A-4D46-8DA9-26ADDE6A19FE}">
      <dsp:nvSpPr>
        <dsp:cNvPr id="0" name=""/>
        <dsp:cNvSpPr/>
      </dsp:nvSpPr>
      <dsp:spPr>
        <a:xfrm>
          <a:off x="3984824" y="595002"/>
          <a:ext cx="259476" cy="1054392"/>
        </a:xfrm>
        <a:custGeom>
          <a:avLst/>
          <a:gdLst/>
          <a:ahLst/>
          <a:cxnLst/>
          <a:rect l="0" t="0" r="0" b="0"/>
          <a:pathLst>
            <a:path>
              <a:moveTo>
                <a:pt x="0" y="0"/>
              </a:moveTo>
              <a:lnTo>
                <a:pt x="0" y="1054392"/>
              </a:lnTo>
              <a:lnTo>
                <a:pt x="259476" y="10543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5B894E-6C57-4227-B6D2-B911EBE033F7}">
      <dsp:nvSpPr>
        <dsp:cNvPr id="0" name=""/>
        <dsp:cNvSpPr/>
      </dsp:nvSpPr>
      <dsp:spPr>
        <a:xfrm>
          <a:off x="4244300" y="691521"/>
          <a:ext cx="2433169" cy="19157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C" sz="1800" kern="1200" dirty="0" smtClean="0">
              <a:latin typeface="+mn-lt"/>
            </a:rPr>
            <a:t>Esta situación concierne al desprendimiento de parte de la capa asfáltica superficial, sin llegar a afectar las demás capas asfálticas inferiores. </a:t>
          </a:r>
          <a:endParaRPr lang="es-EC" sz="1800" kern="1200" dirty="0">
            <a:latin typeface="+mn-lt"/>
          </a:endParaRPr>
        </a:p>
      </dsp:txBody>
      <dsp:txXfrm>
        <a:off x="4300410" y="747631"/>
        <a:ext cx="2320949" cy="1803526"/>
      </dsp:txXfrm>
    </dsp:sp>
    <dsp:sp modelId="{7171B4E4-5F26-4F6E-9B92-2133EE19FB94}">
      <dsp:nvSpPr>
        <dsp:cNvPr id="0" name=""/>
        <dsp:cNvSpPr/>
      </dsp:nvSpPr>
      <dsp:spPr>
        <a:xfrm>
          <a:off x="3984824" y="595002"/>
          <a:ext cx="273225" cy="2623313"/>
        </a:xfrm>
        <a:custGeom>
          <a:avLst/>
          <a:gdLst/>
          <a:ahLst/>
          <a:cxnLst/>
          <a:rect l="0" t="0" r="0" b="0"/>
          <a:pathLst>
            <a:path>
              <a:moveTo>
                <a:pt x="0" y="0"/>
              </a:moveTo>
              <a:lnTo>
                <a:pt x="0" y="2623313"/>
              </a:lnTo>
              <a:lnTo>
                <a:pt x="273225" y="26233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9DF346-B3B8-4553-B807-12759D48A96B}">
      <dsp:nvSpPr>
        <dsp:cNvPr id="0" name=""/>
        <dsp:cNvSpPr/>
      </dsp:nvSpPr>
      <dsp:spPr>
        <a:xfrm>
          <a:off x="4258049" y="2802979"/>
          <a:ext cx="2468623" cy="8306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latin typeface="+mn-lt"/>
            </a:rPr>
            <a:t>Espesor insuficiente de la capa de rodadura asfáltica </a:t>
          </a:r>
          <a:endParaRPr lang="es-EC" sz="1800" kern="1200" dirty="0">
            <a:latin typeface="+mn-lt"/>
          </a:endParaRPr>
        </a:p>
      </dsp:txBody>
      <dsp:txXfrm>
        <a:off x="4282379" y="2827309"/>
        <a:ext cx="2419963" cy="782013"/>
      </dsp:txXfrm>
    </dsp:sp>
    <dsp:sp modelId="{F2E55339-56F3-406A-BDE1-F118C87457A5}">
      <dsp:nvSpPr>
        <dsp:cNvPr id="0" name=""/>
        <dsp:cNvSpPr/>
      </dsp:nvSpPr>
      <dsp:spPr>
        <a:xfrm>
          <a:off x="3984824" y="595002"/>
          <a:ext cx="273225" cy="3986700"/>
        </a:xfrm>
        <a:custGeom>
          <a:avLst/>
          <a:gdLst/>
          <a:ahLst/>
          <a:cxnLst/>
          <a:rect l="0" t="0" r="0" b="0"/>
          <a:pathLst>
            <a:path>
              <a:moveTo>
                <a:pt x="0" y="0"/>
              </a:moveTo>
              <a:lnTo>
                <a:pt x="0" y="3986700"/>
              </a:lnTo>
              <a:lnTo>
                <a:pt x="273225" y="39867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7204C2-A492-432E-80BC-C8EF8398AA94}">
      <dsp:nvSpPr>
        <dsp:cNvPr id="0" name=""/>
        <dsp:cNvSpPr/>
      </dsp:nvSpPr>
      <dsp:spPr>
        <a:xfrm>
          <a:off x="4258049" y="3898639"/>
          <a:ext cx="2185802" cy="1366126"/>
        </a:xfrm>
        <a:prstGeom prst="roundRect">
          <a:avLst>
            <a:gd name="adj" fmla="val 10000"/>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lvl="0" algn="ctr" defTabSz="1289050">
            <a:lnSpc>
              <a:spcPct val="90000"/>
            </a:lnSpc>
            <a:spcBef>
              <a:spcPct val="0"/>
            </a:spcBef>
            <a:spcAft>
              <a:spcPct val="35000"/>
            </a:spcAft>
          </a:pPr>
          <a:endParaRPr lang="es-EC" sz="2900" kern="1200"/>
        </a:p>
      </dsp:txBody>
      <dsp:txXfrm>
        <a:off x="4298061" y="3938651"/>
        <a:ext cx="2105778" cy="1286102"/>
      </dsp:txXfrm>
    </dsp:sp>
    <dsp:sp modelId="{A0118192-C119-46FA-B272-1F8B57525385}">
      <dsp:nvSpPr>
        <dsp:cNvPr id="0" name=""/>
        <dsp:cNvSpPr/>
      </dsp:nvSpPr>
      <dsp:spPr>
        <a:xfrm>
          <a:off x="7044455" y="0"/>
          <a:ext cx="2732252" cy="5100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kern="1200" dirty="0" smtClean="0"/>
            <a:t>Baches</a:t>
          </a:r>
          <a:endParaRPr lang="es-EC" sz="2000" kern="1200" dirty="0"/>
        </a:p>
      </dsp:txBody>
      <dsp:txXfrm>
        <a:off x="7059394" y="14939"/>
        <a:ext cx="2702374" cy="480178"/>
      </dsp:txXfrm>
    </dsp:sp>
    <dsp:sp modelId="{AF11372F-48DF-40EE-A8F9-81975AD339F5}">
      <dsp:nvSpPr>
        <dsp:cNvPr id="0" name=""/>
        <dsp:cNvSpPr/>
      </dsp:nvSpPr>
      <dsp:spPr>
        <a:xfrm>
          <a:off x="7317680" y="510056"/>
          <a:ext cx="267968" cy="1568130"/>
        </a:xfrm>
        <a:custGeom>
          <a:avLst/>
          <a:gdLst/>
          <a:ahLst/>
          <a:cxnLst/>
          <a:rect l="0" t="0" r="0" b="0"/>
          <a:pathLst>
            <a:path>
              <a:moveTo>
                <a:pt x="0" y="0"/>
              </a:moveTo>
              <a:lnTo>
                <a:pt x="0" y="1568130"/>
              </a:lnTo>
              <a:lnTo>
                <a:pt x="267968" y="15681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B485F5-88A6-4B37-BC5E-043CCF8F0C22}">
      <dsp:nvSpPr>
        <dsp:cNvPr id="0" name=""/>
        <dsp:cNvSpPr/>
      </dsp:nvSpPr>
      <dsp:spPr>
        <a:xfrm>
          <a:off x="7585649" y="611890"/>
          <a:ext cx="2185802" cy="29325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C" sz="1800" kern="1200" dirty="0" smtClean="0">
              <a:latin typeface="+mn-lt"/>
              <a:ea typeface="Calibri" panose="020F0502020204030204" pitchFamily="34" charset="0"/>
            </a:rPr>
            <a:t>Desprendimiento total de la carpeta asfáltica que deja expuestos los demás materiales granulares lo que conlleva a la ampliación del área afectada y al aumento de la profundidad debido a la acción del paso vehicular</a:t>
          </a:r>
          <a:endParaRPr lang="es-EC" sz="1800" kern="1200" dirty="0">
            <a:latin typeface="+mn-lt"/>
          </a:endParaRPr>
        </a:p>
      </dsp:txBody>
      <dsp:txXfrm>
        <a:off x="7649669" y="675910"/>
        <a:ext cx="2057762" cy="2804555"/>
      </dsp:txXfrm>
    </dsp:sp>
    <dsp:sp modelId="{D5B9E31C-FB65-4A7C-8F87-C71429FF1BF3}">
      <dsp:nvSpPr>
        <dsp:cNvPr id="0" name=""/>
        <dsp:cNvSpPr/>
      </dsp:nvSpPr>
      <dsp:spPr>
        <a:xfrm>
          <a:off x="7317680" y="510056"/>
          <a:ext cx="291422" cy="3559717"/>
        </a:xfrm>
        <a:custGeom>
          <a:avLst/>
          <a:gdLst/>
          <a:ahLst/>
          <a:cxnLst/>
          <a:rect l="0" t="0" r="0" b="0"/>
          <a:pathLst>
            <a:path>
              <a:moveTo>
                <a:pt x="0" y="0"/>
              </a:moveTo>
              <a:lnTo>
                <a:pt x="0" y="3559717"/>
              </a:lnTo>
              <a:lnTo>
                <a:pt x="291422" y="355971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E996FD-7F03-4109-B140-72C79DA9FE33}">
      <dsp:nvSpPr>
        <dsp:cNvPr id="0" name=""/>
        <dsp:cNvSpPr/>
      </dsp:nvSpPr>
      <dsp:spPr>
        <a:xfrm>
          <a:off x="7609102" y="3702505"/>
          <a:ext cx="2185802" cy="7345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C" sz="1800" kern="1200" dirty="0" smtClean="0">
              <a:latin typeface="+mn-lt"/>
            </a:rPr>
            <a:t>Deficiencia de espesores de capas estructurales</a:t>
          </a:r>
          <a:endParaRPr lang="es-EC" sz="1800" kern="1200" dirty="0">
            <a:latin typeface="+mn-lt"/>
          </a:endParaRPr>
        </a:p>
      </dsp:txBody>
      <dsp:txXfrm>
        <a:off x="7630616" y="3724019"/>
        <a:ext cx="2142774" cy="691510"/>
      </dsp:txXfrm>
    </dsp:sp>
    <dsp:sp modelId="{7160550D-BF96-4B17-B64A-4584E8333B97}">
      <dsp:nvSpPr>
        <dsp:cNvPr id="0" name=""/>
        <dsp:cNvSpPr/>
      </dsp:nvSpPr>
      <dsp:spPr>
        <a:xfrm>
          <a:off x="7317680" y="510056"/>
          <a:ext cx="328274" cy="4739763"/>
        </a:xfrm>
        <a:custGeom>
          <a:avLst/>
          <a:gdLst/>
          <a:ahLst/>
          <a:cxnLst/>
          <a:rect l="0" t="0" r="0" b="0"/>
          <a:pathLst>
            <a:path>
              <a:moveTo>
                <a:pt x="0" y="0"/>
              </a:moveTo>
              <a:lnTo>
                <a:pt x="0" y="4739763"/>
              </a:lnTo>
              <a:lnTo>
                <a:pt x="328274" y="47397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C83E55-1AEE-4BC1-8DA0-62737258FB98}">
      <dsp:nvSpPr>
        <dsp:cNvPr id="0" name=""/>
        <dsp:cNvSpPr/>
      </dsp:nvSpPr>
      <dsp:spPr>
        <a:xfrm>
          <a:off x="7645955" y="4750269"/>
          <a:ext cx="1656160" cy="999102"/>
        </a:xfrm>
        <a:prstGeom prst="roundRect">
          <a:avLst>
            <a:gd name="adj" fmla="val 10000"/>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lvl="0" algn="ctr" defTabSz="1289050">
            <a:lnSpc>
              <a:spcPct val="90000"/>
            </a:lnSpc>
            <a:spcBef>
              <a:spcPct val="0"/>
            </a:spcBef>
            <a:spcAft>
              <a:spcPct val="35000"/>
            </a:spcAft>
          </a:pPr>
          <a:endParaRPr lang="es-EC" sz="2900" kern="1200"/>
        </a:p>
      </dsp:txBody>
      <dsp:txXfrm>
        <a:off x="7675218" y="4779532"/>
        <a:ext cx="1597634" cy="9405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F094A-165C-41A7-AAEA-E6F5583ECF79}">
      <dsp:nvSpPr>
        <dsp:cNvPr id="0" name=""/>
        <dsp:cNvSpPr/>
      </dsp:nvSpPr>
      <dsp:spPr>
        <a:xfrm>
          <a:off x="3986404" y="3695898"/>
          <a:ext cx="523433" cy="91440"/>
        </a:xfrm>
        <a:custGeom>
          <a:avLst/>
          <a:gdLst/>
          <a:ahLst/>
          <a:cxnLst/>
          <a:rect l="0" t="0" r="0" b="0"/>
          <a:pathLst>
            <a:path>
              <a:moveTo>
                <a:pt x="0" y="45720"/>
              </a:moveTo>
              <a:lnTo>
                <a:pt x="261716" y="45720"/>
              </a:lnTo>
              <a:lnTo>
                <a:pt x="261716" y="50006"/>
              </a:lnTo>
              <a:lnTo>
                <a:pt x="523433" y="50006"/>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235035" y="3728532"/>
        <a:ext cx="26172" cy="26172"/>
      </dsp:txXfrm>
    </dsp:sp>
    <dsp:sp modelId="{D21B0D39-1E08-4E62-9C75-40F779A2CB12}">
      <dsp:nvSpPr>
        <dsp:cNvPr id="0" name=""/>
        <dsp:cNvSpPr/>
      </dsp:nvSpPr>
      <dsp:spPr>
        <a:xfrm>
          <a:off x="991401" y="2628188"/>
          <a:ext cx="617725" cy="1113429"/>
        </a:xfrm>
        <a:custGeom>
          <a:avLst/>
          <a:gdLst/>
          <a:ahLst/>
          <a:cxnLst/>
          <a:rect l="0" t="0" r="0" b="0"/>
          <a:pathLst>
            <a:path>
              <a:moveTo>
                <a:pt x="0" y="0"/>
              </a:moveTo>
              <a:lnTo>
                <a:pt x="308862" y="0"/>
              </a:lnTo>
              <a:lnTo>
                <a:pt x="308862" y="1113429"/>
              </a:lnTo>
              <a:lnTo>
                <a:pt x="617725" y="111342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1268431" y="3153071"/>
        <a:ext cx="63665" cy="63665"/>
      </dsp:txXfrm>
    </dsp:sp>
    <dsp:sp modelId="{D39A14A6-ABA5-4B33-81B2-DE9019502A3F}">
      <dsp:nvSpPr>
        <dsp:cNvPr id="0" name=""/>
        <dsp:cNvSpPr/>
      </dsp:nvSpPr>
      <dsp:spPr>
        <a:xfrm>
          <a:off x="4000362" y="1098541"/>
          <a:ext cx="396407" cy="91440"/>
        </a:xfrm>
        <a:custGeom>
          <a:avLst/>
          <a:gdLst/>
          <a:ahLst/>
          <a:cxnLst/>
          <a:rect l="0" t="0" r="0" b="0"/>
          <a:pathLst>
            <a:path>
              <a:moveTo>
                <a:pt x="0" y="45720"/>
              </a:moveTo>
              <a:lnTo>
                <a:pt x="198203" y="45720"/>
              </a:lnTo>
              <a:lnTo>
                <a:pt x="198203" y="49546"/>
              </a:lnTo>
              <a:lnTo>
                <a:pt x="396407" y="49546"/>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188655" y="1134350"/>
        <a:ext cx="19821" cy="19821"/>
      </dsp:txXfrm>
    </dsp:sp>
    <dsp:sp modelId="{CF7A7CCC-576E-4F4E-8637-8FA3531BBAEA}">
      <dsp:nvSpPr>
        <dsp:cNvPr id="0" name=""/>
        <dsp:cNvSpPr/>
      </dsp:nvSpPr>
      <dsp:spPr>
        <a:xfrm>
          <a:off x="991401" y="1144261"/>
          <a:ext cx="603973" cy="1483927"/>
        </a:xfrm>
        <a:custGeom>
          <a:avLst/>
          <a:gdLst/>
          <a:ahLst/>
          <a:cxnLst/>
          <a:rect l="0" t="0" r="0" b="0"/>
          <a:pathLst>
            <a:path>
              <a:moveTo>
                <a:pt x="0" y="1483927"/>
              </a:moveTo>
              <a:lnTo>
                <a:pt x="301986" y="1483927"/>
              </a:lnTo>
              <a:lnTo>
                <a:pt x="301986" y="0"/>
              </a:lnTo>
              <a:lnTo>
                <a:pt x="603973"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1253334" y="1846171"/>
        <a:ext cx="80106" cy="80106"/>
      </dsp:txXfrm>
    </dsp:sp>
    <dsp:sp modelId="{EEE088D4-D42D-46A0-A5BD-01C1C463B1B4}">
      <dsp:nvSpPr>
        <dsp:cNvPr id="0" name=""/>
        <dsp:cNvSpPr/>
      </dsp:nvSpPr>
      <dsp:spPr>
        <a:xfrm rot="16200000">
          <a:off x="-1927231" y="2235869"/>
          <a:ext cx="5052626" cy="784638"/>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t>PATOLOGIAS EN CONDICIONES DE VARION CLIMATICA</a:t>
          </a:r>
          <a:endParaRPr lang="es-EC" sz="2000" kern="1200" dirty="0"/>
        </a:p>
      </dsp:txBody>
      <dsp:txXfrm>
        <a:off x="-1927231" y="2235869"/>
        <a:ext cx="5052626" cy="784638"/>
      </dsp:txXfrm>
    </dsp:sp>
    <dsp:sp modelId="{D19253AB-137F-4EF3-8C8C-3D3452250B47}">
      <dsp:nvSpPr>
        <dsp:cNvPr id="0" name=""/>
        <dsp:cNvSpPr/>
      </dsp:nvSpPr>
      <dsp:spPr>
        <a:xfrm>
          <a:off x="1595374" y="844589"/>
          <a:ext cx="2404988" cy="599344"/>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b="1" kern="1200" dirty="0" smtClean="0">
              <a:latin typeface="+mn-lt"/>
            </a:rPr>
            <a:t>Fisuración</a:t>
          </a:r>
          <a:r>
            <a:rPr lang="es-EC" sz="2000" kern="1200" dirty="0" smtClean="0">
              <a:latin typeface="+mj-lt"/>
            </a:rPr>
            <a:t> </a:t>
          </a:r>
          <a:endParaRPr lang="es-EC" sz="2000" kern="1200" dirty="0"/>
        </a:p>
      </dsp:txBody>
      <dsp:txXfrm>
        <a:off x="1595374" y="844589"/>
        <a:ext cx="2404988" cy="599344"/>
      </dsp:txXfrm>
    </dsp:sp>
    <dsp:sp modelId="{A57279CE-A33F-4D42-8949-8C6965507E02}">
      <dsp:nvSpPr>
        <dsp:cNvPr id="0" name=""/>
        <dsp:cNvSpPr/>
      </dsp:nvSpPr>
      <dsp:spPr>
        <a:xfrm>
          <a:off x="4396770" y="359042"/>
          <a:ext cx="5636811" cy="157809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just" defTabSz="844550">
            <a:lnSpc>
              <a:spcPct val="90000"/>
            </a:lnSpc>
            <a:spcBef>
              <a:spcPct val="0"/>
            </a:spcBef>
            <a:spcAft>
              <a:spcPct val="35000"/>
            </a:spcAft>
          </a:pPr>
          <a:r>
            <a:rPr lang="es-EC" sz="1900" kern="1200" dirty="0" smtClean="0">
              <a:latin typeface="+mn-lt"/>
            </a:rPr>
            <a:t>En donde la fisuración por fatiga se asocia a temperaturas medias del pavimento entre 10 a 30 °C y es producto de la acción sucesiva de las cargas o ciclos térmicos. Por otra parte la fisuración térmica se produce solo en ciclos de enfriamiento 0°C. </a:t>
          </a:r>
          <a:endParaRPr lang="es-EC" sz="1900" kern="1200" dirty="0">
            <a:latin typeface="+mn-lt"/>
          </a:endParaRPr>
        </a:p>
      </dsp:txBody>
      <dsp:txXfrm>
        <a:off x="4396770" y="359042"/>
        <a:ext cx="5636811" cy="1578090"/>
      </dsp:txXfrm>
    </dsp:sp>
    <dsp:sp modelId="{179F9D90-9BDA-4D21-96A9-BEECF39F0095}">
      <dsp:nvSpPr>
        <dsp:cNvPr id="0" name=""/>
        <dsp:cNvSpPr/>
      </dsp:nvSpPr>
      <dsp:spPr>
        <a:xfrm>
          <a:off x="1609126" y="3424683"/>
          <a:ext cx="2377278" cy="633868"/>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b="1" kern="1200" dirty="0" smtClean="0"/>
            <a:t>Ahuellamiento</a:t>
          </a:r>
          <a:endParaRPr lang="es-EC" sz="2000" b="1" kern="1200" dirty="0"/>
        </a:p>
      </dsp:txBody>
      <dsp:txXfrm>
        <a:off x="1609126" y="3424683"/>
        <a:ext cx="2377278" cy="633868"/>
      </dsp:txXfrm>
    </dsp:sp>
    <dsp:sp modelId="{D52F6050-EDA3-495E-84CF-54BD4B295467}">
      <dsp:nvSpPr>
        <dsp:cNvPr id="0" name=""/>
        <dsp:cNvSpPr/>
      </dsp:nvSpPr>
      <dsp:spPr>
        <a:xfrm>
          <a:off x="4509838" y="2805771"/>
          <a:ext cx="5586742" cy="188026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just" defTabSz="844550">
            <a:lnSpc>
              <a:spcPct val="90000"/>
            </a:lnSpc>
            <a:spcBef>
              <a:spcPct val="0"/>
            </a:spcBef>
            <a:spcAft>
              <a:spcPct val="35000"/>
            </a:spcAft>
          </a:pPr>
          <a:r>
            <a:rPr lang="es-EC" sz="1900" kern="1200" dirty="0" smtClean="0">
              <a:latin typeface="+mn-lt"/>
            </a:rPr>
            <a:t>Este proceso se ve favorecido por la acción combinada de altos niveles de tránsito pesado y/o lento y elevadas temperaturas. Los pavimentos ahuellados tienen una seguridad deficiente porque los surcos que se forman retienen suficiente agua que produce hidroplaneo o acumulación de hielo.</a:t>
          </a:r>
          <a:endParaRPr lang="es-EC" sz="1900" kern="1200" dirty="0">
            <a:latin typeface="+mn-lt"/>
          </a:endParaRPr>
        </a:p>
      </dsp:txBody>
      <dsp:txXfrm>
        <a:off x="4509838" y="2805771"/>
        <a:ext cx="5586742" cy="18802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737646-0438-417F-ACE7-D7A70C871350}">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32FDEE-0B11-4DAF-9190-C2F8FA2452E7}">
      <dsp:nvSpPr>
        <dsp:cNvPr id="0" name=""/>
        <dsp:cNvSpPr/>
      </dsp:nvSpPr>
      <dsp:spPr>
        <a:xfrm>
          <a:off x="750306" y="541866"/>
          <a:ext cx="7977433" cy="1083733"/>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60213" tIns="48260" rIns="48260" bIns="48260" numCol="1" spcCol="1270" anchor="ctr" anchorCtr="0">
          <a:noAutofit/>
        </a:bodyPr>
        <a:lstStyle/>
        <a:p>
          <a:pPr lvl="0" algn="just" defTabSz="844550">
            <a:lnSpc>
              <a:spcPct val="90000"/>
            </a:lnSpc>
            <a:spcBef>
              <a:spcPct val="0"/>
            </a:spcBef>
            <a:spcAft>
              <a:spcPct val="35000"/>
            </a:spcAft>
          </a:pPr>
          <a:r>
            <a:rPr lang="es-EC" sz="1900" kern="1200" dirty="0" smtClean="0">
              <a:latin typeface="+mn-lt"/>
              <a:ea typeface="Calibri" panose="020F0502020204030204" pitchFamily="34" charset="0"/>
            </a:rPr>
            <a:t>La Guía AASHTO establece que “La serviciabilidad es la habilidad específica de una sección de pavimento para servir al tráfico”. </a:t>
          </a:r>
          <a:endParaRPr lang="es-EC" sz="1900" kern="1200" dirty="0">
            <a:latin typeface="+mn-lt"/>
          </a:endParaRPr>
        </a:p>
      </dsp:txBody>
      <dsp:txXfrm>
        <a:off x="750306" y="541866"/>
        <a:ext cx="7977433" cy="1083733"/>
      </dsp:txXfrm>
    </dsp:sp>
    <dsp:sp modelId="{509DE0E8-1E73-49A6-BC9D-3DCCC7D010A9}">
      <dsp:nvSpPr>
        <dsp:cNvPr id="0" name=""/>
        <dsp:cNvSpPr/>
      </dsp:nvSpPr>
      <dsp:spPr>
        <a:xfrm>
          <a:off x="222596" y="584484"/>
          <a:ext cx="1055420" cy="998497"/>
        </a:xfrm>
        <a:prstGeom prst="ellipse">
          <a:avLst/>
        </a:prstGeom>
        <a:gradFill rotWithShape="0">
          <a:gsLst>
            <a:gs pos="0">
              <a:schemeClr val="lt2">
                <a:hueOff val="0"/>
                <a:satOff val="0"/>
                <a:lumOff val="0"/>
                <a:alphaOff val="0"/>
                <a:lumMod val="110000"/>
                <a:satMod val="105000"/>
                <a:tint val="67000"/>
              </a:schemeClr>
            </a:gs>
            <a:gs pos="50000">
              <a:schemeClr val="lt2">
                <a:hueOff val="0"/>
                <a:satOff val="0"/>
                <a:lumOff val="0"/>
                <a:alphaOff val="0"/>
                <a:lumMod val="105000"/>
                <a:satMod val="103000"/>
                <a:tint val="73000"/>
              </a:schemeClr>
            </a:gs>
            <a:gs pos="100000">
              <a:schemeClr val="lt2">
                <a:hueOff val="0"/>
                <a:satOff val="0"/>
                <a:lumOff val="0"/>
                <a:alphaOff val="0"/>
                <a:lumMod val="105000"/>
                <a:satMod val="109000"/>
                <a:tint val="81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4B4241A6-2448-49BD-8BD8-DBBE45E0CA86}">
      <dsp:nvSpPr>
        <dsp:cNvPr id="0" name=""/>
        <dsp:cNvSpPr/>
      </dsp:nvSpPr>
      <dsp:spPr>
        <a:xfrm>
          <a:off x="1144243" y="2167466"/>
          <a:ext cx="7583496" cy="1083733"/>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60213" tIns="48260" rIns="48260" bIns="48260" numCol="1" spcCol="1270" anchor="ctr" anchorCtr="0">
          <a:noAutofit/>
        </a:bodyPr>
        <a:lstStyle/>
        <a:p>
          <a:pPr lvl="0" algn="just" defTabSz="844550">
            <a:lnSpc>
              <a:spcPct val="90000"/>
            </a:lnSpc>
            <a:spcBef>
              <a:spcPct val="0"/>
            </a:spcBef>
            <a:spcAft>
              <a:spcPct val="35000"/>
            </a:spcAft>
          </a:pPr>
          <a:r>
            <a:rPr lang="es-EC" sz="1900" kern="1200" dirty="0" smtClean="0">
              <a:latin typeface="+mn-lt"/>
              <a:ea typeface="Calibri" panose="020F0502020204030204" pitchFamily="34" charset="0"/>
            </a:rPr>
            <a:t>Se deben distinguir, la serviciabilidad inicial y final. La inicial es función del diseño del pavimento y de la calidad de la construcción, y la final está relacionada a la falla funcional del pavimento</a:t>
          </a:r>
          <a:endParaRPr lang="es-EC" sz="1900" kern="1200" dirty="0"/>
        </a:p>
      </dsp:txBody>
      <dsp:txXfrm>
        <a:off x="1144243" y="2167466"/>
        <a:ext cx="7583496" cy="1083733"/>
      </dsp:txXfrm>
    </dsp:sp>
    <dsp:sp modelId="{F8B83FD7-E772-4BD6-9D4A-A38AB9E33174}">
      <dsp:nvSpPr>
        <dsp:cNvPr id="0" name=""/>
        <dsp:cNvSpPr/>
      </dsp:nvSpPr>
      <dsp:spPr>
        <a:xfrm>
          <a:off x="610098" y="2170657"/>
          <a:ext cx="1068290" cy="1077352"/>
        </a:xfrm>
        <a:prstGeom prst="ellipse">
          <a:avLst/>
        </a:prstGeom>
        <a:gradFill rotWithShape="0">
          <a:gsLst>
            <a:gs pos="0">
              <a:schemeClr val="lt2">
                <a:hueOff val="0"/>
                <a:satOff val="0"/>
                <a:lumOff val="0"/>
                <a:alphaOff val="0"/>
                <a:lumMod val="110000"/>
                <a:satMod val="105000"/>
                <a:tint val="67000"/>
              </a:schemeClr>
            </a:gs>
            <a:gs pos="50000">
              <a:schemeClr val="lt2">
                <a:hueOff val="0"/>
                <a:satOff val="0"/>
                <a:lumOff val="0"/>
                <a:alphaOff val="0"/>
                <a:lumMod val="105000"/>
                <a:satMod val="103000"/>
                <a:tint val="73000"/>
              </a:schemeClr>
            </a:gs>
            <a:gs pos="100000">
              <a:schemeClr val="lt2">
                <a:hueOff val="0"/>
                <a:satOff val="0"/>
                <a:lumOff val="0"/>
                <a:alphaOff val="0"/>
                <a:lumMod val="105000"/>
                <a:satMod val="109000"/>
                <a:tint val="81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70965C82-F4B9-4FAB-A5FD-60A2CF227F56}">
      <dsp:nvSpPr>
        <dsp:cNvPr id="0" name=""/>
        <dsp:cNvSpPr/>
      </dsp:nvSpPr>
      <dsp:spPr>
        <a:xfrm>
          <a:off x="750306" y="3793066"/>
          <a:ext cx="7977433" cy="1083733"/>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60213" tIns="48260" rIns="48260" bIns="48260" numCol="1" spcCol="1270" anchor="ctr" anchorCtr="0">
          <a:noAutofit/>
        </a:bodyPr>
        <a:lstStyle/>
        <a:p>
          <a:pPr lvl="0" algn="just" defTabSz="844550">
            <a:lnSpc>
              <a:spcPct val="90000"/>
            </a:lnSpc>
            <a:spcBef>
              <a:spcPct val="0"/>
            </a:spcBef>
            <a:spcAft>
              <a:spcPct val="35000"/>
            </a:spcAft>
          </a:pPr>
          <a:r>
            <a:rPr lang="es-EC" sz="1900" kern="1200" dirty="0" smtClean="0">
              <a:latin typeface="+mn-lt"/>
            </a:rPr>
            <a:t>Es decir la serviciabilidad se define como la capacidad del pavimento para brindar un uso confortable y seguro a los usuarios</a:t>
          </a:r>
        </a:p>
      </dsp:txBody>
      <dsp:txXfrm>
        <a:off x="750306" y="3793066"/>
        <a:ext cx="7977433" cy="1083733"/>
      </dsp:txXfrm>
    </dsp:sp>
    <dsp:sp modelId="{5198573C-112A-43EF-89BD-E152CD73AA30}">
      <dsp:nvSpPr>
        <dsp:cNvPr id="0" name=""/>
        <dsp:cNvSpPr/>
      </dsp:nvSpPr>
      <dsp:spPr>
        <a:xfrm>
          <a:off x="224397" y="3825070"/>
          <a:ext cx="1051817" cy="1019725"/>
        </a:xfrm>
        <a:prstGeom prst="ellipse">
          <a:avLst/>
        </a:prstGeom>
        <a:gradFill rotWithShape="0">
          <a:gsLst>
            <a:gs pos="0">
              <a:schemeClr val="lt2">
                <a:hueOff val="0"/>
                <a:satOff val="0"/>
                <a:lumOff val="0"/>
                <a:alphaOff val="0"/>
                <a:lumMod val="110000"/>
                <a:satMod val="105000"/>
                <a:tint val="67000"/>
              </a:schemeClr>
            </a:gs>
            <a:gs pos="50000">
              <a:schemeClr val="lt2">
                <a:hueOff val="0"/>
                <a:satOff val="0"/>
                <a:lumOff val="0"/>
                <a:alphaOff val="0"/>
                <a:lumMod val="105000"/>
                <a:satMod val="103000"/>
                <a:tint val="73000"/>
              </a:schemeClr>
            </a:gs>
            <a:gs pos="100000">
              <a:schemeClr val="lt2">
                <a:hueOff val="0"/>
                <a:satOff val="0"/>
                <a:lumOff val="0"/>
                <a:alphaOff val="0"/>
                <a:lumMod val="105000"/>
                <a:satMod val="109000"/>
                <a:tint val="81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FC970-7990-4202-8BE9-8A25D8C0745B}">
      <dsp:nvSpPr>
        <dsp:cNvPr id="0" name=""/>
        <dsp:cNvSpPr/>
      </dsp:nvSpPr>
      <dsp:spPr>
        <a:xfrm rot="5400000">
          <a:off x="-289718" y="292805"/>
          <a:ext cx="1931458" cy="135202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l-GR" sz="2800" kern="1200" dirty="0" smtClean="0">
              <a:latin typeface="Calibri" panose="020F0502020204030204" pitchFamily="34" charset="0"/>
            </a:rPr>
            <a:t>Δ</a:t>
          </a:r>
          <a:r>
            <a:rPr lang="es-EC" sz="2800" kern="1200" dirty="0" smtClean="0"/>
            <a:t>PSI</a:t>
          </a:r>
          <a:endParaRPr lang="es-EC" sz="2800" kern="1200" dirty="0"/>
        </a:p>
      </dsp:txBody>
      <dsp:txXfrm rot="-5400000">
        <a:off x="1" y="679096"/>
        <a:ext cx="1352020" cy="579438"/>
      </dsp:txXfrm>
    </dsp:sp>
    <dsp:sp modelId="{E3ED3861-F496-47E1-8EA9-6BCE85C8454F}">
      <dsp:nvSpPr>
        <dsp:cNvPr id="0" name=""/>
        <dsp:cNvSpPr/>
      </dsp:nvSpPr>
      <dsp:spPr>
        <a:xfrm rot="5400000">
          <a:off x="4112286" y="-2757179"/>
          <a:ext cx="1255447" cy="6775979"/>
        </a:xfrm>
        <a:prstGeom prst="round2SameRect">
          <a:avLst/>
        </a:prstGeom>
        <a:solidFill>
          <a:schemeClr val="dk2">
            <a:alpha val="9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just" defTabSz="889000">
            <a:lnSpc>
              <a:spcPct val="90000"/>
            </a:lnSpc>
            <a:spcBef>
              <a:spcPct val="0"/>
            </a:spcBef>
            <a:spcAft>
              <a:spcPct val="15000"/>
            </a:spcAft>
            <a:buChar char="••"/>
          </a:pPr>
          <a:r>
            <a:rPr lang="es-EC" sz="2000" kern="1200" dirty="0" smtClean="0">
              <a:latin typeface="+mn-lt"/>
              <a:ea typeface="Calibri" panose="020F0502020204030204" pitchFamily="34" charset="0"/>
            </a:rPr>
            <a:t>El índice de servicio inicial, según los estudios realizados por el instituto del asfalto AASHTO un pavimento nuevo alcanzo un valor medio de Po=4.2</a:t>
          </a:r>
          <a:endParaRPr lang="es-EC" sz="2000" kern="1200" dirty="0">
            <a:latin typeface="+mn-lt"/>
          </a:endParaRPr>
        </a:p>
      </dsp:txBody>
      <dsp:txXfrm rot="-5400000">
        <a:off x="1352020" y="64373"/>
        <a:ext cx="6714693" cy="1132875"/>
      </dsp:txXfrm>
    </dsp:sp>
    <dsp:sp modelId="{305AA517-6566-4456-AD2B-1175166D9DD1}">
      <dsp:nvSpPr>
        <dsp:cNvPr id="0" name=""/>
        <dsp:cNvSpPr/>
      </dsp:nvSpPr>
      <dsp:spPr>
        <a:xfrm rot="5400000">
          <a:off x="-289718" y="2033323"/>
          <a:ext cx="1931458" cy="135202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t>Pt</a:t>
          </a:r>
          <a:endParaRPr lang="es-EC" sz="2000" kern="1200" dirty="0"/>
        </a:p>
      </dsp:txBody>
      <dsp:txXfrm rot="-5400000">
        <a:off x="1" y="2419614"/>
        <a:ext cx="1352020" cy="579438"/>
      </dsp:txXfrm>
    </dsp:sp>
    <dsp:sp modelId="{EE103F0C-7F09-40A9-AD99-332D9051FE7F}">
      <dsp:nvSpPr>
        <dsp:cNvPr id="0" name=""/>
        <dsp:cNvSpPr/>
      </dsp:nvSpPr>
      <dsp:spPr>
        <a:xfrm rot="5400000">
          <a:off x="4112286" y="-1016661"/>
          <a:ext cx="1255447" cy="6775979"/>
        </a:xfrm>
        <a:prstGeom prst="round2SameRect">
          <a:avLst/>
        </a:prstGeom>
        <a:solidFill>
          <a:schemeClr val="dk2">
            <a:alpha val="9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just" defTabSz="889000">
            <a:lnSpc>
              <a:spcPct val="90000"/>
            </a:lnSpc>
            <a:spcBef>
              <a:spcPct val="0"/>
            </a:spcBef>
            <a:spcAft>
              <a:spcPct val="15000"/>
            </a:spcAft>
            <a:buChar char="••"/>
          </a:pPr>
          <a:r>
            <a:rPr lang="es-EC" sz="2000" kern="1200" dirty="0" smtClean="0">
              <a:latin typeface="+mn-lt"/>
              <a:ea typeface="Calibri" panose="020F0502020204030204" pitchFamily="34" charset="0"/>
            </a:rPr>
            <a:t>Para carreteras de mayor tráfico se obtiene un valor de Pt</a:t>
          </a:r>
          <a14:m xmlns:a14="http://schemas.microsoft.com/office/drawing/2010/main">
            <m:oMath xmlns:m="http://schemas.openxmlformats.org/officeDocument/2006/math">
              <m:r>
                <a:rPr lang="es-EC" sz="2000" i="1" kern="1200" smtClean="0">
                  <a:latin typeface="Cambria Math" panose="02040503050406030204" pitchFamily="18" charset="0"/>
                  <a:ea typeface="Cambria Math" panose="02040503050406030204" pitchFamily="18" charset="0"/>
                </a:rPr>
                <m:t>≥</m:t>
              </m:r>
            </m:oMath>
          </a14:m>
          <a:r>
            <a:rPr lang="es-EC" sz="2000" kern="1200" dirty="0" smtClean="0">
              <a:latin typeface="+mn-lt"/>
              <a:ea typeface="Calibri" panose="020F0502020204030204" pitchFamily="34" charset="0"/>
            </a:rPr>
            <a:t>2.5</a:t>
          </a:r>
          <a:endParaRPr lang="es-EC" sz="2000" kern="1200" dirty="0">
            <a:latin typeface="+mn-lt"/>
          </a:endParaRPr>
        </a:p>
        <a:p>
          <a:pPr marL="228600" lvl="1" indent="-228600" algn="just" defTabSz="889000">
            <a:lnSpc>
              <a:spcPct val="90000"/>
            </a:lnSpc>
            <a:spcBef>
              <a:spcPct val="0"/>
            </a:spcBef>
            <a:spcAft>
              <a:spcPct val="15000"/>
            </a:spcAft>
            <a:buChar char="••"/>
          </a:pPr>
          <a:r>
            <a:rPr lang="es-EC" sz="2000" kern="1200" dirty="0" smtClean="0">
              <a:latin typeface="+mn-lt"/>
              <a:ea typeface="Calibri" panose="020F0502020204030204" pitchFamily="34" charset="0"/>
            </a:rPr>
            <a:t>Para carreteras de menor tráfico se obtiene un valor de Pt=2</a:t>
          </a:r>
        </a:p>
      </dsp:txBody>
      <dsp:txXfrm rot="-5400000">
        <a:off x="1352020" y="1804891"/>
        <a:ext cx="6714693" cy="1132875"/>
      </dsp:txXfrm>
    </dsp:sp>
    <dsp:sp modelId="{721C732F-C9A7-4335-94ED-B0C0F404255C}">
      <dsp:nvSpPr>
        <dsp:cNvPr id="0" name=""/>
        <dsp:cNvSpPr/>
      </dsp:nvSpPr>
      <dsp:spPr>
        <a:xfrm rot="5400000">
          <a:off x="-289718" y="3773840"/>
          <a:ext cx="1931458" cy="135202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t>Perdida de </a:t>
          </a:r>
          <a:r>
            <a:rPr lang="el-GR" sz="2000" kern="1200" dirty="0" smtClean="0">
              <a:latin typeface="Calibri" panose="020F0502020204030204" pitchFamily="34" charset="0"/>
            </a:rPr>
            <a:t>Δ</a:t>
          </a:r>
          <a:r>
            <a:rPr lang="es-EC" sz="2000" kern="1200" dirty="0" smtClean="0"/>
            <a:t>PSI </a:t>
          </a:r>
          <a:endParaRPr lang="es-EC" sz="2000" kern="1200" dirty="0"/>
        </a:p>
      </dsp:txBody>
      <dsp:txXfrm rot="-5400000">
        <a:off x="1" y="4160131"/>
        <a:ext cx="1352020" cy="579438"/>
      </dsp:txXfrm>
    </dsp:sp>
    <dsp:sp modelId="{B0850B81-7817-4F67-959E-9A8A1CBEA6B6}">
      <dsp:nvSpPr>
        <dsp:cNvPr id="0" name=""/>
        <dsp:cNvSpPr/>
      </dsp:nvSpPr>
      <dsp:spPr>
        <a:xfrm rot="5400000">
          <a:off x="4112286" y="723856"/>
          <a:ext cx="1255447" cy="6775979"/>
        </a:xfrm>
        <a:prstGeom prst="round2SameRect">
          <a:avLst/>
        </a:prstGeom>
        <a:solidFill>
          <a:schemeClr val="dk2">
            <a:alpha val="9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just" defTabSz="889000">
            <a:lnSpc>
              <a:spcPct val="90000"/>
            </a:lnSpc>
            <a:spcBef>
              <a:spcPct val="0"/>
            </a:spcBef>
            <a:spcAft>
              <a:spcPct val="15000"/>
            </a:spcAft>
            <a:buChar char="••"/>
          </a:pPr>
          <a:r>
            <a:rPr lang="es-EC" sz="2000" kern="1200" dirty="0" smtClean="0">
              <a:latin typeface="+mn-lt"/>
              <a:ea typeface="Calibri" panose="020F0502020204030204" pitchFamily="34" charset="0"/>
            </a:rPr>
            <a:t>Representa una pérdida gradual de la calidad de servicio de la carretera, originada por el deterioro del pavimento</a:t>
          </a:r>
          <a:endParaRPr lang="es-EC" sz="2000" kern="1200" dirty="0">
            <a:latin typeface="+mn-lt"/>
          </a:endParaRPr>
        </a:p>
      </dsp:txBody>
      <dsp:txXfrm rot="-5400000">
        <a:off x="1352020" y="3545408"/>
        <a:ext cx="6714693" cy="11328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4F48F-4DB2-4D9A-85EF-655B868EB1AF}">
      <dsp:nvSpPr>
        <dsp:cNvPr id="0" name=""/>
        <dsp:cNvSpPr/>
      </dsp:nvSpPr>
      <dsp:spPr>
        <a:xfrm>
          <a:off x="2884053" y="583427"/>
          <a:ext cx="122421" cy="536322"/>
        </a:xfrm>
        <a:custGeom>
          <a:avLst/>
          <a:gdLst/>
          <a:ahLst/>
          <a:cxnLst/>
          <a:rect l="0" t="0" r="0" b="0"/>
          <a:pathLst>
            <a:path>
              <a:moveTo>
                <a:pt x="122421" y="0"/>
              </a:moveTo>
              <a:lnTo>
                <a:pt x="122421" y="536322"/>
              </a:lnTo>
              <a:lnTo>
                <a:pt x="0" y="53632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AF6A77-D720-4FDF-AA16-F64D46C8936F}">
      <dsp:nvSpPr>
        <dsp:cNvPr id="0" name=""/>
        <dsp:cNvSpPr/>
      </dsp:nvSpPr>
      <dsp:spPr>
        <a:xfrm>
          <a:off x="4656250" y="2239032"/>
          <a:ext cx="174887" cy="2191928"/>
        </a:xfrm>
        <a:custGeom>
          <a:avLst/>
          <a:gdLst/>
          <a:ahLst/>
          <a:cxnLst/>
          <a:rect l="0" t="0" r="0" b="0"/>
          <a:pathLst>
            <a:path>
              <a:moveTo>
                <a:pt x="0" y="0"/>
              </a:moveTo>
              <a:lnTo>
                <a:pt x="0" y="2191928"/>
              </a:lnTo>
              <a:lnTo>
                <a:pt x="174887" y="219192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DD8DFD-86DC-4D64-97D2-5F367C4F2608}">
      <dsp:nvSpPr>
        <dsp:cNvPr id="0" name=""/>
        <dsp:cNvSpPr/>
      </dsp:nvSpPr>
      <dsp:spPr>
        <a:xfrm>
          <a:off x="4656250" y="2239032"/>
          <a:ext cx="174887" cy="1364125"/>
        </a:xfrm>
        <a:custGeom>
          <a:avLst/>
          <a:gdLst/>
          <a:ahLst/>
          <a:cxnLst/>
          <a:rect l="0" t="0" r="0" b="0"/>
          <a:pathLst>
            <a:path>
              <a:moveTo>
                <a:pt x="0" y="0"/>
              </a:moveTo>
              <a:lnTo>
                <a:pt x="0" y="1364125"/>
              </a:lnTo>
              <a:lnTo>
                <a:pt x="174887" y="136412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F5326F-D2E3-4DFA-9323-8F586AC953B1}">
      <dsp:nvSpPr>
        <dsp:cNvPr id="0" name=""/>
        <dsp:cNvSpPr/>
      </dsp:nvSpPr>
      <dsp:spPr>
        <a:xfrm>
          <a:off x="4656250" y="2239032"/>
          <a:ext cx="174887" cy="536322"/>
        </a:xfrm>
        <a:custGeom>
          <a:avLst/>
          <a:gdLst/>
          <a:ahLst/>
          <a:cxnLst/>
          <a:rect l="0" t="0" r="0" b="0"/>
          <a:pathLst>
            <a:path>
              <a:moveTo>
                <a:pt x="0" y="0"/>
              </a:moveTo>
              <a:lnTo>
                <a:pt x="0" y="536322"/>
              </a:lnTo>
              <a:lnTo>
                <a:pt x="174887" y="53632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E8E14C-68E8-4519-8735-383420BA6437}">
      <dsp:nvSpPr>
        <dsp:cNvPr id="0" name=""/>
        <dsp:cNvSpPr/>
      </dsp:nvSpPr>
      <dsp:spPr>
        <a:xfrm>
          <a:off x="3006474" y="583427"/>
          <a:ext cx="2116143" cy="1072645"/>
        </a:xfrm>
        <a:custGeom>
          <a:avLst/>
          <a:gdLst/>
          <a:ahLst/>
          <a:cxnLst/>
          <a:rect l="0" t="0" r="0" b="0"/>
          <a:pathLst>
            <a:path>
              <a:moveTo>
                <a:pt x="0" y="0"/>
              </a:moveTo>
              <a:lnTo>
                <a:pt x="0" y="950224"/>
              </a:lnTo>
              <a:lnTo>
                <a:pt x="2116143" y="950224"/>
              </a:lnTo>
              <a:lnTo>
                <a:pt x="2116143" y="107264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6B2AA7-80E6-4526-A8BC-A9A478B86D2E}">
      <dsp:nvSpPr>
        <dsp:cNvPr id="0" name=""/>
        <dsp:cNvSpPr/>
      </dsp:nvSpPr>
      <dsp:spPr>
        <a:xfrm>
          <a:off x="3245488" y="2239032"/>
          <a:ext cx="174887" cy="2191928"/>
        </a:xfrm>
        <a:custGeom>
          <a:avLst/>
          <a:gdLst/>
          <a:ahLst/>
          <a:cxnLst/>
          <a:rect l="0" t="0" r="0" b="0"/>
          <a:pathLst>
            <a:path>
              <a:moveTo>
                <a:pt x="0" y="0"/>
              </a:moveTo>
              <a:lnTo>
                <a:pt x="0" y="2191928"/>
              </a:lnTo>
              <a:lnTo>
                <a:pt x="174887" y="219192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5A6420-B225-4306-AF79-83175CED6CAA}">
      <dsp:nvSpPr>
        <dsp:cNvPr id="0" name=""/>
        <dsp:cNvSpPr/>
      </dsp:nvSpPr>
      <dsp:spPr>
        <a:xfrm>
          <a:off x="3245488" y="2239032"/>
          <a:ext cx="174887" cy="1364125"/>
        </a:xfrm>
        <a:custGeom>
          <a:avLst/>
          <a:gdLst/>
          <a:ahLst/>
          <a:cxnLst/>
          <a:rect l="0" t="0" r="0" b="0"/>
          <a:pathLst>
            <a:path>
              <a:moveTo>
                <a:pt x="0" y="0"/>
              </a:moveTo>
              <a:lnTo>
                <a:pt x="0" y="1364125"/>
              </a:lnTo>
              <a:lnTo>
                <a:pt x="174887" y="136412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5E7F07-48F2-4873-A745-F7690953CBB8}">
      <dsp:nvSpPr>
        <dsp:cNvPr id="0" name=""/>
        <dsp:cNvSpPr/>
      </dsp:nvSpPr>
      <dsp:spPr>
        <a:xfrm>
          <a:off x="3245488" y="2239032"/>
          <a:ext cx="174887" cy="536322"/>
        </a:xfrm>
        <a:custGeom>
          <a:avLst/>
          <a:gdLst/>
          <a:ahLst/>
          <a:cxnLst/>
          <a:rect l="0" t="0" r="0" b="0"/>
          <a:pathLst>
            <a:path>
              <a:moveTo>
                <a:pt x="0" y="0"/>
              </a:moveTo>
              <a:lnTo>
                <a:pt x="0" y="536322"/>
              </a:lnTo>
              <a:lnTo>
                <a:pt x="174887" y="53632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4BFBC8-50D7-40EC-983C-3783E5BDA50D}">
      <dsp:nvSpPr>
        <dsp:cNvPr id="0" name=""/>
        <dsp:cNvSpPr/>
      </dsp:nvSpPr>
      <dsp:spPr>
        <a:xfrm>
          <a:off x="3006474" y="583427"/>
          <a:ext cx="705381" cy="1072645"/>
        </a:xfrm>
        <a:custGeom>
          <a:avLst/>
          <a:gdLst/>
          <a:ahLst/>
          <a:cxnLst/>
          <a:rect l="0" t="0" r="0" b="0"/>
          <a:pathLst>
            <a:path>
              <a:moveTo>
                <a:pt x="0" y="0"/>
              </a:moveTo>
              <a:lnTo>
                <a:pt x="0" y="950224"/>
              </a:lnTo>
              <a:lnTo>
                <a:pt x="705381" y="950224"/>
              </a:lnTo>
              <a:lnTo>
                <a:pt x="705381" y="107264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38D172-D144-487D-87E5-F974A93F4182}">
      <dsp:nvSpPr>
        <dsp:cNvPr id="0" name=""/>
        <dsp:cNvSpPr/>
      </dsp:nvSpPr>
      <dsp:spPr>
        <a:xfrm>
          <a:off x="1834725" y="2239032"/>
          <a:ext cx="174887" cy="2191928"/>
        </a:xfrm>
        <a:custGeom>
          <a:avLst/>
          <a:gdLst/>
          <a:ahLst/>
          <a:cxnLst/>
          <a:rect l="0" t="0" r="0" b="0"/>
          <a:pathLst>
            <a:path>
              <a:moveTo>
                <a:pt x="0" y="0"/>
              </a:moveTo>
              <a:lnTo>
                <a:pt x="0" y="2191928"/>
              </a:lnTo>
              <a:lnTo>
                <a:pt x="174887" y="219192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97A0A6-623A-4EB0-97CC-164AAAE805E0}">
      <dsp:nvSpPr>
        <dsp:cNvPr id="0" name=""/>
        <dsp:cNvSpPr/>
      </dsp:nvSpPr>
      <dsp:spPr>
        <a:xfrm>
          <a:off x="1834725" y="2239032"/>
          <a:ext cx="174887" cy="1364125"/>
        </a:xfrm>
        <a:custGeom>
          <a:avLst/>
          <a:gdLst/>
          <a:ahLst/>
          <a:cxnLst/>
          <a:rect l="0" t="0" r="0" b="0"/>
          <a:pathLst>
            <a:path>
              <a:moveTo>
                <a:pt x="0" y="0"/>
              </a:moveTo>
              <a:lnTo>
                <a:pt x="0" y="1364125"/>
              </a:lnTo>
              <a:lnTo>
                <a:pt x="174887" y="136412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9CCE0F-53E5-413F-AAEB-D4548816C0D6}">
      <dsp:nvSpPr>
        <dsp:cNvPr id="0" name=""/>
        <dsp:cNvSpPr/>
      </dsp:nvSpPr>
      <dsp:spPr>
        <a:xfrm>
          <a:off x="1834725" y="2239032"/>
          <a:ext cx="174887" cy="536322"/>
        </a:xfrm>
        <a:custGeom>
          <a:avLst/>
          <a:gdLst/>
          <a:ahLst/>
          <a:cxnLst/>
          <a:rect l="0" t="0" r="0" b="0"/>
          <a:pathLst>
            <a:path>
              <a:moveTo>
                <a:pt x="0" y="0"/>
              </a:moveTo>
              <a:lnTo>
                <a:pt x="0" y="536322"/>
              </a:lnTo>
              <a:lnTo>
                <a:pt x="174887" y="53632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BCE31C-59E4-42D1-9878-8C91A98A1306}">
      <dsp:nvSpPr>
        <dsp:cNvPr id="0" name=""/>
        <dsp:cNvSpPr/>
      </dsp:nvSpPr>
      <dsp:spPr>
        <a:xfrm>
          <a:off x="2301093" y="583427"/>
          <a:ext cx="705381" cy="1072645"/>
        </a:xfrm>
        <a:custGeom>
          <a:avLst/>
          <a:gdLst/>
          <a:ahLst/>
          <a:cxnLst/>
          <a:rect l="0" t="0" r="0" b="0"/>
          <a:pathLst>
            <a:path>
              <a:moveTo>
                <a:pt x="705381" y="0"/>
              </a:moveTo>
              <a:lnTo>
                <a:pt x="705381" y="950224"/>
              </a:lnTo>
              <a:lnTo>
                <a:pt x="0" y="950224"/>
              </a:lnTo>
              <a:lnTo>
                <a:pt x="0" y="107264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2139FC-0D22-4AD2-A83A-7945BD453999}">
      <dsp:nvSpPr>
        <dsp:cNvPr id="0" name=""/>
        <dsp:cNvSpPr/>
      </dsp:nvSpPr>
      <dsp:spPr>
        <a:xfrm>
          <a:off x="423963" y="2239032"/>
          <a:ext cx="174887" cy="2191928"/>
        </a:xfrm>
        <a:custGeom>
          <a:avLst/>
          <a:gdLst/>
          <a:ahLst/>
          <a:cxnLst/>
          <a:rect l="0" t="0" r="0" b="0"/>
          <a:pathLst>
            <a:path>
              <a:moveTo>
                <a:pt x="0" y="0"/>
              </a:moveTo>
              <a:lnTo>
                <a:pt x="0" y="2191928"/>
              </a:lnTo>
              <a:lnTo>
                <a:pt x="174887" y="219192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CC7B93-2270-4359-8D5F-D37F8ED70B60}">
      <dsp:nvSpPr>
        <dsp:cNvPr id="0" name=""/>
        <dsp:cNvSpPr/>
      </dsp:nvSpPr>
      <dsp:spPr>
        <a:xfrm>
          <a:off x="423963" y="2239032"/>
          <a:ext cx="174887" cy="1364125"/>
        </a:xfrm>
        <a:custGeom>
          <a:avLst/>
          <a:gdLst/>
          <a:ahLst/>
          <a:cxnLst/>
          <a:rect l="0" t="0" r="0" b="0"/>
          <a:pathLst>
            <a:path>
              <a:moveTo>
                <a:pt x="0" y="0"/>
              </a:moveTo>
              <a:lnTo>
                <a:pt x="0" y="1364125"/>
              </a:lnTo>
              <a:lnTo>
                <a:pt x="174887" y="136412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7E4813-36E6-4250-A927-DC692B514884}">
      <dsp:nvSpPr>
        <dsp:cNvPr id="0" name=""/>
        <dsp:cNvSpPr/>
      </dsp:nvSpPr>
      <dsp:spPr>
        <a:xfrm>
          <a:off x="423963" y="2239032"/>
          <a:ext cx="174887" cy="536322"/>
        </a:xfrm>
        <a:custGeom>
          <a:avLst/>
          <a:gdLst/>
          <a:ahLst/>
          <a:cxnLst/>
          <a:rect l="0" t="0" r="0" b="0"/>
          <a:pathLst>
            <a:path>
              <a:moveTo>
                <a:pt x="0" y="0"/>
              </a:moveTo>
              <a:lnTo>
                <a:pt x="0" y="536322"/>
              </a:lnTo>
              <a:lnTo>
                <a:pt x="174887" y="53632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312BC4-47CF-4385-AADA-CF20375327C0}">
      <dsp:nvSpPr>
        <dsp:cNvPr id="0" name=""/>
        <dsp:cNvSpPr/>
      </dsp:nvSpPr>
      <dsp:spPr>
        <a:xfrm>
          <a:off x="890331" y="583427"/>
          <a:ext cx="2116143" cy="1072645"/>
        </a:xfrm>
        <a:custGeom>
          <a:avLst/>
          <a:gdLst/>
          <a:ahLst/>
          <a:cxnLst/>
          <a:rect l="0" t="0" r="0" b="0"/>
          <a:pathLst>
            <a:path>
              <a:moveTo>
                <a:pt x="2116143" y="0"/>
              </a:moveTo>
              <a:lnTo>
                <a:pt x="2116143" y="950224"/>
              </a:lnTo>
              <a:lnTo>
                <a:pt x="0" y="950224"/>
              </a:lnTo>
              <a:lnTo>
                <a:pt x="0" y="107264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28E189-D311-44AB-AF5E-00C8052F001C}">
      <dsp:nvSpPr>
        <dsp:cNvPr id="0" name=""/>
        <dsp:cNvSpPr/>
      </dsp:nvSpPr>
      <dsp:spPr>
        <a:xfrm>
          <a:off x="2423515" y="468"/>
          <a:ext cx="1165919" cy="58295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b="1" kern="1200"/>
            <a:t>FUNCIONES CIVILES DE LOS UAV/UAS</a:t>
          </a:r>
        </a:p>
      </dsp:txBody>
      <dsp:txXfrm>
        <a:off x="2423515" y="468"/>
        <a:ext cx="1165919" cy="582959"/>
      </dsp:txXfrm>
    </dsp:sp>
    <dsp:sp modelId="{2253E4E6-EF25-40DE-A198-191EE3D2FDD9}">
      <dsp:nvSpPr>
        <dsp:cNvPr id="0" name=""/>
        <dsp:cNvSpPr/>
      </dsp:nvSpPr>
      <dsp:spPr>
        <a:xfrm>
          <a:off x="307371" y="1656073"/>
          <a:ext cx="1165919" cy="58295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Seguridad Nacional</a:t>
          </a:r>
        </a:p>
      </dsp:txBody>
      <dsp:txXfrm>
        <a:off x="307371" y="1656073"/>
        <a:ext cx="1165919" cy="582959"/>
      </dsp:txXfrm>
    </dsp:sp>
    <dsp:sp modelId="{DCB7CAB9-6C3C-4D42-86B1-DD283A79D97F}">
      <dsp:nvSpPr>
        <dsp:cNvPr id="0" name=""/>
        <dsp:cNvSpPr/>
      </dsp:nvSpPr>
      <dsp:spPr>
        <a:xfrm>
          <a:off x="598851" y="2483876"/>
          <a:ext cx="1165919" cy="58295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Control de Trafico maritimo</a:t>
          </a:r>
        </a:p>
      </dsp:txBody>
      <dsp:txXfrm>
        <a:off x="598851" y="2483876"/>
        <a:ext cx="1165919" cy="582959"/>
      </dsp:txXfrm>
    </dsp:sp>
    <dsp:sp modelId="{843B4E9C-7B83-4DA0-86A3-D11141FBC807}">
      <dsp:nvSpPr>
        <dsp:cNvPr id="0" name=""/>
        <dsp:cNvSpPr/>
      </dsp:nvSpPr>
      <dsp:spPr>
        <a:xfrm>
          <a:off x="598851" y="3311678"/>
          <a:ext cx="1165919" cy="58295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Investigacion de escenas de crimen</a:t>
          </a:r>
        </a:p>
      </dsp:txBody>
      <dsp:txXfrm>
        <a:off x="598851" y="3311678"/>
        <a:ext cx="1165919" cy="582959"/>
      </dsp:txXfrm>
    </dsp:sp>
    <dsp:sp modelId="{ABFCC203-C053-41E4-97BD-AECF55616EE7}">
      <dsp:nvSpPr>
        <dsp:cNvPr id="0" name=""/>
        <dsp:cNvSpPr/>
      </dsp:nvSpPr>
      <dsp:spPr>
        <a:xfrm>
          <a:off x="598851" y="4139481"/>
          <a:ext cx="1165919" cy="58295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Control de narcotrafico</a:t>
          </a:r>
        </a:p>
      </dsp:txBody>
      <dsp:txXfrm>
        <a:off x="598851" y="4139481"/>
        <a:ext cx="1165919" cy="582959"/>
      </dsp:txXfrm>
    </dsp:sp>
    <dsp:sp modelId="{8EFDD52D-A1EA-4F92-9A35-DF2D67D24F66}">
      <dsp:nvSpPr>
        <dsp:cNvPr id="0" name=""/>
        <dsp:cNvSpPr/>
      </dsp:nvSpPr>
      <dsp:spPr>
        <a:xfrm>
          <a:off x="1718133" y="1656073"/>
          <a:ext cx="1165919" cy="58295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Comercial</a:t>
          </a:r>
        </a:p>
      </dsp:txBody>
      <dsp:txXfrm>
        <a:off x="1718133" y="1656073"/>
        <a:ext cx="1165919" cy="582959"/>
      </dsp:txXfrm>
    </dsp:sp>
    <dsp:sp modelId="{B6B06FBB-84C9-4870-97F3-A2FF44D5B75B}">
      <dsp:nvSpPr>
        <dsp:cNvPr id="0" name=""/>
        <dsp:cNvSpPr/>
      </dsp:nvSpPr>
      <dsp:spPr>
        <a:xfrm>
          <a:off x="2009613" y="2483876"/>
          <a:ext cx="1165919" cy="58295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Monitoreo de redes de alta tension</a:t>
          </a:r>
        </a:p>
      </dsp:txBody>
      <dsp:txXfrm>
        <a:off x="2009613" y="2483876"/>
        <a:ext cx="1165919" cy="582959"/>
      </dsp:txXfrm>
    </dsp:sp>
    <dsp:sp modelId="{C12531B4-64B7-48AF-99C2-A73D0C4FCD27}">
      <dsp:nvSpPr>
        <dsp:cNvPr id="0" name=""/>
        <dsp:cNvSpPr/>
      </dsp:nvSpPr>
      <dsp:spPr>
        <a:xfrm>
          <a:off x="2009613" y="3311678"/>
          <a:ext cx="1165919" cy="58295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Mineria</a:t>
          </a:r>
        </a:p>
      </dsp:txBody>
      <dsp:txXfrm>
        <a:off x="2009613" y="3311678"/>
        <a:ext cx="1165919" cy="582959"/>
      </dsp:txXfrm>
    </dsp:sp>
    <dsp:sp modelId="{75ECA352-7440-4EC4-B58B-46209B8F7305}">
      <dsp:nvSpPr>
        <dsp:cNvPr id="0" name=""/>
        <dsp:cNvSpPr/>
      </dsp:nvSpPr>
      <dsp:spPr>
        <a:xfrm>
          <a:off x="2009613" y="4139481"/>
          <a:ext cx="1165919" cy="58295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Monitoreo de infraestructura energetica</a:t>
          </a:r>
        </a:p>
      </dsp:txBody>
      <dsp:txXfrm>
        <a:off x="2009613" y="4139481"/>
        <a:ext cx="1165919" cy="582959"/>
      </dsp:txXfrm>
    </dsp:sp>
    <dsp:sp modelId="{AFF7AB5E-B06D-4519-A4E7-B98409E01D83}">
      <dsp:nvSpPr>
        <dsp:cNvPr id="0" name=""/>
        <dsp:cNvSpPr/>
      </dsp:nvSpPr>
      <dsp:spPr>
        <a:xfrm>
          <a:off x="3128896" y="1656073"/>
          <a:ext cx="1165919" cy="58295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Ciencias de la Tierra</a:t>
          </a:r>
        </a:p>
      </dsp:txBody>
      <dsp:txXfrm>
        <a:off x="3128896" y="1656073"/>
        <a:ext cx="1165919" cy="582959"/>
      </dsp:txXfrm>
    </dsp:sp>
    <dsp:sp modelId="{8A0E6EE1-7B48-4107-A545-5EE2A522ACDA}">
      <dsp:nvSpPr>
        <dsp:cNvPr id="0" name=""/>
        <dsp:cNvSpPr/>
      </dsp:nvSpPr>
      <dsp:spPr>
        <a:xfrm>
          <a:off x="3420375" y="2483876"/>
          <a:ext cx="1165919" cy="58295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Control de cosechas y agricultura</a:t>
          </a:r>
        </a:p>
      </dsp:txBody>
      <dsp:txXfrm>
        <a:off x="3420375" y="2483876"/>
        <a:ext cx="1165919" cy="582959"/>
      </dsp:txXfrm>
    </dsp:sp>
    <dsp:sp modelId="{C4BE072E-3B5A-46BE-9143-37CCEE4DA42B}">
      <dsp:nvSpPr>
        <dsp:cNvPr id="0" name=""/>
        <dsp:cNvSpPr/>
      </dsp:nvSpPr>
      <dsp:spPr>
        <a:xfrm>
          <a:off x="3420375" y="3311678"/>
          <a:ext cx="1165919" cy="58295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Monitoreo de tormentas</a:t>
          </a:r>
        </a:p>
      </dsp:txBody>
      <dsp:txXfrm>
        <a:off x="3420375" y="3311678"/>
        <a:ext cx="1165919" cy="582959"/>
      </dsp:txXfrm>
    </dsp:sp>
    <dsp:sp modelId="{4C33B296-F7CD-4798-B1D6-8C3EC464631C}">
      <dsp:nvSpPr>
        <dsp:cNvPr id="0" name=""/>
        <dsp:cNvSpPr/>
      </dsp:nvSpPr>
      <dsp:spPr>
        <a:xfrm>
          <a:off x="3420375" y="4139481"/>
          <a:ext cx="1165919" cy="58295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Monitoreo Ambiental</a:t>
          </a:r>
        </a:p>
      </dsp:txBody>
      <dsp:txXfrm>
        <a:off x="3420375" y="4139481"/>
        <a:ext cx="1165919" cy="582959"/>
      </dsp:txXfrm>
    </dsp:sp>
    <dsp:sp modelId="{E14ECFA8-2D32-4D0F-8ED9-24277FE57B2C}">
      <dsp:nvSpPr>
        <dsp:cNvPr id="0" name=""/>
        <dsp:cNvSpPr/>
      </dsp:nvSpPr>
      <dsp:spPr>
        <a:xfrm>
          <a:off x="4539658" y="1656073"/>
          <a:ext cx="1165919" cy="58295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Gestion de territorio</a:t>
          </a:r>
        </a:p>
      </dsp:txBody>
      <dsp:txXfrm>
        <a:off x="4539658" y="1656073"/>
        <a:ext cx="1165919" cy="582959"/>
      </dsp:txXfrm>
    </dsp:sp>
    <dsp:sp modelId="{B8F9DCCC-747F-416B-89A6-B11A63BEF538}">
      <dsp:nvSpPr>
        <dsp:cNvPr id="0" name=""/>
        <dsp:cNvSpPr/>
      </dsp:nvSpPr>
      <dsp:spPr>
        <a:xfrm>
          <a:off x="4831138" y="2483876"/>
          <a:ext cx="1165919" cy="58295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Datos para cartografia</a:t>
          </a:r>
        </a:p>
      </dsp:txBody>
      <dsp:txXfrm>
        <a:off x="4831138" y="2483876"/>
        <a:ext cx="1165919" cy="582959"/>
      </dsp:txXfrm>
    </dsp:sp>
    <dsp:sp modelId="{166C9D4D-40EE-482F-B275-D8C4628E5944}">
      <dsp:nvSpPr>
        <dsp:cNvPr id="0" name=""/>
        <dsp:cNvSpPr/>
      </dsp:nvSpPr>
      <dsp:spPr>
        <a:xfrm>
          <a:off x="4831138" y="3311678"/>
          <a:ext cx="1165919" cy="58295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Uso catastral</a:t>
          </a:r>
        </a:p>
      </dsp:txBody>
      <dsp:txXfrm>
        <a:off x="4831138" y="3311678"/>
        <a:ext cx="1165919" cy="582959"/>
      </dsp:txXfrm>
    </dsp:sp>
    <dsp:sp modelId="{AA1E191C-63B6-484D-8680-56B78673FCD7}">
      <dsp:nvSpPr>
        <dsp:cNvPr id="0" name=""/>
        <dsp:cNvSpPr/>
      </dsp:nvSpPr>
      <dsp:spPr>
        <a:xfrm>
          <a:off x="4831138" y="4139481"/>
          <a:ext cx="1165919" cy="58295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Gestion de crisis originadas por desastres naturales</a:t>
          </a:r>
        </a:p>
      </dsp:txBody>
      <dsp:txXfrm>
        <a:off x="4831138" y="4139481"/>
        <a:ext cx="1165919" cy="582959"/>
      </dsp:txXfrm>
    </dsp:sp>
    <dsp:sp modelId="{50DA8AEE-2C11-4C55-96AA-B4F62AEEF702}">
      <dsp:nvSpPr>
        <dsp:cNvPr id="0" name=""/>
        <dsp:cNvSpPr/>
      </dsp:nvSpPr>
      <dsp:spPr>
        <a:xfrm>
          <a:off x="1718133" y="828270"/>
          <a:ext cx="1165919" cy="582959"/>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Aplicaciones</a:t>
          </a:r>
        </a:p>
      </dsp:txBody>
      <dsp:txXfrm>
        <a:off x="1718133" y="828270"/>
        <a:ext cx="1165919" cy="58295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image" Target="../media/image90.JPG"/></Relationships>
</file>

<file path=ppt/drawings/_rels/drawing8.xml.rels><?xml version="1.0" encoding="UTF-8" standalone="yes"?>
<Relationships xmlns="http://schemas.openxmlformats.org/package/2006/relationships"><Relationship Id="rId1" Type="http://schemas.openxmlformats.org/officeDocument/2006/relationships/image" Target="../media/image90.JPG"/></Relationships>
</file>

<file path=ppt/drawings/_rels/drawing9.xml.rels><?xml version="1.0" encoding="UTF-8" standalone="yes"?>
<Relationships xmlns="http://schemas.openxmlformats.org/package/2006/relationships"><Relationship Id="rId1" Type="http://schemas.openxmlformats.org/officeDocument/2006/relationships/image" Target="../media/image93.png"/></Relationships>
</file>

<file path=ppt/drawings/drawing1.xml><?xml version="1.0" encoding="utf-8"?>
<c:userShapes xmlns:c="http://schemas.openxmlformats.org/drawingml/2006/chart">
  <cdr:relSizeAnchor xmlns:cdr="http://schemas.openxmlformats.org/drawingml/2006/chartDrawing">
    <cdr:from>
      <cdr:x>0.26365</cdr:x>
      <cdr:y>0.39408</cdr:y>
    </cdr:from>
    <cdr:to>
      <cdr:x>0.26472</cdr:x>
      <cdr:y>0.88078</cdr:y>
    </cdr:to>
    <cdr:cxnSp macro="">
      <cdr:nvCxnSpPr>
        <cdr:cNvPr id="2" name="Conector recto 1"/>
        <cdr:cNvCxnSpPr/>
      </cdr:nvCxnSpPr>
      <cdr:spPr>
        <a:xfrm xmlns:a="http://schemas.openxmlformats.org/drawingml/2006/main">
          <a:off x="2694436" y="2169848"/>
          <a:ext cx="10935" cy="2679840"/>
        </a:xfrm>
        <a:prstGeom xmlns:a="http://schemas.openxmlformats.org/drawingml/2006/main" prst="line">
          <a:avLst/>
        </a:prstGeom>
      </cdr:spPr>
      <cdr:style>
        <a:lnRef xmlns:a="http://schemas.openxmlformats.org/drawingml/2006/main" idx="3">
          <a:schemeClr val="accent5"/>
        </a:lnRef>
        <a:fillRef xmlns:a="http://schemas.openxmlformats.org/drawingml/2006/main" idx="0">
          <a:schemeClr val="accent5"/>
        </a:fillRef>
        <a:effectRef xmlns:a="http://schemas.openxmlformats.org/drawingml/2006/main" idx="2">
          <a:schemeClr val="accent5"/>
        </a:effectRef>
        <a:fontRef xmlns:a="http://schemas.openxmlformats.org/drawingml/2006/main" idx="minor">
          <a:schemeClr val="tx1"/>
        </a:fontRef>
      </cdr:style>
    </cdr:cxnSp>
  </cdr:relSizeAnchor>
  <cdr:relSizeAnchor xmlns:cdr="http://schemas.openxmlformats.org/drawingml/2006/chartDrawing">
    <cdr:from>
      <cdr:x>0.80517</cdr:x>
      <cdr:y>0.21148</cdr:y>
    </cdr:from>
    <cdr:to>
      <cdr:x>0.80755</cdr:x>
      <cdr:y>0.88141</cdr:y>
    </cdr:to>
    <cdr:cxnSp macro="">
      <cdr:nvCxnSpPr>
        <cdr:cNvPr id="5" name="Conector recto 4"/>
        <cdr:cNvCxnSpPr/>
      </cdr:nvCxnSpPr>
      <cdr:spPr>
        <a:xfrm xmlns:a="http://schemas.openxmlformats.org/drawingml/2006/main">
          <a:off x="7028121" y="1020726"/>
          <a:ext cx="20776" cy="3233498"/>
        </a:xfrm>
        <a:prstGeom xmlns:a="http://schemas.openxmlformats.org/drawingml/2006/main" prst="line">
          <a:avLst/>
        </a:prstGeom>
      </cdr:spPr>
      <cdr:style>
        <a:lnRef xmlns:a="http://schemas.openxmlformats.org/drawingml/2006/main" idx="3">
          <a:schemeClr val="accent5"/>
        </a:lnRef>
        <a:fillRef xmlns:a="http://schemas.openxmlformats.org/drawingml/2006/main" idx="0">
          <a:schemeClr val="accent5"/>
        </a:fillRef>
        <a:effectRef xmlns:a="http://schemas.openxmlformats.org/drawingml/2006/main" idx="2">
          <a:schemeClr val="accent5"/>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0.12943</cdr:x>
      <cdr:y>0.36628</cdr:y>
    </cdr:from>
    <cdr:to>
      <cdr:x>0.84043</cdr:x>
      <cdr:y>0.37112</cdr:y>
    </cdr:to>
    <cdr:cxnSp macro="">
      <cdr:nvCxnSpPr>
        <cdr:cNvPr id="3" name="Conector recto 2"/>
        <cdr:cNvCxnSpPr/>
      </cdr:nvCxnSpPr>
      <cdr:spPr bwMode="auto">
        <a:xfrm xmlns:a="http://schemas.openxmlformats.org/drawingml/2006/main" flipV="1">
          <a:off x="695327" y="1200150"/>
          <a:ext cx="3819523" cy="15864"/>
        </a:xfrm>
        <a:prstGeom xmlns:a="http://schemas.openxmlformats.org/drawingml/2006/main" prst="line">
          <a:avLst/>
        </a:prstGeom>
        <a:solidFill xmlns:a="http://schemas.openxmlformats.org/drawingml/2006/main">
          <a:srgbClr val="FFFFFF"/>
        </a:solidFill>
        <a:ln xmlns:a="http://schemas.openxmlformats.org/drawingml/2006/main" w="9525" cap="flat" cmpd="sng" algn="ctr">
          <a:solidFill>
            <a:srgbClr val="000000"/>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0.84219</cdr:x>
      <cdr:y>0.36047</cdr:y>
    </cdr:from>
    <cdr:to>
      <cdr:x>0.8422</cdr:x>
      <cdr:y>0.73256</cdr:y>
    </cdr:to>
    <cdr:cxnSp macro="">
      <cdr:nvCxnSpPr>
        <cdr:cNvPr id="5" name="Conector recto 4"/>
        <cdr:cNvCxnSpPr/>
      </cdr:nvCxnSpPr>
      <cdr:spPr bwMode="auto">
        <a:xfrm xmlns:a="http://schemas.openxmlformats.org/drawingml/2006/main">
          <a:off x="4524353" y="1181114"/>
          <a:ext cx="22" cy="1219186"/>
        </a:xfrm>
        <a:prstGeom xmlns:a="http://schemas.openxmlformats.org/drawingml/2006/main" prst="line">
          <a:avLst/>
        </a:prstGeom>
        <a:solidFill xmlns:a="http://schemas.openxmlformats.org/drawingml/2006/main">
          <a:srgbClr val="FFFFFF"/>
        </a:solidFill>
        <a:ln xmlns:a="http://schemas.openxmlformats.org/drawingml/2006/main" w="9525" cap="flat" cmpd="sng" algn="ctr">
          <a:solidFill>
            <a:srgbClr val="000000"/>
          </a:solidFill>
          <a:prstDash val="solid"/>
          <a:round/>
          <a:headEnd type="none" w="med" len="med"/>
          <a:tailEnd type="none" w="med" len="med"/>
        </a:ln>
        <a:effectLst xmlns:a="http://schemas.openxmlformats.org/drawingml/2006/main"/>
      </cdr:spPr>
    </cdr:cxnSp>
  </cdr:relSizeAnchor>
</c:userShapes>
</file>

<file path=ppt/drawings/drawing3.xml><?xml version="1.0" encoding="utf-8"?>
<c:userShapes xmlns:c="http://schemas.openxmlformats.org/drawingml/2006/chart">
  <cdr:relSizeAnchor xmlns:cdr="http://schemas.openxmlformats.org/drawingml/2006/chartDrawing">
    <cdr:from>
      <cdr:x>0.7181</cdr:x>
      <cdr:y>0.31806</cdr:y>
    </cdr:from>
    <cdr:to>
      <cdr:x>0.72076</cdr:x>
      <cdr:y>0.88799</cdr:y>
    </cdr:to>
    <cdr:cxnSp macro="">
      <cdr:nvCxnSpPr>
        <cdr:cNvPr id="3" name="2 Conector recto"/>
        <cdr:cNvCxnSpPr/>
      </cdr:nvCxnSpPr>
      <cdr:spPr>
        <a:xfrm xmlns:a="http://schemas.openxmlformats.org/drawingml/2006/main" flipH="1" flipV="1">
          <a:off x="3110759" y="816637"/>
          <a:ext cx="11513" cy="1463301"/>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0.11855</cdr:x>
      <cdr:y>0.31806</cdr:y>
    </cdr:from>
    <cdr:to>
      <cdr:x>0.71035</cdr:x>
      <cdr:y>0.31806</cdr:y>
    </cdr:to>
    <cdr:cxnSp macro="">
      <cdr:nvCxnSpPr>
        <cdr:cNvPr id="5" name="4 Conector recto"/>
        <cdr:cNvCxnSpPr/>
      </cdr:nvCxnSpPr>
      <cdr:spPr>
        <a:xfrm xmlns:a="http://schemas.openxmlformats.org/drawingml/2006/main" flipH="1" flipV="1">
          <a:off x="513543" y="816637"/>
          <a:ext cx="2563664" cy="1"/>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0.10595</cdr:x>
      <cdr:y>0.7536</cdr:y>
    </cdr:from>
    <cdr:to>
      <cdr:x>0.77818</cdr:x>
      <cdr:y>0.76589</cdr:y>
    </cdr:to>
    <cdr:cxnSp macro="">
      <cdr:nvCxnSpPr>
        <cdr:cNvPr id="3" name="2 Conector recto"/>
        <cdr:cNvCxnSpPr/>
      </cdr:nvCxnSpPr>
      <cdr:spPr>
        <a:xfrm xmlns:a="http://schemas.openxmlformats.org/drawingml/2006/main">
          <a:off x="530564" y="1939905"/>
          <a:ext cx="3366239" cy="31633"/>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0.77281</cdr:x>
      <cdr:y>0.76589</cdr:y>
    </cdr:from>
    <cdr:to>
      <cdr:x>0.77281</cdr:x>
      <cdr:y>0.90693</cdr:y>
    </cdr:to>
    <cdr:cxnSp macro="">
      <cdr:nvCxnSpPr>
        <cdr:cNvPr id="6" name="5 Conector recto"/>
        <cdr:cNvCxnSpPr/>
      </cdr:nvCxnSpPr>
      <cdr:spPr>
        <a:xfrm xmlns:a="http://schemas.openxmlformats.org/drawingml/2006/main">
          <a:off x="3869909" y="1971538"/>
          <a:ext cx="0" cy="363071"/>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0.46094</cdr:x>
      <cdr:y>0.70734</cdr:y>
    </cdr:from>
    <cdr:to>
      <cdr:x>0.53657</cdr:x>
      <cdr:y>0.79677</cdr:y>
    </cdr:to>
    <cdr:sp macro="" textlink="">
      <cdr:nvSpPr>
        <cdr:cNvPr id="4" name="8 CuadroTexto"/>
        <cdr:cNvSpPr txBox="1"/>
      </cdr:nvSpPr>
      <cdr:spPr>
        <a:xfrm xmlns:a="http://schemas.openxmlformats.org/drawingml/2006/main">
          <a:off x="2347431" y="1868967"/>
          <a:ext cx="385135" cy="236281"/>
        </a:xfrm>
        <a:prstGeom xmlns:a="http://schemas.openxmlformats.org/drawingml/2006/main" prst="rect">
          <a:avLst/>
        </a:prstGeom>
        <a:solidFill xmlns:a="http://schemas.openxmlformats.org/drawingml/2006/main">
          <a:schemeClr val="accent6">
            <a:lumMod val="20000"/>
            <a:lumOff val="80000"/>
          </a:schemeClr>
        </a:solidFill>
        <a:ln xmlns:a="http://schemas.openxmlformats.org/drawingml/2006/main" w="9525" cmpd="sng">
          <a:solidFill>
            <a:schemeClr val="lt1">
              <a:shade val="5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p xmlns:a="http://schemas.openxmlformats.org/drawingml/2006/main">
          <a:pPr algn="ctr"/>
          <a:r>
            <a:rPr lang="es-EC"/>
            <a:t>6.7</a:t>
          </a:r>
        </a:p>
      </cdr:txBody>
    </cdr:sp>
  </cdr:relSizeAnchor>
</c:userShapes>
</file>

<file path=ppt/drawings/drawing5.xml><?xml version="1.0" encoding="utf-8"?>
<c:userShapes xmlns:c="http://schemas.openxmlformats.org/drawingml/2006/chart">
  <cdr:relSizeAnchor xmlns:cdr="http://schemas.openxmlformats.org/drawingml/2006/chartDrawing">
    <cdr:from>
      <cdr:x>0.75166</cdr:x>
      <cdr:y>0.38497</cdr:y>
    </cdr:from>
    <cdr:to>
      <cdr:x>0.75594</cdr:x>
      <cdr:y>0.889</cdr:y>
    </cdr:to>
    <cdr:cxnSp macro="">
      <cdr:nvCxnSpPr>
        <cdr:cNvPr id="2" name="2 Conector recto"/>
        <cdr:cNvCxnSpPr/>
      </cdr:nvCxnSpPr>
      <cdr:spPr>
        <a:xfrm xmlns:a="http://schemas.openxmlformats.org/drawingml/2006/main" flipH="1" flipV="1">
          <a:off x="3732028" y="1031360"/>
          <a:ext cx="21265" cy="1350333"/>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0.10065</cdr:x>
      <cdr:y>0.381</cdr:y>
    </cdr:from>
    <cdr:to>
      <cdr:x>0.75166</cdr:x>
      <cdr:y>0.38497</cdr:y>
    </cdr:to>
    <cdr:cxnSp macro="">
      <cdr:nvCxnSpPr>
        <cdr:cNvPr id="4" name="2 Conector recto"/>
        <cdr:cNvCxnSpPr/>
      </cdr:nvCxnSpPr>
      <cdr:spPr>
        <a:xfrm xmlns:a="http://schemas.openxmlformats.org/drawingml/2006/main">
          <a:off x="499730" y="1020726"/>
          <a:ext cx="3232298" cy="10632"/>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0.43229</cdr:x>
      <cdr:y>0.43598</cdr:y>
    </cdr:from>
    <cdr:to>
      <cdr:x>0.50857</cdr:x>
      <cdr:y>0.51831</cdr:y>
    </cdr:to>
    <cdr:sp macro="" textlink="">
      <cdr:nvSpPr>
        <cdr:cNvPr id="8" name="8 CuadroTexto"/>
        <cdr:cNvSpPr txBox="1"/>
      </cdr:nvSpPr>
      <cdr:spPr>
        <a:xfrm xmlns:a="http://schemas.openxmlformats.org/drawingml/2006/main">
          <a:off x="2146359" y="1168028"/>
          <a:ext cx="378700" cy="220552"/>
        </a:xfrm>
        <a:prstGeom xmlns:a="http://schemas.openxmlformats.org/drawingml/2006/main" prst="rect">
          <a:avLst/>
        </a:prstGeom>
        <a:solidFill xmlns:a="http://schemas.openxmlformats.org/drawingml/2006/main">
          <a:schemeClr val="accent6">
            <a:lumMod val="20000"/>
            <a:lumOff val="80000"/>
          </a:schemeClr>
        </a:solidFill>
        <a:ln xmlns:a="http://schemas.openxmlformats.org/drawingml/2006/main" w="9525" cmpd="sng">
          <a:solidFill>
            <a:schemeClr val="lt1">
              <a:shade val="5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p xmlns:a="http://schemas.openxmlformats.org/drawingml/2006/main">
          <a:r>
            <a:rPr lang="es-EC"/>
            <a:t>6.7</a:t>
          </a:r>
        </a:p>
      </cdr:txBody>
    </cdr:sp>
  </cdr:relSizeAnchor>
</c:userShapes>
</file>

<file path=ppt/drawings/drawing6.xml><?xml version="1.0" encoding="utf-8"?>
<c:userShapes xmlns:c="http://schemas.openxmlformats.org/drawingml/2006/chart">
  <cdr:relSizeAnchor xmlns:cdr="http://schemas.openxmlformats.org/drawingml/2006/chartDrawing">
    <cdr:from>
      <cdr:x>0.09081</cdr:x>
      <cdr:y>0.8353</cdr:y>
    </cdr:from>
    <cdr:to>
      <cdr:x>0.72846</cdr:x>
      <cdr:y>0.83972</cdr:y>
    </cdr:to>
    <cdr:cxnSp macro="">
      <cdr:nvCxnSpPr>
        <cdr:cNvPr id="5" name="4 Conector recto"/>
        <cdr:cNvCxnSpPr/>
      </cdr:nvCxnSpPr>
      <cdr:spPr>
        <a:xfrm xmlns:a="http://schemas.openxmlformats.org/drawingml/2006/main" flipH="1">
          <a:off x="472189" y="2543100"/>
          <a:ext cx="3315661" cy="13447"/>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0.72877</cdr:x>
      <cdr:y>0.82326</cdr:y>
    </cdr:from>
    <cdr:to>
      <cdr:x>0.72877</cdr:x>
      <cdr:y>0.91309</cdr:y>
    </cdr:to>
    <cdr:cxnSp macro="">
      <cdr:nvCxnSpPr>
        <cdr:cNvPr id="6" name="Conector recto 5"/>
        <cdr:cNvCxnSpPr/>
      </cdr:nvCxnSpPr>
      <cdr:spPr>
        <a:xfrm xmlns:a="http://schemas.openxmlformats.org/drawingml/2006/main" flipV="1">
          <a:off x="3789458" y="2506427"/>
          <a:ext cx="0" cy="27349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0.70478</cdr:x>
      <cdr:y>0.7166</cdr:y>
    </cdr:from>
    <cdr:to>
      <cdr:x>0.78024</cdr:x>
      <cdr:y>0.79069</cdr:y>
    </cdr:to>
    <cdr:sp macro="" textlink="">
      <cdr:nvSpPr>
        <cdr:cNvPr id="7" name="8 CuadroTexto"/>
        <cdr:cNvSpPr txBox="1"/>
      </cdr:nvSpPr>
      <cdr:spPr>
        <a:xfrm xmlns:a="http://schemas.openxmlformats.org/drawingml/2006/main">
          <a:off x="3536861" y="2133229"/>
          <a:ext cx="378700" cy="220552"/>
        </a:xfrm>
        <a:prstGeom xmlns:a="http://schemas.openxmlformats.org/drawingml/2006/main" prst="rect">
          <a:avLst/>
        </a:prstGeom>
        <a:solidFill xmlns:a="http://schemas.openxmlformats.org/drawingml/2006/main">
          <a:schemeClr val="accent6">
            <a:lumMod val="20000"/>
            <a:lumOff val="80000"/>
          </a:schemeClr>
        </a:solidFill>
        <a:ln xmlns:a="http://schemas.openxmlformats.org/drawingml/2006/main" w="9525" cmpd="sng">
          <a:solidFill>
            <a:schemeClr val="lt1">
              <a:shade val="5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p xmlns:a="http://schemas.openxmlformats.org/drawingml/2006/main">
          <a:r>
            <a:rPr lang="es-EC"/>
            <a:t>6.7</a:t>
          </a:r>
        </a:p>
      </cdr:txBody>
    </cdr:sp>
  </cdr:relSizeAnchor>
</c:userShapes>
</file>

<file path=ppt/drawings/drawing7.xml><?xml version="1.0" encoding="utf-8"?>
<c:userShapes xmlns:c="http://schemas.openxmlformats.org/drawingml/2006/chart">
  <cdr:relSizeAnchor xmlns:cdr="http://schemas.openxmlformats.org/drawingml/2006/chartDrawing">
    <cdr:from>
      <cdr:x>0.06974</cdr:x>
      <cdr:y>0.57107</cdr:y>
    </cdr:from>
    <cdr:to>
      <cdr:x>0.23797</cdr:x>
      <cdr:y>0.74644</cdr:y>
    </cdr:to>
    <cdr:pic>
      <cdr:nvPicPr>
        <cdr:cNvPr id="2" name="Imagen 1"/>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630363" y="2690613"/>
          <a:ext cx="1520643" cy="826258"/>
        </a:xfrm>
        <a:prstGeom xmlns:a="http://schemas.openxmlformats.org/drawingml/2006/main" prst="rect">
          <a:avLst/>
        </a:prstGeom>
      </cdr:spPr>
    </cdr:pic>
  </cdr:relSizeAnchor>
  <cdr:relSizeAnchor xmlns:cdr="http://schemas.openxmlformats.org/drawingml/2006/chartDrawing">
    <cdr:from>
      <cdr:x>0.7558</cdr:x>
      <cdr:y>0.09517</cdr:y>
    </cdr:from>
    <cdr:to>
      <cdr:x>0.93633</cdr:x>
      <cdr:y>0.2749</cdr:y>
    </cdr:to>
    <cdr:pic>
      <cdr:nvPicPr>
        <cdr:cNvPr id="4" name="Imagen 3"/>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6831688" y="448410"/>
          <a:ext cx="1631875" cy="846806"/>
        </a:xfrm>
        <a:prstGeom xmlns:a="http://schemas.openxmlformats.org/drawingml/2006/main" prst="rect">
          <a:avLst/>
        </a:prstGeom>
      </cdr:spPr>
    </cdr:pic>
  </cdr:relSizeAnchor>
</c:userShapes>
</file>

<file path=ppt/drawings/drawing8.xml><?xml version="1.0" encoding="utf-8"?>
<c:userShapes xmlns:c="http://schemas.openxmlformats.org/drawingml/2006/chart">
  <cdr:relSizeAnchor xmlns:cdr="http://schemas.openxmlformats.org/drawingml/2006/chartDrawing">
    <cdr:from>
      <cdr:x>0.05511</cdr:x>
      <cdr:y>0.62674</cdr:y>
    </cdr:from>
    <cdr:to>
      <cdr:x>0.20221</cdr:x>
      <cdr:y>0.78008</cdr:y>
    </cdr:to>
    <cdr:pic>
      <cdr:nvPicPr>
        <cdr:cNvPr id="2" name="Imagen 1"/>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521451" y="3374749"/>
          <a:ext cx="1391787" cy="825678"/>
        </a:xfrm>
        <a:prstGeom xmlns:a="http://schemas.openxmlformats.org/drawingml/2006/main" prst="rect">
          <a:avLst/>
        </a:prstGeom>
      </cdr:spPr>
    </cdr:pic>
  </cdr:relSizeAnchor>
</c:userShapes>
</file>

<file path=ppt/drawings/drawing9.xml><?xml version="1.0" encoding="utf-8"?>
<c:userShapes xmlns:c="http://schemas.openxmlformats.org/drawingml/2006/chart">
  <cdr:relSizeAnchor xmlns:cdr="http://schemas.openxmlformats.org/drawingml/2006/chartDrawing">
    <cdr:from>
      <cdr:x>0.80903</cdr:x>
      <cdr:y>0.02307</cdr:y>
    </cdr:from>
    <cdr:to>
      <cdr:x>0.98886</cdr:x>
      <cdr:y>0.21154</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8548551" y="127000"/>
          <a:ext cx="1900156" cy="1037439"/>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D5119F-611F-477C-8CDD-EC3A4D6346B7}" type="datetimeFigureOut">
              <a:rPr lang="es-ES" smtClean="0"/>
              <a:t>10/09/2018</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CF0209C-501A-41D6-98B5-9D469D30F464}" type="slidenum">
              <a:rPr lang="es-ES" smtClean="0"/>
              <a:t>‹Nº›</a:t>
            </a:fld>
            <a:endParaRPr lang="es-ES"/>
          </a:p>
        </p:txBody>
      </p:sp>
    </p:spTree>
    <p:extLst>
      <p:ext uri="{BB962C8B-B14F-4D97-AF65-F5344CB8AC3E}">
        <p14:creationId xmlns:p14="http://schemas.microsoft.com/office/powerpoint/2010/main" val="9682013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52677A-DC49-49C9-8E2B-650DD081D448}" type="datetimeFigureOut">
              <a:rPr lang="es-ES" smtClean="0"/>
              <a:t>10/09/2018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95C8F-9CE0-4930-9499-DE0D75C9373B}" type="slidenum">
              <a:rPr lang="es-ES" smtClean="0"/>
              <a:t>‹Nº›</a:t>
            </a:fld>
            <a:endParaRPr lang="es-ES"/>
          </a:p>
        </p:txBody>
      </p:sp>
    </p:spTree>
    <p:extLst>
      <p:ext uri="{BB962C8B-B14F-4D97-AF65-F5344CB8AC3E}">
        <p14:creationId xmlns:p14="http://schemas.microsoft.com/office/powerpoint/2010/main" val="14578912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E9D95C8F-9CE0-4930-9499-DE0D75C9373B}" type="slidenum">
              <a:rPr lang="es-ES" smtClean="0"/>
              <a:t>1</a:t>
            </a:fld>
            <a:endParaRPr lang="es-ES"/>
          </a:p>
        </p:txBody>
      </p:sp>
    </p:spTree>
    <p:extLst>
      <p:ext uri="{BB962C8B-B14F-4D97-AF65-F5344CB8AC3E}">
        <p14:creationId xmlns:p14="http://schemas.microsoft.com/office/powerpoint/2010/main" val="486007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21</a:t>
            </a:fld>
            <a:endParaRPr lang="es-ES"/>
          </a:p>
        </p:txBody>
      </p:sp>
    </p:spTree>
    <p:extLst>
      <p:ext uri="{BB962C8B-B14F-4D97-AF65-F5344CB8AC3E}">
        <p14:creationId xmlns:p14="http://schemas.microsoft.com/office/powerpoint/2010/main" val="2369255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De la misma forma la piel humana que presenta una emisividad entre 0.97 y 0.98</a:t>
            </a:r>
            <a:endParaRPr lang="es-EC"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22</a:t>
            </a:fld>
            <a:endParaRPr lang="es-ES"/>
          </a:p>
        </p:txBody>
      </p:sp>
    </p:spTree>
    <p:extLst>
      <p:ext uri="{BB962C8B-B14F-4D97-AF65-F5344CB8AC3E}">
        <p14:creationId xmlns:p14="http://schemas.microsoft.com/office/powerpoint/2010/main" val="1035186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Captura de la señal física</a:t>
            </a:r>
          </a:p>
          <a:p>
            <a:r>
              <a:rPr lang="es-EC" sz="1200" kern="1200" dirty="0" smtClean="0">
                <a:solidFill>
                  <a:schemeClr val="tx1"/>
                </a:solidFill>
                <a:effectLst/>
                <a:latin typeface="+mn-lt"/>
                <a:ea typeface="+mn-ea"/>
                <a:cs typeface="+mn-cs"/>
              </a:rPr>
              <a:t>Circuito de acondicionamiento</a:t>
            </a:r>
          </a:p>
          <a:p>
            <a:r>
              <a:rPr lang="es-EC" sz="1200" kern="1200" dirty="0" smtClean="0">
                <a:solidFill>
                  <a:schemeClr val="tx1"/>
                </a:solidFill>
                <a:effectLst/>
                <a:latin typeface="+mn-lt"/>
                <a:ea typeface="+mn-ea"/>
                <a:cs typeface="+mn-cs"/>
              </a:rPr>
              <a:t>Digitalización y comunicación con PC</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b="1" kern="1200" dirty="0" smtClean="0">
                <a:solidFill>
                  <a:schemeClr val="tx1"/>
                </a:solidFill>
                <a:effectLst/>
                <a:latin typeface="+mn-lt"/>
                <a:ea typeface="+mn-ea"/>
                <a:cs typeface="+mn-cs"/>
              </a:rPr>
              <a:t>Software de adquisición y manipulación de datos.</a:t>
            </a:r>
          </a:p>
          <a:p>
            <a:endParaRPr lang="es-EC"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25</a:t>
            </a:fld>
            <a:endParaRPr lang="es-ES"/>
          </a:p>
        </p:txBody>
      </p:sp>
    </p:spTree>
    <p:extLst>
      <p:ext uri="{BB962C8B-B14F-4D97-AF65-F5344CB8AC3E}">
        <p14:creationId xmlns:p14="http://schemas.microsoft.com/office/powerpoint/2010/main" val="149148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La emisividad para un pavimento de asfalto en perfecto estado es de 0.967 </a:t>
            </a:r>
            <a:endParaRPr lang="es-EC"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29</a:t>
            </a:fld>
            <a:endParaRPr lang="es-ES"/>
          </a:p>
        </p:txBody>
      </p:sp>
    </p:spTree>
    <p:extLst>
      <p:ext uri="{BB962C8B-B14F-4D97-AF65-F5344CB8AC3E}">
        <p14:creationId xmlns:p14="http://schemas.microsoft.com/office/powerpoint/2010/main" val="3207202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Aplicando</a:t>
                </a:r>
                <a:r>
                  <a:rPr lang="es-EC" baseline="0" dirty="0" smtClean="0"/>
                  <a:t> la ecuación de angstrom </a:t>
                </a:r>
                <a14:m>
                  <m:oMath xmlns:m="http://schemas.openxmlformats.org/officeDocument/2006/math">
                    <m:r>
                      <a:rPr lang="es-EC" sz="1200" i="1" kern="1200" smtClean="0">
                        <a:solidFill>
                          <a:schemeClr val="tx1"/>
                        </a:solidFill>
                        <a:effectLst/>
                        <a:latin typeface="Cambria Math" panose="02040503050406030204" pitchFamily="18" charset="0"/>
                        <a:ea typeface="+mn-ea"/>
                        <a:cs typeface="+mn-cs"/>
                      </a:rPr>
                      <m:t>𝐻𝑜</m:t>
                    </m:r>
                    <m:r>
                      <a:rPr lang="es-EC" sz="1200" i="1" kern="1200" smtClean="0">
                        <a:solidFill>
                          <a:schemeClr val="tx1"/>
                        </a:solidFill>
                        <a:effectLst/>
                        <a:latin typeface="Cambria Math" panose="02040503050406030204" pitchFamily="18" charset="0"/>
                        <a:ea typeface="+mn-ea"/>
                        <a:cs typeface="+mn-cs"/>
                      </a:rPr>
                      <m:t>=</m:t>
                    </m:r>
                    <m:r>
                      <a:rPr lang="es-EC" sz="1200" i="1" kern="1200" smtClean="0">
                        <a:solidFill>
                          <a:schemeClr val="tx1"/>
                        </a:solidFill>
                        <a:effectLst/>
                        <a:latin typeface="Cambria Math" panose="02040503050406030204" pitchFamily="18" charset="0"/>
                        <a:ea typeface="+mn-ea"/>
                        <a:cs typeface="+mn-cs"/>
                      </a:rPr>
                      <m:t>𝐻𝑒</m:t>
                    </m:r>
                    <m:d>
                      <m:dPr>
                        <m:ctrlPr>
                          <a:rPr lang="es-EC" sz="1200" i="1" kern="1200">
                            <a:solidFill>
                              <a:schemeClr val="tx1"/>
                            </a:solidFill>
                            <a:effectLst/>
                            <a:latin typeface="Cambria Math" panose="02040503050406030204" pitchFamily="18" charset="0"/>
                            <a:ea typeface="+mn-ea"/>
                            <a:cs typeface="+mn-cs"/>
                          </a:rPr>
                        </m:ctrlPr>
                      </m:dPr>
                      <m:e>
                        <m:r>
                          <a:rPr lang="es-EC" sz="1200" i="1" kern="1200">
                            <a:solidFill>
                              <a:schemeClr val="tx1"/>
                            </a:solidFill>
                            <a:effectLst/>
                            <a:latin typeface="Cambria Math" panose="02040503050406030204" pitchFamily="18" charset="0"/>
                            <a:ea typeface="+mn-ea"/>
                            <a:cs typeface="+mn-cs"/>
                          </a:rPr>
                          <m:t>𝑎</m:t>
                        </m:r>
                        <m:r>
                          <a:rPr lang="es-EC" sz="1200" i="1" kern="1200">
                            <a:solidFill>
                              <a:schemeClr val="tx1"/>
                            </a:solidFill>
                            <a:effectLst/>
                            <a:latin typeface="Cambria Math" panose="02040503050406030204" pitchFamily="18" charset="0"/>
                            <a:ea typeface="+mn-ea"/>
                            <a:cs typeface="+mn-cs"/>
                          </a:rPr>
                          <m:t>+</m:t>
                        </m:r>
                        <m:r>
                          <a:rPr lang="es-EC" sz="1200" i="1" kern="1200">
                            <a:solidFill>
                              <a:schemeClr val="tx1"/>
                            </a:solidFill>
                            <a:effectLst/>
                            <a:latin typeface="Cambria Math" panose="02040503050406030204" pitchFamily="18" charset="0"/>
                            <a:ea typeface="+mn-ea"/>
                            <a:cs typeface="+mn-cs"/>
                          </a:rPr>
                          <m:t>𝑏</m:t>
                        </m:r>
                        <m:r>
                          <a:rPr lang="es-EC" sz="1200" i="1" kern="1200">
                            <a:solidFill>
                              <a:schemeClr val="tx1"/>
                            </a:solidFill>
                            <a:effectLst/>
                            <a:latin typeface="Cambria Math" panose="02040503050406030204" pitchFamily="18" charset="0"/>
                            <a:ea typeface="+mn-ea"/>
                            <a:cs typeface="+mn-cs"/>
                          </a:rPr>
                          <m:t>∗</m:t>
                        </m:r>
                        <m:f>
                          <m:fPr>
                            <m:ctrlPr>
                              <a:rPr lang="es-EC" sz="1200" i="1" kern="1200">
                                <a:solidFill>
                                  <a:schemeClr val="tx1"/>
                                </a:solidFill>
                                <a:effectLst/>
                                <a:latin typeface="Cambria Math" panose="02040503050406030204" pitchFamily="18" charset="0"/>
                                <a:ea typeface="+mn-ea"/>
                                <a:cs typeface="+mn-cs"/>
                              </a:rPr>
                            </m:ctrlPr>
                          </m:fPr>
                          <m:num>
                            <m:r>
                              <a:rPr lang="es-EC" sz="1200" i="1" kern="1200">
                                <a:solidFill>
                                  <a:schemeClr val="tx1"/>
                                </a:solidFill>
                                <a:effectLst/>
                                <a:latin typeface="Cambria Math" panose="02040503050406030204" pitchFamily="18" charset="0"/>
                                <a:ea typeface="+mn-ea"/>
                                <a:cs typeface="+mn-cs"/>
                              </a:rPr>
                              <m:t>𝑛</m:t>
                            </m:r>
                          </m:num>
                          <m:den>
                            <m:r>
                              <a:rPr lang="es-EC" sz="1200" i="1" kern="1200">
                                <a:solidFill>
                                  <a:schemeClr val="tx1"/>
                                </a:solidFill>
                                <a:effectLst/>
                                <a:latin typeface="Cambria Math" panose="02040503050406030204" pitchFamily="18" charset="0"/>
                                <a:ea typeface="+mn-ea"/>
                                <a:cs typeface="+mn-cs"/>
                              </a:rPr>
                              <m:t>𝑁</m:t>
                            </m:r>
                          </m:den>
                        </m:f>
                      </m:e>
                    </m:d>
                  </m:oMath>
                </a14:m>
                <a:endParaRPr lang="es-EC" sz="1200" kern="1200" dirty="0">
                  <a:solidFill>
                    <a:schemeClr val="tx1"/>
                  </a:solidFill>
                  <a:effectLst/>
                  <a:latin typeface="+mn-lt"/>
                  <a:ea typeface="+mn-ea"/>
                  <a:cs typeface="+mn-cs"/>
                </a:endParaRPr>
              </a:p>
              <a:p>
                <a:endParaRPr lang="es-EC"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Aplicando</a:t>
                </a:r>
                <a:r>
                  <a:rPr lang="es-EC" baseline="0" dirty="0" smtClean="0"/>
                  <a:t> la ecuación de angstrom </a:t>
                </a:r>
                <a:r>
                  <a:rPr lang="es-EC" sz="1200" i="0" kern="1200" smtClean="0">
                    <a:solidFill>
                      <a:schemeClr val="tx1"/>
                    </a:solidFill>
                    <a:effectLst/>
                    <a:latin typeface="+mn-lt"/>
                    <a:ea typeface="+mn-ea"/>
                    <a:cs typeface="+mn-cs"/>
                  </a:rPr>
                  <a:t>𝐻𝑜=𝐻𝑒</a:t>
                </a:r>
                <a:r>
                  <a:rPr lang="es-EC" sz="1200" i="0" kern="1200">
                    <a:solidFill>
                      <a:schemeClr val="tx1"/>
                    </a:solidFill>
                    <a:effectLst/>
                    <a:latin typeface="+mn-lt"/>
                    <a:ea typeface="+mn-ea"/>
                    <a:cs typeface="+mn-cs"/>
                  </a:rPr>
                  <a:t>(𝑎+𝑏∗𝑛/𝑁)</a:t>
                </a:r>
                <a:endParaRPr lang="es-EC" sz="1200" kern="1200" dirty="0">
                  <a:solidFill>
                    <a:schemeClr val="tx1"/>
                  </a:solidFill>
                  <a:effectLst/>
                  <a:latin typeface="+mn-lt"/>
                  <a:ea typeface="+mn-ea"/>
                  <a:cs typeface="+mn-cs"/>
                </a:endParaRPr>
              </a:p>
              <a:p>
                <a:endParaRPr lang="es-EC" dirty="0"/>
              </a:p>
            </p:txBody>
          </p:sp>
        </mc:Fallback>
      </mc:AlternateContent>
      <p:sp>
        <p:nvSpPr>
          <p:cNvPr id="4" name="Marcador de número de diapositiva 3"/>
          <p:cNvSpPr>
            <a:spLocks noGrp="1"/>
          </p:cNvSpPr>
          <p:nvPr>
            <p:ph type="sldNum" sz="quarter" idx="10"/>
          </p:nvPr>
        </p:nvSpPr>
        <p:spPr/>
        <p:txBody>
          <a:bodyPr/>
          <a:lstStyle/>
          <a:p>
            <a:fld id="{E9D95C8F-9CE0-4930-9499-DE0D75C9373B}" type="slidenum">
              <a:rPr lang="es-ES" smtClean="0"/>
              <a:t>35</a:t>
            </a:fld>
            <a:endParaRPr lang="es-ES"/>
          </a:p>
        </p:txBody>
      </p:sp>
    </p:spTree>
    <p:extLst>
      <p:ext uri="{BB962C8B-B14F-4D97-AF65-F5344CB8AC3E}">
        <p14:creationId xmlns:p14="http://schemas.microsoft.com/office/powerpoint/2010/main" val="1358584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Obteniendo de esta manera una humedad optima del 17% con una densidad seca máxima de 1.774 </a:t>
            </a:r>
          </a:p>
          <a:p>
            <a:r>
              <a:rPr lang="es-EC" sz="1200" kern="1200" dirty="0" smtClean="0">
                <a:solidFill>
                  <a:schemeClr val="tx1"/>
                </a:solidFill>
                <a:effectLst/>
                <a:latin typeface="+mn-lt"/>
                <a:ea typeface="+mn-ea"/>
                <a:cs typeface="+mn-cs"/>
              </a:rPr>
              <a:t>CBR mayor a 25</a:t>
            </a:r>
            <a:r>
              <a:rPr lang="es-EC" sz="1200" kern="1200" baseline="0" dirty="0" smtClean="0">
                <a:solidFill>
                  <a:schemeClr val="tx1"/>
                </a:solidFill>
                <a:effectLst/>
                <a:latin typeface="+mn-lt"/>
                <a:ea typeface="+mn-ea"/>
                <a:cs typeface="+mn-cs"/>
              </a:rPr>
              <a:t> categorizado como S3</a:t>
            </a:r>
            <a:endParaRPr lang="es-EC"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42</a:t>
            </a:fld>
            <a:endParaRPr lang="es-ES"/>
          </a:p>
        </p:txBody>
      </p:sp>
    </p:spTree>
    <p:extLst>
      <p:ext uri="{BB962C8B-B14F-4D97-AF65-F5344CB8AC3E}">
        <p14:creationId xmlns:p14="http://schemas.microsoft.com/office/powerpoint/2010/main" val="4082289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000" kern="1200" dirty="0" smtClean="0">
                <a:solidFill>
                  <a:schemeClr val="tx1"/>
                </a:solidFill>
                <a:latin typeface="+mn-lt"/>
                <a:ea typeface="+mn-ea"/>
                <a:cs typeface="+mn-cs"/>
              </a:rPr>
              <a:t>existiendo un número significativo de accidentes de tránsito</a:t>
            </a:r>
            <a:endParaRPr lang="es-EC" dirty="0" smtClean="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45</a:t>
            </a:fld>
            <a:endParaRPr lang="es-ES"/>
          </a:p>
        </p:txBody>
      </p:sp>
    </p:spTree>
    <p:extLst>
      <p:ext uri="{BB962C8B-B14F-4D97-AF65-F5344CB8AC3E}">
        <p14:creationId xmlns:p14="http://schemas.microsoft.com/office/powerpoint/2010/main" val="1484317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kumimoji="0" lang="es-EC" altLang="es-E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Es recomendable trabajar con una granulometría que se encuentre centrada respecto a los límites superior e </a:t>
            </a:r>
            <a:r>
              <a:rPr kumimoji="0" lang="es-EC" altLang="es-ES" sz="12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inferio</a:t>
            </a:r>
            <a:endParaRPr lang="es-ES"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51</a:t>
            </a:fld>
            <a:endParaRPr lang="es-ES"/>
          </a:p>
        </p:txBody>
      </p:sp>
    </p:spTree>
    <p:extLst>
      <p:ext uri="{BB962C8B-B14F-4D97-AF65-F5344CB8AC3E}">
        <p14:creationId xmlns:p14="http://schemas.microsoft.com/office/powerpoint/2010/main" val="501346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latin typeface="+mn-lt"/>
                <a:ea typeface="+mn-ea"/>
                <a:cs typeface="+mn-cs"/>
              </a:rPr>
              <a:t>La presente investigación se realizó en mezclas asfálticas densas en caliente las mismas que son muy frecuentes en vías del país. Pero en el Ecuador existen zonas con alta pluviosidad, lo que hace necesario el uso de mezclas asfálticas abiertas (mezclas drenantes) que permitan el drenaje del agua. Por esto, se recomienda estudiar el comportamiento de  los refuerzos utilizados en esta investigación en pavimentos con mezcla abierta. Además realizar estudios orientados a determinar el comportamiento de una mezcla asfáltica con refuerzo para pavimentos sometidos a cargas dinámicas de alto impacto.</a:t>
            </a:r>
            <a:endParaRPr lang="es-ES" sz="1200" kern="1200" dirty="0" smtClean="0">
              <a:solidFill>
                <a:schemeClr val="tx1"/>
              </a:solidFill>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65</a:t>
            </a:fld>
            <a:endParaRPr lang="es-ES"/>
          </a:p>
        </p:txBody>
      </p:sp>
    </p:spTree>
    <p:extLst>
      <p:ext uri="{BB962C8B-B14F-4D97-AF65-F5344CB8AC3E}">
        <p14:creationId xmlns:p14="http://schemas.microsoft.com/office/powerpoint/2010/main" val="410138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smtClean="0"/>
              <a:t>dando origen a las carreteras</a:t>
            </a:r>
            <a:r>
              <a:rPr lang="es-E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Decir</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Las vías destinadas al trolebús en la Cuidad de Quito, presentan signos de deformaciones permanentes y baches en la carpeta asfáltica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Como se puede observar en las vías destinadas al trolebús en la Cuidad de Quito, mismas que presentan signos de deformaciones permanentes y baches en la carpeta asfáltica como causa de los factores </a:t>
            </a:r>
            <a:r>
              <a:rPr lang="es-ES" b="1" dirty="0" smtClean="0"/>
              <a:t>antes mencionados y el efecto de la temperatura de contacto que se genera entre el trolebús y el pavimento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dirty="0" smtClean="0"/>
              <a:t>indispensable plantear una alternativa de refuerzo para solucionar los problemas de forma sencilla y controlando costos</a:t>
            </a: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smtClean="0"/>
          </a:p>
          <a:p>
            <a:endParaRPr lang="es-ES"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3</a:t>
            </a:fld>
            <a:endParaRPr lang="es-ES"/>
          </a:p>
        </p:txBody>
      </p:sp>
    </p:spTree>
    <p:extLst>
      <p:ext uri="{BB962C8B-B14F-4D97-AF65-F5344CB8AC3E}">
        <p14:creationId xmlns:p14="http://schemas.microsoft.com/office/powerpoint/2010/main" val="3589715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construido con materiales menos rígidos que el hormigón y transmiten a la subrasante las cargas de manera más concentrada,</a:t>
            </a:r>
          </a:p>
          <a:p>
            <a:endParaRPr lang="es-ES"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6</a:t>
            </a:fld>
            <a:endParaRPr lang="es-ES"/>
          </a:p>
        </p:txBody>
      </p:sp>
    </p:spTree>
    <p:extLst>
      <p:ext uri="{BB962C8B-B14F-4D97-AF65-F5344CB8AC3E}">
        <p14:creationId xmlns:p14="http://schemas.microsoft.com/office/powerpoint/2010/main" val="2429892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ea typeface="Calibri" panose="020F0502020204030204" pitchFamily="34" charset="0"/>
                <a:cs typeface="Times New Roman" panose="02020603050405020304" pitchFamily="18" charset="0"/>
              </a:rPr>
              <a:t>Los pavimentos flexibles, a lo largo de su vida útil, se ven expuestos a solicitaciones generadas por factores como el cambio climático imprevisto (lluvias extraordinarias o calores extremos) y valores de tráfico superiores al tráfico de diseño. Estos factores generan fallas en el pavimento, mismas que  disminuyen su capacidad estructural, la seguridad y comodidad  del usuario</a:t>
            </a:r>
            <a:endParaRPr lang="es-ES" dirty="0" smtClean="0"/>
          </a:p>
          <a:p>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Si la capacidad de absorber deformaciones es excedida más allá del valor que determinan las deformaciones recuperables por elasticidad instantánea y retardada, se desarrollan deformaciones permanentes en cada aplicación de las cargas, las que se acumulan modificando los perfiles de la calzada hasta valores que resultan intolerables para la comodidad, seguridad y rapidez del tránsito y aún pueden provocar el colapso de la estructura</a:t>
            </a:r>
            <a:endParaRPr lang="es-ES"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7</a:t>
            </a:fld>
            <a:endParaRPr lang="es-ES"/>
          </a:p>
        </p:txBody>
      </p:sp>
    </p:spTree>
    <p:extLst>
      <p:ext uri="{BB962C8B-B14F-4D97-AF65-F5344CB8AC3E}">
        <p14:creationId xmlns:p14="http://schemas.microsoft.com/office/powerpoint/2010/main" val="1121289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Ai: También se define como la capacidad del material para funcionar como un componente estructural del pavimento</a:t>
            </a:r>
            <a:endParaRPr lang="es-ES"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8</a:t>
            </a:fld>
            <a:endParaRPr lang="es-ES"/>
          </a:p>
        </p:txBody>
      </p:sp>
    </p:spTree>
    <p:extLst>
      <p:ext uri="{BB962C8B-B14F-4D97-AF65-F5344CB8AC3E}">
        <p14:creationId xmlns:p14="http://schemas.microsoft.com/office/powerpoint/2010/main" val="1172314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effectLst/>
                <a:latin typeface="Times New Roman" panose="02020603050405020304" pitchFamily="18" charset="0"/>
                <a:ea typeface="Calibri" panose="020F0502020204030204" pitchFamily="34" charset="0"/>
              </a:rPr>
              <a:t>Piel de cocodrilo: </a:t>
            </a:r>
            <a:r>
              <a:rPr lang="es-EC" sz="1200" kern="1200" dirty="0" smtClean="0">
                <a:solidFill>
                  <a:schemeClr val="tx1"/>
                </a:solidFill>
                <a:latin typeface="+mn-lt"/>
                <a:ea typeface="+mn-ea"/>
                <a:cs typeface="+mn-cs"/>
              </a:rPr>
              <a:t>Se caracterizan porque su fisuración inicia en el fondo de las capas asfálticas donde los esfuerzos a tracción son mayores.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b="0" kern="1200" dirty="0" smtClean="0">
                <a:solidFill>
                  <a:schemeClr val="tx1"/>
                </a:solidFill>
                <a:latin typeface="+mn-lt"/>
                <a:ea typeface="+mn-ea"/>
                <a:cs typeface="+mn-cs"/>
              </a:rPr>
              <a:t>Espesor de estructura</a:t>
            </a:r>
            <a:r>
              <a:rPr lang="es-EC" sz="1200" b="0" kern="1200" baseline="0" dirty="0" smtClean="0">
                <a:solidFill>
                  <a:schemeClr val="tx1"/>
                </a:solidFill>
                <a:latin typeface="+mn-lt"/>
                <a:ea typeface="+mn-ea"/>
                <a:cs typeface="+mn-cs"/>
              </a:rPr>
              <a:t> insuficiente </a:t>
            </a:r>
            <a:endParaRPr lang="es-EC"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dirty="0" smtClean="0">
              <a:effectLst/>
              <a:latin typeface="Times New Roman" panose="02020603050405020304" pitchFamily="18" charset="0"/>
              <a:ea typeface="Calibri" panose="020F0502020204030204" pitchFamily="34" charset="0"/>
            </a:endParaRPr>
          </a:p>
          <a:p>
            <a:endParaRPr lang="es-ES"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9</a:t>
            </a:fld>
            <a:endParaRPr lang="es-ES"/>
          </a:p>
        </p:txBody>
      </p:sp>
    </p:spTree>
    <p:extLst>
      <p:ext uri="{BB962C8B-B14F-4D97-AF65-F5344CB8AC3E}">
        <p14:creationId xmlns:p14="http://schemas.microsoft.com/office/powerpoint/2010/main" val="3321997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000" kern="1200" dirty="0" smtClean="0">
                <a:solidFill>
                  <a:schemeClr val="tx1"/>
                </a:solidFill>
                <a:latin typeface="+mn-lt"/>
                <a:ea typeface="+mn-ea"/>
                <a:cs typeface="+mn-cs"/>
              </a:rPr>
              <a:t>Ahuellamiento: Este tipo de deformación se desarrolla por una depresión de zona localizada sobre la trayectoria de las llantas de los vehículos.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000" kern="1200" dirty="0" smtClean="0">
                <a:solidFill>
                  <a:schemeClr val="tx1"/>
                </a:solidFill>
                <a:latin typeface="+mn-lt"/>
                <a:ea typeface="+mn-ea"/>
                <a:cs typeface="+mn-cs"/>
              </a:rPr>
              <a:t>Descascaramiento: Riego de ligue insuficiente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smtClean="0"/>
          </a:p>
          <a:p>
            <a:endParaRPr lang="es-ES"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10</a:t>
            </a:fld>
            <a:endParaRPr lang="es-ES"/>
          </a:p>
        </p:txBody>
      </p:sp>
    </p:spTree>
    <p:extLst>
      <p:ext uri="{BB962C8B-B14F-4D97-AF65-F5344CB8AC3E}">
        <p14:creationId xmlns:p14="http://schemas.microsoft.com/office/powerpoint/2010/main" val="4209676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latin typeface="+mn-lt"/>
                <a:ea typeface="+mn-ea"/>
                <a:cs typeface="+mn-cs"/>
              </a:rPr>
              <a:t>Diversos factores afectan el desempeño de un pavimento entre estos: la temperatura, la tensión de cargas, el envejecimiento y la humedad. Actualmente los pavimentos son sometidos a mayores volúmenes de tránsito, mayores cargas y condiciones climáticas extremas</a:t>
            </a:r>
          </a:p>
          <a:p>
            <a:endParaRPr lang="es-EC"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13</a:t>
            </a:fld>
            <a:endParaRPr lang="es-ES"/>
          </a:p>
        </p:txBody>
      </p:sp>
    </p:spTree>
    <p:extLst>
      <p:ext uri="{BB962C8B-B14F-4D97-AF65-F5344CB8AC3E}">
        <p14:creationId xmlns:p14="http://schemas.microsoft.com/office/powerpoint/2010/main" val="1324786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Organización</a:t>
            </a:r>
            <a:r>
              <a:rPr lang="es-EC" baseline="0" dirty="0" smtClean="0"/>
              <a:t> de aviación civil internacional</a:t>
            </a:r>
            <a:endParaRPr lang="es-EC"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18</a:t>
            </a:fld>
            <a:endParaRPr lang="es-ES"/>
          </a:p>
        </p:txBody>
      </p:sp>
    </p:spTree>
    <p:extLst>
      <p:ext uri="{BB962C8B-B14F-4D97-AF65-F5344CB8AC3E}">
        <p14:creationId xmlns:p14="http://schemas.microsoft.com/office/powerpoint/2010/main" val="3853732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lvl1pPr>
              <a:defRPr/>
            </a:lvl1pPr>
          </a:lstStyle>
          <a:p>
            <a:fld id="{B61BEF0D-F0BB-DE4B-95CE-6DB70DBA9567}" type="datetimeFigureOut">
              <a:rPr lang="en-US" smtClean="0"/>
              <a:pPr/>
              <a:t>9/10/2018</a:t>
            </a:fld>
            <a:endParaRPr lang="en-US" dirty="0"/>
          </a:p>
        </p:txBody>
      </p:sp>
      <p:sp>
        <p:nvSpPr>
          <p:cNvPr id="5" name="Marcador de pie de página 4"/>
          <p:cNvSpPr>
            <a:spLocks noGrp="1"/>
          </p:cNvSpPr>
          <p:nvPr>
            <p:ph type="ftr" sz="quarter" idx="11"/>
          </p:nvPr>
        </p:nvSpPr>
        <p:spPr/>
        <p:txBody>
          <a:bodyPr/>
          <a:lstStyle>
            <a:lvl1pPr>
              <a:defRPr/>
            </a:lvl1pPr>
          </a:lstStyle>
          <a:p>
            <a:endParaRPr lang="en-US" dirty="0"/>
          </a:p>
        </p:txBody>
      </p:sp>
      <p:sp>
        <p:nvSpPr>
          <p:cNvPr id="6" name="Marcador de número de diapositiva 5"/>
          <p:cNvSpPr>
            <a:spLocks noGrp="1"/>
          </p:cNvSpPr>
          <p:nvPr>
            <p:ph type="sldNum" sz="quarter" idx="12"/>
          </p:nvPr>
        </p:nvSpPr>
        <p:spPr/>
        <p:txBody>
          <a:bodyPr/>
          <a:lstStyle>
            <a:lvl1pPr>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684953902"/>
      </p:ext>
    </p:extLst>
  </p:cSld>
  <p:clrMapOvr>
    <a:masterClrMapping/>
  </p:clrMapOvr>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fld id="{55C6B4A9-1611-4792-9094-5F34BCA07E0B}" type="datetimeFigureOut">
              <a:rPr lang="en-US" smtClean="0"/>
              <a:t>9/10/2018</a:t>
            </a:fld>
            <a:endParaRPr lang="en-US" dirty="0"/>
          </a:p>
        </p:txBody>
      </p:sp>
      <p:sp>
        <p:nvSpPr>
          <p:cNvPr id="5" name="Marcador de pie de página 4"/>
          <p:cNvSpPr>
            <a:spLocks noGrp="1"/>
          </p:cNvSpPr>
          <p:nvPr>
            <p:ph type="ftr" sz="quarter" idx="11"/>
          </p:nvPr>
        </p:nvSpPr>
        <p:spPr/>
        <p:txBody>
          <a:bodyPr/>
          <a:lstStyle>
            <a:lvl1pPr>
              <a:defRPr/>
            </a:lvl1pPr>
          </a:lstStyle>
          <a:p>
            <a:endParaRPr lang="en-US" dirty="0"/>
          </a:p>
        </p:txBody>
      </p:sp>
      <p:sp>
        <p:nvSpPr>
          <p:cNvPr id="6" name="Marcador de número de diapositiva 5"/>
          <p:cNvSpPr>
            <a:spLocks noGrp="1"/>
          </p:cNvSpPr>
          <p:nvPr>
            <p:ph type="sldNum" sz="quarter" idx="12"/>
          </p:nvPr>
        </p:nvSpPr>
        <p:spPr/>
        <p:txBody>
          <a:bodyPr/>
          <a:lstStyle>
            <a:lvl1pPr>
              <a:defRPr/>
            </a:lvl1pPr>
          </a:lstStyle>
          <a:p>
            <a:fld id="{89333C77-0158-454C-844F-B7AB9BD7DAD4}" type="slidenum">
              <a:rPr lang="en-US" smtClean="0"/>
              <a:t>‹Nº›</a:t>
            </a:fld>
            <a:endParaRPr lang="en-US" dirty="0"/>
          </a:p>
        </p:txBody>
      </p:sp>
    </p:spTree>
    <p:extLst>
      <p:ext uri="{BB962C8B-B14F-4D97-AF65-F5344CB8AC3E}">
        <p14:creationId xmlns:p14="http://schemas.microsoft.com/office/powerpoint/2010/main" val="3356388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fld id="{B61BEF0D-F0BB-DE4B-95CE-6DB70DBA9567}" type="datetimeFigureOut">
              <a:rPr lang="en-US" smtClean="0"/>
              <a:pPr/>
              <a:t>9/10/2018</a:t>
            </a:fld>
            <a:endParaRPr lang="en-US" dirty="0"/>
          </a:p>
        </p:txBody>
      </p:sp>
      <p:sp>
        <p:nvSpPr>
          <p:cNvPr id="5" name="Marcador de pie de página 4"/>
          <p:cNvSpPr>
            <a:spLocks noGrp="1"/>
          </p:cNvSpPr>
          <p:nvPr>
            <p:ph type="ftr" sz="quarter" idx="11"/>
          </p:nvPr>
        </p:nvSpPr>
        <p:spPr/>
        <p:txBody>
          <a:bodyPr/>
          <a:lstStyle>
            <a:lvl1pPr>
              <a:defRPr/>
            </a:lvl1pPr>
          </a:lstStyle>
          <a:p>
            <a:endParaRPr lang="en-US" dirty="0"/>
          </a:p>
        </p:txBody>
      </p:sp>
      <p:sp>
        <p:nvSpPr>
          <p:cNvPr id="6" name="Marcador de número de diapositiva 5"/>
          <p:cNvSpPr>
            <a:spLocks noGrp="1"/>
          </p:cNvSpPr>
          <p:nvPr>
            <p:ph type="sldNum" sz="quarter" idx="12"/>
          </p:nvPr>
        </p:nvSpPr>
        <p:spPr/>
        <p:txBody>
          <a:bodyPr/>
          <a:lstStyle>
            <a:lvl1pPr>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003000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stretch>
            <a:fillRect/>
          </a:stretch>
        </p:blipFill>
        <p:spPr>
          <a:xfrm rot="10800000">
            <a:off x="7418070" y="5213937"/>
            <a:ext cx="4773930" cy="1644063"/>
          </a:xfrm>
          <a:prstGeom prst="rect">
            <a:avLst/>
          </a:prstGeom>
        </p:spPr>
      </p:pic>
      <p:sp>
        <p:nvSpPr>
          <p:cNvPr id="2" name="Título 1"/>
          <p:cNvSpPr>
            <a:spLocks noGrp="1"/>
          </p:cNvSpPr>
          <p:nvPr>
            <p:ph type="title"/>
          </p:nvPr>
        </p:nvSpPr>
        <p:spPr>
          <a:xfrm>
            <a:off x="1713230" y="338140"/>
            <a:ext cx="8614410" cy="1143000"/>
          </a:xfrm>
        </p:spPr>
        <p:txBody>
          <a:bodyPr/>
          <a:lstStyle/>
          <a:p>
            <a:r>
              <a:rPr lang="es-ES" dirty="0" smtClean="0"/>
              <a:t>Haga clic para modificar el estilo de título del patrón</a:t>
            </a:r>
            <a:endParaRPr lang="es-ES" dirty="0"/>
          </a:p>
        </p:txBody>
      </p:sp>
      <p:sp>
        <p:nvSpPr>
          <p:cNvPr id="3" name="Marcador de contenido 2"/>
          <p:cNvSpPr>
            <a:spLocks noGrp="1"/>
          </p:cNvSpPr>
          <p:nvPr>
            <p:ph idx="1"/>
          </p:nvPr>
        </p:nvSpPr>
        <p:spPr>
          <a:xfrm>
            <a:off x="794535" y="1562947"/>
            <a:ext cx="10972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a:xfrm>
            <a:off x="809376" y="6245225"/>
            <a:ext cx="2844800" cy="476250"/>
          </a:xfrm>
        </p:spPr>
        <p:txBody>
          <a:bodyPr/>
          <a:lstStyle>
            <a:lvl1pPr>
              <a:defRPr/>
            </a:lvl1pPr>
          </a:lstStyle>
          <a:p>
            <a:fld id="{B61BEF0D-F0BB-DE4B-95CE-6DB70DBA9567}" type="datetimeFigureOut">
              <a:rPr lang="en-US" smtClean="0"/>
              <a:pPr/>
              <a:t>9/10/2018</a:t>
            </a:fld>
            <a:endParaRPr lang="en-US" dirty="0"/>
          </a:p>
        </p:txBody>
      </p:sp>
      <p:sp>
        <p:nvSpPr>
          <p:cNvPr id="5" name="Marcador de pie de página 4"/>
          <p:cNvSpPr>
            <a:spLocks noGrp="1"/>
          </p:cNvSpPr>
          <p:nvPr>
            <p:ph type="ftr" sz="quarter" idx="11"/>
          </p:nvPr>
        </p:nvSpPr>
        <p:spPr/>
        <p:txBody>
          <a:bodyPr/>
          <a:lstStyle>
            <a:lvl1pPr>
              <a:defRPr/>
            </a:lvl1pPr>
          </a:lstStyle>
          <a:p>
            <a:endParaRPr lang="en-US" dirty="0"/>
          </a:p>
        </p:txBody>
      </p:sp>
      <p:sp>
        <p:nvSpPr>
          <p:cNvPr id="6" name="Marcador de número de diapositiva 5"/>
          <p:cNvSpPr>
            <a:spLocks noGrp="1"/>
          </p:cNvSpPr>
          <p:nvPr>
            <p:ph type="sldNum" sz="quarter" idx="12"/>
          </p:nvPr>
        </p:nvSpPr>
        <p:spPr>
          <a:xfrm>
            <a:off x="8922535" y="6245225"/>
            <a:ext cx="2844800" cy="476250"/>
          </a:xfrm>
        </p:spPr>
        <p:txBody>
          <a:bodyPr/>
          <a:lstStyle>
            <a:lvl1pPr>
              <a:defRPr/>
            </a:lvl1pPr>
          </a:lstStyle>
          <a:p>
            <a:fld id="{D57F1E4F-1CFF-5643-939E-217C01CDF565}" type="slidenum">
              <a:rPr lang="en-US" smtClean="0"/>
              <a:pPr/>
              <a:t>‹Nº›</a:t>
            </a:fld>
            <a:endParaRPr lang="en-US" dirty="0"/>
          </a:p>
        </p:txBody>
      </p:sp>
      <p:pic>
        <p:nvPicPr>
          <p:cNvPr id="4098" name="Picture 2" descr="Resultado de imagen para logo espe"/>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327640" y="140536"/>
            <a:ext cx="1803903" cy="465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39118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fld id="{B61BEF0D-F0BB-DE4B-95CE-6DB70DBA9567}" type="datetimeFigureOut">
              <a:rPr lang="en-US" smtClean="0"/>
              <a:pPr/>
              <a:t>9/10/2018</a:t>
            </a:fld>
            <a:endParaRPr lang="en-US" dirty="0"/>
          </a:p>
        </p:txBody>
      </p:sp>
      <p:sp>
        <p:nvSpPr>
          <p:cNvPr id="5" name="Marcador de pie de página 4"/>
          <p:cNvSpPr>
            <a:spLocks noGrp="1"/>
          </p:cNvSpPr>
          <p:nvPr>
            <p:ph type="ftr" sz="quarter" idx="11"/>
          </p:nvPr>
        </p:nvSpPr>
        <p:spPr/>
        <p:txBody>
          <a:bodyPr/>
          <a:lstStyle>
            <a:lvl1pPr>
              <a:defRPr/>
            </a:lvl1pPr>
          </a:lstStyle>
          <a:p>
            <a:endParaRPr lang="en-US" dirty="0"/>
          </a:p>
        </p:txBody>
      </p:sp>
      <p:sp>
        <p:nvSpPr>
          <p:cNvPr id="6" name="Marcador de número de diapositiva 5"/>
          <p:cNvSpPr>
            <a:spLocks noGrp="1"/>
          </p:cNvSpPr>
          <p:nvPr>
            <p:ph type="sldNum" sz="quarter" idx="12"/>
          </p:nvPr>
        </p:nvSpPr>
        <p:spPr/>
        <p:txBody>
          <a:bodyPr/>
          <a:lstStyle>
            <a:lvl1pPr>
              <a:defRPr/>
            </a:lvl1pPr>
          </a:lstStyle>
          <a:p>
            <a:fld id="{D57F1E4F-1CFF-5643-939E-217C01CDF565}" type="slidenum">
              <a:rPr lang="en-US" smtClean="0"/>
              <a:pPr/>
              <a:t>‹Nº›</a:t>
            </a:fld>
            <a:endParaRPr lang="en-US" dirty="0"/>
          </a:p>
        </p:txBody>
      </p:sp>
      <p:pic>
        <p:nvPicPr>
          <p:cNvPr id="7" name="Picture 2" descr="Resultado de imagen para logo espe"/>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296818" y="169530"/>
            <a:ext cx="1803903" cy="465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43254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1561330" y="338140"/>
            <a:ext cx="8766310" cy="1143000"/>
          </a:xfrm>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609600" y="1600201"/>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97600" y="1600201"/>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lvl1pPr>
              <a:defRPr/>
            </a:lvl1pPr>
          </a:lstStyle>
          <a:p>
            <a:endParaRPr lang="en-US" dirty="0"/>
          </a:p>
        </p:txBody>
      </p:sp>
      <p:sp>
        <p:nvSpPr>
          <p:cNvPr id="6" name="Marcador de pie de página 5"/>
          <p:cNvSpPr>
            <a:spLocks noGrp="1"/>
          </p:cNvSpPr>
          <p:nvPr>
            <p:ph type="ftr" sz="quarter" idx="11"/>
          </p:nvPr>
        </p:nvSpPr>
        <p:spPr/>
        <p:txBody>
          <a:bodyPr/>
          <a:lstStyle>
            <a:lvl1pPr>
              <a:defRPr/>
            </a:lvl1pPr>
          </a:lstStyle>
          <a:p>
            <a:endParaRPr lang="en-US" dirty="0"/>
          </a:p>
        </p:txBody>
      </p:sp>
      <p:sp>
        <p:nvSpPr>
          <p:cNvPr id="7" name="Marcador de número de diapositiva 6"/>
          <p:cNvSpPr>
            <a:spLocks noGrp="1"/>
          </p:cNvSpPr>
          <p:nvPr>
            <p:ph type="sldNum" sz="quarter" idx="12"/>
          </p:nvPr>
        </p:nvSpPr>
        <p:spPr/>
        <p:txBody>
          <a:bodyPr/>
          <a:lstStyle>
            <a:lvl1pPr>
              <a:defRPr/>
            </a:lvl1pPr>
          </a:lstStyle>
          <a:p>
            <a:fld id="{6FF9F0C5-380F-41C2-899A-BAC0F0927E16}" type="slidenum">
              <a:rPr lang="en-US" smtClean="0"/>
              <a:t>‹Nº›</a:t>
            </a:fld>
            <a:endParaRPr lang="en-US" dirty="0"/>
          </a:p>
        </p:txBody>
      </p:sp>
      <p:pic>
        <p:nvPicPr>
          <p:cNvPr id="8" name="Picture 2" descr="Resultado de imagen para logo espe"/>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327640" y="140536"/>
            <a:ext cx="1803903" cy="465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4415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40318" y="2505075"/>
            <a:ext cx="5158316"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71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lvl1pPr>
              <a:defRPr/>
            </a:lvl1pPr>
          </a:lstStyle>
          <a:p>
            <a:fld id="{B61BEF0D-F0BB-DE4B-95CE-6DB70DBA9567}" type="datetimeFigureOut">
              <a:rPr lang="en-US" smtClean="0"/>
              <a:pPr/>
              <a:t>9/10/2018</a:t>
            </a:fld>
            <a:endParaRPr lang="en-US" dirty="0"/>
          </a:p>
        </p:txBody>
      </p:sp>
      <p:sp>
        <p:nvSpPr>
          <p:cNvPr id="8" name="Marcador de pie de página 7"/>
          <p:cNvSpPr>
            <a:spLocks noGrp="1"/>
          </p:cNvSpPr>
          <p:nvPr>
            <p:ph type="ftr" sz="quarter" idx="11"/>
          </p:nvPr>
        </p:nvSpPr>
        <p:spPr/>
        <p:txBody>
          <a:bodyPr/>
          <a:lstStyle>
            <a:lvl1pPr>
              <a:defRPr/>
            </a:lvl1pPr>
          </a:lstStyle>
          <a:p>
            <a:endParaRPr lang="en-US" dirty="0"/>
          </a:p>
        </p:txBody>
      </p:sp>
      <p:sp>
        <p:nvSpPr>
          <p:cNvPr id="9" name="Marcador de número de diapositiva 8"/>
          <p:cNvSpPr>
            <a:spLocks noGrp="1"/>
          </p:cNvSpPr>
          <p:nvPr>
            <p:ph type="sldNum" sz="quarter" idx="12"/>
          </p:nvPr>
        </p:nvSpPr>
        <p:spPr/>
        <p:txBody>
          <a:bodyPr/>
          <a:lstStyle>
            <a:lvl1pPr>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2965732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lvl1pPr>
              <a:defRPr/>
            </a:lvl1pPr>
          </a:lstStyle>
          <a:p>
            <a:fld id="{B61BEF0D-F0BB-DE4B-95CE-6DB70DBA9567}" type="datetimeFigureOut">
              <a:rPr lang="en-US" smtClean="0"/>
              <a:pPr/>
              <a:t>9/10/2018</a:t>
            </a:fld>
            <a:endParaRPr lang="en-US" dirty="0"/>
          </a:p>
        </p:txBody>
      </p:sp>
      <p:sp>
        <p:nvSpPr>
          <p:cNvPr id="4" name="Marcador de pie de página 3"/>
          <p:cNvSpPr>
            <a:spLocks noGrp="1"/>
          </p:cNvSpPr>
          <p:nvPr>
            <p:ph type="ftr" sz="quarter" idx="11"/>
          </p:nvPr>
        </p:nvSpPr>
        <p:spPr/>
        <p:txBody>
          <a:bodyPr/>
          <a:lstStyle>
            <a:lvl1pPr>
              <a:defRPr/>
            </a:lvl1pPr>
          </a:lstStyle>
          <a:p>
            <a:endParaRPr lang="en-US" dirty="0"/>
          </a:p>
        </p:txBody>
      </p:sp>
      <p:sp>
        <p:nvSpPr>
          <p:cNvPr id="5" name="Marcador de número de diapositiva 4"/>
          <p:cNvSpPr>
            <a:spLocks noGrp="1"/>
          </p:cNvSpPr>
          <p:nvPr>
            <p:ph type="sldNum" sz="quarter" idx="12"/>
          </p:nvPr>
        </p:nvSpPr>
        <p:spPr/>
        <p:txBody>
          <a:bodyPr/>
          <a:lstStyle>
            <a:lvl1pPr>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6690307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fld id="{B61BEF0D-F0BB-DE4B-95CE-6DB70DBA9567}" type="datetimeFigureOut">
              <a:rPr lang="en-US" smtClean="0"/>
              <a:pPr/>
              <a:t>9/10/2018</a:t>
            </a:fld>
            <a:endParaRPr lang="en-US" dirty="0"/>
          </a:p>
        </p:txBody>
      </p:sp>
      <p:sp>
        <p:nvSpPr>
          <p:cNvPr id="3" name="Marcador de pie de página 2"/>
          <p:cNvSpPr>
            <a:spLocks noGrp="1"/>
          </p:cNvSpPr>
          <p:nvPr>
            <p:ph type="ftr" sz="quarter" idx="11"/>
          </p:nvPr>
        </p:nvSpPr>
        <p:spPr/>
        <p:txBody>
          <a:bodyPr/>
          <a:lstStyle>
            <a:lvl1pPr>
              <a:defRPr/>
            </a:lvl1pPr>
          </a:lstStyle>
          <a:p>
            <a:endParaRPr lang="en-US" dirty="0"/>
          </a:p>
        </p:txBody>
      </p:sp>
      <p:sp>
        <p:nvSpPr>
          <p:cNvPr id="4" name="Marcador de número de diapositiva 3"/>
          <p:cNvSpPr>
            <a:spLocks noGrp="1"/>
          </p:cNvSpPr>
          <p:nvPr>
            <p:ph type="sldNum" sz="quarter" idx="12"/>
          </p:nvPr>
        </p:nvSpPr>
        <p:spPr/>
        <p:txBody>
          <a:bodyPr/>
          <a:lstStyle>
            <a:lvl1pPr>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067743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lvl1pPr>
              <a:defRPr/>
            </a:lvl1pPr>
          </a:lstStyle>
          <a:p>
            <a:fld id="{42A54C80-263E-416B-A8E0-580EDEADCBDC}" type="datetimeFigureOut">
              <a:rPr lang="en-US" smtClean="0"/>
              <a:t>9/10/2018</a:t>
            </a:fld>
            <a:endParaRPr lang="en-US" dirty="0"/>
          </a:p>
        </p:txBody>
      </p:sp>
      <p:sp>
        <p:nvSpPr>
          <p:cNvPr id="6" name="Marcador de pie de página 5"/>
          <p:cNvSpPr>
            <a:spLocks noGrp="1"/>
          </p:cNvSpPr>
          <p:nvPr>
            <p:ph type="ftr" sz="quarter" idx="11"/>
          </p:nvPr>
        </p:nvSpPr>
        <p:spPr/>
        <p:txBody>
          <a:bodyPr/>
          <a:lstStyle>
            <a:lvl1pPr>
              <a:defRPr/>
            </a:lvl1pPr>
          </a:lstStyle>
          <a:p>
            <a:endParaRPr lang="en-US" dirty="0"/>
          </a:p>
        </p:txBody>
      </p:sp>
      <p:sp>
        <p:nvSpPr>
          <p:cNvPr id="7" name="Marcador de número de diapositiva 6"/>
          <p:cNvSpPr>
            <a:spLocks noGrp="1"/>
          </p:cNvSpPr>
          <p:nvPr>
            <p:ph type="sldNum" sz="quarter" idx="12"/>
          </p:nvPr>
        </p:nvSpPr>
        <p:spPr/>
        <p:txBody>
          <a:bodyPr/>
          <a:lstStyle>
            <a:lvl1pPr>
              <a:defRPr/>
            </a:lvl1pPr>
          </a:lstStyle>
          <a:p>
            <a:fld id="{519954A3-9DFD-4C44-94BA-B95130A3BA1C}" type="slidenum">
              <a:rPr lang="en-US" smtClean="0"/>
              <a:t>‹Nº›</a:t>
            </a:fld>
            <a:endParaRPr lang="en-US" dirty="0"/>
          </a:p>
        </p:txBody>
      </p:sp>
    </p:spTree>
    <p:extLst>
      <p:ext uri="{BB962C8B-B14F-4D97-AF65-F5344CB8AC3E}">
        <p14:creationId xmlns:p14="http://schemas.microsoft.com/office/powerpoint/2010/main" val="1490892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lvl1pPr>
              <a:defRPr/>
            </a:lvl1pPr>
          </a:lstStyle>
          <a:p>
            <a:fld id="{B61BEF0D-F0BB-DE4B-95CE-6DB70DBA9567}" type="datetimeFigureOut">
              <a:rPr lang="en-US" smtClean="0"/>
              <a:pPr/>
              <a:t>9/10/2018</a:t>
            </a:fld>
            <a:endParaRPr lang="en-US" dirty="0"/>
          </a:p>
        </p:txBody>
      </p:sp>
      <p:sp>
        <p:nvSpPr>
          <p:cNvPr id="6" name="Marcador de pie de página 5"/>
          <p:cNvSpPr>
            <a:spLocks noGrp="1"/>
          </p:cNvSpPr>
          <p:nvPr>
            <p:ph type="ftr" sz="quarter" idx="11"/>
          </p:nvPr>
        </p:nvSpPr>
        <p:spPr/>
        <p:txBody>
          <a:bodyPr/>
          <a:lstStyle>
            <a:lvl1pPr>
              <a:defRPr/>
            </a:lvl1pPr>
          </a:lstStyle>
          <a:p>
            <a:endParaRPr lang="en-US" dirty="0"/>
          </a:p>
        </p:txBody>
      </p:sp>
      <p:sp>
        <p:nvSpPr>
          <p:cNvPr id="7" name="Marcador de número de diapositiva 6"/>
          <p:cNvSpPr>
            <a:spLocks noGrp="1"/>
          </p:cNvSpPr>
          <p:nvPr>
            <p:ph type="sldNum" sz="quarter" idx="12"/>
          </p:nvPr>
        </p:nvSpPr>
        <p:spPr/>
        <p:txBody>
          <a:bodyPr/>
          <a:lstStyle>
            <a:lvl1pPr>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49965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 name="Imagen 1"/>
          <p:cNvPicPr>
            <a:picLocks noChangeAspect="1"/>
          </p:cNvPicPr>
          <p:nvPr userDrawn="1"/>
        </p:nvPicPr>
        <p:blipFill>
          <a:blip r:embed="rId14"/>
          <a:stretch>
            <a:fillRect/>
          </a:stretch>
        </p:blipFill>
        <p:spPr>
          <a:xfrm rot="10800000">
            <a:off x="7623810" y="5120640"/>
            <a:ext cx="4568190" cy="1737360"/>
          </a:xfrm>
          <a:prstGeom prst="rect">
            <a:avLst/>
          </a:prstGeom>
        </p:spPr>
      </p:pic>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dirty="0"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dirty="0" smtClean="0"/>
              <a:t>Haga clic para modificar el estilo de texto del patrón</a:t>
            </a:r>
          </a:p>
          <a:p>
            <a:pPr lvl="1"/>
            <a:r>
              <a:rPr lang="es-ES" altLang="es-ES" dirty="0" smtClean="0"/>
              <a:t>Segundo nivel</a:t>
            </a:r>
          </a:p>
          <a:p>
            <a:pPr lvl="2"/>
            <a:r>
              <a:rPr lang="es-ES" altLang="es-ES" dirty="0" smtClean="0"/>
              <a:t>Tercer nivel</a:t>
            </a:r>
          </a:p>
          <a:p>
            <a:pPr lvl="3"/>
            <a:r>
              <a:rPr lang="es-ES" altLang="es-ES" dirty="0" smtClean="0"/>
              <a:t>Cuarto nivel</a:t>
            </a:r>
          </a:p>
          <a:p>
            <a:pPr lvl="4"/>
            <a:r>
              <a:rPr lang="es-ES" altLang="es-ES" dirty="0" smtClean="0"/>
              <a:t>Quinto nivel</a:t>
            </a:r>
          </a:p>
        </p:txBody>
      </p:sp>
      <p:sp>
        <p:nvSpPr>
          <p:cNvPr id="1028" name="Rectangle 4"/>
          <p:cNvSpPr>
            <a:spLocks noGrp="1" noChangeArrowheads="1"/>
          </p:cNvSpPr>
          <p:nvPr>
            <p:ph type="dt" sz="half" idx="2"/>
          </p:nvPr>
        </p:nvSpPr>
        <p:spPr bwMode="auto">
          <a:xfrm>
            <a:off x="609600" y="6236808"/>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s-ES" altLang="es-ES" dirty="0"/>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ES" altLang="es-ES"/>
          </a:p>
        </p:txBody>
      </p:sp>
      <p:sp>
        <p:nvSpPr>
          <p:cNvPr id="1030" name="Rectangle 6"/>
          <p:cNvSpPr>
            <a:spLocks noGrp="1" noChangeArrowheads="1"/>
          </p:cNvSpPr>
          <p:nvPr>
            <p:ph type="sldNum" sz="quarter" idx="4"/>
          </p:nvPr>
        </p:nvSpPr>
        <p:spPr bwMode="auto">
          <a:xfrm>
            <a:off x="8737600" y="6308727"/>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a:solidFill>
                  <a:schemeClr val="bg1"/>
                </a:solidFill>
              </a:defRPr>
            </a:lvl1pPr>
          </a:lstStyle>
          <a:p>
            <a:fld id="{421D5BBC-23D7-458F-AB7D-3466AB237F87}" type="slidenum">
              <a:rPr lang="es-ES" altLang="es-ES" smtClean="0"/>
              <a:pPr/>
              <a:t>‹Nº›</a:t>
            </a:fld>
            <a:endParaRPr lang="es-ES" altLang="es-ES" dirty="0"/>
          </a:p>
        </p:txBody>
      </p:sp>
    </p:spTree>
    <p:extLst>
      <p:ext uri="{BB962C8B-B14F-4D97-AF65-F5344CB8AC3E}">
        <p14:creationId xmlns:p14="http://schemas.microsoft.com/office/powerpoint/2010/main" val="124474512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iming>
    <p:tnLst>
      <p:par>
        <p:cTn id="1" dur="indefinite" restart="never" nodeType="tmRoot"/>
      </p:par>
    </p:tnLst>
  </p:timing>
  <p:hf hdr="0" ftr="0" dt="0"/>
  <p:txStyles>
    <p:title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8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openxmlformats.org/officeDocument/2006/relationships/image" Target="../media/image24.jpg"/><Relationship Id="rId5" Type="http://schemas.openxmlformats.org/officeDocument/2006/relationships/diagramColors" Target="../diagrams/colors8.xml"/><Relationship Id="rId10"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0.xml"/><Relationship Id="rId7" Type="http://schemas.microsoft.com/office/2007/relationships/diagramDrawing" Target="../diagrams/drawing9.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7.jpe"/><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12.xml"/><Relationship Id="rId7" Type="http://schemas.microsoft.com/office/2007/relationships/diagramDrawing" Target="../diagrams/drawing1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3.xml"/><Relationship Id="rId7" Type="http://schemas.microsoft.com/office/2007/relationships/diagramDrawing" Target="../diagrams/drawing1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31.jpe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2.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1.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50.png"/><Relationship Id="rId5" Type="http://schemas.openxmlformats.org/officeDocument/2006/relationships/image" Target="../media/image43.png"/><Relationship Id="rId10" Type="http://schemas.openxmlformats.org/officeDocument/2006/relationships/image" Target="../media/image49.png"/><Relationship Id="rId4" Type="http://schemas.openxmlformats.org/officeDocument/2006/relationships/image" Target="../media/image42.png"/><Relationship Id="rId9"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17.xml"/><Relationship Id="rId3" Type="http://schemas.openxmlformats.org/officeDocument/2006/relationships/diagramData" Target="../diagrams/data16.xml"/><Relationship Id="rId7" Type="http://schemas.microsoft.com/office/2007/relationships/diagramDrawing" Target="../diagrams/drawing15.xml"/><Relationship Id="rId12" Type="http://schemas.microsoft.com/office/2007/relationships/diagramDrawing" Target="../diagrams/drawing1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0" Type="http://schemas.openxmlformats.org/officeDocument/2006/relationships/diagramQuickStyle" Target="../diagrams/quickStyle16.xml"/><Relationship Id="rId4" Type="http://schemas.openxmlformats.org/officeDocument/2006/relationships/diagramLayout" Target="../diagrams/layout15.xml"/><Relationship Id="rId9" Type="http://schemas.openxmlformats.org/officeDocument/2006/relationships/diagramLayout" Target="../diagrams/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5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eg"/><Relationship Id="rId11" Type="http://schemas.openxmlformats.org/officeDocument/2006/relationships/image" Target="../media/image87.pn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s>
</file>

<file path=ppt/slides/_rels/slide5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 Id="rId5" Type="http://schemas.openxmlformats.org/officeDocument/2006/relationships/chart" Target="../charts/chart12.xml"/><Relationship Id="rId4" Type="http://schemas.openxmlformats.org/officeDocument/2006/relationships/chart" Target="../charts/chart11.xml"/></Relationships>
</file>

<file path=ppt/slides/_rels/slide5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7.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4.png"/><Relationship Id="rId4" Type="http://schemas.openxmlformats.org/officeDocument/2006/relationships/diagramLayout" Target="../diagrams/layout3.xml"/><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70182" y="2137888"/>
            <a:ext cx="10058400" cy="532430"/>
          </a:xfrm>
        </p:spPr>
        <p:txBody>
          <a:bodyPr>
            <a:normAutofit/>
          </a:bodyPr>
          <a:lstStyle/>
          <a:p>
            <a:pPr algn="ctr"/>
            <a:r>
              <a:rPr lang="es-ES" altLang="es-419" sz="2000" b="1" dirty="0" smtClean="0">
                <a:latin typeface="Times New Roman" panose="02020603050405020304" pitchFamily="18" charset="0"/>
                <a:cs typeface="Times New Roman" panose="02020603050405020304" pitchFamily="18" charset="0"/>
              </a:rPr>
              <a:t>DEPARTAMENTO DE CIENCIAS DE LA TIERRA Y LA CONSTRUCCIÓN</a:t>
            </a:r>
            <a:endParaRPr lang="es-ES" sz="6000" b="1" dirty="0">
              <a:latin typeface="Times New Roman" panose="02020603050405020304" pitchFamily="18" charset="0"/>
              <a:cs typeface="Times New Roman" panose="02020603050405020304" pitchFamily="18" charset="0"/>
            </a:endParaRPr>
          </a:p>
        </p:txBody>
      </p:sp>
      <p:sp>
        <p:nvSpPr>
          <p:cNvPr id="3" name="Subtítulo 2"/>
          <p:cNvSpPr>
            <a:spLocks noGrp="1"/>
          </p:cNvSpPr>
          <p:nvPr>
            <p:ph type="subTitle" idx="1"/>
          </p:nvPr>
        </p:nvSpPr>
        <p:spPr>
          <a:xfrm>
            <a:off x="1766455" y="5058612"/>
            <a:ext cx="10058400" cy="881148"/>
          </a:xfrm>
        </p:spPr>
        <p:txBody>
          <a:bodyPr>
            <a:normAutofit lnSpcReduction="10000"/>
          </a:bodyPr>
          <a:lstStyle/>
          <a:p>
            <a:pPr algn="l">
              <a:lnSpc>
                <a:spcPct val="150000"/>
              </a:lnSpc>
            </a:pPr>
            <a:r>
              <a:rPr lang="es-ES" sz="1700" b="1" dirty="0" smtClean="0">
                <a:solidFill>
                  <a:schemeClr val="tx1"/>
                </a:solidFill>
                <a:latin typeface="Times New Roman" panose="02020603050405020304" pitchFamily="18" charset="0"/>
                <a:cs typeface="Times New Roman" panose="02020603050405020304" pitchFamily="18" charset="0"/>
              </a:rPr>
              <a:t>AUTOR: </a:t>
            </a:r>
            <a:r>
              <a:rPr lang="es-ES" sz="1700" dirty="0" smtClean="0">
                <a:solidFill>
                  <a:schemeClr val="tx1"/>
                </a:solidFill>
                <a:latin typeface="Times New Roman" panose="02020603050405020304" pitchFamily="18" charset="0"/>
                <a:cs typeface="Times New Roman" panose="02020603050405020304" pitchFamily="18" charset="0"/>
              </a:rPr>
              <a:t>NACEVILLA TOAQUIZA, LUIS JONATAN</a:t>
            </a:r>
          </a:p>
          <a:p>
            <a:pPr algn="l">
              <a:lnSpc>
                <a:spcPct val="150000"/>
              </a:lnSpc>
            </a:pPr>
            <a:r>
              <a:rPr lang="es-ES" sz="1600" b="1" dirty="0" smtClean="0">
                <a:solidFill>
                  <a:schemeClr val="tx1"/>
                </a:solidFill>
                <a:latin typeface="Times New Roman" panose="02020603050405020304" pitchFamily="18" charset="0"/>
                <a:cs typeface="Times New Roman" panose="02020603050405020304" pitchFamily="18" charset="0"/>
              </a:rPr>
              <a:t>DIRECTOR: </a:t>
            </a:r>
            <a:r>
              <a:rPr lang="es-ES" sz="1600" dirty="0">
                <a:solidFill>
                  <a:schemeClr val="tx1"/>
                </a:solidFill>
                <a:latin typeface="Times New Roman" panose="02020603050405020304" pitchFamily="18" charset="0"/>
                <a:cs typeface="Times New Roman" panose="02020603050405020304" pitchFamily="18" charset="0"/>
              </a:rPr>
              <a:t>ING. MORALES MUÑOZ, BYRON OMAR </a:t>
            </a:r>
            <a:r>
              <a:rPr lang="es-ES" sz="1600" dirty="0" err="1" smtClean="0">
                <a:solidFill>
                  <a:schemeClr val="tx1"/>
                </a:solidFill>
                <a:latin typeface="Times New Roman" panose="02020603050405020304" pitchFamily="18" charset="0"/>
                <a:cs typeface="Times New Roman" panose="02020603050405020304" pitchFamily="18" charset="0"/>
              </a:rPr>
              <a:t>M</a:t>
            </a:r>
            <a:r>
              <a:rPr lang="es-ES" sz="1600" cap="none" dirty="0" err="1" smtClean="0">
                <a:solidFill>
                  <a:schemeClr val="tx1"/>
                </a:solidFill>
                <a:latin typeface="Times New Roman" panose="02020603050405020304" pitchFamily="18" charset="0"/>
                <a:cs typeface="Times New Roman" panose="02020603050405020304" pitchFamily="18" charset="0"/>
              </a:rPr>
              <a:t>sc</a:t>
            </a:r>
            <a:r>
              <a:rPr lang="es-ES" sz="1600" dirty="0" smtClean="0">
                <a:solidFill>
                  <a:schemeClr val="tx1"/>
                </a:solidFill>
                <a:latin typeface="Times New Roman" panose="02020603050405020304" pitchFamily="18" charset="0"/>
                <a:cs typeface="Times New Roman" panose="02020603050405020304" pitchFamily="18" charset="0"/>
              </a:rPr>
              <a:t>.</a:t>
            </a:r>
            <a:endParaRPr lang="es-ES" sz="1600" dirty="0">
              <a:solidFill>
                <a:schemeClr val="tx1"/>
              </a:solidFill>
              <a:latin typeface="Times New Roman" panose="02020603050405020304" pitchFamily="18" charset="0"/>
              <a:cs typeface="Times New Roman" panose="02020603050405020304" pitchFamily="18" charset="0"/>
            </a:endParaRPr>
          </a:p>
        </p:txBody>
      </p:sp>
      <p:pic>
        <p:nvPicPr>
          <p:cNvPr id="2050" name="Picture 2" descr="Resultado de imagen para logo esp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64499" y="505094"/>
            <a:ext cx="5250014" cy="1355909"/>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1258238" y="2674173"/>
            <a:ext cx="10058400" cy="53243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a:r>
              <a:rPr lang="es-ES" altLang="es-419" sz="2000" b="1" dirty="0" smtClean="0">
                <a:latin typeface="Times New Roman" panose="02020603050405020304" pitchFamily="18" charset="0"/>
                <a:cs typeface="Times New Roman" panose="02020603050405020304" pitchFamily="18" charset="0"/>
              </a:rPr>
              <a:t>CARRERA DE INGENIERÍA CIVIL</a:t>
            </a:r>
            <a:endParaRPr lang="es-ES" sz="6000" b="1" dirty="0">
              <a:latin typeface="Times New Roman" panose="02020603050405020304" pitchFamily="18" charset="0"/>
              <a:cs typeface="Times New Roman" panose="02020603050405020304" pitchFamily="18" charset="0"/>
            </a:endParaRPr>
          </a:p>
        </p:txBody>
      </p:sp>
      <p:sp>
        <p:nvSpPr>
          <p:cNvPr id="6" name="Título 1"/>
          <p:cNvSpPr txBox="1">
            <a:spLocks/>
          </p:cNvSpPr>
          <p:nvPr/>
        </p:nvSpPr>
        <p:spPr>
          <a:xfrm>
            <a:off x="1170182" y="3977699"/>
            <a:ext cx="10058400" cy="123868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endParaRPr lang="es-ES" sz="6600" b="1" dirty="0"/>
          </a:p>
        </p:txBody>
      </p:sp>
      <p:sp>
        <p:nvSpPr>
          <p:cNvPr id="7" name="CuadroTexto 6"/>
          <p:cNvSpPr txBox="1"/>
          <p:nvPr/>
        </p:nvSpPr>
        <p:spPr>
          <a:xfrm>
            <a:off x="1766455" y="3510844"/>
            <a:ext cx="8776687" cy="960006"/>
          </a:xfrm>
          <a:prstGeom prst="rect">
            <a:avLst/>
          </a:prstGeom>
          <a:noFill/>
        </p:spPr>
        <p:txBody>
          <a:bodyPr wrap="square" rtlCol="0">
            <a:spAutoFit/>
          </a:bodyPr>
          <a:lstStyle/>
          <a:p>
            <a:pPr algn="ctr">
              <a:lnSpc>
                <a:spcPct val="150000"/>
              </a:lnSpc>
            </a:pPr>
            <a:r>
              <a:rPr lang="es-ES" sz="2000" b="1" dirty="0" smtClean="0">
                <a:latin typeface="Times New Roman" panose="02020603050405020304" pitchFamily="18" charset="0"/>
                <a:cs typeface="Times New Roman" panose="02020603050405020304" pitchFamily="18" charset="0"/>
              </a:rPr>
              <a:t>TEMA: </a:t>
            </a:r>
            <a:r>
              <a:rPr lang="es-ES" sz="2000" dirty="0" smtClean="0">
                <a:latin typeface="Times New Roman" panose="02020603050405020304" pitchFamily="18" charset="0"/>
                <a:cs typeface="Times New Roman" panose="02020603050405020304" pitchFamily="18" charset="0"/>
              </a:rPr>
              <a:t>EVALUACIÓN FUNCIONAL Y ESTRUCTURAL DE PAVIMENTOS FLEXIBLES MEDIANTE TECNOLOGÍA TERMOGRÁFICA Y MÉTODO UAV</a:t>
            </a:r>
            <a:endParaRPr lang="es-ES" sz="2400" dirty="0"/>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4584" y="4755720"/>
            <a:ext cx="1623998" cy="1623998"/>
          </a:xfrm>
          <a:prstGeom prst="rect">
            <a:avLst/>
          </a:prstGeom>
        </p:spPr>
      </p:pic>
    </p:spTree>
    <p:extLst>
      <p:ext uri="{BB962C8B-B14F-4D97-AF65-F5344CB8AC3E}">
        <p14:creationId xmlns:p14="http://schemas.microsoft.com/office/powerpoint/2010/main" val="3246822551"/>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10</a:t>
            </a:fld>
            <a:endParaRPr lang="en-US" dirty="0"/>
          </a:p>
        </p:txBody>
      </p:sp>
      <p:graphicFrame>
        <p:nvGraphicFramePr>
          <p:cNvPr id="14" name="Diagrama 13"/>
          <p:cNvGraphicFramePr/>
          <p:nvPr>
            <p:extLst>
              <p:ext uri="{D42A27DB-BD31-4B8C-83A1-F6EECF244321}">
                <p14:modId xmlns:p14="http://schemas.microsoft.com/office/powerpoint/2010/main" val="821112534"/>
              </p:ext>
            </p:extLst>
          </p:nvPr>
        </p:nvGraphicFramePr>
        <p:xfrm>
          <a:off x="779465" y="764279"/>
          <a:ext cx="10155451" cy="6202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ángulo 14"/>
          <p:cNvSpPr/>
          <p:nvPr/>
        </p:nvSpPr>
        <p:spPr>
          <a:xfrm rot="16200000">
            <a:off x="-1147024" y="3135153"/>
            <a:ext cx="3329758" cy="523220"/>
          </a:xfrm>
          <a:prstGeom prst="rect">
            <a:avLst/>
          </a:prstGeom>
        </p:spPr>
        <p:txBody>
          <a:bodyPr wrap="none">
            <a:spAutoFit/>
          </a:bodyPr>
          <a:lstStyle/>
          <a:p>
            <a:pPr algn="ctr" fontAlgn="base">
              <a:spcBef>
                <a:spcPct val="0"/>
              </a:spcBef>
              <a:spcAft>
                <a:spcPct val="0"/>
              </a:spcAft>
            </a:pPr>
            <a:r>
              <a:rPr lang="es-ES" sz="2800" dirty="0" smtClean="0">
                <a:solidFill>
                  <a:schemeClr val="tx2"/>
                </a:solidFill>
                <a:latin typeface="+mj-lt"/>
                <a:ea typeface="+mj-ea"/>
                <a:cs typeface="+mj-cs"/>
              </a:rPr>
              <a:t>DEFORMACIONES</a:t>
            </a:r>
            <a:endParaRPr lang="es-EC" sz="2800" dirty="0">
              <a:solidFill>
                <a:schemeClr val="tx2"/>
              </a:solidFill>
              <a:latin typeface="+mj-lt"/>
              <a:ea typeface="+mj-ea"/>
              <a:cs typeface="+mj-cs"/>
            </a:endParaRPr>
          </a:p>
        </p:txBody>
      </p:sp>
      <p:sp>
        <p:nvSpPr>
          <p:cNvPr id="21" name="Rectángulo 20"/>
          <p:cNvSpPr/>
          <p:nvPr/>
        </p:nvSpPr>
        <p:spPr>
          <a:xfrm rot="16200000">
            <a:off x="9232146" y="2717269"/>
            <a:ext cx="4186466" cy="954107"/>
          </a:xfrm>
          <a:prstGeom prst="rect">
            <a:avLst/>
          </a:prstGeom>
        </p:spPr>
        <p:txBody>
          <a:bodyPr wrap="none">
            <a:spAutoFit/>
          </a:bodyPr>
          <a:lstStyle/>
          <a:p>
            <a:pPr algn="ctr" fontAlgn="base">
              <a:spcBef>
                <a:spcPct val="0"/>
              </a:spcBef>
              <a:spcAft>
                <a:spcPct val="0"/>
              </a:spcAft>
            </a:pPr>
            <a:r>
              <a:rPr lang="es-ES" sz="2800" dirty="0" smtClean="0">
                <a:solidFill>
                  <a:schemeClr val="tx2"/>
                </a:solidFill>
                <a:latin typeface="+mj-lt"/>
                <a:ea typeface="+mj-ea"/>
                <a:cs typeface="+mj-cs"/>
              </a:rPr>
              <a:t>PERDIAD DE CAPAS DE </a:t>
            </a:r>
          </a:p>
          <a:p>
            <a:pPr algn="ctr" fontAlgn="base">
              <a:spcBef>
                <a:spcPct val="0"/>
              </a:spcBef>
              <a:spcAft>
                <a:spcPct val="0"/>
              </a:spcAft>
            </a:pPr>
            <a:r>
              <a:rPr lang="es-ES" sz="2800" dirty="0" smtClean="0">
                <a:solidFill>
                  <a:schemeClr val="tx2"/>
                </a:solidFill>
                <a:latin typeface="+mj-lt"/>
                <a:ea typeface="+mj-ea"/>
                <a:cs typeface="+mj-cs"/>
              </a:rPr>
              <a:t>ESTRUCTURA</a:t>
            </a:r>
            <a:endParaRPr lang="es-EC" sz="2800" dirty="0">
              <a:solidFill>
                <a:schemeClr val="tx2"/>
              </a:solidFill>
              <a:latin typeface="+mj-lt"/>
              <a:ea typeface="+mj-ea"/>
              <a:cs typeface="+mj-cs"/>
            </a:endParaRPr>
          </a:p>
        </p:txBody>
      </p:sp>
    </p:spTree>
    <p:extLst>
      <p:ext uri="{BB962C8B-B14F-4D97-AF65-F5344CB8AC3E}">
        <p14:creationId xmlns:p14="http://schemas.microsoft.com/office/powerpoint/2010/main" val="4111598265"/>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63354" y="484450"/>
            <a:ext cx="8614410" cy="699090"/>
          </a:xfrm>
        </p:spPr>
        <p:txBody>
          <a:bodyPr/>
          <a:lstStyle/>
          <a:p>
            <a:r>
              <a:rPr lang="es-EC" sz="2400" b="1" dirty="0" smtClean="0"/>
              <a:t>EVALUACIÓN ESTRUCTURAL DE PAVIMENTOS FLEXIBLES </a:t>
            </a:r>
            <a:r>
              <a:rPr lang="es-EC" b="1" dirty="0"/>
              <a:t/>
            </a:r>
            <a:br>
              <a:rPr lang="es-EC" b="1" dirty="0"/>
            </a:br>
            <a:endParaRPr lang="es-EC"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5" name="Imagen 4" descr="Imagen relacionada"/>
          <p:cNvPicPr/>
          <p:nvPr/>
        </p:nvPicPr>
        <p:blipFill rotWithShape="1">
          <a:blip r:embed="rId2" cstate="print">
            <a:extLst>
              <a:ext uri="{28A0092B-C50C-407E-A947-70E740481C1C}">
                <a14:useLocalDpi xmlns:a14="http://schemas.microsoft.com/office/drawing/2010/main" val="0"/>
              </a:ext>
            </a:extLst>
          </a:blip>
          <a:srcRect l="8759" t="23358" r="6570" b="14112"/>
          <a:stretch/>
        </p:blipFill>
        <p:spPr bwMode="auto">
          <a:xfrm>
            <a:off x="4190161" y="967317"/>
            <a:ext cx="3960796" cy="1923733"/>
          </a:xfrm>
          <a:prstGeom prst="rect">
            <a:avLst/>
          </a:prstGeom>
          <a:noFill/>
          <a:ln>
            <a:noFill/>
          </a:ln>
          <a:extLst>
            <a:ext uri="{53640926-AAD7-44D8-BBD7-CCE9431645EC}">
              <a14:shadowObscured xmlns:a14="http://schemas.microsoft.com/office/drawing/2010/main"/>
            </a:ext>
          </a:extLst>
        </p:spPr>
      </p:pic>
      <p:sp>
        <p:nvSpPr>
          <p:cNvPr id="6" name="Rectángulo 5"/>
          <p:cNvSpPr/>
          <p:nvPr/>
        </p:nvSpPr>
        <p:spPr>
          <a:xfrm>
            <a:off x="4949711" y="3058118"/>
            <a:ext cx="2441695" cy="307777"/>
          </a:xfrm>
          <a:prstGeom prst="rect">
            <a:avLst/>
          </a:prstGeom>
        </p:spPr>
        <p:txBody>
          <a:bodyPr wrap="none">
            <a:spAutoFit/>
          </a:bodyPr>
          <a:lstStyle/>
          <a:p>
            <a:pPr lvl="0" algn="ctr" eaLnBrk="0" fontAlgn="base" hangingPunct="0">
              <a:spcBef>
                <a:spcPct val="0"/>
              </a:spcBef>
              <a:spcAft>
                <a:spcPct val="0"/>
              </a:spcAft>
            </a:pPr>
            <a:r>
              <a:rPr lang="es-EC" altLang="es-ES" sz="1400" b="1" i="1" dirty="0" smtClean="0" bmk="_Toc517279621">
                <a:latin typeface="Times New Roman" panose="02020603050405020304" pitchFamily="18" charset="0"/>
                <a:cs typeface="Times New Roman" panose="02020603050405020304" pitchFamily="18" charset="0"/>
              </a:rPr>
              <a:t>Sección transversal de una vía</a:t>
            </a:r>
            <a:endParaRPr lang="es-EC" altLang="es-ES" sz="2000" b="1" i="1" dirty="0">
              <a:latin typeface="Arial" panose="020B0604020202020204" pitchFamily="34" charset="0"/>
            </a:endParaRPr>
          </a:p>
        </p:txBody>
      </p:sp>
      <p:graphicFrame>
        <p:nvGraphicFramePr>
          <p:cNvPr id="7" name="Tabla 6"/>
          <p:cNvGraphicFramePr>
            <a:graphicFrameLocks noGrp="1"/>
          </p:cNvGraphicFramePr>
          <p:nvPr>
            <p:extLst>
              <p:ext uri="{D42A27DB-BD31-4B8C-83A1-F6EECF244321}">
                <p14:modId xmlns:p14="http://schemas.microsoft.com/office/powerpoint/2010/main" val="352248456"/>
              </p:ext>
            </p:extLst>
          </p:nvPr>
        </p:nvGraphicFramePr>
        <p:xfrm>
          <a:off x="908713" y="3437427"/>
          <a:ext cx="10274301" cy="3200400"/>
        </p:xfrm>
        <a:graphic>
          <a:graphicData uri="http://schemas.openxmlformats.org/drawingml/2006/table">
            <a:tbl>
              <a:tblPr firstRow="1" bandRow="1">
                <a:tableStyleId>{BC89EF96-8CEA-46FF-86C4-4CE0E7609802}</a:tableStyleId>
              </a:tblPr>
              <a:tblGrid>
                <a:gridCol w="2844801"/>
                <a:gridCol w="2654300"/>
                <a:gridCol w="2209800"/>
                <a:gridCol w="2565400"/>
              </a:tblGrid>
              <a:tr h="347691">
                <a:tc>
                  <a:txBody>
                    <a:bodyPr/>
                    <a:lstStyle/>
                    <a:p>
                      <a:r>
                        <a:rPr lang="es-EC" dirty="0" smtClean="0"/>
                        <a:t>Subrasante</a:t>
                      </a:r>
                      <a:endParaRPr lang="es-EC" dirty="0"/>
                    </a:p>
                  </a:txBody>
                  <a:tcPr/>
                </a:tc>
                <a:tc>
                  <a:txBody>
                    <a:bodyPr/>
                    <a:lstStyle/>
                    <a:p>
                      <a:r>
                        <a:rPr lang="es-EC" dirty="0" smtClean="0"/>
                        <a:t>Sub base granular</a:t>
                      </a:r>
                      <a:endParaRPr lang="es-EC" dirty="0"/>
                    </a:p>
                  </a:txBody>
                  <a:tcPr/>
                </a:tc>
                <a:tc>
                  <a:txBody>
                    <a:bodyPr/>
                    <a:lstStyle/>
                    <a:p>
                      <a:r>
                        <a:rPr lang="es-EC" dirty="0" smtClean="0"/>
                        <a:t>Base granular</a:t>
                      </a:r>
                      <a:endParaRPr lang="es-EC" dirty="0"/>
                    </a:p>
                  </a:txBody>
                  <a:tcPr/>
                </a:tc>
                <a:tc>
                  <a:txBody>
                    <a:bodyPr/>
                    <a:lstStyle/>
                    <a:p>
                      <a:r>
                        <a:rPr lang="es-EC" dirty="0" smtClean="0"/>
                        <a:t>Carpeta Asfáltica</a:t>
                      </a:r>
                      <a:endParaRPr lang="es-EC" dirty="0"/>
                    </a:p>
                  </a:txBody>
                  <a:tcPr/>
                </a:tc>
              </a:tr>
              <a:tr h="2432576">
                <a:tc>
                  <a:txBody>
                    <a:bodyPr/>
                    <a:lstStyle/>
                    <a:p>
                      <a:pPr algn="just"/>
                      <a:r>
                        <a:rPr lang="es-EC" dirty="0" smtClean="0"/>
                        <a:t>Esta capa puede ser modificada de ser necesario. Se</a:t>
                      </a:r>
                      <a:r>
                        <a:rPr lang="es-EC" baseline="0" dirty="0" smtClean="0"/>
                        <a:t> </a:t>
                      </a:r>
                      <a:r>
                        <a:rPr lang="es-EC" dirty="0" smtClean="0"/>
                        <a:t>recomendado este procedimiento para Subrasantes consideradas como pobres (CBR &lt;</a:t>
                      </a:r>
                      <a:r>
                        <a:rPr lang="es-EC" baseline="0" dirty="0" smtClean="0"/>
                        <a:t> 6%), siendo el  un CBR &gt; 10% el optimo.</a:t>
                      </a:r>
                      <a:endParaRPr lang="es-EC" dirty="0"/>
                    </a:p>
                  </a:txBody>
                  <a:tcPr/>
                </a:tc>
                <a:tc>
                  <a:txBody>
                    <a:bodyPr/>
                    <a:lstStyle/>
                    <a:p>
                      <a:pPr algn="just"/>
                      <a:r>
                        <a:rPr lang="es-EC" sz="1800" kern="1200" dirty="0" smtClean="0">
                          <a:solidFill>
                            <a:schemeClr val="tx1"/>
                          </a:solidFill>
                          <a:effectLst/>
                          <a:latin typeface="+mn-lt"/>
                          <a:ea typeface="+mn-ea"/>
                          <a:cs typeface="+mn-cs"/>
                        </a:rPr>
                        <a:t>Las subbases de clase 1, 2 y 3  deberán cumplir con un valor de CBR no menor de 30%.</a:t>
                      </a:r>
                    </a:p>
                    <a:p>
                      <a:pPr algn="just"/>
                      <a:r>
                        <a:rPr lang="es-EC" sz="1800" kern="1200" dirty="0" smtClean="0">
                          <a:solidFill>
                            <a:schemeClr val="tx1"/>
                          </a:solidFill>
                          <a:effectLst/>
                          <a:latin typeface="+mn-lt"/>
                          <a:ea typeface="+mn-ea"/>
                          <a:cs typeface="+mn-cs"/>
                        </a:rPr>
                        <a:t>Además de que los agregados que la conformen deber cumplir con un desgaste</a:t>
                      </a:r>
                      <a:r>
                        <a:rPr lang="es-EC" sz="1800" kern="1200" baseline="0" dirty="0" smtClean="0">
                          <a:solidFill>
                            <a:schemeClr val="tx1"/>
                          </a:solidFill>
                          <a:effectLst/>
                          <a:latin typeface="+mn-lt"/>
                          <a:ea typeface="+mn-ea"/>
                          <a:cs typeface="+mn-cs"/>
                        </a:rPr>
                        <a:t> del 50%.</a:t>
                      </a:r>
                      <a:endParaRPr lang="es-EC" dirty="0"/>
                    </a:p>
                  </a:txBody>
                  <a:tcPr/>
                </a:tc>
                <a:tc>
                  <a:txBody>
                    <a:bodyPr/>
                    <a:lstStyle/>
                    <a:p>
                      <a:pPr algn="just"/>
                      <a:r>
                        <a:rPr lang="es-EC" sz="1800" kern="1200" dirty="0" smtClean="0">
                          <a:solidFill>
                            <a:schemeClr val="tx1"/>
                          </a:solidFill>
                          <a:effectLst/>
                          <a:latin typeface="+mn-lt"/>
                          <a:ea typeface="+mn-ea"/>
                          <a:cs typeface="+mn-cs"/>
                        </a:rPr>
                        <a:t>Los 4 diferentes tipos de bases presentadas por la MTOP, deben cumplir con un CBR mayor o igual a 80%</a:t>
                      </a:r>
                      <a:endParaRPr lang="es-EC" dirty="0"/>
                    </a:p>
                  </a:txBody>
                  <a:tcPr/>
                </a:tc>
                <a:tc>
                  <a:txBody>
                    <a:bodyPr/>
                    <a:lstStyle/>
                    <a:p>
                      <a:pPr algn="just"/>
                      <a:r>
                        <a:rPr lang="es-EC" sz="1800" kern="1200" dirty="0" smtClean="0">
                          <a:solidFill>
                            <a:schemeClr val="tx1"/>
                          </a:solidFill>
                          <a:effectLst/>
                          <a:latin typeface="+mn-lt"/>
                          <a:ea typeface="+mn-ea"/>
                          <a:cs typeface="+mn-cs"/>
                        </a:rPr>
                        <a:t>Proporciona características mecánicas de comportamiento y distribución de los esfuerzos en forma de flexión ante las cargas impuestas</a:t>
                      </a:r>
                      <a:endParaRPr lang="es-EC" dirty="0"/>
                    </a:p>
                  </a:txBody>
                  <a:tcPr/>
                </a:tc>
              </a:tr>
            </a:tbl>
          </a:graphicData>
        </a:graphic>
      </p:graphicFrame>
    </p:spTree>
    <p:extLst>
      <p:ext uri="{BB962C8B-B14F-4D97-AF65-F5344CB8AC3E}">
        <p14:creationId xmlns:p14="http://schemas.microsoft.com/office/powerpoint/2010/main" val="58667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36060" y="365435"/>
            <a:ext cx="8614410" cy="548964"/>
          </a:xfrm>
        </p:spPr>
        <p:txBody>
          <a:bodyPr/>
          <a:lstStyle/>
          <a:p>
            <a:r>
              <a:rPr lang="es-EC" sz="2400" dirty="0" smtClean="0"/>
              <a:t>EVALUACIÓN FUNCIONAL DE PAVIMENTOS FLEXIBLES</a:t>
            </a:r>
            <a:endParaRPr lang="es-EC" sz="24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12</a:t>
            </a:fld>
            <a:endParaRPr lang="en-US" dirty="0"/>
          </a:p>
        </p:txBody>
      </p:sp>
      <p:sp>
        <p:nvSpPr>
          <p:cNvPr id="5" name="Rectángulo 4"/>
          <p:cNvSpPr/>
          <p:nvPr/>
        </p:nvSpPr>
        <p:spPr>
          <a:xfrm>
            <a:off x="1969068" y="1007960"/>
            <a:ext cx="4533900" cy="584656"/>
          </a:xfrm>
          <a:prstGeom prst="rect">
            <a:avLst/>
          </a:prstGeom>
          <a:effectLst>
            <a:innerShdw blurRad="63500" dist="50800" dir="2700000">
              <a:prstClr val="black">
                <a:alpha val="50000"/>
              </a:prstClr>
            </a:inn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a:solidFill>
                  <a:schemeClr val="lt1"/>
                </a:solidFill>
              </a:rPr>
              <a:t>Evaluación Funcional de Pavimentos Flexibles</a:t>
            </a:r>
          </a:p>
        </p:txBody>
      </p:sp>
      <p:sp>
        <p:nvSpPr>
          <p:cNvPr id="6" name="Rectángulo 5"/>
          <p:cNvSpPr/>
          <p:nvPr/>
        </p:nvSpPr>
        <p:spPr>
          <a:xfrm>
            <a:off x="737168" y="1869172"/>
            <a:ext cx="2463800" cy="571500"/>
          </a:xfrm>
          <a:prstGeom prst="rect">
            <a:avLst/>
          </a:prstGeom>
          <a:effectLst>
            <a:innerShdw blurRad="63500" dist="50800" dir="27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es-EC" dirty="0" smtClean="0"/>
              <a:t>Propiedades Deseables</a:t>
            </a:r>
            <a:endParaRPr lang="es-EC" dirty="0"/>
          </a:p>
        </p:txBody>
      </p:sp>
      <p:sp>
        <p:nvSpPr>
          <p:cNvPr id="7" name="Rectángulo 6"/>
          <p:cNvSpPr/>
          <p:nvPr/>
        </p:nvSpPr>
        <p:spPr>
          <a:xfrm>
            <a:off x="5782243" y="1936464"/>
            <a:ext cx="2349500" cy="546100"/>
          </a:xfrm>
          <a:prstGeom prst="rect">
            <a:avLst/>
          </a:prstGeom>
          <a:effectLst>
            <a:innerShdw blurRad="63500" dist="50800" dir="27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es-EC" dirty="0" smtClean="0"/>
              <a:t>Principales Problemas</a:t>
            </a:r>
            <a:endParaRPr lang="es-EC" dirty="0"/>
          </a:p>
        </p:txBody>
      </p:sp>
      <p:cxnSp>
        <p:nvCxnSpPr>
          <p:cNvPr id="8" name="Conector recto 7"/>
          <p:cNvCxnSpPr>
            <a:stCxn id="5" idx="2"/>
            <a:endCxn id="6" idx="0"/>
          </p:cNvCxnSpPr>
          <p:nvPr/>
        </p:nvCxnSpPr>
        <p:spPr>
          <a:xfrm flipH="1">
            <a:off x="1969068" y="1592616"/>
            <a:ext cx="2266950" cy="276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ector recto 8"/>
          <p:cNvCxnSpPr>
            <a:stCxn id="5" idx="2"/>
            <a:endCxn id="7" idx="0"/>
          </p:cNvCxnSpPr>
          <p:nvPr/>
        </p:nvCxnSpPr>
        <p:spPr>
          <a:xfrm>
            <a:off x="4236018" y="1592616"/>
            <a:ext cx="2720975" cy="343848"/>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ángulo 9"/>
          <p:cNvSpPr/>
          <p:nvPr/>
        </p:nvSpPr>
        <p:spPr>
          <a:xfrm>
            <a:off x="4236018" y="2827360"/>
            <a:ext cx="2349500" cy="576239"/>
          </a:xfrm>
          <a:prstGeom prst="rect">
            <a:avLst/>
          </a:prstGeom>
          <a:effectLst>
            <a:innerShdw blurRad="63500" dist="50800" dir="27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rtlCol="0" anchor="ctr"/>
          <a:lstStyle/>
          <a:p>
            <a:pPr marL="285750" indent="-285750" algn="just">
              <a:buFontTx/>
              <a:buChar char="-"/>
            </a:pPr>
            <a:r>
              <a:rPr lang="es-EC" dirty="0" smtClean="0"/>
              <a:t>Resistencia a la fatiga</a:t>
            </a:r>
          </a:p>
        </p:txBody>
      </p:sp>
      <p:cxnSp>
        <p:nvCxnSpPr>
          <p:cNvPr id="11" name="Conector recto de flecha 10"/>
          <p:cNvCxnSpPr>
            <a:stCxn id="7" idx="2"/>
            <a:endCxn id="10" idx="0"/>
          </p:cNvCxnSpPr>
          <p:nvPr/>
        </p:nvCxnSpPr>
        <p:spPr>
          <a:xfrm flipH="1">
            <a:off x="5410768" y="2482564"/>
            <a:ext cx="1546225" cy="344796"/>
          </a:xfrm>
          <a:prstGeom prst="straightConnector1">
            <a:avLst/>
          </a:prstGeom>
          <a:ln>
            <a:tailEnd type="triangle"/>
          </a:ln>
          <a:effectLst>
            <a:innerShdw blurRad="63500" dist="50800" dir="27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2" name="Rectángulo redondeado 11"/>
          <p:cNvSpPr/>
          <p:nvPr/>
        </p:nvSpPr>
        <p:spPr>
          <a:xfrm>
            <a:off x="737168" y="2895600"/>
            <a:ext cx="2463800" cy="2743200"/>
          </a:xfrm>
          <a:prstGeom prst="roundRect">
            <a:avLst/>
          </a:prstGeom>
          <a:effectLst>
            <a:innerShdw blurRad="63500" dist="50800" dir="27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rtlCol="0" anchor="ctr"/>
          <a:lstStyle/>
          <a:p>
            <a:pPr marL="285750" indent="-285750" algn="just">
              <a:buFontTx/>
              <a:buChar char="-"/>
            </a:pPr>
            <a:r>
              <a:rPr lang="es-EC" dirty="0" smtClean="0"/>
              <a:t>Resistencia a desplazamientos</a:t>
            </a:r>
          </a:p>
          <a:p>
            <a:pPr marL="285750" indent="-285750" algn="just">
              <a:buFontTx/>
              <a:buChar char="-"/>
            </a:pPr>
            <a:r>
              <a:rPr lang="es-EC" dirty="0" smtClean="0"/>
              <a:t>A la fatiga</a:t>
            </a:r>
          </a:p>
          <a:p>
            <a:pPr marL="285750" indent="-285750" algn="just">
              <a:buFontTx/>
              <a:buChar char="-"/>
            </a:pPr>
            <a:r>
              <a:rPr lang="es-EC" dirty="0" smtClean="0"/>
              <a:t>A la deformación plástica</a:t>
            </a:r>
          </a:p>
          <a:p>
            <a:pPr marL="285750" indent="-285750" algn="just">
              <a:buFontTx/>
              <a:buChar char="-"/>
            </a:pPr>
            <a:r>
              <a:rPr lang="es-EC" dirty="0" smtClean="0"/>
              <a:t>Impermeables</a:t>
            </a:r>
          </a:p>
          <a:p>
            <a:pPr marL="285750" indent="-285750" algn="just">
              <a:buFontTx/>
              <a:buChar char="-"/>
            </a:pPr>
            <a:r>
              <a:rPr lang="es-EC" dirty="0" smtClean="0"/>
              <a:t>Durables</a:t>
            </a:r>
          </a:p>
          <a:p>
            <a:pPr marL="285750" indent="-285750" algn="just">
              <a:buFontTx/>
              <a:buChar char="-"/>
            </a:pPr>
            <a:r>
              <a:rPr lang="es-EC" dirty="0" smtClean="0"/>
              <a:t>Grado adecuado de flexibilidad</a:t>
            </a:r>
            <a:endParaRPr lang="es-EC" dirty="0"/>
          </a:p>
        </p:txBody>
      </p:sp>
      <p:cxnSp>
        <p:nvCxnSpPr>
          <p:cNvPr id="13" name="Conector recto de flecha 12"/>
          <p:cNvCxnSpPr>
            <a:stCxn id="6" idx="2"/>
            <a:endCxn id="12" idx="0"/>
          </p:cNvCxnSpPr>
          <p:nvPr/>
        </p:nvCxnSpPr>
        <p:spPr>
          <a:xfrm>
            <a:off x="1969068" y="2440672"/>
            <a:ext cx="0" cy="454928"/>
          </a:xfrm>
          <a:prstGeom prst="straightConnector1">
            <a:avLst/>
          </a:prstGeom>
          <a:ln>
            <a:tailEnd type="triangle"/>
          </a:ln>
          <a:effectLst>
            <a:innerShdw blurRad="63500" dist="50800" dir="27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4" name="Rectángulo redondeado 13"/>
          <p:cNvSpPr/>
          <p:nvPr/>
        </p:nvSpPr>
        <p:spPr>
          <a:xfrm>
            <a:off x="5782243" y="3627461"/>
            <a:ext cx="2584450" cy="3094014"/>
          </a:xfrm>
          <a:prstGeom prst="roundRect">
            <a:avLst/>
          </a:prstGeom>
          <a:effectLst>
            <a:innerShdw blurRad="63500" dist="50800" dir="27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rtlCol="0" anchor="ctr"/>
          <a:lstStyle/>
          <a:p>
            <a:pPr marL="285750" indent="-285750" algn="just">
              <a:buFontTx/>
              <a:buChar char="-"/>
            </a:pPr>
            <a:r>
              <a:rPr lang="es-EC" dirty="0" smtClean="0"/>
              <a:t>Inadecuada dosificación ligante-agregado</a:t>
            </a:r>
          </a:p>
          <a:p>
            <a:pPr marL="285750" indent="-285750" algn="just">
              <a:buFontTx/>
              <a:buChar char="-"/>
            </a:pPr>
            <a:r>
              <a:rPr lang="es-EC" dirty="0" smtClean="0"/>
              <a:t>El método y temperatura de colocación </a:t>
            </a:r>
          </a:p>
          <a:p>
            <a:pPr marL="285750" indent="-285750" algn="just">
              <a:buFontTx/>
              <a:buChar char="-"/>
            </a:pPr>
            <a:r>
              <a:rPr lang="es-EC" dirty="0" smtClean="0"/>
              <a:t>Mezclado</a:t>
            </a:r>
          </a:p>
          <a:p>
            <a:pPr marL="285750" indent="-285750" algn="just">
              <a:buFontTx/>
              <a:buChar char="-"/>
            </a:pPr>
            <a:r>
              <a:rPr lang="es-EC" dirty="0" smtClean="0"/>
              <a:t>Compactación de la mezcla asfáltica</a:t>
            </a:r>
          </a:p>
          <a:p>
            <a:pPr algn="ctr"/>
            <a:endParaRPr lang="es-EC" dirty="0"/>
          </a:p>
        </p:txBody>
      </p:sp>
      <p:sp>
        <p:nvSpPr>
          <p:cNvPr id="15" name="Rectángulo 14"/>
          <p:cNvSpPr/>
          <p:nvPr/>
        </p:nvSpPr>
        <p:spPr>
          <a:xfrm>
            <a:off x="7576118" y="2826412"/>
            <a:ext cx="2349500" cy="577188"/>
          </a:xfrm>
          <a:prstGeom prst="rect">
            <a:avLst/>
          </a:prstGeom>
          <a:effectLst>
            <a:innerShdw blurRad="63500" dist="50800" dir="27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rtlCol="0" anchor="ctr"/>
          <a:lstStyle/>
          <a:p>
            <a:pPr marL="285750" indent="-285750" algn="just">
              <a:buFontTx/>
              <a:buChar char="-"/>
            </a:pPr>
            <a:r>
              <a:rPr lang="es-EC" dirty="0" smtClean="0"/>
              <a:t>Deformaciones permanentes</a:t>
            </a:r>
          </a:p>
        </p:txBody>
      </p:sp>
      <p:cxnSp>
        <p:nvCxnSpPr>
          <p:cNvPr id="16" name="Conector recto de flecha 15"/>
          <p:cNvCxnSpPr>
            <a:stCxn id="7" idx="2"/>
            <a:endCxn id="15" idx="0"/>
          </p:cNvCxnSpPr>
          <p:nvPr/>
        </p:nvCxnSpPr>
        <p:spPr>
          <a:xfrm>
            <a:off x="6956993" y="2482564"/>
            <a:ext cx="1793875" cy="343848"/>
          </a:xfrm>
          <a:prstGeom prst="straightConnector1">
            <a:avLst/>
          </a:prstGeom>
          <a:ln>
            <a:tailEnd type="triangle"/>
          </a:ln>
          <a:effectLst>
            <a:innerShdw blurRad="63500" dist="50800" dir="27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17" name="Conector angular 16"/>
          <p:cNvCxnSpPr>
            <a:stCxn id="10" idx="2"/>
            <a:endCxn id="14" idx="0"/>
          </p:cNvCxnSpPr>
          <p:nvPr/>
        </p:nvCxnSpPr>
        <p:spPr>
          <a:xfrm rot="16200000" flipH="1">
            <a:off x="6130687" y="2683680"/>
            <a:ext cx="223862" cy="1663700"/>
          </a:xfrm>
          <a:prstGeom prst="bentConnector3">
            <a:avLst/>
          </a:prstGeom>
          <a:ln>
            <a:tailEnd type="triangle"/>
          </a:ln>
          <a:effectLst>
            <a:innerShdw blurRad="63500" dist="50800" dir="27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18" name="Conector angular 17"/>
          <p:cNvCxnSpPr>
            <a:stCxn id="15" idx="2"/>
            <a:endCxn id="14" idx="0"/>
          </p:cNvCxnSpPr>
          <p:nvPr/>
        </p:nvCxnSpPr>
        <p:spPr>
          <a:xfrm rot="5400000">
            <a:off x="7800738" y="2677330"/>
            <a:ext cx="223861" cy="1676400"/>
          </a:xfrm>
          <a:prstGeom prst="bentConnector3">
            <a:avLst/>
          </a:prstGeom>
          <a:ln>
            <a:tailEnd type="triangle"/>
          </a:ln>
          <a:effectLst>
            <a:innerShdw blurRad="63500" dist="50800" dir="27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169300"/>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13</a:t>
            </a:fld>
            <a:endParaRPr lang="en-US" dirty="0"/>
          </a:p>
        </p:txBody>
      </p:sp>
      <p:graphicFrame>
        <p:nvGraphicFramePr>
          <p:cNvPr id="5" name="Diagrama 4"/>
          <p:cNvGraphicFramePr/>
          <p:nvPr>
            <p:extLst>
              <p:ext uri="{D42A27DB-BD31-4B8C-83A1-F6EECF244321}">
                <p14:modId xmlns:p14="http://schemas.microsoft.com/office/powerpoint/2010/main" val="1629904286"/>
              </p:ext>
            </p:extLst>
          </p:nvPr>
        </p:nvGraphicFramePr>
        <p:xfrm>
          <a:off x="27665" y="832514"/>
          <a:ext cx="10423493" cy="5513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57029" y="1455548"/>
            <a:ext cx="1679284" cy="919163"/>
          </a:xfrm>
          <a:prstGeom prst="rect">
            <a:avLst/>
          </a:prstGeom>
        </p:spPr>
      </p:pic>
      <p:pic>
        <p:nvPicPr>
          <p:cNvPr id="7" name="Imagen 6"/>
          <p:cNvPicPr/>
          <p:nvPr/>
        </p:nvPicPr>
        <p:blipFill>
          <a:blip r:embed="rId9"/>
          <a:stretch>
            <a:fillRect/>
          </a:stretch>
        </p:blipFill>
        <p:spPr>
          <a:xfrm>
            <a:off x="10386418" y="4180448"/>
            <a:ext cx="1620505" cy="1155829"/>
          </a:xfrm>
          <a:prstGeom prst="rect">
            <a:avLst/>
          </a:prstGeom>
        </p:spPr>
      </p:pic>
      <p:sp>
        <p:nvSpPr>
          <p:cNvPr id="9" name="Rectángulo 8"/>
          <p:cNvSpPr/>
          <p:nvPr/>
        </p:nvSpPr>
        <p:spPr>
          <a:xfrm>
            <a:off x="10250737" y="2436770"/>
            <a:ext cx="1891865" cy="261610"/>
          </a:xfrm>
          <a:prstGeom prst="rect">
            <a:avLst/>
          </a:prstGeom>
        </p:spPr>
        <p:txBody>
          <a:bodyPr wrap="none">
            <a:spAutoFit/>
          </a:bodyPr>
          <a:lstStyle/>
          <a:p>
            <a:pPr lvl="0" algn="ctr" eaLnBrk="0" fontAlgn="base" hangingPunct="0">
              <a:spcBef>
                <a:spcPct val="0"/>
              </a:spcBef>
              <a:spcAft>
                <a:spcPct val="0"/>
              </a:spcAft>
            </a:pPr>
            <a:r>
              <a:rPr lang="es-EC" altLang="es-ES" sz="1100" b="1" i="1" dirty="0" smtClean="0" bmk="_Toc517279621">
                <a:latin typeface="Times New Roman" panose="02020603050405020304" pitchFamily="18" charset="0"/>
                <a:cs typeface="Times New Roman" panose="02020603050405020304" pitchFamily="18" charset="0"/>
              </a:rPr>
              <a:t>Fisuras en bajas temperatura</a:t>
            </a:r>
            <a:endParaRPr lang="es-EC" altLang="es-ES" sz="1600" b="1" i="1" dirty="0">
              <a:latin typeface="Arial" panose="020B0604020202020204" pitchFamily="34" charset="0"/>
            </a:endParaRPr>
          </a:p>
        </p:txBody>
      </p:sp>
      <p:sp>
        <p:nvSpPr>
          <p:cNvPr id="10" name="Rectángulo 9"/>
          <p:cNvSpPr/>
          <p:nvPr/>
        </p:nvSpPr>
        <p:spPr>
          <a:xfrm>
            <a:off x="10063986" y="5398336"/>
            <a:ext cx="2265364" cy="253916"/>
          </a:xfrm>
          <a:prstGeom prst="rect">
            <a:avLst/>
          </a:prstGeom>
        </p:spPr>
        <p:txBody>
          <a:bodyPr wrap="none">
            <a:spAutoFit/>
          </a:bodyPr>
          <a:lstStyle/>
          <a:p>
            <a:pPr lvl="0" algn="ctr" eaLnBrk="0" fontAlgn="base" hangingPunct="0">
              <a:spcBef>
                <a:spcPct val="0"/>
              </a:spcBef>
              <a:spcAft>
                <a:spcPct val="0"/>
              </a:spcAft>
            </a:pPr>
            <a:r>
              <a:rPr lang="es-EC" altLang="es-ES" sz="1050" b="1" i="1" dirty="0" smtClean="0" bmk="_Toc517279621">
                <a:latin typeface="Times New Roman" panose="02020603050405020304" pitchFamily="18" charset="0"/>
                <a:cs typeface="Times New Roman" panose="02020603050405020304" pitchFamily="18" charset="0"/>
              </a:rPr>
              <a:t>Ahuellamiento en bajas temperaturas</a:t>
            </a:r>
            <a:endParaRPr lang="es-EC" altLang="es-ES" sz="1400" b="1" i="1" dirty="0">
              <a:latin typeface="Arial" panose="020B0604020202020204" pitchFamily="34" charset="0"/>
            </a:endParaRPr>
          </a:p>
        </p:txBody>
      </p:sp>
    </p:spTree>
    <p:extLst>
      <p:ext uri="{BB962C8B-B14F-4D97-AF65-F5344CB8AC3E}">
        <p14:creationId xmlns:p14="http://schemas.microsoft.com/office/powerpoint/2010/main" val="26820566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73216" y="556662"/>
            <a:ext cx="8614410" cy="508021"/>
          </a:xfrm>
        </p:spPr>
        <p:txBody>
          <a:bodyPr/>
          <a:lstStyle/>
          <a:p>
            <a:r>
              <a:rPr lang="es-EC" sz="2400" dirty="0" smtClean="0"/>
              <a:t>INDICE DE SERVICIABILIDAD</a:t>
            </a:r>
            <a:endParaRPr lang="es-EC" sz="24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14</a:t>
            </a:fld>
            <a:endParaRPr lang="en-US" dirty="0"/>
          </a:p>
        </p:txBody>
      </p:sp>
      <p:graphicFrame>
        <p:nvGraphicFramePr>
          <p:cNvPr id="7" name="Diagrama 6"/>
          <p:cNvGraphicFramePr/>
          <p:nvPr>
            <p:extLst>
              <p:ext uri="{D42A27DB-BD31-4B8C-83A1-F6EECF244321}">
                <p14:modId xmlns:p14="http://schemas.microsoft.com/office/powerpoint/2010/main" val="221891234"/>
              </p:ext>
            </p:extLst>
          </p:nvPr>
        </p:nvGraphicFramePr>
        <p:xfrm>
          <a:off x="298733" y="1064683"/>
          <a:ext cx="880432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Tabla 7"/>
          <p:cNvGraphicFramePr>
            <a:graphicFrameLocks noGrp="1"/>
          </p:cNvGraphicFramePr>
          <p:nvPr>
            <p:extLst>
              <p:ext uri="{D42A27DB-BD31-4B8C-83A1-F6EECF244321}">
                <p14:modId xmlns:p14="http://schemas.microsoft.com/office/powerpoint/2010/main" val="747256411"/>
              </p:ext>
            </p:extLst>
          </p:nvPr>
        </p:nvGraphicFramePr>
        <p:xfrm>
          <a:off x="9324452" y="2667257"/>
          <a:ext cx="2526348" cy="2194560"/>
        </p:xfrm>
        <a:graphic>
          <a:graphicData uri="http://schemas.openxmlformats.org/drawingml/2006/table">
            <a:tbl>
              <a:tblPr firstRow="1" firstCol="1" bandRow="1">
                <a:tableStyleId>{BC89EF96-8CEA-46FF-86C4-4CE0E7609802}</a:tableStyleId>
              </a:tblPr>
              <a:tblGrid>
                <a:gridCol w="1073613"/>
                <a:gridCol w="1452735"/>
              </a:tblGrid>
              <a:tr h="306970">
                <a:tc>
                  <a:txBody>
                    <a:bodyPr/>
                    <a:lstStyle/>
                    <a:p>
                      <a:pPr algn="ctr">
                        <a:lnSpc>
                          <a:spcPct val="150000"/>
                        </a:lnSpc>
                        <a:spcAft>
                          <a:spcPts val="0"/>
                        </a:spcAft>
                      </a:pPr>
                      <a:r>
                        <a:rPr lang="es-EC" sz="1600" dirty="0">
                          <a:effectLst/>
                        </a:rPr>
                        <a:t>PSR</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effectLst/>
                        </a:rPr>
                        <a:t>Condición</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6970">
                <a:tc>
                  <a:txBody>
                    <a:bodyPr/>
                    <a:lstStyle/>
                    <a:p>
                      <a:pPr algn="ctr">
                        <a:lnSpc>
                          <a:spcPct val="150000"/>
                        </a:lnSpc>
                        <a:spcAft>
                          <a:spcPts val="0"/>
                        </a:spcAft>
                      </a:pPr>
                      <a:r>
                        <a:rPr lang="es-EC" sz="1600">
                          <a:effectLst/>
                        </a:rPr>
                        <a:t>0-1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effectLst/>
                        </a:rPr>
                        <a:t>Muy Pobre</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6970">
                <a:tc>
                  <a:txBody>
                    <a:bodyPr/>
                    <a:lstStyle/>
                    <a:p>
                      <a:pPr algn="ctr">
                        <a:lnSpc>
                          <a:spcPct val="150000"/>
                        </a:lnSpc>
                        <a:spcAft>
                          <a:spcPts val="0"/>
                        </a:spcAft>
                      </a:pPr>
                      <a:r>
                        <a:rPr lang="es-EC" sz="1600">
                          <a:effectLst/>
                        </a:rPr>
                        <a:t>1-2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effectLst/>
                        </a:rPr>
                        <a:t>Pobre</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6970">
                <a:tc>
                  <a:txBody>
                    <a:bodyPr/>
                    <a:lstStyle/>
                    <a:p>
                      <a:pPr algn="ctr">
                        <a:lnSpc>
                          <a:spcPct val="150000"/>
                        </a:lnSpc>
                        <a:spcAft>
                          <a:spcPts val="0"/>
                        </a:spcAft>
                      </a:pPr>
                      <a:r>
                        <a:rPr lang="es-EC" sz="1600">
                          <a:effectLst/>
                        </a:rPr>
                        <a:t>2-3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effectLst/>
                        </a:rPr>
                        <a:t>Regular</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6970">
                <a:tc>
                  <a:txBody>
                    <a:bodyPr/>
                    <a:lstStyle/>
                    <a:p>
                      <a:pPr algn="ctr">
                        <a:lnSpc>
                          <a:spcPct val="150000"/>
                        </a:lnSpc>
                        <a:spcAft>
                          <a:spcPts val="0"/>
                        </a:spcAft>
                      </a:pPr>
                      <a:r>
                        <a:rPr lang="es-EC" sz="1600">
                          <a:effectLst/>
                        </a:rPr>
                        <a:t>3-4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effectLst/>
                        </a:rPr>
                        <a:t>Buena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6970">
                <a:tc>
                  <a:txBody>
                    <a:bodyPr/>
                    <a:lstStyle/>
                    <a:p>
                      <a:pPr algn="ctr">
                        <a:lnSpc>
                          <a:spcPct val="150000"/>
                        </a:lnSpc>
                        <a:spcAft>
                          <a:spcPts val="0"/>
                        </a:spcAft>
                      </a:pPr>
                      <a:r>
                        <a:rPr lang="es-EC" sz="1600">
                          <a:effectLst/>
                        </a:rPr>
                        <a:t>4-5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dirty="0">
                          <a:effectLst/>
                        </a:rPr>
                        <a:t>Muy Buena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9" name="Rectángulo 8"/>
          <p:cNvSpPr/>
          <p:nvPr/>
        </p:nvSpPr>
        <p:spPr>
          <a:xfrm>
            <a:off x="9103055" y="2205592"/>
            <a:ext cx="2747745" cy="461665"/>
          </a:xfrm>
          <a:prstGeom prst="rect">
            <a:avLst/>
          </a:prstGeom>
        </p:spPr>
        <p:txBody>
          <a:bodyPr wrap="square">
            <a:spAutoFit/>
          </a:bodyPr>
          <a:lstStyle/>
          <a:p>
            <a:pPr indent="144145">
              <a:spcAft>
                <a:spcPts val="1000"/>
              </a:spcAft>
            </a:pPr>
            <a:r>
              <a:rPr lang="es-EC" sz="1200" b="1" dirty="0">
                <a:solidFill>
                  <a:srgbClr val="44546A"/>
                </a:solidFill>
                <a:latin typeface="Arial" panose="020B0604020202020204" pitchFamily="34" charset="0"/>
                <a:ea typeface="Calibri" panose="020F0502020204030204" pitchFamily="34" charset="0"/>
                <a:cs typeface="Times New Roman" panose="02020603050405020304" pitchFamily="18" charset="0"/>
              </a:rPr>
              <a:t>Tabla 1</a:t>
            </a:r>
            <a:r>
              <a:rPr lang="es-EC" sz="1200" i="1" dirty="0">
                <a:solidFill>
                  <a:srgbClr val="44546A"/>
                </a:solidFill>
                <a:latin typeface="Arial" panose="020B0604020202020204" pitchFamily="34" charset="0"/>
                <a:ea typeface="Calibri" panose="020F0502020204030204" pitchFamily="34" charset="0"/>
                <a:cs typeface="Times New Roman" panose="02020603050405020304" pitchFamily="18" charset="0"/>
              </a:rPr>
              <a:t/>
            </a:r>
            <a:br>
              <a:rPr lang="es-EC" sz="1200" i="1" dirty="0">
                <a:solidFill>
                  <a:srgbClr val="44546A"/>
                </a:solidFill>
                <a:latin typeface="Arial" panose="020B0604020202020204" pitchFamily="34" charset="0"/>
                <a:ea typeface="Calibri" panose="020F0502020204030204" pitchFamily="34" charset="0"/>
                <a:cs typeface="Times New Roman" panose="02020603050405020304" pitchFamily="18" charset="0"/>
              </a:rPr>
            </a:br>
            <a:r>
              <a:rPr lang="es-EC" sz="1200" i="1" dirty="0">
                <a:solidFill>
                  <a:srgbClr val="44546A"/>
                </a:solidFill>
                <a:latin typeface="Arial" panose="020B0604020202020204" pitchFamily="34" charset="0"/>
                <a:ea typeface="Calibri" panose="020F0502020204030204" pitchFamily="34" charset="0"/>
                <a:cs typeface="Times New Roman" panose="02020603050405020304" pitchFamily="18" charset="0"/>
              </a:rPr>
              <a:t>   Índice de serviciabilidad</a:t>
            </a:r>
            <a:endParaRPr lang="es-EC" sz="1200" i="1" dirty="0">
              <a:solidFill>
                <a:srgbClr val="44546A"/>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2577745"/>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15</a:t>
            </a:fld>
            <a:endParaRPr lang="en-US" dirty="0"/>
          </a:p>
        </p:txBody>
      </p:sp>
      <mc:AlternateContent xmlns:mc="http://schemas.openxmlformats.org/markup-compatibility/2006" xmlns:a14="http://schemas.microsoft.com/office/drawing/2010/main">
        <mc:Choice Requires="a14">
          <p:graphicFrame>
            <p:nvGraphicFramePr>
              <p:cNvPr id="5" name="Diagrama 4"/>
              <p:cNvGraphicFramePr/>
              <p:nvPr>
                <p:extLst>
                  <p:ext uri="{D42A27DB-BD31-4B8C-83A1-F6EECF244321}">
                    <p14:modId xmlns:p14="http://schemas.microsoft.com/office/powerpoint/2010/main" val="3813284251"/>
                  </p:ext>
                </p:extLst>
              </p:nvPr>
            </p:nvGraphicFramePr>
            <p:xfrm>
              <a:off x="353326" y="82655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5" name="Diagrama 4"/>
              <p:cNvGraphicFramePr/>
              <p:nvPr>
                <p:extLst>
                  <p:ext uri="{D42A27DB-BD31-4B8C-83A1-F6EECF244321}">
                    <p14:modId xmlns:p14="http://schemas.microsoft.com/office/powerpoint/2010/main" val="3813284251"/>
                  </p:ext>
                </p:extLst>
              </p:nvPr>
            </p:nvGraphicFramePr>
            <p:xfrm>
              <a:off x="353326" y="826558"/>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pic>
        <p:nvPicPr>
          <p:cNvPr id="6" name="Imagen 5"/>
          <p:cNvPicPr>
            <a:picLocks noChangeAspect="1"/>
          </p:cNvPicPr>
          <p:nvPr/>
        </p:nvPicPr>
        <p:blipFill rotWithShape="1">
          <a:blip r:embed="rId11" cstate="print">
            <a:extLst>
              <a:ext uri="{28A0092B-C50C-407E-A947-70E740481C1C}">
                <a14:useLocalDpi xmlns:a14="http://schemas.microsoft.com/office/drawing/2010/main" val="0"/>
              </a:ext>
            </a:extLst>
          </a:blip>
          <a:srcRect b="7324"/>
          <a:stretch/>
        </p:blipFill>
        <p:spPr>
          <a:xfrm>
            <a:off x="8681206" y="2190947"/>
            <a:ext cx="3327458" cy="2517531"/>
          </a:xfrm>
          <a:prstGeom prst="rect">
            <a:avLst/>
          </a:prstGeom>
        </p:spPr>
      </p:pic>
    </p:spTree>
    <p:extLst>
      <p:ext uri="{BB962C8B-B14F-4D97-AF65-F5344CB8AC3E}">
        <p14:creationId xmlns:p14="http://schemas.microsoft.com/office/powerpoint/2010/main" val="2902388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16</a:t>
            </a:fld>
            <a:endParaRPr lang="en-US" dirty="0"/>
          </a:p>
        </p:txBody>
      </p:sp>
      <p:sp>
        <p:nvSpPr>
          <p:cNvPr id="5" name="CuadroTexto 4"/>
          <p:cNvSpPr txBox="1"/>
          <p:nvPr/>
        </p:nvSpPr>
        <p:spPr>
          <a:xfrm>
            <a:off x="4355342" y="152143"/>
            <a:ext cx="4038600" cy="461665"/>
          </a:xfrm>
          <a:prstGeom prst="rect">
            <a:avLst/>
          </a:prstGeom>
          <a:noFill/>
        </p:spPr>
        <p:txBody>
          <a:bodyPr wrap="square" rtlCol="0">
            <a:spAutoFit/>
          </a:bodyPr>
          <a:lstStyle/>
          <a:p>
            <a:pPr algn="ctr"/>
            <a:r>
              <a:rPr lang="es-EC" sz="2400" dirty="0" smtClean="0">
                <a:solidFill>
                  <a:schemeClr val="tx2"/>
                </a:solidFill>
                <a:latin typeface="+mj-lt"/>
                <a:ea typeface="+mj-ea"/>
                <a:cs typeface="+mj-cs"/>
              </a:rPr>
              <a:t>ESTUDIO DE TRÁFICO</a:t>
            </a:r>
            <a:endParaRPr lang="es-EC" sz="2400" dirty="0">
              <a:solidFill>
                <a:schemeClr val="tx2"/>
              </a:solidFill>
              <a:latin typeface="+mj-lt"/>
              <a:ea typeface="+mj-ea"/>
              <a:cs typeface="+mj-cs"/>
            </a:endParaRPr>
          </a:p>
        </p:txBody>
      </p:sp>
      <p:sp>
        <p:nvSpPr>
          <p:cNvPr id="6" name="Rectángulo 5"/>
          <p:cNvSpPr/>
          <p:nvPr/>
        </p:nvSpPr>
        <p:spPr>
          <a:xfrm>
            <a:off x="533399" y="837292"/>
            <a:ext cx="6202993" cy="1200329"/>
          </a:xfrm>
          <a:prstGeom prst="rect">
            <a:avLst/>
          </a:prstGeom>
        </p:spPr>
        <p:txBody>
          <a:bodyPr wrap="square">
            <a:spAutoFit/>
          </a:bodyPr>
          <a:lstStyle/>
          <a:p>
            <a:pPr algn="just"/>
            <a:r>
              <a:rPr lang="es-EC" dirty="0" smtClean="0">
                <a:ea typeface="Calibri" panose="020F0502020204030204" pitchFamily="34" charset="0"/>
              </a:rPr>
              <a:t>Al momento de </a:t>
            </a:r>
            <a:r>
              <a:rPr lang="es-EC" dirty="0">
                <a:ea typeface="Calibri" panose="020F0502020204030204" pitchFamily="34" charset="0"/>
              </a:rPr>
              <a:t>realizar el diseño de la estructura de un pavimento, se debe tomar en cuenta el tipo de vehículo que circulara por la infraestructura y como este transmitirá los esfuerzos dinámicos al terreno</a:t>
            </a:r>
            <a:endParaRPr lang="es-EC" dirty="0"/>
          </a:p>
        </p:txBody>
      </p:sp>
      <p:pic>
        <p:nvPicPr>
          <p:cNvPr id="7" name="Imagen 6"/>
          <p:cNvPicPr/>
          <p:nvPr/>
        </p:nvPicPr>
        <p:blipFill>
          <a:blip r:embed="rId2"/>
          <a:stretch>
            <a:fillRect/>
          </a:stretch>
        </p:blipFill>
        <p:spPr>
          <a:xfrm>
            <a:off x="7327900" y="1226929"/>
            <a:ext cx="4178300" cy="5065773"/>
          </a:xfrm>
          <a:prstGeom prst="rect">
            <a:avLst/>
          </a:prstGeom>
        </p:spPr>
      </p:pic>
      <p:sp>
        <p:nvSpPr>
          <p:cNvPr id="8" name="Rectángulo 7"/>
          <p:cNvSpPr/>
          <p:nvPr/>
        </p:nvSpPr>
        <p:spPr>
          <a:xfrm>
            <a:off x="7327900" y="796042"/>
            <a:ext cx="2580375" cy="430887"/>
          </a:xfrm>
          <a:prstGeom prst="rect">
            <a:avLst/>
          </a:prstGeom>
        </p:spPr>
        <p:txBody>
          <a:bodyPr wrap="square">
            <a:spAutoFit/>
          </a:bodyPr>
          <a:lstStyle/>
          <a:p>
            <a:r>
              <a:rPr lang="es-EC" sz="1100" b="1" dirty="0">
                <a:solidFill>
                  <a:srgbClr val="44546A"/>
                </a:solidFill>
                <a:ea typeface="Calibri" panose="020F0502020204030204" pitchFamily="34" charset="0"/>
                <a:cs typeface="Times New Roman" panose="02020603050405020304" pitchFamily="18" charset="0"/>
              </a:rPr>
              <a:t>Tabla 2</a:t>
            </a:r>
            <a:r>
              <a:rPr lang="es-EC" sz="1100" i="1" dirty="0">
                <a:solidFill>
                  <a:srgbClr val="44546A"/>
                </a:solidFill>
                <a:ea typeface="Calibri" panose="020F0502020204030204" pitchFamily="34" charset="0"/>
                <a:cs typeface="Times New Roman" panose="02020603050405020304" pitchFamily="18" charset="0"/>
              </a:rPr>
              <a:t/>
            </a:r>
            <a:br>
              <a:rPr lang="es-EC" sz="1100" i="1" dirty="0">
                <a:solidFill>
                  <a:srgbClr val="44546A"/>
                </a:solidFill>
                <a:ea typeface="Calibri" panose="020F0502020204030204" pitchFamily="34" charset="0"/>
                <a:cs typeface="Times New Roman" panose="02020603050405020304" pitchFamily="18" charset="0"/>
              </a:rPr>
            </a:br>
            <a:r>
              <a:rPr lang="es-EC" sz="1100" i="1" dirty="0" smtClean="0">
                <a:solidFill>
                  <a:srgbClr val="44546A"/>
                </a:solidFill>
                <a:ea typeface="Calibri" panose="020F0502020204030204" pitchFamily="34" charset="0"/>
                <a:cs typeface="Times New Roman" panose="02020603050405020304" pitchFamily="18" charset="0"/>
              </a:rPr>
              <a:t>Tabla </a:t>
            </a:r>
            <a:r>
              <a:rPr lang="es-EC" sz="1100" i="1" dirty="0">
                <a:solidFill>
                  <a:srgbClr val="44546A"/>
                </a:solidFill>
                <a:ea typeface="Calibri" panose="020F0502020204030204" pitchFamily="34" charset="0"/>
                <a:cs typeface="Times New Roman" panose="02020603050405020304" pitchFamily="18" charset="0"/>
              </a:rPr>
              <a:t>nacional de medición y pesos</a:t>
            </a:r>
            <a:endParaRPr lang="es-EC" sz="1100" dirty="0"/>
          </a:p>
        </p:txBody>
      </p:sp>
      <p:sp>
        <p:nvSpPr>
          <p:cNvPr id="9" name="CuadroTexto 8"/>
          <p:cNvSpPr txBox="1"/>
          <p:nvPr/>
        </p:nvSpPr>
        <p:spPr>
          <a:xfrm>
            <a:off x="533400" y="2384215"/>
            <a:ext cx="6202993" cy="923330"/>
          </a:xfrm>
          <a:prstGeom prst="rect">
            <a:avLst/>
          </a:prstGeom>
          <a:noFill/>
        </p:spPr>
        <p:txBody>
          <a:bodyPr wrap="square" rtlCol="0">
            <a:spAutoFit/>
          </a:bodyPr>
          <a:lstStyle/>
          <a:p>
            <a:pPr algn="just"/>
            <a:r>
              <a:rPr lang="es-EC" b="1" dirty="0" smtClean="0"/>
              <a:t>Tráfico Promedio Diario Anua</a:t>
            </a:r>
            <a:endParaRPr lang="es-EC" b="1" dirty="0"/>
          </a:p>
          <a:p>
            <a:pPr algn="just"/>
            <a:r>
              <a:rPr lang="es-EC" dirty="0"/>
              <a:t>El TPDA es aquel que toma en cuenta la cantidad de vehículos que circulan por una vía</a:t>
            </a:r>
            <a:endParaRPr lang="es-EC" b="1" dirty="0"/>
          </a:p>
        </p:txBody>
      </p:sp>
      <p:graphicFrame>
        <p:nvGraphicFramePr>
          <p:cNvPr id="10" name="Tabla 9"/>
          <p:cNvGraphicFramePr>
            <a:graphicFrameLocks noGrp="1"/>
          </p:cNvGraphicFramePr>
          <p:nvPr>
            <p:extLst>
              <p:ext uri="{D42A27DB-BD31-4B8C-83A1-F6EECF244321}">
                <p14:modId xmlns:p14="http://schemas.microsoft.com/office/powerpoint/2010/main" val="3032221075"/>
              </p:ext>
            </p:extLst>
          </p:nvPr>
        </p:nvGraphicFramePr>
        <p:xfrm>
          <a:off x="640393" y="4154328"/>
          <a:ext cx="6103306" cy="2135527"/>
        </p:xfrm>
        <a:graphic>
          <a:graphicData uri="http://schemas.openxmlformats.org/drawingml/2006/table">
            <a:tbl>
              <a:tblPr firstRow="1" firstCol="1" bandRow="1">
                <a:tableStyleId>{616DA210-FB5B-4158-B5E0-FEB733F419BA}</a:tableStyleId>
              </a:tblPr>
              <a:tblGrid>
                <a:gridCol w="2373775"/>
                <a:gridCol w="1243177"/>
                <a:gridCol w="1243177"/>
                <a:gridCol w="1243177"/>
              </a:tblGrid>
              <a:tr h="192409">
                <a:tc gridSpan="4">
                  <a:txBody>
                    <a:bodyPr/>
                    <a:lstStyle/>
                    <a:p>
                      <a:pPr algn="ctr">
                        <a:lnSpc>
                          <a:spcPct val="107000"/>
                        </a:lnSpc>
                        <a:spcAft>
                          <a:spcPts val="0"/>
                        </a:spcAft>
                      </a:pPr>
                      <a:r>
                        <a:rPr lang="es-EC" sz="1000" dirty="0">
                          <a:effectLst/>
                        </a:rPr>
                        <a:t>Clasificación Funcional de las Vías en base al TPDA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hMerge="1">
                  <a:txBody>
                    <a:bodyPr/>
                    <a:lstStyle/>
                    <a:p>
                      <a:endParaRPr lang="es-EC"/>
                    </a:p>
                  </a:txBody>
                  <a:tcPr/>
                </a:tc>
              </a:tr>
              <a:tr h="384817">
                <a:tc rowSpan="2">
                  <a:txBody>
                    <a:bodyPr/>
                    <a:lstStyle/>
                    <a:p>
                      <a:pPr algn="ctr">
                        <a:lnSpc>
                          <a:spcPct val="107000"/>
                        </a:lnSpc>
                        <a:spcAft>
                          <a:spcPts val="0"/>
                        </a:spcAft>
                      </a:pPr>
                      <a:r>
                        <a:rPr lang="es-EC" sz="1000">
                          <a:effectLst/>
                        </a:rPr>
                        <a:t>Descripción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rowSpan="2">
                  <a:txBody>
                    <a:bodyPr/>
                    <a:lstStyle/>
                    <a:p>
                      <a:pPr algn="ctr">
                        <a:lnSpc>
                          <a:spcPct val="107000"/>
                        </a:lnSpc>
                        <a:spcAft>
                          <a:spcPts val="0"/>
                        </a:spcAft>
                      </a:pPr>
                      <a:r>
                        <a:rPr lang="es-EC" sz="1000">
                          <a:effectLst/>
                        </a:rPr>
                        <a:t>Clasificación Funcional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107000"/>
                        </a:lnSpc>
                        <a:spcAft>
                          <a:spcPts val="0"/>
                        </a:spcAft>
                      </a:pPr>
                      <a:r>
                        <a:rPr lang="es-EC" sz="1000">
                          <a:effectLst/>
                        </a:rPr>
                        <a:t>Tráfico Promedio Diario Anual (TPDA) al año de horizonte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r>
              <a:tr h="211438">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000">
                          <a:effectLst/>
                        </a:rPr>
                        <a:t>Límite Inferior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a:effectLst/>
                        </a:rPr>
                        <a:t>Limite Superior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2409">
                <a:tc rowSpan="2">
                  <a:txBody>
                    <a:bodyPr/>
                    <a:lstStyle/>
                    <a:p>
                      <a:pPr algn="ctr">
                        <a:lnSpc>
                          <a:spcPct val="107000"/>
                        </a:lnSpc>
                        <a:spcAft>
                          <a:spcPts val="0"/>
                        </a:spcAft>
                      </a:pPr>
                      <a:r>
                        <a:rPr lang="es-EC" sz="1000">
                          <a:effectLst/>
                        </a:rPr>
                        <a:t>Autopista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a:effectLst/>
                        </a:rPr>
                        <a:t>AP2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rPr>
                        <a:t>80000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a:effectLst/>
                        </a:rPr>
                        <a:t>120000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2409">
                <a:tc vMerge="1">
                  <a:txBody>
                    <a:bodyPr/>
                    <a:lstStyle/>
                    <a:p>
                      <a:endParaRPr lang="es-EC"/>
                    </a:p>
                  </a:txBody>
                  <a:tcPr/>
                </a:tc>
                <a:tc>
                  <a:txBody>
                    <a:bodyPr/>
                    <a:lstStyle/>
                    <a:p>
                      <a:pPr algn="ctr">
                        <a:lnSpc>
                          <a:spcPct val="107000"/>
                        </a:lnSpc>
                        <a:spcAft>
                          <a:spcPts val="0"/>
                        </a:spcAft>
                      </a:pPr>
                      <a:r>
                        <a:rPr lang="es-EC" sz="1000">
                          <a:effectLst/>
                        </a:rPr>
                        <a:t>AP1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rPr>
                        <a:t>50000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rPr>
                        <a:t>80000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2409">
                <a:tc rowSpan="2">
                  <a:txBody>
                    <a:bodyPr/>
                    <a:lstStyle/>
                    <a:p>
                      <a:pPr algn="ctr">
                        <a:lnSpc>
                          <a:spcPct val="107000"/>
                        </a:lnSpc>
                        <a:spcAft>
                          <a:spcPts val="0"/>
                        </a:spcAft>
                      </a:pPr>
                      <a:r>
                        <a:rPr lang="es-EC" sz="1000">
                          <a:effectLst/>
                        </a:rPr>
                        <a:t>Autovía o Carretera Multicarril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a:effectLst/>
                        </a:rPr>
                        <a:t>AV2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rPr>
                        <a:t>26000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rPr>
                        <a:t>50000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2409">
                <a:tc vMerge="1">
                  <a:txBody>
                    <a:bodyPr/>
                    <a:lstStyle/>
                    <a:p>
                      <a:endParaRPr lang="es-EC"/>
                    </a:p>
                  </a:txBody>
                  <a:tcPr/>
                </a:tc>
                <a:tc>
                  <a:txBody>
                    <a:bodyPr/>
                    <a:lstStyle/>
                    <a:p>
                      <a:pPr algn="ctr">
                        <a:lnSpc>
                          <a:spcPct val="107000"/>
                        </a:lnSpc>
                        <a:spcAft>
                          <a:spcPts val="0"/>
                        </a:spcAft>
                      </a:pPr>
                      <a:r>
                        <a:rPr lang="es-EC" sz="1000">
                          <a:effectLst/>
                        </a:rPr>
                        <a:t>AV1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rPr>
                        <a:t>8000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rPr>
                        <a:t>26000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2409">
                <a:tc rowSpan="3">
                  <a:txBody>
                    <a:bodyPr/>
                    <a:lstStyle/>
                    <a:p>
                      <a:pPr algn="ctr">
                        <a:lnSpc>
                          <a:spcPct val="107000"/>
                        </a:lnSpc>
                        <a:spcAft>
                          <a:spcPts val="0"/>
                        </a:spcAft>
                      </a:pPr>
                      <a:r>
                        <a:rPr lang="es-EC" sz="1000" dirty="0">
                          <a:effectLst/>
                        </a:rPr>
                        <a:t>Carreteras de 2 carriles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a:effectLst/>
                        </a:rPr>
                        <a:t>C1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rPr>
                        <a:t>1000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rPr>
                        <a:t>8000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2409">
                <a:tc vMerge="1">
                  <a:txBody>
                    <a:bodyPr/>
                    <a:lstStyle/>
                    <a:p>
                      <a:endParaRPr lang="es-EC"/>
                    </a:p>
                  </a:txBody>
                  <a:tcPr/>
                </a:tc>
                <a:tc>
                  <a:txBody>
                    <a:bodyPr/>
                    <a:lstStyle/>
                    <a:p>
                      <a:pPr algn="ctr">
                        <a:lnSpc>
                          <a:spcPct val="107000"/>
                        </a:lnSpc>
                        <a:spcAft>
                          <a:spcPts val="0"/>
                        </a:spcAft>
                      </a:pPr>
                      <a:r>
                        <a:rPr lang="es-EC" sz="1000">
                          <a:effectLst/>
                        </a:rPr>
                        <a:t>C2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rPr>
                        <a:t>500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rPr>
                        <a:t>1000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2409">
                <a:tc vMerge="1">
                  <a:txBody>
                    <a:bodyPr/>
                    <a:lstStyle/>
                    <a:p>
                      <a:endParaRPr lang="es-EC"/>
                    </a:p>
                  </a:txBody>
                  <a:tcPr/>
                </a:tc>
                <a:tc>
                  <a:txBody>
                    <a:bodyPr/>
                    <a:lstStyle/>
                    <a:p>
                      <a:pPr algn="ctr">
                        <a:lnSpc>
                          <a:spcPct val="107000"/>
                        </a:lnSpc>
                        <a:spcAft>
                          <a:spcPts val="0"/>
                        </a:spcAft>
                      </a:pPr>
                      <a:r>
                        <a:rPr lang="es-EC" sz="1000">
                          <a:effectLst/>
                        </a:rPr>
                        <a:t>C3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rPr>
                        <a:t>500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11" name="Rectángulo 10"/>
          <p:cNvSpPr/>
          <p:nvPr/>
        </p:nvSpPr>
        <p:spPr>
          <a:xfrm>
            <a:off x="640393" y="3635973"/>
            <a:ext cx="6096000" cy="430887"/>
          </a:xfrm>
          <a:prstGeom prst="rect">
            <a:avLst/>
          </a:prstGeom>
        </p:spPr>
        <p:txBody>
          <a:bodyPr>
            <a:spAutoFit/>
          </a:bodyPr>
          <a:lstStyle/>
          <a:p>
            <a:r>
              <a:rPr lang="es-EC" sz="1100" b="1" dirty="0">
                <a:solidFill>
                  <a:srgbClr val="44546A"/>
                </a:solidFill>
                <a:ea typeface="Calibri" panose="020F0502020204030204" pitchFamily="34" charset="0"/>
                <a:cs typeface="Times New Roman" panose="02020603050405020304" pitchFamily="18" charset="0"/>
              </a:rPr>
              <a:t>Tabla </a:t>
            </a:r>
            <a:r>
              <a:rPr lang="es-EC" sz="1100" b="1" dirty="0" smtClean="0">
                <a:solidFill>
                  <a:srgbClr val="44546A"/>
                </a:solidFill>
                <a:ea typeface="Calibri" panose="020F0502020204030204" pitchFamily="34" charset="0"/>
                <a:cs typeface="Times New Roman" panose="02020603050405020304" pitchFamily="18" charset="0"/>
              </a:rPr>
              <a:t>3</a:t>
            </a:r>
            <a:r>
              <a:rPr lang="es-EC" sz="1100" i="1" dirty="0">
                <a:solidFill>
                  <a:srgbClr val="44546A"/>
                </a:solidFill>
                <a:ea typeface="Calibri" panose="020F0502020204030204" pitchFamily="34" charset="0"/>
                <a:cs typeface="Times New Roman" panose="02020603050405020304" pitchFamily="18" charset="0"/>
              </a:rPr>
              <a:t/>
            </a:r>
            <a:br>
              <a:rPr lang="es-EC" sz="1100" i="1" dirty="0">
                <a:solidFill>
                  <a:srgbClr val="44546A"/>
                </a:solidFill>
                <a:ea typeface="Calibri" panose="020F0502020204030204" pitchFamily="34" charset="0"/>
                <a:cs typeface="Times New Roman" panose="02020603050405020304" pitchFamily="18" charset="0"/>
              </a:rPr>
            </a:br>
            <a:r>
              <a:rPr lang="es-EC" sz="1100" i="1" dirty="0">
                <a:solidFill>
                  <a:srgbClr val="44546A"/>
                </a:solidFill>
                <a:ea typeface="Calibri" panose="020F0502020204030204" pitchFamily="34" charset="0"/>
                <a:cs typeface="Times New Roman" panose="02020603050405020304" pitchFamily="18" charset="0"/>
              </a:rPr>
              <a:t> </a:t>
            </a:r>
            <a:r>
              <a:rPr lang="es-EC" sz="1100" i="1" dirty="0" smtClean="0">
                <a:solidFill>
                  <a:srgbClr val="44546A"/>
                </a:solidFill>
                <a:ea typeface="Calibri" panose="020F0502020204030204" pitchFamily="34" charset="0"/>
                <a:cs typeface="Times New Roman" panose="02020603050405020304" pitchFamily="18" charset="0"/>
              </a:rPr>
              <a:t>Clasificación funcional de las vías en función del TPDA</a:t>
            </a:r>
            <a:endParaRPr lang="es-EC" sz="1100" dirty="0"/>
          </a:p>
        </p:txBody>
      </p:sp>
    </p:spTree>
    <p:extLst>
      <p:ext uri="{BB962C8B-B14F-4D97-AF65-F5344CB8AC3E}">
        <p14:creationId xmlns:p14="http://schemas.microsoft.com/office/powerpoint/2010/main" val="4136172353"/>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17</a:t>
            </a:fld>
            <a:endParaRPr lang="en-US" dirty="0"/>
          </a:p>
        </p:txBody>
      </p:sp>
      <p:sp>
        <p:nvSpPr>
          <p:cNvPr id="5" name="Rectángulo 4"/>
          <p:cNvSpPr/>
          <p:nvPr/>
        </p:nvSpPr>
        <p:spPr>
          <a:xfrm>
            <a:off x="2982390" y="2881264"/>
            <a:ext cx="6469271" cy="923330"/>
          </a:xfrm>
          <a:prstGeom prst="rect">
            <a:avLst/>
          </a:prstGeom>
        </p:spPr>
        <p:txBody>
          <a:bodyPr wrap="none">
            <a:spAutoFit/>
          </a:bodyPr>
          <a:lstStyle/>
          <a:p>
            <a:pPr algn="ctr" fontAlgn="base">
              <a:spcBef>
                <a:spcPct val="0"/>
              </a:spcBef>
              <a:spcAft>
                <a:spcPct val="0"/>
              </a:spcAft>
            </a:pPr>
            <a:r>
              <a:rPr lang="es-ES" sz="5400" dirty="0" smtClean="0">
                <a:solidFill>
                  <a:schemeClr val="tx2"/>
                </a:solidFill>
                <a:latin typeface="+mj-lt"/>
                <a:ea typeface="+mj-ea"/>
                <a:cs typeface="+mj-cs"/>
              </a:rPr>
              <a:t>MÉTODO UAV/UAS </a:t>
            </a:r>
            <a:endParaRPr lang="es-EC" sz="5400" dirty="0">
              <a:solidFill>
                <a:schemeClr val="tx2"/>
              </a:solidFill>
              <a:latin typeface="+mj-lt"/>
              <a:ea typeface="+mj-ea"/>
              <a:cs typeface="+mj-cs"/>
            </a:endParaRPr>
          </a:p>
        </p:txBody>
      </p:sp>
    </p:spTree>
    <p:extLst>
      <p:ext uri="{BB962C8B-B14F-4D97-AF65-F5344CB8AC3E}">
        <p14:creationId xmlns:p14="http://schemas.microsoft.com/office/powerpoint/2010/main" val="1200815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18</a:t>
            </a:fld>
            <a:endParaRPr lang="en-US" dirty="0"/>
          </a:p>
        </p:txBody>
      </p:sp>
      <p:sp>
        <p:nvSpPr>
          <p:cNvPr id="5" name="CuadroTexto 4"/>
          <p:cNvSpPr txBox="1"/>
          <p:nvPr/>
        </p:nvSpPr>
        <p:spPr>
          <a:xfrm>
            <a:off x="3172758" y="277728"/>
            <a:ext cx="6522571" cy="830997"/>
          </a:xfrm>
          <a:prstGeom prst="rect">
            <a:avLst/>
          </a:prstGeom>
          <a:noFill/>
        </p:spPr>
        <p:txBody>
          <a:bodyPr wrap="square" rtlCol="0">
            <a:spAutoFit/>
          </a:bodyPr>
          <a:lstStyle/>
          <a:p>
            <a:pPr algn="ctr"/>
            <a:r>
              <a:rPr lang="es-EC" sz="2400" dirty="0" smtClean="0">
                <a:solidFill>
                  <a:schemeClr val="tx2"/>
                </a:solidFill>
                <a:latin typeface="+mj-lt"/>
                <a:ea typeface="+mj-ea"/>
                <a:cs typeface="+mj-cs"/>
              </a:rPr>
              <a:t>SISTEMA DE AERONAVES NO TRIPULADAS UAV/UAS</a:t>
            </a:r>
            <a:endParaRPr lang="es-EC" sz="2400" dirty="0">
              <a:solidFill>
                <a:schemeClr val="tx2"/>
              </a:solidFill>
              <a:latin typeface="+mj-lt"/>
              <a:ea typeface="+mj-ea"/>
              <a:cs typeface="+mj-cs"/>
            </a:endParaRPr>
          </a:p>
        </p:txBody>
      </p:sp>
      <p:sp>
        <p:nvSpPr>
          <p:cNvPr id="6" name="Rectángulo 5"/>
          <p:cNvSpPr/>
          <p:nvPr/>
        </p:nvSpPr>
        <p:spPr>
          <a:xfrm>
            <a:off x="699994" y="1440506"/>
            <a:ext cx="4343400" cy="2031325"/>
          </a:xfrm>
          <a:prstGeom prst="rect">
            <a:avLst/>
          </a:prstGeom>
        </p:spPr>
        <p:txBody>
          <a:bodyPr wrap="square">
            <a:spAutoFit/>
          </a:bodyPr>
          <a:lstStyle/>
          <a:p>
            <a:pPr algn="just"/>
            <a:r>
              <a:rPr lang="es-EC" dirty="0">
                <a:ea typeface="Calibri" panose="020F0502020204030204" pitchFamily="34" charset="0"/>
              </a:rPr>
              <a:t>De manera general la utilización de este tipo de aeronaves autónomas es la de plantear situaciones de gran relevancia para garantizar la seguridad (como prevenir accidentes) y de manera conjunta asignar responsabilidad en caso de desarrollarse algún accidente</a:t>
            </a:r>
            <a:endParaRPr lang="es-EC" dirty="0"/>
          </a:p>
        </p:txBody>
      </p:sp>
      <p:graphicFrame>
        <p:nvGraphicFramePr>
          <p:cNvPr id="7" name="Diagrama 6"/>
          <p:cNvGraphicFramePr/>
          <p:nvPr>
            <p:extLst>
              <p:ext uri="{D42A27DB-BD31-4B8C-83A1-F6EECF244321}">
                <p14:modId xmlns:p14="http://schemas.microsoft.com/office/powerpoint/2010/main" val="3447798474"/>
              </p:ext>
            </p:extLst>
          </p:nvPr>
        </p:nvGraphicFramePr>
        <p:xfrm>
          <a:off x="5190565" y="1301372"/>
          <a:ext cx="6304429" cy="4722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p:cNvPicPr/>
          <p:nvPr/>
        </p:nvPicPr>
        <p:blipFill>
          <a:blip r:embed="rId8"/>
          <a:stretch>
            <a:fillRect/>
          </a:stretch>
        </p:blipFill>
        <p:spPr>
          <a:xfrm>
            <a:off x="1049244" y="3776044"/>
            <a:ext cx="3644899" cy="2248237"/>
          </a:xfrm>
          <a:prstGeom prst="rect">
            <a:avLst/>
          </a:prstGeom>
        </p:spPr>
      </p:pic>
      <p:sp>
        <p:nvSpPr>
          <p:cNvPr id="9" name="Rectángulo 8"/>
          <p:cNvSpPr/>
          <p:nvPr/>
        </p:nvSpPr>
        <p:spPr>
          <a:xfrm>
            <a:off x="1288352" y="6091336"/>
            <a:ext cx="1963487" cy="307777"/>
          </a:xfrm>
          <a:prstGeom prst="rect">
            <a:avLst/>
          </a:prstGeom>
        </p:spPr>
        <p:txBody>
          <a:bodyPr wrap="none">
            <a:spAutoFit/>
          </a:bodyPr>
          <a:lstStyle/>
          <a:p>
            <a:pPr lvl="0" algn="ctr" eaLnBrk="0" fontAlgn="base" hangingPunct="0">
              <a:spcBef>
                <a:spcPct val="0"/>
              </a:spcBef>
              <a:spcAft>
                <a:spcPct val="0"/>
              </a:spcAft>
            </a:pPr>
            <a:r>
              <a:rPr lang="es-EC" altLang="es-ES" sz="1400" b="1" i="1" dirty="0" smtClean="0" bmk="_Toc517279621">
                <a:latin typeface="Times New Roman" panose="02020603050405020304" pitchFamily="18" charset="0"/>
                <a:cs typeface="Times New Roman" panose="02020603050405020304" pitchFamily="18" charset="0"/>
              </a:rPr>
              <a:t>Clasificación UAV/UAS</a:t>
            </a:r>
            <a:endParaRPr lang="es-EC" altLang="es-ES" sz="2000" b="1" i="1" dirty="0">
              <a:latin typeface="Arial" panose="020B0604020202020204" pitchFamily="34" charset="0"/>
            </a:endParaRPr>
          </a:p>
        </p:txBody>
      </p:sp>
      <p:sp>
        <p:nvSpPr>
          <p:cNvPr id="10" name="Rectángulo 9"/>
          <p:cNvSpPr/>
          <p:nvPr/>
        </p:nvSpPr>
        <p:spPr>
          <a:xfrm>
            <a:off x="7138810" y="6175573"/>
            <a:ext cx="3146503" cy="307777"/>
          </a:xfrm>
          <a:prstGeom prst="rect">
            <a:avLst/>
          </a:prstGeom>
        </p:spPr>
        <p:txBody>
          <a:bodyPr wrap="none">
            <a:spAutoFit/>
          </a:bodyPr>
          <a:lstStyle/>
          <a:p>
            <a:pPr lvl="0" algn="ctr" eaLnBrk="0" fontAlgn="base" hangingPunct="0">
              <a:spcBef>
                <a:spcPct val="0"/>
              </a:spcBef>
              <a:spcAft>
                <a:spcPct val="0"/>
              </a:spcAft>
            </a:pPr>
            <a:r>
              <a:rPr lang="es-EC" altLang="es-ES" sz="1400" b="1" i="1" dirty="0" smtClean="0" bmk="_Toc517279621">
                <a:latin typeface="Times New Roman" panose="02020603050405020304" pitchFamily="18" charset="0"/>
                <a:cs typeface="Times New Roman" panose="02020603050405020304" pitchFamily="18" charset="0"/>
              </a:rPr>
              <a:t>Aplicaciones de la tecnología UAV/UAS</a:t>
            </a:r>
            <a:endParaRPr lang="es-EC" altLang="es-ES" sz="2000" b="1" i="1" dirty="0">
              <a:latin typeface="Arial" panose="020B0604020202020204" pitchFamily="34" charset="0"/>
            </a:endParaRPr>
          </a:p>
        </p:txBody>
      </p:sp>
    </p:spTree>
    <p:extLst>
      <p:ext uri="{BB962C8B-B14F-4D97-AF65-F5344CB8AC3E}">
        <p14:creationId xmlns:p14="http://schemas.microsoft.com/office/powerpoint/2010/main" val="1169971406"/>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19</a:t>
            </a:fld>
            <a:endParaRPr lang="en-US" dirty="0"/>
          </a:p>
        </p:txBody>
      </p:sp>
      <p:sp>
        <p:nvSpPr>
          <p:cNvPr id="6" name="CuadroTexto 5"/>
          <p:cNvSpPr txBox="1"/>
          <p:nvPr/>
        </p:nvSpPr>
        <p:spPr>
          <a:xfrm>
            <a:off x="2863476" y="603018"/>
            <a:ext cx="6522571" cy="461665"/>
          </a:xfrm>
          <a:prstGeom prst="rect">
            <a:avLst/>
          </a:prstGeom>
          <a:noFill/>
        </p:spPr>
        <p:txBody>
          <a:bodyPr wrap="square" rtlCol="0">
            <a:spAutoFit/>
          </a:bodyPr>
          <a:lstStyle/>
          <a:p>
            <a:pPr algn="ctr"/>
            <a:r>
              <a:rPr lang="es-EC" sz="2400" dirty="0" smtClean="0">
                <a:solidFill>
                  <a:schemeClr val="tx2"/>
                </a:solidFill>
                <a:latin typeface="+mj-lt"/>
                <a:ea typeface="+mj-ea"/>
                <a:cs typeface="+mj-cs"/>
              </a:rPr>
              <a:t>FOTOGRAFÍAS ORTODIGITALES</a:t>
            </a:r>
            <a:endParaRPr lang="es-EC" sz="2400" dirty="0">
              <a:solidFill>
                <a:schemeClr val="tx2"/>
              </a:solidFill>
              <a:latin typeface="+mj-lt"/>
              <a:ea typeface="+mj-ea"/>
              <a:cs typeface="+mj-cs"/>
            </a:endParaRPr>
          </a:p>
        </p:txBody>
      </p:sp>
      <p:graphicFrame>
        <p:nvGraphicFramePr>
          <p:cNvPr id="7" name="Diagrama 6"/>
          <p:cNvGraphicFramePr/>
          <p:nvPr>
            <p:extLst>
              <p:ext uri="{D42A27DB-BD31-4B8C-83A1-F6EECF244321}">
                <p14:modId xmlns:p14="http://schemas.microsoft.com/office/powerpoint/2010/main" val="1233472298"/>
              </p:ext>
            </p:extLst>
          </p:nvPr>
        </p:nvGraphicFramePr>
        <p:xfrm>
          <a:off x="295835" y="106468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4300" y="2665922"/>
            <a:ext cx="3219297" cy="2175019"/>
          </a:xfrm>
          <a:prstGeom prst="rect">
            <a:avLst/>
          </a:prstGeom>
        </p:spPr>
      </p:pic>
      <p:sp>
        <p:nvSpPr>
          <p:cNvPr id="9" name="Rectángulo 8"/>
          <p:cNvSpPr/>
          <p:nvPr/>
        </p:nvSpPr>
        <p:spPr>
          <a:xfrm>
            <a:off x="9366109" y="4961783"/>
            <a:ext cx="1795684" cy="307777"/>
          </a:xfrm>
          <a:prstGeom prst="rect">
            <a:avLst/>
          </a:prstGeom>
        </p:spPr>
        <p:txBody>
          <a:bodyPr wrap="none">
            <a:spAutoFit/>
          </a:bodyPr>
          <a:lstStyle/>
          <a:p>
            <a:pPr lvl="0" algn="ctr" eaLnBrk="0" fontAlgn="base" hangingPunct="0">
              <a:spcBef>
                <a:spcPct val="0"/>
              </a:spcBef>
              <a:spcAft>
                <a:spcPct val="0"/>
              </a:spcAft>
            </a:pPr>
            <a:r>
              <a:rPr lang="es-EC" altLang="es-ES" sz="1400" b="1" i="1" dirty="0" smtClean="0" bmk="_Toc517279621">
                <a:latin typeface="Times New Roman" panose="02020603050405020304" pitchFamily="18" charset="0"/>
                <a:cs typeface="Times New Roman" panose="02020603050405020304" pitchFamily="18" charset="0"/>
              </a:rPr>
              <a:t>Fotografía ortodigital</a:t>
            </a:r>
            <a:endParaRPr lang="es-EC" altLang="es-ES" sz="2000" b="1" i="1" dirty="0">
              <a:latin typeface="Arial" panose="020B0604020202020204" pitchFamily="34" charset="0"/>
            </a:endParaRPr>
          </a:p>
        </p:txBody>
      </p:sp>
    </p:spTree>
    <p:extLst>
      <p:ext uri="{BB962C8B-B14F-4D97-AF65-F5344CB8AC3E}">
        <p14:creationId xmlns:p14="http://schemas.microsoft.com/office/powerpoint/2010/main" val="2129682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67560" y="533192"/>
            <a:ext cx="8614410" cy="644840"/>
          </a:xfrm>
        </p:spPr>
        <p:txBody>
          <a:bodyPr/>
          <a:lstStyle/>
          <a:p>
            <a:r>
              <a:rPr lang="es-ES" dirty="0" smtClean="0"/>
              <a:t>CONTENIDO</a:t>
            </a:r>
            <a:endParaRPr lang="es-ES" dirty="0"/>
          </a:p>
        </p:txBody>
      </p:sp>
      <p:sp>
        <p:nvSpPr>
          <p:cNvPr id="3" name="Marcador de contenido 2"/>
          <p:cNvSpPr>
            <a:spLocks noGrp="1"/>
          </p:cNvSpPr>
          <p:nvPr>
            <p:ph idx="1"/>
          </p:nvPr>
        </p:nvSpPr>
        <p:spPr>
          <a:xfrm>
            <a:off x="680235" y="1448647"/>
            <a:ext cx="7939330" cy="4525963"/>
          </a:xfrm>
        </p:spPr>
        <p:txBody>
          <a:bodyPr/>
          <a:lstStyle/>
          <a:p>
            <a:r>
              <a:rPr lang="es-ES" sz="2100" dirty="0" smtClean="0">
                <a:solidFill>
                  <a:schemeClr val="accent6">
                    <a:lumMod val="75000"/>
                  </a:schemeClr>
                </a:solidFill>
                <a:latin typeface="Calibri" panose="020F0502020204030204" pitchFamily="34" charset="0"/>
              </a:rPr>
              <a:t>Planteamiento del problema – Justificación</a:t>
            </a:r>
          </a:p>
          <a:p>
            <a:r>
              <a:rPr lang="es-ES" sz="2100" dirty="0" smtClean="0">
                <a:solidFill>
                  <a:schemeClr val="accent6">
                    <a:lumMod val="75000"/>
                  </a:schemeClr>
                </a:solidFill>
                <a:latin typeface="Calibri" panose="020F0502020204030204" pitchFamily="34" charset="0"/>
              </a:rPr>
              <a:t>Objetivos del proyecto</a:t>
            </a:r>
          </a:p>
          <a:p>
            <a:r>
              <a:rPr lang="es-ES" sz="2100" dirty="0" smtClean="0">
                <a:solidFill>
                  <a:schemeClr val="accent6">
                    <a:lumMod val="75000"/>
                  </a:schemeClr>
                </a:solidFill>
                <a:latin typeface="Calibri" panose="020F0502020204030204" pitchFamily="34" charset="0"/>
              </a:rPr>
              <a:t>Fundamentos teóricos</a:t>
            </a:r>
          </a:p>
          <a:p>
            <a:r>
              <a:rPr lang="es-ES" sz="2100" dirty="0" smtClean="0">
                <a:solidFill>
                  <a:schemeClr val="accent6">
                    <a:lumMod val="75000"/>
                  </a:schemeClr>
                </a:solidFill>
                <a:latin typeface="Calibri" panose="020F0502020204030204" pitchFamily="34" charset="0"/>
              </a:rPr>
              <a:t>Método UAV/UAS</a:t>
            </a:r>
          </a:p>
          <a:p>
            <a:r>
              <a:rPr lang="es-ES" sz="2100" dirty="0" smtClean="0">
                <a:solidFill>
                  <a:schemeClr val="accent6">
                    <a:lumMod val="75000"/>
                  </a:schemeClr>
                </a:solidFill>
                <a:latin typeface="Calibri" panose="020F0502020204030204" pitchFamily="34" charset="0"/>
              </a:rPr>
              <a:t>Espectros de radiación</a:t>
            </a:r>
          </a:p>
          <a:p>
            <a:r>
              <a:rPr lang="es-ES" sz="2100" dirty="0" smtClean="0">
                <a:solidFill>
                  <a:schemeClr val="accent6">
                    <a:lumMod val="75000"/>
                  </a:schemeClr>
                </a:solidFill>
                <a:latin typeface="Calibri" panose="020F0502020204030204" pitchFamily="34" charset="0"/>
              </a:rPr>
              <a:t>Sistema eléctrico de monitoreo asistido</a:t>
            </a:r>
          </a:p>
          <a:p>
            <a:r>
              <a:rPr lang="es-ES" sz="2100" dirty="0">
                <a:solidFill>
                  <a:schemeClr val="accent6">
                    <a:lumMod val="75000"/>
                  </a:schemeClr>
                </a:solidFill>
                <a:latin typeface="Calibri" panose="020F0502020204030204" pitchFamily="34" charset="0"/>
              </a:rPr>
              <a:t>Análisis de </a:t>
            </a:r>
            <a:r>
              <a:rPr lang="es-ES" sz="2100" dirty="0" smtClean="0">
                <a:solidFill>
                  <a:schemeClr val="accent6">
                    <a:lumMod val="75000"/>
                  </a:schemeClr>
                </a:solidFill>
                <a:latin typeface="Calibri" panose="020F0502020204030204" pitchFamily="34" charset="0"/>
              </a:rPr>
              <a:t>resultados</a:t>
            </a:r>
          </a:p>
          <a:p>
            <a:r>
              <a:rPr lang="es-ES" sz="2100" dirty="0" smtClean="0">
                <a:solidFill>
                  <a:schemeClr val="accent6">
                    <a:lumMod val="75000"/>
                  </a:schemeClr>
                </a:solidFill>
                <a:latin typeface="Calibri" panose="020F0502020204030204" pitchFamily="34" charset="0"/>
              </a:rPr>
              <a:t>Diseño de la mezcla asfáltica en caliente</a:t>
            </a:r>
          </a:p>
          <a:p>
            <a:r>
              <a:rPr lang="es-ES" sz="2100" dirty="0" smtClean="0">
                <a:solidFill>
                  <a:schemeClr val="accent6">
                    <a:lumMod val="75000"/>
                  </a:schemeClr>
                </a:solidFill>
                <a:latin typeface="Calibri" panose="020F0502020204030204" pitchFamily="34" charset="0"/>
              </a:rPr>
              <a:t>Conclusiones y recomendaciones</a:t>
            </a:r>
          </a:p>
          <a:p>
            <a:pPr marL="0" indent="0">
              <a:buNone/>
            </a:pPr>
            <a:endParaRPr lang="es-ES" dirty="0" smtClean="0"/>
          </a:p>
          <a:p>
            <a:endParaRPr lang="es-ES"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3372883016"/>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20</a:t>
            </a:fld>
            <a:endParaRPr lang="en-US" dirty="0"/>
          </a:p>
        </p:txBody>
      </p:sp>
      <p:sp>
        <p:nvSpPr>
          <p:cNvPr id="5" name="Título 1"/>
          <p:cNvSpPr>
            <a:spLocks noGrp="1"/>
          </p:cNvSpPr>
          <p:nvPr>
            <p:ph type="title"/>
          </p:nvPr>
        </p:nvSpPr>
        <p:spPr>
          <a:xfrm>
            <a:off x="831851" y="2411730"/>
            <a:ext cx="10515600" cy="1853566"/>
          </a:xfrm>
        </p:spPr>
        <p:txBody>
          <a:bodyPr/>
          <a:lstStyle/>
          <a:p>
            <a:r>
              <a:rPr lang="es-ES" sz="5400" dirty="0" smtClean="0"/>
              <a:t>ESPECTROS DE RADIACIÓN</a:t>
            </a:r>
            <a:endParaRPr lang="es-ES" sz="5400" dirty="0"/>
          </a:p>
        </p:txBody>
      </p:sp>
    </p:spTree>
    <p:extLst>
      <p:ext uri="{BB962C8B-B14F-4D97-AF65-F5344CB8AC3E}">
        <p14:creationId xmlns:p14="http://schemas.microsoft.com/office/powerpoint/2010/main" val="1169016048"/>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21</a:t>
            </a:fld>
            <a:endParaRPr lang="en-US" dirty="0"/>
          </a:p>
        </p:txBody>
      </p:sp>
      <p:graphicFrame>
        <p:nvGraphicFramePr>
          <p:cNvPr id="5" name="Diagrama 4"/>
          <p:cNvGraphicFramePr/>
          <p:nvPr>
            <p:extLst>
              <p:ext uri="{D42A27DB-BD31-4B8C-83A1-F6EECF244321}">
                <p14:modId xmlns:p14="http://schemas.microsoft.com/office/powerpoint/2010/main" val="1086386288"/>
              </p:ext>
            </p:extLst>
          </p:nvPr>
        </p:nvGraphicFramePr>
        <p:xfrm>
          <a:off x="337671" y="747777"/>
          <a:ext cx="9061825" cy="5694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p:cNvSpPr txBox="1"/>
          <p:nvPr/>
        </p:nvSpPr>
        <p:spPr>
          <a:xfrm>
            <a:off x="3172758" y="304167"/>
            <a:ext cx="6522571" cy="461665"/>
          </a:xfrm>
          <a:prstGeom prst="rect">
            <a:avLst/>
          </a:prstGeom>
          <a:noFill/>
        </p:spPr>
        <p:txBody>
          <a:bodyPr wrap="square" rtlCol="0">
            <a:spAutoFit/>
          </a:bodyPr>
          <a:lstStyle/>
          <a:p>
            <a:pPr algn="ctr"/>
            <a:r>
              <a:rPr lang="es-EC" sz="2400" dirty="0" smtClean="0">
                <a:solidFill>
                  <a:schemeClr val="tx2"/>
                </a:solidFill>
                <a:latin typeface="+mj-lt"/>
                <a:ea typeface="+mj-ea"/>
                <a:cs typeface="+mj-cs"/>
              </a:rPr>
              <a:t>IRRADIANCIA</a:t>
            </a:r>
            <a:endParaRPr lang="es-EC" sz="2400" dirty="0">
              <a:solidFill>
                <a:schemeClr val="tx2"/>
              </a:solidFill>
              <a:latin typeface="+mj-lt"/>
              <a:ea typeface="+mj-ea"/>
              <a:cs typeface="+mj-cs"/>
            </a:endParaRPr>
          </a:p>
        </p:txBody>
      </p:sp>
      <p:pic>
        <p:nvPicPr>
          <p:cNvPr id="7" name="Imagen 6" descr="C:\Users\PERSONAL\Documents\Aidan\Tesis\Capitulo 2\IC-MQ-200-Quantum-Integral-Sensor-Meter.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95329" y="2231801"/>
            <a:ext cx="2193028" cy="1654399"/>
          </a:xfrm>
          <a:prstGeom prst="rect">
            <a:avLst/>
          </a:prstGeom>
          <a:noFill/>
          <a:ln>
            <a:noFill/>
          </a:ln>
        </p:spPr>
      </p:pic>
      <p:sp>
        <p:nvSpPr>
          <p:cNvPr id="8" name="Rectángulo 7"/>
          <p:cNvSpPr/>
          <p:nvPr/>
        </p:nvSpPr>
        <p:spPr>
          <a:xfrm>
            <a:off x="10230631" y="4060830"/>
            <a:ext cx="1122423" cy="307777"/>
          </a:xfrm>
          <a:prstGeom prst="rect">
            <a:avLst/>
          </a:prstGeom>
        </p:spPr>
        <p:txBody>
          <a:bodyPr wrap="none">
            <a:spAutoFit/>
          </a:bodyPr>
          <a:lstStyle/>
          <a:p>
            <a:pPr lvl="0" algn="ctr" eaLnBrk="0" fontAlgn="base" hangingPunct="0">
              <a:spcBef>
                <a:spcPct val="0"/>
              </a:spcBef>
              <a:spcAft>
                <a:spcPct val="0"/>
              </a:spcAft>
            </a:pPr>
            <a:r>
              <a:rPr lang="es-EC" altLang="es-ES" sz="1400" b="1" i="1" dirty="0" smtClean="0" bmk="_Toc517279621">
                <a:latin typeface="Times New Roman" panose="02020603050405020304" pitchFamily="18" charset="0"/>
                <a:cs typeface="Times New Roman" panose="02020603050405020304" pitchFamily="18" charset="0"/>
              </a:rPr>
              <a:t>Piranómetro</a:t>
            </a:r>
            <a:endParaRPr lang="es-EC" altLang="es-ES" sz="2000" b="1" i="1" dirty="0">
              <a:latin typeface="Arial" panose="020B0604020202020204" pitchFamily="34" charset="0"/>
            </a:endParaRPr>
          </a:p>
        </p:txBody>
      </p:sp>
    </p:spTree>
    <p:extLst>
      <p:ext uri="{BB962C8B-B14F-4D97-AF65-F5344CB8AC3E}">
        <p14:creationId xmlns:p14="http://schemas.microsoft.com/office/powerpoint/2010/main" val="1738949852"/>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105523" y="317614"/>
            <a:ext cx="6522571" cy="461665"/>
          </a:xfrm>
          <a:prstGeom prst="rect">
            <a:avLst/>
          </a:prstGeom>
          <a:noFill/>
        </p:spPr>
        <p:txBody>
          <a:bodyPr wrap="square" rtlCol="0">
            <a:spAutoFit/>
          </a:bodyPr>
          <a:lstStyle/>
          <a:p>
            <a:pPr algn="ctr"/>
            <a:r>
              <a:rPr lang="es-EC" sz="2400" dirty="0" smtClean="0">
                <a:solidFill>
                  <a:schemeClr val="tx2"/>
                </a:solidFill>
                <a:latin typeface="+mj-lt"/>
                <a:ea typeface="+mj-ea"/>
                <a:cs typeface="+mj-cs"/>
              </a:rPr>
              <a:t>TÉCNICAS DE MEDICIÓN TERMOGRÁFICA</a:t>
            </a:r>
            <a:endParaRPr lang="es-EC" sz="2400" dirty="0">
              <a:solidFill>
                <a:schemeClr val="tx2"/>
              </a:solidFill>
              <a:latin typeface="+mj-lt"/>
              <a:ea typeface="+mj-ea"/>
              <a:cs typeface="+mj-cs"/>
            </a:endParaRPr>
          </a:p>
        </p:txBody>
      </p:sp>
      <p:graphicFrame>
        <p:nvGraphicFramePr>
          <p:cNvPr id="6" name="Diagrama 5"/>
          <p:cNvGraphicFramePr/>
          <p:nvPr>
            <p:extLst>
              <p:ext uri="{D42A27DB-BD31-4B8C-83A1-F6EECF244321}">
                <p14:modId xmlns:p14="http://schemas.microsoft.com/office/powerpoint/2010/main" val="3786929071"/>
              </p:ext>
            </p:extLst>
          </p:nvPr>
        </p:nvGraphicFramePr>
        <p:xfrm>
          <a:off x="1853865" y="957106"/>
          <a:ext cx="92803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p:cNvPicPr/>
          <p:nvPr/>
        </p:nvPicPr>
        <p:blipFill>
          <a:blip r:embed="rId8"/>
          <a:stretch>
            <a:fillRect/>
          </a:stretch>
        </p:blipFill>
        <p:spPr>
          <a:xfrm>
            <a:off x="8428898" y="4615666"/>
            <a:ext cx="2638032" cy="1327934"/>
          </a:xfrm>
          <a:prstGeom prst="rect">
            <a:avLst/>
          </a:prstGeom>
        </p:spPr>
      </p:pic>
      <p:pic>
        <p:nvPicPr>
          <p:cNvPr id="8" name="Imagen 7"/>
          <p:cNvPicPr/>
          <p:nvPr/>
        </p:nvPicPr>
        <p:blipFill>
          <a:blip r:embed="rId9"/>
          <a:stretch>
            <a:fillRect/>
          </a:stretch>
        </p:blipFill>
        <p:spPr>
          <a:xfrm>
            <a:off x="5228825" y="5097165"/>
            <a:ext cx="2634138" cy="1278608"/>
          </a:xfrm>
          <a:prstGeom prst="rect">
            <a:avLst/>
          </a:prstGeom>
        </p:spPr>
      </p:pic>
      <p:sp>
        <p:nvSpPr>
          <p:cNvPr id="9" name="Rectángulo 8"/>
          <p:cNvSpPr/>
          <p:nvPr/>
        </p:nvSpPr>
        <p:spPr>
          <a:xfrm>
            <a:off x="5292638" y="6394735"/>
            <a:ext cx="2148345" cy="307777"/>
          </a:xfrm>
          <a:prstGeom prst="rect">
            <a:avLst/>
          </a:prstGeom>
        </p:spPr>
        <p:txBody>
          <a:bodyPr wrap="none">
            <a:spAutoFit/>
          </a:bodyPr>
          <a:lstStyle/>
          <a:p>
            <a:pPr lvl="0" algn="ctr" eaLnBrk="0" fontAlgn="base" hangingPunct="0">
              <a:spcBef>
                <a:spcPct val="0"/>
              </a:spcBef>
              <a:spcAft>
                <a:spcPct val="0"/>
              </a:spcAft>
            </a:pPr>
            <a:r>
              <a:rPr lang="es-EC" altLang="es-ES" sz="1400" b="1" i="1" dirty="0" smtClean="0" bmk="_Toc517279621">
                <a:latin typeface="Times New Roman" panose="02020603050405020304" pitchFamily="18" charset="0"/>
                <a:cs typeface="Times New Roman" panose="02020603050405020304" pitchFamily="18" charset="0"/>
              </a:rPr>
              <a:t>Espectro electromagnético</a:t>
            </a:r>
            <a:endParaRPr lang="es-EC" altLang="es-ES" sz="2000" b="1" i="1" dirty="0">
              <a:latin typeface="Arial" panose="020B0604020202020204" pitchFamily="34" charset="0"/>
            </a:endParaRPr>
          </a:p>
        </p:txBody>
      </p:sp>
      <p:sp>
        <p:nvSpPr>
          <p:cNvPr id="10" name="Rectángulo 9"/>
          <p:cNvSpPr/>
          <p:nvPr/>
        </p:nvSpPr>
        <p:spPr>
          <a:xfrm>
            <a:off x="8854081" y="6064920"/>
            <a:ext cx="1787670" cy="307777"/>
          </a:xfrm>
          <a:prstGeom prst="rect">
            <a:avLst/>
          </a:prstGeom>
        </p:spPr>
        <p:txBody>
          <a:bodyPr wrap="none">
            <a:spAutoFit/>
          </a:bodyPr>
          <a:lstStyle/>
          <a:p>
            <a:pPr lvl="0" algn="ctr" eaLnBrk="0" fontAlgn="base" hangingPunct="0">
              <a:spcBef>
                <a:spcPct val="0"/>
              </a:spcBef>
              <a:spcAft>
                <a:spcPct val="0"/>
              </a:spcAft>
            </a:pPr>
            <a:r>
              <a:rPr lang="es-EC" altLang="es-ES" sz="1400" b="1" i="1" dirty="0" smtClean="0" bmk="_Toc517279621">
                <a:latin typeface="Times New Roman" panose="02020603050405020304" pitchFamily="18" charset="0"/>
                <a:cs typeface="Times New Roman" panose="02020603050405020304" pitchFamily="18" charset="0"/>
              </a:rPr>
              <a:t>Cámara termográfica</a:t>
            </a:r>
            <a:endParaRPr lang="es-EC" altLang="es-ES" sz="2000" b="1" i="1" dirty="0">
              <a:latin typeface="Arial" panose="020B0604020202020204" pitchFamily="34" charset="0"/>
            </a:endParaRPr>
          </a:p>
        </p:txBody>
      </p:sp>
      <p:sp>
        <p:nvSpPr>
          <p:cNvPr id="11" name="Marcador de número de diapositiva 3"/>
          <p:cNvSpPr>
            <a:spLocks noGrp="1"/>
          </p:cNvSpPr>
          <p:nvPr>
            <p:ph type="sldNum" sz="quarter" idx="12"/>
          </p:nvPr>
        </p:nvSpPr>
        <p:spPr>
          <a:xfrm>
            <a:off x="8922535" y="6245225"/>
            <a:ext cx="2844800" cy="476250"/>
          </a:xfrm>
        </p:spPr>
        <p:txBody>
          <a:bodyPr/>
          <a:lstStyle/>
          <a:p>
            <a:r>
              <a:rPr lang="en-US" dirty="0" smtClean="0"/>
              <a:t>22</a:t>
            </a:r>
            <a:endParaRPr lang="en-US" dirty="0"/>
          </a:p>
        </p:txBody>
      </p:sp>
    </p:spTree>
    <p:extLst>
      <p:ext uri="{BB962C8B-B14F-4D97-AF65-F5344CB8AC3E}">
        <p14:creationId xmlns:p14="http://schemas.microsoft.com/office/powerpoint/2010/main" val="5421513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p:txBody>
          <a:bodyPr/>
          <a:lstStyle/>
          <a:p>
            <a:r>
              <a:rPr lang="es-ES" sz="5400" dirty="0" smtClean="0"/>
              <a:t>SISTEMA ELÉCTRICO DE MONITOREO ASISTIDO</a:t>
            </a:r>
            <a:endParaRPr lang="es-ES" sz="54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16369194"/>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D57F1E4F-1CFF-5643-939E-217C01CDF565}" type="slidenum">
              <a:rPr lang="en-US" smtClean="0"/>
              <a:pPr/>
              <a:t>24</a:t>
            </a:fld>
            <a:endParaRPr lang="en-US" dirty="0"/>
          </a:p>
        </p:txBody>
      </p:sp>
      <p:sp>
        <p:nvSpPr>
          <p:cNvPr id="3" name="Rectángulo 2"/>
          <p:cNvSpPr/>
          <p:nvPr/>
        </p:nvSpPr>
        <p:spPr>
          <a:xfrm>
            <a:off x="2234530" y="711256"/>
            <a:ext cx="7965001" cy="523220"/>
          </a:xfrm>
          <a:prstGeom prst="rect">
            <a:avLst/>
          </a:prstGeom>
        </p:spPr>
        <p:txBody>
          <a:bodyPr wrap="none">
            <a:spAutoFit/>
          </a:bodyPr>
          <a:lstStyle/>
          <a:p>
            <a:pPr algn="ctr" fontAlgn="base">
              <a:spcBef>
                <a:spcPct val="0"/>
              </a:spcBef>
              <a:spcAft>
                <a:spcPct val="0"/>
              </a:spcAft>
            </a:pPr>
            <a:r>
              <a:rPr lang="es-ES" sz="2800" b="1" dirty="0" smtClean="0">
                <a:solidFill>
                  <a:schemeClr val="tx2"/>
                </a:solidFill>
                <a:latin typeface="+mj-lt"/>
                <a:ea typeface="+mj-ea"/>
                <a:cs typeface="+mj-cs"/>
              </a:rPr>
              <a:t>SISTEMA DE ADQUISICIÓN DE DATOS “SAD”</a:t>
            </a:r>
            <a:endParaRPr lang="es-EC" sz="2800" b="1" dirty="0">
              <a:solidFill>
                <a:schemeClr val="tx2"/>
              </a:solidFill>
              <a:latin typeface="+mj-lt"/>
              <a:ea typeface="+mj-ea"/>
              <a:cs typeface="+mj-cs"/>
            </a:endParaRPr>
          </a:p>
        </p:txBody>
      </p:sp>
      <p:graphicFrame>
        <p:nvGraphicFramePr>
          <p:cNvPr id="6" name="Diagrama 5"/>
          <p:cNvGraphicFramePr/>
          <p:nvPr>
            <p:extLst>
              <p:ext uri="{D42A27DB-BD31-4B8C-83A1-F6EECF244321}">
                <p14:modId xmlns:p14="http://schemas.microsoft.com/office/powerpoint/2010/main" val="1842912223"/>
              </p:ext>
            </p:extLst>
          </p:nvPr>
        </p:nvGraphicFramePr>
        <p:xfrm>
          <a:off x="485256" y="1896195"/>
          <a:ext cx="6507215" cy="3155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descr="Resultado de imagen para diagrama de un sistema de adquisicion de datos"/>
          <p:cNvPicPr/>
          <p:nvPr/>
        </p:nvPicPr>
        <p:blipFill rotWithShape="1">
          <a:blip r:embed="rId7">
            <a:extLst>
              <a:ext uri="{28A0092B-C50C-407E-A947-70E740481C1C}">
                <a14:useLocalDpi xmlns:a14="http://schemas.microsoft.com/office/drawing/2010/main" val="0"/>
              </a:ext>
            </a:extLst>
          </a:blip>
          <a:srcRect r="446" b="3642"/>
          <a:stretch/>
        </p:blipFill>
        <p:spPr bwMode="auto">
          <a:xfrm>
            <a:off x="7925753" y="1896195"/>
            <a:ext cx="3170932" cy="4007064"/>
          </a:xfrm>
          <a:prstGeom prst="rect">
            <a:avLst/>
          </a:prstGeom>
          <a:noFill/>
          <a:ln>
            <a:noFill/>
          </a:ln>
          <a:extLst>
            <a:ext uri="{53640926-AAD7-44D8-BBD7-CCE9431645EC}">
              <a14:shadowObscured xmlns:a14="http://schemas.microsoft.com/office/drawing/2010/main"/>
            </a:ext>
          </a:extLst>
        </p:spPr>
      </p:pic>
      <p:sp>
        <p:nvSpPr>
          <p:cNvPr id="9" name="CuadroTexto 8"/>
          <p:cNvSpPr txBox="1"/>
          <p:nvPr/>
        </p:nvSpPr>
        <p:spPr>
          <a:xfrm>
            <a:off x="7991702" y="1526863"/>
            <a:ext cx="3039035" cy="369332"/>
          </a:xfrm>
          <a:prstGeom prst="rect">
            <a:avLst/>
          </a:prstGeom>
          <a:noFill/>
        </p:spPr>
        <p:txBody>
          <a:bodyPr wrap="square" rtlCol="0">
            <a:spAutoFit/>
          </a:bodyPr>
          <a:lstStyle/>
          <a:p>
            <a:pPr algn="ctr"/>
            <a:r>
              <a:rPr lang="es-EC" b="1" dirty="0" smtClean="0">
                <a:latin typeface="+mj-lt"/>
              </a:rPr>
              <a:t>DISEÑO DEL SAD</a:t>
            </a:r>
            <a:endParaRPr lang="es-EC" b="1" dirty="0">
              <a:latin typeface="+mj-lt"/>
            </a:endParaRPr>
          </a:p>
        </p:txBody>
      </p:sp>
      <p:sp>
        <p:nvSpPr>
          <p:cNvPr id="10" name="Rectángulo 9"/>
          <p:cNvSpPr/>
          <p:nvPr/>
        </p:nvSpPr>
        <p:spPr>
          <a:xfrm>
            <a:off x="8440257" y="5964814"/>
            <a:ext cx="2141933" cy="307777"/>
          </a:xfrm>
          <a:prstGeom prst="rect">
            <a:avLst/>
          </a:prstGeom>
        </p:spPr>
        <p:txBody>
          <a:bodyPr wrap="none">
            <a:spAutoFit/>
          </a:bodyPr>
          <a:lstStyle/>
          <a:p>
            <a:pPr lvl="0" algn="ctr" eaLnBrk="0" fontAlgn="base" hangingPunct="0">
              <a:spcBef>
                <a:spcPct val="0"/>
              </a:spcBef>
              <a:spcAft>
                <a:spcPct val="0"/>
              </a:spcAft>
            </a:pPr>
            <a:r>
              <a:rPr lang="es-EC" altLang="es-ES" sz="1400" b="1" i="1" dirty="0" smtClean="0" bmk="_Toc517279621">
                <a:latin typeface="Times New Roman" panose="02020603050405020304" pitchFamily="18" charset="0"/>
                <a:cs typeface="Times New Roman" panose="02020603050405020304" pitchFamily="18" charset="0"/>
              </a:rPr>
              <a:t>Etapas del diseño del SAD</a:t>
            </a:r>
            <a:endParaRPr lang="es-EC" altLang="es-ES" sz="2000" b="1" i="1" dirty="0">
              <a:latin typeface="Arial" panose="020B0604020202020204" pitchFamily="34" charset="0"/>
            </a:endParaRPr>
          </a:p>
        </p:txBody>
      </p:sp>
    </p:spTree>
    <p:extLst>
      <p:ext uri="{BB962C8B-B14F-4D97-AF65-F5344CB8AC3E}">
        <p14:creationId xmlns:p14="http://schemas.microsoft.com/office/powerpoint/2010/main" val="9591972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25</a:t>
            </a:fld>
            <a:endParaRPr lang="en-US" dirty="0"/>
          </a:p>
        </p:txBody>
      </p:sp>
      <p:sp>
        <p:nvSpPr>
          <p:cNvPr id="5" name="Rectángulo 4"/>
          <p:cNvSpPr/>
          <p:nvPr/>
        </p:nvSpPr>
        <p:spPr>
          <a:xfrm>
            <a:off x="3198761" y="196446"/>
            <a:ext cx="5579349" cy="523220"/>
          </a:xfrm>
          <a:prstGeom prst="rect">
            <a:avLst/>
          </a:prstGeom>
        </p:spPr>
        <p:txBody>
          <a:bodyPr wrap="none">
            <a:spAutoFit/>
          </a:bodyPr>
          <a:lstStyle/>
          <a:p>
            <a:pPr algn="ctr" fontAlgn="base">
              <a:spcBef>
                <a:spcPct val="0"/>
              </a:spcBef>
              <a:spcAft>
                <a:spcPct val="0"/>
              </a:spcAft>
            </a:pPr>
            <a:r>
              <a:rPr lang="es-ES" sz="2800" b="1" dirty="0" smtClean="0">
                <a:solidFill>
                  <a:schemeClr val="tx2"/>
                </a:solidFill>
                <a:latin typeface="+mj-lt"/>
                <a:ea typeface="+mj-ea"/>
                <a:cs typeface="+mj-cs"/>
              </a:rPr>
              <a:t>ETAPAS DE DISEÑO DEL “SAD”</a:t>
            </a:r>
            <a:endParaRPr lang="es-EC" sz="2800" b="1" dirty="0">
              <a:solidFill>
                <a:schemeClr val="tx2"/>
              </a:solidFill>
              <a:latin typeface="+mj-lt"/>
              <a:ea typeface="+mj-ea"/>
              <a:cs typeface="+mj-cs"/>
            </a:endParaRPr>
          </a:p>
        </p:txBody>
      </p:sp>
      <p:graphicFrame>
        <p:nvGraphicFramePr>
          <p:cNvPr id="6" name="Diagrama 5"/>
          <p:cNvGraphicFramePr/>
          <p:nvPr>
            <p:extLst>
              <p:ext uri="{D42A27DB-BD31-4B8C-83A1-F6EECF244321}">
                <p14:modId xmlns:p14="http://schemas.microsoft.com/office/powerpoint/2010/main" val="1280427184"/>
              </p:ext>
            </p:extLst>
          </p:nvPr>
        </p:nvGraphicFramePr>
        <p:xfrm>
          <a:off x="418352" y="948266"/>
          <a:ext cx="1134898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045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3291" y="2613802"/>
            <a:ext cx="10515600" cy="996316"/>
          </a:xfrm>
        </p:spPr>
        <p:txBody>
          <a:bodyPr/>
          <a:lstStyle/>
          <a:p>
            <a:r>
              <a:rPr lang="es-ES" sz="4800" dirty="0" smtClean="0"/>
              <a:t>ANÁLISIS DE RESULTADOS</a:t>
            </a:r>
            <a:endParaRPr lang="es-ES" sz="48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1252415744"/>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75430" y="1470391"/>
            <a:ext cx="10972800" cy="680483"/>
          </a:xfrm>
        </p:spPr>
        <p:txBody>
          <a:bodyPr/>
          <a:lstStyle/>
          <a:p>
            <a:pPr marL="0" indent="0" algn="just">
              <a:buNone/>
            </a:pPr>
            <a:r>
              <a:rPr lang="es-EC" sz="1800" dirty="0"/>
              <a:t>El fin de una inspección de pavimentos es determinar el porcentaje de área de pavimento afectado, estableciendo los tipos de daño que se presentan, su extensión, severidad y recurrencia</a:t>
            </a:r>
            <a:endParaRPr lang="es-EC" sz="1800" dirty="0" smtClean="0">
              <a:latin typeface="+mj-lt"/>
            </a:endParaRPr>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27</a:t>
            </a:fld>
            <a:endParaRPr lang="en-US" dirty="0"/>
          </a:p>
        </p:txBody>
      </p:sp>
      <p:sp>
        <p:nvSpPr>
          <p:cNvPr id="5" name="Título 1"/>
          <p:cNvSpPr>
            <a:spLocks noGrp="1"/>
          </p:cNvSpPr>
          <p:nvPr>
            <p:ph type="title"/>
          </p:nvPr>
        </p:nvSpPr>
        <p:spPr>
          <a:xfrm>
            <a:off x="2908095" y="494065"/>
            <a:ext cx="6988153" cy="720832"/>
          </a:xfrm>
        </p:spPr>
        <p:txBody>
          <a:bodyPr/>
          <a:lstStyle/>
          <a:p>
            <a:pPr marL="0" indent="0">
              <a:buNone/>
            </a:pPr>
            <a:r>
              <a:rPr lang="es-ES" sz="2800" b="1" dirty="0" smtClean="0"/>
              <a:t>Levantamiento ortodigital mediante tecnología UAV/UAS</a:t>
            </a:r>
            <a:endParaRPr lang="es-EC" sz="2800" dirty="0"/>
          </a:p>
        </p:txBody>
      </p:sp>
      <p:pic>
        <p:nvPicPr>
          <p:cNvPr id="8" name="Marcador de contenido 3">
            <a:extLst>
              <a:ext uri="{FF2B5EF4-FFF2-40B4-BE49-F238E27FC236}">
                <a16:creationId xmlns:lc="http://schemas.openxmlformats.org/drawingml/2006/lockedCanvas" xmlns:arto="http://schemas.microsoft.com/office/word/2006/arto" xmlns="" xmlns:cx="http://schemas.microsoft.com/office/drawing/2014/chartex" xmlns:cx1="http://schemas.microsoft.com/office/drawing/2015/9/8/chartex" xmlns:o="urn:schemas-microsoft-com:office:office" xmlns:v="urn:schemas-microsoft-com:vml" xmlns:w10="urn:schemas-microsoft-com:office:word" xmlns:w="http://schemas.openxmlformats.org/wordprocessingml/2006/main"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0146F146-CDA7-4F19-A0B4-15B97407DD69}"/>
              </a:ext>
            </a:extLst>
          </p:cNvPr>
          <p:cNvPicPr/>
          <p:nvPr/>
        </p:nvPicPr>
        <p:blipFill rotWithShape="1">
          <a:blip r:embed="rId2"/>
          <a:srcRect l="9866" r="4051"/>
          <a:stretch/>
        </p:blipFill>
        <p:spPr bwMode="auto">
          <a:xfrm>
            <a:off x="4604358" y="2394759"/>
            <a:ext cx="2809064" cy="3838857"/>
          </a:xfrm>
          <a:prstGeom prst="flowChartAlternateProcess">
            <a:avLst/>
          </a:prstGeom>
          <a:noFill/>
          <a:ln>
            <a:noFill/>
          </a:ln>
          <a:extLst>
            <a:ext uri="{53640926-AAD7-44D8-BBD7-CCE9431645EC}">
              <a14:shadowObscured xmlns:a14="http://schemas.microsoft.com/office/drawing/2010/main"/>
            </a:ext>
          </a:extLst>
        </p:spPr>
      </p:pic>
      <p:sp>
        <p:nvSpPr>
          <p:cNvPr id="9" name="Rectángulo 8"/>
          <p:cNvSpPr/>
          <p:nvPr/>
        </p:nvSpPr>
        <p:spPr>
          <a:xfrm>
            <a:off x="4469846" y="6329461"/>
            <a:ext cx="3078087" cy="307777"/>
          </a:xfrm>
          <a:prstGeom prst="rect">
            <a:avLst/>
          </a:prstGeom>
        </p:spPr>
        <p:txBody>
          <a:bodyPr wrap="none">
            <a:spAutoFit/>
          </a:bodyPr>
          <a:lstStyle/>
          <a:p>
            <a:pPr lvl="0" algn="ctr" eaLnBrk="0" fontAlgn="base" hangingPunct="0">
              <a:spcBef>
                <a:spcPct val="0"/>
              </a:spcBef>
              <a:spcAft>
                <a:spcPct val="0"/>
              </a:spcAft>
            </a:pPr>
            <a:r>
              <a:rPr lang="es-EC" altLang="es-ES" sz="1400" b="1" i="1" dirty="0" smtClean="0" bmk="_Toc517279621">
                <a:latin typeface="Times New Roman" panose="02020603050405020304" pitchFamily="18" charset="0"/>
                <a:cs typeface="Times New Roman" panose="02020603050405020304" pitchFamily="18" charset="0"/>
              </a:rPr>
              <a:t>Ortomosaico del anillo vial de la ESPE</a:t>
            </a:r>
            <a:endParaRPr lang="es-EC" altLang="es-ES" sz="2000" b="1" i="1" dirty="0">
              <a:latin typeface="Arial" panose="020B0604020202020204" pitchFamily="34" charset="0"/>
            </a:endParaRPr>
          </a:p>
        </p:txBody>
      </p:sp>
      <p:pic>
        <p:nvPicPr>
          <p:cNvPr id="11" name="Imagen 10"/>
          <p:cNvPicPr/>
          <p:nvPr/>
        </p:nvPicPr>
        <p:blipFill>
          <a:blip r:embed="rId3"/>
          <a:stretch>
            <a:fillRect/>
          </a:stretch>
        </p:blipFill>
        <p:spPr>
          <a:xfrm>
            <a:off x="8127172" y="2406367"/>
            <a:ext cx="2836881" cy="3838857"/>
          </a:xfrm>
          <a:prstGeom prst="flowChartAlternateProcess">
            <a:avLst/>
          </a:prstGeom>
          <a:noFill/>
          <a:ln>
            <a:noFill/>
          </a:ln>
        </p:spPr>
      </p:pic>
      <p:sp>
        <p:nvSpPr>
          <p:cNvPr id="12" name="Rectángulo 11"/>
          <p:cNvSpPr/>
          <p:nvPr/>
        </p:nvSpPr>
        <p:spPr>
          <a:xfrm>
            <a:off x="7820620" y="6329461"/>
            <a:ext cx="3449983" cy="307777"/>
          </a:xfrm>
          <a:prstGeom prst="rect">
            <a:avLst/>
          </a:prstGeom>
        </p:spPr>
        <p:txBody>
          <a:bodyPr wrap="none">
            <a:spAutoFit/>
          </a:bodyPr>
          <a:lstStyle/>
          <a:p>
            <a:pPr lvl="0" algn="ctr" eaLnBrk="0" fontAlgn="base" hangingPunct="0">
              <a:spcBef>
                <a:spcPct val="0"/>
              </a:spcBef>
              <a:spcAft>
                <a:spcPct val="0"/>
              </a:spcAft>
            </a:pPr>
            <a:r>
              <a:rPr lang="es-EC" altLang="es-ES" sz="1400" b="1" i="1" dirty="0" smtClean="0" bmk="_Toc517279621">
                <a:latin typeface="Times New Roman" panose="02020603050405020304" pitchFamily="18" charset="0"/>
                <a:cs typeface="Times New Roman" panose="02020603050405020304" pitchFamily="18" charset="0"/>
              </a:rPr>
              <a:t>Ubicación de patologías severas en la ESPE</a:t>
            </a:r>
            <a:endParaRPr lang="es-EC" altLang="es-ES" sz="2000" b="1" i="1" dirty="0">
              <a:latin typeface="Arial" panose="020B0604020202020204" pitchFamily="34" charset="0"/>
            </a:endParaRPr>
          </a:p>
        </p:txBody>
      </p:sp>
      <p:pic>
        <p:nvPicPr>
          <p:cNvPr id="13" name="Imagen 12"/>
          <p:cNvPicPr/>
          <p:nvPr/>
        </p:nvPicPr>
        <p:blipFill>
          <a:blip r:embed="rId4"/>
          <a:stretch>
            <a:fillRect/>
          </a:stretch>
        </p:blipFill>
        <p:spPr>
          <a:xfrm>
            <a:off x="982930" y="2383154"/>
            <a:ext cx="2907678" cy="3862069"/>
          </a:xfrm>
          <a:prstGeom prst="flowChartAlternateProcess">
            <a:avLst/>
          </a:prstGeom>
          <a:noFill/>
          <a:ln>
            <a:noFill/>
          </a:ln>
        </p:spPr>
      </p:pic>
      <p:sp>
        <p:nvSpPr>
          <p:cNvPr id="14" name="Rectángulo 13"/>
          <p:cNvSpPr/>
          <p:nvPr/>
        </p:nvSpPr>
        <p:spPr>
          <a:xfrm>
            <a:off x="748136" y="6321796"/>
            <a:ext cx="3385863" cy="307777"/>
          </a:xfrm>
          <a:prstGeom prst="rect">
            <a:avLst/>
          </a:prstGeom>
        </p:spPr>
        <p:txBody>
          <a:bodyPr wrap="none">
            <a:spAutoFit/>
          </a:bodyPr>
          <a:lstStyle/>
          <a:p>
            <a:pPr lvl="0" algn="ctr" eaLnBrk="0" fontAlgn="base" hangingPunct="0">
              <a:spcBef>
                <a:spcPct val="0"/>
              </a:spcBef>
              <a:spcAft>
                <a:spcPct val="0"/>
              </a:spcAft>
            </a:pPr>
            <a:r>
              <a:rPr lang="es-EC" altLang="es-ES" sz="1400" b="1" i="1" dirty="0" smtClean="0" bmk="_Toc517279621">
                <a:latin typeface="Times New Roman" panose="02020603050405020304" pitchFamily="18" charset="0"/>
                <a:cs typeface="Times New Roman" panose="02020603050405020304" pitchFamily="18" charset="0"/>
              </a:rPr>
              <a:t>Puntos de control de anillo vial de la ESPE</a:t>
            </a:r>
            <a:endParaRPr lang="es-EC" altLang="es-ES" sz="2000" b="1" i="1" dirty="0">
              <a:latin typeface="Arial" panose="020B0604020202020204" pitchFamily="34" charset="0"/>
            </a:endParaRPr>
          </a:p>
        </p:txBody>
      </p:sp>
    </p:spTree>
    <p:extLst>
      <p:ext uri="{BB962C8B-B14F-4D97-AF65-F5344CB8AC3E}">
        <p14:creationId xmlns:p14="http://schemas.microsoft.com/office/powerpoint/2010/main" val="1974794910"/>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94535" y="1080662"/>
            <a:ext cx="10972800" cy="680483"/>
          </a:xfrm>
        </p:spPr>
        <p:txBody>
          <a:bodyPr/>
          <a:lstStyle/>
          <a:p>
            <a:pPr marL="0" indent="0" algn="just">
              <a:buNone/>
            </a:pPr>
            <a:r>
              <a:rPr lang="es-EC" sz="1800" dirty="0" smtClean="0"/>
              <a:t>Mediante la georreferenciación realizada con la ortofoto se puede realizar un mapa de ubicación donde se detalla con precisión la zona afectada </a:t>
            </a:r>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28</a:t>
            </a:fld>
            <a:endParaRPr lang="en-US" dirty="0"/>
          </a:p>
        </p:txBody>
      </p:sp>
      <p:sp>
        <p:nvSpPr>
          <p:cNvPr id="5" name="Título 1"/>
          <p:cNvSpPr>
            <a:spLocks noGrp="1"/>
          </p:cNvSpPr>
          <p:nvPr>
            <p:ph type="title"/>
          </p:nvPr>
        </p:nvSpPr>
        <p:spPr>
          <a:xfrm>
            <a:off x="2598108" y="196853"/>
            <a:ext cx="7365653" cy="807918"/>
          </a:xfrm>
        </p:spPr>
        <p:txBody>
          <a:bodyPr/>
          <a:lstStyle/>
          <a:p>
            <a:r>
              <a:rPr lang="es-ES" sz="2400" b="1" dirty="0" smtClean="0"/>
              <a:t>Reconocimiento y ubicación de zonas de falla del circuito vial</a:t>
            </a:r>
            <a:endParaRPr lang="es-ES" sz="2400" b="1" dirty="0"/>
          </a:p>
        </p:txBody>
      </p:sp>
      <p:pic>
        <p:nvPicPr>
          <p:cNvPr id="8" name="Imagen 7"/>
          <p:cNvPicPr/>
          <p:nvPr/>
        </p:nvPicPr>
        <p:blipFill>
          <a:blip r:embed="rId2"/>
          <a:stretch>
            <a:fillRect/>
          </a:stretch>
        </p:blipFill>
        <p:spPr>
          <a:xfrm>
            <a:off x="1603729" y="1769802"/>
            <a:ext cx="9354409" cy="4732655"/>
          </a:xfrm>
          <a:prstGeom prst="rect">
            <a:avLst/>
          </a:prstGeom>
        </p:spPr>
      </p:pic>
    </p:spTree>
    <p:extLst>
      <p:ext uri="{BB962C8B-B14F-4D97-AF65-F5344CB8AC3E}">
        <p14:creationId xmlns:p14="http://schemas.microsoft.com/office/powerpoint/2010/main" val="311152709"/>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29</a:t>
            </a:fld>
            <a:endParaRPr lang="en-US" dirty="0"/>
          </a:p>
        </p:txBody>
      </p:sp>
      <p:sp>
        <p:nvSpPr>
          <p:cNvPr id="14" name="Título 1"/>
          <p:cNvSpPr txBox="1">
            <a:spLocks/>
          </p:cNvSpPr>
          <p:nvPr/>
        </p:nvSpPr>
        <p:spPr bwMode="auto">
          <a:xfrm>
            <a:off x="2277886" y="375302"/>
            <a:ext cx="7847749" cy="72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s-ES" sz="2400" b="1" dirty="0" smtClean="0"/>
              <a:t>Evaluación de patologías mediante cámara termográfica</a:t>
            </a:r>
            <a:endParaRPr lang="es-EC" sz="2400" dirty="0"/>
          </a:p>
        </p:txBody>
      </p:sp>
      <p:sp>
        <p:nvSpPr>
          <p:cNvPr id="8" name="Rectángulo 7"/>
          <p:cNvSpPr/>
          <p:nvPr/>
        </p:nvSpPr>
        <p:spPr>
          <a:xfrm>
            <a:off x="856129" y="1096134"/>
            <a:ext cx="10600765" cy="1200329"/>
          </a:xfrm>
          <a:prstGeom prst="rect">
            <a:avLst/>
          </a:prstGeom>
        </p:spPr>
        <p:txBody>
          <a:bodyPr wrap="square">
            <a:spAutoFit/>
          </a:bodyPr>
          <a:lstStyle/>
          <a:p>
            <a:pPr algn="just"/>
            <a:r>
              <a:rPr lang="es-EC" dirty="0">
                <a:latin typeface="Arial" panose="020B0604020202020204" pitchFamily="34" charset="0"/>
                <a:ea typeface="Times New Roman" panose="02020603050405020304" pitchFamily="18" charset="0"/>
              </a:rPr>
              <a:t>Para el </a:t>
            </a:r>
            <a:r>
              <a:rPr lang="es-EC" dirty="0" smtClean="0">
                <a:latin typeface="Arial" panose="020B0604020202020204" pitchFamily="34" charset="0"/>
                <a:ea typeface="Times New Roman" panose="02020603050405020304" pitchFamily="18" charset="0"/>
              </a:rPr>
              <a:t>estudio </a:t>
            </a:r>
            <a:r>
              <a:rPr lang="es-EC" dirty="0">
                <a:latin typeface="Arial" panose="020B0604020202020204" pitchFamily="34" charset="0"/>
                <a:ea typeface="Times New Roman" panose="02020603050405020304" pitchFamily="18" charset="0"/>
              </a:rPr>
              <a:t>se realizó la captura de imágenes mediante la cámara térmica CAT FLIR </a:t>
            </a:r>
            <a:r>
              <a:rPr lang="es-EC" dirty="0" smtClean="0">
                <a:latin typeface="Arial" panose="020B0604020202020204" pitchFamily="34" charset="0"/>
                <a:ea typeface="Times New Roman" panose="02020603050405020304" pitchFamily="18" charset="0"/>
              </a:rPr>
              <a:t>S60 en </a:t>
            </a:r>
            <a:r>
              <a:rPr lang="es-EC" dirty="0">
                <a:latin typeface="Arial" panose="020B0604020202020204" pitchFamily="34" charset="0"/>
                <a:ea typeface="Times New Roman" panose="02020603050405020304" pitchFamily="18" charset="0"/>
              </a:rPr>
              <a:t>cada uno de las patologías que se señalaron anteriormente, a su </a:t>
            </a:r>
            <a:r>
              <a:rPr lang="es-EC" dirty="0" smtClean="0">
                <a:latin typeface="Arial" panose="020B0604020202020204" pitchFamily="34" charset="0"/>
                <a:ea typeface="Times New Roman" panose="02020603050405020304" pitchFamily="18" charset="0"/>
              </a:rPr>
              <a:t>vez </a:t>
            </a:r>
            <a:r>
              <a:rPr lang="es-EC" dirty="0">
                <a:latin typeface="Arial" panose="020B0604020202020204" pitchFamily="34" charset="0"/>
                <a:ea typeface="Times New Roman" panose="02020603050405020304" pitchFamily="18" charset="0"/>
              </a:rPr>
              <a:t>este </a:t>
            </a:r>
            <a:r>
              <a:rPr lang="es-EC" dirty="0" smtClean="0">
                <a:latin typeface="Arial" panose="020B0604020202020204" pitchFamily="34" charset="0"/>
                <a:ea typeface="Times New Roman" panose="02020603050405020304" pitchFamily="18" charset="0"/>
              </a:rPr>
              <a:t>instrumento </a:t>
            </a:r>
            <a:r>
              <a:rPr lang="es-EC" dirty="0">
                <a:latin typeface="Arial" panose="020B0604020202020204" pitchFamily="34" charset="0"/>
                <a:ea typeface="Times New Roman" panose="02020603050405020304" pitchFamily="18" charset="0"/>
              </a:rPr>
              <a:t>podrá </a:t>
            </a:r>
            <a:r>
              <a:rPr lang="es-EC" dirty="0" smtClean="0">
                <a:latin typeface="Arial" panose="020B0604020202020204" pitchFamily="34" charset="0"/>
                <a:ea typeface="Times New Roman" panose="02020603050405020304" pitchFamily="18" charset="0"/>
              </a:rPr>
              <a:t>demostrar comportamiento </a:t>
            </a:r>
            <a:r>
              <a:rPr lang="es-EC" dirty="0">
                <a:latin typeface="Arial" panose="020B0604020202020204" pitchFamily="34" charset="0"/>
                <a:ea typeface="Times New Roman" panose="02020603050405020304" pitchFamily="18" charset="0"/>
              </a:rPr>
              <a:t>térmico inducido por el cambio climático de la zona de estudio en cada patología existente</a:t>
            </a:r>
            <a:endParaRPr lang="es-EC" dirty="0"/>
          </a:p>
        </p:txBody>
      </p:sp>
      <p:pic>
        <p:nvPicPr>
          <p:cNvPr id="15" name="Imagen 14"/>
          <p:cNvPicPr/>
          <p:nvPr/>
        </p:nvPicPr>
        <p:blipFill rotWithShape="1">
          <a:blip r:embed="rId3"/>
          <a:srcRect l="24852" r="25242" b="8138"/>
          <a:stretch/>
        </p:blipFill>
        <p:spPr bwMode="auto">
          <a:xfrm>
            <a:off x="3772618" y="2039641"/>
            <a:ext cx="4846947" cy="46818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5869432"/>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7" name="Imagen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500" y="3658606"/>
            <a:ext cx="2384525" cy="2654859"/>
          </a:xfrm>
          <a:prstGeom prst="rect">
            <a:avLst/>
          </a:prstGeom>
        </p:spPr>
      </p:pic>
      <p:pic>
        <p:nvPicPr>
          <p:cNvPr id="8" name="Imagen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09232" y="3473940"/>
            <a:ext cx="2341016" cy="2633919"/>
          </a:xfrm>
          <a:prstGeom prst="rect">
            <a:avLst/>
          </a:prstGeom>
        </p:spPr>
      </p:pic>
      <p:sp>
        <p:nvSpPr>
          <p:cNvPr id="10" name="Redondear rectángulo de esquina diagonal 9"/>
          <p:cNvSpPr/>
          <p:nvPr/>
        </p:nvSpPr>
        <p:spPr>
          <a:xfrm>
            <a:off x="2579601" y="628645"/>
            <a:ext cx="6527678" cy="2625544"/>
          </a:xfrm>
          <a:prstGeom prst="round2DiagRect">
            <a:avLst/>
          </a:prstGeom>
          <a:solidFill>
            <a:schemeClr val="accent2">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just"/>
            <a:r>
              <a:rPr lang="es-EC" sz="1600" dirty="0"/>
              <a:t>L</a:t>
            </a:r>
            <a:r>
              <a:rPr lang="es-EC" sz="1600" dirty="0" smtClean="0"/>
              <a:t>a </a:t>
            </a:r>
            <a:r>
              <a:rPr lang="es-EC" sz="1600" dirty="0"/>
              <a:t>Universidad de las Fuerzas Armadas ESPE en su anillo de circulación vial, misma que presenta signos de deformaciones permanentes y baches en la carpeta asfáltica, como causa del aumento progresivo de tráfico inducido por la comunidad universitaria en los últimos años, produciendo un mayor tiempo de circulación interna.</a:t>
            </a:r>
          </a:p>
          <a:p>
            <a:pPr algn="just"/>
            <a:r>
              <a:rPr lang="es-EC" sz="1600" dirty="0"/>
              <a:t>Además de las variaciones existen por un flujo de tráfico constante y de forma semejante a que su perímetro es utilizado como parqueadero lo cual provoca una sobrecarga de esfuerzos en uno de sus carriles</a:t>
            </a:r>
            <a:r>
              <a:rPr lang="es-EC" sz="1600" dirty="0" smtClean="0"/>
              <a:t>.</a:t>
            </a:r>
            <a:endParaRPr lang="es-EC" sz="1400" dirty="0" smtClean="0">
              <a:solidFill>
                <a:schemeClr val="tx1"/>
              </a:solidFill>
            </a:endParaRPr>
          </a:p>
        </p:txBody>
      </p:sp>
      <p:sp>
        <p:nvSpPr>
          <p:cNvPr id="13" name="CuadroTexto 12"/>
          <p:cNvSpPr txBox="1"/>
          <p:nvPr/>
        </p:nvSpPr>
        <p:spPr>
          <a:xfrm>
            <a:off x="2778207" y="4063023"/>
            <a:ext cx="6826524" cy="2658452"/>
          </a:xfrm>
          <a:prstGeom prst="round2Diag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defPPr>
              <a:defRPr lang="es-ES"/>
            </a:defPPr>
            <a:lvl1pPr lvl="0">
              <a:defRPr sz="1400">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C" sz="1600" dirty="0" smtClean="0">
                <a:latin typeface="+mn-lt"/>
              </a:rPr>
              <a:t>Al </a:t>
            </a:r>
            <a:r>
              <a:rPr lang="es-EC" sz="1600" dirty="0">
                <a:latin typeface="+mn-lt"/>
              </a:rPr>
              <a:t>ser este anillo vial el principal distribuidor de tráfico vehicular interno, procedente de sus dos corredores aledaños como son la Av. General Enríquez y el Paseo </a:t>
            </a:r>
            <a:r>
              <a:rPr lang="es-EC" sz="1600" dirty="0" smtClean="0">
                <a:latin typeface="+mn-lt"/>
              </a:rPr>
              <a:t>Escénico Santa Clara, </a:t>
            </a:r>
            <a:r>
              <a:rPr lang="es-EC" sz="1600" dirty="0">
                <a:latin typeface="+mn-lt"/>
              </a:rPr>
              <a:t>además de soportar la incidencia en el incremento vehicular de la comunidad universitaria para cada jornada laboral de trabajo, este refleja un aumento de tiempo de circulación produciendo un deterioro acelerado </a:t>
            </a:r>
            <a:r>
              <a:rPr lang="es-EC" sz="1600" dirty="0" smtClean="0">
                <a:latin typeface="+mn-lt"/>
              </a:rPr>
              <a:t>de la </a:t>
            </a:r>
            <a:r>
              <a:rPr lang="es-EC" sz="1600" dirty="0">
                <a:latin typeface="+mn-lt"/>
              </a:rPr>
              <a:t>capa de rodadura del pavimento. </a:t>
            </a:r>
          </a:p>
          <a:p>
            <a:r>
              <a:rPr lang="es-EC" sz="1600" dirty="0">
                <a:latin typeface="+mn-lt"/>
              </a:rPr>
              <a:t>En definitiva, es importante buscar metodologías de análisis para caracterizar de forma simple, rápida y más económica las fallas que pueden presentarse en el pavimento. </a:t>
            </a:r>
            <a:endParaRPr lang="es-ES" sz="1600" dirty="0">
              <a:latin typeface="+mn-lt"/>
            </a:endParaRPr>
          </a:p>
        </p:txBody>
      </p:sp>
      <p:sp>
        <p:nvSpPr>
          <p:cNvPr id="17" name="CuadroTexto 16"/>
          <p:cNvSpPr txBox="1"/>
          <p:nvPr/>
        </p:nvSpPr>
        <p:spPr>
          <a:xfrm>
            <a:off x="4984233" y="152219"/>
            <a:ext cx="4072772" cy="369332"/>
          </a:xfrm>
          <a:prstGeom prst="rect">
            <a:avLst/>
          </a:prstGeom>
          <a:noFill/>
        </p:spPr>
        <p:txBody>
          <a:bodyPr wrap="square" rtlCol="0">
            <a:spAutoFit/>
          </a:bodyPr>
          <a:lstStyle/>
          <a:p>
            <a:pPr marL="0" lvl="3"/>
            <a:r>
              <a:rPr lang="es-ES" b="1" dirty="0" smtClean="0"/>
              <a:t>PLANTEAMIENTO DE PROBLEMA</a:t>
            </a:r>
            <a:endParaRPr lang="es-ES" b="1" dirty="0"/>
          </a:p>
        </p:txBody>
      </p:sp>
      <p:sp>
        <p:nvSpPr>
          <p:cNvPr id="18" name="CuadroTexto 17"/>
          <p:cNvSpPr txBox="1"/>
          <p:nvPr/>
        </p:nvSpPr>
        <p:spPr>
          <a:xfrm>
            <a:off x="3104034" y="3514281"/>
            <a:ext cx="2037143" cy="369332"/>
          </a:xfrm>
          <a:prstGeom prst="rect">
            <a:avLst/>
          </a:prstGeom>
          <a:noFill/>
        </p:spPr>
        <p:txBody>
          <a:bodyPr wrap="square" rtlCol="0">
            <a:spAutoFit/>
          </a:bodyPr>
          <a:lstStyle/>
          <a:p>
            <a:pPr marL="0" lvl="3"/>
            <a:r>
              <a:rPr lang="es-ES" b="1" dirty="0" smtClean="0"/>
              <a:t>JUSTIFICACIÓN</a:t>
            </a:r>
            <a:endParaRPr lang="es-ES" b="1" dirty="0"/>
          </a:p>
        </p:txBody>
      </p:sp>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7811" y="1039706"/>
            <a:ext cx="2693177" cy="1999329"/>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99" y="1489263"/>
            <a:ext cx="2351569" cy="1764926"/>
          </a:xfrm>
          <a:prstGeom prst="rect">
            <a:avLst/>
          </a:prstGeom>
        </p:spPr>
      </p:pic>
    </p:spTree>
    <p:extLst>
      <p:ext uri="{BB962C8B-B14F-4D97-AF65-F5344CB8AC3E}">
        <p14:creationId xmlns:p14="http://schemas.microsoft.com/office/powerpoint/2010/main" val="2953613927"/>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30</a:t>
            </a:fld>
            <a:endParaRPr lang="en-US" dirty="0"/>
          </a:p>
        </p:txBody>
      </p:sp>
      <p:sp>
        <p:nvSpPr>
          <p:cNvPr id="11" name="Título 1"/>
          <p:cNvSpPr txBox="1">
            <a:spLocks/>
          </p:cNvSpPr>
          <p:nvPr/>
        </p:nvSpPr>
        <p:spPr bwMode="auto">
          <a:xfrm>
            <a:off x="2721639" y="254278"/>
            <a:ext cx="7161949" cy="71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s-ES" sz="2400" b="1" dirty="0" smtClean="0"/>
              <a:t>Energía en </a:t>
            </a:r>
            <a:r>
              <a:rPr lang="es-ES" sz="2400" b="1" dirty="0"/>
              <a:t>función de </a:t>
            </a:r>
            <a:r>
              <a:rPr lang="es-ES" sz="2400" b="1" dirty="0" smtClean="0"/>
              <a:t>irradiancia</a:t>
            </a:r>
            <a:endParaRPr lang="es-EC" sz="2400" dirty="0"/>
          </a:p>
        </p:txBody>
      </p:sp>
      <p:graphicFrame>
        <p:nvGraphicFramePr>
          <p:cNvPr id="12" name="Gráfico 11"/>
          <p:cNvGraphicFramePr/>
          <p:nvPr>
            <p:extLst>
              <p:ext uri="{D42A27DB-BD31-4B8C-83A1-F6EECF244321}">
                <p14:modId xmlns:p14="http://schemas.microsoft.com/office/powerpoint/2010/main" val="2840456888"/>
              </p:ext>
            </p:extLst>
          </p:nvPr>
        </p:nvGraphicFramePr>
        <p:xfrm>
          <a:off x="1226348" y="1004887"/>
          <a:ext cx="10082628" cy="53824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4670406"/>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31</a:t>
            </a:fld>
            <a:endParaRPr lang="en-US" dirty="0"/>
          </a:p>
        </p:txBody>
      </p:sp>
      <p:sp>
        <p:nvSpPr>
          <p:cNvPr id="5" name="Título 1"/>
          <p:cNvSpPr txBox="1">
            <a:spLocks/>
          </p:cNvSpPr>
          <p:nvPr/>
        </p:nvSpPr>
        <p:spPr bwMode="auto">
          <a:xfrm>
            <a:off x="2708192" y="253830"/>
            <a:ext cx="7161949" cy="56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s-ES" sz="2400" b="1" dirty="0" smtClean="0"/>
              <a:t>Energía en </a:t>
            </a:r>
            <a:r>
              <a:rPr lang="es-ES" sz="2400" b="1" dirty="0"/>
              <a:t>función de </a:t>
            </a:r>
            <a:r>
              <a:rPr lang="es-ES" sz="2400" b="1" dirty="0" smtClean="0"/>
              <a:t>irradiancia</a:t>
            </a:r>
            <a:endParaRPr lang="es-EC" sz="2400" dirty="0"/>
          </a:p>
        </p:txBody>
      </p:sp>
      <p:graphicFrame>
        <p:nvGraphicFramePr>
          <p:cNvPr id="6" name="Gráfico 5"/>
          <p:cNvGraphicFramePr/>
          <p:nvPr>
            <p:extLst>
              <p:ext uri="{D42A27DB-BD31-4B8C-83A1-F6EECF244321}">
                <p14:modId xmlns:p14="http://schemas.microsoft.com/office/powerpoint/2010/main" val="518044654"/>
              </p:ext>
            </p:extLst>
          </p:nvPr>
        </p:nvGraphicFramePr>
        <p:xfrm>
          <a:off x="618564" y="967740"/>
          <a:ext cx="10744201" cy="56078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35061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32</a:t>
            </a:fld>
            <a:endParaRPr lang="en-US" dirty="0"/>
          </a:p>
        </p:txBody>
      </p:sp>
      <p:sp>
        <p:nvSpPr>
          <p:cNvPr id="5" name="Título 1"/>
          <p:cNvSpPr txBox="1">
            <a:spLocks/>
          </p:cNvSpPr>
          <p:nvPr/>
        </p:nvSpPr>
        <p:spPr bwMode="auto">
          <a:xfrm>
            <a:off x="2740418" y="52555"/>
            <a:ext cx="7161949" cy="56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s-ES" sz="2400" b="1" dirty="0" smtClean="0"/>
              <a:t>Energía en </a:t>
            </a:r>
            <a:r>
              <a:rPr lang="es-ES" sz="2400" b="1" dirty="0"/>
              <a:t>función de </a:t>
            </a:r>
            <a:r>
              <a:rPr lang="es-ES" sz="2400" b="1" dirty="0" smtClean="0"/>
              <a:t>irradiancia</a:t>
            </a:r>
            <a:endParaRPr lang="es-EC" sz="2400" dirty="0"/>
          </a:p>
        </p:txBody>
      </p:sp>
      <p:graphicFrame>
        <p:nvGraphicFramePr>
          <p:cNvPr id="6" name="Tabla 5"/>
          <p:cNvGraphicFramePr>
            <a:graphicFrameLocks noGrp="1"/>
          </p:cNvGraphicFramePr>
          <p:nvPr>
            <p:extLst>
              <p:ext uri="{D42A27DB-BD31-4B8C-83A1-F6EECF244321}">
                <p14:modId xmlns:p14="http://schemas.microsoft.com/office/powerpoint/2010/main" val="564990005"/>
              </p:ext>
            </p:extLst>
          </p:nvPr>
        </p:nvGraphicFramePr>
        <p:xfrm>
          <a:off x="765647" y="620602"/>
          <a:ext cx="6025119" cy="6122030"/>
        </p:xfrm>
        <a:graphic>
          <a:graphicData uri="http://schemas.openxmlformats.org/drawingml/2006/table">
            <a:tbl>
              <a:tblPr firstRow="1" firstCol="1" bandRow="1">
                <a:tableStyleId>{5DA37D80-6434-44D0-A028-1B22A696006F}</a:tableStyleId>
              </a:tblPr>
              <a:tblGrid>
                <a:gridCol w="552165"/>
                <a:gridCol w="833949"/>
                <a:gridCol w="593922"/>
                <a:gridCol w="521953"/>
                <a:gridCol w="693196"/>
                <a:gridCol w="705298"/>
                <a:gridCol w="578223"/>
                <a:gridCol w="131446"/>
                <a:gridCol w="796401"/>
                <a:gridCol w="618566"/>
              </a:tblGrid>
              <a:tr h="158232">
                <a:tc gridSpan="10">
                  <a:txBody>
                    <a:bodyPr/>
                    <a:lstStyle/>
                    <a:p>
                      <a:pPr algn="ctr">
                        <a:lnSpc>
                          <a:spcPct val="107000"/>
                        </a:lnSpc>
                        <a:spcAft>
                          <a:spcPts val="0"/>
                        </a:spcAft>
                      </a:pPr>
                      <a:r>
                        <a:rPr lang="es-EC" sz="1100" dirty="0">
                          <a:effectLst/>
                        </a:rPr>
                        <a:t>23 de Noviembre del 2017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73220">
                <a:tc>
                  <a:txBody>
                    <a:bodyPr/>
                    <a:lstStyle/>
                    <a:p>
                      <a:pPr algn="ctr">
                        <a:lnSpc>
                          <a:spcPct val="107000"/>
                        </a:lnSpc>
                        <a:spcAft>
                          <a:spcPts val="0"/>
                        </a:spcAft>
                      </a:pPr>
                      <a:r>
                        <a:rPr lang="es-EC" sz="1100" dirty="0">
                          <a:effectLst/>
                        </a:rPr>
                        <a:t>Hora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a:txBody>
                    <a:bodyPr/>
                    <a:lstStyle/>
                    <a:p>
                      <a:pPr algn="ctr">
                        <a:lnSpc>
                          <a:spcPct val="107000"/>
                        </a:lnSpc>
                        <a:spcAft>
                          <a:spcPts val="0"/>
                        </a:spcAft>
                      </a:pPr>
                      <a:r>
                        <a:rPr lang="es-EC" sz="1100">
                          <a:effectLst/>
                        </a:rPr>
                        <a:t>[watt/m2]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a:txBody>
                    <a:bodyPr/>
                    <a:lstStyle/>
                    <a:p>
                      <a:pPr algn="ctr">
                        <a:lnSpc>
                          <a:spcPct val="107000"/>
                        </a:lnSpc>
                        <a:spcAft>
                          <a:spcPts val="0"/>
                        </a:spcAft>
                      </a:pPr>
                      <a:r>
                        <a:rPr lang="es-EC" sz="1100">
                          <a:effectLst/>
                        </a:rPr>
                        <a:t>Prom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a:txBody>
                    <a:bodyPr/>
                    <a:lstStyle/>
                    <a:p>
                      <a:pPr algn="ctr">
                        <a:lnSpc>
                          <a:spcPct val="107000"/>
                        </a:lnSpc>
                        <a:spcAft>
                          <a:spcPts val="0"/>
                        </a:spcAft>
                      </a:pPr>
                      <a:r>
                        <a:rPr lang="es-EC" sz="1100" dirty="0">
                          <a:effectLst/>
                        </a:rPr>
                        <a:t>Hora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a:txBody>
                    <a:bodyPr/>
                    <a:lstStyle/>
                    <a:p>
                      <a:pPr algn="ctr">
                        <a:lnSpc>
                          <a:spcPct val="107000"/>
                        </a:lnSpc>
                        <a:spcAft>
                          <a:spcPts val="0"/>
                        </a:spcAft>
                      </a:pPr>
                      <a:r>
                        <a:rPr lang="es-EC" sz="1100" dirty="0">
                          <a:effectLst/>
                        </a:rPr>
                        <a:t>[watt/m2]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a:txBody>
                    <a:bodyPr/>
                    <a:lstStyle/>
                    <a:p>
                      <a:pPr algn="ctr">
                        <a:lnSpc>
                          <a:spcPct val="107000"/>
                        </a:lnSpc>
                        <a:spcAft>
                          <a:spcPts val="0"/>
                        </a:spcAft>
                      </a:pPr>
                      <a:r>
                        <a:rPr lang="es-EC" sz="1100" dirty="0">
                          <a:effectLst/>
                        </a:rPr>
                        <a:t>Prom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a:txBody>
                    <a:bodyPr/>
                    <a:lstStyle/>
                    <a:p>
                      <a:pPr algn="ctr">
                        <a:lnSpc>
                          <a:spcPct val="107000"/>
                        </a:lnSpc>
                        <a:spcAft>
                          <a:spcPts val="0"/>
                        </a:spcAft>
                      </a:pPr>
                      <a:r>
                        <a:rPr lang="es-EC" sz="1100">
                          <a:effectLst/>
                        </a:rPr>
                        <a:t>Hora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gridSpan="2">
                  <a:txBody>
                    <a:bodyPr/>
                    <a:lstStyle/>
                    <a:p>
                      <a:pPr algn="ctr">
                        <a:lnSpc>
                          <a:spcPct val="107000"/>
                        </a:lnSpc>
                        <a:spcAft>
                          <a:spcPts val="0"/>
                        </a:spcAft>
                      </a:pPr>
                      <a:r>
                        <a:rPr lang="es-EC" sz="1100">
                          <a:effectLst/>
                        </a:rPr>
                        <a:t>[watt/m2]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hMerge="1">
                  <a:txBody>
                    <a:bodyPr/>
                    <a:lstStyle/>
                    <a:p>
                      <a:pPr algn="ctr">
                        <a:lnSpc>
                          <a:spcPct val="107000"/>
                        </a:lnSpc>
                        <a:spcAft>
                          <a:spcPts val="0"/>
                        </a:spcAft>
                      </a:pP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a:txBody>
                    <a:bodyPr/>
                    <a:lstStyle/>
                    <a:p>
                      <a:pPr algn="ctr">
                        <a:lnSpc>
                          <a:spcPct val="107000"/>
                        </a:lnSpc>
                        <a:spcAft>
                          <a:spcPts val="0"/>
                        </a:spcAft>
                      </a:pPr>
                      <a:r>
                        <a:rPr lang="es-EC" sz="1100">
                          <a:effectLst/>
                        </a:rPr>
                        <a:t>Prom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r>
              <a:tr h="181797">
                <a:tc rowSpan="12">
                  <a:txBody>
                    <a:bodyPr/>
                    <a:lstStyle/>
                    <a:p>
                      <a:pPr algn="ctr">
                        <a:lnSpc>
                          <a:spcPct val="107000"/>
                        </a:lnSpc>
                        <a:spcAft>
                          <a:spcPts val="0"/>
                        </a:spcAft>
                      </a:pPr>
                      <a:r>
                        <a:rPr lang="es-EC" sz="1100">
                          <a:effectLst/>
                        </a:rPr>
                        <a:t>9:05 - 10:00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vert="vert270" anchor="ctr"/>
                </a:tc>
                <a:tc>
                  <a:txBody>
                    <a:bodyPr/>
                    <a:lstStyle/>
                    <a:p>
                      <a:pPr algn="ctr">
                        <a:lnSpc>
                          <a:spcPct val="107000"/>
                        </a:lnSpc>
                        <a:spcAft>
                          <a:spcPts val="0"/>
                        </a:spcAft>
                      </a:pPr>
                      <a:r>
                        <a:rPr lang="es-EC" sz="1100">
                          <a:effectLst/>
                        </a:rPr>
                        <a:t>198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rowSpan="12">
                  <a:txBody>
                    <a:bodyPr/>
                    <a:lstStyle/>
                    <a:p>
                      <a:pPr algn="ctr">
                        <a:lnSpc>
                          <a:spcPct val="107000"/>
                        </a:lnSpc>
                        <a:spcAft>
                          <a:spcPts val="0"/>
                        </a:spcAft>
                      </a:pPr>
                      <a:r>
                        <a:rPr lang="es-EC" sz="1100">
                          <a:effectLst/>
                        </a:rPr>
                        <a:t>216,42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ctr"/>
                </a:tc>
                <a:tc rowSpan="12">
                  <a:txBody>
                    <a:bodyPr/>
                    <a:lstStyle/>
                    <a:p>
                      <a:pPr algn="ctr">
                        <a:lnSpc>
                          <a:spcPct val="107000"/>
                        </a:lnSpc>
                        <a:spcAft>
                          <a:spcPts val="0"/>
                        </a:spcAft>
                      </a:pPr>
                      <a:r>
                        <a:rPr lang="es-EC" sz="1100" dirty="0">
                          <a:effectLst/>
                        </a:rPr>
                        <a:t>11:05 - 12:00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vert="vert270" anchor="ctr"/>
                </a:tc>
                <a:tc>
                  <a:txBody>
                    <a:bodyPr/>
                    <a:lstStyle/>
                    <a:p>
                      <a:pPr algn="ctr">
                        <a:lnSpc>
                          <a:spcPct val="107000"/>
                        </a:lnSpc>
                        <a:spcAft>
                          <a:spcPts val="0"/>
                        </a:spcAft>
                      </a:pPr>
                      <a:r>
                        <a:rPr lang="es-EC" sz="1100" dirty="0">
                          <a:effectLst/>
                        </a:rPr>
                        <a:t>320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rowSpan="12">
                  <a:txBody>
                    <a:bodyPr/>
                    <a:lstStyle/>
                    <a:p>
                      <a:pPr algn="ctr">
                        <a:lnSpc>
                          <a:spcPct val="107000"/>
                        </a:lnSpc>
                        <a:spcAft>
                          <a:spcPts val="0"/>
                        </a:spcAft>
                      </a:pPr>
                      <a:r>
                        <a:rPr lang="es-EC" sz="1100" dirty="0">
                          <a:effectLst/>
                        </a:rPr>
                        <a:t>338,33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ctr"/>
                </a:tc>
                <a:tc rowSpan="12">
                  <a:txBody>
                    <a:bodyPr/>
                    <a:lstStyle/>
                    <a:p>
                      <a:pPr algn="ctr">
                        <a:lnSpc>
                          <a:spcPct val="107000"/>
                        </a:lnSpc>
                        <a:spcAft>
                          <a:spcPts val="0"/>
                        </a:spcAft>
                      </a:pPr>
                      <a:r>
                        <a:rPr lang="es-EC" sz="1100" dirty="0">
                          <a:effectLst/>
                        </a:rPr>
                        <a:t>13:05 - 14:00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vert="vert270" anchor="ctr"/>
                </a:tc>
                <a:tc gridSpan="2">
                  <a:txBody>
                    <a:bodyPr/>
                    <a:lstStyle/>
                    <a:p>
                      <a:pPr algn="ctr">
                        <a:lnSpc>
                          <a:spcPct val="107000"/>
                        </a:lnSpc>
                        <a:spcAft>
                          <a:spcPts val="0"/>
                        </a:spcAft>
                      </a:pPr>
                      <a:r>
                        <a:rPr lang="es-EC" sz="1100">
                          <a:effectLst/>
                        </a:rPr>
                        <a:t>249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hMerge="1">
                  <a:txBody>
                    <a:bodyPr/>
                    <a:lstStyle/>
                    <a:p>
                      <a:pPr algn="ctr">
                        <a:lnSpc>
                          <a:spcPct val="107000"/>
                        </a:lnSpc>
                        <a:spcAft>
                          <a:spcPts val="0"/>
                        </a:spcAft>
                      </a:pP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rowSpan="12">
                  <a:txBody>
                    <a:bodyPr/>
                    <a:lstStyle/>
                    <a:p>
                      <a:pPr algn="ctr">
                        <a:lnSpc>
                          <a:spcPct val="107000"/>
                        </a:lnSpc>
                        <a:spcAft>
                          <a:spcPts val="0"/>
                        </a:spcAft>
                      </a:pPr>
                      <a:r>
                        <a:rPr lang="es-EC" sz="1100">
                          <a:effectLst/>
                        </a:rPr>
                        <a:t>259,17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ctr"/>
                </a:tc>
              </a:tr>
              <a:tr h="181797">
                <a:tc vMerge="1">
                  <a:txBody>
                    <a:bodyPr/>
                    <a:lstStyle/>
                    <a:p>
                      <a:endParaRPr lang="es-EC"/>
                    </a:p>
                  </a:txBody>
                  <a:tcPr/>
                </a:tc>
                <a:tc>
                  <a:txBody>
                    <a:bodyPr/>
                    <a:lstStyle/>
                    <a:p>
                      <a:pPr algn="ctr">
                        <a:lnSpc>
                          <a:spcPct val="107000"/>
                        </a:lnSpc>
                        <a:spcAft>
                          <a:spcPts val="0"/>
                        </a:spcAft>
                      </a:pPr>
                      <a:r>
                        <a:rPr lang="es-EC" sz="1100">
                          <a:effectLst/>
                        </a:rPr>
                        <a:t>202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100" dirty="0">
                          <a:effectLst/>
                        </a:rPr>
                        <a:t>325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gridSpan="2">
                  <a:txBody>
                    <a:bodyPr/>
                    <a:lstStyle/>
                    <a:p>
                      <a:pPr algn="ctr">
                        <a:lnSpc>
                          <a:spcPct val="107000"/>
                        </a:lnSpc>
                        <a:spcAft>
                          <a:spcPts val="0"/>
                        </a:spcAft>
                      </a:pPr>
                      <a:r>
                        <a:rPr lang="es-EC" sz="1100">
                          <a:effectLst/>
                        </a:rPr>
                        <a:t>238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hMerge="1">
                  <a:txBody>
                    <a:bodyPr/>
                    <a:lstStyle/>
                    <a:p>
                      <a:pPr algn="ctr">
                        <a:lnSpc>
                          <a:spcPct val="107000"/>
                        </a:lnSpc>
                        <a:spcAft>
                          <a:spcPts val="0"/>
                        </a:spcAft>
                      </a:pP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r>
              <a:tr h="181797">
                <a:tc vMerge="1">
                  <a:txBody>
                    <a:bodyPr/>
                    <a:lstStyle/>
                    <a:p>
                      <a:endParaRPr lang="es-EC"/>
                    </a:p>
                  </a:txBody>
                  <a:tcPr/>
                </a:tc>
                <a:tc>
                  <a:txBody>
                    <a:bodyPr/>
                    <a:lstStyle/>
                    <a:p>
                      <a:pPr algn="ctr">
                        <a:lnSpc>
                          <a:spcPct val="107000"/>
                        </a:lnSpc>
                        <a:spcAft>
                          <a:spcPts val="0"/>
                        </a:spcAft>
                      </a:pPr>
                      <a:r>
                        <a:rPr lang="es-EC" sz="1100">
                          <a:effectLst/>
                        </a:rPr>
                        <a:t>210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100" dirty="0">
                          <a:effectLst/>
                        </a:rPr>
                        <a:t>331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gridSpan="2">
                  <a:txBody>
                    <a:bodyPr/>
                    <a:lstStyle/>
                    <a:p>
                      <a:pPr algn="ctr">
                        <a:lnSpc>
                          <a:spcPct val="107000"/>
                        </a:lnSpc>
                        <a:spcAft>
                          <a:spcPts val="0"/>
                        </a:spcAft>
                      </a:pPr>
                      <a:r>
                        <a:rPr lang="es-EC" sz="1100" dirty="0">
                          <a:effectLst/>
                        </a:rPr>
                        <a:t>235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hMerge="1">
                  <a:txBody>
                    <a:bodyPr/>
                    <a:lstStyle/>
                    <a:p>
                      <a:pPr algn="ctr">
                        <a:lnSpc>
                          <a:spcPct val="107000"/>
                        </a:lnSpc>
                        <a:spcAft>
                          <a:spcPts val="0"/>
                        </a:spcAft>
                      </a:pP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r>
              <a:tr h="181797">
                <a:tc vMerge="1">
                  <a:txBody>
                    <a:bodyPr/>
                    <a:lstStyle/>
                    <a:p>
                      <a:endParaRPr lang="es-EC"/>
                    </a:p>
                  </a:txBody>
                  <a:tcPr/>
                </a:tc>
                <a:tc>
                  <a:txBody>
                    <a:bodyPr/>
                    <a:lstStyle/>
                    <a:p>
                      <a:pPr algn="ctr">
                        <a:lnSpc>
                          <a:spcPct val="107000"/>
                        </a:lnSpc>
                        <a:spcAft>
                          <a:spcPts val="0"/>
                        </a:spcAft>
                      </a:pPr>
                      <a:r>
                        <a:rPr lang="es-EC" sz="1100">
                          <a:effectLst/>
                        </a:rPr>
                        <a:t>204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100" dirty="0">
                          <a:effectLst/>
                        </a:rPr>
                        <a:t>342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gridSpan="2">
                  <a:txBody>
                    <a:bodyPr/>
                    <a:lstStyle/>
                    <a:p>
                      <a:pPr algn="ctr">
                        <a:lnSpc>
                          <a:spcPct val="107000"/>
                        </a:lnSpc>
                        <a:spcAft>
                          <a:spcPts val="0"/>
                        </a:spcAft>
                      </a:pPr>
                      <a:r>
                        <a:rPr lang="es-EC" sz="1100" dirty="0">
                          <a:effectLst/>
                        </a:rPr>
                        <a:t>220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hMerge="1">
                  <a:txBody>
                    <a:bodyPr/>
                    <a:lstStyle/>
                    <a:p>
                      <a:pPr algn="ctr">
                        <a:lnSpc>
                          <a:spcPct val="107000"/>
                        </a:lnSpc>
                        <a:spcAft>
                          <a:spcPts val="0"/>
                        </a:spcAft>
                      </a:pP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r>
              <a:tr h="181797">
                <a:tc vMerge="1">
                  <a:txBody>
                    <a:bodyPr/>
                    <a:lstStyle/>
                    <a:p>
                      <a:endParaRPr lang="es-EC"/>
                    </a:p>
                  </a:txBody>
                  <a:tcPr/>
                </a:tc>
                <a:tc>
                  <a:txBody>
                    <a:bodyPr/>
                    <a:lstStyle/>
                    <a:p>
                      <a:pPr algn="ctr">
                        <a:lnSpc>
                          <a:spcPct val="107000"/>
                        </a:lnSpc>
                        <a:spcAft>
                          <a:spcPts val="0"/>
                        </a:spcAft>
                      </a:pPr>
                      <a:r>
                        <a:rPr lang="es-EC" sz="1100">
                          <a:effectLst/>
                        </a:rPr>
                        <a:t>209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100" dirty="0">
                          <a:effectLst/>
                        </a:rPr>
                        <a:t>349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gridSpan="2">
                  <a:txBody>
                    <a:bodyPr/>
                    <a:lstStyle/>
                    <a:p>
                      <a:pPr algn="ctr">
                        <a:lnSpc>
                          <a:spcPct val="107000"/>
                        </a:lnSpc>
                        <a:spcAft>
                          <a:spcPts val="0"/>
                        </a:spcAft>
                      </a:pPr>
                      <a:r>
                        <a:rPr lang="es-EC" sz="1100">
                          <a:effectLst/>
                        </a:rPr>
                        <a:t>215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hMerge="1">
                  <a:txBody>
                    <a:bodyPr/>
                    <a:lstStyle/>
                    <a:p>
                      <a:pPr algn="ctr">
                        <a:lnSpc>
                          <a:spcPct val="107000"/>
                        </a:lnSpc>
                        <a:spcAft>
                          <a:spcPts val="0"/>
                        </a:spcAft>
                      </a:pP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r>
              <a:tr h="181797">
                <a:tc vMerge="1">
                  <a:txBody>
                    <a:bodyPr/>
                    <a:lstStyle/>
                    <a:p>
                      <a:endParaRPr lang="es-EC"/>
                    </a:p>
                  </a:txBody>
                  <a:tcPr/>
                </a:tc>
                <a:tc>
                  <a:txBody>
                    <a:bodyPr/>
                    <a:lstStyle/>
                    <a:p>
                      <a:pPr algn="ctr">
                        <a:lnSpc>
                          <a:spcPct val="107000"/>
                        </a:lnSpc>
                        <a:spcAft>
                          <a:spcPts val="0"/>
                        </a:spcAft>
                      </a:pPr>
                      <a:r>
                        <a:rPr lang="es-EC" sz="1100">
                          <a:effectLst/>
                        </a:rPr>
                        <a:t>215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100">
                          <a:effectLst/>
                        </a:rPr>
                        <a:t>355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gridSpan="2">
                  <a:txBody>
                    <a:bodyPr/>
                    <a:lstStyle/>
                    <a:p>
                      <a:pPr algn="ctr">
                        <a:lnSpc>
                          <a:spcPct val="107000"/>
                        </a:lnSpc>
                        <a:spcAft>
                          <a:spcPts val="0"/>
                        </a:spcAft>
                      </a:pPr>
                      <a:r>
                        <a:rPr lang="es-EC" sz="1100">
                          <a:effectLst/>
                        </a:rPr>
                        <a:t>218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hMerge="1">
                  <a:txBody>
                    <a:bodyPr/>
                    <a:lstStyle/>
                    <a:p>
                      <a:pPr algn="ctr">
                        <a:lnSpc>
                          <a:spcPct val="107000"/>
                        </a:lnSpc>
                        <a:spcAft>
                          <a:spcPts val="0"/>
                        </a:spcAft>
                      </a:pP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r>
              <a:tr h="181797">
                <a:tc vMerge="1">
                  <a:txBody>
                    <a:bodyPr/>
                    <a:lstStyle/>
                    <a:p>
                      <a:endParaRPr lang="es-EC"/>
                    </a:p>
                  </a:txBody>
                  <a:tcPr/>
                </a:tc>
                <a:tc>
                  <a:txBody>
                    <a:bodyPr/>
                    <a:lstStyle/>
                    <a:p>
                      <a:pPr algn="ctr">
                        <a:lnSpc>
                          <a:spcPct val="107000"/>
                        </a:lnSpc>
                        <a:spcAft>
                          <a:spcPts val="0"/>
                        </a:spcAft>
                      </a:pPr>
                      <a:r>
                        <a:rPr lang="es-EC" sz="1100">
                          <a:effectLst/>
                        </a:rPr>
                        <a:t>217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100">
                          <a:effectLst/>
                        </a:rPr>
                        <a:t>345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gridSpan="2">
                  <a:txBody>
                    <a:bodyPr/>
                    <a:lstStyle/>
                    <a:p>
                      <a:pPr algn="ctr">
                        <a:lnSpc>
                          <a:spcPct val="107000"/>
                        </a:lnSpc>
                        <a:spcAft>
                          <a:spcPts val="0"/>
                        </a:spcAft>
                      </a:pPr>
                      <a:r>
                        <a:rPr lang="es-EC" sz="1100">
                          <a:effectLst/>
                        </a:rPr>
                        <a:t>243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hMerge="1">
                  <a:txBody>
                    <a:bodyPr/>
                    <a:lstStyle/>
                    <a:p>
                      <a:pPr algn="ctr">
                        <a:lnSpc>
                          <a:spcPct val="107000"/>
                        </a:lnSpc>
                        <a:spcAft>
                          <a:spcPts val="0"/>
                        </a:spcAft>
                      </a:pP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r>
              <a:tr h="181797">
                <a:tc vMerge="1">
                  <a:txBody>
                    <a:bodyPr/>
                    <a:lstStyle/>
                    <a:p>
                      <a:endParaRPr lang="es-EC"/>
                    </a:p>
                  </a:txBody>
                  <a:tcPr/>
                </a:tc>
                <a:tc>
                  <a:txBody>
                    <a:bodyPr/>
                    <a:lstStyle/>
                    <a:p>
                      <a:pPr algn="ctr">
                        <a:lnSpc>
                          <a:spcPct val="107000"/>
                        </a:lnSpc>
                        <a:spcAft>
                          <a:spcPts val="0"/>
                        </a:spcAft>
                      </a:pPr>
                      <a:r>
                        <a:rPr lang="es-EC" sz="1100">
                          <a:effectLst/>
                        </a:rPr>
                        <a:t>219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100">
                          <a:effectLst/>
                        </a:rPr>
                        <a:t>315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gridSpan="2">
                  <a:txBody>
                    <a:bodyPr/>
                    <a:lstStyle/>
                    <a:p>
                      <a:pPr algn="ctr">
                        <a:lnSpc>
                          <a:spcPct val="107000"/>
                        </a:lnSpc>
                        <a:spcAft>
                          <a:spcPts val="0"/>
                        </a:spcAft>
                      </a:pPr>
                      <a:r>
                        <a:rPr lang="es-EC" sz="1100">
                          <a:effectLst/>
                        </a:rPr>
                        <a:t>231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hMerge="1">
                  <a:txBody>
                    <a:bodyPr/>
                    <a:lstStyle/>
                    <a:p>
                      <a:pPr algn="ctr">
                        <a:lnSpc>
                          <a:spcPct val="107000"/>
                        </a:lnSpc>
                        <a:spcAft>
                          <a:spcPts val="0"/>
                        </a:spcAft>
                      </a:pP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r>
              <a:tr h="181797">
                <a:tc vMerge="1">
                  <a:txBody>
                    <a:bodyPr/>
                    <a:lstStyle/>
                    <a:p>
                      <a:endParaRPr lang="es-EC"/>
                    </a:p>
                  </a:txBody>
                  <a:tcPr/>
                </a:tc>
                <a:tc>
                  <a:txBody>
                    <a:bodyPr/>
                    <a:lstStyle/>
                    <a:p>
                      <a:pPr algn="ctr">
                        <a:lnSpc>
                          <a:spcPct val="107000"/>
                        </a:lnSpc>
                        <a:spcAft>
                          <a:spcPts val="0"/>
                        </a:spcAft>
                      </a:pPr>
                      <a:r>
                        <a:rPr lang="es-EC" sz="1100">
                          <a:effectLst/>
                        </a:rPr>
                        <a:t>232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100">
                          <a:effectLst/>
                        </a:rPr>
                        <a:t>317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gridSpan="2">
                  <a:txBody>
                    <a:bodyPr/>
                    <a:lstStyle/>
                    <a:p>
                      <a:pPr algn="ctr">
                        <a:lnSpc>
                          <a:spcPct val="107000"/>
                        </a:lnSpc>
                        <a:spcAft>
                          <a:spcPts val="0"/>
                        </a:spcAft>
                      </a:pPr>
                      <a:r>
                        <a:rPr lang="es-EC" sz="1100" dirty="0">
                          <a:effectLst/>
                        </a:rPr>
                        <a:t>340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hMerge="1">
                  <a:txBody>
                    <a:bodyPr/>
                    <a:lstStyle/>
                    <a:p>
                      <a:pPr algn="ctr">
                        <a:lnSpc>
                          <a:spcPct val="107000"/>
                        </a:lnSpc>
                        <a:spcAft>
                          <a:spcPts val="0"/>
                        </a:spcAft>
                      </a:pP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r>
              <a:tr h="181797">
                <a:tc vMerge="1">
                  <a:txBody>
                    <a:bodyPr/>
                    <a:lstStyle/>
                    <a:p>
                      <a:endParaRPr lang="es-EC"/>
                    </a:p>
                  </a:txBody>
                  <a:tcPr/>
                </a:tc>
                <a:tc>
                  <a:txBody>
                    <a:bodyPr/>
                    <a:lstStyle/>
                    <a:p>
                      <a:pPr algn="ctr">
                        <a:lnSpc>
                          <a:spcPct val="107000"/>
                        </a:lnSpc>
                        <a:spcAft>
                          <a:spcPts val="0"/>
                        </a:spcAft>
                      </a:pPr>
                      <a:r>
                        <a:rPr lang="es-EC" sz="1100">
                          <a:effectLst/>
                        </a:rPr>
                        <a:t>225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100" dirty="0">
                          <a:effectLst/>
                        </a:rPr>
                        <a:t>362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gridSpan="2">
                  <a:txBody>
                    <a:bodyPr/>
                    <a:lstStyle/>
                    <a:p>
                      <a:pPr algn="ctr">
                        <a:lnSpc>
                          <a:spcPct val="107000"/>
                        </a:lnSpc>
                        <a:spcAft>
                          <a:spcPts val="0"/>
                        </a:spcAft>
                      </a:pPr>
                      <a:r>
                        <a:rPr lang="es-EC" sz="1100" dirty="0">
                          <a:effectLst/>
                        </a:rPr>
                        <a:t>248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hMerge="1">
                  <a:txBody>
                    <a:bodyPr/>
                    <a:lstStyle/>
                    <a:p>
                      <a:pPr algn="ctr">
                        <a:lnSpc>
                          <a:spcPct val="107000"/>
                        </a:lnSpc>
                        <a:spcAft>
                          <a:spcPts val="0"/>
                        </a:spcAft>
                      </a:pP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r>
              <a:tr h="181797">
                <a:tc vMerge="1">
                  <a:txBody>
                    <a:bodyPr/>
                    <a:lstStyle/>
                    <a:p>
                      <a:endParaRPr lang="es-EC"/>
                    </a:p>
                  </a:txBody>
                  <a:tcPr/>
                </a:tc>
                <a:tc>
                  <a:txBody>
                    <a:bodyPr/>
                    <a:lstStyle/>
                    <a:p>
                      <a:pPr algn="ctr">
                        <a:lnSpc>
                          <a:spcPct val="107000"/>
                        </a:lnSpc>
                        <a:spcAft>
                          <a:spcPts val="0"/>
                        </a:spcAft>
                      </a:pPr>
                      <a:r>
                        <a:rPr lang="es-EC" sz="1100">
                          <a:effectLst/>
                        </a:rPr>
                        <a:t>229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100">
                          <a:effectLst/>
                        </a:rPr>
                        <a:t>364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gridSpan="2">
                  <a:txBody>
                    <a:bodyPr/>
                    <a:lstStyle/>
                    <a:p>
                      <a:pPr algn="ctr">
                        <a:lnSpc>
                          <a:spcPct val="107000"/>
                        </a:lnSpc>
                        <a:spcAft>
                          <a:spcPts val="0"/>
                        </a:spcAft>
                      </a:pPr>
                      <a:r>
                        <a:rPr lang="es-EC" sz="1100" dirty="0">
                          <a:effectLst/>
                        </a:rPr>
                        <a:t>347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hMerge="1">
                  <a:txBody>
                    <a:bodyPr/>
                    <a:lstStyle/>
                    <a:p>
                      <a:pPr algn="ctr">
                        <a:lnSpc>
                          <a:spcPct val="107000"/>
                        </a:lnSpc>
                        <a:spcAft>
                          <a:spcPts val="0"/>
                        </a:spcAft>
                      </a:pP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r>
              <a:tr h="181797">
                <a:tc vMerge="1">
                  <a:txBody>
                    <a:bodyPr/>
                    <a:lstStyle/>
                    <a:p>
                      <a:endParaRPr lang="es-EC"/>
                    </a:p>
                  </a:txBody>
                  <a:tcPr/>
                </a:tc>
                <a:tc>
                  <a:txBody>
                    <a:bodyPr/>
                    <a:lstStyle/>
                    <a:p>
                      <a:pPr algn="ctr">
                        <a:lnSpc>
                          <a:spcPct val="107000"/>
                        </a:lnSpc>
                        <a:spcAft>
                          <a:spcPts val="0"/>
                        </a:spcAft>
                      </a:pPr>
                      <a:r>
                        <a:rPr lang="es-EC" sz="1100">
                          <a:effectLst/>
                        </a:rPr>
                        <a:t>237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100">
                          <a:effectLst/>
                        </a:rPr>
                        <a:t>335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gridSpan="2">
                  <a:txBody>
                    <a:bodyPr/>
                    <a:lstStyle/>
                    <a:p>
                      <a:pPr algn="ctr">
                        <a:lnSpc>
                          <a:spcPct val="107000"/>
                        </a:lnSpc>
                        <a:spcAft>
                          <a:spcPts val="0"/>
                        </a:spcAft>
                      </a:pPr>
                      <a:r>
                        <a:rPr lang="es-EC" sz="1100" dirty="0">
                          <a:effectLst/>
                        </a:rPr>
                        <a:t>326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hMerge="1">
                  <a:txBody>
                    <a:bodyPr/>
                    <a:lstStyle/>
                    <a:p>
                      <a:pPr algn="ctr">
                        <a:lnSpc>
                          <a:spcPct val="107000"/>
                        </a:lnSpc>
                        <a:spcAft>
                          <a:spcPts val="0"/>
                        </a:spcAft>
                      </a:pP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r>
              <a:tr h="373220">
                <a:tc rowSpan="12">
                  <a:txBody>
                    <a:bodyPr/>
                    <a:lstStyle/>
                    <a:p>
                      <a:pPr algn="ctr">
                        <a:lnSpc>
                          <a:spcPct val="107000"/>
                        </a:lnSpc>
                        <a:spcAft>
                          <a:spcPts val="0"/>
                        </a:spcAft>
                      </a:pPr>
                      <a:r>
                        <a:rPr lang="es-EC" sz="1100">
                          <a:effectLst/>
                        </a:rPr>
                        <a:t>10:05 - 11:00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vert="vert270" anchor="ctr"/>
                </a:tc>
                <a:tc>
                  <a:txBody>
                    <a:bodyPr/>
                    <a:lstStyle/>
                    <a:p>
                      <a:pPr algn="ctr">
                        <a:lnSpc>
                          <a:spcPct val="107000"/>
                        </a:lnSpc>
                        <a:spcAft>
                          <a:spcPts val="0"/>
                        </a:spcAft>
                      </a:pPr>
                      <a:r>
                        <a:rPr lang="es-EC" sz="1100">
                          <a:effectLst/>
                        </a:rPr>
                        <a:t>240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rowSpan="12">
                  <a:txBody>
                    <a:bodyPr/>
                    <a:lstStyle/>
                    <a:p>
                      <a:pPr algn="ctr">
                        <a:lnSpc>
                          <a:spcPct val="107000"/>
                        </a:lnSpc>
                        <a:spcAft>
                          <a:spcPts val="0"/>
                        </a:spcAft>
                      </a:pPr>
                      <a:r>
                        <a:rPr lang="es-EC" sz="1100">
                          <a:effectLst/>
                        </a:rPr>
                        <a:t>280,83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ctr"/>
                </a:tc>
                <a:tc rowSpan="12">
                  <a:txBody>
                    <a:bodyPr/>
                    <a:lstStyle/>
                    <a:p>
                      <a:pPr algn="ctr">
                        <a:lnSpc>
                          <a:spcPct val="107000"/>
                        </a:lnSpc>
                        <a:spcAft>
                          <a:spcPts val="0"/>
                        </a:spcAft>
                      </a:pPr>
                      <a:r>
                        <a:rPr lang="es-EC" sz="1100">
                          <a:effectLst/>
                        </a:rPr>
                        <a:t>12:05 - 13:00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vert="vert270" anchor="ctr"/>
                </a:tc>
                <a:tc>
                  <a:txBody>
                    <a:bodyPr/>
                    <a:lstStyle/>
                    <a:p>
                      <a:pPr algn="ctr">
                        <a:lnSpc>
                          <a:spcPct val="107000"/>
                        </a:lnSpc>
                        <a:spcAft>
                          <a:spcPts val="0"/>
                        </a:spcAft>
                      </a:pPr>
                      <a:r>
                        <a:rPr lang="es-EC" sz="1100">
                          <a:effectLst/>
                        </a:rPr>
                        <a:t>360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rowSpan="12">
                  <a:txBody>
                    <a:bodyPr/>
                    <a:lstStyle/>
                    <a:p>
                      <a:pPr algn="ctr">
                        <a:lnSpc>
                          <a:spcPct val="107000"/>
                        </a:lnSpc>
                        <a:spcAft>
                          <a:spcPts val="0"/>
                        </a:spcAft>
                      </a:pPr>
                      <a:r>
                        <a:rPr lang="es-EC" sz="1100" dirty="0">
                          <a:effectLst/>
                        </a:rPr>
                        <a:t>395,75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ctr">
                    <a:lnR w="12700" cap="flat" cmpd="sng" algn="ctr">
                      <a:solidFill>
                        <a:schemeClr val="accent2">
                          <a:lumMod val="60000"/>
                          <a:lumOff val="40000"/>
                        </a:schemeClr>
                      </a:solidFill>
                      <a:prstDash val="solid"/>
                      <a:round/>
                      <a:headEnd type="none" w="med" len="med"/>
                      <a:tailEnd type="none" w="med" len="med"/>
                    </a:lnR>
                  </a:tcPr>
                </a:tc>
                <a:tc rowSpan="5">
                  <a:txBody>
                    <a:bodyPr/>
                    <a:lstStyle/>
                    <a:p>
                      <a:pPr algn="ctr">
                        <a:lnSpc>
                          <a:spcPct val="107000"/>
                        </a:lnSpc>
                        <a:spcAft>
                          <a:spcPts val="0"/>
                        </a:spcAft>
                      </a:pPr>
                      <a:r>
                        <a:rPr lang="es-EC" sz="1100">
                          <a:effectLst/>
                        </a:rPr>
                        <a:t>Promedio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vert="vert270" anchor="ctr">
                    <a:lnL w="12700" cap="flat" cmpd="sng" algn="ctr">
                      <a:solidFill>
                        <a:schemeClr val="accent2">
                          <a:lumMod val="60000"/>
                          <a:lumOff val="40000"/>
                        </a:schemeClr>
                      </a:solidFill>
                      <a:prstDash val="solid"/>
                      <a:round/>
                      <a:headEnd type="none" w="med" len="med"/>
                      <a:tailEnd type="none" w="med" len="med"/>
                    </a:lnL>
                  </a:tcPr>
                </a:tc>
                <a:tc gridSpan="2">
                  <a:txBody>
                    <a:bodyPr/>
                    <a:lstStyle/>
                    <a:p>
                      <a:pPr algn="ctr">
                        <a:lnSpc>
                          <a:spcPct val="107000"/>
                        </a:lnSpc>
                        <a:spcAft>
                          <a:spcPts val="0"/>
                        </a:spcAft>
                      </a:pPr>
                      <a:r>
                        <a:rPr lang="es-EC" sz="1100">
                          <a:effectLst/>
                        </a:rPr>
                        <a:t>9:05 - 10:00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hMerge="1">
                  <a:txBody>
                    <a:bodyPr/>
                    <a:lstStyle/>
                    <a:p>
                      <a:pPr algn="ctr">
                        <a:lnSpc>
                          <a:spcPct val="107000"/>
                        </a:lnSpc>
                        <a:spcAft>
                          <a:spcPts val="0"/>
                        </a:spcAft>
                      </a:pP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a:txBody>
                    <a:bodyPr/>
                    <a:lstStyle/>
                    <a:p>
                      <a:pPr algn="ctr">
                        <a:lnSpc>
                          <a:spcPct val="107000"/>
                        </a:lnSpc>
                        <a:spcAft>
                          <a:spcPts val="0"/>
                        </a:spcAft>
                      </a:pPr>
                      <a:r>
                        <a:rPr lang="es-EC" sz="1100">
                          <a:effectLst/>
                        </a:rPr>
                        <a:t>216,42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r>
              <a:tr h="373220">
                <a:tc vMerge="1">
                  <a:txBody>
                    <a:bodyPr/>
                    <a:lstStyle/>
                    <a:p>
                      <a:endParaRPr lang="es-EC"/>
                    </a:p>
                  </a:txBody>
                  <a:tcPr/>
                </a:tc>
                <a:tc>
                  <a:txBody>
                    <a:bodyPr/>
                    <a:lstStyle/>
                    <a:p>
                      <a:pPr algn="ctr">
                        <a:lnSpc>
                          <a:spcPct val="107000"/>
                        </a:lnSpc>
                        <a:spcAft>
                          <a:spcPts val="0"/>
                        </a:spcAft>
                      </a:pPr>
                      <a:r>
                        <a:rPr lang="es-EC" sz="1100">
                          <a:effectLst/>
                        </a:rPr>
                        <a:t>250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100" dirty="0">
                          <a:effectLst/>
                        </a:rPr>
                        <a:t>377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gridSpan="2">
                  <a:txBody>
                    <a:bodyPr/>
                    <a:lstStyle/>
                    <a:p>
                      <a:pPr algn="ctr">
                        <a:lnSpc>
                          <a:spcPct val="107000"/>
                        </a:lnSpc>
                        <a:spcAft>
                          <a:spcPts val="0"/>
                        </a:spcAft>
                      </a:pPr>
                      <a:r>
                        <a:rPr lang="es-EC" sz="1100" dirty="0">
                          <a:effectLst/>
                        </a:rPr>
                        <a:t>10:05 - 11:00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hMerge="1">
                  <a:txBody>
                    <a:bodyPr/>
                    <a:lstStyle/>
                    <a:p>
                      <a:pPr algn="ctr">
                        <a:lnSpc>
                          <a:spcPct val="107000"/>
                        </a:lnSpc>
                        <a:spcAft>
                          <a:spcPts val="0"/>
                        </a:spcAft>
                      </a:pP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a:txBody>
                    <a:bodyPr/>
                    <a:lstStyle/>
                    <a:p>
                      <a:pPr algn="ctr">
                        <a:lnSpc>
                          <a:spcPct val="107000"/>
                        </a:lnSpc>
                        <a:spcAft>
                          <a:spcPts val="0"/>
                        </a:spcAft>
                      </a:pPr>
                      <a:r>
                        <a:rPr lang="es-EC" sz="1100">
                          <a:effectLst/>
                        </a:rPr>
                        <a:t>280,83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r>
              <a:tr h="373220">
                <a:tc vMerge="1">
                  <a:txBody>
                    <a:bodyPr/>
                    <a:lstStyle/>
                    <a:p>
                      <a:endParaRPr lang="es-EC"/>
                    </a:p>
                  </a:txBody>
                  <a:tcPr/>
                </a:tc>
                <a:tc>
                  <a:txBody>
                    <a:bodyPr/>
                    <a:lstStyle/>
                    <a:p>
                      <a:pPr algn="ctr">
                        <a:lnSpc>
                          <a:spcPct val="107000"/>
                        </a:lnSpc>
                        <a:spcAft>
                          <a:spcPts val="0"/>
                        </a:spcAft>
                      </a:pPr>
                      <a:r>
                        <a:rPr lang="es-EC" sz="1100">
                          <a:effectLst/>
                        </a:rPr>
                        <a:t>242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100">
                          <a:effectLst/>
                        </a:rPr>
                        <a:t>442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gridSpan="2">
                  <a:txBody>
                    <a:bodyPr/>
                    <a:lstStyle/>
                    <a:p>
                      <a:pPr algn="ctr">
                        <a:lnSpc>
                          <a:spcPct val="107000"/>
                        </a:lnSpc>
                        <a:spcAft>
                          <a:spcPts val="0"/>
                        </a:spcAft>
                      </a:pPr>
                      <a:r>
                        <a:rPr lang="es-EC" sz="1100" dirty="0">
                          <a:effectLst/>
                        </a:rPr>
                        <a:t>11:05 - 12:00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hMerge="1">
                  <a:txBody>
                    <a:bodyPr/>
                    <a:lstStyle/>
                    <a:p>
                      <a:pPr algn="ctr">
                        <a:lnSpc>
                          <a:spcPct val="107000"/>
                        </a:lnSpc>
                        <a:spcAft>
                          <a:spcPts val="0"/>
                        </a:spcAft>
                      </a:pP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a:txBody>
                    <a:bodyPr/>
                    <a:lstStyle/>
                    <a:p>
                      <a:pPr algn="ctr">
                        <a:lnSpc>
                          <a:spcPct val="107000"/>
                        </a:lnSpc>
                        <a:spcAft>
                          <a:spcPts val="0"/>
                        </a:spcAft>
                      </a:pPr>
                      <a:r>
                        <a:rPr lang="es-EC" sz="1100" dirty="0">
                          <a:effectLst/>
                        </a:rPr>
                        <a:t>338,33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r>
              <a:tr h="373220">
                <a:tc vMerge="1">
                  <a:txBody>
                    <a:bodyPr/>
                    <a:lstStyle/>
                    <a:p>
                      <a:endParaRPr lang="es-EC"/>
                    </a:p>
                  </a:txBody>
                  <a:tcPr/>
                </a:tc>
                <a:tc>
                  <a:txBody>
                    <a:bodyPr/>
                    <a:lstStyle/>
                    <a:p>
                      <a:pPr algn="ctr">
                        <a:lnSpc>
                          <a:spcPct val="107000"/>
                        </a:lnSpc>
                        <a:spcAft>
                          <a:spcPts val="0"/>
                        </a:spcAft>
                      </a:pPr>
                      <a:r>
                        <a:rPr lang="es-EC" sz="1100">
                          <a:effectLst/>
                        </a:rPr>
                        <a:t>265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100">
                          <a:effectLst/>
                        </a:rPr>
                        <a:t>404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gridSpan="2">
                  <a:txBody>
                    <a:bodyPr/>
                    <a:lstStyle/>
                    <a:p>
                      <a:pPr algn="ctr">
                        <a:lnSpc>
                          <a:spcPct val="107000"/>
                        </a:lnSpc>
                        <a:spcAft>
                          <a:spcPts val="0"/>
                        </a:spcAft>
                      </a:pPr>
                      <a:r>
                        <a:rPr lang="es-EC" sz="1100" dirty="0">
                          <a:effectLst/>
                        </a:rPr>
                        <a:t>12:05 - 13:00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hMerge="1">
                  <a:txBody>
                    <a:bodyPr/>
                    <a:lstStyle/>
                    <a:p>
                      <a:pPr algn="ctr">
                        <a:lnSpc>
                          <a:spcPct val="107000"/>
                        </a:lnSpc>
                        <a:spcAft>
                          <a:spcPts val="0"/>
                        </a:spcAft>
                      </a:pP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a:txBody>
                    <a:bodyPr/>
                    <a:lstStyle/>
                    <a:p>
                      <a:pPr algn="ctr">
                        <a:lnSpc>
                          <a:spcPct val="107000"/>
                        </a:lnSpc>
                        <a:spcAft>
                          <a:spcPts val="0"/>
                        </a:spcAft>
                      </a:pPr>
                      <a:r>
                        <a:rPr lang="es-EC" sz="1100" dirty="0">
                          <a:effectLst/>
                        </a:rPr>
                        <a:t>395,75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r>
              <a:tr h="373220">
                <a:tc vMerge="1">
                  <a:txBody>
                    <a:bodyPr/>
                    <a:lstStyle/>
                    <a:p>
                      <a:endParaRPr lang="es-EC"/>
                    </a:p>
                  </a:txBody>
                  <a:tcPr/>
                </a:tc>
                <a:tc>
                  <a:txBody>
                    <a:bodyPr/>
                    <a:lstStyle/>
                    <a:p>
                      <a:pPr algn="ctr">
                        <a:lnSpc>
                          <a:spcPct val="107000"/>
                        </a:lnSpc>
                        <a:spcAft>
                          <a:spcPts val="0"/>
                        </a:spcAft>
                      </a:pPr>
                      <a:r>
                        <a:rPr lang="es-EC" sz="1100">
                          <a:effectLst/>
                        </a:rPr>
                        <a:t>275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100">
                          <a:effectLst/>
                        </a:rPr>
                        <a:t>395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gridSpan="2">
                  <a:txBody>
                    <a:bodyPr/>
                    <a:lstStyle/>
                    <a:p>
                      <a:pPr algn="ctr">
                        <a:lnSpc>
                          <a:spcPct val="107000"/>
                        </a:lnSpc>
                        <a:spcAft>
                          <a:spcPts val="0"/>
                        </a:spcAft>
                      </a:pPr>
                      <a:r>
                        <a:rPr lang="es-EC" sz="1100" dirty="0">
                          <a:effectLst/>
                        </a:rPr>
                        <a:t>13:05 - 14:00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hMerge="1">
                  <a:txBody>
                    <a:bodyPr/>
                    <a:lstStyle/>
                    <a:p>
                      <a:pPr algn="ctr">
                        <a:lnSpc>
                          <a:spcPct val="107000"/>
                        </a:lnSpc>
                        <a:spcAft>
                          <a:spcPts val="0"/>
                        </a:spcAft>
                      </a:pP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a:txBody>
                    <a:bodyPr/>
                    <a:lstStyle/>
                    <a:p>
                      <a:pPr algn="ctr">
                        <a:lnSpc>
                          <a:spcPct val="107000"/>
                        </a:lnSpc>
                        <a:spcAft>
                          <a:spcPts val="0"/>
                        </a:spcAft>
                      </a:pPr>
                      <a:r>
                        <a:rPr lang="es-EC" sz="1100" dirty="0">
                          <a:effectLst/>
                        </a:rPr>
                        <a:t>259,17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r>
              <a:tr h="373220">
                <a:tc vMerge="1">
                  <a:txBody>
                    <a:bodyPr/>
                    <a:lstStyle/>
                    <a:p>
                      <a:endParaRPr lang="es-EC"/>
                    </a:p>
                  </a:txBody>
                  <a:tcPr/>
                </a:tc>
                <a:tc>
                  <a:txBody>
                    <a:bodyPr/>
                    <a:lstStyle/>
                    <a:p>
                      <a:pPr algn="ctr">
                        <a:lnSpc>
                          <a:spcPct val="107000"/>
                        </a:lnSpc>
                        <a:spcAft>
                          <a:spcPts val="0"/>
                        </a:spcAft>
                      </a:pPr>
                      <a:r>
                        <a:rPr lang="es-EC" sz="1100">
                          <a:effectLst/>
                        </a:rPr>
                        <a:t>282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100">
                          <a:effectLst/>
                        </a:rPr>
                        <a:t>417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gridSpan="3">
                  <a:txBody>
                    <a:bodyPr/>
                    <a:lstStyle/>
                    <a:p>
                      <a:pPr algn="ctr">
                        <a:lnSpc>
                          <a:spcPct val="107000"/>
                        </a:lnSpc>
                        <a:spcAft>
                          <a:spcPts val="0"/>
                        </a:spcAft>
                      </a:pPr>
                      <a:r>
                        <a:rPr lang="es-EC" sz="1100" dirty="0">
                          <a:effectLst/>
                        </a:rPr>
                        <a:t>Total [watt/m2]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lnL w="12700" cap="flat" cmpd="sng" algn="ctr">
                      <a:solidFill>
                        <a:schemeClr val="accent2">
                          <a:lumMod val="60000"/>
                          <a:lumOff val="40000"/>
                        </a:schemeClr>
                      </a:solidFill>
                      <a:prstDash val="solid"/>
                      <a:round/>
                      <a:headEnd type="none" w="med" len="med"/>
                      <a:tailEnd type="none" w="med" len="med"/>
                    </a:lnL>
                    <a:lnB w="12700" cap="flat" cmpd="sng" algn="ctr">
                      <a:solidFill>
                        <a:schemeClr val="accent2">
                          <a:lumMod val="60000"/>
                          <a:lumOff val="40000"/>
                        </a:schemeClr>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100" dirty="0">
                          <a:effectLst/>
                        </a:rPr>
                        <a:t>298,10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lnB w="12700" cap="flat" cmpd="sng" algn="ctr">
                      <a:solidFill>
                        <a:schemeClr val="accent2">
                          <a:lumMod val="60000"/>
                          <a:lumOff val="40000"/>
                        </a:schemeClr>
                      </a:solidFill>
                      <a:prstDash val="solid"/>
                      <a:round/>
                      <a:headEnd type="none" w="med" len="med"/>
                      <a:tailEnd type="none" w="med" len="med"/>
                    </a:lnB>
                  </a:tcPr>
                </a:tc>
              </a:tr>
              <a:tr h="191423">
                <a:tc vMerge="1">
                  <a:txBody>
                    <a:bodyPr/>
                    <a:lstStyle/>
                    <a:p>
                      <a:endParaRPr lang="es-EC"/>
                    </a:p>
                  </a:txBody>
                  <a:tcPr/>
                </a:tc>
                <a:tc>
                  <a:txBody>
                    <a:bodyPr/>
                    <a:lstStyle/>
                    <a:p>
                      <a:pPr algn="ctr">
                        <a:lnSpc>
                          <a:spcPct val="107000"/>
                        </a:lnSpc>
                        <a:spcAft>
                          <a:spcPts val="0"/>
                        </a:spcAft>
                      </a:pPr>
                      <a:r>
                        <a:rPr lang="es-EC" sz="1100">
                          <a:effectLst/>
                        </a:rPr>
                        <a:t>293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100">
                          <a:effectLst/>
                        </a:rPr>
                        <a:t>455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gridSpan="2">
                  <a:txBody>
                    <a:bodyPr/>
                    <a:lstStyle/>
                    <a:p>
                      <a:pPr>
                        <a:lnSpc>
                          <a:spcPct val="107000"/>
                        </a:lnSpc>
                      </a:pPr>
                      <a:endParaRPr lang="es-EC" sz="1100" dirty="0">
                        <a:effectLst/>
                        <a:latin typeface="Calibri" panose="020F0502020204030204" pitchFamily="34" charset="0"/>
                      </a:endParaRPr>
                    </a:p>
                  </a:txBody>
                  <a:tcPr marL="33984" marR="33984" marT="0" marB="0" anchor="b">
                    <a:lnL w="12700" cap="flat" cmpd="sng" algn="ctr">
                      <a:solidFill>
                        <a:schemeClr val="accent2">
                          <a:lumMod val="60000"/>
                          <a:lumOff val="40000"/>
                        </a:schemeClr>
                      </a:solidFill>
                      <a:prstDash val="solid"/>
                      <a:round/>
                      <a:headEnd type="none" w="med" len="med"/>
                      <a:tailEnd type="none" w="med" len="med"/>
                    </a:lnL>
                    <a:lnR w="12700" cmpd="sng">
                      <a:noFill/>
                    </a:lnR>
                    <a:lnT w="12700" cap="flat" cmpd="sng" algn="ctr">
                      <a:solidFill>
                        <a:schemeClr val="accent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C"/>
                    </a:p>
                  </a:txBody>
                  <a:tcPr/>
                </a:tc>
                <a:tc>
                  <a:txBody>
                    <a:bodyPr/>
                    <a:lstStyle/>
                    <a:p>
                      <a:pPr>
                        <a:lnSpc>
                          <a:spcPct val="107000"/>
                        </a:lnSpc>
                      </a:pPr>
                      <a:endParaRPr lang="es-EC" sz="1100" dirty="0">
                        <a:effectLst/>
                        <a:latin typeface="Calibri" panose="020F0502020204030204" pitchFamily="34" charset="0"/>
                      </a:endParaRPr>
                    </a:p>
                  </a:txBody>
                  <a:tcPr marL="33984" marR="33984" marT="0" marB="0" anchor="b">
                    <a:lnL w="12700" cmpd="sng">
                      <a:noFill/>
                    </a:lnL>
                    <a:lnR w="12700" cmpd="sng">
                      <a:noFill/>
                    </a:lnR>
                    <a:lnT w="12700" cap="flat" cmpd="sng" algn="ctr">
                      <a:solidFill>
                        <a:schemeClr val="accent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nSpc>
                          <a:spcPct val="107000"/>
                        </a:lnSpc>
                      </a:pPr>
                      <a:endParaRPr lang="es-EC" sz="1100" dirty="0">
                        <a:effectLst/>
                        <a:latin typeface="Calibri" panose="020F0502020204030204" pitchFamily="34" charset="0"/>
                      </a:endParaRPr>
                    </a:p>
                  </a:txBody>
                  <a:tcPr marL="33984" marR="33984" marT="0" marB="0" anchor="b">
                    <a:lnL w="12700" cmpd="sng">
                      <a:noFill/>
                    </a:lnL>
                    <a:lnR w="12700" cmpd="sng">
                      <a:noFill/>
                    </a:lnR>
                    <a:lnT w="12700" cap="flat" cmpd="sng" algn="ctr">
                      <a:solidFill>
                        <a:schemeClr val="accent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r>
              <a:tr h="191423">
                <a:tc vMerge="1">
                  <a:txBody>
                    <a:bodyPr/>
                    <a:lstStyle/>
                    <a:p>
                      <a:endParaRPr lang="es-EC"/>
                    </a:p>
                  </a:txBody>
                  <a:tcPr/>
                </a:tc>
                <a:tc>
                  <a:txBody>
                    <a:bodyPr/>
                    <a:lstStyle/>
                    <a:p>
                      <a:pPr algn="ctr">
                        <a:lnSpc>
                          <a:spcPct val="107000"/>
                        </a:lnSpc>
                        <a:spcAft>
                          <a:spcPts val="0"/>
                        </a:spcAft>
                      </a:pPr>
                      <a:r>
                        <a:rPr lang="es-EC" sz="1100">
                          <a:effectLst/>
                        </a:rPr>
                        <a:t>295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100">
                          <a:effectLst/>
                        </a:rPr>
                        <a:t>426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gridSpan="2">
                  <a:txBody>
                    <a:bodyPr/>
                    <a:lstStyle/>
                    <a:p>
                      <a:pPr>
                        <a:lnSpc>
                          <a:spcPct val="107000"/>
                        </a:lnSpc>
                      </a:pPr>
                      <a:endParaRPr lang="es-EC" sz="1100" dirty="0">
                        <a:effectLst/>
                        <a:latin typeface="Calibri" panose="020F0502020204030204" pitchFamily="34" charset="0"/>
                      </a:endParaRPr>
                    </a:p>
                  </a:txBody>
                  <a:tcPr marL="33984" marR="33984" marT="0" marB="0" anchor="b">
                    <a:lnL w="12700" cap="flat" cmpd="sng" algn="ctr">
                      <a:solidFill>
                        <a:schemeClr val="accent2">
                          <a:lumMod val="60000"/>
                          <a:lumOff val="4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s-EC"/>
                    </a:p>
                  </a:txBody>
                  <a:tcPr/>
                </a:tc>
                <a:tc>
                  <a:txBody>
                    <a:bodyPr/>
                    <a:lstStyle/>
                    <a:p>
                      <a:pPr>
                        <a:lnSpc>
                          <a:spcPct val="107000"/>
                        </a:lnSpc>
                      </a:pPr>
                      <a:endParaRPr lang="es-EC" sz="1100" dirty="0">
                        <a:effectLst/>
                        <a:latin typeface="Calibri" panose="020F0502020204030204" pitchFamily="34" charset="0"/>
                      </a:endParaRPr>
                    </a:p>
                  </a:txBody>
                  <a:tcPr marL="33984" marR="33984"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pPr>
                      <a:endParaRPr lang="es-EC" sz="1100" dirty="0">
                        <a:effectLst/>
                        <a:latin typeface="Calibri" panose="020F0502020204030204" pitchFamily="34" charset="0"/>
                      </a:endParaRPr>
                    </a:p>
                  </a:txBody>
                  <a:tcPr marL="33984" marR="33984"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91423">
                <a:tc vMerge="1">
                  <a:txBody>
                    <a:bodyPr/>
                    <a:lstStyle/>
                    <a:p>
                      <a:endParaRPr lang="es-EC"/>
                    </a:p>
                  </a:txBody>
                  <a:tcPr/>
                </a:tc>
                <a:tc>
                  <a:txBody>
                    <a:bodyPr/>
                    <a:lstStyle/>
                    <a:p>
                      <a:pPr algn="ctr">
                        <a:lnSpc>
                          <a:spcPct val="107000"/>
                        </a:lnSpc>
                        <a:spcAft>
                          <a:spcPts val="0"/>
                        </a:spcAft>
                      </a:pPr>
                      <a:r>
                        <a:rPr lang="es-EC" sz="1100">
                          <a:effectLst/>
                        </a:rPr>
                        <a:t>300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100">
                          <a:effectLst/>
                        </a:rPr>
                        <a:t>443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gridSpan="2">
                  <a:txBody>
                    <a:bodyPr/>
                    <a:lstStyle/>
                    <a:p>
                      <a:pPr>
                        <a:lnSpc>
                          <a:spcPct val="107000"/>
                        </a:lnSpc>
                      </a:pPr>
                      <a:endParaRPr lang="es-EC" sz="1100">
                        <a:effectLst/>
                        <a:latin typeface="Calibri" panose="020F0502020204030204" pitchFamily="34" charset="0"/>
                      </a:endParaRPr>
                    </a:p>
                  </a:txBody>
                  <a:tcPr marL="33984" marR="33984" marT="0" marB="0" anchor="b">
                    <a:lnL w="12700" cap="flat" cmpd="sng" algn="ctr">
                      <a:solidFill>
                        <a:schemeClr val="accent2">
                          <a:lumMod val="60000"/>
                          <a:lumOff val="4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s-EC"/>
                    </a:p>
                  </a:txBody>
                  <a:tcPr/>
                </a:tc>
                <a:tc>
                  <a:txBody>
                    <a:bodyPr/>
                    <a:lstStyle/>
                    <a:p>
                      <a:pPr>
                        <a:lnSpc>
                          <a:spcPct val="107000"/>
                        </a:lnSpc>
                      </a:pPr>
                      <a:endParaRPr lang="es-EC" sz="1100" dirty="0">
                        <a:effectLst/>
                        <a:latin typeface="Calibri" panose="020F0502020204030204" pitchFamily="34" charset="0"/>
                      </a:endParaRPr>
                    </a:p>
                  </a:txBody>
                  <a:tcPr marL="33984" marR="33984"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pPr>
                      <a:endParaRPr lang="es-EC" sz="1100" dirty="0">
                        <a:effectLst/>
                        <a:latin typeface="Calibri" panose="020F0502020204030204" pitchFamily="34" charset="0"/>
                      </a:endParaRPr>
                    </a:p>
                  </a:txBody>
                  <a:tcPr marL="33984" marR="33984"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1423">
                <a:tc vMerge="1">
                  <a:txBody>
                    <a:bodyPr/>
                    <a:lstStyle/>
                    <a:p>
                      <a:endParaRPr lang="es-EC"/>
                    </a:p>
                  </a:txBody>
                  <a:tcPr/>
                </a:tc>
                <a:tc>
                  <a:txBody>
                    <a:bodyPr/>
                    <a:lstStyle/>
                    <a:p>
                      <a:pPr algn="ctr">
                        <a:lnSpc>
                          <a:spcPct val="107000"/>
                        </a:lnSpc>
                        <a:spcAft>
                          <a:spcPts val="0"/>
                        </a:spcAft>
                      </a:pPr>
                      <a:r>
                        <a:rPr lang="es-EC" sz="1100">
                          <a:effectLst/>
                        </a:rPr>
                        <a:t>305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100">
                          <a:effectLst/>
                        </a:rPr>
                        <a:t>408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gridSpan="2">
                  <a:txBody>
                    <a:bodyPr/>
                    <a:lstStyle/>
                    <a:p>
                      <a:pPr>
                        <a:lnSpc>
                          <a:spcPct val="107000"/>
                        </a:lnSpc>
                      </a:pPr>
                      <a:endParaRPr lang="es-EC" sz="1100">
                        <a:effectLst/>
                        <a:latin typeface="Calibri" panose="020F0502020204030204" pitchFamily="34" charset="0"/>
                      </a:endParaRPr>
                    </a:p>
                  </a:txBody>
                  <a:tcPr marL="33984" marR="33984" marT="0" marB="0" anchor="b">
                    <a:lnL w="12700" cap="flat" cmpd="sng" algn="ctr">
                      <a:solidFill>
                        <a:schemeClr val="accent2">
                          <a:lumMod val="60000"/>
                          <a:lumOff val="4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s-EC"/>
                    </a:p>
                  </a:txBody>
                  <a:tcPr/>
                </a:tc>
                <a:tc>
                  <a:txBody>
                    <a:bodyPr/>
                    <a:lstStyle/>
                    <a:p>
                      <a:pPr>
                        <a:lnSpc>
                          <a:spcPct val="107000"/>
                        </a:lnSpc>
                      </a:pPr>
                      <a:endParaRPr lang="es-EC" sz="1100" dirty="0">
                        <a:effectLst/>
                        <a:latin typeface="Calibri" panose="020F0502020204030204" pitchFamily="34" charset="0"/>
                      </a:endParaRPr>
                    </a:p>
                  </a:txBody>
                  <a:tcPr marL="33984" marR="33984"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pPr>
                      <a:endParaRPr lang="es-EC" sz="1100" dirty="0">
                        <a:effectLst/>
                        <a:latin typeface="Calibri" panose="020F0502020204030204" pitchFamily="34" charset="0"/>
                      </a:endParaRPr>
                    </a:p>
                  </a:txBody>
                  <a:tcPr marL="33984" marR="33984"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91423">
                <a:tc vMerge="1">
                  <a:txBody>
                    <a:bodyPr/>
                    <a:lstStyle/>
                    <a:p>
                      <a:endParaRPr lang="es-EC"/>
                    </a:p>
                  </a:txBody>
                  <a:tcPr/>
                </a:tc>
                <a:tc>
                  <a:txBody>
                    <a:bodyPr/>
                    <a:lstStyle/>
                    <a:p>
                      <a:pPr algn="ctr">
                        <a:lnSpc>
                          <a:spcPct val="107000"/>
                        </a:lnSpc>
                        <a:spcAft>
                          <a:spcPts val="0"/>
                        </a:spcAft>
                      </a:pPr>
                      <a:r>
                        <a:rPr lang="es-EC" sz="1100">
                          <a:effectLst/>
                        </a:rPr>
                        <a:t>311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100">
                          <a:effectLst/>
                        </a:rPr>
                        <a:t>371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gridSpan="2">
                  <a:txBody>
                    <a:bodyPr/>
                    <a:lstStyle/>
                    <a:p>
                      <a:pPr>
                        <a:lnSpc>
                          <a:spcPct val="107000"/>
                        </a:lnSpc>
                      </a:pPr>
                      <a:endParaRPr lang="es-EC" sz="1100">
                        <a:effectLst/>
                        <a:latin typeface="Calibri" panose="020F0502020204030204" pitchFamily="34" charset="0"/>
                      </a:endParaRPr>
                    </a:p>
                  </a:txBody>
                  <a:tcPr marL="33984" marR="33984" marT="0" marB="0" anchor="b">
                    <a:lnL w="12700" cap="flat" cmpd="sng" algn="ctr">
                      <a:solidFill>
                        <a:schemeClr val="accent2">
                          <a:lumMod val="60000"/>
                          <a:lumOff val="4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s-EC"/>
                    </a:p>
                  </a:txBody>
                  <a:tcPr/>
                </a:tc>
                <a:tc>
                  <a:txBody>
                    <a:bodyPr/>
                    <a:lstStyle/>
                    <a:p>
                      <a:pPr>
                        <a:lnSpc>
                          <a:spcPct val="107000"/>
                        </a:lnSpc>
                      </a:pPr>
                      <a:endParaRPr lang="es-EC" sz="1100" dirty="0">
                        <a:effectLst/>
                        <a:latin typeface="Calibri" panose="020F0502020204030204" pitchFamily="34" charset="0"/>
                      </a:endParaRPr>
                    </a:p>
                  </a:txBody>
                  <a:tcPr marL="33984" marR="33984"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pPr>
                      <a:endParaRPr lang="es-EC" sz="1100" dirty="0">
                        <a:effectLst/>
                        <a:latin typeface="Calibri" panose="020F0502020204030204" pitchFamily="34" charset="0"/>
                      </a:endParaRPr>
                    </a:p>
                  </a:txBody>
                  <a:tcPr marL="33984" marR="33984"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91423">
                <a:tc vMerge="1">
                  <a:txBody>
                    <a:bodyPr/>
                    <a:lstStyle/>
                    <a:p>
                      <a:endParaRPr lang="es-EC"/>
                    </a:p>
                  </a:txBody>
                  <a:tcPr/>
                </a:tc>
                <a:tc>
                  <a:txBody>
                    <a:bodyPr/>
                    <a:lstStyle/>
                    <a:p>
                      <a:pPr algn="ctr">
                        <a:lnSpc>
                          <a:spcPct val="107000"/>
                        </a:lnSpc>
                        <a:spcAft>
                          <a:spcPts val="0"/>
                        </a:spcAft>
                      </a:pPr>
                      <a:r>
                        <a:rPr lang="es-EC" sz="1100">
                          <a:effectLst/>
                        </a:rPr>
                        <a:t>312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100">
                          <a:effectLst/>
                        </a:rPr>
                        <a:t>251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3984" marR="33984" marT="0" marB="0" anchor="b"/>
                </a:tc>
                <a:tc vMerge="1">
                  <a:txBody>
                    <a:bodyPr/>
                    <a:lstStyle/>
                    <a:p>
                      <a:endParaRPr lang="es-EC"/>
                    </a:p>
                  </a:txBody>
                  <a:tcPr/>
                </a:tc>
                <a:tc gridSpan="2">
                  <a:txBody>
                    <a:bodyPr/>
                    <a:lstStyle/>
                    <a:p>
                      <a:pPr>
                        <a:lnSpc>
                          <a:spcPct val="107000"/>
                        </a:lnSpc>
                      </a:pPr>
                      <a:endParaRPr lang="es-EC" sz="1100">
                        <a:effectLst/>
                        <a:latin typeface="Calibri" panose="020F0502020204030204" pitchFamily="34" charset="0"/>
                      </a:endParaRPr>
                    </a:p>
                  </a:txBody>
                  <a:tcPr marL="33984" marR="33984" marT="0" marB="0" anchor="b">
                    <a:lnL w="12700" cap="flat" cmpd="sng" algn="ctr">
                      <a:solidFill>
                        <a:schemeClr val="accent2">
                          <a:lumMod val="60000"/>
                          <a:lumOff val="4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s-EC"/>
                    </a:p>
                  </a:txBody>
                  <a:tcPr/>
                </a:tc>
                <a:tc>
                  <a:txBody>
                    <a:bodyPr/>
                    <a:lstStyle/>
                    <a:p>
                      <a:pPr>
                        <a:lnSpc>
                          <a:spcPct val="107000"/>
                        </a:lnSpc>
                      </a:pPr>
                      <a:endParaRPr lang="es-EC" sz="1100">
                        <a:effectLst/>
                        <a:latin typeface="Calibri" panose="020F0502020204030204" pitchFamily="34" charset="0"/>
                      </a:endParaRPr>
                    </a:p>
                  </a:txBody>
                  <a:tcPr marL="33984" marR="33984"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pPr>
                      <a:endParaRPr lang="es-EC" sz="1100" dirty="0">
                        <a:effectLst/>
                        <a:latin typeface="Calibri" panose="020F0502020204030204" pitchFamily="34" charset="0"/>
                      </a:endParaRPr>
                    </a:p>
                  </a:txBody>
                  <a:tcPr marL="33984" marR="33984"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7" name="Gráfico 6"/>
          <p:cNvGraphicFramePr/>
          <p:nvPr>
            <p:extLst>
              <p:ext uri="{D42A27DB-BD31-4B8C-83A1-F6EECF244321}">
                <p14:modId xmlns:p14="http://schemas.microsoft.com/office/powerpoint/2010/main" val="1804894199"/>
              </p:ext>
            </p:extLst>
          </p:nvPr>
        </p:nvGraphicFramePr>
        <p:xfrm>
          <a:off x="7075953" y="1314450"/>
          <a:ext cx="4798958" cy="31903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9936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33</a:t>
            </a:fld>
            <a:endParaRPr lang="en-US" dirty="0"/>
          </a:p>
        </p:txBody>
      </p:sp>
      <p:graphicFrame>
        <p:nvGraphicFramePr>
          <p:cNvPr id="5" name="Gráfico 4"/>
          <p:cNvGraphicFramePr/>
          <p:nvPr>
            <p:extLst>
              <p:ext uri="{D42A27DB-BD31-4B8C-83A1-F6EECF244321}">
                <p14:modId xmlns:p14="http://schemas.microsoft.com/office/powerpoint/2010/main" val="20625542"/>
              </p:ext>
            </p:extLst>
          </p:nvPr>
        </p:nvGraphicFramePr>
        <p:xfrm>
          <a:off x="860611" y="977208"/>
          <a:ext cx="10219765" cy="5506142"/>
        </p:xfrm>
        <a:graphic>
          <a:graphicData uri="http://schemas.openxmlformats.org/drawingml/2006/chart">
            <c:chart xmlns:c="http://schemas.openxmlformats.org/drawingml/2006/chart" xmlns:r="http://schemas.openxmlformats.org/officeDocument/2006/relationships" r:id="rId2"/>
          </a:graphicData>
        </a:graphic>
      </p:graphicFrame>
      <p:sp>
        <p:nvSpPr>
          <p:cNvPr id="6" name="Título 1"/>
          <p:cNvSpPr txBox="1">
            <a:spLocks/>
          </p:cNvSpPr>
          <p:nvPr/>
        </p:nvSpPr>
        <p:spPr bwMode="auto">
          <a:xfrm>
            <a:off x="2740418" y="171036"/>
            <a:ext cx="7161949" cy="56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s-ES" sz="2400" b="1" dirty="0" smtClean="0"/>
              <a:t>Irradiancia Promedio</a:t>
            </a:r>
            <a:endParaRPr lang="es-EC" sz="2400" dirty="0"/>
          </a:p>
        </p:txBody>
      </p:sp>
    </p:spTree>
    <p:extLst>
      <p:ext uri="{BB962C8B-B14F-4D97-AF65-F5344CB8AC3E}">
        <p14:creationId xmlns:p14="http://schemas.microsoft.com/office/powerpoint/2010/main" val="32937059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34</a:t>
            </a:fld>
            <a:endParaRPr lang="en-US" dirty="0"/>
          </a:p>
        </p:txBody>
      </p:sp>
      <p:graphicFrame>
        <p:nvGraphicFramePr>
          <p:cNvPr id="5" name="Tabla 4"/>
          <p:cNvGraphicFramePr>
            <a:graphicFrameLocks noGrp="1"/>
          </p:cNvGraphicFramePr>
          <p:nvPr>
            <p:extLst>
              <p:ext uri="{D42A27DB-BD31-4B8C-83A1-F6EECF244321}">
                <p14:modId xmlns:p14="http://schemas.microsoft.com/office/powerpoint/2010/main" val="782802264"/>
              </p:ext>
            </p:extLst>
          </p:nvPr>
        </p:nvGraphicFramePr>
        <p:xfrm>
          <a:off x="4797124" y="2894781"/>
          <a:ext cx="6350487" cy="3350444"/>
        </p:xfrm>
        <a:graphic>
          <a:graphicData uri="http://schemas.openxmlformats.org/drawingml/2006/table">
            <a:tbl>
              <a:tblPr firstRow="1" firstCol="1" bandRow="1">
                <a:tableStyleId>{5DA37D80-6434-44D0-A028-1B22A696006F}</a:tableStyleId>
              </a:tblPr>
              <a:tblGrid>
                <a:gridCol w="519725"/>
                <a:gridCol w="1297274"/>
                <a:gridCol w="878799"/>
                <a:gridCol w="850901"/>
                <a:gridCol w="1255427"/>
                <a:gridCol w="781155"/>
                <a:gridCol w="767206"/>
              </a:tblGrid>
              <a:tr h="431272">
                <a:tc gridSpan="5">
                  <a:txBody>
                    <a:bodyPr/>
                    <a:lstStyle/>
                    <a:p>
                      <a:pPr algn="ctr">
                        <a:lnSpc>
                          <a:spcPct val="107000"/>
                        </a:lnSpc>
                        <a:spcAft>
                          <a:spcPts val="0"/>
                        </a:spcAft>
                      </a:pPr>
                      <a:r>
                        <a:rPr lang="es-EC" sz="1400" dirty="0">
                          <a:effectLst/>
                        </a:rPr>
                        <a:t>23 de Noviembre del 2017</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algn="ctr">
                        <a:lnSpc>
                          <a:spcPct val="107000"/>
                        </a:lnSpc>
                        <a:spcAft>
                          <a:spcPts val="0"/>
                        </a:spcAft>
                      </a:pPr>
                      <a:r>
                        <a:rPr lang="es-EC" sz="1400">
                          <a:effectLst/>
                        </a:rPr>
                        <a:t>Temperatura día/hora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r>
              <a:tr h="603057">
                <a:tc rowSpan="6">
                  <a:txBody>
                    <a:bodyPr/>
                    <a:lstStyle/>
                    <a:p>
                      <a:pPr algn="ctr">
                        <a:lnSpc>
                          <a:spcPct val="107000"/>
                        </a:lnSpc>
                        <a:spcAft>
                          <a:spcPts val="0"/>
                        </a:spcAft>
                      </a:pPr>
                      <a:r>
                        <a:rPr lang="es-EC" sz="1400">
                          <a:effectLst/>
                        </a:rPr>
                        <a:t>Promedio</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vert="vert270" anchor="ctr"/>
                </a:tc>
                <a:tc>
                  <a:txBody>
                    <a:bodyPr/>
                    <a:lstStyle/>
                    <a:p>
                      <a:pPr algn="ctr">
                        <a:lnSpc>
                          <a:spcPct val="107000"/>
                        </a:lnSpc>
                        <a:spcAft>
                          <a:spcPts val="0"/>
                        </a:spcAft>
                      </a:pPr>
                      <a:r>
                        <a:rPr lang="es-EC" sz="1400" dirty="0">
                          <a:effectLst/>
                        </a:rPr>
                        <a:t>Hora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[watt/m2]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HSP</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Energía [watt-h/m2]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Min.</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Max.</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72237">
                <a:tc vMerge="1">
                  <a:txBody>
                    <a:bodyPr/>
                    <a:lstStyle/>
                    <a:p>
                      <a:endParaRPr lang="es-EC"/>
                    </a:p>
                  </a:txBody>
                  <a:tcPr/>
                </a:tc>
                <a:tc>
                  <a:txBody>
                    <a:bodyPr/>
                    <a:lstStyle/>
                    <a:p>
                      <a:pPr algn="ctr">
                        <a:lnSpc>
                          <a:spcPct val="107000"/>
                        </a:lnSpc>
                        <a:spcAft>
                          <a:spcPts val="0"/>
                        </a:spcAft>
                      </a:pPr>
                      <a:r>
                        <a:rPr lang="es-EC" sz="1400">
                          <a:effectLst/>
                        </a:rPr>
                        <a:t>9:05 - 10:00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216.42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3.00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649.25</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13.53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17.25</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431272">
                <a:tc vMerge="1">
                  <a:txBody>
                    <a:bodyPr/>
                    <a:lstStyle/>
                    <a:p>
                      <a:endParaRPr lang="es-EC"/>
                    </a:p>
                  </a:txBody>
                  <a:tcPr/>
                </a:tc>
                <a:tc>
                  <a:txBody>
                    <a:bodyPr/>
                    <a:lstStyle/>
                    <a:p>
                      <a:pPr algn="ctr">
                        <a:lnSpc>
                          <a:spcPct val="107000"/>
                        </a:lnSpc>
                        <a:spcAft>
                          <a:spcPts val="0"/>
                        </a:spcAft>
                      </a:pPr>
                      <a:r>
                        <a:rPr lang="es-EC" sz="1400">
                          <a:effectLst/>
                        </a:rPr>
                        <a:t>10:05 - 11:00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280.83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3.00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842.50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15.00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17.44</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431272">
                <a:tc vMerge="1">
                  <a:txBody>
                    <a:bodyPr/>
                    <a:lstStyle/>
                    <a:p>
                      <a:endParaRPr lang="es-EC"/>
                    </a:p>
                  </a:txBody>
                  <a:tcPr/>
                </a:tc>
                <a:tc>
                  <a:txBody>
                    <a:bodyPr/>
                    <a:lstStyle/>
                    <a:p>
                      <a:pPr algn="ctr">
                        <a:lnSpc>
                          <a:spcPct val="107000"/>
                        </a:lnSpc>
                        <a:spcAft>
                          <a:spcPts val="0"/>
                        </a:spcAft>
                      </a:pPr>
                      <a:r>
                        <a:rPr lang="es-EC" sz="1400">
                          <a:effectLst/>
                        </a:rPr>
                        <a:t>11:05 - 12:00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338.33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3.00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1015.00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15.99</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21.60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431272">
                <a:tc vMerge="1">
                  <a:txBody>
                    <a:bodyPr/>
                    <a:lstStyle/>
                    <a:p>
                      <a:endParaRPr lang="es-EC"/>
                    </a:p>
                  </a:txBody>
                  <a:tcPr/>
                </a:tc>
                <a:tc>
                  <a:txBody>
                    <a:bodyPr/>
                    <a:lstStyle/>
                    <a:p>
                      <a:pPr algn="ctr">
                        <a:lnSpc>
                          <a:spcPct val="107000"/>
                        </a:lnSpc>
                        <a:spcAft>
                          <a:spcPts val="0"/>
                        </a:spcAft>
                      </a:pPr>
                      <a:r>
                        <a:rPr lang="es-EC" sz="1400">
                          <a:effectLst/>
                        </a:rPr>
                        <a:t>12:05 - 13:00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395.75</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3.00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1187.25</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17.08</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22.08</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431272">
                <a:tc vMerge="1">
                  <a:txBody>
                    <a:bodyPr/>
                    <a:lstStyle/>
                    <a:p>
                      <a:endParaRPr lang="es-EC"/>
                    </a:p>
                  </a:txBody>
                  <a:tcPr/>
                </a:tc>
                <a:tc>
                  <a:txBody>
                    <a:bodyPr/>
                    <a:lstStyle/>
                    <a:p>
                      <a:pPr algn="ctr">
                        <a:lnSpc>
                          <a:spcPct val="107000"/>
                        </a:lnSpc>
                        <a:spcAft>
                          <a:spcPts val="0"/>
                        </a:spcAft>
                      </a:pPr>
                      <a:r>
                        <a:rPr lang="es-EC" sz="1400">
                          <a:effectLst/>
                        </a:rPr>
                        <a:t>13:05 - 14:00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259.17</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3.00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777.50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18.45</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400">
                          <a:effectLst/>
                        </a:rPr>
                        <a:t>23.55</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60176">
                <a:tc>
                  <a:txBody>
                    <a:bodyPr/>
                    <a:lstStyle/>
                    <a:p>
                      <a:pPr>
                        <a:lnSpc>
                          <a:spcPct val="107000"/>
                        </a:lnSpc>
                      </a:pPr>
                      <a:endParaRPr lang="es-EC" sz="1800">
                        <a:effectLst/>
                        <a:latin typeface="Calibri" panose="020F0502020204030204" pitchFamily="34" charset="0"/>
                      </a:endParaRPr>
                    </a:p>
                  </a:txBody>
                  <a:tcPr marL="44450" marR="44450" marT="0" marB="0" anchor="b"/>
                </a:tc>
                <a:tc>
                  <a:txBody>
                    <a:bodyPr/>
                    <a:lstStyle/>
                    <a:p>
                      <a:pPr>
                        <a:lnSpc>
                          <a:spcPct val="107000"/>
                        </a:lnSpc>
                      </a:pPr>
                      <a:endParaRPr lang="es-EC" sz="1800">
                        <a:effectLst/>
                        <a:latin typeface="Calibri" panose="020F0502020204030204" pitchFamily="34" charset="0"/>
                      </a:endParaRPr>
                    </a:p>
                  </a:txBody>
                  <a:tcPr marL="44450" marR="44450" marT="0" marB="0" anchor="b"/>
                </a:tc>
                <a:tc gridSpan="2">
                  <a:txBody>
                    <a:bodyPr/>
                    <a:lstStyle/>
                    <a:p>
                      <a:pPr algn="ctr">
                        <a:lnSpc>
                          <a:spcPct val="107000"/>
                        </a:lnSpc>
                        <a:spcAft>
                          <a:spcPts val="0"/>
                        </a:spcAft>
                      </a:pPr>
                      <a:r>
                        <a:rPr lang="es-EC" sz="1400">
                          <a:effectLst/>
                        </a:rPr>
                        <a:t>Promedio</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a:txBody>
                    <a:bodyPr/>
                    <a:lstStyle/>
                    <a:p>
                      <a:pPr algn="ctr">
                        <a:lnSpc>
                          <a:spcPct val="107000"/>
                        </a:lnSpc>
                        <a:spcAft>
                          <a:spcPts val="0"/>
                        </a:spcAft>
                      </a:pPr>
                      <a:r>
                        <a:rPr lang="es-EC" sz="1400">
                          <a:effectLst/>
                        </a:rPr>
                        <a:t>894.30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16.01</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dirty="0">
                          <a:effectLst/>
                        </a:rPr>
                        <a:t>20.38</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579150333"/>
              </p:ext>
            </p:extLst>
          </p:nvPr>
        </p:nvGraphicFramePr>
        <p:xfrm>
          <a:off x="494066" y="1301518"/>
          <a:ext cx="6552193" cy="1371600"/>
        </p:xfrm>
        <a:graphic>
          <a:graphicData uri="http://schemas.openxmlformats.org/drawingml/2006/table">
            <a:tbl>
              <a:tblPr firstRow="1" firstCol="1" bandRow="1">
                <a:tableStyleId>{ED083AE6-46FA-4A59-8FB0-9F97EB10719F}</a:tableStyleId>
              </a:tblPr>
              <a:tblGrid>
                <a:gridCol w="3640809"/>
                <a:gridCol w="2030812"/>
                <a:gridCol w="880572"/>
              </a:tblGrid>
              <a:tr h="151765">
                <a:tc>
                  <a:txBody>
                    <a:bodyPr/>
                    <a:lstStyle/>
                    <a:p>
                      <a:pPr algn="ctr">
                        <a:lnSpc>
                          <a:spcPct val="150000"/>
                        </a:lnSpc>
                        <a:spcAft>
                          <a:spcPts val="0"/>
                        </a:spcAft>
                      </a:pPr>
                      <a:r>
                        <a:rPr lang="es-EC" sz="1200" dirty="0">
                          <a:effectLst/>
                        </a:rPr>
                        <a:t>Días de Toma de Datos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Horas de Sol Promedio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Promedio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51765">
                <a:tc>
                  <a:txBody>
                    <a:bodyPr/>
                    <a:lstStyle/>
                    <a:p>
                      <a:pPr algn="ctr">
                        <a:lnSpc>
                          <a:spcPct val="150000"/>
                        </a:lnSpc>
                        <a:spcAft>
                          <a:spcPts val="0"/>
                        </a:spcAft>
                      </a:pPr>
                      <a:r>
                        <a:rPr lang="es-EC" sz="1200">
                          <a:effectLst/>
                        </a:rPr>
                        <a:t>Del 23 de Noviembre al 30 de Noviembre</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rowSpan="4">
                  <a:txBody>
                    <a:bodyPr/>
                    <a:lstStyle/>
                    <a:p>
                      <a:pPr algn="ctr">
                        <a:lnSpc>
                          <a:spcPct val="150000"/>
                        </a:lnSpc>
                        <a:spcAft>
                          <a:spcPts val="0"/>
                        </a:spcAft>
                      </a:pPr>
                      <a:r>
                        <a:rPr lang="es-EC" sz="1200" dirty="0">
                          <a:effectLst/>
                        </a:rPr>
                        <a:t>3</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51765">
                <a:tc>
                  <a:txBody>
                    <a:bodyPr/>
                    <a:lstStyle/>
                    <a:p>
                      <a:pPr algn="ctr">
                        <a:lnSpc>
                          <a:spcPct val="150000"/>
                        </a:lnSpc>
                        <a:spcAft>
                          <a:spcPts val="0"/>
                        </a:spcAft>
                      </a:pPr>
                      <a:r>
                        <a:rPr lang="es-EC" sz="1200">
                          <a:effectLst/>
                        </a:rPr>
                        <a:t>Del 01 Diciembre  al 12 de Diciembre</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vMerge="1">
                  <a:txBody>
                    <a:bodyPr/>
                    <a:lstStyle/>
                    <a:p>
                      <a:endParaRPr lang="es-EC"/>
                    </a:p>
                  </a:txBody>
                  <a:tcPr/>
                </a:tc>
              </a:tr>
              <a:tr h="151765">
                <a:tc>
                  <a:txBody>
                    <a:bodyPr/>
                    <a:lstStyle/>
                    <a:p>
                      <a:pPr algn="ctr">
                        <a:lnSpc>
                          <a:spcPct val="150000"/>
                        </a:lnSpc>
                        <a:spcAft>
                          <a:spcPts val="0"/>
                        </a:spcAft>
                      </a:pPr>
                      <a:r>
                        <a:rPr lang="es-EC" sz="1200">
                          <a:effectLst/>
                        </a:rPr>
                        <a:t>Del 13 de Diciembre al 20 de Diciembre</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a:effectLst/>
                        </a:rPr>
                        <a:t>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vMerge="1">
                  <a:txBody>
                    <a:bodyPr/>
                    <a:lstStyle/>
                    <a:p>
                      <a:endParaRPr lang="es-EC"/>
                    </a:p>
                  </a:txBody>
                  <a:tcPr/>
                </a:tc>
              </a:tr>
              <a:tr h="151765">
                <a:tc>
                  <a:txBody>
                    <a:bodyPr/>
                    <a:lstStyle/>
                    <a:p>
                      <a:pPr algn="ctr">
                        <a:lnSpc>
                          <a:spcPct val="150000"/>
                        </a:lnSpc>
                        <a:spcAft>
                          <a:spcPts val="0"/>
                        </a:spcAft>
                      </a:pPr>
                      <a:r>
                        <a:rPr lang="es-EC" sz="1200">
                          <a:effectLst/>
                        </a:rPr>
                        <a:t>Del 21 de Diciembre de 11 de Enero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200" dirty="0">
                          <a:effectLst/>
                        </a:rPr>
                        <a:t>3</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vMerge="1">
                  <a:txBody>
                    <a:bodyPr/>
                    <a:lstStyle/>
                    <a:p>
                      <a:endParaRPr lang="es-EC"/>
                    </a:p>
                  </a:txBody>
                  <a:tcPr/>
                </a:tc>
              </a:tr>
            </a:tbl>
          </a:graphicData>
        </a:graphic>
      </p:graphicFrame>
      <p:sp>
        <p:nvSpPr>
          <p:cNvPr id="7" name="Título 1"/>
          <p:cNvSpPr txBox="1">
            <a:spLocks/>
          </p:cNvSpPr>
          <p:nvPr/>
        </p:nvSpPr>
        <p:spPr bwMode="auto">
          <a:xfrm>
            <a:off x="2700077" y="511808"/>
            <a:ext cx="7161949" cy="56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s-ES" sz="2400" b="1" dirty="0" smtClean="0"/>
              <a:t>Radiación Promedio</a:t>
            </a:r>
            <a:endParaRPr lang="es-EC" sz="2400" dirty="0"/>
          </a:p>
        </p:txBody>
      </p:sp>
    </p:spTree>
    <p:extLst>
      <p:ext uri="{BB962C8B-B14F-4D97-AF65-F5344CB8AC3E}">
        <p14:creationId xmlns:p14="http://schemas.microsoft.com/office/powerpoint/2010/main" val="432099091"/>
      </p:ext>
    </p:extLst>
  </p:cSld>
  <p:clrMapOvr>
    <a:masterClrMapping/>
  </p:clrMapOvr>
  <p:transition spd="med">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35</a:t>
            </a:fld>
            <a:endParaRPr lang="en-US" dirty="0"/>
          </a:p>
        </p:txBody>
      </p:sp>
      <p:graphicFrame>
        <p:nvGraphicFramePr>
          <p:cNvPr id="5" name="Tabla 4"/>
          <p:cNvGraphicFramePr>
            <a:graphicFrameLocks noGrp="1"/>
          </p:cNvGraphicFramePr>
          <p:nvPr>
            <p:extLst>
              <p:ext uri="{D42A27DB-BD31-4B8C-83A1-F6EECF244321}">
                <p14:modId xmlns:p14="http://schemas.microsoft.com/office/powerpoint/2010/main" val="2689008100"/>
              </p:ext>
            </p:extLst>
          </p:nvPr>
        </p:nvGraphicFramePr>
        <p:xfrm>
          <a:off x="443753" y="1144864"/>
          <a:ext cx="4854389" cy="5084715"/>
        </p:xfrm>
        <a:graphic>
          <a:graphicData uri="http://schemas.openxmlformats.org/drawingml/2006/table">
            <a:tbl>
              <a:tblPr firstRow="1" firstCol="1" bandRow="1">
                <a:tableStyleId>{8799B23B-EC83-4686-B30A-512413B5E67A}</a:tableStyleId>
              </a:tblPr>
              <a:tblGrid>
                <a:gridCol w="2097741"/>
                <a:gridCol w="1385048"/>
                <a:gridCol w="1371600"/>
              </a:tblGrid>
              <a:tr h="562911">
                <a:tc>
                  <a:txBody>
                    <a:bodyPr/>
                    <a:lstStyle/>
                    <a:p>
                      <a:pPr algn="ctr">
                        <a:lnSpc>
                          <a:spcPct val="100000"/>
                        </a:lnSpc>
                        <a:spcAft>
                          <a:spcPts val="0"/>
                        </a:spcAft>
                      </a:pPr>
                      <a:r>
                        <a:rPr lang="es-EC" sz="1200" dirty="0">
                          <a:effectLst/>
                        </a:rPr>
                        <a:t>Días de Estudio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200" dirty="0">
                          <a:effectLst/>
                        </a:rPr>
                        <a:t>Energía [watt-h/m2]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200" dirty="0">
                          <a:effectLst/>
                        </a:rPr>
                        <a:t>Radiación (Ho) [watt-h/m2]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76817">
                <a:tc>
                  <a:txBody>
                    <a:bodyPr/>
                    <a:lstStyle/>
                    <a:p>
                      <a:pPr algn="ctr">
                        <a:lnSpc>
                          <a:spcPct val="200000"/>
                        </a:lnSpc>
                        <a:spcAft>
                          <a:spcPts val="0"/>
                        </a:spcAft>
                      </a:pPr>
                      <a:r>
                        <a:rPr lang="es-EC" sz="1200">
                          <a:effectLst/>
                        </a:rPr>
                        <a:t>23 de Noviembre del 2017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200" dirty="0">
                          <a:effectLst/>
                        </a:rPr>
                        <a:t>894.30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200">
                          <a:effectLst/>
                        </a:rPr>
                        <a:t>491.865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76817">
                <a:tc>
                  <a:txBody>
                    <a:bodyPr/>
                    <a:lstStyle/>
                    <a:p>
                      <a:pPr algn="ctr">
                        <a:lnSpc>
                          <a:spcPct val="200000"/>
                        </a:lnSpc>
                        <a:spcAft>
                          <a:spcPts val="0"/>
                        </a:spcAft>
                      </a:pPr>
                      <a:r>
                        <a:rPr lang="es-EC" sz="1200">
                          <a:effectLst/>
                        </a:rPr>
                        <a:t>24 de Noviembre del 2017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200">
                          <a:effectLst/>
                        </a:rPr>
                        <a:t>1143.70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200" dirty="0">
                          <a:effectLst/>
                        </a:rPr>
                        <a:t>629.035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76817">
                <a:tc>
                  <a:txBody>
                    <a:bodyPr/>
                    <a:lstStyle/>
                    <a:p>
                      <a:pPr algn="ctr">
                        <a:lnSpc>
                          <a:spcPct val="200000"/>
                        </a:lnSpc>
                        <a:spcAft>
                          <a:spcPts val="0"/>
                        </a:spcAft>
                      </a:pPr>
                      <a:r>
                        <a:rPr lang="es-EC" sz="1200">
                          <a:effectLst/>
                        </a:rPr>
                        <a:t>27 de Noviembre del 2017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200">
                          <a:effectLst/>
                        </a:rPr>
                        <a:t>2371.35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200" dirty="0">
                          <a:effectLst/>
                        </a:rPr>
                        <a:t>1304.243</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76817">
                <a:tc>
                  <a:txBody>
                    <a:bodyPr/>
                    <a:lstStyle/>
                    <a:p>
                      <a:pPr algn="ctr">
                        <a:lnSpc>
                          <a:spcPct val="200000"/>
                        </a:lnSpc>
                        <a:spcAft>
                          <a:spcPts val="0"/>
                        </a:spcAft>
                      </a:pPr>
                      <a:r>
                        <a:rPr lang="es-EC" sz="1200">
                          <a:effectLst/>
                        </a:rPr>
                        <a:t>28 de Noviembre del 2017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200">
                          <a:effectLst/>
                        </a:rPr>
                        <a:t>2013.65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200" dirty="0">
                          <a:effectLst/>
                        </a:rPr>
                        <a:t>1107.508</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76817">
                <a:tc>
                  <a:txBody>
                    <a:bodyPr/>
                    <a:lstStyle/>
                    <a:p>
                      <a:pPr algn="ctr">
                        <a:lnSpc>
                          <a:spcPct val="200000"/>
                        </a:lnSpc>
                        <a:spcAft>
                          <a:spcPts val="0"/>
                        </a:spcAft>
                      </a:pPr>
                      <a:r>
                        <a:rPr lang="es-EC" sz="1200">
                          <a:effectLst/>
                        </a:rPr>
                        <a:t>29 de Noviembre del 2017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200">
                          <a:effectLst/>
                        </a:rPr>
                        <a:t>1114.05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200" dirty="0">
                          <a:effectLst/>
                        </a:rPr>
                        <a:t>612.728</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76817">
                <a:tc>
                  <a:txBody>
                    <a:bodyPr/>
                    <a:lstStyle/>
                    <a:p>
                      <a:pPr algn="ctr">
                        <a:lnSpc>
                          <a:spcPct val="200000"/>
                        </a:lnSpc>
                        <a:spcAft>
                          <a:spcPts val="0"/>
                        </a:spcAft>
                      </a:pPr>
                      <a:r>
                        <a:rPr lang="es-EC" sz="1200">
                          <a:effectLst/>
                        </a:rPr>
                        <a:t>30 de Noviembre del 2017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200">
                          <a:effectLst/>
                        </a:rPr>
                        <a:t>2385.95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200" dirty="0">
                          <a:effectLst/>
                        </a:rPr>
                        <a:t>1312.273</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76817">
                <a:tc>
                  <a:txBody>
                    <a:bodyPr/>
                    <a:lstStyle/>
                    <a:p>
                      <a:pPr algn="ctr">
                        <a:lnSpc>
                          <a:spcPct val="200000"/>
                        </a:lnSpc>
                        <a:spcAft>
                          <a:spcPts val="0"/>
                        </a:spcAft>
                      </a:pPr>
                      <a:r>
                        <a:rPr lang="es-EC" sz="1200">
                          <a:effectLst/>
                        </a:rPr>
                        <a:t>1 de Diciembre del 2017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200">
                          <a:effectLst/>
                        </a:rPr>
                        <a:t>2402.85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200" dirty="0">
                          <a:effectLst/>
                        </a:rPr>
                        <a:t>1321.568</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76817">
                <a:tc>
                  <a:txBody>
                    <a:bodyPr/>
                    <a:lstStyle/>
                    <a:p>
                      <a:pPr algn="ctr">
                        <a:lnSpc>
                          <a:spcPct val="200000"/>
                        </a:lnSpc>
                        <a:spcAft>
                          <a:spcPts val="0"/>
                        </a:spcAft>
                      </a:pPr>
                      <a:r>
                        <a:rPr lang="es-EC" sz="1200">
                          <a:effectLst/>
                        </a:rPr>
                        <a:t>4 de Diciembre del 2017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200">
                          <a:effectLst/>
                        </a:rPr>
                        <a:t>2294.15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200" dirty="0">
                          <a:effectLst/>
                        </a:rPr>
                        <a:t>1261.783</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76817">
                <a:tc>
                  <a:txBody>
                    <a:bodyPr/>
                    <a:lstStyle/>
                    <a:p>
                      <a:pPr algn="ctr">
                        <a:lnSpc>
                          <a:spcPct val="200000"/>
                        </a:lnSpc>
                        <a:spcAft>
                          <a:spcPts val="0"/>
                        </a:spcAft>
                      </a:pPr>
                      <a:r>
                        <a:rPr lang="es-EC" sz="1200">
                          <a:effectLst/>
                        </a:rPr>
                        <a:t>5 de Diciembre del 2017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200">
                          <a:effectLst/>
                        </a:rPr>
                        <a:t>2625.00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200" dirty="0">
                          <a:effectLst/>
                        </a:rPr>
                        <a:t>1443.750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76817">
                <a:tc>
                  <a:txBody>
                    <a:bodyPr/>
                    <a:lstStyle/>
                    <a:p>
                      <a:pPr algn="ctr">
                        <a:lnSpc>
                          <a:spcPct val="200000"/>
                        </a:lnSpc>
                        <a:spcAft>
                          <a:spcPts val="0"/>
                        </a:spcAft>
                      </a:pPr>
                      <a:r>
                        <a:rPr lang="es-EC" sz="1200">
                          <a:effectLst/>
                        </a:rPr>
                        <a:t>7 de Diciembre del 2017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200">
                          <a:effectLst/>
                        </a:rPr>
                        <a:t>2543.70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200" dirty="0">
                          <a:effectLst/>
                        </a:rPr>
                        <a:t>1399.035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76817">
                <a:tc>
                  <a:txBody>
                    <a:bodyPr/>
                    <a:lstStyle/>
                    <a:p>
                      <a:pPr algn="ctr">
                        <a:lnSpc>
                          <a:spcPct val="200000"/>
                        </a:lnSpc>
                        <a:spcAft>
                          <a:spcPts val="0"/>
                        </a:spcAft>
                      </a:pPr>
                      <a:r>
                        <a:rPr lang="es-EC" sz="1200">
                          <a:effectLst/>
                        </a:rPr>
                        <a:t>11 de Diciembre del 2017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200">
                          <a:effectLst/>
                        </a:rPr>
                        <a:t>2918.75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200" dirty="0">
                          <a:effectLst/>
                        </a:rPr>
                        <a:t>1605.313</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76817">
                <a:tc>
                  <a:txBody>
                    <a:bodyPr/>
                    <a:lstStyle/>
                    <a:p>
                      <a:pPr algn="ctr">
                        <a:lnSpc>
                          <a:spcPct val="200000"/>
                        </a:lnSpc>
                        <a:spcAft>
                          <a:spcPts val="0"/>
                        </a:spcAft>
                      </a:pPr>
                      <a:r>
                        <a:rPr lang="es-EC" sz="1200">
                          <a:effectLst/>
                        </a:rPr>
                        <a:t>12 de Diciembre del 2017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200" dirty="0">
                          <a:effectLst/>
                        </a:rPr>
                        <a:t>3157.80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200000"/>
                        </a:lnSpc>
                        <a:spcAft>
                          <a:spcPts val="0"/>
                        </a:spcAft>
                      </a:pPr>
                      <a:r>
                        <a:rPr lang="es-EC" sz="1200" dirty="0">
                          <a:effectLst/>
                        </a:rPr>
                        <a:t>1736.790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779111059"/>
              </p:ext>
            </p:extLst>
          </p:nvPr>
        </p:nvGraphicFramePr>
        <p:xfrm>
          <a:off x="5795234" y="1160514"/>
          <a:ext cx="5621318" cy="5104612"/>
        </p:xfrm>
        <a:graphic>
          <a:graphicData uri="http://schemas.openxmlformats.org/drawingml/2006/table">
            <a:tbl>
              <a:tblPr firstRow="1" firstCol="1" bandRow="1">
                <a:tableStyleId>{BDBED569-4797-4DF1-A0F4-6AAB3CD982D8}</a:tableStyleId>
              </a:tblPr>
              <a:tblGrid>
                <a:gridCol w="1935913"/>
                <a:gridCol w="1067313"/>
                <a:gridCol w="1066630"/>
                <a:gridCol w="775731"/>
                <a:gridCol w="775731"/>
              </a:tblGrid>
              <a:tr h="1032172">
                <a:tc rowSpan="2">
                  <a:txBody>
                    <a:bodyPr/>
                    <a:lstStyle/>
                    <a:p>
                      <a:pPr algn="ctr">
                        <a:lnSpc>
                          <a:spcPct val="150000"/>
                        </a:lnSpc>
                        <a:spcAft>
                          <a:spcPts val="0"/>
                        </a:spcAft>
                      </a:pPr>
                      <a:r>
                        <a:rPr lang="es-EC" sz="1100" dirty="0">
                          <a:effectLst/>
                        </a:rPr>
                        <a:t>Días de Estudio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rowSpan="2">
                  <a:txBody>
                    <a:bodyPr/>
                    <a:lstStyle/>
                    <a:p>
                      <a:pPr algn="ctr">
                        <a:lnSpc>
                          <a:spcPct val="150000"/>
                        </a:lnSpc>
                        <a:spcAft>
                          <a:spcPts val="0"/>
                        </a:spcAft>
                      </a:pPr>
                      <a:r>
                        <a:rPr lang="es-EC" sz="1100">
                          <a:effectLst/>
                        </a:rPr>
                        <a:t>Radiación (Ho) año 2016 [watt-h/m2]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rowSpan="2">
                  <a:txBody>
                    <a:bodyPr/>
                    <a:lstStyle/>
                    <a:p>
                      <a:pPr algn="ctr">
                        <a:lnSpc>
                          <a:spcPct val="150000"/>
                        </a:lnSpc>
                        <a:spcAft>
                          <a:spcPts val="0"/>
                        </a:spcAft>
                      </a:pPr>
                      <a:r>
                        <a:rPr lang="es-EC" sz="1100">
                          <a:effectLst/>
                        </a:rPr>
                        <a:t>Radiación (Ho) año 2017 [watt-h/m2]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150000"/>
                        </a:lnSpc>
                        <a:spcAft>
                          <a:spcPts val="0"/>
                        </a:spcAft>
                      </a:pPr>
                      <a:r>
                        <a:rPr lang="es-EC" sz="1100">
                          <a:effectLst/>
                        </a:rPr>
                        <a:t>Temperatura Promedio Diaria 9:00 14:00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r>
              <a:tr h="231559">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C" sz="1100">
                          <a:effectLst/>
                        </a:rPr>
                        <a:t>Min</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100">
                          <a:effectLst/>
                        </a:rPr>
                        <a:t>Max</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18415">
                <a:tc>
                  <a:txBody>
                    <a:bodyPr/>
                    <a:lstStyle/>
                    <a:p>
                      <a:pPr algn="ctr">
                        <a:lnSpc>
                          <a:spcPct val="150000"/>
                        </a:lnSpc>
                        <a:spcAft>
                          <a:spcPts val="0"/>
                        </a:spcAft>
                      </a:pPr>
                      <a:r>
                        <a:rPr lang="es-EC" sz="1100">
                          <a:effectLst/>
                        </a:rPr>
                        <a:t>23 de Noviembre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1813.498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491.865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16.01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20.38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18415">
                <a:tc>
                  <a:txBody>
                    <a:bodyPr/>
                    <a:lstStyle/>
                    <a:p>
                      <a:pPr algn="ctr">
                        <a:lnSpc>
                          <a:spcPct val="150000"/>
                        </a:lnSpc>
                        <a:spcAft>
                          <a:spcPts val="0"/>
                        </a:spcAft>
                      </a:pPr>
                      <a:r>
                        <a:rPr lang="es-EC" sz="1100">
                          <a:effectLst/>
                        </a:rPr>
                        <a:t>24 de Noviembre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1812.081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629.035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16.87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20.88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18415">
                <a:tc>
                  <a:txBody>
                    <a:bodyPr/>
                    <a:lstStyle/>
                    <a:p>
                      <a:pPr algn="ctr">
                        <a:lnSpc>
                          <a:spcPct val="150000"/>
                        </a:lnSpc>
                        <a:spcAft>
                          <a:spcPts val="0"/>
                        </a:spcAft>
                      </a:pPr>
                      <a:r>
                        <a:rPr lang="es-EC" sz="1100">
                          <a:effectLst/>
                        </a:rPr>
                        <a:t>27 de Noviembre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1808.055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1304.243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19.238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24.57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18415">
                <a:tc>
                  <a:txBody>
                    <a:bodyPr/>
                    <a:lstStyle/>
                    <a:p>
                      <a:pPr algn="ctr">
                        <a:lnSpc>
                          <a:spcPct val="150000"/>
                        </a:lnSpc>
                        <a:spcAft>
                          <a:spcPts val="0"/>
                        </a:spcAft>
                      </a:pPr>
                      <a:r>
                        <a:rPr lang="es-EC" sz="1100">
                          <a:effectLst/>
                        </a:rPr>
                        <a:t>28 de Noviembre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1806.797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1107.508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19.95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25.09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18415">
                <a:tc>
                  <a:txBody>
                    <a:bodyPr/>
                    <a:lstStyle/>
                    <a:p>
                      <a:pPr algn="ctr">
                        <a:lnSpc>
                          <a:spcPct val="150000"/>
                        </a:lnSpc>
                        <a:spcAft>
                          <a:spcPts val="0"/>
                        </a:spcAft>
                      </a:pPr>
                      <a:r>
                        <a:rPr lang="es-EC" sz="1100">
                          <a:effectLst/>
                        </a:rPr>
                        <a:t>29 de Noviembre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1805.583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612.728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17.37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21.70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18415">
                <a:tc>
                  <a:txBody>
                    <a:bodyPr/>
                    <a:lstStyle/>
                    <a:p>
                      <a:pPr algn="ctr">
                        <a:lnSpc>
                          <a:spcPct val="150000"/>
                        </a:lnSpc>
                        <a:spcAft>
                          <a:spcPts val="0"/>
                        </a:spcAft>
                      </a:pPr>
                      <a:r>
                        <a:rPr lang="es-EC" sz="1100">
                          <a:effectLst/>
                        </a:rPr>
                        <a:t>30 de Noviembre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1804.418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1312.273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18.3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24.79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18415">
                <a:tc>
                  <a:txBody>
                    <a:bodyPr/>
                    <a:lstStyle/>
                    <a:p>
                      <a:pPr algn="ctr">
                        <a:lnSpc>
                          <a:spcPct val="150000"/>
                        </a:lnSpc>
                        <a:spcAft>
                          <a:spcPts val="0"/>
                        </a:spcAft>
                      </a:pPr>
                      <a:r>
                        <a:rPr lang="es-EC" sz="1100">
                          <a:effectLst/>
                        </a:rPr>
                        <a:t>1 de Diciembre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1803.301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1321.568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17.89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22.70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18415">
                <a:tc>
                  <a:txBody>
                    <a:bodyPr/>
                    <a:lstStyle/>
                    <a:p>
                      <a:pPr algn="ctr">
                        <a:lnSpc>
                          <a:spcPct val="150000"/>
                        </a:lnSpc>
                        <a:spcAft>
                          <a:spcPts val="0"/>
                        </a:spcAft>
                      </a:pPr>
                      <a:r>
                        <a:rPr lang="es-EC" sz="1100">
                          <a:effectLst/>
                        </a:rPr>
                        <a:t>4 de Diciembre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1800.267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1261.783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19.76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25.20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18415">
                <a:tc>
                  <a:txBody>
                    <a:bodyPr/>
                    <a:lstStyle/>
                    <a:p>
                      <a:pPr algn="ctr">
                        <a:lnSpc>
                          <a:spcPct val="150000"/>
                        </a:lnSpc>
                        <a:spcAft>
                          <a:spcPts val="0"/>
                        </a:spcAft>
                      </a:pPr>
                      <a:r>
                        <a:rPr lang="es-EC" sz="1100">
                          <a:effectLst/>
                        </a:rPr>
                        <a:t>5 de Diciembre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1799.366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1443.750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19.87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25.73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18415">
                <a:tc>
                  <a:txBody>
                    <a:bodyPr/>
                    <a:lstStyle/>
                    <a:p>
                      <a:pPr algn="ctr">
                        <a:lnSpc>
                          <a:spcPct val="150000"/>
                        </a:lnSpc>
                        <a:spcAft>
                          <a:spcPts val="0"/>
                        </a:spcAft>
                      </a:pPr>
                      <a:r>
                        <a:rPr lang="es-EC" sz="1100">
                          <a:effectLst/>
                        </a:rPr>
                        <a:t>7 de Diciembre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1797.741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1399.035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19.58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25.78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18415">
                <a:tc>
                  <a:txBody>
                    <a:bodyPr/>
                    <a:lstStyle/>
                    <a:p>
                      <a:pPr algn="ctr">
                        <a:lnSpc>
                          <a:spcPct val="150000"/>
                        </a:lnSpc>
                        <a:spcAft>
                          <a:spcPts val="0"/>
                        </a:spcAft>
                      </a:pPr>
                      <a:r>
                        <a:rPr lang="es-EC" sz="1100">
                          <a:effectLst/>
                        </a:rPr>
                        <a:t>11 de Diciembre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1795.234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1706.405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17.87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22.53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18415">
                <a:tc>
                  <a:txBody>
                    <a:bodyPr/>
                    <a:lstStyle/>
                    <a:p>
                      <a:pPr algn="ctr">
                        <a:lnSpc>
                          <a:spcPct val="150000"/>
                        </a:lnSpc>
                        <a:spcAft>
                          <a:spcPts val="0"/>
                        </a:spcAft>
                      </a:pPr>
                      <a:r>
                        <a:rPr lang="es-EC" sz="1100" dirty="0">
                          <a:effectLst/>
                        </a:rPr>
                        <a:t>12 de Diciembre</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1794.768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1706.405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a:effectLst/>
                        </a:rPr>
                        <a:t>17.212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100" dirty="0">
                          <a:effectLst/>
                        </a:rPr>
                        <a:t>21.83</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7" name="Título 1"/>
          <p:cNvSpPr txBox="1">
            <a:spLocks/>
          </p:cNvSpPr>
          <p:nvPr/>
        </p:nvSpPr>
        <p:spPr bwMode="auto">
          <a:xfrm>
            <a:off x="2619395" y="384590"/>
            <a:ext cx="7161949" cy="56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s-ES" sz="2400" b="1" dirty="0" smtClean="0"/>
              <a:t>Radiación en función de la temperatura</a:t>
            </a:r>
            <a:endParaRPr lang="es-EC" sz="2400" dirty="0"/>
          </a:p>
        </p:txBody>
      </p:sp>
    </p:spTree>
    <p:extLst>
      <p:ext uri="{BB962C8B-B14F-4D97-AF65-F5344CB8AC3E}">
        <p14:creationId xmlns:p14="http://schemas.microsoft.com/office/powerpoint/2010/main" val="156013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36</a:t>
            </a:fld>
            <a:endParaRPr lang="en-US" dirty="0"/>
          </a:p>
        </p:txBody>
      </p:sp>
      <p:sp>
        <p:nvSpPr>
          <p:cNvPr id="5" name="Título 1"/>
          <p:cNvSpPr txBox="1">
            <a:spLocks/>
          </p:cNvSpPr>
          <p:nvPr/>
        </p:nvSpPr>
        <p:spPr bwMode="auto">
          <a:xfrm>
            <a:off x="2575052" y="526279"/>
            <a:ext cx="7161949" cy="56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s-ES" sz="2400" b="1" dirty="0" smtClean="0"/>
              <a:t>Tráfico Promedio Diario Anual TPDA en zona de estudio</a:t>
            </a:r>
            <a:endParaRPr lang="es-EC" sz="2400" dirty="0"/>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1688880" y="1514080"/>
            <a:ext cx="8934295" cy="3891637"/>
          </a:xfrm>
          <a:prstGeom prst="rect">
            <a:avLst/>
          </a:prstGeom>
          <a:noFill/>
          <a:ln>
            <a:noFill/>
          </a:ln>
        </p:spPr>
      </p:pic>
    </p:spTree>
    <p:extLst>
      <p:ext uri="{BB962C8B-B14F-4D97-AF65-F5344CB8AC3E}">
        <p14:creationId xmlns:p14="http://schemas.microsoft.com/office/powerpoint/2010/main" val="18022150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37</a:t>
            </a:fld>
            <a:endParaRPr lang="en-US" dirty="0"/>
          </a:p>
        </p:txBody>
      </p:sp>
      <p:sp>
        <p:nvSpPr>
          <p:cNvPr id="5" name="Título 1"/>
          <p:cNvSpPr txBox="1">
            <a:spLocks/>
          </p:cNvSpPr>
          <p:nvPr/>
        </p:nvSpPr>
        <p:spPr bwMode="auto">
          <a:xfrm>
            <a:off x="2575051" y="629324"/>
            <a:ext cx="7161949" cy="56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s-ES" sz="2400" b="1" dirty="0" smtClean="0"/>
              <a:t>Proyección de trafico futuro</a:t>
            </a:r>
            <a:endParaRPr lang="es-EC" sz="2400" dirty="0"/>
          </a:p>
        </p:txBody>
      </p:sp>
      <mc:AlternateContent xmlns:mc="http://schemas.openxmlformats.org/markup-compatibility/2006" xmlns:a14="http://schemas.microsoft.com/office/drawing/2010/main">
        <mc:Choice Requires="a14">
          <p:sp>
            <p:nvSpPr>
              <p:cNvPr id="6" name="Rectángulo 5"/>
              <p:cNvSpPr/>
              <p:nvPr/>
            </p:nvSpPr>
            <p:spPr>
              <a:xfrm>
                <a:off x="1095450" y="1536181"/>
                <a:ext cx="5060576" cy="4325800"/>
              </a:xfrm>
              <a:prstGeom prst="rect">
                <a:avLst/>
              </a:prstGeom>
            </p:spPr>
            <p:txBody>
              <a:bodyPr wrap="square">
                <a:spAutoFit/>
              </a:bodyPr>
              <a:lstStyle/>
              <a:p>
                <a:pPr indent="144145" algn="just">
                  <a:lnSpc>
                    <a:spcPct val="115000"/>
                  </a:lnSpc>
                  <a:spcAft>
                    <a:spcPts val="800"/>
                  </a:spcAft>
                </a:pPr>
                <a:r>
                  <a:rPr lang="es-EC" sz="1600" b="1" dirty="0">
                    <a:latin typeface="Arial" panose="020B0604020202020204" pitchFamily="34" charset="0"/>
                    <a:ea typeface="Times New Roman" panose="02020603050405020304" pitchFamily="18" charset="0"/>
                    <a:cs typeface="Times New Roman" panose="02020603050405020304" pitchFamily="18" charset="0"/>
                  </a:rPr>
                  <a:t>Método aritmético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p>
                <a:pPr indent="144145" algn="just">
                  <a:lnSpc>
                    <a:spcPct val="115000"/>
                  </a:lnSpc>
                  <a:spcAft>
                    <a:spcPts val="800"/>
                  </a:spcAf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Calibri" panose="020F0502020204030204" pitchFamily="34" charset="0"/>
                          <a:cs typeface="Arial" panose="020B0604020202020204" pitchFamily="34" charset="0"/>
                        </a:rPr>
                        <m:t>𝑇𝑃𝐷𝐴𝑓</m:t>
                      </m:r>
                      <m:r>
                        <a:rPr lang="es-EC" sz="1400">
                          <a:effectLst/>
                          <a:latin typeface="Cambria Math" panose="02040503050406030204" pitchFamily="18" charset="0"/>
                          <a:ea typeface="Calibri" panose="020F0502020204030204" pitchFamily="34" charset="0"/>
                          <a:cs typeface="Arial" panose="020B0604020202020204" pitchFamily="34" charset="0"/>
                        </a:rPr>
                        <m:t>=</m:t>
                      </m:r>
                      <m:r>
                        <a:rPr lang="es-EC" sz="1400" i="1">
                          <a:effectLst/>
                          <a:latin typeface="Cambria Math" panose="02040503050406030204" pitchFamily="18" charset="0"/>
                          <a:ea typeface="Calibri" panose="020F0502020204030204" pitchFamily="34" charset="0"/>
                          <a:cs typeface="Arial" panose="020B0604020202020204" pitchFamily="34" charset="0"/>
                        </a:rPr>
                        <m:t>𝑇𝑃𝐷𝐴𝑜</m:t>
                      </m:r>
                      <m:r>
                        <a:rPr lang="es-EC" sz="1400" i="1">
                          <a:effectLst/>
                          <a:latin typeface="Cambria Math" panose="02040503050406030204" pitchFamily="18" charset="0"/>
                          <a:ea typeface="Calibri" panose="020F0502020204030204" pitchFamily="34" charset="0"/>
                          <a:cs typeface="Arial" panose="020B0604020202020204" pitchFamily="34" charset="0"/>
                        </a:rPr>
                        <m:t>∗</m:t>
                      </m:r>
                      <m:sSup>
                        <m:sSupPr>
                          <m:ctrlPr>
                            <a:rPr lang="es-EC" sz="1400" i="1">
                              <a:effectLst/>
                              <a:latin typeface="Cambria Math" panose="02040503050406030204" pitchFamily="18" charset="0"/>
                              <a:ea typeface="Calibri" panose="020F0502020204030204" pitchFamily="34" charset="0"/>
                              <a:cs typeface="Arial" panose="020B0604020202020204" pitchFamily="34" charset="0"/>
                            </a:rPr>
                          </m:ctrlPr>
                        </m:sSupPr>
                        <m:e>
                          <m:d>
                            <m:dPr>
                              <m:ctrlPr>
                                <a:rPr lang="es-EC" sz="1400" i="1">
                                  <a:effectLst/>
                                  <a:latin typeface="Cambria Math" panose="02040503050406030204" pitchFamily="18" charset="0"/>
                                  <a:ea typeface="Calibri" panose="020F0502020204030204" pitchFamily="34" charset="0"/>
                                  <a:cs typeface="Arial" panose="020B0604020202020204" pitchFamily="34" charset="0"/>
                                </a:rPr>
                              </m:ctrlPr>
                            </m:dPr>
                            <m:e>
                              <m:r>
                                <a:rPr lang="es-EC" sz="1400">
                                  <a:effectLst/>
                                  <a:latin typeface="Cambria Math" panose="02040503050406030204" pitchFamily="18" charset="0"/>
                                  <a:ea typeface="Calibri" panose="020F0502020204030204" pitchFamily="34" charset="0"/>
                                  <a:cs typeface="Arial" panose="020B0604020202020204" pitchFamily="34" charset="0"/>
                                </a:rPr>
                                <m:t>1+</m:t>
                              </m:r>
                              <m:f>
                                <m:fPr>
                                  <m:ctrlPr>
                                    <a:rPr lang="es-EC" sz="1400" i="1">
                                      <a:effectLst/>
                                      <a:latin typeface="Cambria Math" panose="02040503050406030204" pitchFamily="18" charset="0"/>
                                      <a:ea typeface="Calibri" panose="020F0502020204030204" pitchFamily="34" charset="0"/>
                                      <a:cs typeface="Arial" panose="020B0604020202020204" pitchFamily="34" charset="0"/>
                                    </a:rPr>
                                  </m:ctrlPr>
                                </m:fPr>
                                <m:num>
                                  <m:r>
                                    <a:rPr lang="es-EC" sz="1400" i="1">
                                      <a:effectLst/>
                                      <a:latin typeface="Cambria Math" panose="02040503050406030204" pitchFamily="18" charset="0"/>
                                      <a:ea typeface="Calibri" panose="020F0502020204030204" pitchFamily="34" charset="0"/>
                                      <a:cs typeface="Arial" panose="020B0604020202020204" pitchFamily="34" charset="0"/>
                                    </a:rPr>
                                    <m:t>𝑖</m:t>
                                  </m:r>
                                </m:num>
                                <m:den>
                                  <m:r>
                                    <a:rPr lang="es-EC" sz="1400">
                                      <a:effectLst/>
                                      <a:latin typeface="Cambria Math" panose="02040503050406030204" pitchFamily="18" charset="0"/>
                                      <a:ea typeface="Calibri" panose="020F0502020204030204" pitchFamily="34" charset="0"/>
                                      <a:cs typeface="Arial" panose="020B0604020202020204" pitchFamily="34" charset="0"/>
                                    </a:rPr>
                                    <m:t>100</m:t>
                                  </m:r>
                                </m:den>
                              </m:f>
                            </m:e>
                          </m:d>
                        </m:e>
                        <m:sup>
                          <m:r>
                            <a:rPr lang="es-EC" sz="1400" i="1">
                              <a:effectLst/>
                              <a:latin typeface="Cambria Math" panose="02040503050406030204" pitchFamily="18" charset="0"/>
                              <a:ea typeface="Calibri" panose="020F0502020204030204" pitchFamily="34" charset="0"/>
                              <a:cs typeface="Arial" panose="020B0604020202020204" pitchFamily="34" charset="0"/>
                            </a:rPr>
                            <m:t>𝑡</m:t>
                          </m:r>
                        </m:sup>
                      </m:sSup>
                    </m:oMath>
                  </m:oMathPara>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p>
                <a:pPr indent="144145"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Calibri" panose="020F0502020204030204" pitchFamily="34" charset="0"/>
                          <a:cs typeface="Arial" panose="020B0604020202020204" pitchFamily="34" charset="0"/>
                        </a:rPr>
                        <m:t>𝑇𝑃𝐷𝐴𝑓</m:t>
                      </m:r>
                      <m:r>
                        <a:rPr lang="es-EC" sz="1400">
                          <a:effectLst/>
                          <a:latin typeface="Cambria Math" panose="02040503050406030204" pitchFamily="18" charset="0"/>
                          <a:ea typeface="Calibri" panose="020F0502020204030204" pitchFamily="34" charset="0"/>
                          <a:cs typeface="Arial" panose="020B0604020202020204" pitchFamily="34" charset="0"/>
                        </a:rPr>
                        <m:t>=</m:t>
                      </m:r>
                      <m:r>
                        <a:rPr lang="es-EC" sz="1400" i="1">
                          <a:effectLst/>
                          <a:latin typeface="Cambria Math" panose="02040503050406030204" pitchFamily="18" charset="0"/>
                          <a:ea typeface="Calibri" panose="020F0502020204030204" pitchFamily="34" charset="0"/>
                          <a:cs typeface="Arial" panose="020B0604020202020204" pitchFamily="34" charset="0"/>
                        </a:rPr>
                        <m:t>6677∗</m:t>
                      </m:r>
                      <m:sSup>
                        <m:sSupPr>
                          <m:ctrlPr>
                            <a:rPr lang="es-EC" sz="1400" i="1">
                              <a:effectLst/>
                              <a:latin typeface="Cambria Math" panose="02040503050406030204" pitchFamily="18" charset="0"/>
                              <a:ea typeface="Calibri" panose="020F0502020204030204" pitchFamily="34" charset="0"/>
                              <a:cs typeface="Arial" panose="020B0604020202020204" pitchFamily="34" charset="0"/>
                            </a:rPr>
                          </m:ctrlPr>
                        </m:sSupPr>
                        <m:e>
                          <m:d>
                            <m:dPr>
                              <m:ctrlPr>
                                <a:rPr lang="es-EC" sz="1400" i="1">
                                  <a:effectLst/>
                                  <a:latin typeface="Cambria Math" panose="02040503050406030204" pitchFamily="18" charset="0"/>
                                  <a:ea typeface="Calibri" panose="020F0502020204030204" pitchFamily="34" charset="0"/>
                                  <a:cs typeface="Arial" panose="020B0604020202020204" pitchFamily="34" charset="0"/>
                                </a:rPr>
                              </m:ctrlPr>
                            </m:dPr>
                            <m:e>
                              <m:r>
                                <a:rPr lang="es-EC" sz="1400">
                                  <a:effectLst/>
                                  <a:latin typeface="Cambria Math" panose="02040503050406030204" pitchFamily="18" charset="0"/>
                                  <a:ea typeface="Calibri" panose="020F0502020204030204" pitchFamily="34" charset="0"/>
                                  <a:cs typeface="Arial" panose="020B0604020202020204" pitchFamily="34" charset="0"/>
                                </a:rPr>
                                <m:t>1+</m:t>
                              </m:r>
                              <m:f>
                                <m:fPr>
                                  <m:ctrlPr>
                                    <a:rPr lang="es-EC" sz="1400" i="1">
                                      <a:effectLst/>
                                      <a:latin typeface="Cambria Math" panose="02040503050406030204" pitchFamily="18" charset="0"/>
                                      <a:ea typeface="Calibri" panose="020F0502020204030204" pitchFamily="34" charset="0"/>
                                      <a:cs typeface="Arial" panose="020B0604020202020204" pitchFamily="34" charset="0"/>
                                    </a:rPr>
                                  </m:ctrlPr>
                                </m:fPr>
                                <m:num>
                                  <m:r>
                                    <a:rPr lang="es-EC" sz="1400" i="1">
                                      <a:effectLst/>
                                      <a:latin typeface="Cambria Math" panose="02040503050406030204" pitchFamily="18" charset="0"/>
                                      <a:ea typeface="Calibri" panose="020F0502020204030204" pitchFamily="34" charset="0"/>
                                      <a:cs typeface="Arial" panose="020B0604020202020204" pitchFamily="34" charset="0"/>
                                    </a:rPr>
                                    <m:t>7</m:t>
                                  </m:r>
                                </m:num>
                                <m:den>
                                  <m:r>
                                    <a:rPr lang="es-EC" sz="1400">
                                      <a:effectLst/>
                                      <a:latin typeface="Cambria Math" panose="02040503050406030204" pitchFamily="18" charset="0"/>
                                      <a:ea typeface="Calibri" panose="020F0502020204030204" pitchFamily="34" charset="0"/>
                                      <a:cs typeface="Arial" panose="020B0604020202020204" pitchFamily="34" charset="0"/>
                                    </a:rPr>
                                    <m:t>100</m:t>
                                  </m:r>
                                </m:den>
                              </m:f>
                            </m:e>
                          </m:d>
                        </m:e>
                        <m:sup>
                          <m:r>
                            <a:rPr lang="es-EC" sz="1400" i="1">
                              <a:effectLst/>
                              <a:latin typeface="Cambria Math" panose="02040503050406030204" pitchFamily="18" charset="0"/>
                              <a:ea typeface="Calibri" panose="020F0502020204030204" pitchFamily="34" charset="0"/>
                              <a:cs typeface="Arial" panose="020B0604020202020204" pitchFamily="34" charset="0"/>
                            </a:rPr>
                            <m:t>15</m:t>
                          </m:r>
                        </m:sup>
                      </m:sSup>
                    </m:oMath>
                  </m:oMathPara>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p>
                <a:pPr indent="144145"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Calibri" panose="020F0502020204030204" pitchFamily="34" charset="0"/>
                          <a:cs typeface="Arial" panose="020B0604020202020204" pitchFamily="34" charset="0"/>
                        </a:rPr>
                        <m:t>𝑇𝑃𝐷𝐴𝑓</m:t>
                      </m:r>
                      <m:r>
                        <a:rPr lang="es-EC" sz="1400">
                          <a:effectLst/>
                          <a:latin typeface="Cambria Math" panose="02040503050406030204" pitchFamily="18" charset="0"/>
                          <a:ea typeface="Calibri" panose="020F0502020204030204" pitchFamily="34" charset="0"/>
                          <a:cs typeface="Arial" panose="020B0604020202020204" pitchFamily="34" charset="0"/>
                        </a:rPr>
                        <m:t>=1</m:t>
                      </m:r>
                      <m:r>
                        <a:rPr lang="es-EC" sz="1400" i="1">
                          <a:effectLst/>
                          <a:latin typeface="Cambria Math" panose="02040503050406030204" pitchFamily="18" charset="0"/>
                          <a:ea typeface="Times New Roman" panose="02020603050405020304" pitchFamily="18" charset="0"/>
                          <a:cs typeface="Arial" panose="020B0604020202020204" pitchFamily="34" charset="0"/>
                        </a:rPr>
                        <m:t>8422.05≈18422 </m:t>
                      </m:r>
                      <m:r>
                        <a:rPr lang="es-EC" sz="1400" i="1">
                          <a:effectLst/>
                          <a:latin typeface="Cambria Math" panose="02040503050406030204" pitchFamily="18" charset="0"/>
                          <a:ea typeface="Times New Roman" panose="02020603050405020304" pitchFamily="18" charset="0"/>
                          <a:cs typeface="Arial" panose="020B0604020202020204" pitchFamily="34" charset="0"/>
                        </a:rPr>
                        <m:t>𝑣𝑒h𝑖𝑐𝑢𝑙𝑜𝑠</m:t>
                      </m:r>
                      <m:r>
                        <a:rPr lang="es-EC" sz="1400" i="1">
                          <a:effectLst/>
                          <a:latin typeface="Cambria Math" panose="02040503050406030204" pitchFamily="18" charset="0"/>
                          <a:ea typeface="Times New Roman" panose="02020603050405020304" pitchFamily="18" charset="0"/>
                          <a:cs typeface="Arial" panose="020B0604020202020204" pitchFamily="34" charset="0"/>
                        </a:rPr>
                        <m:t>/</m:t>
                      </m:r>
                      <m:r>
                        <a:rPr lang="es-EC" sz="1400" i="1">
                          <a:effectLst/>
                          <a:latin typeface="Cambria Math" panose="02040503050406030204" pitchFamily="18" charset="0"/>
                          <a:ea typeface="Times New Roman" panose="02020603050405020304" pitchFamily="18" charset="0"/>
                          <a:cs typeface="Arial" panose="020B0604020202020204" pitchFamily="34" charset="0"/>
                        </a:rPr>
                        <m:t>𝑎</m:t>
                      </m:r>
                      <m:r>
                        <a:rPr lang="es-EC" sz="1400" i="1">
                          <a:effectLst/>
                          <a:latin typeface="Cambria Math" panose="02040503050406030204" pitchFamily="18" charset="0"/>
                          <a:ea typeface="Times New Roman" panose="02020603050405020304" pitchFamily="18" charset="0"/>
                          <a:cs typeface="Arial" panose="020B0604020202020204" pitchFamily="34" charset="0"/>
                        </a:rPr>
                        <m:t>ñ</m:t>
                      </m:r>
                      <m:r>
                        <a:rPr lang="es-EC" sz="1400" i="1">
                          <a:effectLst/>
                          <a:latin typeface="Cambria Math" panose="02040503050406030204" pitchFamily="18" charset="0"/>
                          <a:ea typeface="Times New Roman" panose="02020603050405020304" pitchFamily="18" charset="0"/>
                          <a:cs typeface="Arial" panose="020B0604020202020204" pitchFamily="34" charset="0"/>
                        </a:rPr>
                        <m:t>𝑜</m:t>
                      </m:r>
                    </m:oMath>
                  </m:oMathPara>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p>
                <a:pPr indent="144145"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600" i="1">
                          <a:effectLst/>
                          <a:latin typeface="Cambria Math" panose="02040503050406030204" pitchFamily="18" charset="0"/>
                          <a:ea typeface="Times New Roman" panose="02020603050405020304" pitchFamily="18" charset="0"/>
                          <a:cs typeface="Arial" panose="020B0604020202020204" pitchFamily="34" charset="0"/>
                        </a:rPr>
                        <m:t>𝑇𝑃𝐷𝐴𝑓</m:t>
                      </m:r>
                      <m:r>
                        <a:rPr lang="es-EC" sz="1600" i="1">
                          <a:effectLst/>
                          <a:latin typeface="Cambria Math" panose="02040503050406030204" pitchFamily="18" charset="0"/>
                          <a:ea typeface="Times New Roman" panose="02020603050405020304" pitchFamily="18" charset="0"/>
                          <a:cs typeface="Arial" panose="020B0604020202020204" pitchFamily="34" charset="0"/>
                        </a:rPr>
                        <m:t>=18422 </m:t>
                      </m:r>
                      <m:f>
                        <m:f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C" sz="1600" i="1">
                              <a:effectLst/>
                              <a:latin typeface="Cambria Math" panose="02040503050406030204" pitchFamily="18" charset="0"/>
                              <a:ea typeface="Times New Roman" panose="02020603050405020304" pitchFamily="18" charset="0"/>
                              <a:cs typeface="Arial" panose="020B0604020202020204" pitchFamily="34" charset="0"/>
                            </a:rPr>
                            <m:t>𝑣𝑒h</m:t>
                          </m:r>
                        </m:num>
                        <m:den>
                          <m:r>
                            <a:rPr lang="es-EC" sz="1600" i="1">
                              <a:effectLst/>
                              <a:latin typeface="Cambria Math" panose="02040503050406030204" pitchFamily="18" charset="0"/>
                              <a:ea typeface="Times New Roman" panose="02020603050405020304" pitchFamily="18" charset="0"/>
                              <a:cs typeface="Arial" panose="020B0604020202020204" pitchFamily="34" charset="0"/>
                            </a:rPr>
                            <m:t>𝑎</m:t>
                          </m:r>
                          <m:r>
                            <a:rPr lang="es-EC" sz="1600" i="1">
                              <a:effectLst/>
                              <a:latin typeface="Cambria Math" panose="02040503050406030204" pitchFamily="18" charset="0"/>
                              <a:ea typeface="Times New Roman" panose="02020603050405020304" pitchFamily="18" charset="0"/>
                              <a:cs typeface="Arial" panose="020B0604020202020204" pitchFamily="34" charset="0"/>
                            </a:rPr>
                            <m:t>ñ</m:t>
                          </m:r>
                          <m:r>
                            <a:rPr lang="es-EC" sz="1600" i="1">
                              <a:effectLst/>
                              <a:latin typeface="Cambria Math" panose="02040503050406030204" pitchFamily="18" charset="0"/>
                              <a:ea typeface="Times New Roman" panose="02020603050405020304" pitchFamily="18" charset="0"/>
                              <a:cs typeface="Arial" panose="020B0604020202020204" pitchFamily="34" charset="0"/>
                            </a:rPr>
                            <m:t>𝑜</m:t>
                          </m:r>
                        </m:den>
                      </m:f>
                      <m:r>
                        <a:rPr lang="es-EC" sz="16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C" sz="1600" i="1">
                              <a:effectLst/>
                              <a:latin typeface="Cambria Math" panose="02040503050406030204" pitchFamily="18" charset="0"/>
                              <a:ea typeface="Times New Roman" panose="02020603050405020304" pitchFamily="18" charset="0"/>
                              <a:cs typeface="Arial" panose="020B0604020202020204" pitchFamily="34" charset="0"/>
                            </a:rPr>
                            <m:t>1 </m:t>
                          </m:r>
                          <m:r>
                            <a:rPr lang="es-EC" sz="1600" i="1">
                              <a:effectLst/>
                              <a:latin typeface="Cambria Math" panose="02040503050406030204" pitchFamily="18" charset="0"/>
                              <a:ea typeface="Times New Roman" panose="02020603050405020304" pitchFamily="18" charset="0"/>
                              <a:cs typeface="Arial" panose="020B0604020202020204" pitchFamily="34" charset="0"/>
                            </a:rPr>
                            <m:t>𝑎</m:t>
                          </m:r>
                          <m:r>
                            <a:rPr lang="es-EC" sz="1600" i="1">
                              <a:effectLst/>
                              <a:latin typeface="Cambria Math" panose="02040503050406030204" pitchFamily="18" charset="0"/>
                              <a:ea typeface="Times New Roman" panose="02020603050405020304" pitchFamily="18" charset="0"/>
                              <a:cs typeface="Arial" panose="020B0604020202020204" pitchFamily="34" charset="0"/>
                            </a:rPr>
                            <m:t>ñ</m:t>
                          </m:r>
                          <m:r>
                            <a:rPr lang="es-EC" sz="1600" i="1">
                              <a:effectLst/>
                              <a:latin typeface="Cambria Math" panose="02040503050406030204" pitchFamily="18" charset="0"/>
                              <a:ea typeface="Times New Roman" panose="02020603050405020304" pitchFamily="18" charset="0"/>
                              <a:cs typeface="Arial" panose="020B0604020202020204" pitchFamily="34" charset="0"/>
                            </a:rPr>
                            <m:t>𝑜</m:t>
                          </m:r>
                        </m:num>
                        <m:den>
                          <m:r>
                            <a:rPr lang="es-EC" sz="1600" i="1">
                              <a:effectLst/>
                              <a:latin typeface="Cambria Math" panose="02040503050406030204" pitchFamily="18" charset="0"/>
                              <a:ea typeface="Times New Roman" panose="02020603050405020304" pitchFamily="18" charset="0"/>
                              <a:cs typeface="Arial" panose="020B0604020202020204" pitchFamily="34" charset="0"/>
                            </a:rPr>
                            <m:t>365 </m:t>
                          </m:r>
                          <m:r>
                            <a:rPr lang="es-EC" sz="1600" i="1">
                              <a:effectLst/>
                              <a:latin typeface="Cambria Math" panose="02040503050406030204" pitchFamily="18" charset="0"/>
                              <a:ea typeface="Times New Roman" panose="02020603050405020304" pitchFamily="18" charset="0"/>
                              <a:cs typeface="Arial" panose="020B0604020202020204" pitchFamily="34" charset="0"/>
                            </a:rPr>
                            <m:t>𝑑𝑖𝑎𝑠</m:t>
                          </m:r>
                        </m:den>
                      </m:f>
                    </m:oMath>
                  </m:oMathPara>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p>
                <a:pPr indent="144145"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600" i="1">
                          <a:effectLst/>
                          <a:latin typeface="Cambria Math" panose="02040503050406030204" pitchFamily="18" charset="0"/>
                          <a:ea typeface="Times New Roman" panose="02020603050405020304" pitchFamily="18" charset="0"/>
                          <a:cs typeface="Arial" panose="020B0604020202020204" pitchFamily="34" charset="0"/>
                        </a:rPr>
                        <m:t>𝑇𝑃𝐷𝐴𝑓</m:t>
                      </m:r>
                      <m:r>
                        <a:rPr lang="es-EC" sz="1600" i="1">
                          <a:effectLst/>
                          <a:latin typeface="Cambria Math" panose="02040503050406030204" pitchFamily="18" charset="0"/>
                          <a:ea typeface="Times New Roman" panose="02020603050405020304" pitchFamily="18" charset="0"/>
                          <a:cs typeface="Arial" panose="020B0604020202020204" pitchFamily="34" charset="0"/>
                        </a:rPr>
                        <m:t>=50.47</m:t>
                      </m:r>
                      <m:f>
                        <m:f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C" sz="1600" i="1">
                              <a:effectLst/>
                              <a:latin typeface="Cambria Math" panose="02040503050406030204" pitchFamily="18" charset="0"/>
                              <a:ea typeface="Times New Roman" panose="02020603050405020304" pitchFamily="18" charset="0"/>
                              <a:cs typeface="Arial" panose="020B0604020202020204" pitchFamily="34" charset="0"/>
                            </a:rPr>
                            <m:t>𝑣𝑒h</m:t>
                          </m:r>
                        </m:num>
                        <m:den>
                          <m:r>
                            <a:rPr lang="es-EC" sz="1600" i="1">
                              <a:effectLst/>
                              <a:latin typeface="Cambria Math" panose="02040503050406030204" pitchFamily="18" charset="0"/>
                              <a:ea typeface="Times New Roman" panose="02020603050405020304" pitchFamily="18" charset="0"/>
                              <a:cs typeface="Arial" panose="020B0604020202020204" pitchFamily="34" charset="0"/>
                            </a:rPr>
                            <m:t>𝑑𝑖𝑎</m:t>
                          </m:r>
                        </m:den>
                      </m:f>
                      <m:r>
                        <a:rPr lang="es-EC" sz="14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sz="1400" i="1">
                              <a:effectLst/>
                              <a:latin typeface="Cambria Math" panose="02040503050406030204" pitchFamily="18" charset="0"/>
                              <a:ea typeface="Times New Roman" panose="02020603050405020304" pitchFamily="18" charset="0"/>
                              <a:cs typeface="Arial" panose="020B0604020202020204" pitchFamily="34" charset="0"/>
                            </a:rPr>
                          </m:ctrlPr>
                        </m:fPr>
                        <m:num>
                          <m:r>
                            <a:rPr lang="es-EC" sz="1400" i="1">
                              <a:effectLst/>
                              <a:latin typeface="Cambria Math" panose="02040503050406030204" pitchFamily="18" charset="0"/>
                              <a:ea typeface="Times New Roman" panose="02020603050405020304" pitchFamily="18" charset="0"/>
                              <a:cs typeface="Arial" panose="020B0604020202020204" pitchFamily="34" charset="0"/>
                            </a:rPr>
                            <m:t>51</m:t>
                          </m:r>
                          <m:r>
                            <a:rPr lang="es-EC" sz="1400" i="1">
                              <a:effectLst/>
                              <a:latin typeface="Cambria Math" panose="02040503050406030204" pitchFamily="18" charset="0"/>
                              <a:ea typeface="Times New Roman" panose="02020603050405020304" pitchFamily="18" charset="0"/>
                              <a:cs typeface="Arial" panose="020B0604020202020204" pitchFamily="34" charset="0"/>
                            </a:rPr>
                            <m:t>𝑣𝑒h</m:t>
                          </m:r>
                        </m:num>
                        <m:den>
                          <m:r>
                            <a:rPr lang="es-EC" sz="1400" i="1">
                              <a:effectLst/>
                              <a:latin typeface="Cambria Math" panose="02040503050406030204" pitchFamily="18" charset="0"/>
                              <a:ea typeface="Times New Roman" panose="02020603050405020304" pitchFamily="18" charset="0"/>
                              <a:cs typeface="Arial" panose="020B0604020202020204" pitchFamily="34" charset="0"/>
                            </a:rPr>
                            <m:t>𝑑𝑖𝑎</m:t>
                          </m:r>
                        </m:den>
                      </m:f>
                    </m:oMath>
                  </m:oMathPara>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p>
                <a:pPr indent="144145" algn="just">
                  <a:lnSpc>
                    <a:spcPct val="150000"/>
                  </a:lnSpc>
                  <a:spcAft>
                    <a:spcPts val="800"/>
                  </a:spcAft>
                  <a:tabLst>
                    <a:tab pos="4529455" algn="l"/>
                  </a:tabLst>
                </a:pPr>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1095450" y="1536181"/>
                <a:ext cx="5060576" cy="4325800"/>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6163161" y="1536181"/>
                <a:ext cx="5190563" cy="3619324"/>
              </a:xfrm>
              <a:prstGeom prst="rect">
                <a:avLst/>
              </a:prstGeom>
            </p:spPr>
            <p:txBody>
              <a:bodyPr wrap="square">
                <a:spAutoFit/>
              </a:bodyPr>
              <a:lstStyle/>
              <a:p>
                <a:pPr indent="144145" algn="just">
                  <a:lnSpc>
                    <a:spcPct val="150000"/>
                  </a:lnSpc>
                  <a:spcAft>
                    <a:spcPts val="800"/>
                  </a:spcAft>
                  <a:tabLst>
                    <a:tab pos="4529455" algn="l"/>
                  </a:tabLst>
                </a:pPr>
                <a:r>
                  <a:rPr lang="es-EC" sz="1600" b="1" dirty="0">
                    <a:latin typeface="Arial" panose="020B0604020202020204" pitchFamily="34" charset="0"/>
                    <a:ea typeface="Times New Roman" panose="02020603050405020304" pitchFamily="18" charset="0"/>
                    <a:cs typeface="Times New Roman" panose="02020603050405020304" pitchFamily="18" charset="0"/>
                  </a:rPr>
                  <a:t>Método geométrico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indent="144145"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ea typeface="Calibri" panose="020F0502020204030204" pitchFamily="34" charset="0"/>
                          <a:cs typeface="Arial" panose="020B0604020202020204" pitchFamily="34" charset="0"/>
                        </a:rPr>
                        <m:t>𝑇𝐷𝑃𝐴</m:t>
                      </m:r>
                      <m:r>
                        <a:rPr lang="es-EC" sz="1600" i="1">
                          <a:latin typeface="Cambria Math" panose="02040503050406030204" pitchFamily="18" charset="0"/>
                          <a:ea typeface="Times New Roman" panose="02020603050405020304" pitchFamily="18" charset="0"/>
                          <a:cs typeface="Arial" panose="020B0604020202020204" pitchFamily="34" charset="0"/>
                        </a:rPr>
                        <m:t>𝑓</m:t>
                      </m:r>
                      <m:r>
                        <a:rPr lang="es-EC" sz="1600">
                          <a:latin typeface="Cambria Math" panose="02040503050406030204" pitchFamily="18" charset="0"/>
                          <a:ea typeface="Times New Roman" panose="02020603050405020304" pitchFamily="18" charset="0"/>
                          <a:cs typeface="Arial" panose="020B0604020202020204" pitchFamily="34" charset="0"/>
                        </a:rPr>
                        <m:t>=</m:t>
                      </m:r>
                      <m:r>
                        <a:rPr lang="es-EC" sz="1600" i="1">
                          <a:latin typeface="Cambria Math" panose="02040503050406030204" pitchFamily="18" charset="0"/>
                          <a:ea typeface="Times New Roman" panose="02020603050405020304" pitchFamily="18" charset="0"/>
                          <a:cs typeface="Arial" panose="020B0604020202020204" pitchFamily="34" charset="0"/>
                        </a:rPr>
                        <m:t>𝑇𝑃𝐷𝐴𝑜</m:t>
                      </m:r>
                      <m:r>
                        <a:rPr lang="es-EC" sz="1600" i="1">
                          <a:latin typeface="Cambria Math" panose="02040503050406030204" pitchFamily="18" charset="0"/>
                          <a:ea typeface="Times New Roman" panose="02020603050405020304" pitchFamily="18" charset="0"/>
                          <a:cs typeface="Arial" panose="020B0604020202020204" pitchFamily="34" charset="0"/>
                        </a:rPr>
                        <m:t>∗</m:t>
                      </m:r>
                      <m:sSup>
                        <m:sSupPr>
                          <m:ctrlPr>
                            <a:rPr lang="es-EC" sz="1600" i="1">
                              <a:latin typeface="Cambria Math" panose="02040503050406030204" pitchFamily="18" charset="0"/>
                              <a:ea typeface="Times New Roman" panose="02020603050405020304" pitchFamily="18" charset="0"/>
                              <a:cs typeface="Arial" panose="020B0604020202020204" pitchFamily="34" charset="0"/>
                            </a:rPr>
                          </m:ctrlPr>
                        </m:sSupPr>
                        <m:e>
                          <m:r>
                            <a:rPr lang="es-EC" sz="1600" i="1">
                              <a:latin typeface="Cambria Math" panose="02040503050406030204" pitchFamily="18" charset="0"/>
                              <a:ea typeface="Times New Roman" panose="02020603050405020304" pitchFamily="18" charset="0"/>
                              <a:cs typeface="Arial" panose="020B0604020202020204" pitchFamily="34" charset="0"/>
                            </a:rPr>
                            <m:t>𝑒</m:t>
                          </m:r>
                        </m:e>
                        <m:sup>
                          <m:d>
                            <m:dPr>
                              <m:ctrlPr>
                                <a:rPr lang="es-EC" sz="1600" i="1">
                                  <a:latin typeface="Cambria Math" panose="02040503050406030204" pitchFamily="18" charset="0"/>
                                  <a:ea typeface="Times New Roman" panose="02020603050405020304" pitchFamily="18" charset="0"/>
                                  <a:cs typeface="Arial" panose="020B0604020202020204" pitchFamily="34" charset="0"/>
                                </a:rPr>
                              </m:ctrlPr>
                            </m:dPr>
                            <m:e>
                              <m:f>
                                <m:fPr>
                                  <m:ctrlPr>
                                    <a:rPr lang="es-EC" sz="1600" i="1">
                                      <a:latin typeface="Cambria Math" panose="02040503050406030204" pitchFamily="18" charset="0"/>
                                      <a:ea typeface="Times New Roman" panose="02020603050405020304" pitchFamily="18" charset="0"/>
                                      <a:cs typeface="Arial" panose="020B0604020202020204" pitchFamily="34" charset="0"/>
                                    </a:rPr>
                                  </m:ctrlPr>
                                </m:fPr>
                                <m:num>
                                  <m:r>
                                    <a:rPr lang="es-EC" sz="1600" i="1">
                                      <a:latin typeface="Cambria Math" panose="02040503050406030204" pitchFamily="18" charset="0"/>
                                      <a:ea typeface="Times New Roman" panose="02020603050405020304" pitchFamily="18" charset="0"/>
                                      <a:cs typeface="Arial" panose="020B0604020202020204" pitchFamily="34" charset="0"/>
                                    </a:rPr>
                                    <m:t>𝑖</m:t>
                                  </m:r>
                                  <m:r>
                                    <a:rPr lang="es-EC" sz="1600" i="1">
                                      <a:latin typeface="Cambria Math" panose="02040503050406030204" pitchFamily="18" charset="0"/>
                                      <a:ea typeface="Times New Roman" panose="02020603050405020304" pitchFamily="18" charset="0"/>
                                      <a:cs typeface="Arial" panose="020B0604020202020204" pitchFamily="34" charset="0"/>
                                    </a:rPr>
                                    <m:t>∗</m:t>
                                  </m:r>
                                  <m:r>
                                    <a:rPr lang="es-EC" sz="1600" i="1">
                                      <a:latin typeface="Cambria Math" panose="02040503050406030204" pitchFamily="18" charset="0"/>
                                      <a:ea typeface="Times New Roman" panose="02020603050405020304" pitchFamily="18" charset="0"/>
                                      <a:cs typeface="Arial" panose="020B0604020202020204" pitchFamily="34" charset="0"/>
                                    </a:rPr>
                                    <m:t>𝑡</m:t>
                                  </m:r>
                                </m:num>
                                <m:den>
                                  <m:r>
                                    <a:rPr lang="es-EC" sz="1600">
                                      <a:latin typeface="Cambria Math" panose="02040503050406030204" pitchFamily="18" charset="0"/>
                                      <a:ea typeface="Times New Roman" panose="02020603050405020304" pitchFamily="18" charset="0"/>
                                      <a:cs typeface="Arial" panose="020B0604020202020204" pitchFamily="34" charset="0"/>
                                    </a:rPr>
                                    <m:t>100</m:t>
                                  </m:r>
                                </m:den>
                              </m:f>
                            </m:e>
                          </m:d>
                        </m:sup>
                      </m:sSup>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indent="144145"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ea typeface="Calibri" panose="020F0502020204030204" pitchFamily="34" charset="0"/>
                          <a:cs typeface="Arial" panose="020B0604020202020204" pitchFamily="34" charset="0"/>
                        </a:rPr>
                        <m:t>𝑇𝐷𝑃𝐴</m:t>
                      </m:r>
                      <m:r>
                        <a:rPr lang="es-EC" sz="1600" i="1">
                          <a:latin typeface="Cambria Math" panose="02040503050406030204" pitchFamily="18" charset="0"/>
                          <a:ea typeface="Times New Roman" panose="02020603050405020304" pitchFamily="18" charset="0"/>
                          <a:cs typeface="Arial" panose="020B0604020202020204" pitchFamily="34" charset="0"/>
                        </a:rPr>
                        <m:t>𝑓</m:t>
                      </m:r>
                      <m:r>
                        <a:rPr lang="es-EC" sz="1600">
                          <a:latin typeface="Cambria Math" panose="02040503050406030204" pitchFamily="18" charset="0"/>
                          <a:ea typeface="Times New Roman" panose="02020603050405020304" pitchFamily="18" charset="0"/>
                          <a:cs typeface="Arial" panose="020B0604020202020204" pitchFamily="34" charset="0"/>
                        </a:rPr>
                        <m:t>=</m:t>
                      </m:r>
                      <m:r>
                        <a:rPr lang="es-EC" sz="1600" i="1">
                          <a:latin typeface="Cambria Math" panose="02040503050406030204" pitchFamily="18" charset="0"/>
                          <a:ea typeface="Times New Roman" panose="02020603050405020304" pitchFamily="18" charset="0"/>
                          <a:cs typeface="Arial" panose="020B0604020202020204" pitchFamily="34" charset="0"/>
                        </a:rPr>
                        <m:t>6677∗</m:t>
                      </m:r>
                      <m:sSup>
                        <m:sSupPr>
                          <m:ctrlPr>
                            <a:rPr lang="es-EC" sz="1600" i="1">
                              <a:latin typeface="Cambria Math" panose="02040503050406030204" pitchFamily="18" charset="0"/>
                              <a:ea typeface="Times New Roman" panose="02020603050405020304" pitchFamily="18" charset="0"/>
                              <a:cs typeface="Arial" panose="020B0604020202020204" pitchFamily="34" charset="0"/>
                            </a:rPr>
                          </m:ctrlPr>
                        </m:sSupPr>
                        <m:e>
                          <m:r>
                            <a:rPr lang="es-EC" sz="1600" i="1">
                              <a:latin typeface="Cambria Math" panose="02040503050406030204" pitchFamily="18" charset="0"/>
                              <a:ea typeface="Times New Roman" panose="02020603050405020304" pitchFamily="18" charset="0"/>
                              <a:cs typeface="Arial" panose="020B0604020202020204" pitchFamily="34" charset="0"/>
                            </a:rPr>
                            <m:t>𝑒</m:t>
                          </m:r>
                        </m:e>
                        <m:sup>
                          <m:d>
                            <m:dPr>
                              <m:ctrlPr>
                                <a:rPr lang="es-EC" sz="1600" i="1">
                                  <a:latin typeface="Cambria Math" panose="02040503050406030204" pitchFamily="18" charset="0"/>
                                  <a:ea typeface="Times New Roman" panose="02020603050405020304" pitchFamily="18" charset="0"/>
                                  <a:cs typeface="Arial" panose="020B0604020202020204" pitchFamily="34" charset="0"/>
                                </a:rPr>
                              </m:ctrlPr>
                            </m:dPr>
                            <m:e>
                              <m:f>
                                <m:fPr>
                                  <m:ctrlPr>
                                    <a:rPr lang="es-EC" sz="1600" i="1">
                                      <a:latin typeface="Cambria Math" panose="02040503050406030204" pitchFamily="18" charset="0"/>
                                      <a:ea typeface="Times New Roman" panose="02020603050405020304" pitchFamily="18" charset="0"/>
                                      <a:cs typeface="Arial" panose="020B0604020202020204" pitchFamily="34" charset="0"/>
                                    </a:rPr>
                                  </m:ctrlPr>
                                </m:fPr>
                                <m:num>
                                  <m:r>
                                    <a:rPr lang="es-EC" sz="1600" i="1">
                                      <a:latin typeface="Cambria Math" panose="02040503050406030204" pitchFamily="18" charset="0"/>
                                      <a:ea typeface="Times New Roman" panose="02020603050405020304" pitchFamily="18" charset="0"/>
                                      <a:cs typeface="Arial" panose="020B0604020202020204" pitchFamily="34" charset="0"/>
                                    </a:rPr>
                                    <m:t>7∗15</m:t>
                                  </m:r>
                                </m:num>
                                <m:den>
                                  <m:r>
                                    <a:rPr lang="es-EC" sz="1600">
                                      <a:latin typeface="Cambria Math" panose="02040503050406030204" pitchFamily="18" charset="0"/>
                                      <a:ea typeface="Times New Roman" panose="02020603050405020304" pitchFamily="18" charset="0"/>
                                      <a:cs typeface="Arial" panose="020B0604020202020204" pitchFamily="34" charset="0"/>
                                    </a:rPr>
                                    <m:t>100</m:t>
                                  </m:r>
                                </m:den>
                              </m:f>
                            </m:e>
                          </m:d>
                        </m:sup>
                      </m:sSup>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indent="144145"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ea typeface="Calibri" panose="020F0502020204030204" pitchFamily="34" charset="0"/>
                          <a:cs typeface="Arial" panose="020B0604020202020204" pitchFamily="34" charset="0"/>
                        </a:rPr>
                        <m:t>𝑇𝑃𝐷𝐴𝑓</m:t>
                      </m:r>
                      <m:r>
                        <a:rPr lang="es-EC" sz="1600">
                          <a:latin typeface="Cambria Math" panose="02040503050406030204" pitchFamily="18" charset="0"/>
                          <a:ea typeface="Calibri" panose="020F0502020204030204" pitchFamily="34" charset="0"/>
                          <a:cs typeface="Arial" panose="020B0604020202020204" pitchFamily="34" charset="0"/>
                        </a:rPr>
                        <m:t>=1</m:t>
                      </m:r>
                      <m:r>
                        <a:rPr lang="es-EC" sz="1600" i="1">
                          <a:latin typeface="Cambria Math" panose="02040503050406030204" pitchFamily="18" charset="0"/>
                          <a:ea typeface="Times New Roman" panose="02020603050405020304" pitchFamily="18" charset="0"/>
                          <a:cs typeface="Arial" panose="020B0604020202020204" pitchFamily="34" charset="0"/>
                        </a:rPr>
                        <m:t>9080.54≈19081 </m:t>
                      </m:r>
                      <m:r>
                        <a:rPr lang="es-EC" sz="1600" i="1">
                          <a:latin typeface="Cambria Math" panose="02040503050406030204" pitchFamily="18" charset="0"/>
                          <a:ea typeface="Times New Roman" panose="02020603050405020304" pitchFamily="18" charset="0"/>
                          <a:cs typeface="Arial" panose="020B0604020202020204" pitchFamily="34" charset="0"/>
                        </a:rPr>
                        <m:t>𝑣𝑒h𝑖𝑐𝑢𝑙𝑜𝑠</m:t>
                      </m:r>
                      <m:r>
                        <a:rPr lang="es-EC" sz="1600" i="1">
                          <a:latin typeface="Cambria Math" panose="02040503050406030204" pitchFamily="18" charset="0"/>
                          <a:ea typeface="Times New Roman" panose="02020603050405020304" pitchFamily="18" charset="0"/>
                          <a:cs typeface="Arial" panose="020B0604020202020204" pitchFamily="34" charset="0"/>
                        </a:rPr>
                        <m:t>/</m:t>
                      </m:r>
                      <m:r>
                        <a:rPr lang="es-EC" sz="1600" i="1">
                          <a:latin typeface="Cambria Math" panose="02040503050406030204" pitchFamily="18" charset="0"/>
                          <a:ea typeface="Times New Roman" panose="02020603050405020304" pitchFamily="18" charset="0"/>
                          <a:cs typeface="Arial" panose="020B0604020202020204" pitchFamily="34" charset="0"/>
                        </a:rPr>
                        <m:t>𝑎</m:t>
                      </m:r>
                      <m:r>
                        <a:rPr lang="es-EC" sz="1600" i="1">
                          <a:latin typeface="Cambria Math" panose="02040503050406030204" pitchFamily="18" charset="0"/>
                          <a:ea typeface="Times New Roman" panose="02020603050405020304" pitchFamily="18" charset="0"/>
                          <a:cs typeface="Arial" panose="020B0604020202020204" pitchFamily="34" charset="0"/>
                        </a:rPr>
                        <m:t>ñ</m:t>
                      </m:r>
                      <m:r>
                        <a:rPr lang="es-EC" sz="1600" i="1">
                          <a:latin typeface="Cambria Math" panose="02040503050406030204" pitchFamily="18" charset="0"/>
                          <a:ea typeface="Times New Roman" panose="02020603050405020304" pitchFamily="18" charset="0"/>
                          <a:cs typeface="Arial" panose="020B0604020202020204" pitchFamily="34" charset="0"/>
                        </a:rPr>
                        <m:t>𝑜</m:t>
                      </m:r>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indent="144145" algn="ctr">
                  <a:lnSpc>
                    <a:spcPct val="150000"/>
                  </a:lnSpc>
                  <a:spcAft>
                    <a:spcPts val="800"/>
                  </a:spcAft>
                </a:pP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ea typeface="Times New Roman" panose="02020603050405020304" pitchFamily="18" charset="0"/>
                          <a:cs typeface="Arial" panose="020B0604020202020204" pitchFamily="34" charset="0"/>
                        </a:rPr>
                        <m:t>𝑇𝑃𝐷𝐴𝑓</m:t>
                      </m:r>
                      <m:r>
                        <a:rPr lang="es-EC" sz="1600" i="1">
                          <a:latin typeface="Cambria Math" panose="02040503050406030204" pitchFamily="18" charset="0"/>
                          <a:ea typeface="Times New Roman" panose="02020603050405020304" pitchFamily="18" charset="0"/>
                          <a:cs typeface="Arial" panose="020B0604020202020204" pitchFamily="34" charset="0"/>
                        </a:rPr>
                        <m:t>=19081 </m:t>
                      </m:r>
                      <m:f>
                        <m:fPr>
                          <m:ctrlPr>
                            <a:rPr lang="es-EC" sz="1600" i="1">
                              <a:latin typeface="Cambria Math" panose="02040503050406030204" pitchFamily="18" charset="0"/>
                              <a:ea typeface="Times New Roman" panose="02020603050405020304" pitchFamily="18" charset="0"/>
                              <a:cs typeface="Arial" panose="020B0604020202020204" pitchFamily="34" charset="0"/>
                            </a:rPr>
                          </m:ctrlPr>
                        </m:fPr>
                        <m:num>
                          <m:r>
                            <a:rPr lang="es-EC" sz="1600" i="1">
                              <a:latin typeface="Cambria Math" panose="02040503050406030204" pitchFamily="18" charset="0"/>
                              <a:ea typeface="Times New Roman" panose="02020603050405020304" pitchFamily="18" charset="0"/>
                              <a:cs typeface="Arial" panose="020B0604020202020204" pitchFamily="34" charset="0"/>
                            </a:rPr>
                            <m:t>𝑣𝑒h</m:t>
                          </m:r>
                        </m:num>
                        <m:den>
                          <m:r>
                            <a:rPr lang="es-EC" sz="1600" i="1">
                              <a:latin typeface="Cambria Math" panose="02040503050406030204" pitchFamily="18" charset="0"/>
                              <a:ea typeface="Times New Roman" panose="02020603050405020304" pitchFamily="18" charset="0"/>
                              <a:cs typeface="Arial" panose="020B0604020202020204" pitchFamily="34" charset="0"/>
                            </a:rPr>
                            <m:t>𝑎</m:t>
                          </m:r>
                          <m:r>
                            <a:rPr lang="es-EC" sz="1600" i="1">
                              <a:latin typeface="Cambria Math" panose="02040503050406030204" pitchFamily="18" charset="0"/>
                              <a:ea typeface="Times New Roman" panose="02020603050405020304" pitchFamily="18" charset="0"/>
                              <a:cs typeface="Arial" panose="020B0604020202020204" pitchFamily="34" charset="0"/>
                            </a:rPr>
                            <m:t>ñ</m:t>
                          </m:r>
                          <m:r>
                            <a:rPr lang="es-EC" sz="1600" i="1">
                              <a:latin typeface="Cambria Math" panose="02040503050406030204" pitchFamily="18" charset="0"/>
                              <a:ea typeface="Times New Roman" panose="02020603050405020304" pitchFamily="18" charset="0"/>
                              <a:cs typeface="Arial" panose="020B0604020202020204" pitchFamily="34" charset="0"/>
                            </a:rPr>
                            <m:t>𝑜</m:t>
                          </m:r>
                        </m:den>
                      </m:f>
                      <m:r>
                        <a:rPr lang="es-EC" sz="1600" i="1">
                          <a:latin typeface="Cambria Math" panose="02040503050406030204" pitchFamily="18" charset="0"/>
                          <a:ea typeface="Times New Roman" panose="02020603050405020304" pitchFamily="18" charset="0"/>
                          <a:cs typeface="Arial" panose="020B0604020202020204" pitchFamily="34" charset="0"/>
                        </a:rPr>
                        <m:t>∗</m:t>
                      </m:r>
                      <m:f>
                        <m:fPr>
                          <m:ctrlPr>
                            <a:rPr lang="es-EC" sz="1600" i="1">
                              <a:latin typeface="Cambria Math" panose="02040503050406030204" pitchFamily="18" charset="0"/>
                              <a:ea typeface="Times New Roman" panose="02020603050405020304" pitchFamily="18" charset="0"/>
                              <a:cs typeface="Arial" panose="020B0604020202020204" pitchFamily="34" charset="0"/>
                            </a:rPr>
                          </m:ctrlPr>
                        </m:fPr>
                        <m:num>
                          <m:r>
                            <a:rPr lang="es-EC" sz="1600" i="1">
                              <a:latin typeface="Cambria Math" panose="02040503050406030204" pitchFamily="18" charset="0"/>
                              <a:ea typeface="Times New Roman" panose="02020603050405020304" pitchFamily="18" charset="0"/>
                              <a:cs typeface="Arial" panose="020B0604020202020204" pitchFamily="34" charset="0"/>
                            </a:rPr>
                            <m:t>1 </m:t>
                          </m:r>
                          <m:r>
                            <a:rPr lang="es-EC" sz="1600" i="1">
                              <a:latin typeface="Cambria Math" panose="02040503050406030204" pitchFamily="18" charset="0"/>
                              <a:ea typeface="Times New Roman" panose="02020603050405020304" pitchFamily="18" charset="0"/>
                              <a:cs typeface="Arial" panose="020B0604020202020204" pitchFamily="34" charset="0"/>
                            </a:rPr>
                            <m:t>𝑎</m:t>
                          </m:r>
                          <m:r>
                            <a:rPr lang="es-EC" sz="1600" i="1">
                              <a:latin typeface="Cambria Math" panose="02040503050406030204" pitchFamily="18" charset="0"/>
                              <a:ea typeface="Times New Roman" panose="02020603050405020304" pitchFamily="18" charset="0"/>
                              <a:cs typeface="Arial" panose="020B0604020202020204" pitchFamily="34" charset="0"/>
                            </a:rPr>
                            <m:t>ñ</m:t>
                          </m:r>
                          <m:r>
                            <a:rPr lang="es-EC" sz="1600" i="1">
                              <a:latin typeface="Cambria Math" panose="02040503050406030204" pitchFamily="18" charset="0"/>
                              <a:ea typeface="Times New Roman" panose="02020603050405020304" pitchFamily="18" charset="0"/>
                              <a:cs typeface="Arial" panose="020B0604020202020204" pitchFamily="34" charset="0"/>
                            </a:rPr>
                            <m:t>𝑜</m:t>
                          </m:r>
                        </m:num>
                        <m:den>
                          <m:r>
                            <a:rPr lang="es-EC" sz="1600" i="1">
                              <a:latin typeface="Cambria Math" panose="02040503050406030204" pitchFamily="18" charset="0"/>
                              <a:ea typeface="Times New Roman" panose="02020603050405020304" pitchFamily="18" charset="0"/>
                              <a:cs typeface="Arial" panose="020B0604020202020204" pitchFamily="34" charset="0"/>
                            </a:rPr>
                            <m:t>365 </m:t>
                          </m:r>
                          <m:r>
                            <a:rPr lang="es-EC" sz="1600" i="1">
                              <a:latin typeface="Cambria Math" panose="02040503050406030204" pitchFamily="18" charset="0"/>
                              <a:ea typeface="Times New Roman" panose="02020603050405020304" pitchFamily="18" charset="0"/>
                              <a:cs typeface="Arial" panose="020B0604020202020204" pitchFamily="34" charset="0"/>
                            </a:rPr>
                            <m:t>𝑑𝑖𝑎𝑠</m:t>
                          </m:r>
                        </m:den>
                      </m:f>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ea typeface="Times New Roman" panose="02020603050405020304" pitchFamily="18" charset="0"/>
                          <a:cs typeface="Arial" panose="020B0604020202020204" pitchFamily="34" charset="0"/>
                        </a:rPr>
                        <m:t>𝑇𝑃𝐷𝐴𝑓</m:t>
                      </m:r>
                      <m:r>
                        <a:rPr lang="es-EC" sz="1600" i="1">
                          <a:latin typeface="Cambria Math" panose="02040503050406030204" pitchFamily="18" charset="0"/>
                          <a:ea typeface="Times New Roman" panose="02020603050405020304" pitchFamily="18" charset="0"/>
                          <a:cs typeface="Arial" panose="020B0604020202020204" pitchFamily="34" charset="0"/>
                        </a:rPr>
                        <m:t>=52.27</m:t>
                      </m:r>
                      <m:f>
                        <m:fPr>
                          <m:ctrlPr>
                            <a:rPr lang="es-EC" sz="1600" i="1">
                              <a:latin typeface="Cambria Math" panose="02040503050406030204" pitchFamily="18" charset="0"/>
                              <a:ea typeface="Times New Roman" panose="02020603050405020304" pitchFamily="18" charset="0"/>
                              <a:cs typeface="Arial" panose="020B0604020202020204" pitchFamily="34" charset="0"/>
                            </a:rPr>
                          </m:ctrlPr>
                        </m:fPr>
                        <m:num>
                          <m:r>
                            <a:rPr lang="es-EC" sz="1600" i="1">
                              <a:latin typeface="Cambria Math" panose="02040503050406030204" pitchFamily="18" charset="0"/>
                              <a:ea typeface="Times New Roman" panose="02020603050405020304" pitchFamily="18" charset="0"/>
                              <a:cs typeface="Arial" panose="020B0604020202020204" pitchFamily="34" charset="0"/>
                            </a:rPr>
                            <m:t>𝑣𝑒h</m:t>
                          </m:r>
                        </m:num>
                        <m:den>
                          <m:r>
                            <a:rPr lang="es-EC" sz="1600" i="1">
                              <a:latin typeface="Cambria Math" panose="02040503050406030204" pitchFamily="18" charset="0"/>
                              <a:ea typeface="Times New Roman" panose="02020603050405020304" pitchFamily="18" charset="0"/>
                              <a:cs typeface="Arial" panose="020B0604020202020204" pitchFamily="34" charset="0"/>
                            </a:rPr>
                            <m:t>𝑑𝑖𝑎</m:t>
                          </m:r>
                        </m:den>
                      </m:f>
                      <m:r>
                        <a:rPr lang="es-EC" sz="1600" i="1">
                          <a:latin typeface="Cambria Math" panose="02040503050406030204" pitchFamily="18" charset="0"/>
                          <a:ea typeface="Times New Roman" panose="02020603050405020304" pitchFamily="18" charset="0"/>
                          <a:cs typeface="Arial" panose="020B0604020202020204" pitchFamily="34" charset="0"/>
                        </a:rPr>
                        <m:t>≈</m:t>
                      </m:r>
                      <m:f>
                        <m:fPr>
                          <m:ctrlPr>
                            <a:rPr lang="es-EC" sz="1600" i="1">
                              <a:latin typeface="Cambria Math" panose="02040503050406030204" pitchFamily="18" charset="0"/>
                              <a:ea typeface="Times New Roman" panose="02020603050405020304" pitchFamily="18" charset="0"/>
                              <a:cs typeface="Arial" panose="020B0604020202020204" pitchFamily="34" charset="0"/>
                            </a:rPr>
                          </m:ctrlPr>
                        </m:fPr>
                        <m:num>
                          <m:r>
                            <a:rPr lang="es-EC" sz="1600" i="1">
                              <a:latin typeface="Cambria Math" panose="02040503050406030204" pitchFamily="18" charset="0"/>
                              <a:ea typeface="Times New Roman" panose="02020603050405020304" pitchFamily="18" charset="0"/>
                              <a:cs typeface="Arial" panose="020B0604020202020204" pitchFamily="34" charset="0"/>
                            </a:rPr>
                            <m:t>52</m:t>
                          </m:r>
                          <m:r>
                            <a:rPr lang="es-EC" sz="1600" i="1">
                              <a:latin typeface="Cambria Math" panose="02040503050406030204" pitchFamily="18" charset="0"/>
                              <a:ea typeface="Times New Roman" panose="02020603050405020304" pitchFamily="18" charset="0"/>
                              <a:cs typeface="Arial" panose="020B0604020202020204" pitchFamily="34" charset="0"/>
                            </a:rPr>
                            <m:t>𝑣𝑒h</m:t>
                          </m:r>
                        </m:num>
                        <m:den>
                          <m:r>
                            <a:rPr lang="es-EC" sz="1600" i="1">
                              <a:latin typeface="Cambria Math" panose="02040503050406030204" pitchFamily="18" charset="0"/>
                              <a:ea typeface="Times New Roman" panose="02020603050405020304" pitchFamily="18" charset="0"/>
                              <a:cs typeface="Arial" panose="020B0604020202020204" pitchFamily="34" charset="0"/>
                            </a:rPr>
                            <m:t>𝑑𝑖𝑎</m:t>
                          </m:r>
                        </m:den>
                      </m:f>
                    </m:oMath>
                  </m:oMathPara>
                </a14:m>
                <a:endParaRPr lang="es-EC" sz="1600" dirty="0"/>
              </a:p>
            </p:txBody>
          </p:sp>
        </mc:Choice>
        <mc:Fallback xmlns="">
          <p:sp>
            <p:nvSpPr>
              <p:cNvPr id="7" name="Rectángulo 6"/>
              <p:cNvSpPr>
                <a:spLocks noRot="1" noChangeAspect="1" noMove="1" noResize="1" noEditPoints="1" noAdjustHandles="1" noChangeArrowheads="1" noChangeShapeType="1" noTextEdit="1"/>
              </p:cNvSpPr>
              <p:nvPr/>
            </p:nvSpPr>
            <p:spPr>
              <a:xfrm>
                <a:off x="6163161" y="1536181"/>
                <a:ext cx="5190563" cy="3619324"/>
              </a:xfrm>
              <a:prstGeom prst="rect">
                <a:avLst/>
              </a:prstGeom>
              <a:blipFill rotWithShape="0">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40647050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38</a:t>
            </a:fld>
            <a:endParaRPr lang="en-US" dirty="0"/>
          </a:p>
        </p:txBody>
      </p:sp>
      <p:graphicFrame>
        <p:nvGraphicFramePr>
          <p:cNvPr id="5" name="Tabla 4"/>
          <p:cNvGraphicFramePr>
            <a:graphicFrameLocks noGrp="1"/>
          </p:cNvGraphicFramePr>
          <p:nvPr>
            <p:extLst>
              <p:ext uri="{D42A27DB-BD31-4B8C-83A1-F6EECF244321}">
                <p14:modId xmlns:p14="http://schemas.microsoft.com/office/powerpoint/2010/main" val="2683329756"/>
              </p:ext>
            </p:extLst>
          </p:nvPr>
        </p:nvGraphicFramePr>
        <p:xfrm>
          <a:off x="647510" y="1169892"/>
          <a:ext cx="11043922" cy="3913098"/>
        </p:xfrm>
        <a:graphic>
          <a:graphicData uri="http://schemas.openxmlformats.org/drawingml/2006/table">
            <a:tbl>
              <a:tblPr firstRow="1" firstCol="1" bandRow="1">
                <a:tableStyleId>{5DA37D80-6434-44D0-A028-1B22A696006F}</a:tableStyleId>
              </a:tblPr>
              <a:tblGrid>
                <a:gridCol w="982846"/>
                <a:gridCol w="1092222"/>
                <a:gridCol w="1092222"/>
                <a:gridCol w="1201598"/>
                <a:gridCol w="1528187"/>
                <a:gridCol w="1528187"/>
                <a:gridCol w="1092222"/>
                <a:gridCol w="1263219"/>
                <a:gridCol w="1263219"/>
              </a:tblGrid>
              <a:tr h="597115">
                <a:tc rowSpan="2">
                  <a:txBody>
                    <a:bodyPr/>
                    <a:lstStyle/>
                    <a:p>
                      <a:pPr algn="ctr">
                        <a:lnSpc>
                          <a:spcPct val="115000"/>
                        </a:lnSpc>
                        <a:spcAft>
                          <a:spcPts val="0"/>
                        </a:spcAft>
                      </a:pPr>
                      <a:r>
                        <a:rPr lang="es-EC" sz="1200" dirty="0">
                          <a:effectLst/>
                        </a:rPr>
                        <a:t>Tipo de Vehículo</a:t>
                      </a:r>
                    </a:p>
                    <a:p>
                      <a:pPr algn="ctr">
                        <a:lnSpc>
                          <a:spcPct val="115000"/>
                        </a:lnSpc>
                        <a:spcAft>
                          <a:spcPts val="0"/>
                        </a:spcAft>
                      </a:pPr>
                      <a:r>
                        <a:rPr lang="es-EC" sz="1200" dirty="0">
                          <a:effectLst/>
                        </a:rPr>
                        <a:t>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dirty="0">
                          <a:effectLst/>
                        </a:rPr>
                        <a:t>Nº veh/día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dirty="0">
                          <a:effectLst/>
                        </a:rPr>
                        <a:t>N° veh/día (1 </a:t>
                      </a:r>
                      <a:r>
                        <a:rPr lang="es-EC" sz="1200" dirty="0" err="1">
                          <a:effectLst/>
                        </a:rPr>
                        <a:t>sent</a:t>
                      </a:r>
                      <a:r>
                        <a:rPr lang="es-EC" sz="1200" dirty="0">
                          <a:effectLst/>
                        </a:rPr>
                        <a:t>)</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dirty="0">
                          <a:effectLst/>
                        </a:rPr>
                        <a:t>Nº veh/año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dirty="0">
                          <a:effectLst/>
                        </a:rPr>
                        <a:t>F.E.C(factor camión)</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dirty="0">
                          <a:effectLst/>
                        </a:rPr>
                        <a:t>ESAL en el carril de diseño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15000"/>
                        </a:lnSpc>
                        <a:spcAft>
                          <a:spcPts val="0"/>
                        </a:spcAft>
                      </a:pPr>
                      <a:r>
                        <a:rPr lang="es-EC" sz="1200">
                          <a:effectLst/>
                        </a:rPr>
                        <a:t>Factor de crecimiento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ESAL de diseño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ESAL de diseño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82147">
                <a:tc vMerge="1">
                  <a:txBody>
                    <a:bodyPr/>
                    <a:lstStyle/>
                    <a:p>
                      <a:endParaRPr lang="es-EC"/>
                    </a:p>
                  </a:txBody>
                  <a:tcPr/>
                </a:tc>
                <a:tc>
                  <a:txBody>
                    <a:bodyPr/>
                    <a:lstStyle/>
                    <a:p>
                      <a:pPr algn="ctr">
                        <a:lnSpc>
                          <a:spcPct val="115000"/>
                        </a:lnSpc>
                        <a:spcAft>
                          <a:spcPts val="0"/>
                        </a:spcAft>
                      </a:pPr>
                      <a:r>
                        <a:rPr lang="es-EC" sz="1200">
                          <a:effectLst/>
                        </a:rPr>
                        <a:t>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2=50%(1)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3=1X365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dirty="0">
                          <a:effectLst/>
                        </a:rPr>
                        <a:t>5=3x4</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7=5x6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7.1=5x6xFC</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62336">
                <a:tc>
                  <a:txBody>
                    <a:bodyPr/>
                    <a:lstStyle/>
                    <a:p>
                      <a:pPr algn="ctr">
                        <a:lnSpc>
                          <a:spcPct val="115000"/>
                        </a:lnSpc>
                        <a:spcAft>
                          <a:spcPts val="0"/>
                        </a:spcAft>
                      </a:pPr>
                      <a:r>
                        <a:rPr lang="es-EC" sz="1200">
                          <a:effectLst/>
                        </a:rPr>
                        <a:t>2D</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5702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2851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1040615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1.06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1103051.9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dirty="0">
                          <a:effectLst/>
                        </a:rPr>
                        <a:t>25.13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27718615.47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22174892.38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62336">
                <a:tc>
                  <a:txBody>
                    <a:bodyPr/>
                    <a:lstStyle/>
                    <a:p>
                      <a:pPr algn="ctr">
                        <a:lnSpc>
                          <a:spcPct val="115000"/>
                        </a:lnSpc>
                        <a:spcAft>
                          <a:spcPts val="0"/>
                        </a:spcAft>
                      </a:pPr>
                      <a:r>
                        <a:rPr lang="es-EC" sz="1200">
                          <a:effectLst/>
                        </a:rPr>
                        <a:t>2DA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245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122.5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44712.5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1.79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80035.375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dirty="0">
                          <a:effectLst/>
                        </a:rPr>
                        <a:t>21.58</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1727048.43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1381638.743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62336">
                <a:tc>
                  <a:txBody>
                    <a:bodyPr/>
                    <a:lstStyle/>
                    <a:p>
                      <a:pPr algn="ctr">
                        <a:lnSpc>
                          <a:spcPct val="115000"/>
                        </a:lnSpc>
                        <a:spcAft>
                          <a:spcPts val="0"/>
                        </a:spcAft>
                      </a:pPr>
                      <a:r>
                        <a:rPr lang="es-EC" sz="1200">
                          <a:effectLst/>
                        </a:rPr>
                        <a:t>Motos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502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251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91615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0.265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24277.975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dirty="0">
                          <a:effectLst/>
                        </a:rPr>
                        <a:t>21.58</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523883.83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419107.0619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62336">
                <a:tc>
                  <a:txBody>
                    <a:bodyPr/>
                    <a:lstStyle/>
                    <a:p>
                      <a:pPr algn="ctr">
                        <a:lnSpc>
                          <a:spcPct val="115000"/>
                        </a:lnSpc>
                        <a:spcAft>
                          <a:spcPts val="0"/>
                        </a:spcAft>
                      </a:pPr>
                      <a:r>
                        <a:rPr lang="es-EC" sz="1200">
                          <a:effectLst/>
                        </a:rPr>
                        <a:t>2DB</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30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15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5475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1.79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9800.25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18.60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182274.01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145819.2047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62336">
                <a:tc>
                  <a:txBody>
                    <a:bodyPr/>
                    <a:lstStyle/>
                    <a:p>
                      <a:pPr algn="ctr">
                        <a:lnSpc>
                          <a:spcPct val="115000"/>
                        </a:lnSpc>
                        <a:spcAft>
                          <a:spcPts val="0"/>
                        </a:spcAft>
                      </a:pPr>
                      <a:r>
                        <a:rPr lang="es-EC" sz="1200" dirty="0">
                          <a:effectLst/>
                        </a:rPr>
                        <a:t>Total</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accent2">
                          <a:lumMod val="60000"/>
                          <a:lumOff val="40000"/>
                        </a:schemeClr>
                      </a:solidFill>
                      <a:prstDash val="solid"/>
                      <a:round/>
                      <a:headEnd type="none" w="med" len="med"/>
                      <a:tailEnd type="none" w="med" len="med"/>
                    </a:lnB>
                  </a:tcPr>
                </a:tc>
                <a:tc>
                  <a:txBody>
                    <a:bodyPr/>
                    <a:lstStyle/>
                    <a:p>
                      <a:pPr algn="ctr">
                        <a:lnSpc>
                          <a:spcPct val="115000"/>
                        </a:lnSpc>
                        <a:spcAft>
                          <a:spcPts val="0"/>
                        </a:spcAft>
                      </a:pPr>
                      <a:r>
                        <a:rPr lang="es-EC" sz="1200">
                          <a:effectLst/>
                        </a:rPr>
                        <a:t>6479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accent2">
                          <a:lumMod val="60000"/>
                          <a:lumOff val="40000"/>
                        </a:schemeClr>
                      </a:solidFill>
                      <a:prstDash val="solid"/>
                      <a:round/>
                      <a:headEnd type="none" w="med" len="med"/>
                      <a:tailEnd type="none" w="med" len="med"/>
                    </a:lnB>
                  </a:tcPr>
                </a:tc>
                <a:tc>
                  <a:txBody>
                    <a:bodyPr/>
                    <a:lstStyle/>
                    <a:p>
                      <a:pPr algn="ctr">
                        <a:lnSpc>
                          <a:spcPct val="115000"/>
                        </a:lnSpc>
                        <a:spcAft>
                          <a:spcPts val="0"/>
                        </a:spcAft>
                      </a:pPr>
                      <a:r>
                        <a:rPr lang="es-EC" sz="1200">
                          <a:effectLst/>
                        </a:rPr>
                        <a:t>3239.5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accent2">
                          <a:lumMod val="60000"/>
                          <a:lumOff val="40000"/>
                        </a:schemeClr>
                      </a:solidFill>
                      <a:prstDash val="solid"/>
                      <a:round/>
                      <a:headEnd type="none" w="med" len="med"/>
                      <a:tailEnd type="none" w="med" len="med"/>
                    </a:lnB>
                  </a:tcPr>
                </a:tc>
                <a:tc>
                  <a:txBody>
                    <a:bodyPr/>
                    <a:lstStyle/>
                    <a:p>
                      <a:pPr algn="ctr">
                        <a:lnSpc>
                          <a:spcPct val="115000"/>
                        </a:lnSpc>
                        <a:spcAft>
                          <a:spcPts val="0"/>
                        </a:spcAft>
                      </a:pPr>
                      <a:r>
                        <a:rPr lang="es-EC" sz="1200">
                          <a:effectLst/>
                        </a:rPr>
                        <a:t>1182417.5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accent2">
                          <a:lumMod val="60000"/>
                          <a:lumOff val="40000"/>
                        </a:schemeClr>
                      </a:solidFill>
                      <a:prstDash val="solid"/>
                      <a:round/>
                      <a:headEnd type="none" w="med" len="med"/>
                      <a:tailEnd type="none" w="med" len="med"/>
                    </a:lnB>
                  </a:tcPr>
                </a:tc>
                <a:tc>
                  <a:txBody>
                    <a:bodyPr/>
                    <a:lstStyle/>
                    <a:p>
                      <a:pPr algn="ctr">
                        <a:lnSpc>
                          <a:spcPct val="115000"/>
                        </a:lnSpc>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accent2">
                          <a:lumMod val="60000"/>
                          <a:lumOff val="40000"/>
                        </a:schemeClr>
                      </a:solidFill>
                      <a:prstDash val="solid"/>
                      <a:round/>
                      <a:headEnd type="none" w="med" len="med"/>
                      <a:tailEnd type="none" w="med" len="med"/>
                    </a:lnB>
                  </a:tcPr>
                </a:tc>
                <a:tc>
                  <a:txBody>
                    <a:bodyPr/>
                    <a:lstStyle/>
                    <a:p>
                      <a:pPr algn="ctr">
                        <a:lnSpc>
                          <a:spcPct val="115000"/>
                        </a:lnSpc>
                        <a:spcAft>
                          <a:spcPts val="0"/>
                        </a:spcAft>
                      </a:pPr>
                      <a:r>
                        <a:rPr lang="es-EC" sz="1200">
                          <a:effectLst/>
                        </a:rPr>
                        <a:t>1217165.5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accent2">
                          <a:lumMod val="60000"/>
                          <a:lumOff val="40000"/>
                        </a:schemeClr>
                      </a:solidFill>
                      <a:prstDash val="solid"/>
                      <a:round/>
                      <a:headEnd type="none" w="med" len="med"/>
                      <a:tailEnd type="none" w="med" len="med"/>
                    </a:lnB>
                  </a:tcPr>
                </a:tc>
                <a:tc>
                  <a:txBody>
                    <a:bodyPr/>
                    <a:lstStyle/>
                    <a:p>
                      <a:pPr algn="ctr">
                        <a:lnSpc>
                          <a:spcPct val="115000"/>
                        </a:lnSpc>
                        <a:spcAft>
                          <a:spcPts val="0"/>
                        </a:spcAft>
                      </a:pPr>
                      <a:r>
                        <a:rPr lang="es-EC" sz="1200">
                          <a:effectLst/>
                        </a:rPr>
                        <a:t>92.885063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accent2">
                          <a:lumMod val="60000"/>
                          <a:lumOff val="40000"/>
                        </a:schemeClr>
                      </a:solidFill>
                      <a:prstDash val="solid"/>
                      <a:round/>
                      <a:headEnd type="none" w="med" len="med"/>
                      <a:tailEnd type="none" w="med" len="med"/>
                    </a:lnB>
                  </a:tcPr>
                </a:tc>
                <a:tc>
                  <a:txBody>
                    <a:bodyPr/>
                    <a:lstStyle/>
                    <a:p>
                      <a:pPr algn="ctr">
                        <a:lnSpc>
                          <a:spcPct val="115000"/>
                        </a:lnSpc>
                        <a:spcAft>
                          <a:spcPts val="0"/>
                        </a:spcAft>
                      </a:pPr>
                      <a:r>
                        <a:rPr lang="es-EC" sz="1200">
                          <a:effectLst/>
                        </a:rPr>
                        <a:t>30151821.74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accent2">
                          <a:lumMod val="60000"/>
                          <a:lumOff val="40000"/>
                        </a:schemeClr>
                      </a:solidFill>
                      <a:prstDash val="solid"/>
                      <a:round/>
                      <a:headEnd type="none" w="med" len="med"/>
                      <a:tailEnd type="none" w="med" len="med"/>
                    </a:lnB>
                  </a:tcPr>
                </a:tc>
                <a:tc>
                  <a:txBody>
                    <a:bodyPr/>
                    <a:lstStyle/>
                    <a:p>
                      <a:pPr algn="ctr">
                        <a:lnSpc>
                          <a:spcPct val="115000"/>
                        </a:lnSpc>
                        <a:spcAft>
                          <a:spcPts val="0"/>
                        </a:spcAft>
                      </a:pPr>
                      <a:r>
                        <a:rPr lang="es-EC" sz="1200">
                          <a:effectLst/>
                        </a:rPr>
                        <a:t>113280.74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accent2">
                          <a:lumMod val="60000"/>
                          <a:lumOff val="40000"/>
                        </a:schemeClr>
                      </a:solidFill>
                      <a:prstDash val="solid"/>
                      <a:round/>
                      <a:headEnd type="none" w="med" len="med"/>
                      <a:tailEnd type="none" w="med" len="med"/>
                    </a:lnB>
                  </a:tcPr>
                </a:tc>
              </a:tr>
              <a:tr h="287026">
                <a:tc>
                  <a:txBody>
                    <a:bodyPr/>
                    <a:lstStyle/>
                    <a:p>
                      <a:pPr>
                        <a:lnSpc>
                          <a:spcPct val="107000"/>
                        </a:lnSpc>
                      </a:pPr>
                      <a:endParaRPr lang="es-EC" sz="1200" dirty="0">
                        <a:effectLst/>
                        <a:latin typeface="Calibri" panose="020F0502020204030204" pitchFamily="34" charset="0"/>
                      </a:endParaRPr>
                    </a:p>
                  </a:txBody>
                  <a:tcPr marL="44450" marR="44450" marT="0" marB="0" anchor="ctr">
                    <a:lnL w="12700" cmpd="sng">
                      <a:noFill/>
                    </a:lnL>
                    <a:lnR w="12700" cmpd="sng">
                      <a:noFill/>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pPr>
                      <a:endParaRPr lang="es-EC" sz="1200" dirty="0">
                        <a:effectLst/>
                        <a:latin typeface="Calibri" panose="020F0502020204030204" pitchFamily="34" charset="0"/>
                      </a:endParaRPr>
                    </a:p>
                  </a:txBody>
                  <a:tcPr marL="44450" marR="44450" marT="0" marB="0" anchor="ctr">
                    <a:lnL w="12700" cmpd="sng">
                      <a:noFill/>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pPr>
                      <a:endParaRPr lang="es-EC" sz="1200" dirty="0">
                        <a:effectLst/>
                        <a:latin typeface="Calibri" panose="020F0502020204030204" pitchFamily="34" charset="0"/>
                      </a:endParaRPr>
                    </a:p>
                  </a:txBody>
                  <a:tcPr marL="44450" marR="44450" marT="0" marB="0" anchor="ctr">
                    <a:lnL w="12700" cap="flat" cmpd="sng" algn="ctr">
                      <a:solidFill>
                        <a:schemeClr val="accent2">
                          <a:lumMod val="60000"/>
                          <a:lumOff val="40000"/>
                        </a:schemeClr>
                      </a:solidFill>
                      <a:prstDash val="solid"/>
                      <a:round/>
                      <a:headEnd type="none" w="med" len="med"/>
                      <a:tailEnd type="none" w="med" len="med"/>
                    </a:lnL>
                    <a:lnR w="12700" cmpd="sng">
                      <a:noFill/>
                    </a:lnR>
                    <a:lnT w="12700" cap="flat" cmpd="sng" algn="ctr">
                      <a:solidFill>
                        <a:schemeClr val="accent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nSpc>
                          <a:spcPct val="107000"/>
                        </a:lnSpc>
                      </a:pPr>
                      <a:endParaRPr lang="es-EC" sz="1200" dirty="0">
                        <a:effectLst/>
                        <a:latin typeface="Calibri" panose="020F0502020204030204" pitchFamily="34" charset="0"/>
                      </a:endParaRPr>
                    </a:p>
                  </a:txBody>
                  <a:tcPr marL="44450" marR="44450" marT="0" marB="0" anchor="ctr">
                    <a:lnL w="12700" cmpd="sng">
                      <a:noFill/>
                    </a:lnL>
                    <a:lnR w="12700" cmpd="sng">
                      <a:noFill/>
                    </a:lnR>
                    <a:lnT w="12700" cap="flat" cmpd="sng" algn="ctr">
                      <a:solidFill>
                        <a:schemeClr val="accent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nSpc>
                          <a:spcPct val="107000"/>
                        </a:lnSpc>
                      </a:pPr>
                      <a:endParaRPr lang="es-EC" sz="1200" dirty="0">
                        <a:effectLst/>
                        <a:latin typeface="Calibri" panose="020F0502020204030204" pitchFamily="34" charset="0"/>
                      </a:endParaRPr>
                    </a:p>
                  </a:txBody>
                  <a:tcPr marL="44450" marR="44450" marT="0" marB="0" anchor="ctr">
                    <a:lnL w="12700" cmpd="sng">
                      <a:noFill/>
                    </a:lnL>
                    <a:lnR w="12700" cmpd="sng">
                      <a:noFill/>
                    </a:lnR>
                    <a:lnT w="12700" cap="flat" cmpd="sng" algn="ctr">
                      <a:solidFill>
                        <a:schemeClr val="accent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nSpc>
                          <a:spcPct val="107000"/>
                        </a:lnSpc>
                      </a:pPr>
                      <a:endParaRPr lang="es-EC" sz="1200" dirty="0">
                        <a:effectLst/>
                        <a:latin typeface="Calibri" panose="020F0502020204030204" pitchFamily="34" charset="0"/>
                      </a:endParaRPr>
                    </a:p>
                  </a:txBody>
                  <a:tcPr marL="44450" marR="44450" marT="0" marB="0" anchor="ctr">
                    <a:lnL w="12700" cmpd="sng">
                      <a:noFill/>
                    </a:lnL>
                    <a:lnR w="12700" cmpd="sng">
                      <a:noFill/>
                    </a:lnR>
                    <a:lnT w="12700" cap="flat" cmpd="sng" algn="ctr">
                      <a:solidFill>
                        <a:schemeClr val="accent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nSpc>
                          <a:spcPct val="107000"/>
                        </a:lnSpc>
                      </a:pPr>
                      <a:endParaRPr lang="es-EC" sz="1200" dirty="0">
                        <a:effectLst/>
                        <a:latin typeface="Calibri" panose="020F0502020204030204" pitchFamily="34" charset="0"/>
                      </a:endParaRPr>
                    </a:p>
                  </a:txBody>
                  <a:tcPr marL="44450" marR="44450" marT="0" marB="0" anchor="ctr">
                    <a:lnL w="12700" cmpd="sng">
                      <a:noFill/>
                    </a:lnL>
                    <a:lnR w="12700" cmpd="sng">
                      <a:noFill/>
                    </a:lnR>
                    <a:lnT w="12700" cap="flat" cmpd="sng" algn="ctr">
                      <a:solidFill>
                        <a:schemeClr val="accent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nSpc>
                          <a:spcPct val="107000"/>
                        </a:lnSpc>
                      </a:pPr>
                      <a:endParaRPr lang="es-EC" sz="1200" dirty="0">
                        <a:effectLst/>
                        <a:latin typeface="Calibri" panose="020F0502020204030204" pitchFamily="34" charset="0"/>
                      </a:endParaRPr>
                    </a:p>
                  </a:txBody>
                  <a:tcPr marL="44450" marR="44450" marT="0" marB="0" anchor="ctr">
                    <a:lnL w="12700" cmpd="sng">
                      <a:noFill/>
                    </a:lnL>
                    <a:lnR w="12700" cmpd="sng">
                      <a:noFill/>
                    </a:lnR>
                    <a:lnT w="12700" cap="flat" cmpd="sng" algn="ctr">
                      <a:solidFill>
                        <a:schemeClr val="accent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nSpc>
                          <a:spcPct val="107000"/>
                        </a:lnSpc>
                      </a:pPr>
                      <a:endParaRPr lang="es-EC" sz="1200" dirty="0">
                        <a:effectLst/>
                        <a:latin typeface="Calibri" panose="020F0502020204030204" pitchFamily="34" charset="0"/>
                      </a:endParaRPr>
                    </a:p>
                  </a:txBody>
                  <a:tcPr marL="44450" marR="44450" marT="0" marB="0" anchor="b">
                    <a:lnL w="12700" cmpd="sng">
                      <a:noFill/>
                    </a:lnL>
                    <a:lnR w="12700" cmpd="sng">
                      <a:noFill/>
                    </a:lnR>
                    <a:lnT w="12700" cap="flat" cmpd="sng" algn="ctr">
                      <a:solidFill>
                        <a:schemeClr val="accent2">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287026">
                <a:tc>
                  <a:txBody>
                    <a:bodyPr/>
                    <a:lstStyle/>
                    <a:p>
                      <a:pPr algn="ctr">
                        <a:lnSpc>
                          <a:spcPct val="115000"/>
                        </a:lnSpc>
                        <a:spcAft>
                          <a:spcPts val="0"/>
                        </a:spcAft>
                      </a:pPr>
                      <a:r>
                        <a:rPr lang="es-EC" sz="1200">
                          <a:effectLst/>
                        </a:rPr>
                        <a:t>R(2D)=</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accent2">
                          <a:lumMod val="60000"/>
                          <a:lumOff val="40000"/>
                        </a:schemeClr>
                      </a:solidFill>
                      <a:prstDash val="solid"/>
                      <a:round/>
                      <a:headEnd type="none" w="med" len="med"/>
                      <a:tailEnd type="none" w="med" len="med"/>
                    </a:lnT>
                  </a:tcPr>
                </a:tc>
                <a:tc>
                  <a:txBody>
                    <a:bodyPr/>
                    <a:lstStyle/>
                    <a:p>
                      <a:pPr algn="ctr">
                        <a:lnSpc>
                          <a:spcPct val="115000"/>
                        </a:lnSpc>
                        <a:spcAft>
                          <a:spcPts val="0"/>
                        </a:spcAft>
                      </a:pPr>
                      <a:r>
                        <a:rPr lang="es-EC" sz="1200">
                          <a:effectLst/>
                        </a:rPr>
                        <a:t>0.07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tcPr>
                </a:tc>
                <a:tc>
                  <a:txBody>
                    <a:bodyPr/>
                    <a:lstStyle/>
                    <a:p>
                      <a:pPr>
                        <a:lnSpc>
                          <a:spcPct val="107000"/>
                        </a:lnSpc>
                      </a:pPr>
                      <a:endParaRPr lang="es-EC" sz="1200" dirty="0">
                        <a:effectLst/>
                        <a:latin typeface="Calibri" panose="020F0502020204030204" pitchFamily="34" charset="0"/>
                      </a:endParaRPr>
                    </a:p>
                  </a:txBody>
                  <a:tcPr marL="44450" marR="44450" marT="0" marB="0" anchor="ctr">
                    <a:lnL w="12700" cap="flat" cmpd="sng" algn="ctr">
                      <a:solidFill>
                        <a:schemeClr val="accent2">
                          <a:lumMod val="60000"/>
                          <a:lumOff val="4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pPr>
                      <a:endParaRPr lang="es-EC" sz="1200" dirty="0">
                        <a:effectLst/>
                        <a:latin typeface="Calibri" panose="020F050202020403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pPr>
                      <a:endParaRPr lang="es-EC" sz="1200" dirty="0">
                        <a:effectLst/>
                        <a:latin typeface="Calibri" panose="020F050202020403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pPr>
                      <a:endParaRPr lang="es-EC" sz="1200" dirty="0">
                        <a:effectLst/>
                        <a:latin typeface="Calibri" panose="020F050202020403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pPr>
                      <a:endParaRPr lang="es-EC" sz="1200">
                        <a:effectLst/>
                        <a:latin typeface="Calibri" panose="020F050202020403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pPr>
                      <a:endParaRPr lang="es-EC" sz="1200">
                        <a:effectLst/>
                        <a:latin typeface="Calibri" panose="020F050202020403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pPr>
                      <a:endParaRPr lang="es-EC" sz="1200">
                        <a:effectLst/>
                        <a:latin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87026">
                <a:tc>
                  <a:txBody>
                    <a:bodyPr/>
                    <a:lstStyle/>
                    <a:p>
                      <a:pPr algn="ctr">
                        <a:lnSpc>
                          <a:spcPct val="115000"/>
                        </a:lnSpc>
                        <a:spcAft>
                          <a:spcPts val="0"/>
                        </a:spcAft>
                      </a:pPr>
                      <a:r>
                        <a:rPr lang="es-EC" sz="1200">
                          <a:effectLst/>
                        </a:rPr>
                        <a:t>N=</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15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R w="12700" cap="flat" cmpd="sng" algn="ctr">
                      <a:solidFill>
                        <a:schemeClr val="accent2">
                          <a:lumMod val="60000"/>
                          <a:lumOff val="40000"/>
                        </a:schemeClr>
                      </a:solidFill>
                      <a:prstDash val="solid"/>
                      <a:round/>
                      <a:headEnd type="none" w="med" len="med"/>
                      <a:tailEnd type="none" w="med" len="med"/>
                    </a:lnR>
                  </a:tcPr>
                </a:tc>
                <a:tc>
                  <a:txBody>
                    <a:bodyPr/>
                    <a:lstStyle/>
                    <a:p>
                      <a:pPr>
                        <a:lnSpc>
                          <a:spcPct val="107000"/>
                        </a:lnSpc>
                      </a:pPr>
                      <a:endParaRPr lang="es-EC" sz="1200">
                        <a:effectLst/>
                        <a:latin typeface="Calibri" panose="020F0502020204030204" pitchFamily="34" charset="0"/>
                      </a:endParaRPr>
                    </a:p>
                  </a:txBody>
                  <a:tcPr marL="44450" marR="44450" marT="0" marB="0" anchor="ctr">
                    <a:lnL w="12700" cap="flat" cmpd="sng" algn="ctr">
                      <a:solidFill>
                        <a:schemeClr val="accent2">
                          <a:lumMod val="60000"/>
                          <a:lumOff val="4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pPr>
                      <a:endParaRPr lang="es-EC" sz="1200">
                        <a:effectLst/>
                        <a:latin typeface="Calibri" panose="020F050202020403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pPr>
                      <a:endParaRPr lang="es-EC" sz="1200">
                        <a:effectLst/>
                        <a:latin typeface="Calibri" panose="020F050202020403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pPr>
                      <a:endParaRPr lang="es-EC" sz="1200" dirty="0">
                        <a:effectLst/>
                        <a:latin typeface="Calibri" panose="020F050202020403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pPr>
                      <a:endParaRPr lang="es-EC" sz="1200" dirty="0">
                        <a:effectLst/>
                        <a:latin typeface="Calibri" panose="020F050202020403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pPr>
                      <a:endParaRPr lang="es-EC" sz="1200" dirty="0">
                        <a:effectLst/>
                        <a:latin typeface="Calibri" panose="020F050202020403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pPr>
                      <a:endParaRPr lang="es-EC" sz="1200" dirty="0">
                        <a:effectLst/>
                        <a:latin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7026">
                <a:tc>
                  <a:txBody>
                    <a:bodyPr/>
                    <a:lstStyle/>
                    <a:p>
                      <a:pPr algn="ctr">
                        <a:lnSpc>
                          <a:spcPct val="115000"/>
                        </a:lnSpc>
                        <a:spcAft>
                          <a:spcPts val="0"/>
                        </a:spcAft>
                      </a:pPr>
                      <a:r>
                        <a:rPr lang="es-EC" sz="1200">
                          <a:effectLst/>
                        </a:rPr>
                        <a:t>FC</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200">
                          <a:effectLst/>
                        </a:rPr>
                        <a:t>0.8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R w="12700" cap="flat" cmpd="sng" algn="ctr">
                      <a:solidFill>
                        <a:schemeClr val="accent2">
                          <a:lumMod val="60000"/>
                          <a:lumOff val="40000"/>
                        </a:schemeClr>
                      </a:solidFill>
                      <a:prstDash val="solid"/>
                      <a:round/>
                      <a:headEnd type="none" w="med" len="med"/>
                      <a:tailEnd type="none" w="med" len="med"/>
                    </a:lnR>
                  </a:tcPr>
                </a:tc>
                <a:tc>
                  <a:txBody>
                    <a:bodyPr/>
                    <a:lstStyle/>
                    <a:p>
                      <a:pPr>
                        <a:lnSpc>
                          <a:spcPct val="107000"/>
                        </a:lnSpc>
                      </a:pPr>
                      <a:endParaRPr lang="es-EC" sz="1200">
                        <a:effectLst/>
                        <a:latin typeface="Calibri" panose="020F0502020204030204" pitchFamily="34" charset="0"/>
                      </a:endParaRPr>
                    </a:p>
                  </a:txBody>
                  <a:tcPr marL="44450" marR="44450" marT="0" marB="0" anchor="b">
                    <a:lnL w="12700" cap="flat" cmpd="sng" algn="ctr">
                      <a:solidFill>
                        <a:schemeClr val="accent2">
                          <a:lumMod val="60000"/>
                          <a:lumOff val="4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pPr>
                      <a:endParaRPr lang="es-EC" sz="1200">
                        <a:effectLst/>
                        <a:latin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pPr>
                      <a:endParaRPr lang="es-EC" sz="1200">
                        <a:effectLst/>
                        <a:latin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pPr>
                      <a:endParaRPr lang="es-EC" sz="1200">
                        <a:effectLst/>
                        <a:latin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pPr>
                      <a:endParaRPr lang="es-EC" sz="1200">
                        <a:effectLst/>
                        <a:latin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pPr>
                      <a:endParaRPr lang="es-EC" sz="1200">
                        <a:effectLst/>
                        <a:latin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pPr>
                      <a:endParaRPr lang="es-EC" sz="1200" dirty="0">
                        <a:effectLst/>
                        <a:latin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287026">
                <a:tc>
                  <a:txBody>
                    <a:bodyPr/>
                    <a:lstStyle/>
                    <a:p>
                      <a:pPr algn="ctr">
                        <a:lnSpc>
                          <a:spcPct val="115000"/>
                        </a:lnSpc>
                        <a:spcAft>
                          <a:spcPts val="0"/>
                        </a:spcAft>
                      </a:pPr>
                      <a:r>
                        <a:rPr lang="es-EC" sz="1200">
                          <a:effectLst/>
                        </a:rPr>
                        <a:t>R(2DA)=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a:effectLst/>
                        </a:rPr>
                        <a:t>0.05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R w="12700" cap="flat" cmpd="sng" algn="ctr">
                      <a:solidFill>
                        <a:schemeClr val="accent2">
                          <a:lumMod val="60000"/>
                          <a:lumOff val="40000"/>
                        </a:schemeClr>
                      </a:solidFill>
                      <a:prstDash val="solid"/>
                      <a:round/>
                      <a:headEnd type="none" w="med" len="med"/>
                      <a:tailEnd type="none" w="med" len="med"/>
                    </a:lnR>
                  </a:tcPr>
                </a:tc>
                <a:tc>
                  <a:txBody>
                    <a:bodyPr/>
                    <a:lstStyle/>
                    <a:p>
                      <a:pPr>
                        <a:lnSpc>
                          <a:spcPct val="107000"/>
                        </a:lnSpc>
                      </a:pPr>
                      <a:endParaRPr lang="es-EC" sz="1200">
                        <a:effectLst/>
                        <a:latin typeface="Calibri" panose="020F0502020204030204" pitchFamily="34" charset="0"/>
                      </a:endParaRPr>
                    </a:p>
                  </a:txBody>
                  <a:tcPr marL="44450" marR="44450" marT="0" marB="0" anchor="b">
                    <a:lnL w="12700" cap="flat" cmpd="sng" algn="ctr">
                      <a:solidFill>
                        <a:schemeClr val="accent2">
                          <a:lumMod val="60000"/>
                          <a:lumOff val="4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pPr>
                      <a:endParaRPr lang="es-EC" sz="1200">
                        <a:effectLst/>
                        <a:latin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pPr>
                      <a:endParaRPr lang="es-EC" sz="1200">
                        <a:effectLst/>
                        <a:latin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pPr>
                      <a:endParaRPr lang="es-EC" sz="1200" dirty="0">
                        <a:effectLst/>
                        <a:latin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pPr>
                      <a:endParaRPr lang="es-EC" sz="1200">
                        <a:effectLst/>
                        <a:latin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pPr>
                      <a:endParaRPr lang="es-EC" sz="1200">
                        <a:effectLst/>
                        <a:latin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7000"/>
                        </a:lnSpc>
                      </a:pPr>
                      <a:endParaRPr lang="es-EC" sz="1200" dirty="0">
                        <a:effectLst/>
                        <a:latin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7026">
                <a:tc>
                  <a:txBody>
                    <a:bodyPr/>
                    <a:lstStyle/>
                    <a:p>
                      <a:pPr algn="ctr">
                        <a:lnSpc>
                          <a:spcPct val="115000"/>
                        </a:lnSpc>
                        <a:spcAft>
                          <a:spcPts val="0"/>
                        </a:spcAft>
                      </a:pPr>
                      <a:r>
                        <a:rPr lang="es-EC" sz="1200">
                          <a:effectLst/>
                        </a:rPr>
                        <a:t>Motos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200" dirty="0">
                          <a:effectLst/>
                        </a:rPr>
                        <a:t>0.03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R w="12700" cap="flat" cmpd="sng" algn="ctr">
                      <a:solidFill>
                        <a:schemeClr val="accent2">
                          <a:lumMod val="60000"/>
                          <a:lumOff val="40000"/>
                        </a:schemeClr>
                      </a:solidFill>
                      <a:prstDash val="solid"/>
                      <a:round/>
                      <a:headEnd type="none" w="med" len="med"/>
                      <a:tailEnd type="none" w="med" len="med"/>
                    </a:lnR>
                  </a:tcPr>
                </a:tc>
                <a:tc>
                  <a:txBody>
                    <a:bodyPr/>
                    <a:lstStyle/>
                    <a:p>
                      <a:pPr>
                        <a:lnSpc>
                          <a:spcPct val="107000"/>
                        </a:lnSpc>
                      </a:pPr>
                      <a:endParaRPr lang="es-EC" sz="1200">
                        <a:effectLst/>
                        <a:latin typeface="Calibri" panose="020F0502020204030204" pitchFamily="34" charset="0"/>
                      </a:endParaRPr>
                    </a:p>
                  </a:txBody>
                  <a:tcPr marL="44450" marR="44450" marT="0" marB="0" anchor="b">
                    <a:lnL w="12700" cap="flat" cmpd="sng" algn="ctr">
                      <a:solidFill>
                        <a:schemeClr val="accent2">
                          <a:lumMod val="60000"/>
                          <a:lumOff val="4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pPr>
                      <a:endParaRPr lang="es-EC" sz="1200" dirty="0">
                        <a:effectLst/>
                        <a:latin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pPr>
                      <a:endParaRPr lang="es-EC" sz="1200">
                        <a:effectLst/>
                        <a:latin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pPr>
                      <a:endParaRPr lang="es-EC" sz="1200">
                        <a:effectLst/>
                        <a:latin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pPr>
                      <a:endParaRPr lang="es-EC" sz="1200">
                        <a:effectLst/>
                        <a:latin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pPr>
                      <a:endParaRPr lang="es-EC" sz="1200">
                        <a:effectLst/>
                        <a:latin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07000"/>
                        </a:lnSpc>
                      </a:pPr>
                      <a:endParaRPr lang="es-EC" sz="1200" dirty="0">
                        <a:effectLst/>
                        <a:latin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6" name="Título 1"/>
          <p:cNvSpPr txBox="1">
            <a:spLocks/>
          </p:cNvSpPr>
          <p:nvPr/>
        </p:nvSpPr>
        <p:spPr bwMode="auto">
          <a:xfrm>
            <a:off x="2588497" y="380904"/>
            <a:ext cx="7161949" cy="56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s-ES" sz="2400" b="1" dirty="0" smtClean="0"/>
              <a:t>ESAL de diseño</a:t>
            </a:r>
            <a:endParaRPr lang="es-EC" sz="2400" dirty="0"/>
          </a:p>
        </p:txBody>
      </p:sp>
      <p:sp>
        <p:nvSpPr>
          <p:cNvPr id="7" name="Rectángulo 6"/>
          <p:cNvSpPr/>
          <p:nvPr/>
        </p:nvSpPr>
        <p:spPr>
          <a:xfrm>
            <a:off x="519952" y="5418554"/>
            <a:ext cx="10533529" cy="1241365"/>
          </a:xfrm>
          <a:prstGeom prst="rect">
            <a:avLst/>
          </a:prstGeom>
        </p:spPr>
        <p:txBody>
          <a:bodyPr wrap="square">
            <a:spAutoFit/>
          </a:bodyPr>
          <a:lstStyle/>
          <a:p>
            <a:pPr indent="144145" algn="just">
              <a:spcAft>
                <a:spcPts val="800"/>
              </a:spcAft>
            </a:pPr>
            <a:r>
              <a:rPr lang="es-EC" sz="1600" dirty="0">
                <a:ea typeface="Times New Roman" panose="02020603050405020304" pitchFamily="18" charset="0"/>
                <a:cs typeface="Times New Roman" panose="02020603050405020304" pitchFamily="18" charset="0"/>
              </a:rPr>
              <a:t>El ESAL en el carril de diseño para el periodo de diseño de 15 años es de 113280.74 ejes equivalentes de 8.2 Ton.</a:t>
            </a:r>
            <a:endParaRPr lang="es-EC" sz="1600" dirty="0">
              <a:ea typeface="Calibri" panose="020F0502020204030204" pitchFamily="34" charset="0"/>
              <a:cs typeface="Times New Roman" panose="02020603050405020304" pitchFamily="18" charset="0"/>
            </a:endParaRPr>
          </a:p>
          <a:p>
            <a:r>
              <a:rPr lang="es-EC" dirty="0">
                <a:latin typeface="Arial" panose="020B0604020202020204" pitchFamily="34" charset="0"/>
                <a:ea typeface="Times New Roman" panose="02020603050405020304" pitchFamily="18" charset="0"/>
              </a:rPr>
              <a:t/>
            </a:r>
            <a:br>
              <a:rPr lang="es-EC" dirty="0">
                <a:latin typeface="Arial" panose="020B0604020202020204" pitchFamily="34" charset="0"/>
                <a:ea typeface="Times New Roman" panose="02020603050405020304" pitchFamily="18" charset="0"/>
              </a:rPr>
            </a:br>
            <a:endParaRPr lang="es-EC" dirty="0"/>
          </a:p>
        </p:txBody>
      </p:sp>
    </p:spTree>
    <p:extLst>
      <p:ext uri="{BB962C8B-B14F-4D97-AF65-F5344CB8AC3E}">
        <p14:creationId xmlns:p14="http://schemas.microsoft.com/office/powerpoint/2010/main" val="34388188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39</a:t>
            </a:fld>
            <a:endParaRPr lang="en-US" dirty="0"/>
          </a:p>
        </p:txBody>
      </p:sp>
      <p:sp>
        <p:nvSpPr>
          <p:cNvPr id="6" name="Título 1"/>
          <p:cNvSpPr txBox="1">
            <a:spLocks/>
          </p:cNvSpPr>
          <p:nvPr/>
        </p:nvSpPr>
        <p:spPr bwMode="auto">
          <a:xfrm>
            <a:off x="2615392" y="239359"/>
            <a:ext cx="7161949" cy="56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s-ES" sz="2400" b="1" dirty="0" smtClean="0"/>
              <a:t>Evaluación Funcional de pavimento flexible</a:t>
            </a:r>
            <a:endParaRPr lang="es-EC" sz="2400" dirty="0"/>
          </a:p>
        </p:txBody>
      </p:sp>
      <p:graphicFrame>
        <p:nvGraphicFramePr>
          <p:cNvPr id="7" name="Tabla 6"/>
          <p:cNvGraphicFramePr>
            <a:graphicFrameLocks noGrp="1"/>
          </p:cNvGraphicFramePr>
          <p:nvPr>
            <p:extLst>
              <p:ext uri="{D42A27DB-BD31-4B8C-83A1-F6EECF244321}">
                <p14:modId xmlns:p14="http://schemas.microsoft.com/office/powerpoint/2010/main" val="328895673"/>
              </p:ext>
            </p:extLst>
          </p:nvPr>
        </p:nvGraphicFramePr>
        <p:xfrm>
          <a:off x="733602" y="940606"/>
          <a:ext cx="4056988" cy="5787076"/>
        </p:xfrm>
        <a:graphic>
          <a:graphicData uri="http://schemas.openxmlformats.org/drawingml/2006/table">
            <a:tbl>
              <a:tblPr firstRow="1" firstCol="1" bandRow="1">
                <a:tableStyleId>{5DA37D80-6434-44D0-A028-1B22A696006F}</a:tableStyleId>
              </a:tblPr>
              <a:tblGrid>
                <a:gridCol w="2028730"/>
                <a:gridCol w="2028258"/>
              </a:tblGrid>
              <a:tr h="1195214">
                <a:tc>
                  <a:txBody>
                    <a:bodyPr/>
                    <a:lstStyle/>
                    <a:p>
                      <a:pPr algn="ctr">
                        <a:lnSpc>
                          <a:spcPct val="150000"/>
                        </a:lnSpc>
                        <a:spcAft>
                          <a:spcPts val="0"/>
                        </a:spcAft>
                      </a:pPr>
                      <a:endParaRPr lang="es-EC" sz="700" dirty="0">
                        <a:effectLst/>
                      </a:endParaRPr>
                    </a:p>
                    <a:p>
                      <a:pPr algn="ctr">
                        <a:spcAft>
                          <a:spcPts val="1000"/>
                        </a:spcAft>
                      </a:pPr>
                      <a:endParaRPr lang="es-EC" sz="700" dirty="0" smtClean="0">
                        <a:effectLst/>
                      </a:endParaRPr>
                    </a:p>
                    <a:p>
                      <a:pPr algn="ctr">
                        <a:spcAft>
                          <a:spcPts val="1000"/>
                        </a:spcAft>
                      </a:pPr>
                      <a:endParaRPr lang="es-EC" sz="700" dirty="0" smtClean="0">
                        <a:effectLst/>
                      </a:endParaRPr>
                    </a:p>
                    <a:p>
                      <a:pPr algn="ctr">
                        <a:spcAft>
                          <a:spcPts val="1000"/>
                        </a:spcAft>
                      </a:pPr>
                      <a:endParaRPr lang="es-EC" sz="700" dirty="0" smtClean="0">
                        <a:effectLst/>
                      </a:endParaRPr>
                    </a:p>
                    <a:p>
                      <a:pPr algn="ctr">
                        <a:spcAft>
                          <a:spcPts val="1000"/>
                        </a:spcAft>
                      </a:pPr>
                      <a:endParaRPr lang="es-EC" sz="700" dirty="0" smtClean="0">
                        <a:effectLst/>
                      </a:endParaRPr>
                    </a:p>
                    <a:p>
                      <a:pPr algn="ctr">
                        <a:spcAft>
                          <a:spcPts val="1000"/>
                        </a:spcAft>
                      </a:pPr>
                      <a:r>
                        <a:rPr lang="es-EC" sz="700" dirty="0" smtClean="0">
                          <a:effectLst/>
                        </a:rPr>
                        <a:t>Zona </a:t>
                      </a:r>
                      <a:r>
                        <a:rPr lang="es-EC" sz="700" dirty="0">
                          <a:effectLst/>
                        </a:rPr>
                        <a:t>1  "Bache"</a:t>
                      </a:r>
                      <a:endParaRPr lang="es-EC" sz="6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42844" marR="42844" marT="0" marB="0" anchor="ctr"/>
                </a:tc>
                <a:tc>
                  <a:txBody>
                    <a:bodyPr/>
                    <a:lstStyle/>
                    <a:p>
                      <a:pPr algn="ctr">
                        <a:lnSpc>
                          <a:spcPct val="107000"/>
                        </a:lnSpc>
                        <a:spcAft>
                          <a:spcPts val="0"/>
                        </a:spcAft>
                      </a:pPr>
                      <a:r>
                        <a:rPr lang="es-EC" sz="700" dirty="0">
                          <a:effectLst/>
                        </a:rPr>
                        <a:t> </a:t>
                      </a:r>
                    </a:p>
                    <a:p>
                      <a:pPr algn="ctr">
                        <a:lnSpc>
                          <a:spcPct val="150000"/>
                        </a:lnSpc>
                        <a:spcAft>
                          <a:spcPts val="1000"/>
                        </a:spcAft>
                      </a:pPr>
                      <a:endParaRPr lang="es-EC" sz="700" dirty="0" smtClean="0">
                        <a:effectLst/>
                      </a:endParaRPr>
                    </a:p>
                    <a:p>
                      <a:pPr algn="ctr">
                        <a:lnSpc>
                          <a:spcPct val="150000"/>
                        </a:lnSpc>
                        <a:spcAft>
                          <a:spcPts val="1000"/>
                        </a:spcAft>
                      </a:pPr>
                      <a:endParaRPr lang="es-EC" sz="700" dirty="0" smtClean="0">
                        <a:effectLst/>
                      </a:endParaRPr>
                    </a:p>
                    <a:p>
                      <a:pPr algn="ctr">
                        <a:lnSpc>
                          <a:spcPct val="150000"/>
                        </a:lnSpc>
                        <a:spcAft>
                          <a:spcPts val="1000"/>
                        </a:spcAft>
                      </a:pPr>
                      <a:endParaRPr lang="es-EC" sz="700" dirty="0" smtClean="0">
                        <a:effectLst/>
                      </a:endParaRPr>
                    </a:p>
                    <a:p>
                      <a:pPr algn="ctr">
                        <a:lnSpc>
                          <a:spcPct val="150000"/>
                        </a:lnSpc>
                        <a:spcAft>
                          <a:spcPts val="1000"/>
                        </a:spcAft>
                      </a:pPr>
                      <a:r>
                        <a:rPr lang="es-EC" sz="700" dirty="0" smtClean="0">
                          <a:effectLst/>
                        </a:rPr>
                        <a:t>Zona </a:t>
                      </a:r>
                      <a:r>
                        <a:rPr lang="es-EC" sz="700" dirty="0">
                          <a:effectLst/>
                        </a:rPr>
                        <a:t>2 "Falla longitudinal"</a:t>
                      </a:r>
                      <a:endParaRPr lang="es-EC" sz="6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42844" marR="42844" marT="0" marB="0" anchor="ctr"/>
                </a:tc>
              </a:tr>
              <a:tr h="1472799">
                <a:tc>
                  <a:txBody>
                    <a:bodyPr/>
                    <a:lstStyle/>
                    <a:p>
                      <a:pPr algn="ctr">
                        <a:lnSpc>
                          <a:spcPct val="107000"/>
                        </a:lnSpc>
                        <a:spcAft>
                          <a:spcPts val="0"/>
                        </a:spcAft>
                      </a:pPr>
                      <a:r>
                        <a:rPr lang="es-EC" sz="700" dirty="0">
                          <a:effectLst/>
                        </a:rPr>
                        <a:t> </a:t>
                      </a:r>
                    </a:p>
                    <a:p>
                      <a:pPr algn="ctr">
                        <a:lnSpc>
                          <a:spcPct val="150000"/>
                        </a:lnSpc>
                        <a:spcAft>
                          <a:spcPts val="1000"/>
                        </a:spcAft>
                      </a:pPr>
                      <a:endParaRPr lang="es-EC" sz="700" dirty="0" smtClean="0">
                        <a:effectLst/>
                      </a:endParaRPr>
                    </a:p>
                    <a:p>
                      <a:pPr algn="ctr">
                        <a:lnSpc>
                          <a:spcPct val="150000"/>
                        </a:lnSpc>
                        <a:spcAft>
                          <a:spcPts val="1000"/>
                        </a:spcAft>
                      </a:pPr>
                      <a:endParaRPr lang="es-EC" sz="700" dirty="0" smtClean="0">
                        <a:effectLst/>
                      </a:endParaRPr>
                    </a:p>
                    <a:p>
                      <a:pPr algn="ctr">
                        <a:lnSpc>
                          <a:spcPct val="150000"/>
                        </a:lnSpc>
                        <a:spcAft>
                          <a:spcPts val="1000"/>
                        </a:spcAft>
                      </a:pPr>
                      <a:endParaRPr lang="es-EC" sz="700" dirty="0" smtClean="0">
                        <a:effectLst/>
                      </a:endParaRPr>
                    </a:p>
                    <a:p>
                      <a:pPr algn="ctr">
                        <a:lnSpc>
                          <a:spcPct val="150000"/>
                        </a:lnSpc>
                        <a:spcAft>
                          <a:spcPts val="1000"/>
                        </a:spcAft>
                      </a:pPr>
                      <a:endParaRPr lang="es-EC" sz="700" dirty="0" smtClean="0">
                        <a:effectLst/>
                      </a:endParaRPr>
                    </a:p>
                    <a:p>
                      <a:pPr algn="ctr">
                        <a:lnSpc>
                          <a:spcPct val="150000"/>
                        </a:lnSpc>
                        <a:spcAft>
                          <a:spcPts val="1000"/>
                        </a:spcAft>
                      </a:pPr>
                      <a:r>
                        <a:rPr lang="es-EC" sz="700" dirty="0" smtClean="0">
                          <a:effectLst/>
                        </a:rPr>
                        <a:t>Zona </a:t>
                      </a:r>
                      <a:r>
                        <a:rPr lang="es-EC" sz="700" dirty="0">
                          <a:effectLst/>
                        </a:rPr>
                        <a:t>3 "Falla Transversal"</a:t>
                      </a:r>
                      <a:endParaRPr lang="es-EC" sz="6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42844" marR="42844" marT="0" marB="0" anchor="ctr"/>
                </a:tc>
                <a:tc>
                  <a:txBody>
                    <a:bodyPr/>
                    <a:lstStyle/>
                    <a:p>
                      <a:pPr algn="ctr">
                        <a:lnSpc>
                          <a:spcPct val="150000"/>
                        </a:lnSpc>
                        <a:spcAft>
                          <a:spcPts val="0"/>
                        </a:spcAft>
                      </a:pPr>
                      <a:endParaRPr lang="es-EC" sz="700" dirty="0">
                        <a:effectLst/>
                      </a:endParaRPr>
                    </a:p>
                    <a:p>
                      <a:pPr algn="ctr">
                        <a:lnSpc>
                          <a:spcPct val="150000"/>
                        </a:lnSpc>
                        <a:spcAft>
                          <a:spcPts val="1000"/>
                        </a:spcAft>
                      </a:pPr>
                      <a:endParaRPr lang="es-EC" sz="700" dirty="0" smtClean="0">
                        <a:effectLst/>
                      </a:endParaRPr>
                    </a:p>
                    <a:p>
                      <a:pPr algn="ctr">
                        <a:lnSpc>
                          <a:spcPct val="150000"/>
                        </a:lnSpc>
                        <a:spcAft>
                          <a:spcPts val="1000"/>
                        </a:spcAft>
                      </a:pPr>
                      <a:endParaRPr lang="es-EC" sz="700" dirty="0" smtClean="0">
                        <a:effectLst/>
                      </a:endParaRPr>
                    </a:p>
                    <a:p>
                      <a:pPr algn="ctr">
                        <a:lnSpc>
                          <a:spcPct val="150000"/>
                        </a:lnSpc>
                        <a:spcAft>
                          <a:spcPts val="1000"/>
                        </a:spcAft>
                      </a:pPr>
                      <a:endParaRPr lang="es-EC" sz="700" dirty="0" smtClean="0">
                        <a:effectLst/>
                      </a:endParaRPr>
                    </a:p>
                    <a:p>
                      <a:pPr algn="ctr">
                        <a:lnSpc>
                          <a:spcPct val="150000"/>
                        </a:lnSpc>
                        <a:spcAft>
                          <a:spcPts val="1000"/>
                        </a:spcAft>
                      </a:pPr>
                      <a:endParaRPr lang="es-EC" sz="700" dirty="0" smtClean="0">
                        <a:effectLst/>
                      </a:endParaRPr>
                    </a:p>
                    <a:p>
                      <a:pPr algn="ctr">
                        <a:lnSpc>
                          <a:spcPct val="150000"/>
                        </a:lnSpc>
                        <a:spcAft>
                          <a:spcPts val="1000"/>
                        </a:spcAft>
                      </a:pPr>
                      <a:r>
                        <a:rPr lang="es-EC" sz="700" dirty="0" smtClean="0">
                          <a:effectLst/>
                        </a:rPr>
                        <a:t>Zona </a:t>
                      </a:r>
                      <a:r>
                        <a:rPr lang="es-EC" sz="700" dirty="0">
                          <a:effectLst/>
                        </a:rPr>
                        <a:t>4 "Falla en bloque"</a:t>
                      </a:r>
                      <a:endParaRPr lang="es-EC" sz="6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42844" marR="42844" marT="0" marB="0" anchor="ctr"/>
                </a:tc>
              </a:tr>
              <a:tr h="1595644">
                <a:tc>
                  <a:txBody>
                    <a:bodyPr/>
                    <a:lstStyle/>
                    <a:p>
                      <a:pPr algn="ctr">
                        <a:lnSpc>
                          <a:spcPct val="107000"/>
                        </a:lnSpc>
                        <a:spcAft>
                          <a:spcPts val="0"/>
                        </a:spcAft>
                      </a:pPr>
                      <a:r>
                        <a:rPr lang="es-EC" sz="700" dirty="0">
                          <a:effectLst/>
                        </a:rPr>
                        <a:t> </a:t>
                      </a:r>
                    </a:p>
                    <a:p>
                      <a:pPr algn="ctr">
                        <a:lnSpc>
                          <a:spcPct val="150000"/>
                        </a:lnSpc>
                        <a:spcAft>
                          <a:spcPts val="1000"/>
                        </a:spcAft>
                      </a:pPr>
                      <a:endParaRPr lang="es-EC" sz="700" dirty="0" smtClean="0">
                        <a:effectLst/>
                      </a:endParaRPr>
                    </a:p>
                    <a:p>
                      <a:pPr algn="ctr">
                        <a:lnSpc>
                          <a:spcPct val="150000"/>
                        </a:lnSpc>
                        <a:spcAft>
                          <a:spcPts val="1000"/>
                        </a:spcAft>
                      </a:pPr>
                      <a:endParaRPr lang="es-EC" sz="700" dirty="0" smtClean="0">
                        <a:effectLst/>
                      </a:endParaRPr>
                    </a:p>
                    <a:p>
                      <a:pPr algn="ctr">
                        <a:lnSpc>
                          <a:spcPct val="150000"/>
                        </a:lnSpc>
                        <a:spcAft>
                          <a:spcPts val="1000"/>
                        </a:spcAft>
                      </a:pPr>
                      <a:endParaRPr lang="es-EC" sz="700" dirty="0" smtClean="0">
                        <a:effectLst/>
                      </a:endParaRPr>
                    </a:p>
                    <a:p>
                      <a:pPr algn="ctr">
                        <a:lnSpc>
                          <a:spcPct val="150000"/>
                        </a:lnSpc>
                        <a:spcAft>
                          <a:spcPts val="1000"/>
                        </a:spcAft>
                      </a:pPr>
                      <a:endParaRPr lang="es-EC" sz="700" dirty="0" smtClean="0">
                        <a:effectLst/>
                      </a:endParaRPr>
                    </a:p>
                    <a:p>
                      <a:pPr algn="ctr">
                        <a:lnSpc>
                          <a:spcPct val="150000"/>
                        </a:lnSpc>
                        <a:spcAft>
                          <a:spcPts val="1000"/>
                        </a:spcAft>
                      </a:pPr>
                      <a:r>
                        <a:rPr lang="es-EC" sz="700" dirty="0" smtClean="0">
                          <a:effectLst/>
                        </a:rPr>
                        <a:t>Zona </a:t>
                      </a:r>
                      <a:r>
                        <a:rPr lang="es-EC" sz="700" dirty="0">
                          <a:effectLst/>
                        </a:rPr>
                        <a:t>5 "Hundimiento"</a:t>
                      </a:r>
                      <a:endParaRPr lang="es-EC" sz="6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42844" marR="42844" marT="0" marB="0" anchor="ctr"/>
                </a:tc>
                <a:tc>
                  <a:txBody>
                    <a:bodyPr/>
                    <a:lstStyle/>
                    <a:p>
                      <a:pPr algn="ctr">
                        <a:lnSpc>
                          <a:spcPct val="150000"/>
                        </a:lnSpc>
                        <a:spcAft>
                          <a:spcPts val="0"/>
                        </a:spcAft>
                      </a:pPr>
                      <a:r>
                        <a:rPr lang="es-EC" sz="700" dirty="0">
                          <a:effectLst/>
                        </a:rPr>
                        <a:t> </a:t>
                      </a:r>
                    </a:p>
                    <a:p>
                      <a:pPr algn="ctr">
                        <a:lnSpc>
                          <a:spcPct val="150000"/>
                        </a:lnSpc>
                        <a:spcAft>
                          <a:spcPts val="1000"/>
                        </a:spcAft>
                      </a:pPr>
                      <a:endParaRPr lang="es-EC" sz="700" dirty="0" smtClean="0">
                        <a:effectLst/>
                      </a:endParaRPr>
                    </a:p>
                    <a:p>
                      <a:pPr algn="ctr">
                        <a:lnSpc>
                          <a:spcPct val="150000"/>
                        </a:lnSpc>
                        <a:spcAft>
                          <a:spcPts val="1000"/>
                        </a:spcAft>
                      </a:pPr>
                      <a:endParaRPr lang="es-EC" sz="700" dirty="0" smtClean="0">
                        <a:effectLst/>
                      </a:endParaRPr>
                    </a:p>
                    <a:p>
                      <a:pPr algn="ctr">
                        <a:lnSpc>
                          <a:spcPct val="150000"/>
                        </a:lnSpc>
                        <a:spcAft>
                          <a:spcPts val="1000"/>
                        </a:spcAft>
                      </a:pPr>
                      <a:endParaRPr lang="es-EC" sz="700" dirty="0" smtClean="0">
                        <a:effectLst/>
                      </a:endParaRPr>
                    </a:p>
                    <a:p>
                      <a:pPr algn="ctr">
                        <a:lnSpc>
                          <a:spcPct val="150000"/>
                        </a:lnSpc>
                        <a:spcAft>
                          <a:spcPts val="1000"/>
                        </a:spcAft>
                      </a:pPr>
                      <a:endParaRPr lang="es-EC" sz="700" dirty="0" smtClean="0">
                        <a:effectLst/>
                      </a:endParaRPr>
                    </a:p>
                    <a:p>
                      <a:pPr algn="ctr">
                        <a:lnSpc>
                          <a:spcPct val="150000"/>
                        </a:lnSpc>
                        <a:spcAft>
                          <a:spcPts val="1000"/>
                        </a:spcAft>
                      </a:pPr>
                      <a:r>
                        <a:rPr lang="es-EC" sz="700" dirty="0" smtClean="0">
                          <a:effectLst/>
                        </a:rPr>
                        <a:t>Zona </a:t>
                      </a:r>
                      <a:r>
                        <a:rPr lang="es-EC" sz="700" dirty="0">
                          <a:effectLst/>
                        </a:rPr>
                        <a:t>6 "Piel de cocodrilo"</a:t>
                      </a:r>
                      <a:endParaRPr lang="es-EC" sz="6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42844" marR="42844" marT="0" marB="0" anchor="ctr"/>
                </a:tc>
              </a:tr>
              <a:tr h="1517213">
                <a:tc>
                  <a:txBody>
                    <a:bodyPr/>
                    <a:lstStyle/>
                    <a:p>
                      <a:pPr algn="ctr">
                        <a:lnSpc>
                          <a:spcPct val="107000"/>
                        </a:lnSpc>
                        <a:spcAft>
                          <a:spcPts val="0"/>
                        </a:spcAft>
                      </a:pPr>
                      <a:r>
                        <a:rPr lang="es-EC" sz="700" dirty="0">
                          <a:effectLst/>
                        </a:rPr>
                        <a:t> </a:t>
                      </a:r>
                    </a:p>
                    <a:p>
                      <a:pPr algn="ctr">
                        <a:lnSpc>
                          <a:spcPct val="150000"/>
                        </a:lnSpc>
                        <a:spcAft>
                          <a:spcPts val="1000"/>
                        </a:spcAft>
                      </a:pPr>
                      <a:endParaRPr lang="es-EC" sz="700" dirty="0" smtClean="0">
                        <a:effectLst/>
                      </a:endParaRPr>
                    </a:p>
                    <a:p>
                      <a:pPr algn="ctr">
                        <a:lnSpc>
                          <a:spcPct val="150000"/>
                        </a:lnSpc>
                        <a:spcAft>
                          <a:spcPts val="1000"/>
                        </a:spcAft>
                      </a:pPr>
                      <a:endParaRPr lang="es-EC" sz="700" dirty="0" smtClean="0">
                        <a:effectLst/>
                      </a:endParaRPr>
                    </a:p>
                    <a:p>
                      <a:pPr algn="ctr">
                        <a:lnSpc>
                          <a:spcPct val="150000"/>
                        </a:lnSpc>
                        <a:spcAft>
                          <a:spcPts val="1000"/>
                        </a:spcAft>
                      </a:pPr>
                      <a:endParaRPr lang="es-EC" sz="700" dirty="0" smtClean="0">
                        <a:effectLst/>
                      </a:endParaRPr>
                    </a:p>
                    <a:p>
                      <a:pPr algn="ctr">
                        <a:lnSpc>
                          <a:spcPct val="150000"/>
                        </a:lnSpc>
                        <a:spcAft>
                          <a:spcPts val="1000"/>
                        </a:spcAft>
                      </a:pPr>
                      <a:endParaRPr lang="es-EC" sz="700" dirty="0" smtClean="0">
                        <a:effectLst/>
                      </a:endParaRPr>
                    </a:p>
                    <a:p>
                      <a:pPr algn="ctr">
                        <a:lnSpc>
                          <a:spcPct val="150000"/>
                        </a:lnSpc>
                        <a:spcAft>
                          <a:spcPts val="1000"/>
                        </a:spcAft>
                      </a:pPr>
                      <a:r>
                        <a:rPr lang="es-EC" sz="700" dirty="0" smtClean="0">
                          <a:effectLst/>
                        </a:rPr>
                        <a:t>Figura </a:t>
                      </a:r>
                      <a:r>
                        <a:rPr lang="es-EC" sz="700" dirty="0">
                          <a:effectLst/>
                        </a:rPr>
                        <a:t>89 Zona 7 "Descascaramiento"</a:t>
                      </a:r>
                      <a:endParaRPr lang="es-EC" sz="6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42844" marR="42844" marT="0" marB="0" anchor="ctr"/>
                </a:tc>
                <a:tc>
                  <a:txBody>
                    <a:bodyPr/>
                    <a:lstStyle/>
                    <a:p>
                      <a:pPr algn="ctr">
                        <a:lnSpc>
                          <a:spcPct val="150000"/>
                        </a:lnSpc>
                        <a:spcAft>
                          <a:spcPts val="0"/>
                        </a:spcAft>
                      </a:pPr>
                      <a:endParaRPr lang="es-EC" sz="700" dirty="0">
                        <a:effectLst/>
                      </a:endParaRPr>
                    </a:p>
                    <a:p>
                      <a:pPr algn="ctr">
                        <a:lnSpc>
                          <a:spcPct val="150000"/>
                        </a:lnSpc>
                        <a:spcAft>
                          <a:spcPts val="1000"/>
                        </a:spcAft>
                      </a:pPr>
                      <a:endParaRPr lang="es-EC" sz="700" dirty="0" smtClean="0">
                        <a:effectLst/>
                      </a:endParaRPr>
                    </a:p>
                    <a:p>
                      <a:pPr algn="ctr">
                        <a:lnSpc>
                          <a:spcPct val="150000"/>
                        </a:lnSpc>
                        <a:spcAft>
                          <a:spcPts val="1000"/>
                        </a:spcAft>
                      </a:pPr>
                      <a:endParaRPr lang="es-EC" sz="700" dirty="0" smtClean="0">
                        <a:effectLst/>
                      </a:endParaRPr>
                    </a:p>
                    <a:p>
                      <a:pPr algn="ctr">
                        <a:lnSpc>
                          <a:spcPct val="150000"/>
                        </a:lnSpc>
                        <a:spcAft>
                          <a:spcPts val="1000"/>
                        </a:spcAft>
                      </a:pPr>
                      <a:endParaRPr lang="es-EC" sz="700" dirty="0" smtClean="0">
                        <a:effectLst/>
                      </a:endParaRPr>
                    </a:p>
                    <a:p>
                      <a:pPr algn="ctr">
                        <a:lnSpc>
                          <a:spcPct val="150000"/>
                        </a:lnSpc>
                        <a:spcAft>
                          <a:spcPts val="1000"/>
                        </a:spcAft>
                      </a:pPr>
                      <a:endParaRPr lang="es-EC" sz="700" dirty="0" smtClean="0">
                        <a:effectLst/>
                      </a:endParaRPr>
                    </a:p>
                    <a:p>
                      <a:pPr algn="ctr">
                        <a:lnSpc>
                          <a:spcPct val="150000"/>
                        </a:lnSpc>
                        <a:spcAft>
                          <a:spcPts val="1000"/>
                        </a:spcAft>
                      </a:pPr>
                      <a:r>
                        <a:rPr lang="es-EC" sz="700" dirty="0" smtClean="0">
                          <a:effectLst/>
                        </a:rPr>
                        <a:t> </a:t>
                      </a:r>
                      <a:r>
                        <a:rPr lang="es-EC" sz="700" dirty="0">
                          <a:effectLst/>
                        </a:rPr>
                        <a:t>Zona combinada de fallas “Mixta”</a:t>
                      </a:r>
                      <a:endParaRPr lang="es-EC" sz="6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42844" marR="42844" marT="0" marB="0" anchor="ctr"/>
                </a:tc>
              </a:tr>
            </a:tbl>
          </a:graphicData>
        </a:graphic>
      </p:graphicFrame>
      <p:pic>
        <p:nvPicPr>
          <p:cNvPr id="13320" name="Imagen 100"/>
          <p:cNvPicPr>
            <a:picLocks noChangeAspect="1" noChangeArrowheads="1"/>
          </p:cNvPicPr>
          <p:nvPr/>
        </p:nvPicPr>
        <p:blipFill>
          <a:blip r:embed="rId2">
            <a:extLst>
              <a:ext uri="{28A0092B-C50C-407E-A947-70E740481C1C}">
                <a14:useLocalDpi xmlns:a14="http://schemas.microsoft.com/office/drawing/2010/main" val="0"/>
              </a:ext>
            </a:extLst>
          </a:blip>
          <a:srcRect r="2940"/>
          <a:stretch>
            <a:fillRect/>
          </a:stretch>
        </p:blipFill>
        <p:spPr bwMode="auto">
          <a:xfrm>
            <a:off x="1154310" y="940606"/>
            <a:ext cx="1165249" cy="1033334"/>
          </a:xfrm>
          <a:prstGeom prst="rect">
            <a:avLst/>
          </a:prstGeom>
          <a:noFill/>
          <a:extLst>
            <a:ext uri="{909E8E84-426E-40DD-AFC4-6F175D3DCCD1}">
              <a14:hiddenFill xmlns:a14="http://schemas.microsoft.com/office/drawing/2010/main">
                <a:solidFill>
                  <a:srgbClr val="FFFFFF"/>
                </a:solidFill>
              </a14:hiddenFill>
            </a:ext>
          </a:extLst>
        </p:spPr>
      </p:pic>
      <p:pic>
        <p:nvPicPr>
          <p:cNvPr id="13319" name="Imagen 1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0545" y="970435"/>
            <a:ext cx="1073669" cy="98899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Imagen 1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7554" y="2236735"/>
            <a:ext cx="1305548" cy="1192312"/>
          </a:xfrm>
          <a:prstGeom prst="rect">
            <a:avLst/>
          </a:prstGeom>
          <a:noFill/>
          <a:extLst>
            <a:ext uri="{909E8E84-426E-40DD-AFC4-6F175D3DCCD1}">
              <a14:hiddenFill xmlns:a14="http://schemas.microsoft.com/office/drawing/2010/main">
                <a:solidFill>
                  <a:srgbClr val="FFFFFF"/>
                </a:solidFill>
              </a14:hiddenFill>
            </a:ext>
          </a:extLst>
        </p:spPr>
      </p:pic>
      <p:pic>
        <p:nvPicPr>
          <p:cNvPr id="13317" name="Imagen 1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9588" y="2236735"/>
            <a:ext cx="1364535" cy="119231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Imagen 10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7580" y="3784462"/>
            <a:ext cx="1405495" cy="1122868"/>
          </a:xfrm>
          <a:prstGeom prst="rect">
            <a:avLst/>
          </a:prstGeom>
          <a:noFill/>
          <a:extLst>
            <a:ext uri="{909E8E84-426E-40DD-AFC4-6F175D3DCCD1}">
              <a14:hiddenFill xmlns:a14="http://schemas.microsoft.com/office/drawing/2010/main">
                <a:solidFill>
                  <a:srgbClr val="FFFFFF"/>
                </a:solidFill>
              </a14:hiddenFill>
            </a:ext>
          </a:extLst>
        </p:spPr>
      </p:pic>
      <p:pic>
        <p:nvPicPr>
          <p:cNvPr id="13315" name="Imagen 10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17137" y="3836486"/>
            <a:ext cx="1256986" cy="101882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Imagen 10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09588" y="5321038"/>
            <a:ext cx="1518403" cy="1095002"/>
          </a:xfrm>
          <a:prstGeom prst="rect">
            <a:avLst/>
          </a:prstGeom>
          <a:noFill/>
          <a:extLst>
            <a:ext uri="{909E8E84-426E-40DD-AFC4-6F175D3DCCD1}">
              <a14:hiddenFill xmlns:a14="http://schemas.microsoft.com/office/drawing/2010/main">
                <a:solidFill>
                  <a:srgbClr val="FFFFFF"/>
                </a:solidFill>
              </a14:hiddenFill>
            </a:ext>
          </a:extLst>
        </p:spPr>
      </p:pic>
      <p:pic>
        <p:nvPicPr>
          <p:cNvPr id="13313" name="Imagen 10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7554" y="5321038"/>
            <a:ext cx="1305548" cy="10950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a 7"/>
          <p:cNvGraphicFramePr>
            <a:graphicFrameLocks noGrp="1"/>
          </p:cNvGraphicFramePr>
          <p:nvPr>
            <p:extLst>
              <p:ext uri="{D42A27DB-BD31-4B8C-83A1-F6EECF244321}">
                <p14:modId xmlns:p14="http://schemas.microsoft.com/office/powerpoint/2010/main" val="1521499200"/>
              </p:ext>
            </p:extLst>
          </p:nvPr>
        </p:nvGraphicFramePr>
        <p:xfrm>
          <a:off x="6425873" y="851945"/>
          <a:ext cx="4117020" cy="3533965"/>
        </p:xfrm>
        <a:graphic>
          <a:graphicData uri="http://schemas.openxmlformats.org/drawingml/2006/table">
            <a:tbl>
              <a:tblPr firstRow="1" firstCol="1" bandRow="1">
                <a:tableStyleId>{5DA37D80-6434-44D0-A028-1B22A696006F}</a:tableStyleId>
              </a:tblPr>
              <a:tblGrid>
                <a:gridCol w="1563613"/>
                <a:gridCol w="1063047"/>
                <a:gridCol w="1490360"/>
              </a:tblGrid>
              <a:tr h="432473">
                <a:tc>
                  <a:txBody>
                    <a:bodyPr/>
                    <a:lstStyle/>
                    <a:p>
                      <a:pPr algn="ctr">
                        <a:lnSpc>
                          <a:spcPct val="150000"/>
                        </a:lnSpc>
                        <a:spcAft>
                          <a:spcPts val="0"/>
                        </a:spcAft>
                      </a:pPr>
                      <a:r>
                        <a:rPr lang="es-EC" sz="1200" dirty="0">
                          <a:effectLst/>
                        </a:rPr>
                        <a:t>Daño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Frecuencia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Área Afectada (m</a:t>
                      </a:r>
                      <a:r>
                        <a:rPr lang="es-EC" sz="1200" baseline="30000">
                          <a:effectLst/>
                        </a:rPr>
                        <a:t>2</a:t>
                      </a:r>
                      <a:r>
                        <a:rPr lang="es-EC" sz="1200">
                          <a:effectLst/>
                        </a:rPr>
                        <a:t>)</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9030">
                <a:tc>
                  <a:txBody>
                    <a:bodyPr/>
                    <a:lstStyle/>
                    <a:p>
                      <a:pPr algn="ctr">
                        <a:lnSpc>
                          <a:spcPct val="150000"/>
                        </a:lnSpc>
                        <a:spcAft>
                          <a:spcPts val="0"/>
                        </a:spcAft>
                      </a:pPr>
                      <a:r>
                        <a:rPr lang="es-EC" sz="1200">
                          <a:effectLst/>
                        </a:rPr>
                        <a:t>Bache</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80.16</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32473">
                <a:tc>
                  <a:txBody>
                    <a:bodyPr/>
                    <a:lstStyle/>
                    <a:p>
                      <a:pPr algn="ctr">
                        <a:lnSpc>
                          <a:spcPct val="150000"/>
                        </a:lnSpc>
                        <a:spcAft>
                          <a:spcPts val="0"/>
                        </a:spcAft>
                      </a:pPr>
                      <a:r>
                        <a:rPr lang="es-EC" sz="1200">
                          <a:effectLst/>
                        </a:rPr>
                        <a:t>Falla Longitudinal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84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380.77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32473">
                <a:tc>
                  <a:txBody>
                    <a:bodyPr/>
                    <a:lstStyle/>
                    <a:p>
                      <a:pPr algn="ctr">
                        <a:lnSpc>
                          <a:spcPct val="150000"/>
                        </a:lnSpc>
                        <a:spcAft>
                          <a:spcPts val="0"/>
                        </a:spcAft>
                      </a:pPr>
                      <a:r>
                        <a:rPr lang="es-EC" sz="1200">
                          <a:effectLst/>
                        </a:rPr>
                        <a:t>Falla Transversal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27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126.14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27283">
                <a:tc>
                  <a:txBody>
                    <a:bodyPr/>
                    <a:lstStyle/>
                    <a:p>
                      <a:pPr algn="ctr">
                        <a:lnSpc>
                          <a:spcPct val="150000"/>
                        </a:lnSpc>
                        <a:spcAft>
                          <a:spcPts val="0"/>
                        </a:spcAft>
                      </a:pPr>
                      <a:r>
                        <a:rPr lang="es-EC" sz="1200">
                          <a:effectLst/>
                        </a:rPr>
                        <a:t>Falla de Bloque</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71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6489.82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9030">
                <a:tc>
                  <a:txBody>
                    <a:bodyPr/>
                    <a:lstStyle/>
                    <a:p>
                      <a:pPr algn="ctr">
                        <a:lnSpc>
                          <a:spcPct val="150000"/>
                        </a:lnSpc>
                        <a:spcAft>
                          <a:spcPts val="0"/>
                        </a:spcAft>
                      </a:pPr>
                      <a:r>
                        <a:rPr lang="es-EC" sz="1200">
                          <a:effectLst/>
                        </a:rPr>
                        <a:t>Hundimiento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2.4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32473">
                <a:tc>
                  <a:txBody>
                    <a:bodyPr/>
                    <a:lstStyle/>
                    <a:p>
                      <a:pPr algn="ctr">
                        <a:lnSpc>
                          <a:spcPct val="150000"/>
                        </a:lnSpc>
                        <a:spcAft>
                          <a:spcPts val="0"/>
                        </a:spcAft>
                      </a:pPr>
                      <a:r>
                        <a:rPr lang="es-EC" sz="1200">
                          <a:effectLst/>
                        </a:rPr>
                        <a:t>Piel de cocodrilo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13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1078.13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32473">
                <a:tc>
                  <a:txBody>
                    <a:bodyPr/>
                    <a:lstStyle/>
                    <a:p>
                      <a:pPr algn="ctr">
                        <a:lnSpc>
                          <a:spcPct val="150000"/>
                        </a:lnSpc>
                        <a:spcAft>
                          <a:spcPts val="0"/>
                        </a:spcAft>
                      </a:pPr>
                      <a:r>
                        <a:rPr lang="es-EC" sz="1200">
                          <a:effectLst/>
                        </a:rPr>
                        <a:t>Descascaramiento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190.07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27283">
                <a:tc>
                  <a:txBody>
                    <a:bodyPr/>
                    <a:lstStyle/>
                    <a:p>
                      <a:pPr algn="ctr">
                        <a:lnSpc>
                          <a:spcPct val="150000"/>
                        </a:lnSpc>
                        <a:spcAft>
                          <a:spcPts val="0"/>
                        </a:spcAft>
                      </a:pPr>
                      <a:r>
                        <a:rPr lang="es-EC" sz="1200">
                          <a:effectLst/>
                        </a:rPr>
                        <a:t>Mixta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16</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2820.63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9030">
                <a:tc>
                  <a:txBody>
                    <a:bodyPr/>
                    <a:lstStyle/>
                    <a:p>
                      <a:pPr algn="ctr">
                        <a:lnSpc>
                          <a:spcPct val="150000"/>
                        </a:lnSpc>
                        <a:spcAft>
                          <a:spcPts val="0"/>
                        </a:spcAft>
                      </a:pPr>
                      <a:r>
                        <a:rPr lang="es-EC" sz="1200">
                          <a:effectLst/>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224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effectLst/>
                        </a:rPr>
                        <a:t>11168.12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mc:AlternateContent xmlns:mc="http://schemas.openxmlformats.org/markup-compatibility/2006" xmlns:a14="http://schemas.microsoft.com/office/drawing/2010/main">
        <mc:Choice Requires="a14">
          <p:sp>
            <p:nvSpPr>
              <p:cNvPr id="9" name="Rectángulo 8"/>
              <p:cNvSpPr/>
              <p:nvPr/>
            </p:nvSpPr>
            <p:spPr>
              <a:xfrm>
                <a:off x="5716542" y="4565954"/>
                <a:ext cx="5535683" cy="3413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rPr>
                        <m:t>𝑃𝑡</m:t>
                      </m:r>
                      <m:r>
                        <a:rPr lang="es-EC" sz="1600" i="0">
                          <a:latin typeface="Cambria Math" panose="02040503050406030204" pitchFamily="18" charset="0"/>
                        </a:rPr>
                        <m:t>=5.03−1.91</m:t>
                      </m:r>
                      <m:func>
                        <m:funcPr>
                          <m:ctrlPr>
                            <a:rPr lang="es-EC" sz="1600" i="1">
                              <a:latin typeface="Cambria Math" panose="02040503050406030204" pitchFamily="18" charset="0"/>
                            </a:rPr>
                          </m:ctrlPr>
                        </m:funcPr>
                        <m:fName>
                          <m:r>
                            <a:rPr lang="es-EC" sz="1600" i="1">
                              <a:latin typeface="Cambria Math" panose="02040503050406030204" pitchFamily="18" charset="0"/>
                            </a:rPr>
                            <m:t>𝑙𝑜𝑔</m:t>
                          </m:r>
                        </m:fName>
                        <m:e>
                          <m:d>
                            <m:dPr>
                              <m:ctrlPr>
                                <a:rPr lang="es-EC" sz="1600" i="1">
                                  <a:latin typeface="Cambria Math" panose="02040503050406030204" pitchFamily="18" charset="0"/>
                                </a:rPr>
                              </m:ctrlPr>
                            </m:dPr>
                            <m:e>
                              <m:r>
                                <a:rPr lang="es-EC" sz="1600" i="0">
                                  <a:latin typeface="Cambria Math" panose="02040503050406030204" pitchFamily="18" charset="0"/>
                                </a:rPr>
                                <m:t>1+</m:t>
                              </m:r>
                              <m:r>
                                <a:rPr lang="es-EC" sz="1600" i="1">
                                  <a:latin typeface="Cambria Math" panose="02040503050406030204" pitchFamily="18" charset="0"/>
                                </a:rPr>
                                <m:t>𝑆𝑉</m:t>
                              </m:r>
                            </m:e>
                          </m:d>
                        </m:e>
                      </m:func>
                      <m:r>
                        <a:rPr lang="es-EC" sz="1600" i="0">
                          <a:latin typeface="Cambria Math" panose="02040503050406030204" pitchFamily="18" charset="0"/>
                        </a:rPr>
                        <m:t>−1.38</m:t>
                      </m:r>
                      <m:d>
                        <m:dPr>
                          <m:ctrlPr>
                            <a:rPr lang="es-EC" sz="1600" i="1">
                              <a:latin typeface="Cambria Math" panose="02040503050406030204" pitchFamily="18" charset="0"/>
                            </a:rPr>
                          </m:ctrlPr>
                        </m:dPr>
                        <m:e>
                          <m:sSup>
                            <m:sSupPr>
                              <m:ctrlPr>
                                <a:rPr lang="es-EC" sz="1600" i="1">
                                  <a:latin typeface="Cambria Math" panose="02040503050406030204" pitchFamily="18" charset="0"/>
                                </a:rPr>
                              </m:ctrlPr>
                            </m:sSupPr>
                            <m:e>
                              <m:r>
                                <a:rPr lang="es-EC" sz="1600" i="1">
                                  <a:latin typeface="Cambria Math" panose="02040503050406030204" pitchFamily="18" charset="0"/>
                                </a:rPr>
                                <m:t>𝑅𝐷</m:t>
                              </m:r>
                            </m:e>
                            <m:sup>
                              <m:r>
                                <a:rPr lang="es-EC" sz="1600" i="0">
                                  <a:latin typeface="Cambria Math" panose="02040503050406030204" pitchFamily="18" charset="0"/>
                                </a:rPr>
                                <m:t>2</m:t>
                              </m:r>
                            </m:sup>
                          </m:sSup>
                        </m:e>
                      </m:d>
                      <m:r>
                        <a:rPr lang="es-EC" sz="1600" i="0">
                          <a:latin typeface="Cambria Math" panose="02040503050406030204" pitchFamily="18" charset="0"/>
                        </a:rPr>
                        <m:t>−0.01</m:t>
                      </m:r>
                      <m:sSup>
                        <m:sSupPr>
                          <m:ctrlPr>
                            <a:rPr lang="es-EC" sz="1600" i="1">
                              <a:latin typeface="Cambria Math" panose="02040503050406030204" pitchFamily="18" charset="0"/>
                            </a:rPr>
                          </m:ctrlPr>
                        </m:sSupPr>
                        <m:e>
                          <m:d>
                            <m:dPr>
                              <m:ctrlPr>
                                <a:rPr lang="es-EC" sz="1600" i="1">
                                  <a:latin typeface="Cambria Math" panose="02040503050406030204" pitchFamily="18" charset="0"/>
                                </a:rPr>
                              </m:ctrlPr>
                            </m:dPr>
                            <m:e>
                              <m:r>
                                <a:rPr lang="es-EC" sz="1600" i="1">
                                  <a:latin typeface="Cambria Math" panose="02040503050406030204" pitchFamily="18" charset="0"/>
                                </a:rPr>
                                <m:t>𝐶</m:t>
                              </m:r>
                              <m:r>
                                <a:rPr lang="es-EC" sz="1600" i="0">
                                  <a:latin typeface="Cambria Math" panose="02040503050406030204" pitchFamily="18" charset="0"/>
                                </a:rPr>
                                <m:t>+</m:t>
                              </m:r>
                              <m:r>
                                <a:rPr lang="es-EC" sz="1600" i="1">
                                  <a:latin typeface="Cambria Math" panose="02040503050406030204" pitchFamily="18" charset="0"/>
                                </a:rPr>
                                <m:t>𝑃</m:t>
                              </m:r>
                            </m:e>
                          </m:d>
                        </m:e>
                        <m:sup>
                          <m:r>
                            <a:rPr lang="es-EC" sz="1600" i="0">
                              <a:latin typeface="Cambria Math" panose="02040503050406030204" pitchFamily="18" charset="0"/>
                            </a:rPr>
                            <m:t>0.5</m:t>
                          </m:r>
                        </m:sup>
                      </m:sSup>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5716542" y="4565954"/>
                <a:ext cx="5535683" cy="341376"/>
              </a:xfrm>
              <a:prstGeom prst="rect">
                <a:avLst/>
              </a:prstGeom>
              <a:blipFill rotWithShape="0">
                <a:blip r:embed="rId10"/>
                <a:stretch>
                  <a:fillRect b="-125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5437076" y="5106232"/>
                <a:ext cx="6096000" cy="34137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rPr>
                        <m:t>𝑃𝑡</m:t>
                      </m:r>
                      <m:r>
                        <a:rPr lang="es-EC" sz="1600" i="0">
                          <a:latin typeface="Cambria Math" panose="02040503050406030204" pitchFamily="18" charset="0"/>
                        </a:rPr>
                        <m:t>=5.03−1.91</m:t>
                      </m:r>
                      <m:func>
                        <m:funcPr>
                          <m:ctrlPr>
                            <a:rPr lang="es-EC" sz="1600" i="1">
                              <a:latin typeface="Cambria Math" panose="02040503050406030204" pitchFamily="18" charset="0"/>
                            </a:rPr>
                          </m:ctrlPr>
                        </m:funcPr>
                        <m:fName>
                          <m:r>
                            <a:rPr lang="es-EC" sz="1600" i="1">
                              <a:latin typeface="Cambria Math" panose="02040503050406030204" pitchFamily="18" charset="0"/>
                            </a:rPr>
                            <m:t>𝑙𝑜𝑔</m:t>
                          </m:r>
                        </m:fName>
                        <m:e>
                          <m:d>
                            <m:dPr>
                              <m:ctrlPr>
                                <a:rPr lang="es-EC" sz="1600" i="1">
                                  <a:latin typeface="Cambria Math" panose="02040503050406030204" pitchFamily="18" charset="0"/>
                                </a:rPr>
                              </m:ctrlPr>
                            </m:dPr>
                            <m:e>
                              <m:r>
                                <a:rPr lang="es-EC" sz="1600" i="0">
                                  <a:latin typeface="Cambria Math" panose="02040503050406030204" pitchFamily="18" charset="0"/>
                                </a:rPr>
                                <m:t>1+2</m:t>
                              </m:r>
                            </m:e>
                          </m:d>
                        </m:e>
                      </m:func>
                      <m:r>
                        <a:rPr lang="es-EC" sz="1600" i="0">
                          <a:latin typeface="Cambria Math" panose="02040503050406030204" pitchFamily="18" charset="0"/>
                        </a:rPr>
                        <m:t>−1.38</m:t>
                      </m:r>
                      <m:d>
                        <m:dPr>
                          <m:ctrlPr>
                            <a:rPr lang="es-EC" sz="1600" i="1">
                              <a:latin typeface="Cambria Math" panose="02040503050406030204" pitchFamily="18" charset="0"/>
                            </a:rPr>
                          </m:ctrlPr>
                        </m:dPr>
                        <m:e>
                          <m:sSup>
                            <m:sSupPr>
                              <m:ctrlPr>
                                <a:rPr lang="es-EC" sz="1600" i="1">
                                  <a:latin typeface="Cambria Math" panose="02040503050406030204" pitchFamily="18" charset="0"/>
                                </a:rPr>
                              </m:ctrlPr>
                            </m:sSupPr>
                            <m:e>
                              <m:r>
                                <a:rPr lang="es-EC" sz="1600" i="0">
                                  <a:latin typeface="Cambria Math" panose="02040503050406030204" pitchFamily="18" charset="0"/>
                                </a:rPr>
                                <m:t>0.85</m:t>
                              </m:r>
                            </m:e>
                            <m:sup>
                              <m:r>
                                <a:rPr lang="es-EC" sz="1600" i="0">
                                  <a:latin typeface="Cambria Math" panose="02040503050406030204" pitchFamily="18" charset="0"/>
                                </a:rPr>
                                <m:t>2</m:t>
                              </m:r>
                            </m:sup>
                          </m:sSup>
                        </m:e>
                      </m:d>
                      <m:r>
                        <a:rPr lang="es-EC" sz="1600" i="0">
                          <a:latin typeface="Cambria Math" panose="02040503050406030204" pitchFamily="18" charset="0"/>
                        </a:rPr>
                        <m:t>−0.01</m:t>
                      </m:r>
                      <m:sSup>
                        <m:sSupPr>
                          <m:ctrlPr>
                            <a:rPr lang="es-EC" sz="1600" i="1">
                              <a:latin typeface="Cambria Math" panose="02040503050406030204" pitchFamily="18" charset="0"/>
                            </a:rPr>
                          </m:ctrlPr>
                        </m:sSupPr>
                        <m:e>
                          <m:d>
                            <m:dPr>
                              <m:ctrlPr>
                                <a:rPr lang="es-EC" sz="1600" i="1">
                                  <a:latin typeface="Cambria Math" panose="02040503050406030204" pitchFamily="18" charset="0"/>
                                </a:rPr>
                              </m:ctrlPr>
                            </m:dPr>
                            <m:e>
                              <m:r>
                                <a:rPr lang="es-EC" sz="1600" i="0">
                                  <a:latin typeface="Cambria Math" panose="02040503050406030204" pitchFamily="18" charset="0"/>
                                </a:rPr>
                                <m:t>5.46+0.91</m:t>
                              </m:r>
                            </m:e>
                          </m:d>
                        </m:e>
                        <m:sup>
                          <m:r>
                            <a:rPr lang="es-EC" sz="1600" i="0">
                              <a:latin typeface="Cambria Math" panose="02040503050406030204" pitchFamily="18" charset="0"/>
                            </a:rPr>
                            <m:t>0.5</m:t>
                          </m:r>
                        </m:sup>
                      </m:sSup>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5437076" y="5106232"/>
                <a:ext cx="6096000" cy="341376"/>
              </a:xfrm>
              <a:prstGeom prst="rect">
                <a:avLst/>
              </a:prstGeom>
              <a:blipFill rotWithShape="0">
                <a:blip r:embed="rId11"/>
                <a:stretch>
                  <a:fillRect b="-125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7930994" y="5557282"/>
                <a:ext cx="110677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rPr>
                        <m:t>𝑃𝑡</m:t>
                      </m:r>
                      <m:r>
                        <a:rPr lang="es-EC" sz="1600" i="0">
                          <a:latin typeface="Cambria Math" panose="02040503050406030204" pitchFamily="18" charset="0"/>
                        </a:rPr>
                        <m:t>=3.09</m:t>
                      </m:r>
                    </m:oMath>
                  </m:oMathPara>
                </a14:m>
                <a:endParaRPr lang="es-EC" sz="1600" dirty="0"/>
              </a:p>
            </p:txBody>
          </p:sp>
        </mc:Choice>
        <mc:Fallback xmlns="">
          <p:sp>
            <p:nvSpPr>
              <p:cNvPr id="11" name="Rectángulo 10"/>
              <p:cNvSpPr>
                <a:spLocks noRot="1" noChangeAspect="1" noMove="1" noResize="1" noEditPoints="1" noAdjustHandles="1" noChangeArrowheads="1" noChangeShapeType="1" noTextEdit="1"/>
              </p:cNvSpPr>
              <p:nvPr/>
            </p:nvSpPr>
            <p:spPr>
              <a:xfrm>
                <a:off x="7930994" y="5557282"/>
                <a:ext cx="1106778" cy="338554"/>
              </a:xfrm>
              <a:prstGeom prst="rect">
                <a:avLst/>
              </a:prstGeom>
              <a:blipFill rotWithShape="0">
                <a:blip r:embed="rId1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7763673" y="6060559"/>
                <a:ext cx="144142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i="1">
                          <a:latin typeface="Cambria Math" panose="02040503050406030204" pitchFamily="18" charset="0"/>
                        </a:rPr>
                        <m:t>𝑷𝑺𝑰</m:t>
                      </m:r>
                      <m:r>
                        <a:rPr lang="es-EC" b="1" i="0">
                          <a:latin typeface="Cambria Math" panose="02040503050406030204" pitchFamily="18" charset="0"/>
                        </a:rPr>
                        <m:t>=</m:t>
                      </m:r>
                      <m:r>
                        <a:rPr lang="es-EC" b="1" i="0">
                          <a:latin typeface="Cambria Math" panose="02040503050406030204" pitchFamily="18" charset="0"/>
                        </a:rPr>
                        <m:t>𝟏</m:t>
                      </m:r>
                      <m:r>
                        <a:rPr lang="es-EC" b="1" i="0">
                          <a:latin typeface="Cambria Math" panose="02040503050406030204" pitchFamily="18" charset="0"/>
                        </a:rPr>
                        <m:t>.</m:t>
                      </m:r>
                      <m:r>
                        <a:rPr lang="es-EC" b="1" i="0">
                          <a:latin typeface="Cambria Math" panose="02040503050406030204" pitchFamily="18" charset="0"/>
                        </a:rPr>
                        <m:t>𝟏𝟏</m:t>
                      </m:r>
                    </m:oMath>
                  </m:oMathPara>
                </a14:m>
                <a:endParaRPr lang="es-EC" b="1" dirty="0"/>
              </a:p>
            </p:txBody>
          </p:sp>
        </mc:Choice>
        <mc:Fallback xmlns="">
          <p:sp>
            <p:nvSpPr>
              <p:cNvPr id="12" name="Rectángulo 11"/>
              <p:cNvSpPr>
                <a:spLocks noRot="1" noChangeAspect="1" noMove="1" noResize="1" noEditPoints="1" noAdjustHandles="1" noChangeArrowheads="1" noChangeShapeType="1" noTextEdit="1"/>
              </p:cNvSpPr>
              <p:nvPr/>
            </p:nvSpPr>
            <p:spPr>
              <a:xfrm>
                <a:off x="7763673" y="6060559"/>
                <a:ext cx="1441420" cy="369332"/>
              </a:xfrm>
              <a:prstGeom prst="rect">
                <a:avLst/>
              </a:prstGeom>
              <a:blipFill rotWithShape="0">
                <a:blip r:embed="rId1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42344671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56450" y="352539"/>
            <a:ext cx="8614410" cy="676909"/>
          </a:xfrm>
        </p:spPr>
        <p:txBody>
          <a:bodyPr/>
          <a:lstStyle/>
          <a:p>
            <a:r>
              <a:rPr lang="es-ES" sz="3200" dirty="0" smtClean="0"/>
              <a:t>OBJETIVOS DEL PROYECTO</a:t>
            </a:r>
            <a:endParaRPr lang="es-ES" sz="32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4</a:t>
            </a:fld>
            <a:endParaRPr lang="en-US" dirty="0"/>
          </a:p>
        </p:txBody>
      </p:sp>
      <p:graphicFrame>
        <p:nvGraphicFramePr>
          <p:cNvPr id="5" name="Diagrama 4"/>
          <p:cNvGraphicFramePr/>
          <p:nvPr>
            <p:extLst>
              <p:ext uri="{D42A27DB-BD31-4B8C-83A1-F6EECF244321}">
                <p14:modId xmlns:p14="http://schemas.microsoft.com/office/powerpoint/2010/main" val="3226073699"/>
              </p:ext>
            </p:extLst>
          </p:nvPr>
        </p:nvGraphicFramePr>
        <p:xfrm>
          <a:off x="717806" y="1043056"/>
          <a:ext cx="10891698" cy="53980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6162914"/>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40</a:t>
            </a:fld>
            <a:endParaRPr lang="en-US" dirty="0"/>
          </a:p>
        </p:txBody>
      </p:sp>
      <p:sp>
        <p:nvSpPr>
          <p:cNvPr id="5" name="Título 1"/>
          <p:cNvSpPr txBox="1">
            <a:spLocks/>
          </p:cNvSpPr>
          <p:nvPr/>
        </p:nvSpPr>
        <p:spPr bwMode="auto">
          <a:xfrm>
            <a:off x="2615392" y="239359"/>
            <a:ext cx="7161949" cy="56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s-ES" sz="2400" b="1" dirty="0" smtClean="0"/>
              <a:t>Evaluación Estructural de pavimento flexible</a:t>
            </a:r>
            <a:endParaRPr lang="es-EC" sz="2400" dirty="0"/>
          </a:p>
        </p:txBody>
      </p:sp>
      <p:graphicFrame>
        <p:nvGraphicFramePr>
          <p:cNvPr id="6" name="Tabla 5"/>
          <p:cNvGraphicFramePr>
            <a:graphicFrameLocks noGrp="1"/>
          </p:cNvGraphicFramePr>
          <p:nvPr>
            <p:extLst>
              <p:ext uri="{D42A27DB-BD31-4B8C-83A1-F6EECF244321}">
                <p14:modId xmlns:p14="http://schemas.microsoft.com/office/powerpoint/2010/main" val="1598861784"/>
              </p:ext>
            </p:extLst>
          </p:nvPr>
        </p:nvGraphicFramePr>
        <p:xfrm>
          <a:off x="1541409" y="1189269"/>
          <a:ext cx="3074670" cy="1371600"/>
        </p:xfrm>
        <a:graphic>
          <a:graphicData uri="http://schemas.openxmlformats.org/drawingml/2006/table">
            <a:tbl>
              <a:tblPr firstRow="1" firstCol="1" bandRow="1">
                <a:tableStyleId>{0E3FDE45-AF77-4B5C-9715-49D594BDF05E}</a:tableStyleId>
              </a:tblPr>
              <a:tblGrid>
                <a:gridCol w="1537335"/>
                <a:gridCol w="1537335"/>
              </a:tblGrid>
              <a:tr h="239395">
                <a:tc gridSpan="2">
                  <a:txBody>
                    <a:bodyPr/>
                    <a:lstStyle/>
                    <a:p>
                      <a:pPr algn="ctr">
                        <a:lnSpc>
                          <a:spcPct val="150000"/>
                        </a:lnSpc>
                        <a:spcAft>
                          <a:spcPts val="0"/>
                        </a:spcAft>
                      </a:pPr>
                      <a:r>
                        <a:rPr lang="es-EC" sz="1200" dirty="0">
                          <a:effectLst/>
                        </a:rPr>
                        <a:t>Coordenadas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r>
              <a:tr h="119380">
                <a:tc rowSpan="2">
                  <a:txBody>
                    <a:bodyPr/>
                    <a:lstStyle/>
                    <a:p>
                      <a:pPr algn="ctr">
                        <a:lnSpc>
                          <a:spcPct val="150000"/>
                        </a:lnSpc>
                        <a:spcAft>
                          <a:spcPts val="0"/>
                        </a:spcAft>
                      </a:pPr>
                      <a:r>
                        <a:rPr lang="es-EC" sz="1200">
                          <a:effectLst/>
                        </a:rPr>
                        <a:t>Geográficas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0° 18' 54.58" 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6360">
                <a:tc vMerge="1">
                  <a:txBody>
                    <a:bodyPr/>
                    <a:lstStyle/>
                    <a:p>
                      <a:endParaRPr lang="es-EC"/>
                    </a:p>
                  </a:txBody>
                  <a:tcPr/>
                </a:tc>
                <a:tc>
                  <a:txBody>
                    <a:bodyPr/>
                    <a:lstStyle/>
                    <a:p>
                      <a:pPr algn="ctr">
                        <a:lnSpc>
                          <a:spcPct val="150000"/>
                        </a:lnSpc>
                        <a:spcAft>
                          <a:spcPts val="0"/>
                        </a:spcAft>
                      </a:pPr>
                      <a:r>
                        <a:rPr lang="es-EC" sz="1200">
                          <a:effectLst/>
                        </a:rPr>
                        <a:t>78° 26' 47.19" W</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20015">
                <a:tc rowSpan="2">
                  <a:txBody>
                    <a:bodyPr/>
                    <a:lstStyle/>
                    <a:p>
                      <a:pPr algn="ctr">
                        <a:lnSpc>
                          <a:spcPct val="150000"/>
                        </a:lnSpc>
                        <a:spcAft>
                          <a:spcPts val="0"/>
                        </a:spcAft>
                      </a:pPr>
                      <a:r>
                        <a:rPr lang="es-EC" sz="1200">
                          <a:effectLst/>
                        </a:rPr>
                        <a:t>UTM WGS84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a:effectLst/>
                        </a:rPr>
                        <a:t>784238.81 m E</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5085">
                <a:tc vMerge="1">
                  <a:txBody>
                    <a:bodyPr/>
                    <a:lstStyle/>
                    <a:p>
                      <a:endParaRPr lang="es-EC"/>
                    </a:p>
                  </a:txBody>
                  <a:tcPr/>
                </a:tc>
                <a:tc>
                  <a:txBody>
                    <a:bodyPr/>
                    <a:lstStyle/>
                    <a:p>
                      <a:pPr algn="ctr">
                        <a:lnSpc>
                          <a:spcPct val="150000"/>
                        </a:lnSpc>
                        <a:spcAft>
                          <a:spcPts val="0"/>
                        </a:spcAft>
                      </a:pPr>
                      <a:r>
                        <a:rPr lang="es-EC" sz="1200" dirty="0">
                          <a:effectLst/>
                        </a:rPr>
                        <a:t>9965130.64 m 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8" name="Imagen 7"/>
          <p:cNvPicPr>
            <a:picLocks noChangeAspect="1"/>
          </p:cNvPicPr>
          <p:nvPr/>
        </p:nvPicPr>
        <p:blipFill>
          <a:blip r:embed="rId2"/>
          <a:stretch>
            <a:fillRect/>
          </a:stretch>
        </p:blipFill>
        <p:spPr>
          <a:xfrm>
            <a:off x="5307699" y="933751"/>
            <a:ext cx="5768016" cy="5311474"/>
          </a:xfrm>
          <a:prstGeom prst="rect">
            <a:avLst/>
          </a:prstGeom>
        </p:spPr>
      </p:pic>
      <p:graphicFrame>
        <p:nvGraphicFramePr>
          <p:cNvPr id="9" name="Tabla 8"/>
          <p:cNvGraphicFramePr>
            <a:graphicFrameLocks noGrp="1"/>
          </p:cNvGraphicFramePr>
          <p:nvPr>
            <p:extLst>
              <p:ext uri="{D42A27DB-BD31-4B8C-83A1-F6EECF244321}">
                <p14:modId xmlns:p14="http://schemas.microsoft.com/office/powerpoint/2010/main" val="726279140"/>
              </p:ext>
            </p:extLst>
          </p:nvPr>
        </p:nvGraphicFramePr>
        <p:xfrm>
          <a:off x="809994" y="2907724"/>
          <a:ext cx="4497705" cy="2850956"/>
        </p:xfrm>
        <a:graphic>
          <a:graphicData uri="http://schemas.openxmlformats.org/drawingml/2006/table">
            <a:tbl>
              <a:tblPr firstRow="1" firstCol="1" bandRow="1">
                <a:tableStyleId>{BDBED569-4797-4DF1-A0F4-6AAB3CD982D8}</a:tableStyleId>
              </a:tblPr>
              <a:tblGrid>
                <a:gridCol w="2306674"/>
                <a:gridCol w="1020726"/>
                <a:gridCol w="1170305"/>
              </a:tblGrid>
              <a:tr h="559146">
                <a:tc>
                  <a:txBody>
                    <a:bodyPr/>
                    <a:lstStyle/>
                    <a:p>
                      <a:pPr algn="ctr">
                        <a:lnSpc>
                          <a:spcPct val="100000"/>
                        </a:lnSpc>
                        <a:spcAft>
                          <a:spcPts val="0"/>
                        </a:spcAft>
                      </a:pPr>
                      <a:r>
                        <a:rPr lang="es-EC" sz="1400">
                          <a:effectLst/>
                        </a:rPr>
                        <a:t>Zona de estudio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400">
                          <a:effectLst/>
                        </a:rPr>
                        <a:t>Carpeta de rodadura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400">
                          <a:effectLst/>
                        </a:rPr>
                        <a:t>Material granular</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71570">
                <a:tc>
                  <a:txBody>
                    <a:bodyPr/>
                    <a:lstStyle/>
                    <a:p>
                      <a:pPr algn="ctr">
                        <a:lnSpc>
                          <a:spcPct val="100000"/>
                        </a:lnSpc>
                        <a:spcAft>
                          <a:spcPts val="0"/>
                        </a:spcAft>
                      </a:pPr>
                      <a:r>
                        <a:rPr lang="es-EC" sz="1400">
                          <a:effectLst/>
                        </a:rPr>
                        <a:t>Zona 1 “Policlínico”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400">
                          <a:effectLst/>
                        </a:rPr>
                        <a:t>3 cm</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400">
                          <a:effectLst/>
                        </a:rPr>
                        <a:t>50 cm</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59146">
                <a:tc>
                  <a:txBody>
                    <a:bodyPr/>
                    <a:lstStyle/>
                    <a:p>
                      <a:pPr algn="ctr">
                        <a:lnSpc>
                          <a:spcPct val="100000"/>
                        </a:lnSpc>
                        <a:spcAft>
                          <a:spcPts val="0"/>
                        </a:spcAft>
                      </a:pPr>
                      <a:r>
                        <a:rPr lang="es-EC" sz="1400">
                          <a:effectLst/>
                        </a:rPr>
                        <a:t>Zona 2 “Frente Lab. De electrónica”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400">
                          <a:effectLst/>
                        </a:rPr>
                        <a:t>4 cm</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400">
                          <a:effectLst/>
                        </a:rPr>
                        <a:t>40 cm</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71570">
                <a:tc>
                  <a:txBody>
                    <a:bodyPr/>
                    <a:lstStyle/>
                    <a:p>
                      <a:pPr algn="ctr">
                        <a:lnSpc>
                          <a:spcPct val="100000"/>
                        </a:lnSpc>
                        <a:spcAft>
                          <a:spcPts val="0"/>
                        </a:spcAft>
                      </a:pPr>
                      <a:r>
                        <a:rPr lang="es-EC" sz="1400">
                          <a:effectLst/>
                        </a:rPr>
                        <a:t>Zona 3 “Frente Lab. geográfica”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400">
                          <a:effectLst/>
                        </a:rPr>
                        <a:t>4 cm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400">
                          <a:effectLst/>
                        </a:rPr>
                        <a:t>40 cm</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1124">
                <a:tc>
                  <a:txBody>
                    <a:bodyPr/>
                    <a:lstStyle/>
                    <a:p>
                      <a:pPr algn="ctr">
                        <a:lnSpc>
                          <a:spcPct val="100000"/>
                        </a:lnSpc>
                        <a:spcAft>
                          <a:spcPts val="0"/>
                        </a:spcAft>
                      </a:pPr>
                      <a:r>
                        <a:rPr lang="es-EC" sz="1400">
                          <a:effectLst/>
                        </a:rPr>
                        <a:t>Zona 4 “Frente estadio cercado”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400">
                          <a:effectLst/>
                        </a:rPr>
                        <a:t>3 cm</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400">
                          <a:effectLst/>
                        </a:rPr>
                        <a:t>38 cm</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1124">
                <a:tc>
                  <a:txBody>
                    <a:bodyPr/>
                    <a:lstStyle/>
                    <a:p>
                      <a:pPr algn="ctr">
                        <a:lnSpc>
                          <a:spcPct val="100000"/>
                        </a:lnSpc>
                        <a:spcAft>
                          <a:spcPts val="0"/>
                        </a:spcAft>
                      </a:pPr>
                      <a:r>
                        <a:rPr lang="es-EC" sz="1400">
                          <a:effectLst/>
                        </a:rPr>
                        <a:t>Zona 5 “Frente a salida posterior”</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400">
                          <a:effectLst/>
                        </a:rPr>
                        <a:t>4 cm</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400" dirty="0">
                          <a:effectLst/>
                        </a:rPr>
                        <a:t>30 cm</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42243879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41</a:t>
            </a:fld>
            <a:endParaRPr lang="en-US" dirty="0"/>
          </a:p>
        </p:txBody>
      </p:sp>
      <p:sp>
        <p:nvSpPr>
          <p:cNvPr id="5" name="Título 1"/>
          <p:cNvSpPr txBox="1">
            <a:spLocks/>
          </p:cNvSpPr>
          <p:nvPr/>
        </p:nvSpPr>
        <p:spPr bwMode="auto">
          <a:xfrm>
            <a:off x="2615392" y="239359"/>
            <a:ext cx="7161949" cy="56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s-ES" sz="2400" b="1" dirty="0" smtClean="0"/>
              <a:t>Caracterización del material granular Subbase</a:t>
            </a:r>
            <a:endParaRPr lang="es-EC" sz="2400" dirty="0"/>
          </a:p>
        </p:txBody>
      </p:sp>
      <p:graphicFrame>
        <p:nvGraphicFramePr>
          <p:cNvPr id="6" name="Gráfico 5"/>
          <p:cNvGraphicFramePr/>
          <p:nvPr>
            <p:extLst>
              <p:ext uri="{D42A27DB-BD31-4B8C-83A1-F6EECF244321}">
                <p14:modId xmlns:p14="http://schemas.microsoft.com/office/powerpoint/2010/main" val="436338325"/>
              </p:ext>
            </p:extLst>
          </p:nvPr>
        </p:nvGraphicFramePr>
        <p:xfrm>
          <a:off x="687506" y="1075899"/>
          <a:ext cx="6095432" cy="527031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ángulo 6"/>
          <p:cNvSpPr/>
          <p:nvPr/>
        </p:nvSpPr>
        <p:spPr>
          <a:xfrm>
            <a:off x="7033146" y="2787651"/>
            <a:ext cx="4734189" cy="1477328"/>
          </a:xfrm>
          <a:prstGeom prst="rect">
            <a:avLst/>
          </a:prstGeom>
        </p:spPr>
        <p:txBody>
          <a:bodyPr wrap="square">
            <a:spAutoFit/>
          </a:bodyPr>
          <a:lstStyle/>
          <a:p>
            <a:pPr algn="just"/>
            <a:r>
              <a:rPr lang="es-EC" dirty="0" smtClean="0">
                <a:latin typeface="Arial" panose="020B0604020202020204" pitchFamily="34" charset="0"/>
                <a:ea typeface="Times New Roman" panose="02020603050405020304" pitchFamily="18" charset="0"/>
              </a:rPr>
              <a:t>No </a:t>
            </a:r>
            <a:r>
              <a:rPr lang="es-EC" dirty="0">
                <a:latin typeface="Arial" panose="020B0604020202020204" pitchFamily="34" charset="0"/>
                <a:ea typeface="Times New Roman" panose="02020603050405020304" pitchFamily="18" charset="0"/>
              </a:rPr>
              <a:t>cumple con las características estipuladas al encontrarse fuera de sus límites tanto superior como inferior, por tal motivo el material granular ensayo no cumple con las condiciones de subbase. </a:t>
            </a:r>
            <a:endParaRPr lang="es-EC" dirty="0"/>
          </a:p>
        </p:txBody>
      </p:sp>
    </p:spTree>
    <p:extLst>
      <p:ext uri="{BB962C8B-B14F-4D97-AF65-F5344CB8AC3E}">
        <p14:creationId xmlns:p14="http://schemas.microsoft.com/office/powerpoint/2010/main" val="686345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42</a:t>
            </a:fld>
            <a:endParaRPr lang="en-US" dirty="0"/>
          </a:p>
        </p:txBody>
      </p:sp>
      <p:sp>
        <p:nvSpPr>
          <p:cNvPr id="6" name="Título 1"/>
          <p:cNvSpPr txBox="1">
            <a:spLocks/>
          </p:cNvSpPr>
          <p:nvPr/>
        </p:nvSpPr>
        <p:spPr bwMode="auto">
          <a:xfrm>
            <a:off x="2615392" y="239359"/>
            <a:ext cx="7161949" cy="56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s-ES" sz="2400" b="1" dirty="0" smtClean="0"/>
              <a:t>Caracterización del material granular subrasante</a:t>
            </a:r>
            <a:endParaRPr lang="es-EC" sz="2400" dirty="0"/>
          </a:p>
        </p:txBody>
      </p:sp>
      <p:graphicFrame>
        <p:nvGraphicFramePr>
          <p:cNvPr id="7" name="Tabla 6"/>
          <p:cNvGraphicFramePr>
            <a:graphicFrameLocks noGrp="1"/>
          </p:cNvGraphicFramePr>
          <p:nvPr>
            <p:extLst>
              <p:ext uri="{D42A27DB-BD31-4B8C-83A1-F6EECF244321}">
                <p14:modId xmlns:p14="http://schemas.microsoft.com/office/powerpoint/2010/main" val="3368329346"/>
              </p:ext>
            </p:extLst>
          </p:nvPr>
        </p:nvGraphicFramePr>
        <p:xfrm>
          <a:off x="597439" y="1091822"/>
          <a:ext cx="5352985" cy="1325960"/>
        </p:xfrm>
        <a:graphic>
          <a:graphicData uri="http://schemas.openxmlformats.org/drawingml/2006/table">
            <a:tbl>
              <a:tblPr firstRow="1" firstCol="1" bandRow="1">
                <a:tableStyleId>{BDBED569-4797-4DF1-A0F4-6AAB3CD982D8}</a:tableStyleId>
              </a:tblPr>
              <a:tblGrid>
                <a:gridCol w="2503633"/>
                <a:gridCol w="2849352"/>
              </a:tblGrid>
              <a:tr h="344504">
                <a:tc>
                  <a:txBody>
                    <a:bodyPr/>
                    <a:lstStyle/>
                    <a:p>
                      <a:pPr algn="ctr">
                        <a:lnSpc>
                          <a:spcPct val="150000"/>
                        </a:lnSpc>
                        <a:spcAft>
                          <a:spcPts val="0"/>
                        </a:spcAft>
                      </a:pPr>
                      <a:r>
                        <a:rPr lang="es-EC" sz="1400" dirty="0">
                          <a:effectLst/>
                        </a:rPr>
                        <a:t>Contenido de humedad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Densidad Seca Máxima (g/cm3)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5585">
                <a:tc>
                  <a:txBody>
                    <a:bodyPr/>
                    <a:lstStyle/>
                    <a:p>
                      <a:pPr algn="ctr">
                        <a:lnSpc>
                          <a:spcPct val="115000"/>
                        </a:lnSpc>
                        <a:spcAft>
                          <a:spcPts val="0"/>
                        </a:spcAft>
                      </a:pPr>
                      <a:r>
                        <a:rPr lang="es-EC" sz="1400">
                          <a:effectLst/>
                        </a:rPr>
                        <a:t>10.9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1.578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9235">
                <a:tc>
                  <a:txBody>
                    <a:bodyPr/>
                    <a:lstStyle/>
                    <a:p>
                      <a:pPr algn="ctr">
                        <a:lnSpc>
                          <a:spcPct val="115000"/>
                        </a:lnSpc>
                        <a:spcAft>
                          <a:spcPts val="0"/>
                        </a:spcAft>
                      </a:pPr>
                      <a:r>
                        <a:rPr lang="es-EC" sz="1400">
                          <a:effectLst/>
                        </a:rPr>
                        <a:t>12.2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1.608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5585">
                <a:tc>
                  <a:txBody>
                    <a:bodyPr/>
                    <a:lstStyle/>
                    <a:p>
                      <a:pPr algn="ctr">
                        <a:lnSpc>
                          <a:spcPct val="115000"/>
                        </a:lnSpc>
                        <a:spcAft>
                          <a:spcPts val="0"/>
                        </a:spcAft>
                      </a:pPr>
                      <a:r>
                        <a:rPr lang="es-EC" sz="1400">
                          <a:effectLst/>
                        </a:rPr>
                        <a:t>16.7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1.786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9235">
                <a:tc>
                  <a:txBody>
                    <a:bodyPr/>
                    <a:lstStyle/>
                    <a:p>
                      <a:pPr algn="ctr">
                        <a:lnSpc>
                          <a:spcPct val="115000"/>
                        </a:lnSpc>
                        <a:spcAft>
                          <a:spcPts val="0"/>
                        </a:spcAft>
                      </a:pPr>
                      <a:r>
                        <a:rPr lang="es-EC" sz="1400">
                          <a:effectLst/>
                        </a:rPr>
                        <a:t>20.4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dirty="0">
                          <a:effectLst/>
                        </a:rPr>
                        <a:t>1.697</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8" name="Gráfico 7"/>
          <p:cNvGraphicFramePr/>
          <p:nvPr>
            <p:extLst>
              <p:ext uri="{D42A27DB-BD31-4B8C-83A1-F6EECF244321}">
                <p14:modId xmlns:p14="http://schemas.microsoft.com/office/powerpoint/2010/main" val="1178116576"/>
              </p:ext>
            </p:extLst>
          </p:nvPr>
        </p:nvGraphicFramePr>
        <p:xfrm>
          <a:off x="597440" y="2710217"/>
          <a:ext cx="5175564" cy="34312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a 8"/>
          <p:cNvGraphicFramePr>
            <a:graphicFrameLocks noGrp="1"/>
          </p:cNvGraphicFramePr>
          <p:nvPr>
            <p:extLst>
              <p:ext uri="{D42A27DB-BD31-4B8C-83A1-F6EECF244321}">
                <p14:modId xmlns:p14="http://schemas.microsoft.com/office/powerpoint/2010/main" val="3388228759"/>
              </p:ext>
            </p:extLst>
          </p:nvPr>
        </p:nvGraphicFramePr>
        <p:xfrm>
          <a:off x="6438451" y="1078174"/>
          <a:ext cx="5219700" cy="1325960"/>
        </p:xfrm>
        <a:graphic>
          <a:graphicData uri="http://schemas.openxmlformats.org/drawingml/2006/table">
            <a:tbl>
              <a:tblPr firstRow="1" firstCol="1" bandRow="1">
                <a:tableStyleId>{8799B23B-EC83-4686-B30A-512413B5E67A}</a:tableStyleId>
              </a:tblPr>
              <a:tblGrid>
                <a:gridCol w="837385"/>
                <a:gridCol w="1032775"/>
                <a:gridCol w="837385"/>
                <a:gridCol w="837385"/>
                <a:gridCol w="837385"/>
                <a:gridCol w="837385"/>
              </a:tblGrid>
              <a:tr h="502631">
                <a:tc>
                  <a:txBody>
                    <a:bodyPr/>
                    <a:lstStyle/>
                    <a:p>
                      <a:pPr algn="ctr">
                        <a:lnSpc>
                          <a:spcPct val="107000"/>
                        </a:lnSpc>
                        <a:spcAft>
                          <a:spcPts val="0"/>
                        </a:spcAft>
                      </a:pPr>
                      <a:r>
                        <a:rPr lang="es-EC" sz="1400" dirty="0">
                          <a:effectLst/>
                        </a:rPr>
                        <a:t># Golpes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Densidad Seca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CBR 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CBR 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DS Proctor</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90% DS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56035">
                <a:tc>
                  <a:txBody>
                    <a:bodyPr/>
                    <a:lstStyle/>
                    <a:p>
                      <a:pPr algn="ctr">
                        <a:lnSpc>
                          <a:spcPct val="107000"/>
                        </a:lnSpc>
                        <a:spcAft>
                          <a:spcPts val="0"/>
                        </a:spcAft>
                      </a:pPr>
                      <a:r>
                        <a:rPr lang="es-EC" sz="1400">
                          <a:effectLst/>
                        </a:rPr>
                        <a:t>12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1564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27.317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28.352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1774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1596.6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83647">
                <a:tc>
                  <a:txBody>
                    <a:bodyPr/>
                    <a:lstStyle/>
                    <a:p>
                      <a:pPr algn="ctr">
                        <a:lnSpc>
                          <a:spcPct val="107000"/>
                        </a:lnSpc>
                        <a:spcAft>
                          <a:spcPts val="0"/>
                        </a:spcAft>
                      </a:pPr>
                      <a:r>
                        <a:rPr lang="es-EC" sz="1400">
                          <a:effectLst/>
                        </a:rPr>
                        <a:t>25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1940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14.007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18.211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EC" sz="1400" dirty="0">
                        <a:effectLst/>
                        <a:latin typeface="Calibri" panose="020F0502020204030204" pitchFamily="34" charset="0"/>
                      </a:endParaRPr>
                    </a:p>
                  </a:txBody>
                  <a:tcPr marL="44450" marR="44450" marT="0" marB="0" anchor="b"/>
                </a:tc>
                <a:tc>
                  <a:txBody>
                    <a:bodyPr/>
                    <a:lstStyle/>
                    <a:p>
                      <a:pPr>
                        <a:lnSpc>
                          <a:spcPct val="107000"/>
                        </a:lnSpc>
                      </a:pPr>
                      <a:endParaRPr lang="es-EC" sz="1400">
                        <a:effectLst/>
                        <a:latin typeface="Calibri" panose="020F0502020204030204" pitchFamily="34" charset="0"/>
                      </a:endParaRPr>
                    </a:p>
                  </a:txBody>
                  <a:tcPr marL="44450" marR="44450" marT="0" marB="0" anchor="b"/>
                </a:tc>
              </a:tr>
              <a:tr h="283647">
                <a:tc>
                  <a:txBody>
                    <a:bodyPr/>
                    <a:lstStyle/>
                    <a:p>
                      <a:pPr algn="ctr">
                        <a:lnSpc>
                          <a:spcPct val="107000"/>
                        </a:lnSpc>
                        <a:spcAft>
                          <a:spcPts val="0"/>
                        </a:spcAft>
                      </a:pPr>
                      <a:r>
                        <a:rPr lang="es-EC" sz="1400">
                          <a:effectLst/>
                        </a:rPr>
                        <a:t>56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1978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12.106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400">
                          <a:effectLst/>
                        </a:rPr>
                        <a:t>13.775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EC" sz="1400">
                        <a:effectLst/>
                        <a:latin typeface="Calibri" panose="020F0502020204030204" pitchFamily="34" charset="0"/>
                      </a:endParaRPr>
                    </a:p>
                  </a:txBody>
                  <a:tcPr marL="44450" marR="44450" marT="0" marB="0" anchor="b"/>
                </a:tc>
                <a:tc>
                  <a:txBody>
                    <a:bodyPr/>
                    <a:lstStyle/>
                    <a:p>
                      <a:pPr>
                        <a:lnSpc>
                          <a:spcPct val="107000"/>
                        </a:lnSpc>
                      </a:pPr>
                      <a:endParaRPr lang="es-EC" sz="1400" dirty="0">
                        <a:effectLst/>
                        <a:latin typeface="Calibri" panose="020F0502020204030204" pitchFamily="34" charset="0"/>
                      </a:endParaRPr>
                    </a:p>
                  </a:txBody>
                  <a:tcPr marL="44450" marR="44450" marT="0" marB="0" anchor="b"/>
                </a:tc>
              </a:tr>
            </a:tbl>
          </a:graphicData>
        </a:graphic>
      </p:graphicFrame>
      <p:graphicFrame>
        <p:nvGraphicFramePr>
          <p:cNvPr id="10" name="Gráfico 9"/>
          <p:cNvGraphicFramePr/>
          <p:nvPr>
            <p:extLst>
              <p:ext uri="{D42A27DB-BD31-4B8C-83A1-F6EECF244321}">
                <p14:modId xmlns:p14="http://schemas.microsoft.com/office/powerpoint/2010/main" val="3826148188"/>
              </p:ext>
            </p:extLst>
          </p:nvPr>
        </p:nvGraphicFramePr>
        <p:xfrm>
          <a:off x="6332561" y="2674902"/>
          <a:ext cx="5434774" cy="3276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667222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1851" y="2411730"/>
            <a:ext cx="10515600" cy="1853566"/>
          </a:xfrm>
        </p:spPr>
        <p:txBody>
          <a:bodyPr/>
          <a:lstStyle/>
          <a:p>
            <a:r>
              <a:rPr lang="es-ES" sz="5400" dirty="0" smtClean="0"/>
              <a:t>MEZCLA ASFÁLTICA EN CALIENTE</a:t>
            </a:r>
            <a:endParaRPr lang="es-ES" sz="54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43</a:t>
            </a:fld>
            <a:endParaRPr lang="en-US" dirty="0"/>
          </a:p>
        </p:txBody>
      </p:sp>
    </p:spTree>
    <p:extLst>
      <p:ext uri="{BB962C8B-B14F-4D97-AF65-F5344CB8AC3E}">
        <p14:creationId xmlns:p14="http://schemas.microsoft.com/office/powerpoint/2010/main" val="2821294947"/>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44</a:t>
            </a:fld>
            <a:endParaRPr lang="en-US" dirty="0"/>
          </a:p>
        </p:txBody>
      </p:sp>
      <p:pic>
        <p:nvPicPr>
          <p:cNvPr id="5" name="Imagen 4"/>
          <p:cNvPicPr/>
          <p:nvPr/>
        </p:nvPicPr>
        <p:blipFill>
          <a:blip r:embed="rId2"/>
          <a:stretch>
            <a:fillRect/>
          </a:stretch>
        </p:blipFill>
        <p:spPr>
          <a:xfrm>
            <a:off x="764275" y="529131"/>
            <a:ext cx="9395725" cy="6017721"/>
          </a:xfrm>
          <a:prstGeom prst="round2DiagRect">
            <a:avLst/>
          </a:prstGeom>
          <a:noFill/>
          <a:ln>
            <a:noFill/>
          </a:ln>
        </p:spPr>
      </p:pic>
    </p:spTree>
    <p:extLst>
      <p:ext uri="{BB962C8B-B14F-4D97-AF65-F5344CB8AC3E}">
        <p14:creationId xmlns:p14="http://schemas.microsoft.com/office/powerpoint/2010/main" val="42281298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21717" y="150125"/>
            <a:ext cx="8614410" cy="655093"/>
          </a:xfrm>
        </p:spPr>
        <p:txBody>
          <a:bodyPr/>
          <a:lstStyle/>
          <a:p>
            <a:r>
              <a:rPr lang="es-ES" sz="2400" dirty="0" smtClean="0"/>
              <a:t>MEZCLA ASFÁLTICA EN CALIENTE</a:t>
            </a:r>
            <a:endParaRPr lang="es-ES" sz="24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45</a:t>
            </a:fld>
            <a:endParaRPr lang="en-US" dirty="0"/>
          </a:p>
        </p:txBody>
      </p:sp>
      <p:graphicFrame>
        <p:nvGraphicFramePr>
          <p:cNvPr id="8" name="Marcador de contenido 4"/>
          <p:cNvGraphicFramePr>
            <a:graphicFrameLocks noGrp="1"/>
          </p:cNvGraphicFramePr>
          <p:nvPr>
            <p:ph idx="1"/>
            <p:extLst>
              <p:ext uri="{D42A27DB-BD31-4B8C-83A1-F6EECF244321}">
                <p14:modId xmlns:p14="http://schemas.microsoft.com/office/powerpoint/2010/main" val="3148325554"/>
              </p:ext>
            </p:extLst>
          </p:nvPr>
        </p:nvGraphicFramePr>
        <p:xfrm>
          <a:off x="1288408" y="3952679"/>
          <a:ext cx="9490924" cy="20544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a 8"/>
          <p:cNvGraphicFramePr/>
          <p:nvPr>
            <p:extLst>
              <p:ext uri="{D42A27DB-BD31-4B8C-83A1-F6EECF244321}">
                <p14:modId xmlns:p14="http://schemas.microsoft.com/office/powerpoint/2010/main" val="3215187869"/>
              </p:ext>
            </p:extLst>
          </p:nvPr>
        </p:nvGraphicFramePr>
        <p:xfrm>
          <a:off x="2164922" y="1043343"/>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671186658"/>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07411" y="235757"/>
            <a:ext cx="8614410" cy="789397"/>
          </a:xfrm>
        </p:spPr>
        <p:txBody>
          <a:bodyPr/>
          <a:lstStyle/>
          <a:p>
            <a:r>
              <a:rPr lang="es-ES" sz="2800" dirty="0" smtClean="0"/>
              <a:t>MUESTRA DE CAMPO</a:t>
            </a:r>
            <a:endParaRPr lang="es-ES" sz="28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46</a:t>
            </a:fld>
            <a:endParaRPr lang="en-US" dirty="0"/>
          </a:p>
        </p:txBody>
      </p:sp>
      <p:sp>
        <p:nvSpPr>
          <p:cNvPr id="7" name="CuadroTexto 6"/>
          <p:cNvSpPr txBox="1"/>
          <p:nvPr/>
        </p:nvSpPr>
        <p:spPr>
          <a:xfrm>
            <a:off x="6601503" y="3581466"/>
            <a:ext cx="4324576" cy="523220"/>
          </a:xfrm>
          <a:prstGeom prst="rect">
            <a:avLst/>
          </a:prstGeom>
          <a:noFill/>
        </p:spPr>
        <p:txBody>
          <a:bodyPr wrap="square" rtlCol="0">
            <a:spAutoFit/>
          </a:bodyPr>
          <a:lstStyle/>
          <a:p>
            <a:pPr algn="ctr"/>
            <a:r>
              <a:rPr lang="es-ES" sz="1400" dirty="0" smtClean="0"/>
              <a:t>Agregado de origen aluvial (rio Pita) - Planta asfáltica Naranjo López</a:t>
            </a:r>
            <a:endParaRPr lang="es-ES" sz="1400" dirty="0"/>
          </a:p>
        </p:txBody>
      </p:sp>
      <p:sp>
        <p:nvSpPr>
          <p:cNvPr id="13" name="CuadroTexto 12"/>
          <p:cNvSpPr txBox="1"/>
          <p:nvPr/>
        </p:nvSpPr>
        <p:spPr>
          <a:xfrm>
            <a:off x="1328959" y="3597979"/>
            <a:ext cx="4324576" cy="523220"/>
          </a:xfrm>
          <a:prstGeom prst="rect">
            <a:avLst/>
          </a:prstGeom>
          <a:noFill/>
        </p:spPr>
        <p:txBody>
          <a:bodyPr wrap="square" rtlCol="0">
            <a:spAutoFit/>
          </a:bodyPr>
          <a:lstStyle/>
          <a:p>
            <a:pPr algn="ctr"/>
            <a:r>
              <a:rPr lang="es-ES" sz="1400" dirty="0"/>
              <a:t>Agregado de origen Volcánico</a:t>
            </a:r>
            <a:br>
              <a:rPr lang="es-ES" sz="1400" dirty="0"/>
            </a:br>
            <a:r>
              <a:rPr lang="es-ES" sz="1400" dirty="0" smtClean="0"/>
              <a:t>cantera de </a:t>
            </a:r>
            <a:r>
              <a:rPr lang="en-US" sz="1400" dirty="0" smtClean="0"/>
              <a:t>Pintag </a:t>
            </a:r>
            <a:endParaRPr lang="es-ES" sz="1400" dirty="0"/>
          </a:p>
        </p:txBody>
      </p:sp>
      <p:sp>
        <p:nvSpPr>
          <p:cNvPr id="12" name="CuadroTexto 11"/>
          <p:cNvSpPr txBox="1"/>
          <p:nvPr/>
        </p:nvSpPr>
        <p:spPr>
          <a:xfrm>
            <a:off x="3931207" y="6321365"/>
            <a:ext cx="4434745" cy="307777"/>
          </a:xfrm>
          <a:prstGeom prst="rect">
            <a:avLst/>
          </a:prstGeom>
          <a:noFill/>
        </p:spPr>
        <p:txBody>
          <a:bodyPr wrap="square" rtlCol="0">
            <a:spAutoFit/>
          </a:bodyPr>
          <a:lstStyle/>
          <a:p>
            <a:pPr algn="ctr"/>
            <a:r>
              <a:rPr lang="es-EC" sz="1400" dirty="0" smtClean="0"/>
              <a:t>Pasante </a:t>
            </a:r>
            <a:r>
              <a:rPr lang="es-EC" sz="1400" dirty="0"/>
              <a:t>de ¾´ retenido en el de </a:t>
            </a:r>
            <a:r>
              <a:rPr lang="es-EC" sz="1400" dirty="0" smtClean="0"/>
              <a:t>½´</a:t>
            </a:r>
            <a:endParaRPr lang="es-ES"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601" y="1131592"/>
            <a:ext cx="4803293" cy="2381250"/>
          </a:xfrm>
          <a:prstGeom prst="rect">
            <a:avLst/>
          </a:prstGeom>
        </p:spPr>
      </p:pic>
      <p:pic>
        <p:nvPicPr>
          <p:cNvPr id="5" name="Imagen 4"/>
          <p:cNvPicPr>
            <a:picLocks noChangeAspect="1"/>
          </p:cNvPicPr>
          <p:nvPr/>
        </p:nvPicPr>
        <p:blipFill>
          <a:blip r:embed="rId3"/>
          <a:stretch>
            <a:fillRect/>
          </a:stretch>
        </p:blipFill>
        <p:spPr>
          <a:xfrm>
            <a:off x="6846085" y="1052783"/>
            <a:ext cx="4152900" cy="2460059"/>
          </a:xfrm>
          <a:prstGeom prst="rect">
            <a:avLst/>
          </a:prstGeom>
        </p:spPr>
      </p:pic>
      <p:pic>
        <p:nvPicPr>
          <p:cNvPr id="6" name="Imagen 5"/>
          <p:cNvPicPr>
            <a:picLocks noChangeAspect="1"/>
          </p:cNvPicPr>
          <p:nvPr/>
        </p:nvPicPr>
        <p:blipFill>
          <a:blip r:embed="rId4"/>
          <a:stretch>
            <a:fillRect/>
          </a:stretch>
        </p:blipFill>
        <p:spPr>
          <a:xfrm>
            <a:off x="4200091" y="4240556"/>
            <a:ext cx="3829050" cy="1961452"/>
          </a:xfrm>
          <a:prstGeom prst="rect">
            <a:avLst/>
          </a:prstGeom>
        </p:spPr>
      </p:pic>
    </p:spTree>
    <p:extLst>
      <p:ext uri="{BB962C8B-B14F-4D97-AF65-F5344CB8AC3E}">
        <p14:creationId xmlns:p14="http://schemas.microsoft.com/office/powerpoint/2010/main" val="3722491827"/>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47</a:t>
            </a:fld>
            <a:endParaRPr lang="en-US" dirty="0"/>
          </a:p>
        </p:txBody>
      </p:sp>
      <p:pic>
        <p:nvPicPr>
          <p:cNvPr id="5" name="Imagen 4"/>
          <p:cNvPicPr/>
          <p:nvPr/>
        </p:nvPicPr>
        <p:blipFill>
          <a:blip r:embed="rId2"/>
          <a:stretch>
            <a:fillRect/>
          </a:stretch>
        </p:blipFill>
        <p:spPr>
          <a:xfrm>
            <a:off x="2177442" y="968514"/>
            <a:ext cx="7837114" cy="5186344"/>
          </a:xfrm>
          <a:prstGeom prst="snip2DiagRect">
            <a:avLst/>
          </a:prstGeom>
        </p:spPr>
      </p:pic>
      <p:sp>
        <p:nvSpPr>
          <p:cNvPr id="6" name="Rectángulo 5"/>
          <p:cNvSpPr/>
          <p:nvPr/>
        </p:nvSpPr>
        <p:spPr>
          <a:xfrm>
            <a:off x="3595154" y="351165"/>
            <a:ext cx="5001690" cy="523220"/>
          </a:xfrm>
          <a:prstGeom prst="rect">
            <a:avLst/>
          </a:prstGeom>
        </p:spPr>
        <p:txBody>
          <a:bodyPr wrap="none">
            <a:spAutoFit/>
          </a:bodyPr>
          <a:lstStyle/>
          <a:p>
            <a:pPr algn="ctr" fontAlgn="base">
              <a:spcBef>
                <a:spcPct val="0"/>
              </a:spcBef>
              <a:spcAft>
                <a:spcPct val="0"/>
              </a:spcAft>
            </a:pPr>
            <a:r>
              <a:rPr lang="es-ES" sz="2800" dirty="0">
                <a:solidFill>
                  <a:schemeClr val="tx2"/>
                </a:solidFill>
                <a:latin typeface="+mj-lt"/>
                <a:ea typeface="+mj-ea"/>
                <a:cs typeface="+mj-cs"/>
              </a:rPr>
              <a:t>Caracterización de los agregados </a:t>
            </a:r>
            <a:endParaRPr lang="es-EC" sz="2800" dirty="0">
              <a:solidFill>
                <a:schemeClr val="tx2"/>
              </a:solidFill>
              <a:latin typeface="+mj-lt"/>
              <a:ea typeface="+mj-ea"/>
              <a:cs typeface="+mj-cs"/>
            </a:endParaRPr>
          </a:p>
        </p:txBody>
      </p:sp>
    </p:spTree>
    <p:extLst>
      <p:ext uri="{BB962C8B-B14F-4D97-AF65-F5344CB8AC3E}">
        <p14:creationId xmlns:p14="http://schemas.microsoft.com/office/powerpoint/2010/main" val="8734156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4867" y="184709"/>
            <a:ext cx="8614410" cy="599791"/>
          </a:xfrm>
        </p:spPr>
        <p:txBody>
          <a:bodyPr/>
          <a:lstStyle/>
          <a:p>
            <a:r>
              <a:rPr lang="es-ES" dirty="0" smtClean="0"/>
              <a:t>Caracterización de los agregados </a:t>
            </a:r>
            <a:endParaRPr lang="es-ES"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48</a:t>
            </a:fld>
            <a:endParaRPr lang="en-US" dirty="0"/>
          </a:p>
        </p:txBody>
      </p:sp>
      <p:pic>
        <p:nvPicPr>
          <p:cNvPr id="19" name="Imagen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3177" y="2848381"/>
            <a:ext cx="1196416" cy="1770120"/>
          </a:xfrm>
          <a:prstGeom prst="rect">
            <a:avLst/>
          </a:prstGeom>
        </p:spPr>
      </p:pic>
      <p:sp>
        <p:nvSpPr>
          <p:cNvPr id="24" name="CuadroTexto 23"/>
          <p:cNvSpPr txBox="1"/>
          <p:nvPr/>
        </p:nvSpPr>
        <p:spPr>
          <a:xfrm>
            <a:off x="2628131" y="1176952"/>
            <a:ext cx="4232413" cy="1021556"/>
          </a:xfrm>
          <a:prstGeom prst="round2Diag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lvl="0" algn="just"/>
            <a:r>
              <a:rPr lang="es-EC" dirty="0" smtClean="0"/>
              <a:t>Caracterización que </a:t>
            </a:r>
            <a:r>
              <a:rPr lang="es-EC" dirty="0"/>
              <a:t>debe cumplir con lo establecido en </a:t>
            </a:r>
            <a:r>
              <a:rPr lang="es-EC" dirty="0" smtClean="0"/>
              <a:t>la normativa </a:t>
            </a:r>
            <a:r>
              <a:rPr lang="es-EC" dirty="0"/>
              <a:t>MTOP-001F-2002 numeral </a:t>
            </a:r>
            <a:r>
              <a:rPr lang="es-EC" dirty="0" smtClean="0"/>
              <a:t>811.2.</a:t>
            </a:r>
            <a:endParaRPr lang="es-ES" dirty="0"/>
          </a:p>
        </p:txBody>
      </p:sp>
      <p:graphicFrame>
        <p:nvGraphicFramePr>
          <p:cNvPr id="26" name="Tabla 25"/>
          <p:cNvGraphicFramePr>
            <a:graphicFrameLocks noGrp="1"/>
          </p:cNvGraphicFramePr>
          <p:nvPr>
            <p:extLst>
              <p:ext uri="{D42A27DB-BD31-4B8C-83A1-F6EECF244321}">
                <p14:modId xmlns:p14="http://schemas.microsoft.com/office/powerpoint/2010/main" val="3774688965"/>
              </p:ext>
            </p:extLst>
          </p:nvPr>
        </p:nvGraphicFramePr>
        <p:xfrm>
          <a:off x="243193" y="2491740"/>
          <a:ext cx="5090588" cy="3290664"/>
        </p:xfrm>
        <a:graphic>
          <a:graphicData uri="http://schemas.openxmlformats.org/drawingml/2006/table">
            <a:tbl>
              <a:tblPr firstRow="1" firstCol="1" bandRow="1">
                <a:tableStyleId>{ED083AE6-46FA-4A59-8FB0-9F97EB10719F}</a:tableStyleId>
              </a:tblPr>
              <a:tblGrid>
                <a:gridCol w="2959276"/>
                <a:gridCol w="1121743"/>
                <a:gridCol w="1009569"/>
              </a:tblGrid>
              <a:tr h="769890">
                <a:tc>
                  <a:txBody>
                    <a:bodyPr/>
                    <a:lstStyle/>
                    <a:p>
                      <a:pPr algn="ctr">
                        <a:lnSpc>
                          <a:spcPct val="107000"/>
                        </a:lnSpc>
                        <a:spcAft>
                          <a:spcPts val="0"/>
                        </a:spcAft>
                      </a:pPr>
                      <a:r>
                        <a:rPr lang="es-EC" sz="1400" dirty="0">
                          <a:effectLst/>
                        </a:rPr>
                        <a:t> </a:t>
                      </a:r>
                      <a:endParaRPr lang="es-ES" sz="1400" dirty="0">
                        <a:effectLst/>
                      </a:endParaRPr>
                    </a:p>
                    <a:p>
                      <a:pPr algn="ctr">
                        <a:lnSpc>
                          <a:spcPct val="107000"/>
                        </a:lnSpc>
                        <a:spcAft>
                          <a:spcPts val="0"/>
                        </a:spcAft>
                      </a:pPr>
                      <a:r>
                        <a:rPr lang="es-ES" sz="1400" dirty="0">
                          <a:effectLst/>
                        </a:rPr>
                        <a:t> </a:t>
                      </a:r>
                      <a:r>
                        <a:rPr lang="es-ES" sz="1400" dirty="0" smtClean="0">
                          <a:effectLst/>
                        </a:rPr>
                        <a:t>Ensayos</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dirty="0">
                          <a:effectLst/>
                        </a:rPr>
                        <a:t> </a:t>
                      </a:r>
                    </a:p>
                    <a:p>
                      <a:pPr algn="ctr">
                        <a:lnSpc>
                          <a:spcPct val="107000"/>
                        </a:lnSpc>
                        <a:spcAft>
                          <a:spcPts val="0"/>
                        </a:spcAft>
                      </a:pPr>
                      <a:r>
                        <a:rPr lang="es-ES" sz="1400" dirty="0" smtClean="0">
                          <a:effectLst/>
                        </a:rPr>
                        <a:t>Agregado grueso</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s-ES" sz="1400" dirty="0">
                        <a:effectLst/>
                      </a:endParaRPr>
                    </a:p>
                    <a:p>
                      <a:pPr algn="ctr">
                        <a:lnSpc>
                          <a:spcPct val="107000"/>
                        </a:lnSpc>
                        <a:spcAft>
                          <a:spcPts val="0"/>
                        </a:spcAft>
                      </a:pPr>
                      <a:r>
                        <a:rPr lang="es-ES" sz="1400" dirty="0" smtClean="0">
                          <a:effectLst/>
                        </a:rPr>
                        <a:t>Agregado</a:t>
                      </a:r>
                      <a:r>
                        <a:rPr lang="es-ES" sz="1400" baseline="0" dirty="0" smtClean="0">
                          <a:effectLst/>
                        </a:rPr>
                        <a:t> fino</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724978">
                <a:tc>
                  <a:txBody>
                    <a:bodyPr/>
                    <a:lstStyle/>
                    <a:p>
                      <a:pPr algn="ctr">
                        <a:lnSpc>
                          <a:spcPct val="107000"/>
                        </a:lnSpc>
                        <a:spcAft>
                          <a:spcPts val="0"/>
                        </a:spcAft>
                      </a:pPr>
                      <a:r>
                        <a:rPr lang="es-ES" sz="1400" dirty="0" smtClean="0">
                          <a:effectLst/>
                        </a:rPr>
                        <a:t>Resistencia a la</a:t>
                      </a:r>
                      <a:r>
                        <a:rPr lang="es-ES" sz="1400" baseline="0" dirty="0" smtClean="0">
                          <a:effectLst/>
                        </a:rPr>
                        <a:t> abrasión del árido grueso</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7000"/>
                        </a:lnSpc>
                        <a:spcAft>
                          <a:spcPts val="0"/>
                        </a:spcAft>
                        <a:buFont typeface="Wingdings" panose="05000000000000000000" pitchFamily="2" charset="2"/>
                        <a:buNone/>
                      </a:pP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71450" indent="-171450" algn="ctr">
                        <a:lnSpc>
                          <a:spcPct val="107000"/>
                        </a:lnSpc>
                        <a:spcAft>
                          <a:spcPts val="0"/>
                        </a:spcAft>
                        <a:buFont typeface="Wingdings" panose="05000000000000000000" pitchFamily="2" charset="2"/>
                        <a:buChar char="ü"/>
                      </a:pPr>
                      <a:endParaRPr lang="es-E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625679">
                <a:tc>
                  <a:txBody>
                    <a:bodyPr/>
                    <a:lstStyle/>
                    <a:p>
                      <a:pPr algn="ctr">
                        <a:lnSpc>
                          <a:spcPct val="107000"/>
                        </a:lnSpc>
                        <a:spcAft>
                          <a:spcPts val="0"/>
                        </a:spcAft>
                      </a:pPr>
                      <a:r>
                        <a:rPr lang="es-ES" sz="1400" dirty="0" smtClean="0">
                          <a:effectLst/>
                        </a:rPr>
                        <a:t>Ensayo</a:t>
                      </a:r>
                      <a:r>
                        <a:rPr lang="es-ES" sz="1400" baseline="0" dirty="0" smtClean="0">
                          <a:effectLst/>
                        </a:rPr>
                        <a:t> de peladura</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285750" indent="-285750" algn="ctr">
                        <a:lnSpc>
                          <a:spcPct val="107000"/>
                        </a:lnSpc>
                        <a:spcAft>
                          <a:spcPts val="0"/>
                        </a:spcAft>
                        <a:buFont typeface="Wingdings" panose="05000000000000000000" pitchFamily="2" charset="2"/>
                        <a:buChar char="ü"/>
                      </a:pPr>
                      <a:endParaRPr lang="es-ES" sz="1200" dirty="0">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r>
              <a:tr h="591305">
                <a:tc>
                  <a:txBody>
                    <a:bodyPr/>
                    <a:lstStyle/>
                    <a:p>
                      <a:pPr algn="ctr">
                        <a:lnSpc>
                          <a:spcPct val="107000"/>
                        </a:lnSpc>
                        <a:spcAft>
                          <a:spcPts val="0"/>
                        </a:spcAft>
                      </a:pPr>
                      <a:r>
                        <a:rPr lang="es-ES" sz="1400" kern="1200" dirty="0" smtClean="0"/>
                        <a:t>Absorción y gravedad específica del agregado fino </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7000"/>
                        </a:lnSpc>
                        <a:spcAft>
                          <a:spcPts val="0"/>
                        </a:spcAft>
                        <a:buFont typeface="Wingdings" panose="05000000000000000000" pitchFamily="2" charset="2"/>
                        <a:buNone/>
                      </a:pPr>
                      <a:r>
                        <a:rPr lang="es-ES" sz="1200" dirty="0" smtClean="0">
                          <a:effectLst/>
                        </a:rPr>
                        <a:t> </a:t>
                      </a:r>
                      <a:endParaRPr lang="es-E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78812">
                <a:tc>
                  <a:txBody>
                    <a:bodyPr/>
                    <a:lstStyle/>
                    <a:p>
                      <a:pPr algn="ctr">
                        <a:lnSpc>
                          <a:spcPct val="107000"/>
                        </a:lnSpc>
                        <a:spcAft>
                          <a:spcPts val="0"/>
                        </a:spcAft>
                      </a:pPr>
                      <a:r>
                        <a:rPr lang="es-ES" sz="1400" kern="1200" dirty="0" smtClean="0"/>
                        <a:t>Absorción y gravedad específica del agregado grueso</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71450" indent="-171450" algn="ctr">
                        <a:lnSpc>
                          <a:spcPct val="107000"/>
                        </a:lnSpc>
                        <a:spcAft>
                          <a:spcPts val="0"/>
                        </a:spcAft>
                        <a:buFont typeface="Wingdings" panose="05000000000000000000" pitchFamily="2" charset="2"/>
                        <a:buChar char="ü"/>
                      </a:pP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S" sz="1200" dirty="0"/>
                    </a:p>
                  </a:txBody>
                  <a:tcPr marL="68580" marR="68580" marT="0" marB="0" anchor="ctr"/>
                </a:tc>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3676321134"/>
              </p:ext>
            </p:extLst>
          </p:nvPr>
        </p:nvGraphicFramePr>
        <p:xfrm>
          <a:off x="5360866" y="2487705"/>
          <a:ext cx="3105063" cy="2182836"/>
        </p:xfrm>
        <a:graphic>
          <a:graphicData uri="http://schemas.openxmlformats.org/drawingml/2006/table">
            <a:tbl>
              <a:tblPr firstRow="1" firstCol="1" bandRow="1">
                <a:tableStyleId>{BDBED569-4797-4DF1-A0F4-6AAB3CD982D8}</a:tableStyleId>
              </a:tblPr>
              <a:tblGrid>
                <a:gridCol w="1134063"/>
                <a:gridCol w="1048871"/>
                <a:gridCol w="922129"/>
              </a:tblGrid>
              <a:tr h="755071">
                <a:tc>
                  <a:txBody>
                    <a:bodyPr/>
                    <a:lstStyle/>
                    <a:p>
                      <a:pPr algn="ctr">
                        <a:lnSpc>
                          <a:spcPct val="107000"/>
                        </a:lnSpc>
                        <a:spcAft>
                          <a:spcPts val="0"/>
                        </a:spcAft>
                      </a:pPr>
                      <a:endParaRPr lang="es-ES" sz="1200" dirty="0">
                        <a:effectLst/>
                      </a:endParaRPr>
                    </a:p>
                    <a:p>
                      <a:pPr algn="ctr">
                        <a:lnSpc>
                          <a:spcPct val="107000"/>
                        </a:lnSpc>
                        <a:spcAft>
                          <a:spcPts val="0"/>
                        </a:spcAft>
                      </a:pPr>
                      <a:r>
                        <a:rPr lang="es-ES" sz="1200" dirty="0">
                          <a:effectLst/>
                        </a:rPr>
                        <a:t>Datos calculados</a:t>
                      </a:r>
                      <a:endParaRPr lang="es-E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smtClean="0">
                          <a:effectLst/>
                        </a:rPr>
                        <a:t>Valores recomendados por el MTOP</a:t>
                      </a:r>
                      <a:endParaRPr lang="es-E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smtClean="0">
                          <a:effectLst/>
                        </a:rPr>
                        <a:t>Verificación</a:t>
                      </a:r>
                      <a:endParaRPr lang="es-ES"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715160">
                <a:tc>
                  <a:txBody>
                    <a:bodyPr/>
                    <a:lstStyle/>
                    <a:p>
                      <a:pPr algn="ctr">
                        <a:lnSpc>
                          <a:spcPct val="107000"/>
                        </a:lnSpc>
                        <a:spcAft>
                          <a:spcPts val="0"/>
                        </a:spcAft>
                      </a:pPr>
                      <a:r>
                        <a:rPr lang="es-ES" sz="1400" dirty="0" smtClean="0">
                          <a:effectLst/>
                        </a:rPr>
                        <a:t>35.18%</a:t>
                      </a:r>
                      <a:endParaRPr lang="es-ES"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 sz="1400" dirty="0" smtClean="0"/>
                        <a:t>Máx. 40%</a:t>
                      </a:r>
                      <a:endParaRPr lang="es-ES"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b="1" dirty="0" smtClean="0">
                          <a:effectLst/>
                        </a:rPr>
                        <a:t>CUMPLE</a:t>
                      </a:r>
                      <a:endParaRPr lang="es-ES" sz="1400" b="1" dirty="0">
                        <a:effectLst/>
                        <a:latin typeface="+mj-lt"/>
                        <a:ea typeface="Calibri" panose="020F0502020204030204" pitchFamily="34" charset="0"/>
                        <a:cs typeface="Times New Roman" panose="02020603050405020304" pitchFamily="18" charset="0"/>
                      </a:endParaRPr>
                    </a:p>
                  </a:txBody>
                  <a:tcPr marL="68580" marR="68580" marT="0" marB="0" anchor="ctr"/>
                </a:tc>
              </a:tr>
              <a:tr h="660565">
                <a:tc>
                  <a:txBody>
                    <a:bodyPr/>
                    <a:lstStyle/>
                    <a:p>
                      <a:pPr algn="ctr">
                        <a:lnSpc>
                          <a:spcPct val="107000"/>
                        </a:lnSpc>
                        <a:spcAft>
                          <a:spcPts val="0"/>
                        </a:spcAft>
                      </a:pPr>
                      <a:r>
                        <a:rPr lang="en-US" sz="1400" dirty="0" smtClean="0">
                          <a:effectLst/>
                        </a:rPr>
                        <a:t>Adherencia mayor al </a:t>
                      </a:r>
                      <a:r>
                        <a:rPr lang="es-ES" sz="1400" dirty="0" smtClean="0">
                          <a:effectLst/>
                        </a:rPr>
                        <a:t>95%</a:t>
                      </a:r>
                      <a:endParaRPr lang="es-ES"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400" kern="1200" dirty="0" smtClean="0">
                          <a:effectLst/>
                        </a:rPr>
                        <a:t>Adherencia mayor al </a:t>
                      </a:r>
                      <a:r>
                        <a:rPr lang="es-ES" sz="1400" kern="1200" dirty="0" smtClean="0">
                          <a:effectLst/>
                        </a:rPr>
                        <a:t>95%</a:t>
                      </a:r>
                      <a:endParaRPr lang="es-ES" sz="1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 sz="1400" b="1" dirty="0" smtClean="0">
                          <a:effectLst/>
                        </a:rPr>
                        <a:t>CUMPLE</a:t>
                      </a:r>
                      <a:endParaRPr lang="es-ES" sz="1400" b="1" dirty="0">
                        <a:effectLst/>
                        <a:latin typeface="+mj-lt"/>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16" name="CuadroTexto 15"/>
          <p:cNvSpPr txBox="1"/>
          <p:nvPr/>
        </p:nvSpPr>
        <p:spPr>
          <a:xfrm>
            <a:off x="3555617" y="3463290"/>
            <a:ext cx="411480" cy="369332"/>
          </a:xfrm>
          <a:prstGeom prst="rect">
            <a:avLst/>
          </a:prstGeom>
          <a:noFill/>
        </p:spPr>
        <p:txBody>
          <a:bodyPr wrap="square" rtlCol="0">
            <a:spAutoFit/>
          </a:bodyPr>
          <a:lstStyle/>
          <a:p>
            <a:pPr marL="285750" indent="-285750">
              <a:buFont typeface="Wingdings" panose="05000000000000000000" pitchFamily="2" charset="2"/>
              <a:buChar char="ü"/>
            </a:pPr>
            <a:r>
              <a:rPr lang="es-ES" dirty="0" smtClean="0"/>
              <a:t> </a:t>
            </a:r>
            <a:endParaRPr lang="es-ES" dirty="0"/>
          </a:p>
        </p:txBody>
      </p:sp>
      <p:sp>
        <p:nvSpPr>
          <p:cNvPr id="30" name="CuadroTexto 29"/>
          <p:cNvSpPr txBox="1"/>
          <p:nvPr/>
        </p:nvSpPr>
        <p:spPr>
          <a:xfrm>
            <a:off x="4086031" y="4124575"/>
            <a:ext cx="411480" cy="369332"/>
          </a:xfrm>
          <a:prstGeom prst="rect">
            <a:avLst/>
          </a:prstGeom>
          <a:noFill/>
        </p:spPr>
        <p:txBody>
          <a:bodyPr wrap="square" rtlCol="0">
            <a:spAutoFit/>
          </a:bodyPr>
          <a:lstStyle/>
          <a:p>
            <a:pPr marL="285750" indent="-285750">
              <a:buFont typeface="Wingdings" panose="05000000000000000000" pitchFamily="2" charset="2"/>
              <a:buChar char="ü"/>
            </a:pPr>
            <a:r>
              <a:rPr lang="es-ES" dirty="0" smtClean="0"/>
              <a:t> </a:t>
            </a:r>
            <a:endParaRPr lang="es-ES" dirty="0"/>
          </a:p>
        </p:txBody>
      </p:sp>
      <p:sp>
        <p:nvSpPr>
          <p:cNvPr id="31" name="CuadroTexto 30"/>
          <p:cNvSpPr txBox="1"/>
          <p:nvPr/>
        </p:nvSpPr>
        <p:spPr>
          <a:xfrm>
            <a:off x="4638544" y="4658984"/>
            <a:ext cx="411480" cy="369332"/>
          </a:xfrm>
          <a:prstGeom prst="rect">
            <a:avLst/>
          </a:prstGeom>
          <a:noFill/>
        </p:spPr>
        <p:txBody>
          <a:bodyPr wrap="square" rtlCol="0">
            <a:spAutoFit/>
          </a:bodyPr>
          <a:lstStyle/>
          <a:p>
            <a:pPr marL="285750" indent="-285750">
              <a:buFont typeface="Wingdings" panose="05000000000000000000" pitchFamily="2" charset="2"/>
              <a:buChar char="ü"/>
            </a:pPr>
            <a:r>
              <a:rPr lang="es-ES" dirty="0" smtClean="0"/>
              <a:t> </a:t>
            </a:r>
            <a:endParaRPr lang="es-ES" dirty="0"/>
          </a:p>
        </p:txBody>
      </p:sp>
      <p:sp>
        <p:nvSpPr>
          <p:cNvPr id="32" name="CuadroTexto 31"/>
          <p:cNvSpPr txBox="1"/>
          <p:nvPr/>
        </p:nvSpPr>
        <p:spPr>
          <a:xfrm>
            <a:off x="4610987" y="5238926"/>
            <a:ext cx="411480" cy="369332"/>
          </a:xfrm>
          <a:prstGeom prst="rect">
            <a:avLst/>
          </a:prstGeom>
          <a:noFill/>
        </p:spPr>
        <p:txBody>
          <a:bodyPr wrap="square" rtlCol="0">
            <a:spAutoFit/>
          </a:bodyPr>
          <a:lstStyle/>
          <a:p>
            <a:pPr marL="285750" indent="-285750">
              <a:buFont typeface="Wingdings" panose="05000000000000000000" pitchFamily="2" charset="2"/>
              <a:buChar char="ü"/>
            </a:pPr>
            <a:r>
              <a:rPr lang="es-ES" dirty="0" smtClean="0"/>
              <a:t> </a:t>
            </a:r>
            <a:endParaRPr lang="es-ES" dirty="0"/>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711027" y="1294409"/>
            <a:ext cx="1733164" cy="974905"/>
          </a:xfrm>
          <a:prstGeom prst="rect">
            <a:avLst/>
          </a:prstGeom>
        </p:spPr>
      </p:pic>
      <p:pic>
        <p:nvPicPr>
          <p:cNvPr id="34" name="Imagen 33" descr="https://scontent.fuio2-1.fna.fbcdn.net/v/t1.15752-9/33021316_2163105837039169_7562552760957140992_n.jpg?_nc_cat=0&amp;oh=3ddd7fb3f6a219afc89bb3be3b87123c&amp;oe=5B79524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3177" y="2865003"/>
            <a:ext cx="1302277" cy="1736875"/>
          </a:xfrm>
          <a:prstGeom prst="rect">
            <a:avLst/>
          </a:prstGeom>
          <a:noFill/>
          <a:ln>
            <a:noFill/>
          </a:ln>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0261" y="4815303"/>
            <a:ext cx="2221764" cy="1249742"/>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2535" y="956399"/>
            <a:ext cx="2052788" cy="1678557"/>
          </a:xfrm>
          <a:prstGeom prst="rect">
            <a:avLst/>
          </a:prstGeom>
        </p:spPr>
      </p:pic>
    </p:spTree>
    <p:extLst>
      <p:ext uri="{BB962C8B-B14F-4D97-AF65-F5344CB8AC3E}">
        <p14:creationId xmlns:p14="http://schemas.microsoft.com/office/powerpoint/2010/main" val="42941015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fltVal val="0"/>
                                          </p:val>
                                        </p:tav>
                                        <p:tav tm="100000">
                                          <p:val>
                                            <p:strVal val="#ppt_h"/>
                                          </p:val>
                                        </p:tav>
                                      </p:tavLst>
                                    </p:anim>
                                    <p:animEffect transition="in" filter="fade">
                                      <p:cBhvr>
                                        <p:cTn id="21" dur="500"/>
                                        <p:tgtEl>
                                          <p:spTgt spid="31"/>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0" grpId="0"/>
      <p:bldP spid="31" grpId="0"/>
      <p:bldP spid="3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13230" y="338140"/>
            <a:ext cx="8614410" cy="630048"/>
          </a:xfrm>
        </p:spPr>
        <p:txBody>
          <a:bodyPr/>
          <a:lstStyle/>
          <a:p>
            <a:r>
              <a:rPr lang="es-EC" sz="2800" dirty="0" smtClean="0"/>
              <a:t>Características de Asfalto AC-20</a:t>
            </a:r>
            <a:endParaRPr lang="es-EC" sz="28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49</a:t>
            </a:fld>
            <a:endParaRPr lang="en-US" dirty="0"/>
          </a:p>
        </p:txBody>
      </p:sp>
      <p:pic>
        <p:nvPicPr>
          <p:cNvPr id="5" name="Imagen 4"/>
          <p:cNvPicPr/>
          <p:nvPr/>
        </p:nvPicPr>
        <p:blipFill>
          <a:blip r:embed="rId2"/>
          <a:stretch>
            <a:fillRect/>
          </a:stretch>
        </p:blipFill>
        <p:spPr>
          <a:xfrm>
            <a:off x="1993041" y="968188"/>
            <a:ext cx="8105700" cy="5499847"/>
          </a:xfrm>
          <a:prstGeom prst="rect">
            <a:avLst/>
          </a:prstGeom>
        </p:spPr>
      </p:pic>
    </p:spTree>
    <p:extLst>
      <p:ext uri="{BB962C8B-B14F-4D97-AF65-F5344CB8AC3E}">
        <p14:creationId xmlns:p14="http://schemas.microsoft.com/office/powerpoint/2010/main" val="16977117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1851" y="2800350"/>
            <a:ext cx="10515600" cy="996316"/>
          </a:xfrm>
        </p:spPr>
        <p:txBody>
          <a:bodyPr/>
          <a:lstStyle/>
          <a:p>
            <a:r>
              <a:rPr lang="es-ES" sz="5400" dirty="0" smtClean="0"/>
              <a:t>FUNDAMENTOS TEÓRICOS</a:t>
            </a:r>
            <a:endParaRPr lang="es-ES" sz="54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2615968118"/>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09838" y="187285"/>
            <a:ext cx="8614410" cy="522673"/>
          </a:xfrm>
        </p:spPr>
        <p:txBody>
          <a:bodyPr/>
          <a:lstStyle/>
          <a:p>
            <a:r>
              <a:rPr lang="es-ES" dirty="0" smtClean="0"/>
              <a:t>Caracterización de material bituminoso</a:t>
            </a:r>
            <a:endParaRPr lang="es-ES"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50</a:t>
            </a:fld>
            <a:endParaRPr lang="en-US" dirty="0"/>
          </a:p>
        </p:txBody>
      </p:sp>
      <p:sp>
        <p:nvSpPr>
          <p:cNvPr id="27" name="CuadroTexto 26"/>
          <p:cNvSpPr txBox="1"/>
          <p:nvPr/>
        </p:nvSpPr>
        <p:spPr>
          <a:xfrm>
            <a:off x="1263408" y="984460"/>
            <a:ext cx="5840730" cy="967978"/>
          </a:xfrm>
          <a:prstGeom prst="snipRoundRect">
            <a:avLst/>
          </a:prstGeom>
          <a:ln>
            <a:solidFill>
              <a:schemeClr val="accent6">
                <a:lumMod val="40000"/>
                <a:lumOff val="6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lvl="0" algn="just"/>
            <a:r>
              <a:rPr lang="es-EC" dirty="0">
                <a:latin typeface="+mj-lt"/>
              </a:rPr>
              <a:t>Caracterización debe cumplir con lo establecido en  el MTOP-001F-2002 numeral </a:t>
            </a:r>
            <a:r>
              <a:rPr lang="es-EC" dirty="0" smtClean="0">
                <a:latin typeface="+mj-lt"/>
              </a:rPr>
              <a:t>810.2 para un asfalto AC-20  con grado de penetración entre 60 y 70.</a:t>
            </a:r>
            <a:endParaRPr lang="es-ES" dirty="0">
              <a:latin typeface="+mj-lt"/>
            </a:endParaRPr>
          </a:p>
        </p:txBody>
      </p:sp>
      <p:graphicFrame>
        <p:nvGraphicFramePr>
          <p:cNvPr id="7" name="Tabla 6"/>
          <p:cNvGraphicFramePr>
            <a:graphicFrameLocks noGrp="1"/>
          </p:cNvGraphicFramePr>
          <p:nvPr>
            <p:extLst>
              <p:ext uri="{D42A27DB-BD31-4B8C-83A1-F6EECF244321}">
                <p14:modId xmlns:p14="http://schemas.microsoft.com/office/powerpoint/2010/main" val="2953057997"/>
              </p:ext>
            </p:extLst>
          </p:nvPr>
        </p:nvGraphicFramePr>
        <p:xfrm>
          <a:off x="286445" y="2223567"/>
          <a:ext cx="6732920" cy="4217574"/>
        </p:xfrm>
        <a:graphic>
          <a:graphicData uri="http://schemas.openxmlformats.org/drawingml/2006/table">
            <a:tbl>
              <a:tblPr firstRow="1" firstCol="1" bandRow="1">
                <a:tableStyleId>{5DA37D80-6434-44D0-A028-1B22A696006F}</a:tableStyleId>
              </a:tblPr>
              <a:tblGrid>
                <a:gridCol w="2597487"/>
                <a:gridCol w="1042294"/>
                <a:gridCol w="1203513"/>
                <a:gridCol w="791843"/>
                <a:gridCol w="1097783"/>
              </a:tblGrid>
              <a:tr h="838655">
                <a:tc rowSpan="2">
                  <a:txBody>
                    <a:bodyPr/>
                    <a:lstStyle/>
                    <a:p>
                      <a:pPr algn="ctr">
                        <a:lnSpc>
                          <a:spcPct val="107000"/>
                        </a:lnSpc>
                        <a:spcAft>
                          <a:spcPts val="0"/>
                        </a:spcAft>
                      </a:pPr>
                      <a:r>
                        <a:rPr lang="es-EC" sz="1400" dirty="0">
                          <a:effectLst/>
                        </a:rPr>
                        <a:t>Ensayos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400" dirty="0">
                          <a:effectLst/>
                        </a:rPr>
                        <a:t>Datos Calculados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0"/>
                        </a:spcAft>
                      </a:pPr>
                      <a:r>
                        <a:rPr lang="es-EC" sz="1400" dirty="0">
                          <a:effectLst/>
                        </a:rPr>
                        <a:t>Valores para asfalto con índice de penetración 60-70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rowSpan="2">
                  <a:txBody>
                    <a:bodyPr/>
                    <a:lstStyle/>
                    <a:p>
                      <a:pPr algn="ctr">
                        <a:lnSpc>
                          <a:spcPct val="107000"/>
                        </a:lnSpc>
                        <a:spcAft>
                          <a:spcPts val="0"/>
                        </a:spcAft>
                      </a:pPr>
                      <a:r>
                        <a:rPr lang="es-EC" sz="1400" dirty="0">
                          <a:effectLst/>
                        </a:rPr>
                        <a:t>Verificación</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126">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400" dirty="0">
                          <a:effectLst/>
                        </a:rPr>
                        <a:t>Mínimo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Máximo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EC"/>
                    </a:p>
                  </a:txBody>
                  <a:tcPr/>
                </a:tc>
              </a:tr>
              <a:tr h="564042">
                <a:tc>
                  <a:txBody>
                    <a:bodyPr/>
                    <a:lstStyle/>
                    <a:p>
                      <a:pPr algn="ctr">
                        <a:lnSpc>
                          <a:spcPct val="107000"/>
                        </a:lnSpc>
                        <a:spcAft>
                          <a:spcPts val="0"/>
                        </a:spcAft>
                      </a:pPr>
                      <a:r>
                        <a:rPr lang="es-EC" sz="1400">
                          <a:effectLst/>
                        </a:rPr>
                        <a:t>Penetración (25 °C, 100 gr, 5 seg) mm/10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65.67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60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70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Cumple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58116">
                <a:tc>
                  <a:txBody>
                    <a:bodyPr/>
                    <a:lstStyle/>
                    <a:p>
                      <a:pPr algn="ctr">
                        <a:lnSpc>
                          <a:spcPct val="107000"/>
                        </a:lnSpc>
                        <a:spcAft>
                          <a:spcPts val="0"/>
                        </a:spcAft>
                      </a:pPr>
                      <a:r>
                        <a:rPr lang="es-EC" sz="1400">
                          <a:effectLst/>
                        </a:rPr>
                        <a:t>Punto de reblandamiento  (°C)</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49.75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48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57</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Cumple</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5126">
                <a:tc>
                  <a:txBody>
                    <a:bodyPr/>
                    <a:lstStyle/>
                    <a:p>
                      <a:pPr algn="ctr">
                        <a:lnSpc>
                          <a:spcPct val="107000"/>
                        </a:lnSpc>
                        <a:spcAft>
                          <a:spcPts val="0"/>
                        </a:spcAft>
                      </a:pPr>
                      <a:r>
                        <a:rPr lang="es-EC" sz="1400">
                          <a:effectLst/>
                        </a:rPr>
                        <a:t>Índice de penetración</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-0.61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Cumple</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44088">
                <a:tc>
                  <a:txBody>
                    <a:bodyPr/>
                    <a:lstStyle/>
                    <a:p>
                      <a:pPr algn="ctr">
                        <a:lnSpc>
                          <a:spcPct val="107000"/>
                        </a:lnSpc>
                        <a:spcAft>
                          <a:spcPts val="0"/>
                        </a:spcAft>
                      </a:pPr>
                      <a:r>
                        <a:rPr lang="es-EC" sz="1400">
                          <a:effectLst/>
                        </a:rPr>
                        <a:t>Ductilidad (25 °C. 5cm/minuto), cm</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105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Cumple</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44088">
                <a:tc>
                  <a:txBody>
                    <a:bodyPr/>
                    <a:lstStyle/>
                    <a:p>
                      <a:pPr algn="ctr">
                        <a:lnSpc>
                          <a:spcPct val="107000"/>
                        </a:lnSpc>
                        <a:spcAft>
                          <a:spcPts val="0"/>
                        </a:spcAft>
                      </a:pPr>
                      <a:r>
                        <a:rPr lang="es-EC" sz="1400">
                          <a:effectLst/>
                        </a:rPr>
                        <a:t>Punto de inflamación, copa de Cleveland (°C)</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285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232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Cumple</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8333">
                <a:tc>
                  <a:txBody>
                    <a:bodyPr/>
                    <a:lstStyle/>
                    <a:p>
                      <a:pPr algn="ctr">
                        <a:lnSpc>
                          <a:spcPct val="107000"/>
                        </a:lnSpc>
                        <a:spcAft>
                          <a:spcPts val="0"/>
                        </a:spcAft>
                      </a:pPr>
                      <a:r>
                        <a:rPr lang="es-EC" sz="1400">
                          <a:effectLst/>
                        </a:rPr>
                        <a:t>Densidad relativa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1.016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Cumple</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pic>
        <p:nvPicPr>
          <p:cNvPr id="28" name="Imagen 27" descr="C:\Users\PERSONAL\Documents\Aidan\Tesis\Anexos Fotograficos\DSC_018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79715" y="4774435"/>
            <a:ext cx="1672236" cy="1323316"/>
          </a:xfrm>
          <a:prstGeom prst="rect">
            <a:avLst/>
          </a:prstGeom>
          <a:noFill/>
          <a:ln>
            <a:noFill/>
          </a:ln>
        </p:spPr>
      </p:pic>
      <p:pic>
        <p:nvPicPr>
          <p:cNvPr id="29" name="Imagen 28" descr="F:\Tesis\Anexos Fotograficos\DSC_017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2006" y="4774435"/>
            <a:ext cx="1816246" cy="1323316"/>
          </a:xfrm>
          <a:prstGeom prst="rect">
            <a:avLst/>
          </a:prstGeom>
          <a:noFill/>
          <a:ln>
            <a:noFill/>
          </a:ln>
        </p:spPr>
      </p:pic>
      <p:pic>
        <p:nvPicPr>
          <p:cNvPr id="30" name="Imagen 29"/>
          <p:cNvPicPr/>
          <p:nvPr/>
        </p:nvPicPr>
        <p:blipFill rotWithShape="1">
          <a:blip r:embed="rId4">
            <a:extLst>
              <a:ext uri="{28A0092B-C50C-407E-A947-70E740481C1C}">
                <a14:useLocalDpi xmlns:a14="http://schemas.microsoft.com/office/drawing/2010/main" val="0"/>
              </a:ext>
            </a:extLst>
          </a:blip>
          <a:srcRect l="12045"/>
          <a:stretch/>
        </p:blipFill>
        <p:spPr>
          <a:xfrm>
            <a:off x="10330440" y="939985"/>
            <a:ext cx="1333201" cy="1699410"/>
          </a:xfrm>
          <a:prstGeom prst="rect">
            <a:avLst/>
          </a:prstGeom>
        </p:spPr>
      </p:pic>
      <p:pic>
        <p:nvPicPr>
          <p:cNvPr id="31" name="Imagen 30" descr="F:\Tesis\Anexos Fotograficos\DSC_0127.JPG"/>
          <p:cNvPicPr/>
          <p:nvPr/>
        </p:nvPicPr>
        <p:blipFill rotWithShape="1">
          <a:blip r:embed="rId5" cstate="print">
            <a:extLst>
              <a:ext uri="{28A0092B-C50C-407E-A947-70E740481C1C}">
                <a14:useLocalDpi xmlns:a14="http://schemas.microsoft.com/office/drawing/2010/main" val="0"/>
              </a:ext>
            </a:extLst>
          </a:blip>
          <a:srcRect l="20656" r="3577"/>
          <a:stretch/>
        </p:blipFill>
        <p:spPr bwMode="auto">
          <a:xfrm rot="5400000">
            <a:off x="8543065" y="1125614"/>
            <a:ext cx="1699411" cy="1370962"/>
          </a:xfrm>
          <a:prstGeom prst="rect">
            <a:avLst/>
          </a:prstGeom>
          <a:noFill/>
          <a:ln>
            <a:noFill/>
          </a:ln>
          <a:extLst>
            <a:ext uri="{53640926-AAD7-44D8-BBD7-CCE9431645EC}">
              <a14:shadowObscured xmlns:a14="http://schemas.microsoft.com/office/drawing/2010/main"/>
            </a:ext>
          </a:extLst>
        </p:spPr>
      </p:pic>
      <p:pic>
        <p:nvPicPr>
          <p:cNvPr id="32" name="Imagen 31" descr="F:\Tesis\Anexos Fotograficos\DSC_0189.JPG"/>
          <p:cNvPicPr/>
          <p:nvPr/>
        </p:nvPicPr>
        <p:blipFill rotWithShape="1">
          <a:blip r:embed="rId6" cstate="print">
            <a:extLst>
              <a:ext uri="{28A0092B-C50C-407E-A947-70E740481C1C}">
                <a14:useLocalDpi xmlns:a14="http://schemas.microsoft.com/office/drawing/2010/main" val="0"/>
              </a:ext>
            </a:extLst>
          </a:blip>
          <a:srcRect r="12401"/>
          <a:stretch/>
        </p:blipFill>
        <p:spPr bwMode="auto">
          <a:xfrm rot="5400000">
            <a:off x="10148301" y="3007927"/>
            <a:ext cx="1750448" cy="1487619"/>
          </a:xfrm>
          <a:prstGeom prst="rect">
            <a:avLst/>
          </a:prstGeom>
          <a:noFill/>
          <a:ln>
            <a:noFill/>
          </a:ln>
          <a:extLst>
            <a:ext uri="{53640926-AAD7-44D8-BBD7-CCE9431645EC}">
              <a14:shadowObscured xmlns:a14="http://schemas.microsoft.com/office/drawing/2010/main"/>
            </a:ext>
          </a:extLst>
        </p:spPr>
      </p:pic>
      <p:graphicFrame>
        <p:nvGraphicFramePr>
          <p:cNvPr id="33" name="Tabla 32"/>
          <p:cNvGraphicFramePr>
            <a:graphicFrameLocks noGrp="1"/>
          </p:cNvGraphicFramePr>
          <p:nvPr>
            <p:extLst>
              <p:ext uri="{D42A27DB-BD31-4B8C-83A1-F6EECF244321}">
                <p14:modId xmlns:p14="http://schemas.microsoft.com/office/powerpoint/2010/main" val="838861390"/>
              </p:ext>
            </p:extLst>
          </p:nvPr>
        </p:nvGraphicFramePr>
        <p:xfrm>
          <a:off x="7019365" y="2223567"/>
          <a:ext cx="1041178" cy="4208014"/>
        </p:xfrm>
        <a:graphic>
          <a:graphicData uri="http://schemas.openxmlformats.org/drawingml/2006/table">
            <a:tbl>
              <a:tblPr firstRow="1" firstCol="1" bandRow="1">
                <a:tableStyleId>{5DA37D80-6434-44D0-A028-1B22A696006F}</a:tableStyleId>
              </a:tblPr>
              <a:tblGrid>
                <a:gridCol w="1041178"/>
              </a:tblGrid>
              <a:tr h="1232327">
                <a:tc>
                  <a:txBody>
                    <a:bodyPr/>
                    <a:lstStyle/>
                    <a:p>
                      <a:pPr algn="ctr">
                        <a:lnSpc>
                          <a:spcPct val="107000"/>
                        </a:lnSpc>
                        <a:spcAft>
                          <a:spcPts val="0"/>
                        </a:spcAft>
                      </a:pPr>
                      <a:r>
                        <a:rPr lang="es-ES" sz="1400" dirty="0" smtClean="0">
                          <a:effectLst/>
                        </a:rPr>
                        <a:t>Asfalto</a:t>
                      </a:r>
                      <a:endParaRPr lang="es-ES" sz="1400" dirty="0">
                        <a:effectLst/>
                        <a:latin typeface="+mj-lt"/>
                        <a:ea typeface="Calibri" panose="020F0502020204030204" pitchFamily="34" charset="0"/>
                        <a:cs typeface="Times New Roman" panose="02020603050405020304" pitchFamily="18" charset="0"/>
                      </a:endParaRPr>
                    </a:p>
                  </a:txBody>
                  <a:tcPr marL="68580" marR="68580" marT="0" marB="0" anchor="ctr"/>
                </a:tc>
              </a:tr>
              <a:tr h="578224">
                <a:tc>
                  <a:txBody>
                    <a:bodyPr/>
                    <a:lstStyle/>
                    <a:p>
                      <a:pPr marL="0" indent="0" algn="ctr">
                        <a:lnSpc>
                          <a:spcPct val="107000"/>
                        </a:lnSpc>
                        <a:spcAft>
                          <a:spcPts val="0"/>
                        </a:spcAft>
                        <a:buFont typeface="Wingdings" panose="05000000000000000000" pitchFamily="2" charset="2"/>
                        <a:buNone/>
                      </a:pPr>
                      <a:endParaRPr lang="es-ES" sz="1800" dirty="0">
                        <a:effectLst/>
                        <a:latin typeface="+mj-lt"/>
                        <a:ea typeface="Calibri" panose="020F0502020204030204" pitchFamily="34" charset="0"/>
                        <a:cs typeface="Times New Roman" panose="02020603050405020304" pitchFamily="18" charset="0"/>
                      </a:endParaRPr>
                    </a:p>
                  </a:txBody>
                  <a:tcPr marL="68580" marR="68580" marT="0" marB="0" anchor="ctr"/>
                </a:tc>
              </a:tr>
              <a:tr h="524435">
                <a:tc>
                  <a:txBody>
                    <a:bodyPr/>
                    <a:lstStyle/>
                    <a:p>
                      <a:pPr marL="0" indent="0" algn="ctr">
                        <a:lnSpc>
                          <a:spcPct val="107000"/>
                        </a:lnSpc>
                        <a:spcAft>
                          <a:spcPts val="0"/>
                        </a:spcAft>
                        <a:buFont typeface="Wingdings" panose="05000000000000000000" pitchFamily="2" charset="2"/>
                        <a:buNone/>
                      </a:pPr>
                      <a:endParaRPr lang="es-ES" sz="1800" dirty="0">
                        <a:effectLst/>
                        <a:latin typeface="+mj-lt"/>
                        <a:ea typeface="Calibri" panose="020F0502020204030204" pitchFamily="34" charset="0"/>
                        <a:cs typeface="Times New Roman" panose="02020603050405020304" pitchFamily="18" charset="0"/>
                      </a:endParaRPr>
                    </a:p>
                  </a:txBody>
                  <a:tcPr marL="68580" marR="68580" marT="0" marB="0" anchor="ctr"/>
                </a:tc>
              </a:tr>
              <a:tr h="403412">
                <a:tc>
                  <a:txBody>
                    <a:bodyPr/>
                    <a:lstStyle/>
                    <a:p>
                      <a:pPr marL="0" indent="0" algn="ctr">
                        <a:buFont typeface="Wingdings" panose="05000000000000000000" pitchFamily="2" charset="2"/>
                        <a:buNone/>
                      </a:pPr>
                      <a:endParaRPr lang="es-ES" sz="1800" dirty="0">
                        <a:effectLst/>
                        <a:latin typeface="+mj-lt"/>
                        <a:cs typeface="Times New Roman" panose="02020603050405020304" pitchFamily="18" charset="0"/>
                      </a:endParaRPr>
                    </a:p>
                  </a:txBody>
                  <a:tcPr marL="68580" marR="68580" marT="0" marB="0" anchor="ctr"/>
                </a:tc>
              </a:tr>
              <a:tr h="551329">
                <a:tc>
                  <a:txBody>
                    <a:bodyPr/>
                    <a:lstStyle/>
                    <a:p>
                      <a:pPr marL="0" indent="0" algn="ctr">
                        <a:lnSpc>
                          <a:spcPct val="107000"/>
                        </a:lnSpc>
                        <a:spcAft>
                          <a:spcPts val="0"/>
                        </a:spcAft>
                        <a:buFont typeface="Wingdings" panose="05000000000000000000" pitchFamily="2" charset="2"/>
                        <a:buNone/>
                      </a:pPr>
                      <a:endParaRPr lang="es-ES" sz="1800" dirty="0">
                        <a:effectLst/>
                        <a:latin typeface="+mj-lt"/>
                        <a:ea typeface="Calibri" panose="020F0502020204030204" pitchFamily="34" charset="0"/>
                        <a:cs typeface="Times New Roman" panose="02020603050405020304" pitchFamily="18" charset="0"/>
                      </a:endParaRPr>
                    </a:p>
                  </a:txBody>
                  <a:tcPr marL="68580" marR="68580" marT="0" marB="0" anchor="ctr"/>
                </a:tc>
              </a:tr>
              <a:tr h="537882">
                <a:tc>
                  <a:txBody>
                    <a:bodyPr/>
                    <a:lstStyle/>
                    <a:p>
                      <a:pPr marL="0" indent="0" algn="ctr">
                        <a:lnSpc>
                          <a:spcPct val="107000"/>
                        </a:lnSpc>
                        <a:spcAft>
                          <a:spcPts val="0"/>
                        </a:spcAft>
                        <a:buFont typeface="Wingdings" panose="05000000000000000000" pitchFamily="2" charset="2"/>
                        <a:buNone/>
                      </a:pPr>
                      <a:r>
                        <a:rPr lang="es-ES" sz="1800" baseline="0" dirty="0" smtClean="0">
                          <a:effectLst/>
                        </a:rPr>
                        <a:t> </a:t>
                      </a:r>
                      <a:endParaRPr lang="es-ES" sz="1800" dirty="0">
                        <a:effectLst/>
                        <a:latin typeface="+mj-lt"/>
                        <a:ea typeface="Calibri" panose="020F0502020204030204" pitchFamily="34" charset="0"/>
                        <a:cs typeface="Times New Roman" panose="02020603050405020304" pitchFamily="18" charset="0"/>
                      </a:endParaRPr>
                    </a:p>
                  </a:txBody>
                  <a:tcPr marL="68580" marR="68580" marT="0" marB="0" anchor="ctr"/>
                </a:tc>
              </a:tr>
              <a:tr h="380405">
                <a:tc>
                  <a:txBody>
                    <a:bodyPr/>
                    <a:lstStyle/>
                    <a:p>
                      <a:pPr marL="0" indent="0" algn="ctr">
                        <a:buFont typeface="Wingdings" panose="05000000000000000000" pitchFamily="2" charset="2"/>
                        <a:buNone/>
                      </a:pPr>
                      <a:r>
                        <a:rPr lang="es-ES" sz="1800" dirty="0" smtClean="0">
                          <a:effectLst/>
                        </a:rPr>
                        <a:t> </a:t>
                      </a:r>
                      <a:endParaRPr lang="es-ES" sz="1800" dirty="0">
                        <a:effectLst/>
                        <a:latin typeface="+mj-lt"/>
                        <a:cs typeface="Times New Roman" panose="02020603050405020304" pitchFamily="18" charset="0"/>
                      </a:endParaRPr>
                    </a:p>
                  </a:txBody>
                  <a:tcPr marL="68580" marR="68580" marT="0" marB="0" anchor="ctr"/>
                </a:tc>
              </a:tr>
            </a:tbl>
          </a:graphicData>
        </a:graphic>
      </p:graphicFrame>
      <p:sp>
        <p:nvSpPr>
          <p:cNvPr id="34" name="CuadroTexto 33"/>
          <p:cNvSpPr txBox="1"/>
          <p:nvPr/>
        </p:nvSpPr>
        <p:spPr>
          <a:xfrm>
            <a:off x="7369969" y="3582614"/>
            <a:ext cx="339969" cy="369332"/>
          </a:xfrm>
          <a:prstGeom prst="rect">
            <a:avLst/>
          </a:prstGeom>
          <a:noFill/>
        </p:spPr>
        <p:txBody>
          <a:bodyPr wrap="square" rtlCol="0">
            <a:spAutoFit/>
          </a:bodyPr>
          <a:lstStyle/>
          <a:p>
            <a:pPr marL="285750" indent="-285750">
              <a:buFont typeface="Wingdings" panose="05000000000000000000" pitchFamily="2" charset="2"/>
              <a:buChar char="ü"/>
            </a:pPr>
            <a:r>
              <a:rPr lang="es-ES" dirty="0"/>
              <a:t> </a:t>
            </a:r>
          </a:p>
        </p:txBody>
      </p:sp>
      <p:sp>
        <p:nvSpPr>
          <p:cNvPr id="35" name="CuadroTexto 34"/>
          <p:cNvSpPr txBox="1"/>
          <p:nvPr/>
        </p:nvSpPr>
        <p:spPr>
          <a:xfrm>
            <a:off x="7369969" y="4142908"/>
            <a:ext cx="339969" cy="369332"/>
          </a:xfrm>
          <a:prstGeom prst="rect">
            <a:avLst/>
          </a:prstGeom>
          <a:noFill/>
        </p:spPr>
        <p:txBody>
          <a:bodyPr wrap="square" rtlCol="0">
            <a:spAutoFit/>
          </a:bodyPr>
          <a:lstStyle/>
          <a:p>
            <a:pPr marL="285750" indent="-285750">
              <a:buFont typeface="Wingdings" panose="05000000000000000000" pitchFamily="2" charset="2"/>
              <a:buChar char="ü"/>
            </a:pPr>
            <a:r>
              <a:rPr lang="es-ES" dirty="0"/>
              <a:t> </a:t>
            </a:r>
          </a:p>
        </p:txBody>
      </p:sp>
      <p:sp>
        <p:nvSpPr>
          <p:cNvPr id="36" name="CuadroTexto 35"/>
          <p:cNvSpPr txBox="1"/>
          <p:nvPr/>
        </p:nvSpPr>
        <p:spPr>
          <a:xfrm>
            <a:off x="7369969" y="4592853"/>
            <a:ext cx="339969" cy="369332"/>
          </a:xfrm>
          <a:prstGeom prst="rect">
            <a:avLst/>
          </a:prstGeom>
          <a:noFill/>
        </p:spPr>
        <p:txBody>
          <a:bodyPr wrap="square" rtlCol="0">
            <a:spAutoFit/>
          </a:bodyPr>
          <a:lstStyle/>
          <a:p>
            <a:pPr marL="285750" indent="-285750">
              <a:buFont typeface="Wingdings" panose="05000000000000000000" pitchFamily="2" charset="2"/>
              <a:buChar char="ü"/>
            </a:pPr>
            <a:r>
              <a:rPr lang="es-ES" dirty="0"/>
              <a:t> </a:t>
            </a:r>
          </a:p>
        </p:txBody>
      </p:sp>
      <p:sp>
        <p:nvSpPr>
          <p:cNvPr id="37" name="CuadroTexto 36"/>
          <p:cNvSpPr txBox="1"/>
          <p:nvPr/>
        </p:nvSpPr>
        <p:spPr>
          <a:xfrm>
            <a:off x="7369969" y="5042798"/>
            <a:ext cx="339969" cy="369332"/>
          </a:xfrm>
          <a:prstGeom prst="rect">
            <a:avLst/>
          </a:prstGeom>
          <a:noFill/>
        </p:spPr>
        <p:txBody>
          <a:bodyPr wrap="square" rtlCol="0">
            <a:spAutoFit/>
          </a:bodyPr>
          <a:lstStyle/>
          <a:p>
            <a:pPr marL="285750" indent="-285750">
              <a:buFont typeface="Wingdings" panose="05000000000000000000" pitchFamily="2" charset="2"/>
              <a:buChar char="ü"/>
            </a:pPr>
            <a:r>
              <a:rPr lang="es-ES" dirty="0"/>
              <a:t> </a:t>
            </a:r>
          </a:p>
        </p:txBody>
      </p:sp>
      <p:sp>
        <p:nvSpPr>
          <p:cNvPr id="38" name="CuadroTexto 37"/>
          <p:cNvSpPr txBox="1"/>
          <p:nvPr/>
        </p:nvSpPr>
        <p:spPr>
          <a:xfrm>
            <a:off x="7347743" y="5610614"/>
            <a:ext cx="339969" cy="369332"/>
          </a:xfrm>
          <a:prstGeom prst="rect">
            <a:avLst/>
          </a:prstGeom>
          <a:noFill/>
        </p:spPr>
        <p:txBody>
          <a:bodyPr wrap="square" rtlCol="0">
            <a:spAutoFit/>
          </a:bodyPr>
          <a:lstStyle/>
          <a:p>
            <a:pPr marL="285750" indent="-285750">
              <a:buFont typeface="Wingdings" panose="05000000000000000000" pitchFamily="2" charset="2"/>
              <a:buChar char="ü"/>
            </a:pPr>
            <a:r>
              <a:rPr lang="es-ES" dirty="0"/>
              <a:t> </a:t>
            </a:r>
          </a:p>
        </p:txBody>
      </p:sp>
      <p:sp>
        <p:nvSpPr>
          <p:cNvPr id="39" name="CuadroTexto 38"/>
          <p:cNvSpPr txBox="1"/>
          <p:nvPr/>
        </p:nvSpPr>
        <p:spPr>
          <a:xfrm>
            <a:off x="7347743" y="6060559"/>
            <a:ext cx="339969" cy="369332"/>
          </a:xfrm>
          <a:prstGeom prst="rect">
            <a:avLst/>
          </a:prstGeom>
          <a:noFill/>
        </p:spPr>
        <p:txBody>
          <a:bodyPr wrap="square" rtlCol="0">
            <a:spAutoFit/>
          </a:bodyPr>
          <a:lstStyle/>
          <a:p>
            <a:pPr marL="285750" indent="-285750">
              <a:buFont typeface="Wingdings" panose="05000000000000000000" pitchFamily="2" charset="2"/>
              <a:buChar char="ü"/>
            </a:pPr>
            <a:r>
              <a:rPr lang="es-ES" dirty="0"/>
              <a:t> </a:t>
            </a:r>
          </a:p>
        </p:txBody>
      </p:sp>
      <p:pic>
        <p:nvPicPr>
          <p:cNvPr id="17" name="Imagen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515043" y="3070393"/>
            <a:ext cx="1721112" cy="1323810"/>
          </a:xfrm>
          <a:prstGeom prst="rect">
            <a:avLst/>
          </a:prstGeom>
        </p:spPr>
      </p:pic>
    </p:spTree>
    <p:extLst>
      <p:ext uri="{BB962C8B-B14F-4D97-AF65-F5344CB8AC3E}">
        <p14:creationId xmlns:p14="http://schemas.microsoft.com/office/powerpoint/2010/main" val="17439492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1"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animEffect transition="in" filter="fade">
                                      <p:cBhvr>
                                        <p:cTn id="13" dur="500"/>
                                        <p:tgtEl>
                                          <p:spTgt spid="34"/>
                                        </p:tgtEl>
                                      </p:cBhvr>
                                    </p:animEffect>
                                  </p:childTnLst>
                                </p:cTn>
                              </p:par>
                              <p:par>
                                <p:cTn id="14" presetID="10" presetClass="exit" presetSubtype="0" fill="hold" grpId="0" nodeType="withEffect">
                                  <p:stCondLst>
                                    <p:cond delay="0"/>
                                  </p:stCondLst>
                                  <p:childTnLst>
                                    <p:animEffect transition="out" filter="fade">
                                      <p:cBhvr>
                                        <p:cTn id="15" dur="500"/>
                                        <p:tgtEl>
                                          <p:spTgt spid="34"/>
                                        </p:tgtEl>
                                      </p:cBhvr>
                                    </p:animEffect>
                                    <p:set>
                                      <p:cBhvr>
                                        <p:cTn id="16" dur="1" fill="hold">
                                          <p:stCondLst>
                                            <p:cond delay="499"/>
                                          </p:stCondLst>
                                        </p:cTn>
                                        <p:tgtEl>
                                          <p:spTgt spid="34"/>
                                        </p:tgtEl>
                                        <p:attrNameLst>
                                          <p:attrName>style.visibility</p:attrName>
                                        </p:attrNameLst>
                                      </p:cBhvr>
                                      <p:to>
                                        <p:strVal val="hidden"/>
                                      </p:to>
                                    </p:set>
                                  </p:childTnLst>
                                </p:cTn>
                              </p:par>
                            </p:childTnLst>
                          </p:cTn>
                        </p:par>
                        <p:par>
                          <p:cTn id="17" fill="hold">
                            <p:stCondLst>
                              <p:cond delay="1000"/>
                            </p:stCondLst>
                            <p:childTnLst>
                              <p:par>
                                <p:cTn id="18" presetID="53" presetClass="entr" presetSubtype="16" fill="hold" grpId="1" nodeType="after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p:cTn id="20" dur="500" fill="hold"/>
                                        <p:tgtEl>
                                          <p:spTgt spid="35"/>
                                        </p:tgtEl>
                                        <p:attrNameLst>
                                          <p:attrName>ppt_w</p:attrName>
                                        </p:attrNameLst>
                                      </p:cBhvr>
                                      <p:tavLst>
                                        <p:tav tm="0">
                                          <p:val>
                                            <p:fltVal val="0"/>
                                          </p:val>
                                        </p:tav>
                                        <p:tav tm="100000">
                                          <p:val>
                                            <p:strVal val="#ppt_w"/>
                                          </p:val>
                                        </p:tav>
                                      </p:tavLst>
                                    </p:anim>
                                    <p:anim calcmode="lin" valueType="num">
                                      <p:cBhvr>
                                        <p:cTn id="21" dur="500" fill="hold"/>
                                        <p:tgtEl>
                                          <p:spTgt spid="35"/>
                                        </p:tgtEl>
                                        <p:attrNameLst>
                                          <p:attrName>ppt_h</p:attrName>
                                        </p:attrNameLst>
                                      </p:cBhvr>
                                      <p:tavLst>
                                        <p:tav tm="0">
                                          <p:val>
                                            <p:fltVal val="0"/>
                                          </p:val>
                                        </p:tav>
                                        <p:tav tm="100000">
                                          <p:val>
                                            <p:strVal val="#ppt_h"/>
                                          </p:val>
                                        </p:tav>
                                      </p:tavLst>
                                    </p:anim>
                                    <p:animEffect transition="in" filter="fade">
                                      <p:cBhvr>
                                        <p:cTn id="22" dur="500"/>
                                        <p:tgtEl>
                                          <p:spTgt spid="35"/>
                                        </p:tgtEl>
                                      </p:cBhvr>
                                    </p:animEffect>
                                  </p:childTnLst>
                                </p:cTn>
                              </p:par>
                              <p:par>
                                <p:cTn id="23" presetID="10" presetClass="exit" presetSubtype="0" fill="hold" grpId="0" nodeType="withEffect">
                                  <p:stCondLst>
                                    <p:cond delay="0"/>
                                  </p:stCondLst>
                                  <p:childTnLst>
                                    <p:animEffect transition="out" filter="fade">
                                      <p:cBhvr>
                                        <p:cTn id="24" dur="500"/>
                                        <p:tgtEl>
                                          <p:spTgt spid="35"/>
                                        </p:tgtEl>
                                      </p:cBhvr>
                                    </p:animEffect>
                                    <p:set>
                                      <p:cBhvr>
                                        <p:cTn id="25" dur="1" fill="hold">
                                          <p:stCondLst>
                                            <p:cond delay="499"/>
                                          </p:stCondLst>
                                        </p:cTn>
                                        <p:tgtEl>
                                          <p:spTgt spid="35"/>
                                        </p:tgtEl>
                                        <p:attrNameLst>
                                          <p:attrName>style.visibility</p:attrName>
                                        </p:attrNameLst>
                                      </p:cBhvr>
                                      <p:to>
                                        <p:strVal val="hidden"/>
                                      </p:to>
                                    </p:set>
                                  </p:childTnLst>
                                </p:cTn>
                              </p:par>
                            </p:childTnLst>
                          </p:cTn>
                        </p:par>
                        <p:par>
                          <p:cTn id="26" fill="hold">
                            <p:stCondLst>
                              <p:cond delay="1500"/>
                            </p:stCondLst>
                            <p:childTnLst>
                              <p:par>
                                <p:cTn id="27" presetID="53" presetClass="entr" presetSubtype="16" fill="hold" grpId="1" nodeType="after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ppt_w</p:attrName>
                                        </p:attrNameLst>
                                      </p:cBhvr>
                                      <p:tavLst>
                                        <p:tav tm="0">
                                          <p:val>
                                            <p:fltVal val="0"/>
                                          </p:val>
                                        </p:tav>
                                        <p:tav tm="100000">
                                          <p:val>
                                            <p:strVal val="#ppt_w"/>
                                          </p:val>
                                        </p:tav>
                                      </p:tavLst>
                                    </p:anim>
                                    <p:anim calcmode="lin" valueType="num">
                                      <p:cBhvr>
                                        <p:cTn id="30" dur="500" fill="hold"/>
                                        <p:tgtEl>
                                          <p:spTgt spid="36"/>
                                        </p:tgtEl>
                                        <p:attrNameLst>
                                          <p:attrName>ppt_h</p:attrName>
                                        </p:attrNameLst>
                                      </p:cBhvr>
                                      <p:tavLst>
                                        <p:tav tm="0">
                                          <p:val>
                                            <p:fltVal val="0"/>
                                          </p:val>
                                        </p:tav>
                                        <p:tav tm="100000">
                                          <p:val>
                                            <p:strVal val="#ppt_h"/>
                                          </p:val>
                                        </p:tav>
                                      </p:tavLst>
                                    </p:anim>
                                    <p:animEffect transition="in" filter="fade">
                                      <p:cBhvr>
                                        <p:cTn id="31" dur="500"/>
                                        <p:tgtEl>
                                          <p:spTgt spid="36"/>
                                        </p:tgtEl>
                                      </p:cBhvr>
                                    </p:animEffect>
                                  </p:childTnLst>
                                </p:cTn>
                              </p:par>
                              <p:par>
                                <p:cTn id="32" presetID="10" presetClass="exit" presetSubtype="0" fill="hold" grpId="0" nodeType="withEffect">
                                  <p:stCondLst>
                                    <p:cond delay="0"/>
                                  </p:stCondLst>
                                  <p:childTnLst>
                                    <p:animEffect transition="out" filter="fade">
                                      <p:cBhvr>
                                        <p:cTn id="33" dur="500"/>
                                        <p:tgtEl>
                                          <p:spTgt spid="36"/>
                                        </p:tgtEl>
                                      </p:cBhvr>
                                    </p:animEffect>
                                    <p:set>
                                      <p:cBhvr>
                                        <p:cTn id="34" dur="1" fill="hold">
                                          <p:stCondLst>
                                            <p:cond delay="499"/>
                                          </p:stCondLst>
                                        </p:cTn>
                                        <p:tgtEl>
                                          <p:spTgt spid="36"/>
                                        </p:tgtEl>
                                        <p:attrNameLst>
                                          <p:attrName>style.visibility</p:attrName>
                                        </p:attrNameLst>
                                      </p:cBhvr>
                                      <p:to>
                                        <p:strVal val="hidden"/>
                                      </p:to>
                                    </p:set>
                                  </p:childTnLst>
                                </p:cTn>
                              </p:par>
                            </p:childTnLst>
                          </p:cTn>
                        </p:par>
                        <p:par>
                          <p:cTn id="35" fill="hold">
                            <p:stCondLst>
                              <p:cond delay="2000"/>
                            </p:stCondLst>
                            <p:childTnLst>
                              <p:par>
                                <p:cTn id="36" presetID="53" presetClass="entr" presetSubtype="16" fill="hold" grpId="1"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animEffect transition="in" filter="fade">
                                      <p:cBhvr>
                                        <p:cTn id="40" dur="500"/>
                                        <p:tgtEl>
                                          <p:spTgt spid="37"/>
                                        </p:tgtEl>
                                      </p:cBhvr>
                                    </p:animEffect>
                                  </p:childTnLst>
                                </p:cTn>
                              </p:par>
                              <p:par>
                                <p:cTn id="41" presetID="10" presetClass="exit" presetSubtype="0" fill="hold" grpId="0" nodeType="withEffect">
                                  <p:stCondLst>
                                    <p:cond delay="0"/>
                                  </p:stCondLst>
                                  <p:childTnLst>
                                    <p:animEffect transition="out" filter="fade">
                                      <p:cBhvr>
                                        <p:cTn id="42" dur="500"/>
                                        <p:tgtEl>
                                          <p:spTgt spid="37"/>
                                        </p:tgtEl>
                                      </p:cBhvr>
                                    </p:animEffect>
                                    <p:set>
                                      <p:cBhvr>
                                        <p:cTn id="43" dur="1" fill="hold">
                                          <p:stCondLst>
                                            <p:cond delay="499"/>
                                          </p:stCondLst>
                                        </p:cTn>
                                        <p:tgtEl>
                                          <p:spTgt spid="37"/>
                                        </p:tgtEl>
                                        <p:attrNameLst>
                                          <p:attrName>style.visibility</p:attrName>
                                        </p:attrNameLst>
                                      </p:cBhvr>
                                      <p:to>
                                        <p:strVal val="hidden"/>
                                      </p:to>
                                    </p:set>
                                  </p:childTnLst>
                                </p:cTn>
                              </p:par>
                            </p:childTnLst>
                          </p:cTn>
                        </p:par>
                        <p:par>
                          <p:cTn id="44" fill="hold">
                            <p:stCondLst>
                              <p:cond delay="2500"/>
                            </p:stCondLst>
                            <p:childTnLst>
                              <p:par>
                                <p:cTn id="45" presetID="53" presetClass="entr" presetSubtype="16" fill="hold" grpId="1" nodeType="after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par>
                                <p:cTn id="50" presetID="10" presetClass="exit" presetSubtype="0" fill="hold" grpId="0" nodeType="withEffect">
                                  <p:stCondLst>
                                    <p:cond delay="0"/>
                                  </p:stCondLst>
                                  <p:childTnLst>
                                    <p:animEffect transition="out" filter="fade">
                                      <p:cBhvr>
                                        <p:cTn id="51" dur="500"/>
                                        <p:tgtEl>
                                          <p:spTgt spid="38"/>
                                        </p:tgtEl>
                                      </p:cBhvr>
                                    </p:animEffect>
                                    <p:set>
                                      <p:cBhvr>
                                        <p:cTn id="52" dur="1" fill="hold">
                                          <p:stCondLst>
                                            <p:cond delay="499"/>
                                          </p:stCondLst>
                                        </p:cTn>
                                        <p:tgtEl>
                                          <p:spTgt spid="38"/>
                                        </p:tgtEl>
                                        <p:attrNameLst>
                                          <p:attrName>style.visibility</p:attrName>
                                        </p:attrNameLst>
                                      </p:cBhvr>
                                      <p:to>
                                        <p:strVal val="hidden"/>
                                      </p:to>
                                    </p:set>
                                  </p:childTnLst>
                                </p:cTn>
                              </p:par>
                            </p:childTnLst>
                          </p:cTn>
                        </p:par>
                        <p:par>
                          <p:cTn id="53" fill="hold">
                            <p:stCondLst>
                              <p:cond delay="3000"/>
                            </p:stCondLst>
                            <p:childTnLst>
                              <p:par>
                                <p:cTn id="54" presetID="53" presetClass="entr" presetSubtype="16" fill="hold" grpId="1" nodeType="afterEffect">
                                  <p:stCondLst>
                                    <p:cond delay="0"/>
                                  </p:stCondLst>
                                  <p:childTnLst>
                                    <p:set>
                                      <p:cBhvr>
                                        <p:cTn id="55" dur="1" fill="hold">
                                          <p:stCondLst>
                                            <p:cond delay="0"/>
                                          </p:stCondLst>
                                        </p:cTn>
                                        <p:tgtEl>
                                          <p:spTgt spid="39"/>
                                        </p:tgtEl>
                                        <p:attrNameLst>
                                          <p:attrName>style.visibility</p:attrName>
                                        </p:attrNameLst>
                                      </p:cBhvr>
                                      <p:to>
                                        <p:strVal val="visible"/>
                                      </p:to>
                                    </p:set>
                                    <p:anim calcmode="lin" valueType="num">
                                      <p:cBhvr>
                                        <p:cTn id="56" dur="500" fill="hold"/>
                                        <p:tgtEl>
                                          <p:spTgt spid="39"/>
                                        </p:tgtEl>
                                        <p:attrNameLst>
                                          <p:attrName>ppt_w</p:attrName>
                                        </p:attrNameLst>
                                      </p:cBhvr>
                                      <p:tavLst>
                                        <p:tav tm="0">
                                          <p:val>
                                            <p:fltVal val="0"/>
                                          </p:val>
                                        </p:tav>
                                        <p:tav tm="100000">
                                          <p:val>
                                            <p:strVal val="#ppt_w"/>
                                          </p:val>
                                        </p:tav>
                                      </p:tavLst>
                                    </p:anim>
                                    <p:anim calcmode="lin" valueType="num">
                                      <p:cBhvr>
                                        <p:cTn id="57" dur="500" fill="hold"/>
                                        <p:tgtEl>
                                          <p:spTgt spid="39"/>
                                        </p:tgtEl>
                                        <p:attrNameLst>
                                          <p:attrName>ppt_h</p:attrName>
                                        </p:attrNameLst>
                                      </p:cBhvr>
                                      <p:tavLst>
                                        <p:tav tm="0">
                                          <p:val>
                                            <p:fltVal val="0"/>
                                          </p:val>
                                        </p:tav>
                                        <p:tav tm="100000">
                                          <p:val>
                                            <p:strVal val="#ppt_h"/>
                                          </p:val>
                                        </p:tav>
                                      </p:tavLst>
                                    </p:anim>
                                    <p:animEffect transition="in" filter="fade">
                                      <p:cBhvr>
                                        <p:cTn id="58" dur="500"/>
                                        <p:tgtEl>
                                          <p:spTgt spid="39"/>
                                        </p:tgtEl>
                                      </p:cBhvr>
                                    </p:animEffect>
                                  </p:childTnLst>
                                </p:cTn>
                              </p:par>
                              <p:par>
                                <p:cTn id="59" presetID="10" presetClass="exit" presetSubtype="0" fill="hold" grpId="0" nodeType="withEffect">
                                  <p:stCondLst>
                                    <p:cond delay="0"/>
                                  </p:stCondLst>
                                  <p:childTnLst>
                                    <p:animEffect transition="out" filter="fade">
                                      <p:cBhvr>
                                        <p:cTn id="60" dur="500"/>
                                        <p:tgtEl>
                                          <p:spTgt spid="39"/>
                                        </p:tgtEl>
                                      </p:cBhvr>
                                    </p:animEffect>
                                    <p:set>
                                      <p:cBhvr>
                                        <p:cTn id="61"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5" grpId="0"/>
      <p:bldP spid="35" grpId="1"/>
      <p:bldP spid="36" grpId="0"/>
      <p:bldP spid="36" grpId="1"/>
      <p:bldP spid="37" grpId="0"/>
      <p:bldP spid="37" grpId="1"/>
      <p:bldP spid="38" grpId="0"/>
      <p:bldP spid="38" grpId="1"/>
      <p:bldP spid="39" grpId="0"/>
      <p:bldP spid="39"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092" y="338140"/>
            <a:ext cx="8614410" cy="283687"/>
          </a:xfrm>
        </p:spPr>
        <p:txBody>
          <a:bodyPr/>
          <a:lstStyle/>
          <a:p>
            <a:r>
              <a:rPr lang="es-ES" sz="3200" dirty="0"/>
              <a:t>Diseño de la mezcla </a:t>
            </a:r>
            <a:r>
              <a:rPr lang="es-ES" sz="3200" dirty="0" smtClean="0"/>
              <a:t>asfáltica</a:t>
            </a:r>
            <a:endParaRPr lang="es-ES"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51</a:t>
            </a:fld>
            <a:endParaRPr lang="en-US" dirty="0"/>
          </a:p>
        </p:txBody>
      </p:sp>
      <p:sp>
        <p:nvSpPr>
          <p:cNvPr id="7" name="Rectangle 2"/>
          <p:cNvSpPr>
            <a:spLocks noChangeArrowheads="1"/>
          </p:cNvSpPr>
          <p:nvPr/>
        </p:nvSpPr>
        <p:spPr bwMode="auto">
          <a:xfrm>
            <a:off x="378730" y="1238468"/>
            <a:ext cx="320472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400" b="1" i="1"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Porcentaje y peso de cada granulometría</a:t>
            </a:r>
            <a:endParaRPr kumimoji="0" lang="es-ES" altLang="es-ES" sz="2000" b="1" i="0" u="none" strike="noStrike" cap="none" normalizeH="0" baseline="0" dirty="0" smtClean="0">
              <a:ln>
                <a:noFill/>
              </a:ln>
              <a:solidFill>
                <a:schemeClr val="tx1"/>
              </a:solidFill>
              <a:effectLst/>
              <a:latin typeface="+mj-lt"/>
            </a:endParaRPr>
          </a:p>
        </p:txBody>
      </p:sp>
      <p:sp>
        <p:nvSpPr>
          <p:cNvPr id="16" name="Rectángulo 15"/>
          <p:cNvSpPr/>
          <p:nvPr/>
        </p:nvSpPr>
        <p:spPr>
          <a:xfrm>
            <a:off x="7786249" y="5840965"/>
            <a:ext cx="2751074" cy="307777"/>
          </a:xfrm>
          <a:prstGeom prst="rect">
            <a:avLst/>
          </a:prstGeom>
        </p:spPr>
        <p:txBody>
          <a:bodyPr wrap="none">
            <a:spAutoFit/>
          </a:bodyPr>
          <a:lstStyle/>
          <a:p>
            <a:pPr algn="ctr">
              <a:spcAft>
                <a:spcPts val="0"/>
              </a:spcAft>
            </a:pPr>
            <a:r>
              <a:rPr lang="es-EC" sz="1400" b="1" i="1" dirty="0" smtClean="0">
                <a:latin typeface="+mj-lt"/>
                <a:ea typeface="Calibri" panose="020F0502020204030204" pitchFamily="34" charset="0"/>
                <a:cs typeface="Times New Roman" panose="02020603050405020304" pitchFamily="18" charset="0"/>
              </a:rPr>
              <a:t>Curva </a:t>
            </a:r>
            <a:r>
              <a:rPr lang="es-EC" sz="1400" b="1" i="1" dirty="0">
                <a:latin typeface="+mj-lt"/>
                <a:ea typeface="Calibri" panose="020F0502020204030204" pitchFamily="34" charset="0"/>
                <a:cs typeface="Times New Roman" panose="02020603050405020304" pitchFamily="18" charset="0"/>
              </a:rPr>
              <a:t>granulométrica estabilizada</a:t>
            </a:r>
            <a:endParaRPr lang="es-ES" sz="1400" b="1" i="1" dirty="0">
              <a:latin typeface="+mj-lt"/>
              <a:ea typeface="Calibri" panose="020F0502020204030204" pitchFamily="34" charset="0"/>
              <a:cs typeface="Times New Roman" panose="02020603050405020304" pitchFamily="18" charset="0"/>
            </a:endParaRPr>
          </a:p>
        </p:txBody>
      </p:sp>
      <p:sp>
        <p:nvSpPr>
          <p:cNvPr id="17" name="CuadroTexto 16"/>
          <p:cNvSpPr txBox="1"/>
          <p:nvPr/>
        </p:nvSpPr>
        <p:spPr>
          <a:xfrm>
            <a:off x="3938281" y="847102"/>
            <a:ext cx="4700031" cy="369332"/>
          </a:xfrm>
          <a:prstGeom prst="rect">
            <a:avLst/>
          </a:prstGeom>
          <a:noFill/>
        </p:spPr>
        <p:txBody>
          <a:bodyPr wrap="square" rtlCol="0">
            <a:spAutoFit/>
          </a:bodyPr>
          <a:lstStyle/>
          <a:p>
            <a:pPr marL="0" lvl="3"/>
            <a:r>
              <a:rPr lang="es-ES" b="1" dirty="0">
                <a:latin typeface="+mj-lt"/>
              </a:rPr>
              <a:t>ESTABILIZACIÓN </a:t>
            </a:r>
            <a:r>
              <a:rPr lang="es-ES" b="1" dirty="0" smtClean="0">
                <a:latin typeface="+mj-lt"/>
              </a:rPr>
              <a:t>GRANULOMÉTRICA</a:t>
            </a:r>
            <a:endParaRPr lang="es-ES" b="1" dirty="0">
              <a:latin typeface="+mj-lt"/>
            </a:endParaRPr>
          </a:p>
        </p:txBody>
      </p:sp>
      <p:graphicFrame>
        <p:nvGraphicFramePr>
          <p:cNvPr id="3" name="Tabla 2"/>
          <p:cNvGraphicFramePr>
            <a:graphicFrameLocks noGrp="1"/>
          </p:cNvGraphicFramePr>
          <p:nvPr>
            <p:extLst>
              <p:ext uri="{D42A27DB-BD31-4B8C-83A1-F6EECF244321}">
                <p14:modId xmlns:p14="http://schemas.microsoft.com/office/powerpoint/2010/main" val="3306424987"/>
              </p:ext>
            </p:extLst>
          </p:nvPr>
        </p:nvGraphicFramePr>
        <p:xfrm>
          <a:off x="378730" y="1712052"/>
          <a:ext cx="5618480" cy="4631265"/>
        </p:xfrm>
        <a:graphic>
          <a:graphicData uri="http://schemas.openxmlformats.org/drawingml/2006/table">
            <a:tbl>
              <a:tblPr firstRow="1" firstCol="1" bandRow="1">
                <a:tableStyleId>{BC89EF96-8CEA-46FF-86C4-4CE0E7609802}</a:tableStyleId>
              </a:tblPr>
              <a:tblGrid>
                <a:gridCol w="1288705"/>
                <a:gridCol w="591671"/>
                <a:gridCol w="604744"/>
                <a:gridCol w="773041"/>
                <a:gridCol w="772435"/>
                <a:gridCol w="746990"/>
                <a:gridCol w="840894"/>
              </a:tblGrid>
              <a:tr h="298829">
                <a:tc rowSpan="2">
                  <a:txBody>
                    <a:bodyPr/>
                    <a:lstStyle/>
                    <a:p>
                      <a:pPr algn="ctr">
                        <a:lnSpc>
                          <a:spcPct val="107000"/>
                        </a:lnSpc>
                        <a:spcAft>
                          <a:spcPts val="0"/>
                        </a:spcAft>
                      </a:pPr>
                      <a:r>
                        <a:rPr lang="es-EC" sz="1200" dirty="0">
                          <a:effectLst/>
                        </a:rPr>
                        <a:t>tamices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3">
                  <a:txBody>
                    <a:bodyPr/>
                    <a:lstStyle/>
                    <a:p>
                      <a:pPr algn="ctr">
                        <a:lnSpc>
                          <a:spcPct val="107000"/>
                        </a:lnSpc>
                        <a:spcAft>
                          <a:spcPts val="0"/>
                        </a:spcAft>
                      </a:pPr>
                      <a:r>
                        <a:rPr lang="es-EC" sz="1200">
                          <a:effectLst/>
                        </a:rPr>
                        <a:t>porcentajes que pasa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c rowSpan="2">
                  <a:txBody>
                    <a:bodyPr/>
                    <a:lstStyle/>
                    <a:p>
                      <a:pPr algn="ctr">
                        <a:lnSpc>
                          <a:spcPct val="107000"/>
                        </a:lnSpc>
                        <a:spcAft>
                          <a:spcPts val="0"/>
                        </a:spcAft>
                      </a:pPr>
                      <a:r>
                        <a:rPr lang="es-EC" sz="1200">
                          <a:effectLst/>
                        </a:rPr>
                        <a:t>%retenido acumulado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rowSpan="2">
                  <a:txBody>
                    <a:bodyPr/>
                    <a:lstStyle/>
                    <a:p>
                      <a:pPr algn="ctr">
                        <a:lnSpc>
                          <a:spcPct val="107000"/>
                        </a:lnSpc>
                        <a:spcAft>
                          <a:spcPts val="0"/>
                        </a:spcAft>
                      </a:pPr>
                      <a:r>
                        <a:rPr lang="es-EC" sz="1200">
                          <a:effectLst/>
                        </a:rPr>
                        <a:t>% retenido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rowSpan="2">
                  <a:txBody>
                    <a:bodyPr/>
                    <a:lstStyle/>
                    <a:p>
                      <a:pPr algn="ctr">
                        <a:lnSpc>
                          <a:spcPct val="107000"/>
                        </a:lnSpc>
                        <a:spcAft>
                          <a:spcPts val="0"/>
                        </a:spcAft>
                      </a:pPr>
                      <a:r>
                        <a:rPr lang="es-EC" sz="1200">
                          <a:effectLst/>
                        </a:rPr>
                        <a:t>gramos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23850">
                <a:tc vMerge="1">
                  <a:txBody>
                    <a:bodyPr/>
                    <a:lstStyle/>
                    <a:p>
                      <a:endParaRPr lang="es-EC"/>
                    </a:p>
                  </a:txBody>
                  <a:tcPr/>
                </a:tc>
                <a:tc>
                  <a:txBody>
                    <a:bodyPr/>
                    <a:lstStyle/>
                    <a:p>
                      <a:pPr algn="ctr">
                        <a:lnSpc>
                          <a:spcPct val="107000"/>
                        </a:lnSpc>
                        <a:spcAft>
                          <a:spcPts val="0"/>
                        </a:spcAft>
                      </a:pPr>
                      <a:r>
                        <a:rPr lang="es-EC" sz="1200">
                          <a:effectLst/>
                        </a:rPr>
                        <a:t>min</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Máx.</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a:effectLst/>
                        </a:rPr>
                        <a:t>% promedio pasa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vMerge="1">
                  <a:txBody>
                    <a:bodyPr/>
                    <a:lstStyle/>
                    <a:p>
                      <a:endParaRPr lang="es-EC"/>
                    </a:p>
                  </a:txBody>
                  <a:tcPr/>
                </a:tc>
                <a:tc vMerge="1">
                  <a:txBody>
                    <a:bodyPr/>
                    <a:lstStyle/>
                    <a:p>
                      <a:endParaRPr lang="es-EC"/>
                    </a:p>
                  </a:txBody>
                  <a:tcPr/>
                </a:tc>
                <a:tc vMerge="1">
                  <a:txBody>
                    <a:bodyPr/>
                    <a:lstStyle/>
                    <a:p>
                      <a:endParaRPr lang="es-EC"/>
                    </a:p>
                  </a:txBody>
                  <a:tcPr/>
                </a:tc>
              </a:tr>
              <a:tr h="280762">
                <a:tc>
                  <a:txBody>
                    <a:bodyPr/>
                    <a:lstStyle/>
                    <a:p>
                      <a:pPr algn="ctr">
                        <a:lnSpc>
                          <a:spcPct val="107000"/>
                        </a:lnSpc>
                        <a:spcAft>
                          <a:spcPts val="0"/>
                        </a:spcAft>
                      </a:pPr>
                      <a:r>
                        <a:rPr lang="es-EC" sz="1200">
                          <a:effectLst/>
                        </a:rPr>
                        <a:t>3/4 '' (19,0 mm)</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100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100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100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a:effectLst/>
                        </a:rPr>
                        <a:t>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55495">
                <a:tc>
                  <a:txBody>
                    <a:bodyPr/>
                    <a:lstStyle/>
                    <a:p>
                      <a:pPr algn="ctr">
                        <a:lnSpc>
                          <a:spcPct val="107000"/>
                        </a:lnSpc>
                        <a:spcAft>
                          <a:spcPts val="0"/>
                        </a:spcAft>
                      </a:pPr>
                      <a:r>
                        <a:rPr lang="es-EC" sz="1200">
                          <a:effectLst/>
                        </a:rPr>
                        <a:t>1/2"(12,5mm)</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90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100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95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56.9</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38972">
                <a:tc>
                  <a:txBody>
                    <a:bodyPr/>
                    <a:lstStyle/>
                    <a:p>
                      <a:pPr algn="ctr">
                        <a:lnSpc>
                          <a:spcPct val="107000"/>
                        </a:lnSpc>
                        <a:spcAft>
                          <a:spcPts val="0"/>
                        </a:spcAft>
                      </a:pPr>
                      <a:r>
                        <a:rPr lang="es-EC" sz="1200">
                          <a:effectLst/>
                        </a:rPr>
                        <a:t>3/8 '' (9,51 mm)</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67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87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77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23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18</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a:effectLst/>
                        </a:rPr>
                        <a:t>183.3</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44971">
                <a:tc>
                  <a:txBody>
                    <a:bodyPr/>
                    <a:lstStyle/>
                    <a:p>
                      <a:pPr algn="ctr">
                        <a:lnSpc>
                          <a:spcPct val="107000"/>
                        </a:lnSpc>
                        <a:spcAft>
                          <a:spcPts val="0"/>
                        </a:spcAft>
                      </a:pPr>
                      <a:r>
                        <a:rPr lang="es-EC" sz="1200">
                          <a:effectLst/>
                        </a:rPr>
                        <a:t>No. 4 (4,76 mm)</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44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74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59</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41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18</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a:effectLst/>
                        </a:rPr>
                        <a:t>252.5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50970">
                <a:tc>
                  <a:txBody>
                    <a:bodyPr/>
                    <a:lstStyle/>
                    <a:p>
                      <a:pPr algn="ctr">
                        <a:lnSpc>
                          <a:spcPct val="107000"/>
                        </a:lnSpc>
                        <a:spcAft>
                          <a:spcPts val="0"/>
                        </a:spcAft>
                      </a:pPr>
                      <a:r>
                        <a:rPr lang="es-EC" sz="1200">
                          <a:effectLst/>
                        </a:rPr>
                        <a:t>No. 8 (2.36 mm)</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28</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58</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43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57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16</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a:effectLst/>
                        </a:rPr>
                        <a:t>190.7</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43522">
                <a:tc>
                  <a:txBody>
                    <a:bodyPr/>
                    <a:lstStyle/>
                    <a:p>
                      <a:pPr algn="ctr">
                        <a:lnSpc>
                          <a:spcPct val="107000"/>
                        </a:lnSpc>
                        <a:spcAft>
                          <a:spcPts val="0"/>
                        </a:spcAft>
                      </a:pPr>
                      <a:r>
                        <a:rPr lang="es-EC" sz="1200">
                          <a:effectLst/>
                        </a:rPr>
                        <a:t>No. 16(1,18 mm)</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20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46</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33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67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10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a:effectLst/>
                        </a:rPr>
                        <a:t>118.8</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36073">
                <a:tc>
                  <a:txBody>
                    <a:bodyPr/>
                    <a:lstStyle/>
                    <a:p>
                      <a:pPr algn="ctr">
                        <a:lnSpc>
                          <a:spcPct val="107000"/>
                        </a:lnSpc>
                        <a:spcAft>
                          <a:spcPts val="0"/>
                        </a:spcAft>
                      </a:pPr>
                      <a:r>
                        <a:rPr lang="es-EC" sz="1200">
                          <a:effectLst/>
                        </a:rPr>
                        <a:t>No. 30(0,6 mm)</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13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33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23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77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10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a:effectLst/>
                        </a:rPr>
                        <a:t>115.6</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42072">
                <a:tc>
                  <a:txBody>
                    <a:bodyPr/>
                    <a:lstStyle/>
                    <a:p>
                      <a:pPr algn="ctr">
                        <a:lnSpc>
                          <a:spcPct val="107000"/>
                        </a:lnSpc>
                        <a:spcAft>
                          <a:spcPts val="0"/>
                        </a:spcAft>
                      </a:pPr>
                      <a:r>
                        <a:rPr lang="es-EC" sz="1200">
                          <a:effectLst/>
                        </a:rPr>
                        <a:t>No. 50(0,30mm)</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21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13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87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10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129.3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80975">
                <a:tc>
                  <a:txBody>
                    <a:bodyPr/>
                    <a:lstStyle/>
                    <a:p>
                      <a:pPr algn="ctr">
                        <a:lnSpc>
                          <a:spcPct val="107000"/>
                        </a:lnSpc>
                        <a:spcAft>
                          <a:spcPts val="0"/>
                        </a:spcAft>
                      </a:pPr>
                      <a:r>
                        <a:rPr lang="es-EC" sz="1200">
                          <a:effectLst/>
                        </a:rPr>
                        <a:t>No. 100(0,15 mm)</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16</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10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91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a:effectLst/>
                        </a:rPr>
                        <a:t>42.4</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61925">
                <a:tc>
                  <a:txBody>
                    <a:bodyPr/>
                    <a:lstStyle/>
                    <a:p>
                      <a:pPr algn="ctr">
                        <a:lnSpc>
                          <a:spcPct val="107000"/>
                        </a:lnSpc>
                        <a:spcAft>
                          <a:spcPts val="0"/>
                        </a:spcAft>
                      </a:pPr>
                      <a:r>
                        <a:rPr lang="es-EC" sz="1200">
                          <a:effectLst/>
                        </a:rPr>
                        <a:t>No. 200(0,075 mm)</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10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6</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94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a:effectLst/>
                        </a:rPr>
                        <a:t>38.2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54141">
                <a:tc>
                  <a:txBody>
                    <a:bodyPr/>
                    <a:lstStyle/>
                    <a:p>
                      <a:pPr algn="ctr">
                        <a:lnSpc>
                          <a:spcPct val="107000"/>
                        </a:lnSpc>
                        <a:spcAft>
                          <a:spcPts val="0"/>
                        </a:spcAft>
                      </a:pPr>
                      <a:r>
                        <a:rPr lang="es-EC" sz="1200">
                          <a:effectLst/>
                        </a:rPr>
                        <a:t>Pasante No. 200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6</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71.7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09922">
                <a:tc gridSpan="5">
                  <a:txBody>
                    <a:bodyPr/>
                    <a:lstStyle/>
                    <a:p>
                      <a:pPr>
                        <a:lnSpc>
                          <a:spcPct val="107000"/>
                        </a:lnSpc>
                        <a:spcAft>
                          <a:spcPts val="0"/>
                        </a:spcAft>
                      </a:pPr>
                      <a:r>
                        <a:rPr lang="es-EC" sz="1200" dirty="0">
                          <a:effectLst/>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pPr>
                        <a:lnSpc>
                          <a:spcPct val="107000"/>
                        </a:lnSpc>
                      </a:pPr>
                      <a:endParaRPr lang="es-EC" sz="1600" dirty="0">
                        <a:effectLst/>
                        <a:latin typeface="Calibri" panose="020F0502020204030204" pitchFamily="34" charset="0"/>
                      </a:endParaRPr>
                    </a:p>
                  </a:txBody>
                  <a:tcPr marL="44450" marR="44450" marT="0" marB="0" anchor="ctr"/>
                </a:tc>
                <a:tc hMerge="1">
                  <a:txBody>
                    <a:bodyPr/>
                    <a:lstStyle/>
                    <a:p>
                      <a:pPr>
                        <a:lnSpc>
                          <a:spcPct val="107000"/>
                        </a:lnSpc>
                      </a:pPr>
                      <a:endParaRPr lang="es-EC" sz="1600" dirty="0">
                        <a:effectLst/>
                        <a:latin typeface="Calibri" panose="020F0502020204030204" pitchFamily="34" charset="0"/>
                      </a:endParaRPr>
                    </a:p>
                  </a:txBody>
                  <a:tcPr marL="44450" marR="44450" marT="0" marB="0" anchor="ctr"/>
                </a:tc>
                <a:tc hMerge="1">
                  <a:txBody>
                    <a:bodyPr/>
                    <a:lstStyle/>
                    <a:p>
                      <a:pPr>
                        <a:lnSpc>
                          <a:spcPct val="107000"/>
                        </a:lnSpc>
                      </a:pPr>
                      <a:endParaRPr lang="es-EC" sz="1600" dirty="0">
                        <a:effectLst/>
                        <a:latin typeface="Calibri" panose="020F0502020204030204" pitchFamily="34" charset="0"/>
                      </a:endParaRPr>
                    </a:p>
                  </a:txBody>
                  <a:tcPr marL="44450" marR="44450" marT="0" marB="0" anchor="ctr"/>
                </a:tc>
                <a:tc hMerge="1">
                  <a:txBody>
                    <a:bodyPr/>
                    <a:lstStyle/>
                    <a:p>
                      <a:pPr>
                        <a:lnSpc>
                          <a:spcPct val="107000"/>
                        </a:lnSpc>
                      </a:pPr>
                      <a:endParaRPr lang="es-EC" sz="1600" dirty="0">
                        <a:effectLst/>
                        <a:latin typeface="Calibri" panose="020F0502020204030204" pitchFamily="34" charset="0"/>
                      </a:endParaRPr>
                    </a:p>
                  </a:txBody>
                  <a:tcPr marL="44450" marR="44450" marT="0" marB="0" anchor="ctr"/>
                </a:tc>
                <a:tc>
                  <a:txBody>
                    <a:bodyPr/>
                    <a:lstStyle/>
                    <a:p>
                      <a:pPr algn="ctr">
                        <a:lnSpc>
                          <a:spcPct val="107000"/>
                        </a:lnSpc>
                        <a:spcAft>
                          <a:spcPts val="0"/>
                        </a:spcAft>
                      </a:pPr>
                      <a:r>
                        <a:rPr lang="es-EC" sz="1200">
                          <a:effectLst/>
                        </a:rPr>
                        <a:t>100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a:effectLst/>
                        </a:rPr>
                        <a:t>1199.4</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05587">
                <a:tc>
                  <a:txBody>
                    <a:bodyPr/>
                    <a:lstStyle/>
                    <a:p>
                      <a:pPr algn="ctr">
                        <a:lnSpc>
                          <a:spcPct val="107000"/>
                        </a:lnSpc>
                        <a:spcAft>
                          <a:spcPts val="0"/>
                        </a:spcAft>
                      </a:pPr>
                      <a:r>
                        <a:rPr lang="es-EC" sz="1200">
                          <a:effectLst/>
                        </a:rPr>
                        <a:t>Peso total</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1200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dirty="0">
                          <a:effectLst/>
                        </a:rPr>
                        <a:t>gr</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4">
                  <a:txBody>
                    <a:bodyPr/>
                    <a:lstStyle/>
                    <a:p>
                      <a:pPr>
                        <a:lnSpc>
                          <a:spcPct val="107000"/>
                        </a:lnSpc>
                        <a:spcAft>
                          <a:spcPts val="0"/>
                        </a:spcAft>
                      </a:pPr>
                      <a:r>
                        <a:rPr lang="es-EC" sz="1200" dirty="0">
                          <a:effectLst/>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pPr>
                        <a:lnSpc>
                          <a:spcPct val="107000"/>
                        </a:lnSpc>
                      </a:pPr>
                      <a:endParaRPr lang="es-EC" sz="1600">
                        <a:effectLst/>
                        <a:latin typeface="Calibri" panose="020F0502020204030204" pitchFamily="34" charset="0"/>
                      </a:endParaRPr>
                    </a:p>
                  </a:txBody>
                  <a:tcPr marL="44450" marR="44450" marT="0" marB="0" anchor="ctr"/>
                </a:tc>
                <a:tc hMerge="1">
                  <a:txBody>
                    <a:bodyPr/>
                    <a:lstStyle/>
                    <a:p>
                      <a:pPr algn="ctr">
                        <a:lnSpc>
                          <a:spcPct val="107000"/>
                        </a:lnSpc>
                        <a:spcAft>
                          <a:spcPts val="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pPr>
                        <a:lnSpc>
                          <a:spcPct val="107000"/>
                        </a:lnSpc>
                        <a:spcAft>
                          <a:spcPts val="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graphicFrame>
        <p:nvGraphicFramePr>
          <p:cNvPr id="11" name="Gráfico 10"/>
          <p:cNvGraphicFramePr/>
          <p:nvPr>
            <p:extLst>
              <p:ext uri="{D42A27DB-BD31-4B8C-83A1-F6EECF244321}">
                <p14:modId xmlns:p14="http://schemas.microsoft.com/office/powerpoint/2010/main" val="3481870298"/>
              </p:ext>
            </p:extLst>
          </p:nvPr>
        </p:nvGraphicFramePr>
        <p:xfrm>
          <a:off x="6306671" y="1540324"/>
          <a:ext cx="5460663" cy="43006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3747424"/>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52</a:t>
            </a:fld>
            <a:endParaRPr lang="en-US" dirty="0"/>
          </a:p>
        </p:txBody>
      </p:sp>
      <p:sp>
        <p:nvSpPr>
          <p:cNvPr id="5" name="Rectangle 1"/>
          <p:cNvSpPr>
            <a:spLocks noGrp="1" noChangeArrowheads="1"/>
          </p:cNvSpPr>
          <p:nvPr>
            <p:ph idx="1"/>
          </p:nvPr>
        </p:nvSpPr>
        <p:spPr bwMode="auto">
          <a:xfrm>
            <a:off x="555882" y="969547"/>
            <a:ext cx="7053232" cy="923330"/>
          </a:xfrm>
          <a:prstGeom prst="rect">
            <a:avLst/>
          </a:prstGeom>
          <a:noFill/>
          <a:ln w="9525">
            <a:solidFill>
              <a:schemeClr val="accent2">
                <a:lumMod val="20000"/>
                <a:lumOff val="8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144463" algn="just" defTabSz="914400" rtl="0" eaLnBrk="0" fontAlgn="base" latinLnBrk="0" hangingPunct="0">
              <a:lnSpc>
                <a:spcPct val="100000"/>
              </a:lnSpc>
              <a:spcBef>
                <a:spcPct val="0"/>
              </a:spcBef>
              <a:spcAft>
                <a:spcPct val="0"/>
              </a:spcAft>
              <a:buClrTx/>
              <a:buSzTx/>
              <a:buFontTx/>
              <a:buNone/>
              <a:tabLst/>
            </a:pPr>
            <a:r>
              <a:rPr lang="es-EC" altLang="es-ES" sz="1800" dirty="0" smtClean="0">
                <a:ea typeface="Calibri" panose="020F0502020204030204" pitchFamily="34" charset="0"/>
                <a:cs typeface="Times New Roman" panose="02020603050405020304" pitchFamily="18" charset="0"/>
              </a:rPr>
              <a:t>Diseño de briquetas de 1200 gr con porcentajes de asfalto que van desde el 5% hasta el 7% con variación de 0.5%.</a:t>
            </a:r>
          </a:p>
          <a:p>
            <a:pPr marL="0" marR="0" lvl="0" indent="144463" algn="just" defTabSz="914400" rtl="0" eaLnBrk="0" fontAlgn="base" latinLnBrk="0" hangingPunct="0">
              <a:lnSpc>
                <a:spcPct val="100000"/>
              </a:lnSpc>
              <a:spcBef>
                <a:spcPct val="0"/>
              </a:spcBef>
              <a:spcAft>
                <a:spcPct val="0"/>
              </a:spcAft>
              <a:buClrTx/>
              <a:buSzTx/>
              <a:buFontTx/>
              <a:buNone/>
              <a:tabLst/>
            </a:pPr>
            <a:r>
              <a:rPr lang="es-EC" altLang="es-ES" sz="1800" dirty="0" smtClean="0">
                <a:ea typeface="Calibri" panose="020F0502020204030204" pitchFamily="34" charset="0"/>
                <a:cs typeface="Times New Roman" panose="02020603050405020304" pitchFamily="18" charset="0"/>
              </a:rPr>
              <a:t> Diseño realizado para trafico ligero numero de golpes 50 por lado</a:t>
            </a:r>
            <a:endParaRPr kumimoji="0" lang="es-EC" altLang="es-ES" b="0" i="0" u="none" strike="noStrike" cap="none" normalizeH="0" baseline="0" dirty="0" smtClean="0">
              <a:ln>
                <a:noFill/>
              </a:ln>
              <a:solidFill>
                <a:schemeClr val="tx1"/>
              </a:solidFill>
              <a:effectLst/>
            </a:endParaRPr>
          </a:p>
        </p:txBody>
      </p:sp>
      <p:pic>
        <p:nvPicPr>
          <p:cNvPr id="17" name="Imagen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16894" y="3858575"/>
            <a:ext cx="1703448" cy="2416985"/>
          </a:xfrm>
          <a:prstGeom prst="rect">
            <a:avLst/>
          </a:prstGeom>
        </p:spPr>
      </p:pic>
      <p:sp>
        <p:nvSpPr>
          <p:cNvPr id="19" name="CuadroTexto 18"/>
          <p:cNvSpPr txBox="1"/>
          <p:nvPr/>
        </p:nvSpPr>
        <p:spPr>
          <a:xfrm>
            <a:off x="3678615" y="354452"/>
            <a:ext cx="6184176" cy="400110"/>
          </a:xfrm>
          <a:prstGeom prst="rect">
            <a:avLst/>
          </a:prstGeom>
          <a:noFill/>
        </p:spPr>
        <p:txBody>
          <a:bodyPr wrap="square" rtlCol="0">
            <a:spAutoFit/>
          </a:bodyPr>
          <a:lstStyle/>
          <a:p>
            <a:pPr marL="0" lvl="3"/>
            <a:r>
              <a:rPr lang="es-ES" sz="2000" b="1" dirty="0" smtClean="0"/>
              <a:t>ELABORACIÓN DE BRIQUETAS (A</a:t>
            </a:r>
            <a:r>
              <a:rPr lang="es-EC" altLang="es-ES" sz="2000" b="1" dirty="0" smtClean="0">
                <a:ea typeface="Calibri" panose="020F0502020204030204" pitchFamily="34" charset="0"/>
                <a:cs typeface="Times New Roman" panose="02020603050405020304" pitchFamily="18" charset="0"/>
              </a:rPr>
              <a:t>STM </a:t>
            </a:r>
            <a:r>
              <a:rPr lang="es-EC" altLang="es-ES" sz="2000" b="1" dirty="0">
                <a:ea typeface="Calibri" panose="020F0502020204030204" pitchFamily="34" charset="0"/>
                <a:cs typeface="Times New Roman" panose="02020603050405020304" pitchFamily="18" charset="0"/>
              </a:rPr>
              <a:t>D </a:t>
            </a:r>
            <a:r>
              <a:rPr lang="es-EC" altLang="es-ES" sz="2000" b="1" dirty="0" smtClean="0">
                <a:ea typeface="Calibri" panose="020F0502020204030204" pitchFamily="34" charset="0"/>
                <a:cs typeface="Times New Roman" panose="02020603050405020304" pitchFamily="18" charset="0"/>
              </a:rPr>
              <a:t>6926)</a:t>
            </a:r>
            <a:endParaRPr lang="es-ES" sz="2000" b="1" dirty="0"/>
          </a:p>
        </p:txBody>
      </p:sp>
      <p:sp>
        <p:nvSpPr>
          <p:cNvPr id="20" name="Flecha derecha 19"/>
          <p:cNvSpPr/>
          <p:nvPr/>
        </p:nvSpPr>
        <p:spPr>
          <a:xfrm>
            <a:off x="7748071" y="3858575"/>
            <a:ext cx="510984" cy="3650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7" name="Imagen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6904" y="1186913"/>
            <a:ext cx="3250431" cy="1828367"/>
          </a:xfrm>
          <a:prstGeom prst="rect">
            <a:avLst/>
          </a:prstGeom>
        </p:spPr>
      </p:pic>
      <p:pic>
        <p:nvPicPr>
          <p:cNvPr id="28" name="Imagen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881" y="2270030"/>
            <a:ext cx="1571555" cy="1915959"/>
          </a:xfrm>
          <a:prstGeom prst="rect">
            <a:avLst/>
          </a:prstGeom>
        </p:spPr>
      </p:pic>
      <p:pic>
        <p:nvPicPr>
          <p:cNvPr id="29" name="Imagen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0585" y="2292739"/>
            <a:ext cx="1696768" cy="1893250"/>
          </a:xfrm>
          <a:prstGeom prst="rect">
            <a:avLst/>
          </a:prstGeom>
        </p:spPr>
      </p:pic>
      <p:pic>
        <p:nvPicPr>
          <p:cNvPr id="30" name="Imagen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991183" y="4723929"/>
            <a:ext cx="2238862" cy="1578107"/>
          </a:xfrm>
          <a:prstGeom prst="rect">
            <a:avLst/>
          </a:prstGeom>
        </p:spPr>
      </p:pic>
      <p:pic>
        <p:nvPicPr>
          <p:cNvPr id="31" name="Imagen 30"/>
          <p:cNvPicPr>
            <a:picLocks noChangeAspect="1"/>
          </p:cNvPicPr>
          <p:nvPr/>
        </p:nvPicPr>
        <p:blipFill rotWithShape="1">
          <a:blip r:embed="rId7" cstate="print">
            <a:extLst>
              <a:ext uri="{28A0092B-C50C-407E-A947-70E740481C1C}">
                <a14:useLocalDpi xmlns:a14="http://schemas.microsoft.com/office/drawing/2010/main" val="0"/>
              </a:ext>
            </a:extLst>
          </a:blip>
          <a:srcRect l="20790" r="20527"/>
          <a:stretch/>
        </p:blipFill>
        <p:spPr>
          <a:xfrm rot="5400000">
            <a:off x="8782835" y="2838665"/>
            <a:ext cx="2718567" cy="3497256"/>
          </a:xfrm>
          <a:prstGeom prst="rect">
            <a:avLst/>
          </a:prstGeom>
        </p:spPr>
      </p:pic>
      <p:pic>
        <p:nvPicPr>
          <p:cNvPr id="32" name="Imagen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3779536" y="4833207"/>
            <a:ext cx="2238866" cy="1359554"/>
          </a:xfrm>
          <a:prstGeom prst="rect">
            <a:avLst/>
          </a:prstGeom>
        </p:spPr>
      </p:pic>
      <p:pic>
        <p:nvPicPr>
          <p:cNvPr id="33" name="Imagen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2171469" y="2560343"/>
            <a:ext cx="1878291" cy="1373001"/>
          </a:xfrm>
          <a:prstGeom prst="rect">
            <a:avLst/>
          </a:prstGeom>
        </p:spPr>
      </p:pic>
    </p:spTree>
    <p:extLst>
      <p:ext uri="{BB962C8B-B14F-4D97-AF65-F5344CB8AC3E}">
        <p14:creationId xmlns:p14="http://schemas.microsoft.com/office/powerpoint/2010/main" val="3078776787"/>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53</a:t>
            </a:fld>
            <a:endParaRPr lang="en-US" dirty="0"/>
          </a:p>
        </p:txBody>
      </p:sp>
      <p:sp>
        <p:nvSpPr>
          <p:cNvPr id="6" name="CuadroTexto 5"/>
          <p:cNvSpPr txBox="1"/>
          <p:nvPr/>
        </p:nvSpPr>
        <p:spPr>
          <a:xfrm>
            <a:off x="3102175" y="305761"/>
            <a:ext cx="7166378" cy="677108"/>
          </a:xfrm>
          <a:prstGeom prst="rect">
            <a:avLst/>
          </a:prstGeom>
          <a:noFill/>
        </p:spPr>
        <p:txBody>
          <a:bodyPr wrap="square" rtlCol="0">
            <a:spAutoFit/>
          </a:bodyPr>
          <a:lstStyle/>
          <a:p>
            <a:pPr marL="0" lvl="3"/>
            <a:r>
              <a:rPr lang="es-ES" sz="2000" b="1" dirty="0" smtClean="0"/>
              <a:t>Ensayo de estabilidad y fluencia Marshall - ASTM D 6927</a:t>
            </a:r>
          </a:p>
          <a:p>
            <a:endParaRPr lang="es-ES" dirty="0"/>
          </a:p>
        </p:txBody>
      </p:sp>
      <p:sp>
        <p:nvSpPr>
          <p:cNvPr id="7" name="CuadroTexto 6"/>
          <p:cNvSpPr txBox="1"/>
          <p:nvPr/>
        </p:nvSpPr>
        <p:spPr>
          <a:xfrm>
            <a:off x="3241645" y="4653388"/>
            <a:ext cx="7529448" cy="677108"/>
          </a:xfrm>
          <a:prstGeom prst="rect">
            <a:avLst/>
          </a:prstGeom>
          <a:noFill/>
        </p:spPr>
        <p:txBody>
          <a:bodyPr wrap="square" rtlCol="0">
            <a:spAutoFit/>
          </a:bodyPr>
          <a:lstStyle/>
          <a:p>
            <a:pPr marL="0" lvl="3"/>
            <a:r>
              <a:rPr lang="es-ES" sz="2000" b="1" dirty="0"/>
              <a:t>Gravedad especifica máxima teórica (</a:t>
            </a:r>
            <a:r>
              <a:rPr lang="es-ES" sz="2000" b="1" dirty="0" err="1" smtClean="0"/>
              <a:t>Gmm</a:t>
            </a:r>
            <a:r>
              <a:rPr lang="es-ES" sz="2000" b="1" dirty="0" smtClean="0"/>
              <a:t>) </a:t>
            </a:r>
            <a:r>
              <a:rPr lang="en-US" sz="2000" b="1" dirty="0" smtClean="0"/>
              <a:t>- </a:t>
            </a:r>
            <a:r>
              <a:rPr lang="es-ES" sz="2000" b="1" dirty="0" smtClean="0"/>
              <a:t>ASTM </a:t>
            </a:r>
            <a:r>
              <a:rPr lang="es-ES" sz="2000" b="1" dirty="0"/>
              <a:t>D 2041</a:t>
            </a:r>
          </a:p>
          <a:p>
            <a:endParaRPr lang="es-ES" dirty="0"/>
          </a:p>
        </p:txBody>
      </p:sp>
      <p:sp>
        <p:nvSpPr>
          <p:cNvPr id="8"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25" name="CuadroTexto 24"/>
          <p:cNvSpPr txBox="1"/>
          <p:nvPr/>
        </p:nvSpPr>
        <p:spPr>
          <a:xfrm>
            <a:off x="432878" y="2629574"/>
            <a:ext cx="6054432" cy="677108"/>
          </a:xfrm>
          <a:prstGeom prst="rect">
            <a:avLst/>
          </a:prstGeom>
          <a:noFill/>
        </p:spPr>
        <p:txBody>
          <a:bodyPr wrap="square" rtlCol="0">
            <a:spAutoFit/>
          </a:bodyPr>
          <a:lstStyle/>
          <a:p>
            <a:pPr marL="0" lvl="3"/>
            <a:r>
              <a:rPr lang="es-ES" sz="2000" b="1" dirty="0" smtClean="0"/>
              <a:t>Gravedad especifica Bulk </a:t>
            </a:r>
            <a:r>
              <a:rPr lang="es-ES" sz="2000" b="1" dirty="0"/>
              <a:t>(</a:t>
            </a:r>
            <a:r>
              <a:rPr lang="es-ES" sz="2000" b="1" dirty="0" err="1"/>
              <a:t>Gmb</a:t>
            </a:r>
            <a:r>
              <a:rPr lang="es-ES" sz="2000" b="1" dirty="0" smtClean="0"/>
              <a:t>) </a:t>
            </a:r>
            <a:r>
              <a:rPr lang="es-ES" sz="2000" b="1" dirty="0"/>
              <a:t>- ASTM D2726  </a:t>
            </a:r>
          </a:p>
          <a:p>
            <a:endParaRPr lang="es-ES" dirty="0"/>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9774" y="3111325"/>
            <a:ext cx="2205912" cy="1398866"/>
          </a:xfrm>
          <a:prstGeom prst="rect">
            <a:avLst/>
          </a:prstGeom>
        </p:spPr>
      </p:pic>
      <p:pic>
        <p:nvPicPr>
          <p:cNvPr id="10" name="Imagen 9"/>
          <p:cNvPicPr>
            <a:picLocks noChangeAspect="1"/>
          </p:cNvPicPr>
          <p:nvPr/>
        </p:nvPicPr>
        <p:blipFill rotWithShape="1">
          <a:blip r:embed="rId3" cstate="print">
            <a:extLst>
              <a:ext uri="{28A0092B-C50C-407E-A947-70E740481C1C}">
                <a14:useLocalDpi xmlns:a14="http://schemas.microsoft.com/office/drawing/2010/main" val="0"/>
              </a:ext>
            </a:extLst>
          </a:blip>
          <a:srcRect l="16759" r="19024"/>
          <a:stretch/>
        </p:blipFill>
        <p:spPr>
          <a:xfrm>
            <a:off x="3102175" y="3111325"/>
            <a:ext cx="1573306" cy="1378114"/>
          </a:xfrm>
          <a:prstGeom prst="rect">
            <a:avLst/>
          </a:prstGeom>
        </p:spPr>
      </p:pic>
      <p:pic>
        <p:nvPicPr>
          <p:cNvPr id="37" name="Imagen 36" descr="C:\Users\Home\Desktop\fotos fin\Camera\20171018_093310.jpg"/>
          <p:cNvPicPr/>
          <p:nvPr/>
        </p:nvPicPr>
        <p:blipFill rotWithShape="1">
          <a:blip r:embed="rId4" cstate="email">
            <a:extLst>
              <a:ext uri="{28A0092B-C50C-407E-A947-70E740481C1C}">
                <a14:useLocalDpi xmlns:a14="http://schemas.microsoft.com/office/drawing/2010/main"/>
              </a:ext>
            </a:extLst>
          </a:blip>
          <a:srcRect/>
          <a:stretch/>
        </p:blipFill>
        <p:spPr bwMode="auto">
          <a:xfrm>
            <a:off x="1481308" y="3111325"/>
            <a:ext cx="1376574" cy="1388490"/>
          </a:xfrm>
          <a:prstGeom prst="rect">
            <a:avLst/>
          </a:prstGeom>
          <a:noFill/>
          <a:ln>
            <a:noFill/>
          </a:ln>
          <a:extLst>
            <a:ext uri="{53640926-AAD7-44D8-BBD7-CCE9431645EC}">
              <a14:shadowObscured xmlns:a14="http://schemas.microsoft.com/office/drawing/2010/main"/>
            </a:ext>
          </a:extLst>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998111" y="1019726"/>
            <a:ext cx="1656057" cy="1168989"/>
          </a:xfrm>
          <a:prstGeom prst="rect">
            <a:avLst/>
          </a:prstGeom>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800728" y="1077527"/>
            <a:ext cx="1674014" cy="1071345"/>
          </a:xfrm>
          <a:prstGeom prst="rect">
            <a:avLst/>
          </a:prstGeom>
        </p:spPr>
      </p:pic>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9632" y="798455"/>
            <a:ext cx="1993775" cy="1624882"/>
          </a:xfrm>
          <a:prstGeom prst="rect">
            <a:avLst/>
          </a:prstGeom>
        </p:spPr>
      </p:pic>
      <p:pic>
        <p:nvPicPr>
          <p:cNvPr id="39" name="Imagen 38"/>
          <p:cNvPicPr/>
          <p:nvPr/>
        </p:nvPicPr>
        <p:blipFill>
          <a:blip r:embed="rId8"/>
          <a:stretch>
            <a:fillRect/>
          </a:stretch>
        </p:blipFill>
        <p:spPr>
          <a:xfrm>
            <a:off x="4529643" y="798455"/>
            <a:ext cx="1301333" cy="1651013"/>
          </a:xfrm>
          <a:prstGeom prst="rect">
            <a:avLst/>
          </a:prstGeom>
        </p:spPr>
      </p:pic>
      <p:pic>
        <p:nvPicPr>
          <p:cNvPr id="14" name="Imagen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3451831" y="5355329"/>
            <a:ext cx="1602828" cy="1040920"/>
          </a:xfrm>
          <a:prstGeom prst="rect">
            <a:avLst/>
          </a:prstGeom>
        </p:spPr>
      </p:pic>
      <p:pic>
        <p:nvPicPr>
          <p:cNvPr id="15" name="Imagen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19774" y="5074375"/>
            <a:ext cx="2205912" cy="1602827"/>
          </a:xfrm>
          <a:prstGeom prst="rect">
            <a:avLst/>
          </a:prstGeom>
        </p:spPr>
      </p:pic>
      <p:pic>
        <p:nvPicPr>
          <p:cNvPr id="40" name="Imagen 3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271755" y="5074374"/>
            <a:ext cx="1529252" cy="1602827"/>
          </a:xfrm>
          <a:prstGeom prst="rect">
            <a:avLst/>
          </a:prstGeom>
        </p:spPr>
      </p:pic>
    </p:spTree>
    <p:extLst>
      <p:ext uri="{BB962C8B-B14F-4D97-AF65-F5344CB8AC3E}">
        <p14:creationId xmlns:p14="http://schemas.microsoft.com/office/powerpoint/2010/main" val="1944059935"/>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25307" y="149088"/>
            <a:ext cx="8614410" cy="542806"/>
          </a:xfrm>
        </p:spPr>
        <p:txBody>
          <a:bodyPr/>
          <a:lstStyle/>
          <a:p>
            <a:r>
              <a:rPr lang="es-ES" sz="3200" dirty="0"/>
              <a:t>Diseño de la mezcla asfáltica</a:t>
            </a:r>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54</a:t>
            </a:fld>
            <a:endParaRPr lang="en-US" dirty="0"/>
          </a:p>
        </p:txBody>
      </p:sp>
      <p:sp>
        <p:nvSpPr>
          <p:cNvPr id="22" name="Cuadro de texto 519"/>
          <p:cNvSpPr txBox="1"/>
          <p:nvPr/>
        </p:nvSpPr>
        <p:spPr>
          <a:xfrm>
            <a:off x="1268293" y="1763993"/>
            <a:ext cx="679539" cy="26413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9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2268.88</a:t>
            </a:r>
            <a:endParaRPr lang="es-ES" sz="105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Cuadro de texto 520"/>
          <p:cNvSpPr txBox="1"/>
          <p:nvPr/>
        </p:nvSpPr>
        <p:spPr>
          <a:xfrm>
            <a:off x="1268293" y="4253274"/>
            <a:ext cx="560235" cy="26546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2.054</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5" name="Gráfico 14"/>
          <p:cNvGraphicFramePr/>
          <p:nvPr>
            <p:extLst>
              <p:ext uri="{D42A27DB-BD31-4B8C-83A1-F6EECF244321}">
                <p14:modId xmlns:p14="http://schemas.microsoft.com/office/powerpoint/2010/main" val="3791944953"/>
              </p:ext>
            </p:extLst>
          </p:nvPr>
        </p:nvGraphicFramePr>
        <p:xfrm>
          <a:off x="1312738" y="866525"/>
          <a:ext cx="4331945" cy="26483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Gráfico 15"/>
          <p:cNvGraphicFramePr/>
          <p:nvPr>
            <p:extLst>
              <p:ext uri="{D42A27DB-BD31-4B8C-83A1-F6EECF244321}">
                <p14:modId xmlns:p14="http://schemas.microsoft.com/office/powerpoint/2010/main" val="521706276"/>
              </p:ext>
            </p:extLst>
          </p:nvPr>
        </p:nvGraphicFramePr>
        <p:xfrm>
          <a:off x="6328607" y="697988"/>
          <a:ext cx="4888742" cy="2837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Gráfico 16"/>
          <p:cNvGraphicFramePr/>
          <p:nvPr>
            <p:extLst>
              <p:ext uri="{D42A27DB-BD31-4B8C-83A1-F6EECF244321}">
                <p14:modId xmlns:p14="http://schemas.microsoft.com/office/powerpoint/2010/main" val="4055518014"/>
              </p:ext>
            </p:extLst>
          </p:nvPr>
        </p:nvGraphicFramePr>
        <p:xfrm>
          <a:off x="1268293" y="3770356"/>
          <a:ext cx="4229100" cy="2800350"/>
        </p:xfrm>
        <a:graphic>
          <a:graphicData uri="http://schemas.openxmlformats.org/drawingml/2006/chart">
            <c:chart xmlns:c="http://schemas.openxmlformats.org/drawingml/2006/chart" xmlns:r="http://schemas.openxmlformats.org/officeDocument/2006/relationships" r:id="rId4"/>
          </a:graphicData>
        </a:graphic>
      </p:graphicFrame>
      <p:cxnSp>
        <p:nvCxnSpPr>
          <p:cNvPr id="5" name="Conector recto 4"/>
          <p:cNvCxnSpPr/>
          <p:nvPr/>
        </p:nvCxnSpPr>
        <p:spPr>
          <a:xfrm flipV="1">
            <a:off x="4195482" y="4427905"/>
            <a:ext cx="0" cy="1817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ector recto 6"/>
          <p:cNvCxnSpPr/>
          <p:nvPr/>
        </p:nvCxnSpPr>
        <p:spPr>
          <a:xfrm flipH="1">
            <a:off x="1734671" y="4427905"/>
            <a:ext cx="2460811"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1" name="Gráfico 30"/>
          <p:cNvGraphicFramePr/>
          <p:nvPr>
            <p:extLst>
              <p:ext uri="{D42A27DB-BD31-4B8C-83A1-F6EECF244321}">
                <p14:modId xmlns:p14="http://schemas.microsoft.com/office/powerpoint/2010/main" val="4288642956"/>
              </p:ext>
            </p:extLst>
          </p:nvPr>
        </p:nvGraphicFramePr>
        <p:xfrm>
          <a:off x="6269173" y="3770356"/>
          <a:ext cx="5007610" cy="257417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7337912"/>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14675" y="123347"/>
            <a:ext cx="8614410" cy="542806"/>
          </a:xfrm>
        </p:spPr>
        <p:txBody>
          <a:bodyPr/>
          <a:lstStyle/>
          <a:p>
            <a:r>
              <a:rPr lang="es-ES" sz="2400" dirty="0"/>
              <a:t>Diseño de la mezcla asfáltica</a:t>
            </a:r>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55</a:t>
            </a:fld>
            <a:endParaRPr lang="en-US" dirty="0"/>
          </a:p>
        </p:txBody>
      </p:sp>
      <p:graphicFrame>
        <p:nvGraphicFramePr>
          <p:cNvPr id="3" name="Tabla 2"/>
          <p:cNvGraphicFramePr>
            <a:graphicFrameLocks noGrp="1"/>
          </p:cNvGraphicFramePr>
          <p:nvPr>
            <p:extLst>
              <p:ext uri="{D42A27DB-BD31-4B8C-83A1-F6EECF244321}">
                <p14:modId xmlns:p14="http://schemas.microsoft.com/office/powerpoint/2010/main" val="4095398976"/>
              </p:ext>
            </p:extLst>
          </p:nvPr>
        </p:nvGraphicFramePr>
        <p:xfrm>
          <a:off x="3209327" y="3992505"/>
          <a:ext cx="5709690" cy="2654082"/>
        </p:xfrm>
        <a:graphic>
          <a:graphicData uri="http://schemas.openxmlformats.org/drawingml/2006/table">
            <a:tbl>
              <a:tblPr firstRow="1" firstCol="1" bandRow="1">
                <a:tableStyleId>{8799B23B-EC83-4686-B30A-512413B5E67A}</a:tableStyleId>
              </a:tblPr>
              <a:tblGrid>
                <a:gridCol w="884359"/>
                <a:gridCol w="884359"/>
                <a:gridCol w="858600"/>
                <a:gridCol w="858600"/>
                <a:gridCol w="1111886"/>
                <a:gridCol w="1111886"/>
              </a:tblGrid>
              <a:tr h="1020084">
                <a:tc>
                  <a:txBody>
                    <a:bodyPr/>
                    <a:lstStyle/>
                    <a:p>
                      <a:pPr algn="ctr">
                        <a:lnSpc>
                          <a:spcPct val="107000"/>
                        </a:lnSpc>
                        <a:spcAft>
                          <a:spcPts val="0"/>
                        </a:spcAft>
                      </a:pPr>
                      <a:r>
                        <a:rPr lang="es-ES" sz="1200" dirty="0">
                          <a:effectLst/>
                        </a:rPr>
                        <a:t> </a:t>
                      </a:r>
                    </a:p>
                    <a:p>
                      <a:pPr algn="ctr">
                        <a:lnSpc>
                          <a:spcPct val="107000"/>
                        </a:lnSpc>
                        <a:spcAft>
                          <a:spcPts val="0"/>
                        </a:spcAft>
                      </a:pPr>
                      <a:r>
                        <a:rPr lang="es-ES" sz="1200" dirty="0">
                          <a:effectLst/>
                        </a:rPr>
                        <a:t>Porcentaje óptimo de asfalto</a:t>
                      </a:r>
                      <a:endParaRPr lang="es-ES" sz="1200" dirty="0">
                        <a:effectLst/>
                        <a:latin typeface="+mj-lt"/>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0"/>
                        </a:spcAft>
                      </a:pPr>
                      <a:r>
                        <a:rPr lang="es-ES" sz="1200" dirty="0">
                          <a:effectLst/>
                        </a:rPr>
                        <a:t> </a:t>
                      </a:r>
                    </a:p>
                    <a:p>
                      <a:pPr algn="ctr">
                        <a:lnSpc>
                          <a:spcPct val="107000"/>
                        </a:lnSpc>
                        <a:spcAft>
                          <a:spcPts val="0"/>
                        </a:spcAft>
                      </a:pPr>
                      <a:r>
                        <a:rPr lang="es-ES" sz="1200" dirty="0">
                          <a:effectLst/>
                        </a:rPr>
                        <a:t> </a:t>
                      </a:r>
                    </a:p>
                    <a:p>
                      <a:pPr algn="ctr">
                        <a:lnSpc>
                          <a:spcPct val="107000"/>
                        </a:lnSpc>
                        <a:spcAft>
                          <a:spcPts val="0"/>
                        </a:spcAft>
                      </a:pPr>
                      <a:r>
                        <a:rPr lang="es-ES" sz="1200" dirty="0">
                          <a:effectLst/>
                        </a:rPr>
                        <a:t>Parámetros</a:t>
                      </a:r>
                      <a:endParaRPr lang="es-ES" sz="1200" dirty="0">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a:txBody>
                    <a:bodyPr/>
                    <a:lstStyle/>
                    <a:p>
                      <a:pPr algn="ctr">
                        <a:lnSpc>
                          <a:spcPct val="107000"/>
                        </a:lnSpc>
                        <a:spcAft>
                          <a:spcPts val="0"/>
                        </a:spcAft>
                      </a:pPr>
                      <a:r>
                        <a:rPr lang="es-ES" sz="1200">
                          <a:effectLst/>
                        </a:rPr>
                        <a:t> </a:t>
                      </a:r>
                    </a:p>
                    <a:p>
                      <a:pPr algn="ctr">
                        <a:lnSpc>
                          <a:spcPct val="107000"/>
                        </a:lnSpc>
                        <a:spcAft>
                          <a:spcPts val="0"/>
                        </a:spcAft>
                      </a:pPr>
                      <a:r>
                        <a:rPr lang="es-ES" sz="1200">
                          <a:effectLst/>
                        </a:rPr>
                        <a:t> </a:t>
                      </a:r>
                    </a:p>
                    <a:p>
                      <a:pPr algn="ctr">
                        <a:lnSpc>
                          <a:spcPct val="107000"/>
                        </a:lnSpc>
                        <a:spcAft>
                          <a:spcPts val="0"/>
                        </a:spcAft>
                      </a:pPr>
                      <a:r>
                        <a:rPr lang="es-ES" sz="1200">
                          <a:effectLst/>
                        </a:rPr>
                        <a:t>valor calculado</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a:effectLst/>
                        </a:rPr>
                        <a:t>Valor que establece  </a:t>
                      </a:r>
                      <a:r>
                        <a:rPr lang="es-ES" sz="1200" dirty="0" err="1">
                          <a:effectLst/>
                        </a:rPr>
                        <a:t>Mtop</a:t>
                      </a:r>
                      <a:r>
                        <a:rPr lang="es-ES" sz="1200" dirty="0">
                          <a:effectLst/>
                        </a:rPr>
                        <a:t> 2002 tabla 405.5.4</a:t>
                      </a:r>
                      <a:endParaRPr lang="es-ES" sz="12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a:effectLst/>
                        </a:rPr>
                        <a:t> </a:t>
                      </a:r>
                    </a:p>
                    <a:p>
                      <a:pPr algn="ctr">
                        <a:lnSpc>
                          <a:spcPct val="107000"/>
                        </a:lnSpc>
                        <a:spcAft>
                          <a:spcPts val="0"/>
                        </a:spcAft>
                      </a:pPr>
                      <a:r>
                        <a:rPr lang="es-ES" sz="1200">
                          <a:effectLst/>
                        </a:rPr>
                        <a:t> </a:t>
                      </a:r>
                    </a:p>
                    <a:p>
                      <a:pPr algn="ctr">
                        <a:lnSpc>
                          <a:spcPct val="107000"/>
                        </a:lnSpc>
                        <a:spcAft>
                          <a:spcPts val="0"/>
                        </a:spcAft>
                      </a:pPr>
                      <a:r>
                        <a:rPr lang="es-ES" sz="1200">
                          <a:effectLst/>
                        </a:rPr>
                        <a:t>Comprobación</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r>
              <a:tr h="466857">
                <a:tc rowSpan="5">
                  <a:txBody>
                    <a:bodyPr/>
                    <a:lstStyle/>
                    <a:p>
                      <a:pPr algn="ctr">
                        <a:lnSpc>
                          <a:spcPct val="107000"/>
                        </a:lnSpc>
                        <a:spcAft>
                          <a:spcPts val="0"/>
                        </a:spcAft>
                      </a:pPr>
                      <a:r>
                        <a:rPr lang="es-ES" sz="1200" dirty="0" smtClean="0">
                          <a:effectLst/>
                        </a:rPr>
                        <a:t>6.7</a:t>
                      </a:r>
                      <a:endParaRPr lang="es-ES" sz="12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a:effectLst/>
                        </a:rPr>
                        <a:t>Vacíos en la mezcla</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a:effectLst/>
                        </a:rPr>
                        <a:t>(%)</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smtClean="0">
                          <a:effectLst/>
                          <a:latin typeface="+mj-lt"/>
                          <a:ea typeface="Calibri" panose="020F0502020204030204" pitchFamily="34" charset="0"/>
                          <a:cs typeface="Times New Roman" panose="02020603050405020304" pitchFamily="18" charset="0"/>
                        </a:rPr>
                        <a:t>3</a:t>
                      </a:r>
                      <a:endParaRPr lang="es-ES" sz="12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a:effectLst/>
                        </a:rPr>
                        <a:t>3 - 5</a:t>
                      </a:r>
                      <a:endParaRPr lang="es-ES" sz="12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smtClean="0">
                          <a:effectLst/>
                        </a:rPr>
                        <a:t>CUMPLE</a:t>
                      </a:r>
                      <a:endParaRPr lang="es-ES" sz="1200" b="1" dirty="0">
                        <a:effectLst/>
                        <a:latin typeface="+mj-lt"/>
                        <a:ea typeface="Calibri" panose="020F0502020204030204" pitchFamily="34" charset="0"/>
                        <a:cs typeface="Times New Roman" panose="02020603050405020304" pitchFamily="18" charset="0"/>
                      </a:endParaRPr>
                    </a:p>
                  </a:txBody>
                  <a:tcPr marL="68580" marR="68580" marT="0" marB="0" anchor="ctr"/>
                </a:tc>
              </a:tr>
              <a:tr h="233428">
                <a:tc vMerge="1">
                  <a:txBody>
                    <a:bodyPr/>
                    <a:lstStyle/>
                    <a:p>
                      <a:endParaRPr lang="es-ES"/>
                    </a:p>
                  </a:txBody>
                  <a:tcPr/>
                </a:tc>
                <a:tc>
                  <a:txBody>
                    <a:bodyPr/>
                    <a:lstStyle/>
                    <a:p>
                      <a:pPr algn="ctr">
                        <a:lnSpc>
                          <a:spcPct val="107000"/>
                        </a:lnSpc>
                        <a:spcAft>
                          <a:spcPts val="0"/>
                        </a:spcAft>
                      </a:pPr>
                      <a:r>
                        <a:rPr lang="es-ES" sz="1200">
                          <a:effectLst/>
                        </a:rPr>
                        <a:t>Estabilidad</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a:effectLst/>
                        </a:rPr>
                        <a:t>(lb)</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smtClean="0">
                          <a:effectLst/>
                        </a:rPr>
                        <a:t>2268.88</a:t>
                      </a:r>
                      <a:endParaRPr lang="es-ES" sz="1200" b="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a:effectLst/>
                        </a:rPr>
                        <a:t>min </a:t>
                      </a:r>
                      <a:r>
                        <a:rPr lang="es-ES" sz="1200" dirty="0" smtClean="0">
                          <a:effectLst/>
                        </a:rPr>
                        <a:t>1000</a:t>
                      </a:r>
                      <a:endParaRPr lang="es-ES" sz="12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smtClean="0">
                          <a:effectLst/>
                        </a:rPr>
                        <a:t>CUMPLE</a:t>
                      </a:r>
                      <a:endParaRPr lang="es-ES" sz="1200" b="1" dirty="0">
                        <a:effectLst/>
                        <a:latin typeface="+mj-lt"/>
                        <a:ea typeface="Calibri" panose="020F0502020204030204" pitchFamily="34" charset="0"/>
                        <a:cs typeface="Times New Roman" panose="02020603050405020304" pitchFamily="18" charset="0"/>
                      </a:endParaRPr>
                    </a:p>
                  </a:txBody>
                  <a:tcPr marL="68580" marR="68580" marT="0" marB="0" anchor="ctr"/>
                </a:tc>
              </a:tr>
              <a:tr h="233428">
                <a:tc vMerge="1">
                  <a:txBody>
                    <a:bodyPr/>
                    <a:lstStyle/>
                    <a:p>
                      <a:endParaRPr lang="es-ES"/>
                    </a:p>
                  </a:txBody>
                  <a:tcPr/>
                </a:tc>
                <a:tc>
                  <a:txBody>
                    <a:bodyPr/>
                    <a:lstStyle/>
                    <a:p>
                      <a:pPr algn="ctr">
                        <a:lnSpc>
                          <a:spcPct val="107000"/>
                        </a:lnSpc>
                        <a:spcAft>
                          <a:spcPts val="0"/>
                        </a:spcAft>
                      </a:pPr>
                      <a:r>
                        <a:rPr lang="es-ES" sz="1200">
                          <a:effectLst/>
                        </a:rPr>
                        <a:t>Flujo</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a:effectLst/>
                        </a:rPr>
                        <a:t>(mm)</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smtClean="0">
                          <a:effectLst/>
                        </a:rPr>
                        <a:t>13.88</a:t>
                      </a:r>
                      <a:endParaRPr lang="es-ES" sz="1200" b="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a:effectLst/>
                        </a:rPr>
                        <a:t>8 - </a:t>
                      </a:r>
                      <a:r>
                        <a:rPr lang="es-ES" sz="1200" dirty="0" smtClean="0">
                          <a:effectLst/>
                        </a:rPr>
                        <a:t>16</a:t>
                      </a:r>
                      <a:endParaRPr lang="es-ES" sz="12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smtClean="0">
                          <a:effectLst/>
                        </a:rPr>
                        <a:t>CUMPLE</a:t>
                      </a:r>
                      <a:endParaRPr lang="es-ES" sz="1200" b="1" dirty="0">
                        <a:effectLst/>
                        <a:latin typeface="+mj-lt"/>
                        <a:ea typeface="Calibri" panose="020F0502020204030204" pitchFamily="34" charset="0"/>
                        <a:cs typeface="Times New Roman" panose="02020603050405020304" pitchFamily="18" charset="0"/>
                      </a:endParaRPr>
                    </a:p>
                  </a:txBody>
                  <a:tcPr marL="68580" marR="68580" marT="0" marB="0" anchor="ctr"/>
                </a:tc>
              </a:tr>
              <a:tr h="466857">
                <a:tc vMerge="1">
                  <a:txBody>
                    <a:bodyPr/>
                    <a:lstStyle/>
                    <a:p>
                      <a:endParaRPr lang="es-ES"/>
                    </a:p>
                  </a:txBody>
                  <a:tcPr/>
                </a:tc>
                <a:tc>
                  <a:txBody>
                    <a:bodyPr/>
                    <a:lstStyle/>
                    <a:p>
                      <a:pPr algn="ctr">
                        <a:lnSpc>
                          <a:spcPct val="107000"/>
                        </a:lnSpc>
                        <a:spcAft>
                          <a:spcPts val="0"/>
                        </a:spcAft>
                      </a:pPr>
                      <a:r>
                        <a:rPr lang="es-ES" sz="1200">
                          <a:effectLst/>
                        </a:rPr>
                        <a:t>relación filler/betún</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s-ES" sz="1200">
                        <a:effectLst/>
                        <a:latin typeface="+mj-lt"/>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smtClean="0">
                          <a:effectLst/>
                        </a:rPr>
                        <a:t>1.19</a:t>
                      </a:r>
                      <a:endParaRPr lang="es-ES" sz="12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a:effectLst/>
                        </a:rPr>
                        <a:t>0.8 - 1.2</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smtClean="0">
                          <a:effectLst/>
                        </a:rPr>
                        <a:t>CUMPLE</a:t>
                      </a:r>
                      <a:endParaRPr lang="es-ES" sz="1200" b="1" dirty="0">
                        <a:effectLst/>
                        <a:latin typeface="+mj-lt"/>
                        <a:ea typeface="Calibri" panose="020F0502020204030204" pitchFamily="34" charset="0"/>
                        <a:cs typeface="Times New Roman" panose="02020603050405020304" pitchFamily="18" charset="0"/>
                      </a:endParaRPr>
                    </a:p>
                  </a:txBody>
                  <a:tcPr marL="68580" marR="68580" marT="0" marB="0" anchor="ctr"/>
                </a:tc>
              </a:tr>
              <a:tr h="233428">
                <a:tc vMerge="1">
                  <a:txBody>
                    <a:bodyPr/>
                    <a:lstStyle/>
                    <a:p>
                      <a:endParaRPr lang="es-ES"/>
                    </a:p>
                  </a:txBody>
                  <a:tcPr/>
                </a:tc>
                <a:tc>
                  <a:txBody>
                    <a:bodyPr/>
                    <a:lstStyle/>
                    <a:p>
                      <a:pPr algn="ctr">
                        <a:lnSpc>
                          <a:spcPct val="107000"/>
                        </a:lnSpc>
                        <a:spcAft>
                          <a:spcPts val="0"/>
                        </a:spcAft>
                      </a:pPr>
                      <a:r>
                        <a:rPr lang="es-ES" sz="1200">
                          <a:effectLst/>
                        </a:rPr>
                        <a:t>VAM</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a:effectLst/>
                        </a:rPr>
                        <a:t>(%)</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smtClean="0">
                          <a:effectLst/>
                        </a:rPr>
                        <a:t>13</a:t>
                      </a:r>
                      <a:endParaRPr lang="es-ES" sz="12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a:effectLst/>
                        </a:rPr>
                        <a:t>min </a:t>
                      </a:r>
                      <a:r>
                        <a:rPr lang="es-ES" sz="1200" dirty="0" smtClean="0">
                          <a:effectLst/>
                        </a:rPr>
                        <a:t>13</a:t>
                      </a:r>
                      <a:endParaRPr lang="es-ES" sz="12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smtClean="0">
                          <a:effectLst/>
                        </a:rPr>
                        <a:t>CUMPLE</a:t>
                      </a:r>
                      <a:endParaRPr lang="es-ES" sz="1200" b="1" dirty="0">
                        <a:effectLst/>
                        <a:latin typeface="+mj-lt"/>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22" name="Rectangle 1"/>
          <p:cNvSpPr>
            <a:spLocks noChangeArrowheads="1"/>
          </p:cNvSpPr>
          <p:nvPr/>
        </p:nvSpPr>
        <p:spPr bwMode="auto">
          <a:xfrm>
            <a:off x="3214031" y="3681922"/>
            <a:ext cx="41203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400" b="1" i="1"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Propiedades mecánicas</a:t>
            </a:r>
            <a:r>
              <a:rPr kumimoji="0" lang="es-ES" altLang="es-ES" sz="1400" b="1" i="1" u="none" strike="noStrike" cap="none" normalizeH="0" dirty="0" smtClean="0">
                <a:ln>
                  <a:noFill/>
                </a:ln>
                <a:solidFill>
                  <a:schemeClr val="tx1"/>
                </a:solidFill>
                <a:effectLst/>
                <a:latin typeface="+mj-lt"/>
                <a:ea typeface="Calibri" panose="020F0502020204030204" pitchFamily="34" charset="0"/>
                <a:cs typeface="Times New Roman" panose="02020603050405020304" pitchFamily="18" charset="0"/>
              </a:rPr>
              <a:t> para 6.7% de asfalto</a:t>
            </a:r>
            <a:endParaRPr kumimoji="0" lang="es-ES" altLang="es-ES"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11" name="Gráfico 10"/>
          <p:cNvGraphicFramePr/>
          <p:nvPr>
            <p:extLst>
              <p:ext uri="{D42A27DB-BD31-4B8C-83A1-F6EECF244321}">
                <p14:modId xmlns:p14="http://schemas.microsoft.com/office/powerpoint/2010/main" val="965986876"/>
              </p:ext>
            </p:extLst>
          </p:nvPr>
        </p:nvGraphicFramePr>
        <p:xfrm>
          <a:off x="918132" y="552487"/>
          <a:ext cx="5146040" cy="30829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áfico 11"/>
          <p:cNvGraphicFramePr/>
          <p:nvPr>
            <p:extLst>
              <p:ext uri="{D42A27DB-BD31-4B8C-83A1-F6EECF244321}">
                <p14:modId xmlns:p14="http://schemas.microsoft.com/office/powerpoint/2010/main" val="819737734"/>
              </p:ext>
            </p:extLst>
          </p:nvPr>
        </p:nvGraphicFramePr>
        <p:xfrm>
          <a:off x="6324338" y="684194"/>
          <a:ext cx="5199791" cy="30445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65478355"/>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56</a:t>
            </a:fld>
            <a:endParaRPr lang="en-US" dirty="0"/>
          </a:p>
        </p:txBody>
      </p:sp>
      <p:sp>
        <p:nvSpPr>
          <p:cNvPr id="5" name="Título 1"/>
          <p:cNvSpPr>
            <a:spLocks noGrp="1"/>
          </p:cNvSpPr>
          <p:nvPr>
            <p:ph type="title"/>
          </p:nvPr>
        </p:nvSpPr>
        <p:spPr>
          <a:xfrm>
            <a:off x="923291" y="2563700"/>
            <a:ext cx="10515600" cy="1530628"/>
          </a:xfrm>
        </p:spPr>
        <p:txBody>
          <a:bodyPr/>
          <a:lstStyle/>
          <a:p>
            <a:r>
              <a:rPr lang="es-ES" sz="4800" dirty="0" smtClean="0"/>
              <a:t>SISTEMA DE ADQUISICIÓN DE DATOS</a:t>
            </a:r>
            <a:endParaRPr lang="es-ES" sz="4800" dirty="0"/>
          </a:p>
        </p:txBody>
      </p:sp>
    </p:spTree>
    <p:extLst>
      <p:ext uri="{BB962C8B-B14F-4D97-AF65-F5344CB8AC3E}">
        <p14:creationId xmlns:p14="http://schemas.microsoft.com/office/powerpoint/2010/main" val="973786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57</a:t>
            </a:fld>
            <a:endParaRPr lang="en-US" dirty="0"/>
          </a:p>
        </p:txBody>
      </p:sp>
      <p:pic>
        <p:nvPicPr>
          <p:cNvPr id="5" name="Imagen 4" descr="C:\Users\PERSONAL\AppData\Local\Microsoft\Windows\INetCache\Content.Word\MOV_0281_00032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7323532" y="545352"/>
            <a:ext cx="2234698" cy="3311246"/>
          </a:xfrm>
          <a:prstGeom prst="rect">
            <a:avLst/>
          </a:prstGeom>
          <a:noFill/>
          <a:ln>
            <a:noFill/>
          </a:ln>
        </p:spPr>
      </p:pic>
      <p:sp>
        <p:nvSpPr>
          <p:cNvPr id="6" name="Título 1"/>
          <p:cNvSpPr>
            <a:spLocks noGrp="1"/>
          </p:cNvSpPr>
          <p:nvPr>
            <p:ph type="title"/>
          </p:nvPr>
        </p:nvSpPr>
        <p:spPr>
          <a:xfrm>
            <a:off x="1730525" y="328063"/>
            <a:ext cx="8614410" cy="542806"/>
          </a:xfrm>
        </p:spPr>
        <p:txBody>
          <a:bodyPr/>
          <a:lstStyle/>
          <a:p>
            <a:r>
              <a:rPr lang="es-ES" sz="2400" dirty="0" smtClean="0"/>
              <a:t>Implementación de SAD</a:t>
            </a:r>
            <a:endParaRPr lang="es-ES" sz="2400" dirty="0"/>
          </a:p>
        </p:txBody>
      </p:sp>
      <p:graphicFrame>
        <p:nvGraphicFramePr>
          <p:cNvPr id="8" name="Tabla 7"/>
          <p:cNvGraphicFramePr>
            <a:graphicFrameLocks noGrp="1"/>
          </p:cNvGraphicFramePr>
          <p:nvPr>
            <p:extLst>
              <p:ext uri="{D42A27DB-BD31-4B8C-83A1-F6EECF244321}">
                <p14:modId xmlns:p14="http://schemas.microsoft.com/office/powerpoint/2010/main" val="2493491704"/>
              </p:ext>
            </p:extLst>
          </p:nvPr>
        </p:nvGraphicFramePr>
        <p:xfrm>
          <a:off x="739316" y="1035554"/>
          <a:ext cx="5313332" cy="5447796"/>
        </p:xfrm>
        <a:graphic>
          <a:graphicData uri="http://schemas.openxmlformats.org/drawingml/2006/table">
            <a:tbl>
              <a:tblPr firstRow="1" firstCol="1" bandRow="1">
                <a:tableStyleId>{616DA210-FB5B-4158-B5E0-FEB733F419BA}</a:tableStyleId>
              </a:tblPr>
              <a:tblGrid>
                <a:gridCol w="776545"/>
                <a:gridCol w="882732"/>
                <a:gridCol w="693309"/>
                <a:gridCol w="739177"/>
                <a:gridCol w="736218"/>
                <a:gridCol w="737472"/>
                <a:gridCol w="747879"/>
              </a:tblGrid>
              <a:tr h="314536">
                <a:tc>
                  <a:txBody>
                    <a:bodyPr/>
                    <a:lstStyle/>
                    <a:p>
                      <a:pPr algn="ctr">
                        <a:lnSpc>
                          <a:spcPct val="107000"/>
                        </a:lnSpc>
                        <a:spcAft>
                          <a:spcPts val="0"/>
                        </a:spcAft>
                      </a:pPr>
                      <a:r>
                        <a:rPr lang="es-EC" sz="1050" dirty="0">
                          <a:effectLst/>
                        </a:rPr>
                        <a:t>Date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Time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Contador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Sensor 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Sensor 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Sensor 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Sensor 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r>
              <a:tr h="233330">
                <a:tc>
                  <a:txBody>
                    <a:bodyPr/>
                    <a:lstStyle/>
                    <a:p>
                      <a:pPr algn="ctr">
                        <a:lnSpc>
                          <a:spcPct val="107000"/>
                        </a:lnSpc>
                        <a:spcAft>
                          <a:spcPts val="0"/>
                        </a:spcAft>
                      </a:pPr>
                      <a:r>
                        <a:rPr lang="es-EC" sz="1050">
                          <a:effectLst/>
                        </a:rPr>
                        <a:t>26/04/2018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11:24:15 AM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24.76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24.1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21.67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r>
              <a:tr h="233330">
                <a:tc>
                  <a:txBody>
                    <a:bodyPr/>
                    <a:lstStyle/>
                    <a:p>
                      <a:pPr algn="ctr">
                        <a:lnSpc>
                          <a:spcPct val="107000"/>
                        </a:lnSpc>
                        <a:spcAft>
                          <a:spcPts val="0"/>
                        </a:spcAft>
                      </a:pPr>
                      <a:r>
                        <a:rPr lang="es-EC" sz="1050">
                          <a:effectLst/>
                        </a:rPr>
                        <a:t>26/04/2018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11:25:15 AM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25.7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24.21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23.21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22.78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r>
              <a:tr h="233330">
                <a:tc>
                  <a:txBody>
                    <a:bodyPr/>
                    <a:lstStyle/>
                    <a:p>
                      <a:pPr algn="ctr">
                        <a:lnSpc>
                          <a:spcPct val="107000"/>
                        </a:lnSpc>
                        <a:spcAft>
                          <a:spcPts val="0"/>
                        </a:spcAft>
                      </a:pPr>
                      <a:r>
                        <a:rPr lang="es-EC" sz="1050">
                          <a:effectLst/>
                        </a:rPr>
                        <a:t>26/04/2018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11:26:16 AM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23.56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22.12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21.98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20.19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r>
              <a:tr h="233330">
                <a:tc>
                  <a:txBody>
                    <a:bodyPr/>
                    <a:lstStyle/>
                    <a:p>
                      <a:pPr algn="ctr">
                        <a:lnSpc>
                          <a:spcPct val="107000"/>
                        </a:lnSpc>
                        <a:spcAft>
                          <a:spcPts val="0"/>
                        </a:spcAft>
                      </a:pPr>
                      <a:r>
                        <a:rPr lang="es-EC" sz="1050">
                          <a:effectLst/>
                        </a:rPr>
                        <a:t>26/04/2018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11:27:17 AM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22.56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21.6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22.01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20.13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r>
              <a:tr h="233330">
                <a:tc>
                  <a:txBody>
                    <a:bodyPr/>
                    <a:lstStyle/>
                    <a:p>
                      <a:pPr algn="ctr">
                        <a:lnSpc>
                          <a:spcPct val="107000"/>
                        </a:lnSpc>
                        <a:spcAft>
                          <a:spcPts val="0"/>
                        </a:spcAft>
                      </a:pPr>
                      <a:r>
                        <a:rPr lang="es-EC" sz="1050">
                          <a:effectLst/>
                        </a:rPr>
                        <a:t>26/04/2018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11:28:18 AM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18.19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18.25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17.25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16.94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r>
              <a:tr h="233330">
                <a:tc>
                  <a:txBody>
                    <a:bodyPr/>
                    <a:lstStyle/>
                    <a:p>
                      <a:pPr algn="ctr">
                        <a:lnSpc>
                          <a:spcPct val="107000"/>
                        </a:lnSpc>
                        <a:spcAft>
                          <a:spcPts val="0"/>
                        </a:spcAft>
                      </a:pPr>
                      <a:r>
                        <a:rPr lang="es-EC" sz="1050">
                          <a:effectLst/>
                        </a:rPr>
                        <a:t>26/04/2018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11:29:18 AM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20.12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20.19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18.62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18.37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r>
              <a:tr h="233330">
                <a:tc>
                  <a:txBody>
                    <a:bodyPr/>
                    <a:lstStyle/>
                    <a:p>
                      <a:pPr algn="ctr">
                        <a:lnSpc>
                          <a:spcPct val="107000"/>
                        </a:lnSpc>
                        <a:spcAft>
                          <a:spcPts val="0"/>
                        </a:spcAft>
                      </a:pPr>
                      <a:r>
                        <a:rPr lang="es-EC" sz="1050">
                          <a:effectLst/>
                        </a:rPr>
                        <a:t>26/04/2018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11:30:19 AM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17.75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17.87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17.25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17.06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r>
              <a:tr h="233330">
                <a:tc>
                  <a:txBody>
                    <a:bodyPr/>
                    <a:lstStyle/>
                    <a:p>
                      <a:pPr algn="ctr">
                        <a:lnSpc>
                          <a:spcPct val="107000"/>
                        </a:lnSpc>
                        <a:spcAft>
                          <a:spcPts val="0"/>
                        </a:spcAft>
                      </a:pPr>
                      <a:r>
                        <a:rPr lang="es-EC" sz="1050">
                          <a:effectLst/>
                        </a:rPr>
                        <a:t>26/04/2018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11:31:20 AM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21.12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21.19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19.19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18.87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r>
              <a:tr h="233330">
                <a:tc>
                  <a:txBody>
                    <a:bodyPr/>
                    <a:lstStyle/>
                    <a:p>
                      <a:pPr algn="ctr">
                        <a:lnSpc>
                          <a:spcPct val="107000"/>
                        </a:lnSpc>
                        <a:spcAft>
                          <a:spcPts val="0"/>
                        </a:spcAft>
                      </a:pPr>
                      <a:r>
                        <a:rPr lang="es-EC" sz="1050">
                          <a:effectLst/>
                        </a:rPr>
                        <a:t>26/04/2018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11:32:21 AM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25.19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25.25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22.56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22.12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r>
              <a:tr h="233330">
                <a:tc>
                  <a:txBody>
                    <a:bodyPr/>
                    <a:lstStyle/>
                    <a:p>
                      <a:pPr algn="ctr">
                        <a:lnSpc>
                          <a:spcPct val="107000"/>
                        </a:lnSpc>
                        <a:spcAft>
                          <a:spcPts val="0"/>
                        </a:spcAft>
                      </a:pPr>
                      <a:r>
                        <a:rPr lang="es-EC" sz="1050">
                          <a:effectLst/>
                        </a:rPr>
                        <a:t>26/04/2018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11:33:21 AM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24.26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24.1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23.25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22.15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r>
              <a:tr h="233330">
                <a:tc>
                  <a:txBody>
                    <a:bodyPr/>
                    <a:lstStyle/>
                    <a:p>
                      <a:pPr algn="ctr">
                        <a:lnSpc>
                          <a:spcPct val="107000"/>
                        </a:lnSpc>
                        <a:spcAft>
                          <a:spcPts val="0"/>
                        </a:spcAft>
                      </a:pPr>
                      <a:r>
                        <a:rPr lang="es-EC" sz="1050">
                          <a:effectLst/>
                        </a:rPr>
                        <a:t>26/04/2018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11:34:22 AM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22.15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21.54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20.12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r>
              <a:tr h="233330">
                <a:tc>
                  <a:txBody>
                    <a:bodyPr/>
                    <a:lstStyle/>
                    <a:p>
                      <a:pPr algn="ctr">
                        <a:lnSpc>
                          <a:spcPct val="107000"/>
                        </a:lnSpc>
                        <a:spcAft>
                          <a:spcPts val="0"/>
                        </a:spcAft>
                      </a:pPr>
                      <a:r>
                        <a:rPr lang="es-EC" sz="1050">
                          <a:effectLst/>
                        </a:rPr>
                        <a:t>26/04/2018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11:35:23 AM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23.11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21.95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20.12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r>
              <a:tr h="233330">
                <a:tc>
                  <a:txBody>
                    <a:bodyPr/>
                    <a:lstStyle/>
                    <a:p>
                      <a:pPr algn="ctr">
                        <a:lnSpc>
                          <a:spcPct val="107000"/>
                        </a:lnSpc>
                        <a:spcAft>
                          <a:spcPts val="0"/>
                        </a:spcAft>
                      </a:pPr>
                      <a:r>
                        <a:rPr lang="es-EC" sz="1050">
                          <a:effectLst/>
                        </a:rPr>
                        <a:t>26/04/2018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11:36:24 AM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24.23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23.05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23.65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21.54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r>
              <a:tr h="233330">
                <a:tc>
                  <a:txBody>
                    <a:bodyPr/>
                    <a:lstStyle/>
                    <a:p>
                      <a:pPr algn="ctr">
                        <a:lnSpc>
                          <a:spcPct val="107000"/>
                        </a:lnSpc>
                        <a:spcAft>
                          <a:spcPts val="0"/>
                        </a:spcAft>
                      </a:pPr>
                      <a:r>
                        <a:rPr lang="es-EC" sz="1050">
                          <a:effectLst/>
                        </a:rPr>
                        <a:t>26/04/2018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11:37:24 AM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25.43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23.56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24.31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22.14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r>
              <a:tr h="233330">
                <a:tc>
                  <a:txBody>
                    <a:bodyPr/>
                    <a:lstStyle/>
                    <a:p>
                      <a:pPr algn="ctr">
                        <a:lnSpc>
                          <a:spcPct val="107000"/>
                        </a:lnSpc>
                        <a:spcAft>
                          <a:spcPts val="0"/>
                        </a:spcAft>
                      </a:pPr>
                      <a:r>
                        <a:rPr lang="es-EC" sz="1050">
                          <a:effectLst/>
                        </a:rPr>
                        <a:t>26/04/2018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11:38:25 AM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24.34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23.7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23.21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21.89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r>
              <a:tr h="233330">
                <a:tc>
                  <a:txBody>
                    <a:bodyPr/>
                    <a:lstStyle/>
                    <a:p>
                      <a:pPr algn="ctr">
                        <a:lnSpc>
                          <a:spcPct val="107000"/>
                        </a:lnSpc>
                        <a:spcAft>
                          <a:spcPts val="0"/>
                        </a:spcAft>
                      </a:pPr>
                      <a:r>
                        <a:rPr lang="es-EC" sz="1050">
                          <a:effectLst/>
                        </a:rPr>
                        <a:t>26/04/2018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11:39:26 AM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25.67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23.33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22.67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21.06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r>
              <a:tr h="233330">
                <a:tc>
                  <a:txBody>
                    <a:bodyPr/>
                    <a:lstStyle/>
                    <a:p>
                      <a:pPr algn="ctr">
                        <a:lnSpc>
                          <a:spcPct val="107000"/>
                        </a:lnSpc>
                        <a:spcAft>
                          <a:spcPts val="0"/>
                        </a:spcAft>
                      </a:pPr>
                      <a:r>
                        <a:rPr lang="es-EC" sz="1050">
                          <a:effectLst/>
                        </a:rPr>
                        <a:t>26/04/2018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11:40:27 AM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21.31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21.31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19.44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19.12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r>
              <a:tr h="233330">
                <a:tc>
                  <a:txBody>
                    <a:bodyPr/>
                    <a:lstStyle/>
                    <a:p>
                      <a:pPr algn="ctr">
                        <a:lnSpc>
                          <a:spcPct val="107000"/>
                        </a:lnSpc>
                        <a:spcAft>
                          <a:spcPts val="0"/>
                        </a:spcAft>
                      </a:pPr>
                      <a:r>
                        <a:rPr lang="es-EC" sz="1050">
                          <a:effectLst/>
                        </a:rPr>
                        <a:t>26/04/2018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11:41:27 AM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31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31.06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27.81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27.25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r>
              <a:tr h="233330">
                <a:tc>
                  <a:txBody>
                    <a:bodyPr/>
                    <a:lstStyle/>
                    <a:p>
                      <a:pPr algn="ctr">
                        <a:lnSpc>
                          <a:spcPct val="107000"/>
                        </a:lnSpc>
                        <a:spcAft>
                          <a:spcPts val="0"/>
                        </a:spcAft>
                      </a:pPr>
                      <a:r>
                        <a:rPr lang="es-EC" sz="1050">
                          <a:effectLst/>
                        </a:rPr>
                        <a:t>26/04/2018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11:42:28 AM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29.56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27.63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28.21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27.1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r>
              <a:tr h="233330">
                <a:tc>
                  <a:txBody>
                    <a:bodyPr/>
                    <a:lstStyle/>
                    <a:p>
                      <a:pPr algn="ctr">
                        <a:lnSpc>
                          <a:spcPct val="107000"/>
                        </a:lnSpc>
                        <a:spcAft>
                          <a:spcPts val="0"/>
                        </a:spcAft>
                      </a:pPr>
                      <a:r>
                        <a:rPr lang="es-EC" sz="1050">
                          <a:effectLst/>
                        </a:rPr>
                        <a:t>26/04/2018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11:44:29 AM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28.74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26.85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28.1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26.14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r>
              <a:tr h="233330">
                <a:tc>
                  <a:txBody>
                    <a:bodyPr/>
                    <a:lstStyle/>
                    <a:p>
                      <a:pPr algn="ctr">
                        <a:lnSpc>
                          <a:spcPct val="107000"/>
                        </a:lnSpc>
                        <a:spcAft>
                          <a:spcPts val="0"/>
                        </a:spcAft>
                      </a:pPr>
                      <a:r>
                        <a:rPr lang="es-EC" sz="1050">
                          <a:effectLst/>
                        </a:rPr>
                        <a:t>26/04/2018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11:45:30 AM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28.31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27.1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27.31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25.86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r>
              <a:tr h="233330">
                <a:tc>
                  <a:txBody>
                    <a:bodyPr/>
                    <a:lstStyle/>
                    <a:p>
                      <a:pPr algn="ctr">
                        <a:lnSpc>
                          <a:spcPct val="107000"/>
                        </a:lnSpc>
                        <a:spcAft>
                          <a:spcPts val="0"/>
                        </a:spcAft>
                      </a:pPr>
                      <a:r>
                        <a:rPr lang="es-EC" sz="1050">
                          <a:effectLst/>
                        </a:rPr>
                        <a:t>26/04/2018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11:46:31 AM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28.21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dirty="0">
                          <a:effectLst/>
                        </a:rPr>
                        <a:t>26.45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a:effectLst/>
                        </a:rPr>
                        <a:t>26.15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c>
                  <a:txBody>
                    <a:bodyPr/>
                    <a:lstStyle/>
                    <a:p>
                      <a:pPr algn="ctr">
                        <a:lnSpc>
                          <a:spcPct val="107000"/>
                        </a:lnSpc>
                        <a:spcAft>
                          <a:spcPts val="0"/>
                        </a:spcAft>
                      </a:pPr>
                      <a:r>
                        <a:rPr lang="es-EC" sz="1050" dirty="0">
                          <a:effectLst/>
                        </a:rPr>
                        <a:t>25.01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5615" marR="35615" marT="0" marB="0" anchor="b"/>
                </a:tc>
              </a:tr>
            </a:tbl>
          </a:graphicData>
        </a:graphic>
      </p:graphicFrame>
      <p:pic>
        <p:nvPicPr>
          <p:cNvPr id="9" name="Imagen 8"/>
          <p:cNvPicPr>
            <a:picLocks noChangeAspect="1"/>
          </p:cNvPicPr>
          <p:nvPr/>
        </p:nvPicPr>
        <p:blipFill>
          <a:blip r:embed="rId3"/>
          <a:stretch>
            <a:fillRect/>
          </a:stretch>
        </p:blipFill>
        <p:spPr>
          <a:xfrm>
            <a:off x="6818738" y="3861268"/>
            <a:ext cx="3383799" cy="2225425"/>
          </a:xfrm>
          <a:prstGeom prst="rect">
            <a:avLst/>
          </a:prstGeom>
        </p:spPr>
      </p:pic>
      <p:sp>
        <p:nvSpPr>
          <p:cNvPr id="10" name="Rectángulo 9"/>
          <p:cNvSpPr/>
          <p:nvPr/>
        </p:nvSpPr>
        <p:spPr>
          <a:xfrm>
            <a:off x="7483727" y="3442598"/>
            <a:ext cx="1914307" cy="307777"/>
          </a:xfrm>
          <a:prstGeom prst="rect">
            <a:avLst/>
          </a:prstGeom>
        </p:spPr>
        <p:txBody>
          <a:bodyPr wrap="none">
            <a:spAutoFit/>
          </a:bodyPr>
          <a:lstStyle/>
          <a:p>
            <a:pPr lvl="0" algn="ctr" eaLnBrk="0" fontAlgn="base" hangingPunct="0">
              <a:spcBef>
                <a:spcPct val="0"/>
              </a:spcBef>
              <a:spcAft>
                <a:spcPct val="0"/>
              </a:spcAft>
            </a:pPr>
            <a:r>
              <a:rPr lang="es-EC" altLang="es-ES" sz="1400" b="1" i="1" dirty="0" smtClean="0" bmk="_Toc517279621">
                <a:latin typeface="Times New Roman" panose="02020603050405020304" pitchFamily="18" charset="0"/>
                <a:cs typeface="Times New Roman" panose="02020603050405020304" pitchFamily="18" charset="0"/>
              </a:rPr>
              <a:t>Colocación de sensores</a:t>
            </a:r>
            <a:endParaRPr lang="es-EC" altLang="es-ES" sz="2000" b="1" i="1" dirty="0">
              <a:latin typeface="Arial" panose="020B0604020202020204" pitchFamily="34" charset="0"/>
            </a:endParaRPr>
          </a:p>
        </p:txBody>
      </p:sp>
      <p:sp>
        <p:nvSpPr>
          <p:cNvPr id="11" name="Rectángulo 10"/>
          <p:cNvSpPr/>
          <p:nvPr/>
        </p:nvSpPr>
        <p:spPr>
          <a:xfrm>
            <a:off x="6731944" y="6267448"/>
            <a:ext cx="3557385" cy="307777"/>
          </a:xfrm>
          <a:prstGeom prst="rect">
            <a:avLst/>
          </a:prstGeom>
        </p:spPr>
        <p:txBody>
          <a:bodyPr wrap="none">
            <a:spAutoFit/>
          </a:bodyPr>
          <a:lstStyle/>
          <a:p>
            <a:pPr lvl="0" algn="ctr" eaLnBrk="0" fontAlgn="base" hangingPunct="0">
              <a:spcBef>
                <a:spcPct val="0"/>
              </a:spcBef>
              <a:spcAft>
                <a:spcPct val="0"/>
              </a:spcAft>
            </a:pPr>
            <a:r>
              <a:rPr lang="es-EC" altLang="es-ES" sz="1400" b="1" i="1" dirty="0" smtClean="0" bmk="_Toc517279621">
                <a:latin typeface="Times New Roman" panose="02020603050405020304" pitchFamily="18" charset="0"/>
                <a:cs typeface="Times New Roman" panose="02020603050405020304" pitchFamily="18" charset="0"/>
              </a:rPr>
              <a:t>Inserción de probetas en el terreno de estudio</a:t>
            </a:r>
            <a:endParaRPr lang="es-EC" altLang="es-ES" sz="2000" b="1" i="1" dirty="0">
              <a:latin typeface="Arial" panose="020B0604020202020204" pitchFamily="34" charset="0"/>
            </a:endParaRPr>
          </a:p>
        </p:txBody>
      </p:sp>
    </p:spTree>
    <p:extLst>
      <p:ext uri="{BB962C8B-B14F-4D97-AF65-F5344CB8AC3E}">
        <p14:creationId xmlns:p14="http://schemas.microsoft.com/office/powerpoint/2010/main" val="123247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58</a:t>
            </a:fld>
            <a:endParaRPr lang="en-US" dirty="0"/>
          </a:p>
        </p:txBody>
      </p:sp>
      <p:graphicFrame>
        <p:nvGraphicFramePr>
          <p:cNvPr id="5" name="Gráfico 4"/>
          <p:cNvGraphicFramePr>
            <a:graphicFrameLocks/>
          </p:cNvGraphicFramePr>
          <p:nvPr>
            <p:extLst>
              <p:ext uri="{D42A27DB-BD31-4B8C-83A1-F6EECF244321}">
                <p14:modId xmlns:p14="http://schemas.microsoft.com/office/powerpoint/2010/main" val="2043321528"/>
              </p:ext>
            </p:extLst>
          </p:nvPr>
        </p:nvGraphicFramePr>
        <p:xfrm>
          <a:off x="1295401" y="1117783"/>
          <a:ext cx="9829800" cy="5127441"/>
        </p:xfrm>
        <a:graphic>
          <a:graphicData uri="http://schemas.openxmlformats.org/drawingml/2006/chart">
            <c:chart xmlns:c="http://schemas.openxmlformats.org/drawingml/2006/chart" xmlns:r="http://schemas.openxmlformats.org/officeDocument/2006/relationships" r:id="rId2"/>
          </a:graphicData>
        </a:graphic>
      </p:graphicFrame>
      <p:sp>
        <p:nvSpPr>
          <p:cNvPr id="6" name="Título 1"/>
          <p:cNvSpPr>
            <a:spLocks noGrp="1"/>
          </p:cNvSpPr>
          <p:nvPr>
            <p:ph type="title"/>
          </p:nvPr>
        </p:nvSpPr>
        <p:spPr>
          <a:xfrm>
            <a:off x="1730525" y="328063"/>
            <a:ext cx="8614410" cy="542806"/>
          </a:xfrm>
        </p:spPr>
        <p:txBody>
          <a:bodyPr/>
          <a:lstStyle/>
          <a:p>
            <a:r>
              <a:rPr lang="es-ES" sz="2400" dirty="0" smtClean="0"/>
              <a:t>Espectros de Temperatura</a:t>
            </a:r>
            <a:endParaRPr lang="es-ES" sz="2400" dirty="0"/>
          </a:p>
        </p:txBody>
      </p:sp>
    </p:spTree>
    <p:extLst>
      <p:ext uri="{BB962C8B-B14F-4D97-AF65-F5344CB8AC3E}">
        <p14:creationId xmlns:p14="http://schemas.microsoft.com/office/powerpoint/2010/main" val="3161558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59</a:t>
            </a:fld>
            <a:endParaRPr lang="en-US" dirty="0"/>
          </a:p>
        </p:txBody>
      </p:sp>
      <p:sp>
        <p:nvSpPr>
          <p:cNvPr id="6" name="Título 1"/>
          <p:cNvSpPr>
            <a:spLocks noGrp="1"/>
          </p:cNvSpPr>
          <p:nvPr>
            <p:ph type="title"/>
          </p:nvPr>
        </p:nvSpPr>
        <p:spPr>
          <a:xfrm>
            <a:off x="1730525" y="328063"/>
            <a:ext cx="8614410" cy="542806"/>
          </a:xfrm>
        </p:spPr>
        <p:txBody>
          <a:bodyPr/>
          <a:lstStyle/>
          <a:p>
            <a:r>
              <a:rPr lang="es-ES" sz="2400" dirty="0" smtClean="0"/>
              <a:t>Espectros de Temperatura</a:t>
            </a:r>
            <a:endParaRPr lang="es-ES" sz="2400" dirty="0"/>
          </a:p>
        </p:txBody>
      </p:sp>
      <p:graphicFrame>
        <p:nvGraphicFramePr>
          <p:cNvPr id="7" name="Gráfico 6"/>
          <p:cNvGraphicFramePr>
            <a:graphicFrameLocks/>
          </p:cNvGraphicFramePr>
          <p:nvPr>
            <p:extLst>
              <p:ext uri="{D42A27DB-BD31-4B8C-83A1-F6EECF244321}">
                <p14:modId xmlns:p14="http://schemas.microsoft.com/office/powerpoint/2010/main" val="1453302910"/>
              </p:ext>
            </p:extLst>
          </p:nvPr>
        </p:nvGraphicFramePr>
        <p:xfrm>
          <a:off x="1371601" y="1117778"/>
          <a:ext cx="9867900" cy="5384621"/>
        </p:xfrm>
        <a:graphic>
          <a:graphicData uri="http://schemas.openxmlformats.org/drawingml/2006/chart">
            <c:chart xmlns:c="http://schemas.openxmlformats.org/drawingml/2006/chart" xmlns:r="http://schemas.openxmlformats.org/officeDocument/2006/relationships" r:id="rId2"/>
          </a:graphicData>
        </a:graphic>
      </p:graphicFrame>
      <p:pic>
        <p:nvPicPr>
          <p:cNvPr id="8" name="Imagen 7"/>
          <p:cNvPicPr>
            <a:picLocks noChangeAspect="1"/>
          </p:cNvPicPr>
          <p:nvPr/>
        </p:nvPicPr>
        <p:blipFill>
          <a:blip r:embed="rId3"/>
          <a:stretch>
            <a:fillRect/>
          </a:stretch>
        </p:blipFill>
        <p:spPr>
          <a:xfrm>
            <a:off x="9064812" y="1591982"/>
            <a:ext cx="1599058" cy="732118"/>
          </a:xfrm>
          <a:prstGeom prst="rect">
            <a:avLst/>
          </a:prstGeom>
        </p:spPr>
      </p:pic>
    </p:spTree>
    <p:extLst>
      <p:ext uri="{BB962C8B-B14F-4D97-AF65-F5344CB8AC3E}">
        <p14:creationId xmlns:p14="http://schemas.microsoft.com/office/powerpoint/2010/main" val="1680403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37341" y="313117"/>
            <a:ext cx="5317317" cy="685800"/>
          </a:xfrm>
        </p:spPr>
        <p:txBody>
          <a:bodyPr/>
          <a:lstStyle/>
          <a:p>
            <a:r>
              <a:rPr lang="es-ES" sz="3200" dirty="0" smtClean="0"/>
              <a:t>PAVIMENTOS</a:t>
            </a:r>
            <a:endParaRPr lang="es-ES" sz="32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6</a:t>
            </a:fld>
            <a:endParaRPr lang="en-US" dirty="0"/>
          </a:p>
        </p:txBody>
      </p:sp>
      <p:sp>
        <p:nvSpPr>
          <p:cNvPr id="17" name="Rectangle 16"/>
          <p:cNvSpPr>
            <a:spLocks noChangeArrowheads="1"/>
          </p:cNvSpPr>
          <p:nvPr/>
        </p:nvSpPr>
        <p:spPr bwMode="auto">
          <a:xfrm>
            <a:off x="2025685" y="5439130"/>
            <a:ext cx="30433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EC" altLang="es-ES" sz="1400" b="1"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S" sz="1400" b="1" i="1" u="none" strike="noStrike" cap="none" normalizeH="0" baseline="0" dirty="0" smtClean="0" bmk="_Toc51727962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Estructura del pavimento flexible</a:t>
            </a:r>
            <a:endParaRPr kumimoji="0" lang="es-EC" altLang="es-ES" sz="2000" b="1" i="1" u="none" strike="noStrike" cap="none" normalizeH="0" baseline="0" dirty="0" smtClean="0">
              <a:ln>
                <a:noFill/>
              </a:ln>
              <a:solidFill>
                <a:schemeClr val="tx1"/>
              </a:solidFill>
              <a:effectLst/>
              <a:latin typeface="Arial" panose="020B0604020202020204" pitchFamily="34" charset="0"/>
            </a:endParaRPr>
          </a:p>
        </p:txBody>
      </p:sp>
      <p:sp>
        <p:nvSpPr>
          <p:cNvPr id="22" name="Rectangle 1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23" name="Rectangle 19"/>
          <p:cNvSpPr>
            <a:spLocks noChangeArrowheads="1"/>
          </p:cNvSpPr>
          <p:nvPr/>
        </p:nvSpPr>
        <p:spPr bwMode="auto">
          <a:xfrm>
            <a:off x="6738173" y="5439130"/>
            <a:ext cx="48141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S" sz="1400" b="1" i="1" u="none" strike="noStrike" cap="none" normalizeH="0" baseline="0" dirty="0" smtClean="0" bmk="_Toc51727962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Comportamiento ante cargas en un pavimento flexible y rígido</a:t>
            </a:r>
            <a:endParaRPr kumimoji="0" lang="es-EC" altLang="es-ES" sz="2000" b="1" i="1" u="none" strike="noStrike" cap="none" normalizeH="0" baseline="0" dirty="0" smtClean="0">
              <a:ln>
                <a:noFill/>
              </a:ln>
              <a:solidFill>
                <a:schemeClr val="tx1"/>
              </a:solidFill>
              <a:effectLst/>
              <a:latin typeface="Arial" panose="020B0604020202020204" pitchFamily="34" charset="0"/>
            </a:endParaRPr>
          </a:p>
        </p:txBody>
      </p:sp>
      <p:sp>
        <p:nvSpPr>
          <p:cNvPr id="25" name="CuadroTexto 24"/>
          <p:cNvSpPr txBox="1"/>
          <p:nvPr/>
        </p:nvSpPr>
        <p:spPr>
          <a:xfrm>
            <a:off x="1167804" y="1062069"/>
            <a:ext cx="10403623" cy="1477328"/>
          </a:xfrm>
          <a:prstGeom prst="rect">
            <a:avLst/>
          </a:prstGeom>
          <a:noFill/>
        </p:spPr>
        <p:txBody>
          <a:bodyPr wrap="square" rtlCol="0">
            <a:spAutoFit/>
          </a:bodyPr>
          <a:lstStyle/>
          <a:p>
            <a:pPr lvl="0" algn="just"/>
            <a:r>
              <a:rPr lang="es-ES" b="1" dirty="0"/>
              <a:t>Pavimento </a:t>
            </a:r>
            <a:r>
              <a:rPr lang="es-ES" b="1" dirty="0" smtClean="0"/>
              <a:t>flexible</a:t>
            </a:r>
            <a:endParaRPr lang="es-ES" dirty="0" smtClean="0"/>
          </a:p>
          <a:p>
            <a:pPr algn="just"/>
            <a:r>
              <a:rPr lang="es-EC" dirty="0"/>
              <a:t>Son aquellos formados por una capa bituminosa afirmada sobre una o varias capas de material granular que transmiten los esfuerzos al terreno de soporte, mediante un mecanismo de disipación de tensiones. Estos pavimentos son aquellos que poseen un revestimiento asfaltico sobre una capa granular</a:t>
            </a:r>
          </a:p>
        </p:txBody>
      </p:sp>
      <p:pic>
        <p:nvPicPr>
          <p:cNvPr id="20" name="Imagen 19"/>
          <p:cNvPicPr/>
          <p:nvPr/>
        </p:nvPicPr>
        <p:blipFill>
          <a:blip r:embed="rId3"/>
          <a:stretch>
            <a:fillRect/>
          </a:stretch>
        </p:blipFill>
        <p:spPr>
          <a:xfrm>
            <a:off x="725100" y="3017255"/>
            <a:ext cx="5644515" cy="2592284"/>
          </a:xfrm>
          <a:prstGeom prst="rect">
            <a:avLst/>
          </a:prstGeom>
        </p:spPr>
      </p:pic>
      <p:pic>
        <p:nvPicPr>
          <p:cNvPr id="24" name="Imagen 23"/>
          <p:cNvPicPr>
            <a:picLocks noChangeAspect="1"/>
          </p:cNvPicPr>
          <p:nvPr/>
        </p:nvPicPr>
        <p:blipFill rotWithShape="1">
          <a:blip r:embed="rId4">
            <a:extLst>
              <a:ext uri="{28A0092B-C50C-407E-A947-70E740481C1C}">
                <a14:useLocalDpi xmlns:a14="http://schemas.microsoft.com/office/drawing/2010/main" val="0"/>
              </a:ext>
            </a:extLst>
          </a:blip>
          <a:srcRect t="17442"/>
          <a:stretch/>
        </p:blipFill>
        <p:spPr>
          <a:xfrm>
            <a:off x="6908496" y="2962292"/>
            <a:ext cx="4473491" cy="2401471"/>
          </a:xfrm>
          <a:prstGeom prst="rect">
            <a:avLst/>
          </a:prstGeom>
        </p:spPr>
      </p:pic>
    </p:spTree>
    <p:extLst>
      <p:ext uri="{BB962C8B-B14F-4D97-AF65-F5344CB8AC3E}">
        <p14:creationId xmlns:p14="http://schemas.microsoft.com/office/powerpoint/2010/main" val="800648502"/>
      </p:ext>
    </p:extLst>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60</a:t>
            </a:fld>
            <a:endParaRPr lang="en-US" dirty="0"/>
          </a:p>
        </p:txBody>
      </p:sp>
      <p:sp>
        <p:nvSpPr>
          <p:cNvPr id="5" name="Título 1"/>
          <p:cNvSpPr>
            <a:spLocks noGrp="1"/>
          </p:cNvSpPr>
          <p:nvPr>
            <p:ph type="title"/>
          </p:nvPr>
        </p:nvSpPr>
        <p:spPr>
          <a:xfrm>
            <a:off x="1730525" y="328063"/>
            <a:ext cx="8614410" cy="542806"/>
          </a:xfrm>
        </p:spPr>
        <p:txBody>
          <a:bodyPr/>
          <a:lstStyle/>
          <a:p>
            <a:r>
              <a:rPr lang="es-ES" sz="2400" dirty="0" smtClean="0"/>
              <a:t>Espectros de Humedad</a:t>
            </a:r>
            <a:endParaRPr lang="es-ES" sz="2400" dirty="0"/>
          </a:p>
        </p:txBody>
      </p:sp>
      <p:graphicFrame>
        <p:nvGraphicFramePr>
          <p:cNvPr id="6" name="Gráfico 5"/>
          <p:cNvGraphicFramePr/>
          <p:nvPr>
            <p:extLst>
              <p:ext uri="{D42A27DB-BD31-4B8C-83A1-F6EECF244321}">
                <p14:modId xmlns:p14="http://schemas.microsoft.com/office/powerpoint/2010/main" val="2152197085"/>
              </p:ext>
            </p:extLst>
          </p:nvPr>
        </p:nvGraphicFramePr>
        <p:xfrm>
          <a:off x="635000" y="870869"/>
          <a:ext cx="10566400" cy="55045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54244556"/>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3291" y="2986781"/>
            <a:ext cx="10515600" cy="996316"/>
          </a:xfrm>
        </p:spPr>
        <p:txBody>
          <a:bodyPr/>
          <a:lstStyle/>
          <a:p>
            <a:r>
              <a:rPr lang="es-ES" sz="4800" dirty="0" smtClean="0"/>
              <a:t>CONCLUSIONES Y RECOMENDACIONES</a:t>
            </a:r>
            <a:endParaRPr lang="es-ES" sz="48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61</a:t>
            </a:fld>
            <a:endParaRPr lang="en-US" dirty="0"/>
          </a:p>
        </p:txBody>
      </p:sp>
    </p:spTree>
    <p:extLst>
      <p:ext uri="{BB962C8B-B14F-4D97-AF65-F5344CB8AC3E}">
        <p14:creationId xmlns:p14="http://schemas.microsoft.com/office/powerpoint/2010/main" val="3982830644"/>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62</a:t>
            </a:fld>
            <a:endParaRPr lang="en-US" dirty="0"/>
          </a:p>
        </p:txBody>
      </p:sp>
      <p:sp>
        <p:nvSpPr>
          <p:cNvPr id="6" name="Título 1"/>
          <p:cNvSpPr>
            <a:spLocks noGrp="1"/>
          </p:cNvSpPr>
          <p:nvPr>
            <p:ph type="title"/>
          </p:nvPr>
        </p:nvSpPr>
        <p:spPr>
          <a:xfrm>
            <a:off x="1953895" y="218975"/>
            <a:ext cx="8614410" cy="738190"/>
          </a:xfrm>
        </p:spPr>
        <p:txBody>
          <a:bodyPr/>
          <a:lstStyle/>
          <a:p>
            <a:r>
              <a:rPr lang="es-ES" sz="3200" dirty="0" smtClean="0"/>
              <a:t>CONCLUSIONES</a:t>
            </a:r>
            <a:endParaRPr lang="es-ES" sz="3200" dirty="0"/>
          </a:p>
        </p:txBody>
      </p:sp>
      <p:sp>
        <p:nvSpPr>
          <p:cNvPr id="7" name="Rectángulo 6"/>
          <p:cNvSpPr/>
          <p:nvPr/>
        </p:nvSpPr>
        <p:spPr>
          <a:xfrm>
            <a:off x="1193800" y="1064320"/>
            <a:ext cx="10134600" cy="5180905"/>
          </a:xfrm>
          <a:prstGeom prst="rect">
            <a:avLst/>
          </a:prstGeom>
        </p:spPr>
        <p:txBody>
          <a:bodyPr wrap="square">
            <a:spAutoFit/>
          </a:bodyPr>
          <a:lstStyle/>
          <a:p>
            <a:pPr marL="342900" lvl="0" indent="-342900" algn="just">
              <a:spcAft>
                <a:spcPts val="800"/>
              </a:spcAft>
              <a:buFont typeface="Symbol" panose="05050102010706020507" pitchFamily="18" charset="2"/>
              <a:buChar char=""/>
            </a:pPr>
            <a:r>
              <a:rPr lang="es-EC" dirty="0">
                <a:latin typeface="Arial" panose="020B0604020202020204" pitchFamily="34" charset="0"/>
                <a:ea typeface="Times New Roman" panose="02020603050405020304" pitchFamily="18" charset="0"/>
                <a:cs typeface="Times New Roman" panose="02020603050405020304" pitchFamily="18" charset="0"/>
              </a:rPr>
              <a:t>La altura utilizada en el proceso de toma de fotografías ortodigitales para obtener una resolución optima fue de 50 m, la cual permitió cumplir con el requerimiento de 1 pixel por cada 1 cm de zona de estudio</a:t>
            </a:r>
            <a:r>
              <a:rPr lang="es-EC" dirty="0" smtClean="0">
                <a:latin typeface="Arial" panose="020B0604020202020204" pitchFamily="34" charset="0"/>
                <a:ea typeface="Times New Roman" panose="02020603050405020304" pitchFamily="18" charset="0"/>
                <a:cs typeface="Times New Roman" panose="02020603050405020304" pitchFamily="18" charset="0"/>
              </a:rPr>
              <a:t>.</a:t>
            </a:r>
          </a:p>
          <a:p>
            <a:pPr marL="342900" indent="-342900" algn="just">
              <a:spcAft>
                <a:spcPts val="800"/>
              </a:spcAft>
              <a:buFont typeface="Symbol" panose="05050102010706020507" pitchFamily="18" charset="2"/>
              <a:buChar char=""/>
            </a:pPr>
            <a:r>
              <a:rPr lang="es-EC" dirty="0"/>
              <a:t>La irradiancia solar medida mediante el piranómetro, presentó curvas de masas, las cuales detallaron el comportamiento y variación de la luz solar en los días de estudio, debiéndose a que las condiciones climáticas no son uniformes, y estas dependen del periodo de análisis, para los meses de abril y mayo de 2018, se obtuvieron temperaturas más altas, produciendo liberaciones de emisiones de calor mayores en la superficie</a:t>
            </a:r>
            <a:r>
              <a:rPr lang="es-EC" dirty="0" smtClean="0"/>
              <a:t>.</a:t>
            </a:r>
          </a:p>
          <a:p>
            <a:pPr marL="342900" indent="-342900" algn="just">
              <a:spcAft>
                <a:spcPts val="800"/>
              </a:spcAft>
              <a:buFont typeface="Symbol" panose="05050102010706020507" pitchFamily="18" charset="2"/>
              <a:buChar char=""/>
            </a:pPr>
            <a:r>
              <a:rPr lang="es-EC" dirty="0"/>
              <a:t>En el estudio del Trafico Promedio Diario Anual se obtuvo un ESAL de diseño para un periodo de 15 años con una tasa de crecimiento para vehículos livianos del 7%, de 113280.74 ejes equivalentes de 18000 libras o 8.2 Ton.</a:t>
            </a:r>
          </a:p>
          <a:p>
            <a:pPr marL="342900" indent="-342900" algn="just">
              <a:spcAft>
                <a:spcPts val="800"/>
              </a:spcAft>
              <a:buFont typeface="Symbol" panose="05050102010706020507" pitchFamily="18" charset="2"/>
              <a:buChar char=""/>
            </a:pPr>
            <a:r>
              <a:rPr lang="es-EC" dirty="0"/>
              <a:t>Mediante el análisis de las áreas afectadas del circuito vial, se determinó el índice de serviciabilidad del pavimento mismo que proporciona un valor de 1.1 entrando en la categoría de POBRE, presentada por el instituto del asfalto, llegando a la conclusión de que en la Universidad de las Fuerzas Armadas ESPE existe un pavimento deteriorado, el cual no brinda ni confort, ni seguridad a quienes circulan por este anillo vial</a:t>
            </a:r>
            <a:r>
              <a:rPr lang="es-EC" dirty="0" smtClean="0"/>
              <a:t>.</a:t>
            </a:r>
            <a:endParaRPr lang="es-EC" dirty="0"/>
          </a:p>
          <a:p>
            <a:pPr marL="342900" lvl="0" indent="-342900" algn="just">
              <a:spcAft>
                <a:spcPts val="800"/>
              </a:spcAft>
              <a:buFont typeface="Symbol" panose="05050102010706020507" pitchFamily="18" charset="2"/>
              <a:buChar char=""/>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64752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63</a:t>
            </a:fld>
            <a:endParaRPr lang="en-US" dirty="0"/>
          </a:p>
        </p:txBody>
      </p:sp>
      <p:sp>
        <p:nvSpPr>
          <p:cNvPr id="5" name="Título 1"/>
          <p:cNvSpPr>
            <a:spLocks noGrp="1"/>
          </p:cNvSpPr>
          <p:nvPr>
            <p:ph type="title"/>
          </p:nvPr>
        </p:nvSpPr>
        <p:spPr>
          <a:xfrm>
            <a:off x="1953895" y="218975"/>
            <a:ext cx="8614410" cy="738190"/>
          </a:xfrm>
        </p:spPr>
        <p:txBody>
          <a:bodyPr/>
          <a:lstStyle/>
          <a:p>
            <a:r>
              <a:rPr lang="es-ES" sz="3200" dirty="0" smtClean="0"/>
              <a:t>CONCLUSIONES</a:t>
            </a:r>
            <a:endParaRPr lang="es-ES" sz="3200" dirty="0"/>
          </a:p>
        </p:txBody>
      </p:sp>
      <p:sp>
        <p:nvSpPr>
          <p:cNvPr id="6" name="Rectángulo 5"/>
          <p:cNvSpPr/>
          <p:nvPr/>
        </p:nvSpPr>
        <p:spPr>
          <a:xfrm>
            <a:off x="1123950" y="1020505"/>
            <a:ext cx="10274300" cy="5837495"/>
          </a:xfrm>
          <a:prstGeom prst="rect">
            <a:avLst/>
          </a:prstGeom>
        </p:spPr>
        <p:txBody>
          <a:bodyPr wrap="square">
            <a:spAutoFit/>
          </a:bodyPr>
          <a:lstStyle/>
          <a:p>
            <a:pPr marL="342900" lvl="0" indent="-342900" algn="just">
              <a:spcAft>
                <a:spcPts val="0"/>
              </a:spcAft>
              <a:buFont typeface="Symbol" panose="05050102010706020507" pitchFamily="18" charset="2"/>
              <a:buChar char=""/>
            </a:pPr>
            <a:r>
              <a:rPr lang="es-EC" dirty="0">
                <a:latin typeface="Arial" panose="020B0604020202020204" pitchFamily="34" charset="0"/>
                <a:ea typeface="Times New Roman" panose="02020603050405020304" pitchFamily="18" charset="0"/>
                <a:cs typeface="Times New Roman" panose="02020603050405020304" pitchFamily="18" charset="0"/>
              </a:rPr>
              <a:t>Para la evaluación funcional del pavimento, se realizó una caracterización de las patologías existentes en la zona de estudio, obteniendo como resultado la presencia de: piel de cocodrilo, fisura longitudinal, fisuras transversales, fisuras de bloque, baches, hundimientos, descascaramiento, a su vez estas presentan gran severidad, debido que en las fisuras ya existe presencia de material orgánico.</a:t>
            </a:r>
            <a:endParaRPr lang="es-EC"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C" dirty="0">
                <a:latin typeface="Arial" panose="020B0604020202020204" pitchFamily="34" charset="0"/>
                <a:ea typeface="Times New Roman" panose="02020603050405020304" pitchFamily="18" charset="0"/>
                <a:cs typeface="Times New Roman" panose="02020603050405020304" pitchFamily="18" charset="0"/>
              </a:rPr>
              <a:t>La emisividad para un pavimento de asfalto en perfecto estado es de 0.967 y el pavimente existente en la zona de estudio presenta una emisividad de 0.9, demostrando que la presencia de patologías viales han afectado su estructura y por ende su comportamiento se evidencia malogrado. </a:t>
            </a:r>
            <a:endParaRPr lang="es-EC"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800"/>
              </a:spcAft>
              <a:buFont typeface="Symbol" panose="05050102010706020507" pitchFamily="18" charset="2"/>
              <a:buChar char=""/>
            </a:pPr>
            <a:r>
              <a:rPr lang="es-EC" dirty="0">
                <a:latin typeface="Arial" panose="020B0604020202020204" pitchFamily="34" charset="0"/>
                <a:ea typeface="Times New Roman" panose="02020603050405020304" pitchFamily="18" charset="0"/>
                <a:cs typeface="Times New Roman" panose="02020603050405020304" pitchFamily="18" charset="0"/>
              </a:rPr>
              <a:t>El material granular del pavimento existente, no cumple con las condiciones de base, y subbase de acuerdo a las fajas granulométricas presentadas por la normativa MTOP F001, capitulo 403 en la tabla 403-1.1 debido a que la faja obtenida en el estudio no se encuentra entre sus límites superior e inferior</a:t>
            </a:r>
            <a:r>
              <a:rPr lang="es-EC" dirty="0" smtClean="0">
                <a:latin typeface="Arial" panose="020B0604020202020204" pitchFamily="34" charset="0"/>
                <a:ea typeface="Times New Roman" panose="02020603050405020304" pitchFamily="18" charset="0"/>
                <a:cs typeface="Times New Roman" panose="02020603050405020304" pitchFamily="18" charset="0"/>
              </a:rPr>
              <a:t>.</a:t>
            </a:r>
          </a:p>
          <a:p>
            <a:pPr marL="342900" indent="-342900" algn="just">
              <a:spcAft>
                <a:spcPts val="800"/>
              </a:spcAft>
              <a:buFont typeface="Symbol" panose="05050102010706020507" pitchFamily="18" charset="2"/>
              <a:buChar char=""/>
            </a:pPr>
            <a:r>
              <a:rPr lang="es-EC" dirty="0"/>
              <a:t>Debido a que el pavimento se encuentra sometido a esfuerzos de compresión y tracción, es necesario colocar 2 sensores como mínimo, uno que mida la temperatura producida por los esfuerzos de compresión y otro que mida la temperatura producida por los esfuerzos de tracción. En esta investigación se optó por colocar el primer sensor a 2 cm y el segundo a 4 cm desde la superficie los cuales permitieron asimilar el comportamiento térmico que presenta la muestra asfáltica ante estos esfuerzos.</a:t>
            </a:r>
          </a:p>
          <a:p>
            <a:pPr marL="342900" lvl="0" indent="-342900" algn="just">
              <a:spcAft>
                <a:spcPts val="800"/>
              </a:spcAft>
              <a:buFont typeface="Symbol" panose="05050102010706020507" pitchFamily="18" charset="2"/>
              <a:buChar char=""/>
            </a:pP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2149300"/>
      </p:ext>
    </p:extLst>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64</a:t>
            </a:fld>
            <a:endParaRPr lang="en-US" dirty="0"/>
          </a:p>
        </p:txBody>
      </p:sp>
      <p:sp>
        <p:nvSpPr>
          <p:cNvPr id="5" name="Título 1"/>
          <p:cNvSpPr>
            <a:spLocks noGrp="1"/>
          </p:cNvSpPr>
          <p:nvPr>
            <p:ph type="title"/>
          </p:nvPr>
        </p:nvSpPr>
        <p:spPr>
          <a:xfrm>
            <a:off x="2042795" y="295175"/>
            <a:ext cx="8614410" cy="738190"/>
          </a:xfrm>
        </p:spPr>
        <p:txBody>
          <a:bodyPr/>
          <a:lstStyle/>
          <a:p>
            <a:r>
              <a:rPr lang="es-ES" sz="3200" dirty="0" smtClean="0"/>
              <a:t>CONCLUSIONES</a:t>
            </a:r>
            <a:endParaRPr lang="es-ES" sz="3200" dirty="0"/>
          </a:p>
        </p:txBody>
      </p:sp>
      <p:sp>
        <p:nvSpPr>
          <p:cNvPr id="6" name="Rectángulo 5"/>
          <p:cNvSpPr/>
          <p:nvPr/>
        </p:nvSpPr>
        <p:spPr>
          <a:xfrm>
            <a:off x="1574800" y="1215830"/>
            <a:ext cx="9550400" cy="3000821"/>
          </a:xfrm>
          <a:prstGeom prst="rect">
            <a:avLst/>
          </a:prstGeom>
        </p:spPr>
        <p:txBody>
          <a:bodyPr wrap="square">
            <a:spAutoFit/>
          </a:bodyPr>
          <a:lstStyle/>
          <a:p>
            <a:pPr marL="342900" lvl="0" indent="-342900" algn="just">
              <a:lnSpc>
                <a:spcPct val="150000"/>
              </a:lnSpc>
              <a:spcAft>
                <a:spcPts val="800"/>
              </a:spcAft>
              <a:buFont typeface="Symbol" panose="05050102010706020507" pitchFamily="18" charset="2"/>
              <a:buChar char=""/>
            </a:pPr>
            <a:r>
              <a:rPr lang="es-EC" dirty="0">
                <a:latin typeface="Arial" panose="020B0604020202020204" pitchFamily="34" charset="0"/>
                <a:ea typeface="Times New Roman" panose="02020603050405020304" pitchFamily="18" charset="0"/>
                <a:cs typeface="Times New Roman" panose="02020603050405020304" pitchFamily="18" charset="0"/>
              </a:rPr>
              <a:t>Los registros de temperatura obtenidos mediante el SAD indicaron que durante un periodo de 7 horas que va de 6:00 AM a 13:00 PM, la carpeta de rodadura tiende a sufrir un fenómeno de tensión debido al aumento de temperatura siendo la mínima 13.81 °C y la máxima 18.25 °C. Por el contrario durante un periodo de la misma duración que empieza desde 18:00 PM hasta 1:00 AM la carpeta de rodadura tiende a comprimirse debido al descenso de temperatura desde un máximo 19.25 °C hasta un mínimo de15.81 °C, al no haber presencia de luz solar.</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0243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03087" y="-31974"/>
            <a:ext cx="8614410" cy="1143000"/>
          </a:xfrm>
        </p:spPr>
        <p:txBody>
          <a:bodyPr/>
          <a:lstStyle/>
          <a:p>
            <a:r>
              <a:rPr lang="es-ES" dirty="0" smtClean="0"/>
              <a:t>RECOMENDACIONES</a:t>
            </a:r>
            <a:endParaRPr lang="es-ES"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65</a:t>
            </a:fld>
            <a:endParaRPr lang="en-US" dirty="0"/>
          </a:p>
        </p:txBody>
      </p:sp>
      <p:graphicFrame>
        <p:nvGraphicFramePr>
          <p:cNvPr id="5" name="Diagrama 4"/>
          <p:cNvGraphicFramePr/>
          <p:nvPr>
            <p:extLst>
              <p:ext uri="{D42A27DB-BD31-4B8C-83A1-F6EECF244321}">
                <p14:modId xmlns:p14="http://schemas.microsoft.com/office/powerpoint/2010/main" val="258019459"/>
              </p:ext>
            </p:extLst>
          </p:nvPr>
        </p:nvGraphicFramePr>
        <p:xfrm>
          <a:off x="595631" y="980408"/>
          <a:ext cx="9754870" cy="5264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2358712"/>
      </p:ext>
    </p:extLst>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03087" y="-31974"/>
            <a:ext cx="8614410" cy="1143000"/>
          </a:xfrm>
        </p:spPr>
        <p:txBody>
          <a:bodyPr/>
          <a:lstStyle/>
          <a:p>
            <a:r>
              <a:rPr lang="es-ES" dirty="0" smtClean="0"/>
              <a:t>RECOMENDACIONES</a:t>
            </a:r>
            <a:endParaRPr lang="es-ES"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66</a:t>
            </a:fld>
            <a:endParaRPr lang="en-US" dirty="0"/>
          </a:p>
        </p:txBody>
      </p:sp>
      <p:graphicFrame>
        <p:nvGraphicFramePr>
          <p:cNvPr id="5" name="Diagrama 4"/>
          <p:cNvGraphicFramePr/>
          <p:nvPr>
            <p:extLst>
              <p:ext uri="{D42A27DB-BD31-4B8C-83A1-F6EECF244321}">
                <p14:modId xmlns:p14="http://schemas.microsoft.com/office/powerpoint/2010/main" val="4089323503"/>
              </p:ext>
            </p:extLst>
          </p:nvPr>
        </p:nvGraphicFramePr>
        <p:xfrm>
          <a:off x="671830" y="596233"/>
          <a:ext cx="10723880" cy="6261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9400054"/>
      </p:ext>
    </p:extLst>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67</a:t>
            </a:fld>
            <a:endParaRPr lang="en-US" dirty="0"/>
          </a:p>
        </p:txBody>
      </p:sp>
      <p:sp>
        <p:nvSpPr>
          <p:cNvPr id="5" name="Título 1"/>
          <p:cNvSpPr>
            <a:spLocks noGrp="1"/>
          </p:cNvSpPr>
          <p:nvPr>
            <p:ph type="title"/>
          </p:nvPr>
        </p:nvSpPr>
        <p:spPr>
          <a:xfrm>
            <a:off x="897891" y="3520181"/>
            <a:ext cx="10515600" cy="996316"/>
          </a:xfrm>
        </p:spPr>
        <p:txBody>
          <a:bodyPr/>
          <a:lstStyle/>
          <a:p>
            <a:r>
              <a:rPr lang="es-ES" sz="4800" dirty="0" smtClean="0"/>
              <a:t>LA CIENCIA PUEDE DIVERTIRNOS Y </a:t>
            </a:r>
            <a:r>
              <a:rPr lang="es-ES" sz="4800" dirty="0" smtClean="0"/>
              <a:t>FACINARNOS, </a:t>
            </a:r>
            <a:r>
              <a:rPr lang="es-ES" sz="4800" dirty="0" smtClean="0"/>
              <a:t>PERO LA INGENIERIA ES LA QUE CAMBIA EL MUNDO</a:t>
            </a:r>
            <a:endParaRPr lang="es-ES" sz="4800" dirty="0"/>
          </a:p>
        </p:txBody>
      </p:sp>
    </p:spTree>
    <p:extLst>
      <p:ext uri="{BB962C8B-B14F-4D97-AF65-F5344CB8AC3E}">
        <p14:creationId xmlns:p14="http://schemas.microsoft.com/office/powerpoint/2010/main" val="3760428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6291" y="2656581"/>
            <a:ext cx="10515600" cy="996316"/>
          </a:xfrm>
        </p:spPr>
        <p:txBody>
          <a:bodyPr/>
          <a:lstStyle/>
          <a:p>
            <a:r>
              <a:rPr lang="es-ES" sz="4800" b="1" spc="50" dirty="0" smtClean="0">
                <a:ln w="9525" cmpd="sng">
                  <a:solidFill>
                    <a:schemeClr val="accent1"/>
                  </a:solidFill>
                  <a:prstDash val="solid"/>
                </a:ln>
                <a:solidFill>
                  <a:schemeClr val="accent3">
                    <a:lumMod val="20000"/>
                    <a:lumOff val="80000"/>
                  </a:schemeClr>
                </a:solidFill>
                <a:effectLst>
                  <a:glow rad="38100">
                    <a:schemeClr val="accent1">
                      <a:alpha val="40000"/>
                    </a:schemeClr>
                  </a:glow>
                </a:effectLst>
              </a:rPr>
              <a:t>GRACIAS POR SU ATENCIÓN</a:t>
            </a:r>
            <a:endParaRPr lang="es-ES" sz="4800" b="1" spc="50" dirty="0">
              <a:ln w="9525" cmpd="sng">
                <a:solidFill>
                  <a:schemeClr val="accent1"/>
                </a:solidFill>
                <a:prstDash val="solid"/>
              </a:ln>
              <a:solidFill>
                <a:schemeClr val="accent3">
                  <a:lumMod val="20000"/>
                  <a:lumOff val="80000"/>
                </a:schemeClr>
              </a:solidFill>
              <a:effectLst>
                <a:glow rad="38100">
                  <a:schemeClr val="accent1">
                    <a:alpha val="40000"/>
                  </a:schemeClr>
                </a:glow>
              </a:effectLst>
            </a:endParaRPr>
          </a:p>
        </p:txBody>
      </p:sp>
    </p:spTree>
    <p:extLst>
      <p:ext uri="{BB962C8B-B14F-4D97-AF65-F5344CB8AC3E}">
        <p14:creationId xmlns:p14="http://schemas.microsoft.com/office/powerpoint/2010/main" val="21494883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7</a:t>
            </a:fld>
            <a:endParaRPr lang="en-US" dirty="0"/>
          </a:p>
        </p:txBody>
      </p:sp>
      <p:sp>
        <p:nvSpPr>
          <p:cNvPr id="7" name="Título 1"/>
          <p:cNvSpPr>
            <a:spLocks noGrp="1"/>
          </p:cNvSpPr>
          <p:nvPr>
            <p:ph type="title"/>
          </p:nvPr>
        </p:nvSpPr>
        <p:spPr>
          <a:xfrm rot="16200000">
            <a:off x="-2438117" y="3399344"/>
            <a:ext cx="8614410" cy="674914"/>
          </a:xfrm>
        </p:spPr>
        <p:txBody>
          <a:bodyPr/>
          <a:lstStyle/>
          <a:p>
            <a:r>
              <a:rPr lang="es-ES" sz="3200" dirty="0" smtClean="0"/>
              <a:t>PAVIMENTOS FLEXIBLES</a:t>
            </a:r>
            <a:endParaRPr lang="es-ES" sz="3200" dirty="0"/>
          </a:p>
        </p:txBody>
      </p:sp>
      <p:sp>
        <p:nvSpPr>
          <p:cNvPr id="13" name="Rectángulo 12"/>
          <p:cNvSpPr/>
          <p:nvPr/>
        </p:nvSpPr>
        <p:spPr>
          <a:xfrm>
            <a:off x="8922535" y="534886"/>
            <a:ext cx="6096000" cy="369332"/>
          </a:xfrm>
          <a:prstGeom prst="rect">
            <a:avLst/>
          </a:prstGeom>
        </p:spPr>
        <p:txBody>
          <a:bodyPr>
            <a:spAutoFit/>
          </a:bodyPr>
          <a:lstStyle/>
          <a:p>
            <a:endParaRPr lang="es-ES" dirty="0"/>
          </a:p>
        </p:txBody>
      </p:sp>
      <p:graphicFrame>
        <p:nvGraphicFramePr>
          <p:cNvPr id="28" name="Diagrama 27"/>
          <p:cNvGraphicFramePr/>
          <p:nvPr>
            <p:extLst>
              <p:ext uri="{D42A27DB-BD31-4B8C-83A1-F6EECF244321}">
                <p14:modId xmlns:p14="http://schemas.microsoft.com/office/powerpoint/2010/main" val="2316779909"/>
              </p:ext>
            </p:extLst>
          </p:nvPr>
        </p:nvGraphicFramePr>
        <p:xfrm>
          <a:off x="2412710" y="409053"/>
          <a:ext cx="9096390" cy="62423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1298350"/>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8</a:t>
            </a:fld>
            <a:endParaRPr lang="en-US" dirty="0"/>
          </a:p>
        </p:txBody>
      </p:sp>
      <p:sp>
        <p:nvSpPr>
          <p:cNvPr id="98" name="Título 1"/>
          <p:cNvSpPr>
            <a:spLocks noGrp="1"/>
          </p:cNvSpPr>
          <p:nvPr>
            <p:ph type="title"/>
          </p:nvPr>
        </p:nvSpPr>
        <p:spPr>
          <a:xfrm>
            <a:off x="2250659" y="357341"/>
            <a:ext cx="8614410" cy="664711"/>
          </a:xfrm>
        </p:spPr>
        <p:txBody>
          <a:bodyPr/>
          <a:lstStyle/>
          <a:p>
            <a:r>
              <a:rPr lang="es-ES" sz="2600" dirty="0" smtClean="0"/>
              <a:t>CARPETA ASFÁLTICA CARACTERÍSTICAS Y PATOLOGÍAS</a:t>
            </a:r>
            <a:endParaRPr lang="es-ES" sz="2600" dirty="0"/>
          </a:p>
        </p:txBody>
      </p:sp>
      <p:sp>
        <p:nvSpPr>
          <p:cNvPr id="2" name="Rectángulo 1"/>
          <p:cNvSpPr/>
          <p:nvPr/>
        </p:nvSpPr>
        <p:spPr>
          <a:xfrm>
            <a:off x="1440107" y="1441738"/>
            <a:ext cx="6096000" cy="923330"/>
          </a:xfrm>
          <a:prstGeom prst="rect">
            <a:avLst/>
          </a:prstGeom>
        </p:spPr>
        <p:txBody>
          <a:bodyPr>
            <a:spAutoFit/>
          </a:bodyPr>
          <a:lstStyle/>
          <a:p>
            <a:pPr algn="ctr"/>
            <a:r>
              <a:rPr lang="es-EC" b="1" dirty="0"/>
              <a:t>Clasificación de daños en pavimentos flexibles según el “Manual para la Inspección Visual de Pavimentos Flexibles”</a:t>
            </a:r>
            <a:endParaRPr lang="es-EC" dirty="0"/>
          </a:p>
        </p:txBody>
      </p:sp>
      <p:graphicFrame>
        <p:nvGraphicFramePr>
          <p:cNvPr id="3" name="Diagrama 2"/>
          <p:cNvGraphicFramePr/>
          <p:nvPr>
            <p:extLst>
              <p:ext uri="{D42A27DB-BD31-4B8C-83A1-F6EECF244321}">
                <p14:modId xmlns:p14="http://schemas.microsoft.com/office/powerpoint/2010/main" val="550232878"/>
              </p:ext>
            </p:extLst>
          </p:nvPr>
        </p:nvGraphicFramePr>
        <p:xfrm>
          <a:off x="616599" y="2221865"/>
          <a:ext cx="7511122"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1" name="Imagen 40" descr="C:\Users\PERSONAL\Documents\Aidan\Tesis\Capitulo 2\Fisura media luna.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10837" y="1182664"/>
            <a:ext cx="2256498" cy="1473706"/>
          </a:xfrm>
          <a:prstGeom prst="rect">
            <a:avLst/>
          </a:prstGeom>
          <a:noFill/>
          <a:ln>
            <a:solidFill>
              <a:srgbClr val="92D050"/>
            </a:solidFill>
          </a:ln>
        </p:spPr>
      </p:pic>
      <p:pic>
        <p:nvPicPr>
          <p:cNvPr id="42" name="Imagen 41" descr="C:\Users\PERSONAL\Documents\Aidan\Tesis\Capitulo 2\fisura de borde.jpg"/>
          <p:cNvPicPr/>
          <p:nvPr/>
        </p:nvPicPr>
        <p:blipFill>
          <a:blip r:embed="rId9">
            <a:extLst>
              <a:ext uri="{28A0092B-C50C-407E-A947-70E740481C1C}">
                <a14:useLocalDpi xmlns:a14="http://schemas.microsoft.com/office/drawing/2010/main" val="0"/>
              </a:ext>
            </a:extLst>
          </a:blip>
          <a:srcRect/>
          <a:stretch>
            <a:fillRect/>
          </a:stretch>
        </p:blipFill>
        <p:spPr bwMode="auto">
          <a:xfrm>
            <a:off x="8639032" y="2816982"/>
            <a:ext cx="2361421" cy="1702543"/>
          </a:xfrm>
          <a:prstGeom prst="rect">
            <a:avLst/>
          </a:prstGeom>
          <a:noFill/>
          <a:ln>
            <a:solidFill>
              <a:srgbClr val="92D050"/>
            </a:solidFill>
          </a:ln>
        </p:spPr>
      </p:pic>
      <p:pic>
        <p:nvPicPr>
          <p:cNvPr id="43" name="Imagen 42" descr="C:\Users\PERSONAL\Documents\Aidan\Tesis\Capitulo 2\Fisuras imagenes\abultamiento.png"/>
          <p:cNvPicPr/>
          <p:nvPr/>
        </p:nvPicPr>
        <p:blipFill rotWithShape="1">
          <a:blip r:embed="rId10" cstate="print">
            <a:extLst>
              <a:ext uri="{28A0092B-C50C-407E-A947-70E740481C1C}">
                <a14:useLocalDpi xmlns:a14="http://schemas.microsoft.com/office/drawing/2010/main" val="0"/>
              </a:ext>
            </a:extLst>
          </a:blip>
          <a:srcRect b="3339"/>
          <a:stretch/>
        </p:blipFill>
        <p:spPr bwMode="auto">
          <a:xfrm>
            <a:off x="9664109" y="4689631"/>
            <a:ext cx="2103226" cy="14699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64525728"/>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32322" y="108692"/>
            <a:ext cx="8614410" cy="612460"/>
          </a:xfrm>
        </p:spPr>
        <p:txBody>
          <a:bodyPr/>
          <a:lstStyle/>
          <a:p>
            <a:r>
              <a:rPr lang="es-ES" sz="2800" dirty="0" smtClean="0"/>
              <a:t>FISURAS</a:t>
            </a:r>
            <a:endParaRPr lang="es-ES" sz="32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9</a:t>
            </a:fld>
            <a:endParaRPr lang="en-US" dirty="0"/>
          </a:p>
        </p:txBody>
      </p:sp>
      <p:graphicFrame>
        <p:nvGraphicFramePr>
          <p:cNvPr id="8" name="Diagrama 7"/>
          <p:cNvGraphicFramePr/>
          <p:nvPr>
            <p:extLst>
              <p:ext uri="{D42A27DB-BD31-4B8C-83A1-F6EECF244321}">
                <p14:modId xmlns:p14="http://schemas.microsoft.com/office/powerpoint/2010/main" val="1933414470"/>
              </p:ext>
            </p:extLst>
          </p:nvPr>
        </p:nvGraphicFramePr>
        <p:xfrm>
          <a:off x="1354978" y="526016"/>
          <a:ext cx="9672413" cy="5833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4889"/>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Tema6">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Tiempos nuevo romano-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6" id="{909CAFA8-895E-48FD-82A5-01E54236566E}" vid="{7E65CA42-1C07-4821-B159-56E05EF6CB5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3795</TotalTime>
  <Words>5589</Words>
  <Application>Microsoft Office PowerPoint</Application>
  <PresentationFormat>Panorámica</PresentationFormat>
  <Paragraphs>1343</Paragraphs>
  <Slides>68</Slides>
  <Notes>18</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68</vt:i4>
      </vt:variant>
    </vt:vector>
  </HeadingPairs>
  <TitlesOfParts>
    <vt:vector size="76" baseType="lpstr">
      <vt:lpstr>Andalus</vt:lpstr>
      <vt:lpstr>Arial</vt:lpstr>
      <vt:lpstr>Calibri</vt:lpstr>
      <vt:lpstr>Cambria Math</vt:lpstr>
      <vt:lpstr>Symbol</vt:lpstr>
      <vt:lpstr>Times New Roman</vt:lpstr>
      <vt:lpstr>Wingdings</vt:lpstr>
      <vt:lpstr>Tema6</vt:lpstr>
      <vt:lpstr>DEPARTAMENTO DE CIENCIAS DE LA TIERRA Y LA CONSTRUCCIÓN</vt:lpstr>
      <vt:lpstr>CONTENIDO</vt:lpstr>
      <vt:lpstr>Presentación de PowerPoint</vt:lpstr>
      <vt:lpstr>OBJETIVOS DEL PROYECTO</vt:lpstr>
      <vt:lpstr>FUNDAMENTOS TEÓRICOS</vt:lpstr>
      <vt:lpstr>PAVIMENTOS</vt:lpstr>
      <vt:lpstr>PAVIMENTOS FLEXIBLES</vt:lpstr>
      <vt:lpstr>CARPETA ASFÁLTICA CARACTERÍSTICAS Y PATOLOGÍAS</vt:lpstr>
      <vt:lpstr>FISURAS</vt:lpstr>
      <vt:lpstr>Presentación de PowerPoint</vt:lpstr>
      <vt:lpstr>EVALUACIÓN ESTRUCTURAL DE PAVIMENTOS FLEXIBLES  </vt:lpstr>
      <vt:lpstr>EVALUACIÓN FUNCIONAL DE PAVIMENTOS FLEXIBLES</vt:lpstr>
      <vt:lpstr>Presentación de PowerPoint</vt:lpstr>
      <vt:lpstr>INDICE DE SERVICIABILIDAD</vt:lpstr>
      <vt:lpstr>Presentación de PowerPoint</vt:lpstr>
      <vt:lpstr>Presentación de PowerPoint</vt:lpstr>
      <vt:lpstr>Presentación de PowerPoint</vt:lpstr>
      <vt:lpstr>Presentación de PowerPoint</vt:lpstr>
      <vt:lpstr>Presentación de PowerPoint</vt:lpstr>
      <vt:lpstr>ESPECTROS DE RADIACIÓN</vt:lpstr>
      <vt:lpstr>Presentación de PowerPoint</vt:lpstr>
      <vt:lpstr>Presentación de PowerPoint</vt:lpstr>
      <vt:lpstr>SISTEMA ELÉCTRICO DE MONITOREO ASISTIDO</vt:lpstr>
      <vt:lpstr>Presentación de PowerPoint</vt:lpstr>
      <vt:lpstr>Presentación de PowerPoint</vt:lpstr>
      <vt:lpstr>ANÁLISIS DE RESULTADOS</vt:lpstr>
      <vt:lpstr>Levantamiento ortodigital mediante tecnología UAV/UAS</vt:lpstr>
      <vt:lpstr>Reconocimiento y ubicación de zonas de falla del circuito vial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MEZCLA ASFÁLTICA EN CALIENTE</vt:lpstr>
      <vt:lpstr>Presentación de PowerPoint</vt:lpstr>
      <vt:lpstr>MEZCLA ASFÁLTICA EN CALIENTE</vt:lpstr>
      <vt:lpstr>MUESTRA DE CAMPO</vt:lpstr>
      <vt:lpstr>Presentación de PowerPoint</vt:lpstr>
      <vt:lpstr>Caracterización de los agregados </vt:lpstr>
      <vt:lpstr>Características de Asfalto AC-20</vt:lpstr>
      <vt:lpstr>Caracterización de material bituminoso</vt:lpstr>
      <vt:lpstr>Diseño de la mezcla asfáltica</vt:lpstr>
      <vt:lpstr>Presentación de PowerPoint</vt:lpstr>
      <vt:lpstr>Presentación de PowerPoint</vt:lpstr>
      <vt:lpstr>Diseño de la mezcla asfáltica</vt:lpstr>
      <vt:lpstr>Diseño de la mezcla asfáltica</vt:lpstr>
      <vt:lpstr>SISTEMA DE ADQUISICIÓN DE DATOS</vt:lpstr>
      <vt:lpstr>Implementación de SAD</vt:lpstr>
      <vt:lpstr>Espectros de Temperatura</vt:lpstr>
      <vt:lpstr>Espectros de Temperatura</vt:lpstr>
      <vt:lpstr>Espectros de Humedad</vt:lpstr>
      <vt:lpstr>CONCLUSIONES Y RECOMENDACIONES</vt:lpstr>
      <vt:lpstr>CONCLUSIONES</vt:lpstr>
      <vt:lpstr>CONCLUSIONES</vt:lpstr>
      <vt:lpstr>CONCLUSIONES</vt:lpstr>
      <vt:lpstr>RECOMENDACIONES</vt:lpstr>
      <vt:lpstr>RECOMENDACIONES</vt:lpstr>
      <vt:lpstr>LA CIENCIA PUEDE DIVERTIRNOS Y FACINARNOS, PERO LA INGENIERIA ES LA QUE CAMBIA EL MUNDO</vt:lpstr>
      <vt:lpstr>GRACIAS POR SU ATENCIÓN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Jonathan Nacevilla</cp:lastModifiedBy>
  <cp:revision>416</cp:revision>
  <dcterms:created xsi:type="dcterms:W3CDTF">2018-06-14T23:19:47Z</dcterms:created>
  <dcterms:modified xsi:type="dcterms:W3CDTF">2018-09-10T18:26:11Z</dcterms:modified>
</cp:coreProperties>
</file>