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9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7" r:id="rId3"/>
    <p:sldId id="264" r:id="rId4"/>
    <p:sldId id="295" r:id="rId5"/>
    <p:sldId id="263" r:id="rId6"/>
    <p:sldId id="266" r:id="rId7"/>
    <p:sldId id="283" r:id="rId8"/>
    <p:sldId id="279" r:id="rId9"/>
    <p:sldId id="287" r:id="rId10"/>
    <p:sldId id="270" r:id="rId11"/>
    <p:sldId id="280" r:id="rId12"/>
    <p:sldId id="292" r:id="rId13"/>
    <p:sldId id="272" r:id="rId14"/>
    <p:sldId id="290" r:id="rId15"/>
    <p:sldId id="293" r:id="rId16"/>
    <p:sldId id="289" r:id="rId17"/>
    <p:sldId id="281" r:id="rId18"/>
    <p:sldId id="294" r:id="rId19"/>
    <p:sldId id="274" r:id="rId20"/>
    <p:sldId id="282" r:id="rId21"/>
    <p:sldId id="276" r:id="rId22"/>
  </p:sldIdLst>
  <p:sldSz cx="12190413" cy="6859588"/>
  <p:notesSz cx="6858000" cy="9144000"/>
  <p:defaultTextStyle>
    <a:defPPr>
      <a:defRPr lang="es-EC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9966FF"/>
    <a:srgbClr val="CC66FF"/>
    <a:srgbClr val="6666FF"/>
    <a:srgbClr val="66CC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696069679058147E-2"/>
          <c:y val="7.1818480654328429E-2"/>
          <c:w val="0.7686348551758867"/>
          <c:h val="0.8913078570626688"/>
        </c:manualLayout>
      </c:layout>
      <c:pie3DChart>
        <c:varyColors val="1"/>
        <c:ser>
          <c:idx val="1"/>
          <c:order val="0"/>
          <c:tx>
            <c:strRef>
              <c:f>Hoja1!$C$1</c:f>
              <c:strCache>
                <c:ptCount val="1"/>
                <c:pt idx="0">
                  <c:v>Porcentaje</c:v>
                </c:pt>
              </c:strCache>
            </c:strRef>
          </c:tx>
          <c:explosion val="25"/>
          <c:dLbls>
            <c:dLbl>
              <c:idx val="20"/>
              <c:layout>
                <c:manualLayout>
                  <c:x val="2.7040721612742721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0C2-4A65-B588-A4D0AA892FD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Hoja1!$A$2:$A$23</c:f>
              <c:strCache>
                <c:ptCount val="22"/>
                <c:pt idx="0">
                  <c:v>BP PRODUBANCO</c:v>
                </c:pt>
                <c:pt idx="1">
                  <c:v>BP PICHINCHA</c:v>
                </c:pt>
                <c:pt idx="2">
                  <c:v>BP INTERNACIONAL</c:v>
                </c:pt>
                <c:pt idx="3">
                  <c:v>BP GUAYAQUIL</c:v>
                </c:pt>
                <c:pt idx="4">
                  <c:v>BP PACIFICO</c:v>
                </c:pt>
                <c:pt idx="5">
                  <c:v>BP CITIBANK</c:v>
                </c:pt>
                <c:pt idx="6">
                  <c:v>BP BOLIVARIANO</c:v>
                </c:pt>
                <c:pt idx="7">
                  <c:v>BP GENERAL RUMIÑAHUI</c:v>
                </c:pt>
                <c:pt idx="8">
                  <c:v>BP AUSTRO</c:v>
                </c:pt>
                <c:pt idx="9">
                  <c:v>BP SOLIDARIO</c:v>
                </c:pt>
                <c:pt idx="10">
                  <c:v>BP PROCREDIT</c:v>
                </c:pt>
                <c:pt idx="11">
                  <c:v>BP AMAZONAS</c:v>
                </c:pt>
                <c:pt idx="12">
                  <c:v>BP BANCODESARROLLO</c:v>
                </c:pt>
                <c:pt idx="13">
                  <c:v>BP DINERS CLUB</c:v>
                </c:pt>
                <c:pt idx="14">
                  <c:v>BP LOJA</c:v>
                </c:pt>
                <c:pt idx="15">
                  <c:v>BP CAPITAL</c:v>
                </c:pt>
                <c:pt idx="16">
                  <c:v>BP FINCA</c:v>
                </c:pt>
                <c:pt idx="17">
                  <c:v>BP MACHALA</c:v>
                </c:pt>
                <c:pt idx="18">
                  <c:v>BP COOPNACIONAL</c:v>
                </c:pt>
                <c:pt idx="19">
                  <c:v>BP VISIONFUND</c:v>
                </c:pt>
                <c:pt idx="20">
                  <c:v>BP LITORAL</c:v>
                </c:pt>
                <c:pt idx="21">
                  <c:v>BP DELBANK</c:v>
                </c:pt>
              </c:strCache>
            </c:strRef>
          </c:cat>
          <c:val>
            <c:numRef>
              <c:f>Hoja1!$C$2:$C$23</c:f>
              <c:numCache>
                <c:formatCode>0.00%</c:formatCode>
                <c:ptCount val="22"/>
                <c:pt idx="0">
                  <c:v>0.29849999999999999</c:v>
                </c:pt>
                <c:pt idx="1">
                  <c:v>0.28079999999999999</c:v>
                </c:pt>
                <c:pt idx="2">
                  <c:v>0.1024</c:v>
                </c:pt>
                <c:pt idx="3">
                  <c:v>9.1499999999999998E-2</c:v>
                </c:pt>
                <c:pt idx="4">
                  <c:v>6.2399999999999997E-2</c:v>
                </c:pt>
                <c:pt idx="5">
                  <c:v>4.58E-2</c:v>
                </c:pt>
                <c:pt idx="6">
                  <c:v>4.5600000000000002E-2</c:v>
                </c:pt>
                <c:pt idx="7">
                  <c:v>2.3900000000000001E-2</c:v>
                </c:pt>
                <c:pt idx="8">
                  <c:v>1.66E-2</c:v>
                </c:pt>
                <c:pt idx="9">
                  <c:v>1.4500000000000001E-2</c:v>
                </c:pt>
                <c:pt idx="10">
                  <c:v>4.3E-3</c:v>
                </c:pt>
                <c:pt idx="11">
                  <c:v>3.8E-3</c:v>
                </c:pt>
                <c:pt idx="12">
                  <c:v>1.9E-3</c:v>
                </c:pt>
                <c:pt idx="13">
                  <c:v>1.6999999999999999E-3</c:v>
                </c:pt>
                <c:pt idx="14">
                  <c:v>1.6999999999999999E-3</c:v>
                </c:pt>
                <c:pt idx="15">
                  <c:v>1.2999999999999999E-3</c:v>
                </c:pt>
                <c:pt idx="16">
                  <c:v>1.1000000000000001E-3</c:v>
                </c:pt>
                <c:pt idx="17">
                  <c:v>1E-3</c:v>
                </c:pt>
                <c:pt idx="18">
                  <c:v>8.9999999999999998E-4</c:v>
                </c:pt>
                <c:pt idx="19">
                  <c:v>2.0000000000000001E-4</c:v>
                </c:pt>
                <c:pt idx="20">
                  <c:v>1E-4</c:v>
                </c:pt>
                <c:pt idx="21">
                  <c:v>1E-4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C2-4A65-B588-A4D0AA892FD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100" b="1">
                <a:latin typeface="+mj-lt"/>
              </a:defRPr>
            </a:pPr>
            <a:endParaRPr lang="es-EC"/>
          </a:p>
        </c:txPr>
      </c:legendEntry>
      <c:legendEntry>
        <c:idx val="1"/>
        <c:txPr>
          <a:bodyPr/>
          <a:lstStyle/>
          <a:p>
            <a:pPr>
              <a:defRPr sz="1100" b="1">
                <a:latin typeface="+mj-lt"/>
              </a:defRPr>
            </a:pPr>
            <a:endParaRPr lang="es-EC"/>
          </a:p>
        </c:txPr>
      </c:legendEntry>
      <c:legendEntry>
        <c:idx val="2"/>
        <c:txPr>
          <a:bodyPr/>
          <a:lstStyle/>
          <a:p>
            <a:pPr>
              <a:defRPr sz="1100" b="1">
                <a:latin typeface="+mj-lt"/>
              </a:defRPr>
            </a:pPr>
            <a:endParaRPr lang="es-EC"/>
          </a:p>
        </c:txPr>
      </c:legendEntry>
      <c:legendEntry>
        <c:idx val="3"/>
        <c:txPr>
          <a:bodyPr/>
          <a:lstStyle/>
          <a:p>
            <a:pPr>
              <a:defRPr sz="1100" b="1">
                <a:latin typeface="+mj-lt"/>
              </a:defRPr>
            </a:pPr>
            <a:endParaRPr lang="es-EC"/>
          </a:p>
        </c:txPr>
      </c:legendEntry>
      <c:legendEntry>
        <c:idx val="4"/>
        <c:txPr>
          <a:bodyPr/>
          <a:lstStyle/>
          <a:p>
            <a:pPr>
              <a:defRPr sz="1100" b="1">
                <a:latin typeface="+mj-lt"/>
              </a:defRPr>
            </a:pPr>
            <a:endParaRPr lang="es-EC"/>
          </a:p>
        </c:txPr>
      </c:legendEntry>
      <c:layout>
        <c:manualLayout>
          <c:xMode val="edge"/>
          <c:yMode val="edge"/>
          <c:x val="6.6874572136280203E-2"/>
          <c:y val="1.237083257818284E-2"/>
          <c:w val="0.16883168650137975"/>
          <c:h val="0.93071368875668359"/>
        </c:manualLayout>
      </c:layout>
      <c:overlay val="0"/>
      <c:txPr>
        <a:bodyPr/>
        <a:lstStyle/>
        <a:p>
          <a:pPr>
            <a:defRPr sz="1100">
              <a:latin typeface="+mj-lt"/>
            </a:defRPr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622074-C238-4FD0-8346-A28EF07B35C4}" type="doc">
      <dgm:prSet loTypeId="urn:microsoft.com/office/officeart/2008/layout/CircleAccentTimeline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98375214-6F25-44C2-A23C-FEBCDC0A024A}">
      <dgm:prSet phldrT="[Texto]" custT="1"/>
      <dgm:spPr/>
      <dgm:t>
        <a:bodyPr/>
        <a:lstStyle/>
        <a:p>
          <a:r>
            <a:rPr lang="es-EC" sz="2000" dirty="0">
              <a:latin typeface="+mj-lt"/>
            </a:rPr>
            <a:t>Economía mundial </a:t>
          </a:r>
        </a:p>
      </dgm:t>
    </dgm:pt>
    <dgm:pt modelId="{C11F08C2-EBC5-42D8-822D-749284E59B95}" type="parTrans" cxnId="{0E7170B6-850E-4496-A6C0-430D823B2B05}">
      <dgm:prSet/>
      <dgm:spPr/>
      <dgm:t>
        <a:bodyPr/>
        <a:lstStyle/>
        <a:p>
          <a:endParaRPr lang="es-EC"/>
        </a:p>
      </dgm:t>
    </dgm:pt>
    <dgm:pt modelId="{4331019C-A8C0-4D47-8D0F-B1F23C9CF3AB}" type="sibTrans" cxnId="{0E7170B6-850E-4496-A6C0-430D823B2B05}">
      <dgm:prSet/>
      <dgm:spPr/>
      <dgm:t>
        <a:bodyPr/>
        <a:lstStyle/>
        <a:p>
          <a:endParaRPr lang="es-EC"/>
        </a:p>
      </dgm:t>
    </dgm:pt>
    <dgm:pt modelId="{24B3863C-FD6C-45E1-A4D9-CB592909298F}">
      <dgm:prSet phldrT="[Texto]" custT="1"/>
      <dgm:spPr/>
      <dgm:t>
        <a:bodyPr/>
        <a:lstStyle/>
        <a:p>
          <a:r>
            <a:rPr lang="es-EC" sz="2000" dirty="0">
              <a:latin typeface="+mj-lt"/>
            </a:rPr>
            <a:t>Ecuador</a:t>
          </a:r>
        </a:p>
      </dgm:t>
    </dgm:pt>
    <dgm:pt modelId="{C25A501F-4175-43A9-9E71-990A66C26351}" type="parTrans" cxnId="{0B32F07E-BD4B-4877-8BF9-C46CB69C0BEB}">
      <dgm:prSet/>
      <dgm:spPr/>
      <dgm:t>
        <a:bodyPr/>
        <a:lstStyle/>
        <a:p>
          <a:endParaRPr lang="es-EC"/>
        </a:p>
      </dgm:t>
    </dgm:pt>
    <dgm:pt modelId="{B4AA9C5B-7B3A-416C-B0FC-FA90CBB5654F}" type="sibTrans" cxnId="{0B32F07E-BD4B-4877-8BF9-C46CB69C0BEB}">
      <dgm:prSet/>
      <dgm:spPr/>
      <dgm:t>
        <a:bodyPr/>
        <a:lstStyle/>
        <a:p>
          <a:endParaRPr lang="es-EC"/>
        </a:p>
      </dgm:t>
    </dgm:pt>
    <dgm:pt modelId="{8E3F18EE-C8B3-4429-8C0E-3E1A3B89F6C6}">
      <dgm:prSet phldrT="[Texto]" custT="1"/>
      <dgm:spPr/>
      <dgm:t>
        <a:bodyPr/>
        <a:lstStyle/>
        <a:p>
          <a:r>
            <a:rPr lang="es-EC" sz="2000" dirty="0">
              <a:latin typeface="+mj-lt"/>
            </a:rPr>
            <a:t>Superintendencia de Bancos </a:t>
          </a:r>
        </a:p>
      </dgm:t>
    </dgm:pt>
    <dgm:pt modelId="{84A19D09-0319-4F8A-B5D6-4C8AAD9C8E12}" type="parTrans" cxnId="{8D1E291C-4BBF-4094-88E6-1CA89AB7F8CB}">
      <dgm:prSet/>
      <dgm:spPr/>
      <dgm:t>
        <a:bodyPr/>
        <a:lstStyle/>
        <a:p>
          <a:endParaRPr lang="es-EC"/>
        </a:p>
      </dgm:t>
    </dgm:pt>
    <dgm:pt modelId="{1F518D13-9243-4806-9CB4-1A7F76557F63}" type="sibTrans" cxnId="{8D1E291C-4BBF-4094-88E6-1CA89AB7F8CB}">
      <dgm:prSet/>
      <dgm:spPr/>
      <dgm:t>
        <a:bodyPr/>
        <a:lstStyle/>
        <a:p>
          <a:endParaRPr lang="es-EC"/>
        </a:p>
      </dgm:t>
    </dgm:pt>
    <dgm:pt modelId="{E2F677FA-67F0-4F6B-A39F-C85FF149F71E}">
      <dgm:prSet phldrT="[Texto]" custT="1"/>
      <dgm:spPr/>
      <dgm:t>
        <a:bodyPr/>
        <a:lstStyle/>
        <a:p>
          <a:r>
            <a:rPr lang="es-EC" sz="2000" dirty="0">
              <a:latin typeface="+mj-lt"/>
            </a:rPr>
            <a:t>Intermediación financiera</a:t>
          </a:r>
        </a:p>
      </dgm:t>
    </dgm:pt>
    <dgm:pt modelId="{D0DC4A08-AB1E-4B6B-843F-A7DC881CCA5D}" type="parTrans" cxnId="{604DE7F4-78C8-49E6-BE87-AF1E7F01BEA0}">
      <dgm:prSet/>
      <dgm:spPr/>
      <dgm:t>
        <a:bodyPr/>
        <a:lstStyle/>
        <a:p>
          <a:endParaRPr lang="es-EC"/>
        </a:p>
      </dgm:t>
    </dgm:pt>
    <dgm:pt modelId="{5595E622-BB0A-4D0F-B751-98E32675840C}" type="sibTrans" cxnId="{604DE7F4-78C8-49E6-BE87-AF1E7F01BEA0}">
      <dgm:prSet/>
      <dgm:spPr/>
      <dgm:t>
        <a:bodyPr/>
        <a:lstStyle/>
        <a:p>
          <a:endParaRPr lang="es-EC"/>
        </a:p>
      </dgm:t>
    </dgm:pt>
    <dgm:pt modelId="{B950DFE4-EFF9-45C6-AE75-BFAFCE4D5849}">
      <dgm:prSet phldrT="[Texto]" custT="1"/>
      <dgm:spPr/>
      <dgm:t>
        <a:bodyPr/>
        <a:lstStyle/>
        <a:p>
          <a:r>
            <a:rPr lang="es-EC" sz="2000" dirty="0">
              <a:latin typeface="+mj-lt"/>
            </a:rPr>
            <a:t>Indicadores financieros</a:t>
          </a:r>
        </a:p>
      </dgm:t>
    </dgm:pt>
    <dgm:pt modelId="{73D4A9B4-9DFE-4AF6-84F3-5110E480A741}" type="parTrans" cxnId="{47BF17AB-0AE7-4D32-9554-892F3CAA31B7}">
      <dgm:prSet/>
      <dgm:spPr/>
      <dgm:t>
        <a:bodyPr/>
        <a:lstStyle/>
        <a:p>
          <a:endParaRPr lang="es-EC"/>
        </a:p>
      </dgm:t>
    </dgm:pt>
    <dgm:pt modelId="{2E2C1194-E905-4A19-A591-49ACE3F19379}" type="sibTrans" cxnId="{47BF17AB-0AE7-4D32-9554-892F3CAA31B7}">
      <dgm:prSet/>
      <dgm:spPr/>
      <dgm:t>
        <a:bodyPr/>
        <a:lstStyle/>
        <a:p>
          <a:endParaRPr lang="es-EC"/>
        </a:p>
      </dgm:t>
    </dgm:pt>
    <dgm:pt modelId="{E1F0FB1A-D879-437D-ACF6-390DDEBC7E78}">
      <dgm:prSet phldrT="[Texto]" custT="1"/>
      <dgm:spPr/>
      <dgm:t>
        <a:bodyPr/>
        <a:lstStyle/>
        <a:p>
          <a:r>
            <a:rPr lang="es-EC" sz="2000" dirty="0">
              <a:latin typeface="+mj-lt"/>
            </a:rPr>
            <a:t>Reflejo de la situación económica</a:t>
          </a:r>
        </a:p>
      </dgm:t>
    </dgm:pt>
    <dgm:pt modelId="{610AB21C-070B-4CBB-9733-647CB0F083C5}" type="parTrans" cxnId="{0F5DE9F3-B668-4A08-ACA5-407E0797577C}">
      <dgm:prSet/>
      <dgm:spPr/>
      <dgm:t>
        <a:bodyPr/>
        <a:lstStyle/>
        <a:p>
          <a:endParaRPr lang="es-EC"/>
        </a:p>
      </dgm:t>
    </dgm:pt>
    <dgm:pt modelId="{AAEBD686-B082-431F-A556-3F0D43224A25}" type="sibTrans" cxnId="{0F5DE9F3-B668-4A08-ACA5-407E0797577C}">
      <dgm:prSet/>
      <dgm:spPr/>
      <dgm:t>
        <a:bodyPr/>
        <a:lstStyle/>
        <a:p>
          <a:endParaRPr lang="es-EC"/>
        </a:p>
      </dgm:t>
    </dgm:pt>
    <dgm:pt modelId="{5D5E3496-C396-437A-9300-CEB719831500}" type="pres">
      <dgm:prSet presAssocID="{00622074-C238-4FD0-8346-A28EF07B35C4}" presName="Name0" presStyleCnt="0">
        <dgm:presLayoutVars>
          <dgm:dir/>
        </dgm:presLayoutVars>
      </dgm:prSet>
      <dgm:spPr/>
      <dgm:t>
        <a:bodyPr/>
        <a:lstStyle/>
        <a:p>
          <a:endParaRPr lang="es-EC"/>
        </a:p>
      </dgm:t>
    </dgm:pt>
    <dgm:pt modelId="{67204A0D-2C7E-4524-BCDC-40B12543B70E}" type="pres">
      <dgm:prSet presAssocID="{98375214-6F25-44C2-A23C-FEBCDC0A024A}" presName="parComposite" presStyleCnt="0"/>
      <dgm:spPr/>
    </dgm:pt>
    <dgm:pt modelId="{FB82AA52-0FF8-467F-A30C-43133477AA56}" type="pres">
      <dgm:prSet presAssocID="{98375214-6F25-44C2-A23C-FEBCDC0A024A}" presName="parBigCircle" presStyleLbl="node0" presStyleIdx="0" presStyleCnt="2" custLinFactNeighborX="-4667" custLinFactNeighborY="955"/>
      <dgm:spPr/>
    </dgm:pt>
    <dgm:pt modelId="{4EF06842-D0A9-48D9-B132-79E7C9CB3B8F}" type="pres">
      <dgm:prSet presAssocID="{98375214-6F25-44C2-A23C-FEBCDC0A024A}" presName="parTx" presStyleLbl="revTx" presStyleIdx="0" presStyleCnt="10" custScaleX="92696"/>
      <dgm:spPr/>
      <dgm:t>
        <a:bodyPr/>
        <a:lstStyle/>
        <a:p>
          <a:endParaRPr lang="es-EC"/>
        </a:p>
      </dgm:t>
    </dgm:pt>
    <dgm:pt modelId="{3442985C-EE3D-4F04-B436-4CD2D259B7EF}" type="pres">
      <dgm:prSet presAssocID="{98375214-6F25-44C2-A23C-FEBCDC0A024A}" presName="bSpace" presStyleCnt="0"/>
      <dgm:spPr/>
    </dgm:pt>
    <dgm:pt modelId="{11049773-D9E2-429F-A024-82B23A64EF2D}" type="pres">
      <dgm:prSet presAssocID="{98375214-6F25-44C2-A23C-FEBCDC0A024A}" presName="parBackupNorm" presStyleCnt="0"/>
      <dgm:spPr/>
    </dgm:pt>
    <dgm:pt modelId="{33F12A4F-E573-449C-8076-FD2DF7FB20B7}" type="pres">
      <dgm:prSet presAssocID="{4331019C-A8C0-4D47-8D0F-B1F23C9CF3AB}" presName="parSpace" presStyleCnt="0"/>
      <dgm:spPr/>
    </dgm:pt>
    <dgm:pt modelId="{AAC08F48-2D67-4B06-BC9F-8B49B9C1F89B}" type="pres">
      <dgm:prSet presAssocID="{24B3863C-FD6C-45E1-A4D9-CB592909298F}" presName="desBackupLeftNorm" presStyleCnt="0"/>
      <dgm:spPr/>
    </dgm:pt>
    <dgm:pt modelId="{A6A09358-14FD-4773-AAF3-15633B74D62E}" type="pres">
      <dgm:prSet presAssocID="{24B3863C-FD6C-45E1-A4D9-CB592909298F}" presName="desComposite" presStyleCnt="0"/>
      <dgm:spPr/>
    </dgm:pt>
    <dgm:pt modelId="{F2B41B5C-27D0-4BE8-9F12-C118ACB67B0C}" type="pres">
      <dgm:prSet presAssocID="{24B3863C-FD6C-45E1-A4D9-CB592909298F}" presName="desCircle" presStyleLbl="node1" presStyleIdx="0" presStyleCnt="4" custScaleX="131004" custScaleY="97409" custLinFactNeighborX="508" custLinFactNeighborY="9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C2FE58D-70D2-4A5E-B62C-AD4D6FE355D1}" type="pres">
      <dgm:prSet presAssocID="{24B3863C-FD6C-45E1-A4D9-CB592909298F}" presName="chTx" presStyleLbl="revTx" presStyleIdx="1" presStyleCnt="10" custLinFactNeighborX="1594" custLinFactNeighborY="817"/>
      <dgm:spPr/>
      <dgm:t>
        <a:bodyPr/>
        <a:lstStyle/>
        <a:p>
          <a:endParaRPr lang="es-EC"/>
        </a:p>
      </dgm:t>
    </dgm:pt>
    <dgm:pt modelId="{CD36F137-A4EF-46F6-A936-1F98E83ED0BB}" type="pres">
      <dgm:prSet presAssocID="{24B3863C-FD6C-45E1-A4D9-CB592909298F}" presName="desTx" presStyleLbl="revTx" presStyleIdx="2" presStyleCnt="10">
        <dgm:presLayoutVars>
          <dgm:bulletEnabled val="1"/>
        </dgm:presLayoutVars>
      </dgm:prSet>
      <dgm:spPr/>
    </dgm:pt>
    <dgm:pt modelId="{76C34880-08DC-4A4C-9453-055669015243}" type="pres">
      <dgm:prSet presAssocID="{24B3863C-FD6C-45E1-A4D9-CB592909298F}" presName="desBackupRightNorm" presStyleCnt="0"/>
      <dgm:spPr/>
    </dgm:pt>
    <dgm:pt modelId="{44A695DF-B2F6-4749-BFA4-7E697466F868}" type="pres">
      <dgm:prSet presAssocID="{B4AA9C5B-7B3A-416C-B0FC-FA90CBB5654F}" presName="desSpace" presStyleCnt="0"/>
      <dgm:spPr/>
    </dgm:pt>
    <dgm:pt modelId="{D69ACA3A-B876-4CBB-988E-425FABF15FD0}" type="pres">
      <dgm:prSet presAssocID="{8E3F18EE-C8B3-4429-8C0E-3E1A3B89F6C6}" presName="parComposite" presStyleCnt="0"/>
      <dgm:spPr/>
    </dgm:pt>
    <dgm:pt modelId="{289EDC7D-D168-4350-8C7D-3D47F6C92341}" type="pres">
      <dgm:prSet presAssocID="{8E3F18EE-C8B3-4429-8C0E-3E1A3B89F6C6}" presName="parBigCircle" presStyleLbl="node0" presStyleIdx="1" presStyleCnt="2" custLinFactNeighborX="95" custLinFactNeighborY="955"/>
      <dgm:spPr/>
    </dgm:pt>
    <dgm:pt modelId="{31CFFBA0-02D4-4250-886E-0A4E32D24C5B}" type="pres">
      <dgm:prSet presAssocID="{8E3F18EE-C8B3-4429-8C0E-3E1A3B89F6C6}" presName="parTx" presStyleLbl="revTx" presStyleIdx="3" presStyleCnt="10"/>
      <dgm:spPr/>
      <dgm:t>
        <a:bodyPr/>
        <a:lstStyle/>
        <a:p>
          <a:endParaRPr lang="es-EC"/>
        </a:p>
      </dgm:t>
    </dgm:pt>
    <dgm:pt modelId="{68CCA25A-BA31-4B10-B361-B0B73D135773}" type="pres">
      <dgm:prSet presAssocID="{8E3F18EE-C8B3-4429-8C0E-3E1A3B89F6C6}" presName="bSpace" presStyleCnt="0"/>
      <dgm:spPr/>
    </dgm:pt>
    <dgm:pt modelId="{9928A949-F755-48F9-B8EF-36FFFE91CEFF}" type="pres">
      <dgm:prSet presAssocID="{8E3F18EE-C8B3-4429-8C0E-3E1A3B89F6C6}" presName="parBackupNorm" presStyleCnt="0"/>
      <dgm:spPr/>
    </dgm:pt>
    <dgm:pt modelId="{DD94E5F7-EE47-4835-BDCE-B2AEB1C09672}" type="pres">
      <dgm:prSet presAssocID="{1F518D13-9243-4806-9CB4-1A7F76557F63}" presName="parSpace" presStyleCnt="0"/>
      <dgm:spPr/>
    </dgm:pt>
    <dgm:pt modelId="{46D0A10D-08CC-48E5-A169-9DAE762E8C06}" type="pres">
      <dgm:prSet presAssocID="{E2F677FA-67F0-4F6B-A39F-C85FF149F71E}" presName="desBackupLeftNorm" presStyleCnt="0"/>
      <dgm:spPr/>
    </dgm:pt>
    <dgm:pt modelId="{CB7C2C2A-4BF3-4FD7-9A57-7362E419A5BC}" type="pres">
      <dgm:prSet presAssocID="{E2F677FA-67F0-4F6B-A39F-C85FF149F71E}" presName="desComposite" presStyleCnt="0"/>
      <dgm:spPr/>
    </dgm:pt>
    <dgm:pt modelId="{0E3BB9AD-1BA2-4FF4-96F0-794C37A0B5FB}" type="pres">
      <dgm:prSet presAssocID="{E2F677FA-67F0-4F6B-A39F-C85FF149F71E}" presName="desCircle" presStyleLbl="node1" presStyleIdx="1" presStyleCnt="4" custScaleX="145644" custScaleY="145303" custLinFactNeighborX="8751" custLinFactNeighborY="-769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73BB80A-8E24-4FB0-8242-4BFBEA4509A4}" type="pres">
      <dgm:prSet presAssocID="{E2F677FA-67F0-4F6B-A39F-C85FF149F71E}" presName="chTx" presStyleLbl="revTx" presStyleIdx="4" presStyleCnt="10"/>
      <dgm:spPr/>
      <dgm:t>
        <a:bodyPr/>
        <a:lstStyle/>
        <a:p>
          <a:endParaRPr lang="es-EC"/>
        </a:p>
      </dgm:t>
    </dgm:pt>
    <dgm:pt modelId="{123CB297-034D-4E72-807F-BD5D7FFCDFA6}" type="pres">
      <dgm:prSet presAssocID="{E2F677FA-67F0-4F6B-A39F-C85FF149F71E}" presName="desTx" presStyleLbl="revTx" presStyleIdx="5" presStyleCnt="10">
        <dgm:presLayoutVars>
          <dgm:bulletEnabled val="1"/>
        </dgm:presLayoutVars>
      </dgm:prSet>
      <dgm:spPr/>
    </dgm:pt>
    <dgm:pt modelId="{98270427-ABE1-4281-9BE9-3A92DBE5C8DA}" type="pres">
      <dgm:prSet presAssocID="{E2F677FA-67F0-4F6B-A39F-C85FF149F71E}" presName="desBackupRightNorm" presStyleCnt="0"/>
      <dgm:spPr/>
    </dgm:pt>
    <dgm:pt modelId="{4BE11585-1F9E-457C-B478-12F144422E4B}" type="pres">
      <dgm:prSet presAssocID="{5595E622-BB0A-4D0F-B751-98E32675840C}" presName="desSpace" presStyleCnt="0"/>
      <dgm:spPr/>
    </dgm:pt>
    <dgm:pt modelId="{A4358A8D-2FC0-4A5C-ADAA-1523D5869741}" type="pres">
      <dgm:prSet presAssocID="{B950DFE4-EFF9-45C6-AE75-BFAFCE4D5849}" presName="desBackupLeftNorm" presStyleCnt="0"/>
      <dgm:spPr/>
    </dgm:pt>
    <dgm:pt modelId="{B313E4B2-8844-405F-9315-E0DCA94C141B}" type="pres">
      <dgm:prSet presAssocID="{B950DFE4-EFF9-45C6-AE75-BFAFCE4D5849}" presName="desComposite" presStyleCnt="0"/>
      <dgm:spPr/>
    </dgm:pt>
    <dgm:pt modelId="{5F9EBB52-301C-4065-8C3C-9C7025B6AEBC}" type="pres">
      <dgm:prSet presAssocID="{B950DFE4-EFF9-45C6-AE75-BFAFCE4D5849}" presName="desCircle" presStyleLbl="node1" presStyleIdx="2" presStyleCnt="4" custScaleX="141576" custScaleY="140298" custLinFactNeighborX="29114" custLinFactNeighborY="-1019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ED12D0C-ECDB-45EF-94D3-DA05DBE98E72}" type="pres">
      <dgm:prSet presAssocID="{B950DFE4-EFF9-45C6-AE75-BFAFCE4D5849}" presName="chTx" presStyleLbl="revTx" presStyleIdx="6" presStyleCnt="10" custLinFactNeighborX="8754" custLinFactNeighborY="4652"/>
      <dgm:spPr/>
      <dgm:t>
        <a:bodyPr/>
        <a:lstStyle/>
        <a:p>
          <a:endParaRPr lang="es-EC"/>
        </a:p>
      </dgm:t>
    </dgm:pt>
    <dgm:pt modelId="{6EEAA66B-DE7D-46DC-9212-5CD0E2C1C272}" type="pres">
      <dgm:prSet presAssocID="{B950DFE4-EFF9-45C6-AE75-BFAFCE4D5849}" presName="desTx" presStyleLbl="revTx" presStyleIdx="7" presStyleCnt="10">
        <dgm:presLayoutVars>
          <dgm:bulletEnabled val="1"/>
        </dgm:presLayoutVars>
      </dgm:prSet>
      <dgm:spPr/>
    </dgm:pt>
    <dgm:pt modelId="{8F00947B-175D-4679-B098-5800F590830F}" type="pres">
      <dgm:prSet presAssocID="{B950DFE4-EFF9-45C6-AE75-BFAFCE4D5849}" presName="desBackupRightNorm" presStyleCnt="0"/>
      <dgm:spPr/>
    </dgm:pt>
    <dgm:pt modelId="{156589C0-CAF0-44D3-A835-85A73ABF96D9}" type="pres">
      <dgm:prSet presAssocID="{2E2C1194-E905-4A19-A591-49ACE3F19379}" presName="desSpace" presStyleCnt="0"/>
      <dgm:spPr/>
    </dgm:pt>
    <dgm:pt modelId="{4BA4D84C-1CEE-446A-AE93-6FBCCF02610C}" type="pres">
      <dgm:prSet presAssocID="{E1F0FB1A-D879-437D-ACF6-390DDEBC7E78}" presName="desBackupLeftNorm" presStyleCnt="0"/>
      <dgm:spPr/>
    </dgm:pt>
    <dgm:pt modelId="{6F2DD1C9-4597-4C9B-911B-953DAE9D4441}" type="pres">
      <dgm:prSet presAssocID="{E1F0FB1A-D879-437D-ACF6-390DDEBC7E78}" presName="desComposite" presStyleCnt="0"/>
      <dgm:spPr/>
    </dgm:pt>
    <dgm:pt modelId="{395008C4-141C-44B3-B669-8F86FCB3C939}" type="pres">
      <dgm:prSet presAssocID="{E1F0FB1A-D879-437D-ACF6-390DDEBC7E78}" presName="desCircle" presStyleLbl="node1" presStyleIdx="3" presStyleCnt="4" custScaleX="148314" custScaleY="141577" custLinFactNeighborX="46827" custLinFactNeighborY="-150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91F1E6C1-6AE7-4D3E-8B85-44281B48D29B}" type="pres">
      <dgm:prSet presAssocID="{E1F0FB1A-D879-437D-ACF6-390DDEBC7E78}" presName="chTx" presStyleLbl="revTx" presStyleIdx="8" presStyleCnt="10" custLinFactNeighborX="25852" custLinFactNeighborY="4355"/>
      <dgm:spPr/>
      <dgm:t>
        <a:bodyPr/>
        <a:lstStyle/>
        <a:p>
          <a:endParaRPr lang="es-EC"/>
        </a:p>
      </dgm:t>
    </dgm:pt>
    <dgm:pt modelId="{60225A3A-38C8-4B0A-A786-D950400D8FA5}" type="pres">
      <dgm:prSet presAssocID="{E1F0FB1A-D879-437D-ACF6-390DDEBC7E78}" presName="desTx" presStyleLbl="revTx" presStyleIdx="9" presStyleCnt="10">
        <dgm:presLayoutVars>
          <dgm:bulletEnabled val="1"/>
        </dgm:presLayoutVars>
      </dgm:prSet>
      <dgm:spPr/>
    </dgm:pt>
    <dgm:pt modelId="{8DA494FA-07C2-4213-89E4-E969C0ACFEE8}" type="pres">
      <dgm:prSet presAssocID="{E1F0FB1A-D879-437D-ACF6-390DDEBC7E78}" presName="desBackupRightNorm" presStyleCnt="0"/>
      <dgm:spPr/>
    </dgm:pt>
    <dgm:pt modelId="{E4A2E228-EDE0-4213-BD54-43A58ED8B42B}" type="pres">
      <dgm:prSet presAssocID="{AAEBD686-B082-431F-A556-3F0D43224A25}" presName="desSpace" presStyleCnt="0"/>
      <dgm:spPr/>
    </dgm:pt>
  </dgm:ptLst>
  <dgm:cxnLst>
    <dgm:cxn modelId="{604DE7F4-78C8-49E6-BE87-AF1E7F01BEA0}" srcId="{8E3F18EE-C8B3-4429-8C0E-3E1A3B89F6C6}" destId="{E2F677FA-67F0-4F6B-A39F-C85FF149F71E}" srcOrd="0" destOrd="0" parTransId="{D0DC4A08-AB1E-4B6B-843F-A7DC881CCA5D}" sibTransId="{5595E622-BB0A-4D0F-B751-98E32675840C}"/>
    <dgm:cxn modelId="{152794BA-88E0-4C13-8077-EE5564049F4A}" type="presOf" srcId="{00622074-C238-4FD0-8346-A28EF07B35C4}" destId="{5D5E3496-C396-437A-9300-CEB719831500}" srcOrd="0" destOrd="0" presId="urn:microsoft.com/office/officeart/2008/layout/CircleAccentTimeline"/>
    <dgm:cxn modelId="{8090EEA5-BF0B-4B75-8A20-3E31DF30592B}" type="presOf" srcId="{B950DFE4-EFF9-45C6-AE75-BFAFCE4D5849}" destId="{8ED12D0C-ECDB-45EF-94D3-DA05DBE98E72}" srcOrd="0" destOrd="0" presId="urn:microsoft.com/office/officeart/2008/layout/CircleAccentTimeline"/>
    <dgm:cxn modelId="{C53508E3-51B3-473F-8466-1ED4B1A733BC}" type="presOf" srcId="{24B3863C-FD6C-45E1-A4D9-CB592909298F}" destId="{6C2FE58D-70D2-4A5E-B62C-AD4D6FE355D1}" srcOrd="0" destOrd="0" presId="urn:microsoft.com/office/officeart/2008/layout/CircleAccentTimeline"/>
    <dgm:cxn modelId="{0F2E55FC-627F-44EA-AE3E-1F1D9401B5A1}" type="presOf" srcId="{E2F677FA-67F0-4F6B-A39F-C85FF149F71E}" destId="{573BB80A-8E24-4FB0-8242-4BFBEA4509A4}" srcOrd="0" destOrd="0" presId="urn:microsoft.com/office/officeart/2008/layout/CircleAccentTimeline"/>
    <dgm:cxn modelId="{0B32F07E-BD4B-4877-8BF9-C46CB69C0BEB}" srcId="{98375214-6F25-44C2-A23C-FEBCDC0A024A}" destId="{24B3863C-FD6C-45E1-A4D9-CB592909298F}" srcOrd="0" destOrd="0" parTransId="{C25A501F-4175-43A9-9E71-990A66C26351}" sibTransId="{B4AA9C5B-7B3A-416C-B0FC-FA90CBB5654F}"/>
    <dgm:cxn modelId="{D359F8D4-0896-4F5B-8452-A5C6C7FCB04D}" type="presOf" srcId="{98375214-6F25-44C2-A23C-FEBCDC0A024A}" destId="{4EF06842-D0A9-48D9-B132-79E7C9CB3B8F}" srcOrd="0" destOrd="0" presId="urn:microsoft.com/office/officeart/2008/layout/CircleAccentTimeline"/>
    <dgm:cxn modelId="{CF9BFAEB-F1F8-40E4-9D17-7F8E92B3F6C1}" type="presOf" srcId="{E1F0FB1A-D879-437D-ACF6-390DDEBC7E78}" destId="{91F1E6C1-6AE7-4D3E-8B85-44281B48D29B}" srcOrd="0" destOrd="0" presId="urn:microsoft.com/office/officeart/2008/layout/CircleAccentTimeline"/>
    <dgm:cxn modelId="{47BF17AB-0AE7-4D32-9554-892F3CAA31B7}" srcId="{8E3F18EE-C8B3-4429-8C0E-3E1A3B89F6C6}" destId="{B950DFE4-EFF9-45C6-AE75-BFAFCE4D5849}" srcOrd="1" destOrd="0" parTransId="{73D4A9B4-9DFE-4AF6-84F3-5110E480A741}" sibTransId="{2E2C1194-E905-4A19-A591-49ACE3F19379}"/>
    <dgm:cxn modelId="{0E7170B6-850E-4496-A6C0-430D823B2B05}" srcId="{00622074-C238-4FD0-8346-A28EF07B35C4}" destId="{98375214-6F25-44C2-A23C-FEBCDC0A024A}" srcOrd="0" destOrd="0" parTransId="{C11F08C2-EBC5-42D8-822D-749284E59B95}" sibTransId="{4331019C-A8C0-4D47-8D0F-B1F23C9CF3AB}"/>
    <dgm:cxn modelId="{8D1E291C-4BBF-4094-88E6-1CA89AB7F8CB}" srcId="{00622074-C238-4FD0-8346-A28EF07B35C4}" destId="{8E3F18EE-C8B3-4429-8C0E-3E1A3B89F6C6}" srcOrd="1" destOrd="0" parTransId="{84A19D09-0319-4F8A-B5D6-4C8AAD9C8E12}" sibTransId="{1F518D13-9243-4806-9CB4-1A7F76557F63}"/>
    <dgm:cxn modelId="{0F5DE9F3-B668-4A08-ACA5-407E0797577C}" srcId="{8E3F18EE-C8B3-4429-8C0E-3E1A3B89F6C6}" destId="{E1F0FB1A-D879-437D-ACF6-390DDEBC7E78}" srcOrd="2" destOrd="0" parTransId="{610AB21C-070B-4CBB-9733-647CB0F083C5}" sibTransId="{AAEBD686-B082-431F-A556-3F0D43224A25}"/>
    <dgm:cxn modelId="{846E30EC-C85C-409E-8093-1F4BD747A96D}" type="presOf" srcId="{8E3F18EE-C8B3-4429-8C0E-3E1A3B89F6C6}" destId="{31CFFBA0-02D4-4250-886E-0A4E32D24C5B}" srcOrd="0" destOrd="0" presId="urn:microsoft.com/office/officeart/2008/layout/CircleAccentTimeline"/>
    <dgm:cxn modelId="{6FBC8ACD-6F79-40E7-80C2-F98E0D036CEF}" type="presParOf" srcId="{5D5E3496-C396-437A-9300-CEB719831500}" destId="{67204A0D-2C7E-4524-BCDC-40B12543B70E}" srcOrd="0" destOrd="0" presId="urn:microsoft.com/office/officeart/2008/layout/CircleAccentTimeline"/>
    <dgm:cxn modelId="{C2C65B03-735A-4DB2-9F5D-30083B306BFC}" type="presParOf" srcId="{67204A0D-2C7E-4524-BCDC-40B12543B70E}" destId="{FB82AA52-0FF8-467F-A30C-43133477AA56}" srcOrd="0" destOrd="0" presId="urn:microsoft.com/office/officeart/2008/layout/CircleAccentTimeline"/>
    <dgm:cxn modelId="{2ECDFD66-F7C8-4A8C-BE1A-83CCBBDFDB2E}" type="presParOf" srcId="{67204A0D-2C7E-4524-BCDC-40B12543B70E}" destId="{4EF06842-D0A9-48D9-B132-79E7C9CB3B8F}" srcOrd="1" destOrd="0" presId="urn:microsoft.com/office/officeart/2008/layout/CircleAccentTimeline"/>
    <dgm:cxn modelId="{8138B972-A38F-4CE1-AAB0-EF2D1BD630F2}" type="presParOf" srcId="{67204A0D-2C7E-4524-BCDC-40B12543B70E}" destId="{3442985C-EE3D-4F04-B436-4CD2D259B7EF}" srcOrd="2" destOrd="0" presId="urn:microsoft.com/office/officeart/2008/layout/CircleAccentTimeline"/>
    <dgm:cxn modelId="{1CAD623A-2F74-4EB0-B900-5A40100C6F50}" type="presParOf" srcId="{5D5E3496-C396-437A-9300-CEB719831500}" destId="{11049773-D9E2-429F-A024-82B23A64EF2D}" srcOrd="1" destOrd="0" presId="urn:microsoft.com/office/officeart/2008/layout/CircleAccentTimeline"/>
    <dgm:cxn modelId="{53BFF2A3-88B5-4860-A7FE-0AF097C4540B}" type="presParOf" srcId="{5D5E3496-C396-437A-9300-CEB719831500}" destId="{33F12A4F-E573-449C-8076-FD2DF7FB20B7}" srcOrd="2" destOrd="0" presId="urn:microsoft.com/office/officeart/2008/layout/CircleAccentTimeline"/>
    <dgm:cxn modelId="{65C35D03-E3CE-49CF-A990-954F72F32D63}" type="presParOf" srcId="{5D5E3496-C396-437A-9300-CEB719831500}" destId="{AAC08F48-2D67-4B06-BC9F-8B49B9C1F89B}" srcOrd="3" destOrd="0" presId="urn:microsoft.com/office/officeart/2008/layout/CircleAccentTimeline"/>
    <dgm:cxn modelId="{B81314E0-D478-42FE-8379-935738C230B6}" type="presParOf" srcId="{5D5E3496-C396-437A-9300-CEB719831500}" destId="{A6A09358-14FD-4773-AAF3-15633B74D62E}" srcOrd="4" destOrd="0" presId="urn:microsoft.com/office/officeart/2008/layout/CircleAccentTimeline"/>
    <dgm:cxn modelId="{79D336A3-2059-435D-8DE1-0CA512F5C5CC}" type="presParOf" srcId="{A6A09358-14FD-4773-AAF3-15633B74D62E}" destId="{F2B41B5C-27D0-4BE8-9F12-C118ACB67B0C}" srcOrd="0" destOrd="0" presId="urn:microsoft.com/office/officeart/2008/layout/CircleAccentTimeline"/>
    <dgm:cxn modelId="{08ED719B-C4C0-40AB-B364-6E44E60B126C}" type="presParOf" srcId="{A6A09358-14FD-4773-AAF3-15633B74D62E}" destId="{6C2FE58D-70D2-4A5E-B62C-AD4D6FE355D1}" srcOrd="1" destOrd="0" presId="urn:microsoft.com/office/officeart/2008/layout/CircleAccentTimeline"/>
    <dgm:cxn modelId="{C43C93BE-9B84-4730-8997-DDE8AAD0D8D3}" type="presParOf" srcId="{A6A09358-14FD-4773-AAF3-15633B74D62E}" destId="{CD36F137-A4EF-46F6-A936-1F98E83ED0BB}" srcOrd="2" destOrd="0" presId="urn:microsoft.com/office/officeart/2008/layout/CircleAccentTimeline"/>
    <dgm:cxn modelId="{17D37A18-773B-4A73-9AF2-1C05359EDDF7}" type="presParOf" srcId="{5D5E3496-C396-437A-9300-CEB719831500}" destId="{76C34880-08DC-4A4C-9453-055669015243}" srcOrd="5" destOrd="0" presId="urn:microsoft.com/office/officeart/2008/layout/CircleAccentTimeline"/>
    <dgm:cxn modelId="{64A847FF-D2E9-4E5A-B721-7329EC19CF49}" type="presParOf" srcId="{5D5E3496-C396-437A-9300-CEB719831500}" destId="{44A695DF-B2F6-4749-BFA4-7E697466F868}" srcOrd="6" destOrd="0" presId="urn:microsoft.com/office/officeart/2008/layout/CircleAccentTimeline"/>
    <dgm:cxn modelId="{1691714F-882B-4B58-9144-DB0C270F6862}" type="presParOf" srcId="{5D5E3496-C396-437A-9300-CEB719831500}" destId="{D69ACA3A-B876-4CBB-988E-425FABF15FD0}" srcOrd="7" destOrd="0" presId="urn:microsoft.com/office/officeart/2008/layout/CircleAccentTimeline"/>
    <dgm:cxn modelId="{AFDB9C36-0B8E-45B7-B71E-0B35324AA808}" type="presParOf" srcId="{D69ACA3A-B876-4CBB-988E-425FABF15FD0}" destId="{289EDC7D-D168-4350-8C7D-3D47F6C92341}" srcOrd="0" destOrd="0" presId="urn:microsoft.com/office/officeart/2008/layout/CircleAccentTimeline"/>
    <dgm:cxn modelId="{2F11A8E7-30A0-4EEC-B832-5431923860CB}" type="presParOf" srcId="{D69ACA3A-B876-4CBB-988E-425FABF15FD0}" destId="{31CFFBA0-02D4-4250-886E-0A4E32D24C5B}" srcOrd="1" destOrd="0" presId="urn:microsoft.com/office/officeart/2008/layout/CircleAccentTimeline"/>
    <dgm:cxn modelId="{240F3B5F-01EC-4D5B-B2F2-AF52FAD9C8D3}" type="presParOf" srcId="{D69ACA3A-B876-4CBB-988E-425FABF15FD0}" destId="{68CCA25A-BA31-4B10-B361-B0B73D135773}" srcOrd="2" destOrd="0" presId="urn:microsoft.com/office/officeart/2008/layout/CircleAccentTimeline"/>
    <dgm:cxn modelId="{EF90DF08-9647-4FF1-9D95-AD7A2F270357}" type="presParOf" srcId="{5D5E3496-C396-437A-9300-CEB719831500}" destId="{9928A949-F755-48F9-B8EF-36FFFE91CEFF}" srcOrd="8" destOrd="0" presId="urn:microsoft.com/office/officeart/2008/layout/CircleAccentTimeline"/>
    <dgm:cxn modelId="{8EA241F4-B42B-4691-88FC-61F8DFA0BCFE}" type="presParOf" srcId="{5D5E3496-C396-437A-9300-CEB719831500}" destId="{DD94E5F7-EE47-4835-BDCE-B2AEB1C09672}" srcOrd="9" destOrd="0" presId="urn:microsoft.com/office/officeart/2008/layout/CircleAccentTimeline"/>
    <dgm:cxn modelId="{1E806E78-8BE9-41B2-B588-AFF7DC3DCAA6}" type="presParOf" srcId="{5D5E3496-C396-437A-9300-CEB719831500}" destId="{46D0A10D-08CC-48E5-A169-9DAE762E8C06}" srcOrd="10" destOrd="0" presId="urn:microsoft.com/office/officeart/2008/layout/CircleAccentTimeline"/>
    <dgm:cxn modelId="{B1C36240-83D5-4526-B4FE-8936C8AE06BD}" type="presParOf" srcId="{5D5E3496-C396-437A-9300-CEB719831500}" destId="{CB7C2C2A-4BF3-4FD7-9A57-7362E419A5BC}" srcOrd="11" destOrd="0" presId="urn:microsoft.com/office/officeart/2008/layout/CircleAccentTimeline"/>
    <dgm:cxn modelId="{4F6AF41D-57F1-424D-837F-C207D25CB017}" type="presParOf" srcId="{CB7C2C2A-4BF3-4FD7-9A57-7362E419A5BC}" destId="{0E3BB9AD-1BA2-4FF4-96F0-794C37A0B5FB}" srcOrd="0" destOrd="0" presId="urn:microsoft.com/office/officeart/2008/layout/CircleAccentTimeline"/>
    <dgm:cxn modelId="{2A7B6B26-B35A-4425-A5F9-6EC5910F9F57}" type="presParOf" srcId="{CB7C2C2A-4BF3-4FD7-9A57-7362E419A5BC}" destId="{573BB80A-8E24-4FB0-8242-4BFBEA4509A4}" srcOrd="1" destOrd="0" presId="urn:microsoft.com/office/officeart/2008/layout/CircleAccentTimeline"/>
    <dgm:cxn modelId="{B2F33ACF-4F5B-458B-8D3C-80F50709D7D6}" type="presParOf" srcId="{CB7C2C2A-4BF3-4FD7-9A57-7362E419A5BC}" destId="{123CB297-034D-4E72-807F-BD5D7FFCDFA6}" srcOrd="2" destOrd="0" presId="urn:microsoft.com/office/officeart/2008/layout/CircleAccentTimeline"/>
    <dgm:cxn modelId="{878FF87B-C66A-442D-AEFE-7E9C1064BD03}" type="presParOf" srcId="{5D5E3496-C396-437A-9300-CEB719831500}" destId="{98270427-ABE1-4281-9BE9-3A92DBE5C8DA}" srcOrd="12" destOrd="0" presId="urn:microsoft.com/office/officeart/2008/layout/CircleAccentTimeline"/>
    <dgm:cxn modelId="{A66CFFB2-C38D-4780-867F-45546BF2A291}" type="presParOf" srcId="{5D5E3496-C396-437A-9300-CEB719831500}" destId="{4BE11585-1F9E-457C-B478-12F144422E4B}" srcOrd="13" destOrd="0" presId="urn:microsoft.com/office/officeart/2008/layout/CircleAccentTimeline"/>
    <dgm:cxn modelId="{5D59C354-F61C-49F3-99D7-54361A765960}" type="presParOf" srcId="{5D5E3496-C396-437A-9300-CEB719831500}" destId="{A4358A8D-2FC0-4A5C-ADAA-1523D5869741}" srcOrd="14" destOrd="0" presId="urn:microsoft.com/office/officeart/2008/layout/CircleAccentTimeline"/>
    <dgm:cxn modelId="{7F9D443C-E12A-4FD4-9CC8-82F5055F6DB0}" type="presParOf" srcId="{5D5E3496-C396-437A-9300-CEB719831500}" destId="{B313E4B2-8844-405F-9315-E0DCA94C141B}" srcOrd="15" destOrd="0" presId="urn:microsoft.com/office/officeart/2008/layout/CircleAccentTimeline"/>
    <dgm:cxn modelId="{F405F413-13E6-4A4D-B4FD-3E690445C0AD}" type="presParOf" srcId="{B313E4B2-8844-405F-9315-E0DCA94C141B}" destId="{5F9EBB52-301C-4065-8C3C-9C7025B6AEBC}" srcOrd="0" destOrd="0" presId="urn:microsoft.com/office/officeart/2008/layout/CircleAccentTimeline"/>
    <dgm:cxn modelId="{853E37E0-01EF-4BDC-8FCC-663390599813}" type="presParOf" srcId="{B313E4B2-8844-405F-9315-E0DCA94C141B}" destId="{8ED12D0C-ECDB-45EF-94D3-DA05DBE98E72}" srcOrd="1" destOrd="0" presId="urn:microsoft.com/office/officeart/2008/layout/CircleAccentTimeline"/>
    <dgm:cxn modelId="{A0C022A5-0F2F-4311-9070-B152E5AA3309}" type="presParOf" srcId="{B313E4B2-8844-405F-9315-E0DCA94C141B}" destId="{6EEAA66B-DE7D-46DC-9212-5CD0E2C1C272}" srcOrd="2" destOrd="0" presId="urn:microsoft.com/office/officeart/2008/layout/CircleAccentTimeline"/>
    <dgm:cxn modelId="{4C3B409D-FCAC-4544-A53E-566FF05B7A84}" type="presParOf" srcId="{5D5E3496-C396-437A-9300-CEB719831500}" destId="{8F00947B-175D-4679-B098-5800F590830F}" srcOrd="16" destOrd="0" presId="urn:microsoft.com/office/officeart/2008/layout/CircleAccentTimeline"/>
    <dgm:cxn modelId="{1C230895-95FB-48F1-AF09-7799A103E914}" type="presParOf" srcId="{5D5E3496-C396-437A-9300-CEB719831500}" destId="{156589C0-CAF0-44D3-A835-85A73ABF96D9}" srcOrd="17" destOrd="0" presId="urn:microsoft.com/office/officeart/2008/layout/CircleAccentTimeline"/>
    <dgm:cxn modelId="{FB6EB9F9-22A6-40C6-98FB-887A1DBA4235}" type="presParOf" srcId="{5D5E3496-C396-437A-9300-CEB719831500}" destId="{4BA4D84C-1CEE-446A-AE93-6FBCCF02610C}" srcOrd="18" destOrd="0" presId="urn:microsoft.com/office/officeart/2008/layout/CircleAccentTimeline"/>
    <dgm:cxn modelId="{9C2F09D5-B141-4246-96F9-B5519C21721F}" type="presParOf" srcId="{5D5E3496-C396-437A-9300-CEB719831500}" destId="{6F2DD1C9-4597-4C9B-911B-953DAE9D4441}" srcOrd="19" destOrd="0" presId="urn:microsoft.com/office/officeart/2008/layout/CircleAccentTimeline"/>
    <dgm:cxn modelId="{AA912FEA-8B2D-49D7-882A-DEE0147B43FE}" type="presParOf" srcId="{6F2DD1C9-4597-4C9B-911B-953DAE9D4441}" destId="{395008C4-141C-44B3-B669-8F86FCB3C939}" srcOrd="0" destOrd="0" presId="urn:microsoft.com/office/officeart/2008/layout/CircleAccentTimeline"/>
    <dgm:cxn modelId="{1894D80E-4D05-440B-8510-3526D614A9DE}" type="presParOf" srcId="{6F2DD1C9-4597-4C9B-911B-953DAE9D4441}" destId="{91F1E6C1-6AE7-4D3E-8B85-44281B48D29B}" srcOrd="1" destOrd="0" presId="urn:microsoft.com/office/officeart/2008/layout/CircleAccentTimeline"/>
    <dgm:cxn modelId="{63E579CB-B4E6-4071-BC54-78D8B4E1F469}" type="presParOf" srcId="{6F2DD1C9-4597-4C9B-911B-953DAE9D4441}" destId="{60225A3A-38C8-4B0A-A786-D950400D8FA5}" srcOrd="2" destOrd="0" presId="urn:microsoft.com/office/officeart/2008/layout/CircleAccentTimeline"/>
    <dgm:cxn modelId="{E82326E1-6216-4481-B98E-856322B36B48}" type="presParOf" srcId="{5D5E3496-C396-437A-9300-CEB719831500}" destId="{8DA494FA-07C2-4213-89E4-E969C0ACFEE8}" srcOrd="20" destOrd="0" presId="urn:microsoft.com/office/officeart/2008/layout/CircleAccentTimeline"/>
    <dgm:cxn modelId="{F65D6E07-F452-45AF-B0B8-A2E1C208E30D}" type="presParOf" srcId="{5D5E3496-C396-437A-9300-CEB719831500}" destId="{E4A2E228-EDE0-4213-BD54-43A58ED8B42B}" srcOrd="21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906C1F9-0DB9-4F76-94DA-169A0901E223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C2C677F8-BF12-413C-855A-159425FA6C88}">
      <dgm:prSet phldrT="[Texto]" custT="1"/>
      <dgm:spPr/>
      <dgm:t>
        <a:bodyPr/>
        <a:lstStyle/>
        <a:p>
          <a:r>
            <a:rPr lang="es-MX" sz="1600" dirty="0">
              <a:latin typeface="+mj-lt"/>
            </a:rPr>
            <a:t>13 Individuos</a:t>
          </a:r>
        </a:p>
      </dgm:t>
    </dgm:pt>
    <dgm:pt modelId="{FCDE436F-59D6-4C92-AE48-1CA03BB91139}" type="parTrans" cxnId="{182AC823-6F6D-40E7-8AD9-2541039850EB}">
      <dgm:prSet/>
      <dgm:spPr/>
      <dgm:t>
        <a:bodyPr/>
        <a:lstStyle/>
        <a:p>
          <a:endParaRPr lang="es-MX" sz="1600">
            <a:solidFill>
              <a:schemeClr val="tx1"/>
            </a:solidFill>
          </a:endParaRPr>
        </a:p>
      </dgm:t>
    </dgm:pt>
    <dgm:pt modelId="{15DFB35B-9F34-48A0-9785-D27A1E5B1F1B}" type="sibTrans" cxnId="{182AC823-6F6D-40E7-8AD9-2541039850EB}">
      <dgm:prSet custT="1"/>
      <dgm:spPr/>
      <dgm:t>
        <a:bodyPr/>
        <a:lstStyle/>
        <a:p>
          <a:endParaRPr lang="es-MX" sz="1600">
            <a:solidFill>
              <a:schemeClr val="tx1"/>
            </a:solidFill>
          </a:endParaRPr>
        </a:p>
      </dgm:t>
    </dgm:pt>
    <dgm:pt modelId="{3D9D6068-E6F4-4B5F-86EA-0BE80EB197D8}">
      <dgm:prSet phldrT="[Texto]" custT="1"/>
      <dgm:spPr/>
      <dgm:t>
        <a:bodyPr/>
        <a:lstStyle/>
        <a:p>
          <a:r>
            <a:rPr lang="es-MX" sz="1600" dirty="0">
              <a:latin typeface="+mj-lt"/>
            </a:rPr>
            <a:t>65 observaciones</a:t>
          </a:r>
        </a:p>
      </dgm:t>
    </dgm:pt>
    <dgm:pt modelId="{76FD9991-9A98-4BF0-9E04-3947BB027E63}" type="parTrans" cxnId="{BAA932B8-C8E1-4ED8-AA00-65B3823CE7FE}">
      <dgm:prSet/>
      <dgm:spPr/>
      <dgm:t>
        <a:bodyPr/>
        <a:lstStyle/>
        <a:p>
          <a:endParaRPr lang="es-MX" sz="1600">
            <a:solidFill>
              <a:schemeClr val="tx1"/>
            </a:solidFill>
          </a:endParaRPr>
        </a:p>
      </dgm:t>
    </dgm:pt>
    <dgm:pt modelId="{5F6C84CE-5767-4114-96E5-6150C97F7514}" type="sibTrans" cxnId="{BAA932B8-C8E1-4ED8-AA00-65B3823CE7FE}">
      <dgm:prSet/>
      <dgm:spPr/>
      <dgm:t>
        <a:bodyPr/>
        <a:lstStyle/>
        <a:p>
          <a:endParaRPr lang="es-MX" sz="1600">
            <a:solidFill>
              <a:schemeClr val="tx1"/>
            </a:solidFill>
          </a:endParaRPr>
        </a:p>
      </dgm:t>
    </dgm:pt>
    <dgm:pt modelId="{73CC0BDD-396F-4E36-9F46-1BF716491558}" type="pres">
      <dgm:prSet presAssocID="{2906C1F9-0DB9-4F76-94DA-169A0901E22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ED42AEC-C145-40AE-B92E-5B9826EE39AA}" type="pres">
      <dgm:prSet presAssocID="{C2C677F8-BF12-413C-855A-159425FA6C88}" presName="node" presStyleLbl="node1" presStyleIdx="0" presStyleCnt="2" custScaleX="60485" custScaleY="35538" custLinFactX="24276" custLinFactNeighborX="100000" custLinFactNeighborY="-3115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FB8836-CA42-45CB-A23F-D352274414DE}" type="pres">
      <dgm:prSet presAssocID="{15DFB35B-9F34-48A0-9785-D27A1E5B1F1B}" presName="sibTrans" presStyleLbl="sibTrans2D1" presStyleIdx="0" presStyleCnt="1" custScaleX="122042" custScaleY="50998" custLinFactNeighborX="0"/>
      <dgm:spPr/>
      <dgm:t>
        <a:bodyPr/>
        <a:lstStyle/>
        <a:p>
          <a:endParaRPr lang="es-EC"/>
        </a:p>
      </dgm:t>
    </dgm:pt>
    <dgm:pt modelId="{A4D0D523-C24A-4A41-A165-320283E873FE}" type="pres">
      <dgm:prSet presAssocID="{15DFB35B-9F34-48A0-9785-D27A1E5B1F1B}" presName="connectorText" presStyleLbl="sibTrans2D1" presStyleIdx="0" presStyleCnt="1"/>
      <dgm:spPr/>
      <dgm:t>
        <a:bodyPr/>
        <a:lstStyle/>
        <a:p>
          <a:endParaRPr lang="es-EC"/>
        </a:p>
      </dgm:t>
    </dgm:pt>
    <dgm:pt modelId="{431BFE77-DC88-4472-9C75-A8138BE63DCC}" type="pres">
      <dgm:prSet presAssocID="{3D9D6068-E6F4-4B5F-86EA-0BE80EB197D8}" presName="node" presStyleLbl="node1" presStyleIdx="1" presStyleCnt="2" custScaleX="71302" custScaleY="41192" custLinFactX="-63112" custLinFactNeighborX="-100000" custLinFactNeighborY="8832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EBE8963-93E6-4CD3-8A94-4BEF1F62D201}" type="presOf" srcId="{3D9D6068-E6F4-4B5F-86EA-0BE80EB197D8}" destId="{431BFE77-DC88-4472-9C75-A8138BE63DCC}" srcOrd="0" destOrd="0" presId="urn:microsoft.com/office/officeart/2005/8/layout/process1"/>
    <dgm:cxn modelId="{852E203D-DC81-4DE2-9A59-6FD3FE29BB1F}" type="presOf" srcId="{C2C677F8-BF12-413C-855A-159425FA6C88}" destId="{1ED42AEC-C145-40AE-B92E-5B9826EE39AA}" srcOrd="0" destOrd="0" presId="urn:microsoft.com/office/officeart/2005/8/layout/process1"/>
    <dgm:cxn modelId="{F7A45E2D-AED6-45CA-9878-A7219119798E}" type="presOf" srcId="{2906C1F9-0DB9-4F76-94DA-169A0901E223}" destId="{73CC0BDD-396F-4E36-9F46-1BF716491558}" srcOrd="0" destOrd="0" presId="urn:microsoft.com/office/officeart/2005/8/layout/process1"/>
    <dgm:cxn modelId="{73A34626-33F9-43D3-B6D5-DD90DE7F8A57}" type="presOf" srcId="{15DFB35B-9F34-48A0-9785-D27A1E5B1F1B}" destId="{A4D0D523-C24A-4A41-A165-320283E873FE}" srcOrd="1" destOrd="0" presId="urn:microsoft.com/office/officeart/2005/8/layout/process1"/>
    <dgm:cxn modelId="{C0BC0F3E-E6B8-4AE6-BAC9-AFA7BB2FAE92}" type="presOf" srcId="{15DFB35B-9F34-48A0-9785-D27A1E5B1F1B}" destId="{56FB8836-CA42-45CB-A23F-D352274414DE}" srcOrd="0" destOrd="0" presId="urn:microsoft.com/office/officeart/2005/8/layout/process1"/>
    <dgm:cxn modelId="{182AC823-6F6D-40E7-8AD9-2541039850EB}" srcId="{2906C1F9-0DB9-4F76-94DA-169A0901E223}" destId="{C2C677F8-BF12-413C-855A-159425FA6C88}" srcOrd="0" destOrd="0" parTransId="{FCDE436F-59D6-4C92-AE48-1CA03BB91139}" sibTransId="{15DFB35B-9F34-48A0-9785-D27A1E5B1F1B}"/>
    <dgm:cxn modelId="{BAA932B8-C8E1-4ED8-AA00-65B3823CE7FE}" srcId="{2906C1F9-0DB9-4F76-94DA-169A0901E223}" destId="{3D9D6068-E6F4-4B5F-86EA-0BE80EB197D8}" srcOrd="1" destOrd="0" parTransId="{76FD9991-9A98-4BF0-9E04-3947BB027E63}" sibTransId="{5F6C84CE-5767-4114-96E5-6150C97F7514}"/>
    <dgm:cxn modelId="{FF2CE9C1-5385-41C0-9A76-0DCDB1978B79}" type="presParOf" srcId="{73CC0BDD-396F-4E36-9F46-1BF716491558}" destId="{1ED42AEC-C145-40AE-B92E-5B9826EE39AA}" srcOrd="0" destOrd="0" presId="urn:microsoft.com/office/officeart/2005/8/layout/process1"/>
    <dgm:cxn modelId="{0B9F09D0-D8CE-419C-9822-AA4E91EE25EF}" type="presParOf" srcId="{73CC0BDD-396F-4E36-9F46-1BF716491558}" destId="{56FB8836-CA42-45CB-A23F-D352274414DE}" srcOrd="1" destOrd="0" presId="urn:microsoft.com/office/officeart/2005/8/layout/process1"/>
    <dgm:cxn modelId="{77F5651F-59DF-44FC-84CB-2A0F25069477}" type="presParOf" srcId="{56FB8836-CA42-45CB-A23F-D352274414DE}" destId="{A4D0D523-C24A-4A41-A165-320283E873FE}" srcOrd="0" destOrd="0" presId="urn:microsoft.com/office/officeart/2005/8/layout/process1"/>
    <dgm:cxn modelId="{FE1A8755-D24B-4B32-81E8-2EA1A6DFAAF2}" type="presParOf" srcId="{73CC0BDD-396F-4E36-9F46-1BF716491558}" destId="{431BFE77-DC88-4472-9C75-A8138BE63DC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906C1F9-0DB9-4F76-94DA-169A0901E223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C2C677F8-BF12-413C-855A-159425FA6C88}">
      <dgm:prSet phldrT="[Texto]" custT="1"/>
      <dgm:spPr/>
      <dgm:t>
        <a:bodyPr/>
        <a:lstStyle/>
        <a:p>
          <a:r>
            <a:rPr lang="es-MX" sz="1600" dirty="0">
              <a:latin typeface="+mj-lt"/>
            </a:rPr>
            <a:t>17 Individuos</a:t>
          </a:r>
        </a:p>
      </dgm:t>
    </dgm:pt>
    <dgm:pt modelId="{FCDE436F-59D6-4C92-AE48-1CA03BB91139}" type="parTrans" cxnId="{182AC823-6F6D-40E7-8AD9-2541039850EB}">
      <dgm:prSet/>
      <dgm:spPr/>
      <dgm:t>
        <a:bodyPr/>
        <a:lstStyle/>
        <a:p>
          <a:endParaRPr lang="es-MX" sz="1600">
            <a:solidFill>
              <a:schemeClr val="tx1"/>
            </a:solidFill>
          </a:endParaRPr>
        </a:p>
      </dgm:t>
    </dgm:pt>
    <dgm:pt modelId="{15DFB35B-9F34-48A0-9785-D27A1E5B1F1B}" type="sibTrans" cxnId="{182AC823-6F6D-40E7-8AD9-2541039850EB}">
      <dgm:prSet custT="1"/>
      <dgm:spPr/>
      <dgm:t>
        <a:bodyPr/>
        <a:lstStyle/>
        <a:p>
          <a:endParaRPr lang="es-MX" sz="1600">
            <a:solidFill>
              <a:schemeClr val="tx1"/>
            </a:solidFill>
          </a:endParaRPr>
        </a:p>
      </dgm:t>
    </dgm:pt>
    <dgm:pt modelId="{3D9D6068-E6F4-4B5F-86EA-0BE80EB197D8}">
      <dgm:prSet phldrT="[Texto]" custT="1"/>
      <dgm:spPr/>
      <dgm:t>
        <a:bodyPr/>
        <a:lstStyle/>
        <a:p>
          <a:r>
            <a:rPr lang="es-MX" sz="1600" dirty="0">
              <a:latin typeface="+mj-lt"/>
            </a:rPr>
            <a:t>86 observaciones</a:t>
          </a:r>
        </a:p>
      </dgm:t>
    </dgm:pt>
    <dgm:pt modelId="{76FD9991-9A98-4BF0-9E04-3947BB027E63}" type="parTrans" cxnId="{BAA932B8-C8E1-4ED8-AA00-65B3823CE7FE}">
      <dgm:prSet/>
      <dgm:spPr/>
      <dgm:t>
        <a:bodyPr/>
        <a:lstStyle/>
        <a:p>
          <a:endParaRPr lang="es-MX" sz="1600">
            <a:solidFill>
              <a:schemeClr val="tx1"/>
            </a:solidFill>
          </a:endParaRPr>
        </a:p>
      </dgm:t>
    </dgm:pt>
    <dgm:pt modelId="{5F6C84CE-5767-4114-96E5-6150C97F7514}" type="sibTrans" cxnId="{BAA932B8-C8E1-4ED8-AA00-65B3823CE7FE}">
      <dgm:prSet/>
      <dgm:spPr/>
      <dgm:t>
        <a:bodyPr/>
        <a:lstStyle/>
        <a:p>
          <a:endParaRPr lang="es-MX" sz="1600">
            <a:solidFill>
              <a:schemeClr val="tx1"/>
            </a:solidFill>
          </a:endParaRPr>
        </a:p>
      </dgm:t>
    </dgm:pt>
    <dgm:pt modelId="{43771DD4-9F5E-4633-98A8-FBED202B5BEA}" type="pres">
      <dgm:prSet presAssocID="{2906C1F9-0DB9-4F76-94DA-169A0901E22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EA9F7B6-9369-4E61-8596-B2ED9CF31B7D}" type="pres">
      <dgm:prSet presAssocID="{C2C677F8-BF12-413C-855A-159425FA6C88}" presName="node" presStyleLbl="node1" presStyleIdx="0" presStyleCnt="2" custScaleX="219079" custScaleY="79744" custLinFactX="76571" custLinFactNeighborX="100000" custLinFactNeighborY="-8746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BA4356-D766-4158-9494-55611AB2B5E6}" type="pres">
      <dgm:prSet presAssocID="{15DFB35B-9F34-48A0-9785-D27A1E5B1F1B}" presName="sibTrans" presStyleLbl="sibTrans2D1" presStyleIdx="0" presStyleCnt="1" custScaleX="121159" custScaleY="129911"/>
      <dgm:spPr/>
      <dgm:t>
        <a:bodyPr/>
        <a:lstStyle/>
        <a:p>
          <a:endParaRPr lang="es-EC"/>
        </a:p>
      </dgm:t>
    </dgm:pt>
    <dgm:pt modelId="{75832DB9-B494-4BC1-BCBC-960F0C6F8F6C}" type="pres">
      <dgm:prSet presAssocID="{15DFB35B-9F34-48A0-9785-D27A1E5B1F1B}" presName="connectorText" presStyleLbl="sibTrans2D1" presStyleIdx="0" presStyleCnt="1"/>
      <dgm:spPr/>
      <dgm:t>
        <a:bodyPr/>
        <a:lstStyle/>
        <a:p>
          <a:endParaRPr lang="es-EC"/>
        </a:p>
      </dgm:t>
    </dgm:pt>
    <dgm:pt modelId="{6DCC6BDB-933E-49F2-846A-FB98EA69913F}" type="pres">
      <dgm:prSet presAssocID="{3D9D6068-E6F4-4B5F-86EA-0BE80EB197D8}" presName="node" presStyleLbl="node1" presStyleIdx="1" presStyleCnt="2" custScaleX="285019" custLinFactNeighborX="-22819" custLinFactNeighborY="7540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02B72D6-E199-487D-8BFC-BBB4A9F644F6}" type="presOf" srcId="{C2C677F8-BF12-413C-855A-159425FA6C88}" destId="{3EA9F7B6-9369-4E61-8596-B2ED9CF31B7D}" srcOrd="0" destOrd="0" presId="urn:microsoft.com/office/officeart/2005/8/layout/process1"/>
    <dgm:cxn modelId="{C646F509-5459-43A3-A57E-A749154E173A}" type="presOf" srcId="{3D9D6068-E6F4-4B5F-86EA-0BE80EB197D8}" destId="{6DCC6BDB-933E-49F2-846A-FB98EA69913F}" srcOrd="0" destOrd="0" presId="urn:microsoft.com/office/officeart/2005/8/layout/process1"/>
    <dgm:cxn modelId="{182AC823-6F6D-40E7-8AD9-2541039850EB}" srcId="{2906C1F9-0DB9-4F76-94DA-169A0901E223}" destId="{C2C677F8-BF12-413C-855A-159425FA6C88}" srcOrd="0" destOrd="0" parTransId="{FCDE436F-59D6-4C92-AE48-1CA03BB91139}" sibTransId="{15DFB35B-9F34-48A0-9785-D27A1E5B1F1B}"/>
    <dgm:cxn modelId="{BAA932B8-C8E1-4ED8-AA00-65B3823CE7FE}" srcId="{2906C1F9-0DB9-4F76-94DA-169A0901E223}" destId="{3D9D6068-E6F4-4B5F-86EA-0BE80EB197D8}" srcOrd="1" destOrd="0" parTransId="{76FD9991-9A98-4BF0-9E04-3947BB027E63}" sibTransId="{5F6C84CE-5767-4114-96E5-6150C97F7514}"/>
    <dgm:cxn modelId="{A07CACB0-2B86-426C-80BC-E6B547ABFCEB}" type="presOf" srcId="{15DFB35B-9F34-48A0-9785-D27A1E5B1F1B}" destId="{75832DB9-B494-4BC1-BCBC-960F0C6F8F6C}" srcOrd="1" destOrd="0" presId="urn:microsoft.com/office/officeart/2005/8/layout/process1"/>
    <dgm:cxn modelId="{EB0A3B98-C664-436A-AF2E-01552F14C2F7}" type="presOf" srcId="{2906C1F9-0DB9-4F76-94DA-169A0901E223}" destId="{43771DD4-9F5E-4633-98A8-FBED202B5BEA}" srcOrd="0" destOrd="0" presId="urn:microsoft.com/office/officeart/2005/8/layout/process1"/>
    <dgm:cxn modelId="{6F2561CB-9626-4A6B-8F09-525F593E6B58}" type="presOf" srcId="{15DFB35B-9F34-48A0-9785-D27A1E5B1F1B}" destId="{F1BA4356-D766-4158-9494-55611AB2B5E6}" srcOrd="0" destOrd="0" presId="urn:microsoft.com/office/officeart/2005/8/layout/process1"/>
    <dgm:cxn modelId="{60DCA161-FC09-439A-B5DC-B5BAD711561D}" type="presParOf" srcId="{43771DD4-9F5E-4633-98A8-FBED202B5BEA}" destId="{3EA9F7B6-9369-4E61-8596-B2ED9CF31B7D}" srcOrd="0" destOrd="0" presId="urn:microsoft.com/office/officeart/2005/8/layout/process1"/>
    <dgm:cxn modelId="{50124DA4-FB3C-4F7A-8FF9-527B9D234A77}" type="presParOf" srcId="{43771DD4-9F5E-4633-98A8-FBED202B5BEA}" destId="{F1BA4356-D766-4158-9494-55611AB2B5E6}" srcOrd="1" destOrd="0" presId="urn:microsoft.com/office/officeart/2005/8/layout/process1"/>
    <dgm:cxn modelId="{79A7FFC1-0D69-4084-8CD2-E4D9CEFFA1B8}" type="presParOf" srcId="{F1BA4356-D766-4158-9494-55611AB2B5E6}" destId="{75832DB9-B494-4BC1-BCBC-960F0C6F8F6C}" srcOrd="0" destOrd="0" presId="urn:microsoft.com/office/officeart/2005/8/layout/process1"/>
    <dgm:cxn modelId="{A5FE4F68-AA0A-4B21-8F9A-55EF91663182}" type="presParOf" srcId="{43771DD4-9F5E-4633-98A8-FBED202B5BEA}" destId="{6DCC6BDB-933E-49F2-846A-FB98EA69913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1E4E575-7707-4EA5-A0B7-84EC284A9EAB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2D39DE72-02F3-40A1-9B4C-647710371C56}">
      <dgm:prSet phldrT="[Texto]" custT="1"/>
      <dgm:spPr/>
      <dgm:t>
        <a:bodyPr/>
        <a:lstStyle/>
        <a:p>
          <a:r>
            <a:rPr lang="es-MX" sz="1600">
              <a:solidFill>
                <a:schemeClr val="tx1"/>
              </a:solidFill>
            </a:rPr>
            <a:t>Rentabilidad</a:t>
          </a:r>
          <a:endParaRPr lang="es-MX" sz="1600" dirty="0">
            <a:solidFill>
              <a:schemeClr val="tx1"/>
            </a:solidFill>
          </a:endParaRPr>
        </a:p>
      </dgm:t>
    </dgm:pt>
    <dgm:pt modelId="{17ED9BD0-C067-4BC0-B630-56F74B633883}" type="parTrans" cxnId="{30A3A951-D61D-419D-A1D5-0515367200A4}">
      <dgm:prSet/>
      <dgm:spPr/>
      <dgm:t>
        <a:bodyPr/>
        <a:lstStyle/>
        <a:p>
          <a:endParaRPr lang="es-MX" sz="1600">
            <a:solidFill>
              <a:schemeClr val="tx1"/>
            </a:solidFill>
          </a:endParaRPr>
        </a:p>
      </dgm:t>
    </dgm:pt>
    <dgm:pt modelId="{3AAA5FE7-77B8-4733-9F39-D78346457A14}" type="sibTrans" cxnId="{30A3A951-D61D-419D-A1D5-0515367200A4}">
      <dgm:prSet/>
      <dgm:spPr/>
      <dgm:t>
        <a:bodyPr/>
        <a:lstStyle/>
        <a:p>
          <a:endParaRPr lang="es-MX" sz="1600">
            <a:solidFill>
              <a:schemeClr val="tx1"/>
            </a:solidFill>
          </a:endParaRPr>
        </a:p>
      </dgm:t>
    </dgm:pt>
    <dgm:pt modelId="{B2AE969E-2409-4D71-9A80-1959801CC442}">
      <dgm:prSet phldrT="[Texto]" custT="1"/>
      <dgm:spPr/>
      <dgm:t>
        <a:bodyPr/>
        <a:lstStyle/>
        <a:p>
          <a:r>
            <a:rPr lang="es-MX" sz="1600">
              <a:solidFill>
                <a:schemeClr val="tx1"/>
              </a:solidFill>
            </a:rPr>
            <a:t>Morosidad</a:t>
          </a:r>
          <a:endParaRPr lang="es-MX" sz="1600" dirty="0">
            <a:solidFill>
              <a:schemeClr val="tx1"/>
            </a:solidFill>
          </a:endParaRPr>
        </a:p>
      </dgm:t>
    </dgm:pt>
    <dgm:pt modelId="{19CE09ED-0C08-4B59-8B48-D090F853BFAC}" type="parTrans" cxnId="{38E148A1-E5F2-4032-856D-FBA6E4BD4D8C}">
      <dgm:prSet/>
      <dgm:spPr/>
      <dgm:t>
        <a:bodyPr/>
        <a:lstStyle/>
        <a:p>
          <a:endParaRPr lang="es-MX" sz="1600">
            <a:solidFill>
              <a:schemeClr val="tx1"/>
            </a:solidFill>
          </a:endParaRPr>
        </a:p>
      </dgm:t>
    </dgm:pt>
    <dgm:pt modelId="{68BD6E34-3AD2-469D-AD34-C8871B73A20D}" type="sibTrans" cxnId="{38E148A1-E5F2-4032-856D-FBA6E4BD4D8C}">
      <dgm:prSet/>
      <dgm:spPr/>
      <dgm:t>
        <a:bodyPr/>
        <a:lstStyle/>
        <a:p>
          <a:endParaRPr lang="es-MX" sz="1600">
            <a:solidFill>
              <a:schemeClr val="tx1"/>
            </a:solidFill>
          </a:endParaRPr>
        </a:p>
      </dgm:t>
    </dgm:pt>
    <dgm:pt modelId="{518065C7-3936-4EA7-B2A5-862E86AF3C3F}">
      <dgm:prSet phldrT="[Texto]" custT="1"/>
      <dgm:spPr/>
      <dgm:t>
        <a:bodyPr/>
        <a:lstStyle/>
        <a:p>
          <a:r>
            <a:rPr lang="es-MX" sz="1600">
              <a:solidFill>
                <a:schemeClr val="tx1"/>
              </a:solidFill>
            </a:rPr>
            <a:t>Inflación</a:t>
          </a:r>
          <a:endParaRPr lang="es-MX" sz="1600" dirty="0">
            <a:solidFill>
              <a:schemeClr val="tx1"/>
            </a:solidFill>
          </a:endParaRPr>
        </a:p>
      </dgm:t>
    </dgm:pt>
    <dgm:pt modelId="{E0F70DF6-7439-4824-B757-AF407E2DE5AE}" type="parTrans" cxnId="{B656A7E4-B2C4-4A03-9B6B-ECAA9AB23799}">
      <dgm:prSet/>
      <dgm:spPr/>
      <dgm:t>
        <a:bodyPr/>
        <a:lstStyle/>
        <a:p>
          <a:endParaRPr lang="es-MX" sz="1600">
            <a:solidFill>
              <a:schemeClr val="tx1"/>
            </a:solidFill>
          </a:endParaRPr>
        </a:p>
      </dgm:t>
    </dgm:pt>
    <dgm:pt modelId="{26DD4BDC-DDFC-4D35-B765-916FACB10303}" type="sibTrans" cxnId="{B656A7E4-B2C4-4A03-9B6B-ECAA9AB23799}">
      <dgm:prSet/>
      <dgm:spPr/>
      <dgm:t>
        <a:bodyPr/>
        <a:lstStyle/>
        <a:p>
          <a:endParaRPr lang="es-MX" sz="1600">
            <a:solidFill>
              <a:schemeClr val="tx1"/>
            </a:solidFill>
          </a:endParaRPr>
        </a:p>
      </dgm:t>
    </dgm:pt>
    <dgm:pt modelId="{C5AA9810-842A-45CE-969B-312EC90B7021}">
      <dgm:prSet phldrT="[Texto]" custT="1"/>
      <dgm:spPr/>
      <dgm:t>
        <a:bodyPr/>
        <a:lstStyle/>
        <a:p>
          <a:r>
            <a:rPr lang="es-MX" sz="1600" dirty="0">
              <a:solidFill>
                <a:schemeClr val="tx1"/>
              </a:solidFill>
            </a:rPr>
            <a:t>Liquidez</a:t>
          </a:r>
        </a:p>
      </dgm:t>
    </dgm:pt>
    <dgm:pt modelId="{A481E35D-CE8F-4226-B648-3B676E5FAB58}" type="parTrans" cxnId="{D94395CC-FE26-4833-B618-97C7648EF6CE}">
      <dgm:prSet/>
      <dgm:spPr/>
      <dgm:t>
        <a:bodyPr/>
        <a:lstStyle/>
        <a:p>
          <a:endParaRPr lang="es-MX" sz="1600">
            <a:solidFill>
              <a:schemeClr val="tx1"/>
            </a:solidFill>
          </a:endParaRPr>
        </a:p>
      </dgm:t>
    </dgm:pt>
    <dgm:pt modelId="{8E2FA897-4D3F-4F18-9377-EB57BCC390D1}" type="sibTrans" cxnId="{D94395CC-FE26-4833-B618-97C7648EF6CE}">
      <dgm:prSet/>
      <dgm:spPr/>
      <dgm:t>
        <a:bodyPr/>
        <a:lstStyle/>
        <a:p>
          <a:endParaRPr lang="es-MX" sz="1600">
            <a:solidFill>
              <a:schemeClr val="tx1"/>
            </a:solidFill>
          </a:endParaRPr>
        </a:p>
      </dgm:t>
    </dgm:pt>
    <dgm:pt modelId="{02B3CED3-65FF-424E-B645-0057C9C7E7BA}">
      <dgm:prSet phldrT="[Texto]" custT="1"/>
      <dgm:spPr/>
      <dgm:t>
        <a:bodyPr/>
        <a:lstStyle/>
        <a:p>
          <a:r>
            <a:rPr lang="es-MX" sz="1600">
              <a:solidFill>
                <a:schemeClr val="tx1"/>
              </a:solidFill>
            </a:rPr>
            <a:t>Exposición al riesgo</a:t>
          </a:r>
          <a:endParaRPr lang="es-MX" sz="1600" dirty="0">
            <a:solidFill>
              <a:schemeClr val="tx1"/>
            </a:solidFill>
          </a:endParaRPr>
        </a:p>
      </dgm:t>
    </dgm:pt>
    <dgm:pt modelId="{4620CBF8-A409-473A-BCFB-80737B4D8E31}" type="parTrans" cxnId="{D94B8DD3-D392-4DD6-85E1-A7776370304A}">
      <dgm:prSet/>
      <dgm:spPr/>
      <dgm:t>
        <a:bodyPr/>
        <a:lstStyle/>
        <a:p>
          <a:endParaRPr lang="es-MX" sz="1600">
            <a:solidFill>
              <a:schemeClr val="tx1"/>
            </a:solidFill>
          </a:endParaRPr>
        </a:p>
      </dgm:t>
    </dgm:pt>
    <dgm:pt modelId="{48D1812A-A7A0-4B66-B006-DBCFC167449F}" type="sibTrans" cxnId="{D94B8DD3-D392-4DD6-85E1-A7776370304A}">
      <dgm:prSet/>
      <dgm:spPr/>
      <dgm:t>
        <a:bodyPr/>
        <a:lstStyle/>
        <a:p>
          <a:endParaRPr lang="es-MX" sz="1600">
            <a:solidFill>
              <a:schemeClr val="tx1"/>
            </a:solidFill>
          </a:endParaRPr>
        </a:p>
      </dgm:t>
    </dgm:pt>
    <dgm:pt modelId="{CDC30B1D-4C3E-4151-BC25-8F44DA419FAE}">
      <dgm:prSet phldrT="[Texto]" custT="1"/>
      <dgm:spPr/>
      <dgm:t>
        <a:bodyPr/>
        <a:lstStyle/>
        <a:p>
          <a:r>
            <a:rPr lang="es-MX" sz="1600">
              <a:solidFill>
                <a:schemeClr val="tx1"/>
              </a:solidFill>
            </a:rPr>
            <a:t>Mezcla de actividades</a:t>
          </a:r>
          <a:endParaRPr lang="es-MX" sz="1600" dirty="0">
            <a:solidFill>
              <a:schemeClr val="tx1"/>
            </a:solidFill>
          </a:endParaRPr>
        </a:p>
      </dgm:t>
    </dgm:pt>
    <dgm:pt modelId="{44AF7903-3F08-4FB9-A48E-B9BE8AF40501}" type="parTrans" cxnId="{2D9E9207-A5CA-48CB-B076-57E3874ECBDC}">
      <dgm:prSet/>
      <dgm:spPr/>
      <dgm:t>
        <a:bodyPr/>
        <a:lstStyle/>
        <a:p>
          <a:endParaRPr lang="es-MX" sz="1600">
            <a:solidFill>
              <a:schemeClr val="tx1"/>
            </a:solidFill>
          </a:endParaRPr>
        </a:p>
      </dgm:t>
    </dgm:pt>
    <dgm:pt modelId="{0F88233F-620A-4CCA-9E7E-9FA2B83D42B8}" type="sibTrans" cxnId="{2D9E9207-A5CA-48CB-B076-57E3874ECBDC}">
      <dgm:prSet/>
      <dgm:spPr/>
      <dgm:t>
        <a:bodyPr/>
        <a:lstStyle/>
        <a:p>
          <a:endParaRPr lang="es-MX" sz="1600">
            <a:solidFill>
              <a:schemeClr val="tx1"/>
            </a:solidFill>
          </a:endParaRPr>
        </a:p>
      </dgm:t>
    </dgm:pt>
    <dgm:pt modelId="{3940FF21-6E32-449C-A49F-4BDFE443E618}">
      <dgm:prSet phldrT="[Texto]" custT="1"/>
      <dgm:spPr/>
      <dgm:t>
        <a:bodyPr/>
        <a:lstStyle/>
        <a:p>
          <a:r>
            <a:rPr lang="es-MX" sz="1600">
              <a:solidFill>
                <a:schemeClr val="tx1"/>
              </a:solidFill>
            </a:rPr>
            <a:t>Crecimiento económico</a:t>
          </a:r>
          <a:endParaRPr lang="es-MX" sz="1600" dirty="0">
            <a:solidFill>
              <a:schemeClr val="tx1"/>
            </a:solidFill>
          </a:endParaRPr>
        </a:p>
      </dgm:t>
    </dgm:pt>
    <dgm:pt modelId="{694DD97F-606A-465C-9295-6ED0DFAC32CF}" type="parTrans" cxnId="{7B4F26AC-8910-4AC1-AA20-1A5758EE850A}">
      <dgm:prSet/>
      <dgm:spPr/>
      <dgm:t>
        <a:bodyPr/>
        <a:lstStyle/>
        <a:p>
          <a:endParaRPr lang="es-MX" sz="1600">
            <a:solidFill>
              <a:schemeClr val="tx1"/>
            </a:solidFill>
          </a:endParaRPr>
        </a:p>
      </dgm:t>
    </dgm:pt>
    <dgm:pt modelId="{58EF4B73-CEC5-417E-B624-95EB9B6C542D}" type="sibTrans" cxnId="{7B4F26AC-8910-4AC1-AA20-1A5758EE850A}">
      <dgm:prSet/>
      <dgm:spPr/>
      <dgm:t>
        <a:bodyPr/>
        <a:lstStyle/>
        <a:p>
          <a:endParaRPr lang="es-MX" sz="1600">
            <a:solidFill>
              <a:schemeClr val="tx1"/>
            </a:solidFill>
          </a:endParaRPr>
        </a:p>
      </dgm:t>
    </dgm:pt>
    <dgm:pt modelId="{44EBAEF7-7EAC-4FE1-B0DF-6E5BB9B6093E}" type="pres">
      <dgm:prSet presAssocID="{D1E4E575-7707-4EA5-A0B7-84EC284A9EA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AA5509B6-FC13-48C7-A44B-F555D9BF09F9}" type="pres">
      <dgm:prSet presAssocID="{2D39DE72-02F3-40A1-9B4C-647710371C56}" presName="composite" presStyleCnt="0"/>
      <dgm:spPr/>
    </dgm:pt>
    <dgm:pt modelId="{D7679058-4330-461E-B239-BCD67226CEBA}" type="pres">
      <dgm:prSet presAssocID="{2D39DE72-02F3-40A1-9B4C-647710371C56}" presName="bentUpArrow1" presStyleLbl="alignImgPlace1" presStyleIdx="0" presStyleCnt="6"/>
      <dgm:spPr/>
    </dgm:pt>
    <dgm:pt modelId="{60B1A15C-CC59-4B9D-B008-B28C722C60F8}" type="pres">
      <dgm:prSet presAssocID="{2D39DE72-02F3-40A1-9B4C-647710371C56}" presName="ParentText" presStyleLbl="node1" presStyleIdx="0" presStyleCnt="7" custScaleX="1936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D7325B-64EA-46DC-A9C7-8C61FE899A4C}" type="pres">
      <dgm:prSet presAssocID="{2D39DE72-02F3-40A1-9B4C-647710371C56}" presName="Child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6AB3D372-3B88-4041-B517-A5BFF39528D7}" type="pres">
      <dgm:prSet presAssocID="{3AAA5FE7-77B8-4733-9F39-D78346457A14}" presName="sibTrans" presStyleCnt="0"/>
      <dgm:spPr/>
    </dgm:pt>
    <dgm:pt modelId="{1AE2D0B4-6C4D-48FD-85C9-5D8E14FC6522}" type="pres">
      <dgm:prSet presAssocID="{B2AE969E-2409-4D71-9A80-1959801CC442}" presName="composite" presStyleCnt="0"/>
      <dgm:spPr/>
    </dgm:pt>
    <dgm:pt modelId="{ED06611A-7B25-44A6-A91B-082DEB47E39D}" type="pres">
      <dgm:prSet presAssocID="{B2AE969E-2409-4D71-9A80-1959801CC442}" presName="bentUpArrow1" presStyleLbl="alignImgPlace1" presStyleIdx="1" presStyleCnt="6"/>
      <dgm:spPr/>
    </dgm:pt>
    <dgm:pt modelId="{4DD5B38A-F511-4B27-81D5-BF251C9C43FE}" type="pres">
      <dgm:prSet presAssocID="{B2AE969E-2409-4D71-9A80-1959801CC442}" presName="ParentText" presStyleLbl="node1" presStyleIdx="1" presStyleCnt="7" custScaleX="1936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F35EE4-6638-4BA4-887C-71D8A2FA1618}" type="pres">
      <dgm:prSet presAssocID="{B2AE969E-2409-4D71-9A80-1959801CC442}" presName="Child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772A84B3-059C-472D-9827-21D4A400042D}" type="pres">
      <dgm:prSet presAssocID="{68BD6E34-3AD2-469D-AD34-C8871B73A20D}" presName="sibTrans" presStyleCnt="0"/>
      <dgm:spPr/>
    </dgm:pt>
    <dgm:pt modelId="{E85084D4-089E-42FF-8B02-9747EDACAC83}" type="pres">
      <dgm:prSet presAssocID="{C5AA9810-842A-45CE-969B-312EC90B7021}" presName="composite" presStyleCnt="0"/>
      <dgm:spPr/>
    </dgm:pt>
    <dgm:pt modelId="{A9BDA88B-FB9C-416F-90B8-E03BBBB2557C}" type="pres">
      <dgm:prSet presAssocID="{C5AA9810-842A-45CE-969B-312EC90B7021}" presName="bentUpArrow1" presStyleLbl="alignImgPlace1" presStyleIdx="2" presStyleCnt="6"/>
      <dgm:spPr/>
    </dgm:pt>
    <dgm:pt modelId="{931B37FB-D11A-440E-95C2-C05277C99801}" type="pres">
      <dgm:prSet presAssocID="{C5AA9810-842A-45CE-969B-312EC90B7021}" presName="ParentText" presStyleLbl="node1" presStyleIdx="2" presStyleCnt="7" custScaleX="1936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EDA793-B560-4100-B117-151ED23A5BCA}" type="pres">
      <dgm:prSet presAssocID="{C5AA9810-842A-45CE-969B-312EC90B7021}" presName="Child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39A3C5F4-88E7-400A-8452-A4FD8F0D7803}" type="pres">
      <dgm:prSet presAssocID="{8E2FA897-4D3F-4F18-9377-EB57BCC390D1}" presName="sibTrans" presStyleCnt="0"/>
      <dgm:spPr/>
    </dgm:pt>
    <dgm:pt modelId="{AA1CE995-0403-4814-B72B-843D0EB0F222}" type="pres">
      <dgm:prSet presAssocID="{02B3CED3-65FF-424E-B645-0057C9C7E7BA}" presName="composite" presStyleCnt="0"/>
      <dgm:spPr/>
    </dgm:pt>
    <dgm:pt modelId="{15FDF070-6B6E-475B-9B87-9717CE2189E2}" type="pres">
      <dgm:prSet presAssocID="{02B3CED3-65FF-424E-B645-0057C9C7E7BA}" presName="bentUpArrow1" presStyleLbl="alignImgPlace1" presStyleIdx="3" presStyleCnt="6"/>
      <dgm:spPr/>
    </dgm:pt>
    <dgm:pt modelId="{F3B2D314-8876-4E55-A628-75C4937B6ABD}" type="pres">
      <dgm:prSet presAssocID="{02B3CED3-65FF-424E-B645-0057C9C7E7BA}" presName="ParentText" presStyleLbl="node1" presStyleIdx="3" presStyleCnt="7" custScaleX="1936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E0F2B2-CB7E-4B5C-BCF4-8212058D3870}" type="pres">
      <dgm:prSet presAssocID="{02B3CED3-65FF-424E-B645-0057C9C7E7BA}" presName="Child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9470A750-A3B1-4116-A146-DBDDC333ECEC}" type="pres">
      <dgm:prSet presAssocID="{48D1812A-A7A0-4B66-B006-DBCFC167449F}" presName="sibTrans" presStyleCnt="0"/>
      <dgm:spPr/>
    </dgm:pt>
    <dgm:pt modelId="{D508B53C-0949-4C6E-8624-721732350B77}" type="pres">
      <dgm:prSet presAssocID="{CDC30B1D-4C3E-4151-BC25-8F44DA419FAE}" presName="composite" presStyleCnt="0"/>
      <dgm:spPr/>
    </dgm:pt>
    <dgm:pt modelId="{0B5977FF-2194-4495-8639-54089456B3AF}" type="pres">
      <dgm:prSet presAssocID="{CDC30B1D-4C3E-4151-BC25-8F44DA419FAE}" presName="bentUpArrow1" presStyleLbl="alignImgPlace1" presStyleIdx="4" presStyleCnt="6"/>
      <dgm:spPr/>
    </dgm:pt>
    <dgm:pt modelId="{83252741-4298-4692-90BD-362BF218DE27}" type="pres">
      <dgm:prSet presAssocID="{CDC30B1D-4C3E-4151-BC25-8F44DA419FAE}" presName="ParentText" presStyleLbl="node1" presStyleIdx="4" presStyleCnt="7" custScaleX="1936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57F034-8D04-4BB3-92CB-49AC1B592626}" type="pres">
      <dgm:prSet presAssocID="{CDC30B1D-4C3E-4151-BC25-8F44DA419FAE}" presName="Child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45196865-B05F-4A90-98C1-AD314DE30612}" type="pres">
      <dgm:prSet presAssocID="{0F88233F-620A-4CCA-9E7E-9FA2B83D42B8}" presName="sibTrans" presStyleCnt="0"/>
      <dgm:spPr/>
    </dgm:pt>
    <dgm:pt modelId="{B85516CE-39C0-408B-B8D8-FEA29BFBC6BD}" type="pres">
      <dgm:prSet presAssocID="{3940FF21-6E32-449C-A49F-4BDFE443E618}" presName="composite" presStyleCnt="0"/>
      <dgm:spPr/>
    </dgm:pt>
    <dgm:pt modelId="{DBFBB7C9-8020-4956-9FA3-15B99E4EB92A}" type="pres">
      <dgm:prSet presAssocID="{3940FF21-6E32-449C-A49F-4BDFE443E618}" presName="bentUpArrow1" presStyleLbl="alignImgPlace1" presStyleIdx="5" presStyleCnt="6"/>
      <dgm:spPr/>
    </dgm:pt>
    <dgm:pt modelId="{47863771-65F5-4E2C-A21B-B5DE2954C4C8}" type="pres">
      <dgm:prSet presAssocID="{3940FF21-6E32-449C-A49F-4BDFE443E618}" presName="ParentText" presStyleLbl="node1" presStyleIdx="5" presStyleCnt="7" custScaleX="1936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8CAA51-2403-4E15-9742-9D300043B048}" type="pres">
      <dgm:prSet presAssocID="{3940FF21-6E32-449C-A49F-4BDFE443E618}" presName="ChildText" presStyleLbl="revTx" presStyleIdx="5" presStyleCnt="6">
        <dgm:presLayoutVars>
          <dgm:chMax val="0"/>
          <dgm:chPref val="0"/>
          <dgm:bulletEnabled val="1"/>
        </dgm:presLayoutVars>
      </dgm:prSet>
      <dgm:spPr/>
    </dgm:pt>
    <dgm:pt modelId="{BAE82EAE-544A-4AA9-836D-7F123C20A4BE}" type="pres">
      <dgm:prSet presAssocID="{58EF4B73-CEC5-417E-B624-95EB9B6C542D}" presName="sibTrans" presStyleCnt="0"/>
      <dgm:spPr/>
    </dgm:pt>
    <dgm:pt modelId="{33CBF5BA-4A3C-45B5-A408-4513147D67EF}" type="pres">
      <dgm:prSet presAssocID="{518065C7-3936-4EA7-B2A5-862E86AF3C3F}" presName="composite" presStyleCnt="0"/>
      <dgm:spPr/>
    </dgm:pt>
    <dgm:pt modelId="{DD5916B2-C7E4-4DFF-B0F2-F8E259EAECA6}" type="pres">
      <dgm:prSet presAssocID="{518065C7-3936-4EA7-B2A5-862E86AF3C3F}" presName="ParentText" presStyleLbl="node1" presStyleIdx="6" presStyleCnt="7" custScaleX="1936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28C0016-03D8-46AA-BDC6-6877EF40DF99}" type="presOf" srcId="{2D39DE72-02F3-40A1-9B4C-647710371C56}" destId="{60B1A15C-CC59-4B9D-B008-B28C722C60F8}" srcOrd="0" destOrd="0" presId="urn:microsoft.com/office/officeart/2005/8/layout/StepDownProcess"/>
    <dgm:cxn modelId="{AA00FB0D-3E1F-444E-8547-401C1ABE6DF4}" type="presOf" srcId="{CDC30B1D-4C3E-4151-BC25-8F44DA419FAE}" destId="{83252741-4298-4692-90BD-362BF218DE27}" srcOrd="0" destOrd="0" presId="urn:microsoft.com/office/officeart/2005/8/layout/StepDownProcess"/>
    <dgm:cxn modelId="{B93E4F24-7955-4EF2-ADFD-B39D0B2EFAC4}" type="presOf" srcId="{3940FF21-6E32-449C-A49F-4BDFE443E618}" destId="{47863771-65F5-4E2C-A21B-B5DE2954C4C8}" srcOrd="0" destOrd="0" presId="urn:microsoft.com/office/officeart/2005/8/layout/StepDownProcess"/>
    <dgm:cxn modelId="{38E148A1-E5F2-4032-856D-FBA6E4BD4D8C}" srcId="{D1E4E575-7707-4EA5-A0B7-84EC284A9EAB}" destId="{B2AE969E-2409-4D71-9A80-1959801CC442}" srcOrd="1" destOrd="0" parTransId="{19CE09ED-0C08-4B59-8B48-D090F853BFAC}" sibTransId="{68BD6E34-3AD2-469D-AD34-C8871B73A20D}"/>
    <dgm:cxn modelId="{8AB51A01-D0FD-456A-85A6-2775F3B0AA10}" type="presOf" srcId="{02B3CED3-65FF-424E-B645-0057C9C7E7BA}" destId="{F3B2D314-8876-4E55-A628-75C4937B6ABD}" srcOrd="0" destOrd="0" presId="urn:microsoft.com/office/officeart/2005/8/layout/StepDownProcess"/>
    <dgm:cxn modelId="{D94395CC-FE26-4833-B618-97C7648EF6CE}" srcId="{D1E4E575-7707-4EA5-A0B7-84EC284A9EAB}" destId="{C5AA9810-842A-45CE-969B-312EC90B7021}" srcOrd="2" destOrd="0" parTransId="{A481E35D-CE8F-4226-B648-3B676E5FAB58}" sibTransId="{8E2FA897-4D3F-4F18-9377-EB57BCC390D1}"/>
    <dgm:cxn modelId="{78B734D3-0B8A-43B0-8AAF-1EDF7280BAEC}" type="presOf" srcId="{518065C7-3936-4EA7-B2A5-862E86AF3C3F}" destId="{DD5916B2-C7E4-4DFF-B0F2-F8E259EAECA6}" srcOrd="0" destOrd="0" presId="urn:microsoft.com/office/officeart/2005/8/layout/StepDownProcess"/>
    <dgm:cxn modelId="{7B4F26AC-8910-4AC1-AA20-1A5758EE850A}" srcId="{D1E4E575-7707-4EA5-A0B7-84EC284A9EAB}" destId="{3940FF21-6E32-449C-A49F-4BDFE443E618}" srcOrd="5" destOrd="0" parTransId="{694DD97F-606A-465C-9295-6ED0DFAC32CF}" sibTransId="{58EF4B73-CEC5-417E-B624-95EB9B6C542D}"/>
    <dgm:cxn modelId="{76108A2D-A8D1-4E63-837B-4EC481384F1D}" type="presOf" srcId="{D1E4E575-7707-4EA5-A0B7-84EC284A9EAB}" destId="{44EBAEF7-7EAC-4FE1-B0DF-6E5BB9B6093E}" srcOrd="0" destOrd="0" presId="urn:microsoft.com/office/officeart/2005/8/layout/StepDownProcess"/>
    <dgm:cxn modelId="{87E762D9-B4C0-4EC8-8F58-0154ECD9B11F}" type="presOf" srcId="{C5AA9810-842A-45CE-969B-312EC90B7021}" destId="{931B37FB-D11A-440E-95C2-C05277C99801}" srcOrd="0" destOrd="0" presId="urn:microsoft.com/office/officeart/2005/8/layout/StepDownProcess"/>
    <dgm:cxn modelId="{30A3A951-D61D-419D-A1D5-0515367200A4}" srcId="{D1E4E575-7707-4EA5-A0B7-84EC284A9EAB}" destId="{2D39DE72-02F3-40A1-9B4C-647710371C56}" srcOrd="0" destOrd="0" parTransId="{17ED9BD0-C067-4BC0-B630-56F74B633883}" sibTransId="{3AAA5FE7-77B8-4733-9F39-D78346457A14}"/>
    <dgm:cxn modelId="{A60A823D-0134-431A-B70F-F8EB82F03D21}" type="presOf" srcId="{B2AE969E-2409-4D71-9A80-1959801CC442}" destId="{4DD5B38A-F511-4B27-81D5-BF251C9C43FE}" srcOrd="0" destOrd="0" presId="urn:microsoft.com/office/officeart/2005/8/layout/StepDownProcess"/>
    <dgm:cxn modelId="{B656A7E4-B2C4-4A03-9B6B-ECAA9AB23799}" srcId="{D1E4E575-7707-4EA5-A0B7-84EC284A9EAB}" destId="{518065C7-3936-4EA7-B2A5-862E86AF3C3F}" srcOrd="6" destOrd="0" parTransId="{E0F70DF6-7439-4824-B757-AF407E2DE5AE}" sibTransId="{26DD4BDC-DDFC-4D35-B765-916FACB10303}"/>
    <dgm:cxn modelId="{D94B8DD3-D392-4DD6-85E1-A7776370304A}" srcId="{D1E4E575-7707-4EA5-A0B7-84EC284A9EAB}" destId="{02B3CED3-65FF-424E-B645-0057C9C7E7BA}" srcOrd="3" destOrd="0" parTransId="{4620CBF8-A409-473A-BCFB-80737B4D8E31}" sibTransId="{48D1812A-A7A0-4B66-B006-DBCFC167449F}"/>
    <dgm:cxn modelId="{2D9E9207-A5CA-48CB-B076-57E3874ECBDC}" srcId="{D1E4E575-7707-4EA5-A0B7-84EC284A9EAB}" destId="{CDC30B1D-4C3E-4151-BC25-8F44DA419FAE}" srcOrd="4" destOrd="0" parTransId="{44AF7903-3F08-4FB9-A48E-B9BE8AF40501}" sibTransId="{0F88233F-620A-4CCA-9E7E-9FA2B83D42B8}"/>
    <dgm:cxn modelId="{0C370A99-0727-463C-8BBB-D141A4AB6B8F}" type="presParOf" srcId="{44EBAEF7-7EAC-4FE1-B0DF-6E5BB9B6093E}" destId="{AA5509B6-FC13-48C7-A44B-F555D9BF09F9}" srcOrd="0" destOrd="0" presId="urn:microsoft.com/office/officeart/2005/8/layout/StepDownProcess"/>
    <dgm:cxn modelId="{CEF84CBD-64AC-48D9-9439-072BB205508F}" type="presParOf" srcId="{AA5509B6-FC13-48C7-A44B-F555D9BF09F9}" destId="{D7679058-4330-461E-B239-BCD67226CEBA}" srcOrd="0" destOrd="0" presId="urn:microsoft.com/office/officeart/2005/8/layout/StepDownProcess"/>
    <dgm:cxn modelId="{5B52D89D-D188-4D85-93F2-734B285458CC}" type="presParOf" srcId="{AA5509B6-FC13-48C7-A44B-F555D9BF09F9}" destId="{60B1A15C-CC59-4B9D-B008-B28C722C60F8}" srcOrd="1" destOrd="0" presId="urn:microsoft.com/office/officeart/2005/8/layout/StepDownProcess"/>
    <dgm:cxn modelId="{682DDCE5-1E50-4F7C-858F-D2D2D7B26D04}" type="presParOf" srcId="{AA5509B6-FC13-48C7-A44B-F555D9BF09F9}" destId="{A8D7325B-64EA-46DC-A9C7-8C61FE899A4C}" srcOrd="2" destOrd="0" presId="urn:microsoft.com/office/officeart/2005/8/layout/StepDownProcess"/>
    <dgm:cxn modelId="{58DE8EF4-82C5-45CA-8862-B6415107FF89}" type="presParOf" srcId="{44EBAEF7-7EAC-4FE1-B0DF-6E5BB9B6093E}" destId="{6AB3D372-3B88-4041-B517-A5BFF39528D7}" srcOrd="1" destOrd="0" presId="urn:microsoft.com/office/officeart/2005/8/layout/StepDownProcess"/>
    <dgm:cxn modelId="{3B0D5E6F-BA52-4E0A-B80A-5DEA597CECDA}" type="presParOf" srcId="{44EBAEF7-7EAC-4FE1-B0DF-6E5BB9B6093E}" destId="{1AE2D0B4-6C4D-48FD-85C9-5D8E14FC6522}" srcOrd="2" destOrd="0" presId="urn:microsoft.com/office/officeart/2005/8/layout/StepDownProcess"/>
    <dgm:cxn modelId="{46E0D75B-A0CA-4B97-874A-D3611FC8E636}" type="presParOf" srcId="{1AE2D0B4-6C4D-48FD-85C9-5D8E14FC6522}" destId="{ED06611A-7B25-44A6-A91B-082DEB47E39D}" srcOrd="0" destOrd="0" presId="urn:microsoft.com/office/officeart/2005/8/layout/StepDownProcess"/>
    <dgm:cxn modelId="{BD5E2134-506A-41BF-AA94-9D995B69079D}" type="presParOf" srcId="{1AE2D0B4-6C4D-48FD-85C9-5D8E14FC6522}" destId="{4DD5B38A-F511-4B27-81D5-BF251C9C43FE}" srcOrd="1" destOrd="0" presId="urn:microsoft.com/office/officeart/2005/8/layout/StepDownProcess"/>
    <dgm:cxn modelId="{B4471587-E792-4458-ABC4-0D0CB6B34C9A}" type="presParOf" srcId="{1AE2D0B4-6C4D-48FD-85C9-5D8E14FC6522}" destId="{5BF35EE4-6638-4BA4-887C-71D8A2FA1618}" srcOrd="2" destOrd="0" presId="urn:microsoft.com/office/officeart/2005/8/layout/StepDownProcess"/>
    <dgm:cxn modelId="{6A7ED9DA-07E4-45F6-9EA0-E557CC7BDBB5}" type="presParOf" srcId="{44EBAEF7-7EAC-4FE1-B0DF-6E5BB9B6093E}" destId="{772A84B3-059C-472D-9827-21D4A400042D}" srcOrd="3" destOrd="0" presId="urn:microsoft.com/office/officeart/2005/8/layout/StepDownProcess"/>
    <dgm:cxn modelId="{078F3AC9-48BC-46CA-BF6E-DDDD6C996210}" type="presParOf" srcId="{44EBAEF7-7EAC-4FE1-B0DF-6E5BB9B6093E}" destId="{E85084D4-089E-42FF-8B02-9747EDACAC83}" srcOrd="4" destOrd="0" presId="urn:microsoft.com/office/officeart/2005/8/layout/StepDownProcess"/>
    <dgm:cxn modelId="{716FBB0E-3986-4BB1-B0C5-8D8F3C5C258C}" type="presParOf" srcId="{E85084D4-089E-42FF-8B02-9747EDACAC83}" destId="{A9BDA88B-FB9C-416F-90B8-E03BBBB2557C}" srcOrd="0" destOrd="0" presId="urn:microsoft.com/office/officeart/2005/8/layout/StepDownProcess"/>
    <dgm:cxn modelId="{D09A165A-3CF1-410E-BC23-9BDADB669E17}" type="presParOf" srcId="{E85084D4-089E-42FF-8B02-9747EDACAC83}" destId="{931B37FB-D11A-440E-95C2-C05277C99801}" srcOrd="1" destOrd="0" presId="urn:microsoft.com/office/officeart/2005/8/layout/StepDownProcess"/>
    <dgm:cxn modelId="{35DC3D69-661F-4208-9324-820299339446}" type="presParOf" srcId="{E85084D4-089E-42FF-8B02-9747EDACAC83}" destId="{82EDA793-B560-4100-B117-151ED23A5BCA}" srcOrd="2" destOrd="0" presId="urn:microsoft.com/office/officeart/2005/8/layout/StepDownProcess"/>
    <dgm:cxn modelId="{AC0F9A5E-D350-4C77-BD7F-57AA88BF1241}" type="presParOf" srcId="{44EBAEF7-7EAC-4FE1-B0DF-6E5BB9B6093E}" destId="{39A3C5F4-88E7-400A-8452-A4FD8F0D7803}" srcOrd="5" destOrd="0" presId="urn:microsoft.com/office/officeart/2005/8/layout/StepDownProcess"/>
    <dgm:cxn modelId="{58C5B7CC-D995-4181-B49D-51069656061B}" type="presParOf" srcId="{44EBAEF7-7EAC-4FE1-B0DF-6E5BB9B6093E}" destId="{AA1CE995-0403-4814-B72B-843D0EB0F222}" srcOrd="6" destOrd="0" presId="urn:microsoft.com/office/officeart/2005/8/layout/StepDownProcess"/>
    <dgm:cxn modelId="{537B77C6-2B7A-4EA9-9B11-8F62DD4F396E}" type="presParOf" srcId="{AA1CE995-0403-4814-B72B-843D0EB0F222}" destId="{15FDF070-6B6E-475B-9B87-9717CE2189E2}" srcOrd="0" destOrd="0" presId="urn:microsoft.com/office/officeart/2005/8/layout/StepDownProcess"/>
    <dgm:cxn modelId="{4F247A59-6446-4B85-850D-C9D01DCB5F3A}" type="presParOf" srcId="{AA1CE995-0403-4814-B72B-843D0EB0F222}" destId="{F3B2D314-8876-4E55-A628-75C4937B6ABD}" srcOrd="1" destOrd="0" presId="urn:microsoft.com/office/officeart/2005/8/layout/StepDownProcess"/>
    <dgm:cxn modelId="{621CAE1F-3B42-49D7-AA6C-F9BB8452E076}" type="presParOf" srcId="{AA1CE995-0403-4814-B72B-843D0EB0F222}" destId="{39E0F2B2-CB7E-4B5C-BCF4-8212058D3870}" srcOrd="2" destOrd="0" presId="urn:microsoft.com/office/officeart/2005/8/layout/StepDownProcess"/>
    <dgm:cxn modelId="{E27E130C-DF27-4707-B849-33A75C2B6BFE}" type="presParOf" srcId="{44EBAEF7-7EAC-4FE1-B0DF-6E5BB9B6093E}" destId="{9470A750-A3B1-4116-A146-DBDDC333ECEC}" srcOrd="7" destOrd="0" presId="urn:microsoft.com/office/officeart/2005/8/layout/StepDownProcess"/>
    <dgm:cxn modelId="{C0EABB97-127F-4AF3-907F-0A97FAAAA667}" type="presParOf" srcId="{44EBAEF7-7EAC-4FE1-B0DF-6E5BB9B6093E}" destId="{D508B53C-0949-4C6E-8624-721732350B77}" srcOrd="8" destOrd="0" presId="urn:microsoft.com/office/officeart/2005/8/layout/StepDownProcess"/>
    <dgm:cxn modelId="{77D2BCDA-205A-4E29-8A1E-015D97655609}" type="presParOf" srcId="{D508B53C-0949-4C6E-8624-721732350B77}" destId="{0B5977FF-2194-4495-8639-54089456B3AF}" srcOrd="0" destOrd="0" presId="urn:microsoft.com/office/officeart/2005/8/layout/StepDownProcess"/>
    <dgm:cxn modelId="{3F1D1B83-1100-42F5-9353-5B543253CB2B}" type="presParOf" srcId="{D508B53C-0949-4C6E-8624-721732350B77}" destId="{83252741-4298-4692-90BD-362BF218DE27}" srcOrd="1" destOrd="0" presId="urn:microsoft.com/office/officeart/2005/8/layout/StepDownProcess"/>
    <dgm:cxn modelId="{EB69881C-06B7-44EE-9240-E6CA6EDADF49}" type="presParOf" srcId="{D508B53C-0949-4C6E-8624-721732350B77}" destId="{F957F034-8D04-4BB3-92CB-49AC1B592626}" srcOrd="2" destOrd="0" presId="urn:microsoft.com/office/officeart/2005/8/layout/StepDownProcess"/>
    <dgm:cxn modelId="{DD63EA14-55B2-43A4-8724-809A38E20C9B}" type="presParOf" srcId="{44EBAEF7-7EAC-4FE1-B0DF-6E5BB9B6093E}" destId="{45196865-B05F-4A90-98C1-AD314DE30612}" srcOrd="9" destOrd="0" presId="urn:microsoft.com/office/officeart/2005/8/layout/StepDownProcess"/>
    <dgm:cxn modelId="{4A2D0BF3-64D6-4E99-B5B8-AB84209B9738}" type="presParOf" srcId="{44EBAEF7-7EAC-4FE1-B0DF-6E5BB9B6093E}" destId="{B85516CE-39C0-408B-B8D8-FEA29BFBC6BD}" srcOrd="10" destOrd="0" presId="urn:microsoft.com/office/officeart/2005/8/layout/StepDownProcess"/>
    <dgm:cxn modelId="{E717A249-CDE5-47FA-AC70-9E2728F6979E}" type="presParOf" srcId="{B85516CE-39C0-408B-B8D8-FEA29BFBC6BD}" destId="{DBFBB7C9-8020-4956-9FA3-15B99E4EB92A}" srcOrd="0" destOrd="0" presId="urn:microsoft.com/office/officeart/2005/8/layout/StepDownProcess"/>
    <dgm:cxn modelId="{3627C25B-D565-4F5D-824C-501B0E5291A4}" type="presParOf" srcId="{B85516CE-39C0-408B-B8D8-FEA29BFBC6BD}" destId="{47863771-65F5-4E2C-A21B-B5DE2954C4C8}" srcOrd="1" destOrd="0" presId="urn:microsoft.com/office/officeart/2005/8/layout/StepDownProcess"/>
    <dgm:cxn modelId="{D03A95F2-4EA4-4F0C-82A2-C7077AFBFA47}" type="presParOf" srcId="{B85516CE-39C0-408B-B8D8-FEA29BFBC6BD}" destId="{658CAA51-2403-4E15-9742-9D300043B048}" srcOrd="2" destOrd="0" presId="urn:microsoft.com/office/officeart/2005/8/layout/StepDownProcess"/>
    <dgm:cxn modelId="{D0F0E1D5-3917-4F64-9724-23CCD89723AE}" type="presParOf" srcId="{44EBAEF7-7EAC-4FE1-B0DF-6E5BB9B6093E}" destId="{BAE82EAE-544A-4AA9-836D-7F123C20A4BE}" srcOrd="11" destOrd="0" presId="urn:microsoft.com/office/officeart/2005/8/layout/StepDownProcess"/>
    <dgm:cxn modelId="{3A52DB62-1C1E-4662-8539-55953E49D576}" type="presParOf" srcId="{44EBAEF7-7EAC-4FE1-B0DF-6E5BB9B6093E}" destId="{33CBF5BA-4A3C-45B5-A408-4513147D67EF}" srcOrd="12" destOrd="0" presId="urn:microsoft.com/office/officeart/2005/8/layout/StepDownProcess"/>
    <dgm:cxn modelId="{F3E30EA0-C164-4001-BEAA-51C99BD3FE7B}" type="presParOf" srcId="{33CBF5BA-4A3C-45B5-A408-4513147D67EF}" destId="{DD5916B2-C7E4-4DFF-B0F2-F8E259EAECA6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0C793FB-81B3-4BC1-B17E-C13A1A0F0D85}" type="doc">
      <dgm:prSet loTypeId="urn:microsoft.com/office/officeart/2005/8/layout/process1" loCatId="process" qsTypeId="urn:microsoft.com/office/officeart/2005/8/quickstyle/simple2" qsCatId="simple" csTypeId="urn:microsoft.com/office/officeart/2005/8/colors/accent1_1" csCatId="accent1" phldr="1"/>
      <dgm:spPr/>
    </dgm:pt>
    <dgm:pt modelId="{9FBC0800-9505-427C-BFFE-F4586AA28FC7}">
      <dgm:prSet phldrT="[Texto]" custT="1"/>
      <dgm:spPr/>
      <dgm:t>
        <a:bodyPr/>
        <a:lstStyle/>
        <a:p>
          <a:r>
            <a:rPr lang="es-ES" sz="1800" dirty="0">
              <a:latin typeface="+mj-lt"/>
            </a:rPr>
            <a:t>Datos de panel: modelo dinámico</a:t>
          </a:r>
        </a:p>
      </dgm:t>
    </dgm:pt>
    <dgm:pt modelId="{A740804A-4C6A-4BE5-A0CD-7DE544A6D882}" type="parTrans" cxnId="{4CEEBF74-0CB2-477F-B8C4-36080AD19206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DBC01FF7-545B-4713-8934-8F0D54F0792F}" type="sibTrans" cxnId="{4CEEBF74-0CB2-477F-B8C4-36080AD19206}">
      <dgm:prSet custT="1"/>
      <dgm:spPr>
        <a:effectLst>
          <a:glow rad="101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endParaRPr lang="es-ES" sz="1600">
            <a:latin typeface="+mn-lt"/>
          </a:endParaRPr>
        </a:p>
      </dgm:t>
    </dgm:pt>
    <dgm:pt modelId="{74AD6F05-124D-4D50-9C5C-5C3EDA3771E7}">
      <dgm:prSet phldrT="[Texto]" custT="1"/>
      <dgm:spPr/>
      <dgm:t>
        <a:bodyPr/>
        <a:lstStyle/>
        <a:p>
          <a:r>
            <a:rPr lang="es-EC" sz="1800" dirty="0">
              <a:latin typeface="+mj-lt"/>
            </a:rPr>
            <a:t>Método de momentos generalizados </a:t>
          </a:r>
          <a:endParaRPr lang="es-ES" sz="1800" dirty="0">
            <a:latin typeface="+mj-lt"/>
          </a:endParaRPr>
        </a:p>
      </dgm:t>
    </dgm:pt>
    <dgm:pt modelId="{7F03DB90-97E9-413C-B418-542AB97DD205}" type="parTrans" cxnId="{F82B1366-2805-4E7C-A655-E73CC595C397}">
      <dgm:prSet/>
      <dgm:spPr/>
      <dgm:t>
        <a:bodyPr/>
        <a:lstStyle/>
        <a:p>
          <a:endParaRPr lang="es-MX" sz="1600">
            <a:latin typeface="+mn-lt"/>
          </a:endParaRPr>
        </a:p>
      </dgm:t>
    </dgm:pt>
    <dgm:pt modelId="{62F4FAE0-BC4F-47D4-A439-C6DEDBF768CB}" type="sibTrans" cxnId="{F82B1366-2805-4E7C-A655-E73CC595C397}">
      <dgm:prSet custT="1"/>
      <dgm:spPr>
        <a:effectLst>
          <a:glow rad="101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endParaRPr lang="es-MX" sz="1600">
            <a:latin typeface="+mn-lt"/>
          </a:endParaRPr>
        </a:p>
      </dgm:t>
    </dgm:pt>
    <dgm:pt modelId="{5F077D07-BB11-419B-9D85-36F03F8CE793}">
      <dgm:prSet phldrT="[Texto]" custT="1"/>
      <dgm:spPr/>
      <dgm:t>
        <a:bodyPr/>
        <a:lstStyle/>
        <a:p>
          <a:r>
            <a:rPr lang="es-EC" sz="1800" dirty="0">
              <a:latin typeface="+mj-lt"/>
            </a:rPr>
            <a:t>Efectos de la variable dependiente retardada </a:t>
          </a:r>
          <a:endParaRPr lang="es-ES" sz="1800" dirty="0">
            <a:latin typeface="+mj-lt"/>
          </a:endParaRPr>
        </a:p>
      </dgm:t>
    </dgm:pt>
    <dgm:pt modelId="{A7A8137D-ABF7-48AD-8568-787D3704C111}" type="parTrans" cxnId="{B4AD7D99-DEBB-46D2-81BA-BD3BF1A18F81}">
      <dgm:prSet/>
      <dgm:spPr/>
      <dgm:t>
        <a:bodyPr/>
        <a:lstStyle/>
        <a:p>
          <a:endParaRPr lang="es-MX" sz="1600">
            <a:latin typeface="+mn-lt"/>
          </a:endParaRPr>
        </a:p>
      </dgm:t>
    </dgm:pt>
    <dgm:pt modelId="{56FBA539-AAC1-47BF-84C0-2C840081737F}" type="sibTrans" cxnId="{B4AD7D99-DEBB-46D2-81BA-BD3BF1A18F81}">
      <dgm:prSet custT="1"/>
      <dgm:spPr/>
      <dgm:t>
        <a:bodyPr/>
        <a:lstStyle/>
        <a:p>
          <a:endParaRPr lang="es-MX" sz="1600">
            <a:latin typeface="+mn-lt"/>
          </a:endParaRPr>
        </a:p>
      </dgm:t>
    </dgm:pt>
    <dgm:pt modelId="{F25B7455-4BAE-4D71-B8BF-D95DAEC5B14C}" type="pres">
      <dgm:prSet presAssocID="{60C793FB-81B3-4BC1-B17E-C13A1A0F0D85}" presName="Name0" presStyleCnt="0">
        <dgm:presLayoutVars>
          <dgm:dir/>
          <dgm:resizeHandles val="exact"/>
        </dgm:presLayoutVars>
      </dgm:prSet>
      <dgm:spPr/>
    </dgm:pt>
    <dgm:pt modelId="{FA130A9E-7C57-4D0A-9DE8-837F67797B09}" type="pres">
      <dgm:prSet presAssocID="{9FBC0800-9505-427C-BFFE-F4586AA28FC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1524F0-81D1-4986-956A-18B2BAE98BCF}" type="pres">
      <dgm:prSet presAssocID="{DBC01FF7-545B-4713-8934-8F0D54F0792F}" presName="sibTrans" presStyleLbl="sibTrans2D1" presStyleIdx="0" presStyleCnt="2"/>
      <dgm:spPr/>
      <dgm:t>
        <a:bodyPr/>
        <a:lstStyle/>
        <a:p>
          <a:endParaRPr lang="es-EC"/>
        </a:p>
      </dgm:t>
    </dgm:pt>
    <dgm:pt modelId="{FB66E82F-5436-41A8-A051-CBB98A4E7482}" type="pres">
      <dgm:prSet presAssocID="{DBC01FF7-545B-4713-8934-8F0D54F0792F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95EC0E09-D4B1-45A2-9356-730F37F9FD37}" type="pres">
      <dgm:prSet presAssocID="{74AD6F05-124D-4D50-9C5C-5C3EDA3771E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26F1AE-C8CA-4ADB-B4BF-D38A26759E96}" type="pres">
      <dgm:prSet presAssocID="{62F4FAE0-BC4F-47D4-A439-C6DEDBF768CB}" presName="sibTrans" presStyleLbl="sibTrans2D1" presStyleIdx="1" presStyleCnt="2"/>
      <dgm:spPr/>
      <dgm:t>
        <a:bodyPr/>
        <a:lstStyle/>
        <a:p>
          <a:endParaRPr lang="es-EC"/>
        </a:p>
      </dgm:t>
    </dgm:pt>
    <dgm:pt modelId="{39AAF519-5834-429F-BB1F-B434360F545D}" type="pres">
      <dgm:prSet presAssocID="{62F4FAE0-BC4F-47D4-A439-C6DEDBF768CB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0115E210-694A-4B5A-8DD1-AF556D0AFE62}" type="pres">
      <dgm:prSet presAssocID="{5F077D07-BB11-419B-9D85-36F03F8CE79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4AD7D99-DEBB-46D2-81BA-BD3BF1A18F81}" srcId="{60C793FB-81B3-4BC1-B17E-C13A1A0F0D85}" destId="{5F077D07-BB11-419B-9D85-36F03F8CE793}" srcOrd="2" destOrd="0" parTransId="{A7A8137D-ABF7-48AD-8568-787D3704C111}" sibTransId="{56FBA539-AAC1-47BF-84C0-2C840081737F}"/>
    <dgm:cxn modelId="{F82B1366-2805-4E7C-A655-E73CC595C397}" srcId="{60C793FB-81B3-4BC1-B17E-C13A1A0F0D85}" destId="{74AD6F05-124D-4D50-9C5C-5C3EDA3771E7}" srcOrd="1" destOrd="0" parTransId="{7F03DB90-97E9-413C-B418-542AB97DD205}" sibTransId="{62F4FAE0-BC4F-47D4-A439-C6DEDBF768CB}"/>
    <dgm:cxn modelId="{3A44E09B-D0C8-4CC4-BF48-13507CC43EE7}" type="presOf" srcId="{62F4FAE0-BC4F-47D4-A439-C6DEDBF768CB}" destId="{39AAF519-5834-429F-BB1F-B434360F545D}" srcOrd="1" destOrd="0" presId="urn:microsoft.com/office/officeart/2005/8/layout/process1"/>
    <dgm:cxn modelId="{469F7026-FFEF-47FE-AA92-97FA58D1FE49}" type="presOf" srcId="{DBC01FF7-545B-4713-8934-8F0D54F0792F}" destId="{FB66E82F-5436-41A8-A051-CBB98A4E7482}" srcOrd="1" destOrd="0" presId="urn:microsoft.com/office/officeart/2005/8/layout/process1"/>
    <dgm:cxn modelId="{612B96D7-A5A2-4A56-A320-8D68478BC3E4}" type="presOf" srcId="{DBC01FF7-545B-4713-8934-8F0D54F0792F}" destId="{3B1524F0-81D1-4986-956A-18B2BAE98BCF}" srcOrd="0" destOrd="0" presId="urn:microsoft.com/office/officeart/2005/8/layout/process1"/>
    <dgm:cxn modelId="{E0948E74-84D4-4F8F-B02E-E9CC16D33090}" type="presOf" srcId="{62F4FAE0-BC4F-47D4-A439-C6DEDBF768CB}" destId="{C526F1AE-C8CA-4ADB-B4BF-D38A26759E96}" srcOrd="0" destOrd="0" presId="urn:microsoft.com/office/officeart/2005/8/layout/process1"/>
    <dgm:cxn modelId="{8E7FCE88-982C-4493-B95A-2D367969C569}" type="presOf" srcId="{9FBC0800-9505-427C-BFFE-F4586AA28FC7}" destId="{FA130A9E-7C57-4D0A-9DE8-837F67797B09}" srcOrd="0" destOrd="0" presId="urn:microsoft.com/office/officeart/2005/8/layout/process1"/>
    <dgm:cxn modelId="{4CEEBF74-0CB2-477F-B8C4-36080AD19206}" srcId="{60C793FB-81B3-4BC1-B17E-C13A1A0F0D85}" destId="{9FBC0800-9505-427C-BFFE-F4586AA28FC7}" srcOrd="0" destOrd="0" parTransId="{A740804A-4C6A-4BE5-A0CD-7DE544A6D882}" sibTransId="{DBC01FF7-545B-4713-8934-8F0D54F0792F}"/>
    <dgm:cxn modelId="{C85D88CF-20A7-4B52-AA6E-8CA64C592980}" type="presOf" srcId="{5F077D07-BB11-419B-9D85-36F03F8CE793}" destId="{0115E210-694A-4B5A-8DD1-AF556D0AFE62}" srcOrd="0" destOrd="0" presId="urn:microsoft.com/office/officeart/2005/8/layout/process1"/>
    <dgm:cxn modelId="{8B6A8F41-F421-4ED6-BA5E-7E6B1B4FAEBD}" type="presOf" srcId="{60C793FB-81B3-4BC1-B17E-C13A1A0F0D85}" destId="{F25B7455-4BAE-4D71-B8BF-D95DAEC5B14C}" srcOrd="0" destOrd="0" presId="urn:microsoft.com/office/officeart/2005/8/layout/process1"/>
    <dgm:cxn modelId="{40AAD313-9897-443C-8AD0-05A792AAD47B}" type="presOf" srcId="{74AD6F05-124D-4D50-9C5C-5C3EDA3771E7}" destId="{95EC0E09-D4B1-45A2-9356-730F37F9FD37}" srcOrd="0" destOrd="0" presId="urn:microsoft.com/office/officeart/2005/8/layout/process1"/>
    <dgm:cxn modelId="{A61AC421-4C04-41B1-A8EC-EE8564C680C1}" type="presParOf" srcId="{F25B7455-4BAE-4D71-B8BF-D95DAEC5B14C}" destId="{FA130A9E-7C57-4D0A-9DE8-837F67797B09}" srcOrd="0" destOrd="0" presId="urn:microsoft.com/office/officeart/2005/8/layout/process1"/>
    <dgm:cxn modelId="{01406F24-0498-4724-8523-A6AD952D4F53}" type="presParOf" srcId="{F25B7455-4BAE-4D71-B8BF-D95DAEC5B14C}" destId="{3B1524F0-81D1-4986-956A-18B2BAE98BCF}" srcOrd="1" destOrd="0" presId="urn:microsoft.com/office/officeart/2005/8/layout/process1"/>
    <dgm:cxn modelId="{A676A4FD-C1CA-431A-8AA2-C558E904AE6A}" type="presParOf" srcId="{3B1524F0-81D1-4986-956A-18B2BAE98BCF}" destId="{FB66E82F-5436-41A8-A051-CBB98A4E7482}" srcOrd="0" destOrd="0" presId="urn:microsoft.com/office/officeart/2005/8/layout/process1"/>
    <dgm:cxn modelId="{A484DCF5-DEE4-409D-A955-FD3404D6DB47}" type="presParOf" srcId="{F25B7455-4BAE-4D71-B8BF-D95DAEC5B14C}" destId="{95EC0E09-D4B1-45A2-9356-730F37F9FD37}" srcOrd="2" destOrd="0" presId="urn:microsoft.com/office/officeart/2005/8/layout/process1"/>
    <dgm:cxn modelId="{10009F9E-38CC-49AB-9797-0A0DC594A5F7}" type="presParOf" srcId="{F25B7455-4BAE-4D71-B8BF-D95DAEC5B14C}" destId="{C526F1AE-C8CA-4ADB-B4BF-D38A26759E96}" srcOrd="3" destOrd="0" presId="urn:microsoft.com/office/officeart/2005/8/layout/process1"/>
    <dgm:cxn modelId="{30CA4102-1818-4F05-A750-E2F36DCD0CB7}" type="presParOf" srcId="{C526F1AE-C8CA-4ADB-B4BF-D38A26759E96}" destId="{39AAF519-5834-429F-BB1F-B434360F545D}" srcOrd="0" destOrd="0" presId="urn:microsoft.com/office/officeart/2005/8/layout/process1"/>
    <dgm:cxn modelId="{8967A614-13BA-4B1F-8CFE-0792BB80F0B2}" type="presParOf" srcId="{F25B7455-4BAE-4D71-B8BF-D95DAEC5B14C}" destId="{0115E210-694A-4B5A-8DD1-AF556D0AFE6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D95112-9BFC-4508-85EF-FBDE26265034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S"/>
        </a:p>
      </dgm:t>
    </dgm:pt>
    <dgm:pt modelId="{8BED7D6F-440A-4D9D-A694-8AAA0927BC9D}">
      <dgm:prSet phldrT="[Texto]" custT="1"/>
      <dgm:spPr>
        <a:effectLst>
          <a:glow rad="101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2000" b="1" dirty="0">
              <a:effectLst/>
              <a:latin typeface="+mj-lt"/>
            </a:rPr>
            <a:t>Modelo para determinar la rentabilidad bancaria</a:t>
          </a:r>
        </a:p>
      </dgm:t>
    </dgm:pt>
    <dgm:pt modelId="{8315ADBC-72FE-44AF-A97F-5780F5479C6F}" type="parTrans" cxnId="{0568BDD8-5EB8-40DE-BCCB-6C720A516788}">
      <dgm:prSet/>
      <dgm:spPr/>
      <dgm:t>
        <a:bodyPr/>
        <a:lstStyle/>
        <a:p>
          <a:endParaRPr lang="es-ES" sz="2400"/>
        </a:p>
      </dgm:t>
    </dgm:pt>
    <dgm:pt modelId="{CF126F1B-8FB8-4087-9527-E09E78F89559}" type="sibTrans" cxnId="{0568BDD8-5EB8-40DE-BCCB-6C720A516788}">
      <dgm:prSet/>
      <dgm:spPr/>
      <dgm:t>
        <a:bodyPr/>
        <a:lstStyle/>
        <a:p>
          <a:endParaRPr lang="es-ES" sz="2400"/>
        </a:p>
      </dgm:t>
    </dgm:pt>
    <dgm:pt modelId="{0F948BA5-B518-400B-9592-8974594869F6}">
      <dgm:prSet phldrT="[Texto]" custT="1"/>
      <dgm:spPr>
        <a:effectLst>
          <a:glow rad="101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2000" dirty="0">
              <a:latin typeface="+mj-lt"/>
              <a:ea typeface="Calibri" panose="020F0502020204030204" pitchFamily="34" charset="0"/>
            </a:rPr>
            <a:t>Estimador de Arrellano-Bover / Blundell-Bond </a:t>
          </a:r>
          <a:endParaRPr lang="es-ES" sz="2000" dirty="0">
            <a:latin typeface="+mj-lt"/>
          </a:endParaRPr>
        </a:p>
      </dgm:t>
    </dgm:pt>
    <dgm:pt modelId="{75B8BA89-D965-4FB3-A4DB-5AA906BD0A3D}" type="parTrans" cxnId="{5AC18806-DEF0-4A1C-A3F4-E9733D73336C}">
      <dgm:prSet/>
      <dgm:spPr/>
      <dgm:t>
        <a:bodyPr/>
        <a:lstStyle/>
        <a:p>
          <a:endParaRPr lang="es-ES" sz="2400"/>
        </a:p>
      </dgm:t>
    </dgm:pt>
    <dgm:pt modelId="{EC68E6A0-5FE9-43DB-85FD-931D8041954E}" type="sibTrans" cxnId="{5AC18806-DEF0-4A1C-A3F4-E9733D73336C}">
      <dgm:prSet/>
      <dgm:spPr/>
      <dgm:t>
        <a:bodyPr/>
        <a:lstStyle/>
        <a:p>
          <a:endParaRPr lang="es-ES" sz="2400"/>
        </a:p>
      </dgm:t>
    </dgm:pt>
    <dgm:pt modelId="{36DAA7D9-96CF-424C-9AF4-5A99DC4DFA51}">
      <dgm:prSet phldrT="[Texto]" custT="1"/>
      <dgm:spPr>
        <a:effectLst>
          <a:glow rad="101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2000" dirty="0">
              <a:latin typeface="+mj-lt"/>
            </a:rPr>
            <a:t>Rendimiento bancario</a:t>
          </a:r>
        </a:p>
      </dgm:t>
    </dgm:pt>
    <dgm:pt modelId="{0A9419D1-9006-4B48-8962-CBE115375FEE}" type="parTrans" cxnId="{1BF91530-9BC9-44CB-AAF9-5F872B7B6420}">
      <dgm:prSet/>
      <dgm:spPr/>
      <dgm:t>
        <a:bodyPr/>
        <a:lstStyle/>
        <a:p>
          <a:endParaRPr lang="es-ES" sz="2400"/>
        </a:p>
      </dgm:t>
    </dgm:pt>
    <dgm:pt modelId="{3DBFE6D8-3D8B-4CFF-83D4-3EDB0772F6F0}" type="sibTrans" cxnId="{1BF91530-9BC9-44CB-AAF9-5F872B7B6420}">
      <dgm:prSet/>
      <dgm:spPr/>
      <dgm:t>
        <a:bodyPr/>
        <a:lstStyle/>
        <a:p>
          <a:endParaRPr lang="es-ES" sz="2400"/>
        </a:p>
      </dgm:t>
    </dgm:pt>
    <dgm:pt modelId="{15986279-BD33-42B2-B19C-4C53429C9C1E}" type="pres">
      <dgm:prSet presAssocID="{BDD95112-9BFC-4508-85EF-FBDE2626503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E15A101C-BC07-40AC-94C0-8CE5C4EEA51E}" type="pres">
      <dgm:prSet presAssocID="{8BED7D6F-440A-4D9D-A694-8AAA0927BC9D}" presName="hierRoot1" presStyleCnt="0">
        <dgm:presLayoutVars>
          <dgm:hierBranch val="init"/>
        </dgm:presLayoutVars>
      </dgm:prSet>
      <dgm:spPr/>
    </dgm:pt>
    <dgm:pt modelId="{1585ACC8-8F7B-4E3E-855C-3126420139A0}" type="pres">
      <dgm:prSet presAssocID="{8BED7D6F-440A-4D9D-A694-8AAA0927BC9D}" presName="rootComposite1" presStyleCnt="0"/>
      <dgm:spPr/>
    </dgm:pt>
    <dgm:pt modelId="{450C3952-8A32-4682-893D-1FBCA9CA4ECA}" type="pres">
      <dgm:prSet presAssocID="{8BED7D6F-440A-4D9D-A694-8AAA0927BC9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A9F37AC-D4D0-47A6-9801-DD46B5EE3E93}" type="pres">
      <dgm:prSet presAssocID="{8BED7D6F-440A-4D9D-A694-8AAA0927BC9D}" presName="rootConnector1" presStyleLbl="node1" presStyleIdx="0" presStyleCnt="0"/>
      <dgm:spPr/>
      <dgm:t>
        <a:bodyPr/>
        <a:lstStyle/>
        <a:p>
          <a:endParaRPr lang="es-EC"/>
        </a:p>
      </dgm:t>
    </dgm:pt>
    <dgm:pt modelId="{BBAD90A9-2614-4FD8-95A6-B6E6EFEFDAC2}" type="pres">
      <dgm:prSet presAssocID="{8BED7D6F-440A-4D9D-A694-8AAA0927BC9D}" presName="hierChild2" presStyleCnt="0"/>
      <dgm:spPr/>
    </dgm:pt>
    <dgm:pt modelId="{42E563E3-26C6-488C-8993-C67302E24D04}" type="pres">
      <dgm:prSet presAssocID="{75B8BA89-D965-4FB3-A4DB-5AA906BD0A3D}" presName="Name64" presStyleLbl="parChTrans1D2" presStyleIdx="0" presStyleCnt="2"/>
      <dgm:spPr/>
      <dgm:t>
        <a:bodyPr/>
        <a:lstStyle/>
        <a:p>
          <a:endParaRPr lang="es-EC"/>
        </a:p>
      </dgm:t>
    </dgm:pt>
    <dgm:pt modelId="{0DA3530D-472D-41DE-BFA0-7E1B39F6AA6A}" type="pres">
      <dgm:prSet presAssocID="{0F948BA5-B518-400B-9592-8974594869F6}" presName="hierRoot2" presStyleCnt="0">
        <dgm:presLayoutVars>
          <dgm:hierBranch val="init"/>
        </dgm:presLayoutVars>
      </dgm:prSet>
      <dgm:spPr/>
    </dgm:pt>
    <dgm:pt modelId="{1E0C60D3-C3DF-4CE5-82A5-9F8A0F80C083}" type="pres">
      <dgm:prSet presAssocID="{0F948BA5-B518-400B-9592-8974594869F6}" presName="rootComposite" presStyleCnt="0"/>
      <dgm:spPr/>
    </dgm:pt>
    <dgm:pt modelId="{51710190-D746-4D67-BB63-C02706B0BB01}" type="pres">
      <dgm:prSet presAssocID="{0F948BA5-B518-400B-9592-8974594869F6}" presName="rootText" presStyleLbl="node2" presStyleIdx="0" presStyleCnt="2" custLinFactNeighborX="32591" custLinFactNeighborY="-5463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A7CB8C9-B4A2-412E-A9F0-AC1CB3EDCDEB}" type="pres">
      <dgm:prSet presAssocID="{0F948BA5-B518-400B-9592-8974594869F6}" presName="rootConnector" presStyleLbl="node2" presStyleIdx="0" presStyleCnt="2"/>
      <dgm:spPr/>
      <dgm:t>
        <a:bodyPr/>
        <a:lstStyle/>
        <a:p>
          <a:endParaRPr lang="es-EC"/>
        </a:p>
      </dgm:t>
    </dgm:pt>
    <dgm:pt modelId="{6FCC422E-03CB-4878-900F-CC411A1F89FE}" type="pres">
      <dgm:prSet presAssocID="{0F948BA5-B518-400B-9592-8974594869F6}" presName="hierChild4" presStyleCnt="0"/>
      <dgm:spPr/>
    </dgm:pt>
    <dgm:pt modelId="{A3BD288A-8D2C-485B-87C0-9DB5111E0152}" type="pres">
      <dgm:prSet presAssocID="{0F948BA5-B518-400B-9592-8974594869F6}" presName="hierChild5" presStyleCnt="0"/>
      <dgm:spPr/>
    </dgm:pt>
    <dgm:pt modelId="{860F075C-291D-4DC1-A4A0-5045E3E17902}" type="pres">
      <dgm:prSet presAssocID="{0A9419D1-9006-4B48-8962-CBE115375FEE}" presName="Name64" presStyleLbl="parChTrans1D2" presStyleIdx="1" presStyleCnt="2"/>
      <dgm:spPr/>
      <dgm:t>
        <a:bodyPr/>
        <a:lstStyle/>
        <a:p>
          <a:endParaRPr lang="es-EC"/>
        </a:p>
      </dgm:t>
    </dgm:pt>
    <dgm:pt modelId="{65CBFD04-91AB-41F9-B738-5D507A03835A}" type="pres">
      <dgm:prSet presAssocID="{36DAA7D9-96CF-424C-9AF4-5A99DC4DFA51}" presName="hierRoot2" presStyleCnt="0">
        <dgm:presLayoutVars>
          <dgm:hierBranch val="init"/>
        </dgm:presLayoutVars>
      </dgm:prSet>
      <dgm:spPr/>
    </dgm:pt>
    <dgm:pt modelId="{227C3CAB-B058-4F85-9A74-B735921F402F}" type="pres">
      <dgm:prSet presAssocID="{36DAA7D9-96CF-424C-9AF4-5A99DC4DFA51}" presName="rootComposite" presStyleCnt="0"/>
      <dgm:spPr/>
    </dgm:pt>
    <dgm:pt modelId="{7CAF0009-4905-41FE-99A8-FB794D1B6645}" type="pres">
      <dgm:prSet presAssocID="{36DAA7D9-96CF-424C-9AF4-5A99DC4DFA51}" presName="rootText" presStyleLbl="node2" presStyleIdx="1" presStyleCnt="2" custLinFactNeighborX="133" custLinFactNeighborY="4224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785D139-8518-47BA-BD79-1AE744D08E66}" type="pres">
      <dgm:prSet presAssocID="{36DAA7D9-96CF-424C-9AF4-5A99DC4DFA51}" presName="rootConnector" presStyleLbl="node2" presStyleIdx="1" presStyleCnt="2"/>
      <dgm:spPr/>
      <dgm:t>
        <a:bodyPr/>
        <a:lstStyle/>
        <a:p>
          <a:endParaRPr lang="es-EC"/>
        </a:p>
      </dgm:t>
    </dgm:pt>
    <dgm:pt modelId="{599A33F7-978A-4F35-ABF0-6405D31819DA}" type="pres">
      <dgm:prSet presAssocID="{36DAA7D9-96CF-424C-9AF4-5A99DC4DFA51}" presName="hierChild4" presStyleCnt="0"/>
      <dgm:spPr/>
    </dgm:pt>
    <dgm:pt modelId="{8443E329-2C13-4FC5-B4CA-32A7B6DDE5D8}" type="pres">
      <dgm:prSet presAssocID="{36DAA7D9-96CF-424C-9AF4-5A99DC4DFA51}" presName="hierChild5" presStyleCnt="0"/>
      <dgm:spPr/>
    </dgm:pt>
    <dgm:pt modelId="{3E3E6E42-DF2F-42E0-98D5-3E8FFFBCA5F6}" type="pres">
      <dgm:prSet presAssocID="{8BED7D6F-440A-4D9D-A694-8AAA0927BC9D}" presName="hierChild3" presStyleCnt="0"/>
      <dgm:spPr/>
    </dgm:pt>
  </dgm:ptLst>
  <dgm:cxnLst>
    <dgm:cxn modelId="{5AC18806-DEF0-4A1C-A3F4-E9733D73336C}" srcId="{8BED7D6F-440A-4D9D-A694-8AAA0927BC9D}" destId="{0F948BA5-B518-400B-9592-8974594869F6}" srcOrd="0" destOrd="0" parTransId="{75B8BA89-D965-4FB3-A4DB-5AA906BD0A3D}" sibTransId="{EC68E6A0-5FE9-43DB-85FD-931D8041954E}"/>
    <dgm:cxn modelId="{8F3226A3-F7FA-4B76-B588-5FBB25535B1E}" type="presOf" srcId="{0F948BA5-B518-400B-9592-8974594869F6}" destId="{51710190-D746-4D67-BB63-C02706B0BB01}" srcOrd="0" destOrd="0" presId="urn:microsoft.com/office/officeart/2009/3/layout/HorizontalOrganizationChart"/>
    <dgm:cxn modelId="{3705D099-57CA-4399-BEDB-4F5AB528E491}" type="presOf" srcId="{8BED7D6F-440A-4D9D-A694-8AAA0927BC9D}" destId="{450C3952-8A32-4682-893D-1FBCA9CA4ECA}" srcOrd="0" destOrd="0" presId="urn:microsoft.com/office/officeart/2009/3/layout/HorizontalOrganizationChart"/>
    <dgm:cxn modelId="{0EFEE7D4-B7A9-4170-97D2-54E81FCE9C9A}" type="presOf" srcId="{0F948BA5-B518-400B-9592-8974594869F6}" destId="{DA7CB8C9-B4A2-412E-A9F0-AC1CB3EDCDEB}" srcOrd="1" destOrd="0" presId="urn:microsoft.com/office/officeart/2009/3/layout/HorizontalOrganizationChart"/>
    <dgm:cxn modelId="{1BF91530-9BC9-44CB-AAF9-5F872B7B6420}" srcId="{8BED7D6F-440A-4D9D-A694-8AAA0927BC9D}" destId="{36DAA7D9-96CF-424C-9AF4-5A99DC4DFA51}" srcOrd="1" destOrd="0" parTransId="{0A9419D1-9006-4B48-8962-CBE115375FEE}" sibTransId="{3DBFE6D8-3D8B-4CFF-83D4-3EDB0772F6F0}"/>
    <dgm:cxn modelId="{31D9EEBE-72A6-42EE-B1DE-9285046C81A5}" type="presOf" srcId="{8BED7D6F-440A-4D9D-A694-8AAA0927BC9D}" destId="{2A9F37AC-D4D0-47A6-9801-DD46B5EE3E93}" srcOrd="1" destOrd="0" presId="urn:microsoft.com/office/officeart/2009/3/layout/HorizontalOrganizationChart"/>
    <dgm:cxn modelId="{AC0B701B-A3E9-469B-ABD3-77DA20885321}" type="presOf" srcId="{0A9419D1-9006-4B48-8962-CBE115375FEE}" destId="{860F075C-291D-4DC1-A4A0-5045E3E17902}" srcOrd="0" destOrd="0" presId="urn:microsoft.com/office/officeart/2009/3/layout/HorizontalOrganizationChart"/>
    <dgm:cxn modelId="{FEF12C6A-8AC5-40AA-B9E2-22CD387FEFBA}" type="presOf" srcId="{36DAA7D9-96CF-424C-9AF4-5A99DC4DFA51}" destId="{7CAF0009-4905-41FE-99A8-FB794D1B6645}" srcOrd="0" destOrd="0" presId="urn:microsoft.com/office/officeart/2009/3/layout/HorizontalOrganizationChart"/>
    <dgm:cxn modelId="{54E8D61B-13DA-454C-AF28-6D8CBA13AE05}" type="presOf" srcId="{75B8BA89-D965-4FB3-A4DB-5AA906BD0A3D}" destId="{42E563E3-26C6-488C-8993-C67302E24D04}" srcOrd="0" destOrd="0" presId="urn:microsoft.com/office/officeart/2009/3/layout/HorizontalOrganizationChart"/>
    <dgm:cxn modelId="{B6D3A3A1-5D41-40AD-84BA-BB082AD30C1F}" type="presOf" srcId="{36DAA7D9-96CF-424C-9AF4-5A99DC4DFA51}" destId="{7785D139-8518-47BA-BD79-1AE744D08E66}" srcOrd="1" destOrd="0" presId="urn:microsoft.com/office/officeart/2009/3/layout/HorizontalOrganizationChart"/>
    <dgm:cxn modelId="{2B2ACCEF-6952-4184-9C29-1167E905B36E}" type="presOf" srcId="{BDD95112-9BFC-4508-85EF-FBDE26265034}" destId="{15986279-BD33-42B2-B19C-4C53429C9C1E}" srcOrd="0" destOrd="0" presId="urn:microsoft.com/office/officeart/2009/3/layout/HorizontalOrganizationChart"/>
    <dgm:cxn modelId="{0568BDD8-5EB8-40DE-BCCB-6C720A516788}" srcId="{BDD95112-9BFC-4508-85EF-FBDE26265034}" destId="{8BED7D6F-440A-4D9D-A694-8AAA0927BC9D}" srcOrd="0" destOrd="0" parTransId="{8315ADBC-72FE-44AF-A97F-5780F5479C6F}" sibTransId="{CF126F1B-8FB8-4087-9527-E09E78F89559}"/>
    <dgm:cxn modelId="{33CC06E3-F9A7-4769-A843-BC5272F48B01}" type="presParOf" srcId="{15986279-BD33-42B2-B19C-4C53429C9C1E}" destId="{E15A101C-BC07-40AC-94C0-8CE5C4EEA51E}" srcOrd="0" destOrd="0" presId="urn:microsoft.com/office/officeart/2009/3/layout/HorizontalOrganizationChart"/>
    <dgm:cxn modelId="{2E1E7A53-5910-4D2E-BFA5-F36920765AC0}" type="presParOf" srcId="{E15A101C-BC07-40AC-94C0-8CE5C4EEA51E}" destId="{1585ACC8-8F7B-4E3E-855C-3126420139A0}" srcOrd="0" destOrd="0" presId="urn:microsoft.com/office/officeart/2009/3/layout/HorizontalOrganizationChart"/>
    <dgm:cxn modelId="{59AA42F0-ECDE-4B9E-AA32-44971315C368}" type="presParOf" srcId="{1585ACC8-8F7B-4E3E-855C-3126420139A0}" destId="{450C3952-8A32-4682-893D-1FBCA9CA4ECA}" srcOrd="0" destOrd="0" presId="urn:microsoft.com/office/officeart/2009/3/layout/HorizontalOrganizationChart"/>
    <dgm:cxn modelId="{C0551968-6CA0-43F1-A41C-CD91798B208D}" type="presParOf" srcId="{1585ACC8-8F7B-4E3E-855C-3126420139A0}" destId="{2A9F37AC-D4D0-47A6-9801-DD46B5EE3E93}" srcOrd="1" destOrd="0" presId="urn:microsoft.com/office/officeart/2009/3/layout/HorizontalOrganizationChart"/>
    <dgm:cxn modelId="{C008B24A-3E66-455B-BD90-ED7159744B54}" type="presParOf" srcId="{E15A101C-BC07-40AC-94C0-8CE5C4EEA51E}" destId="{BBAD90A9-2614-4FD8-95A6-B6E6EFEFDAC2}" srcOrd="1" destOrd="0" presId="urn:microsoft.com/office/officeart/2009/3/layout/HorizontalOrganizationChart"/>
    <dgm:cxn modelId="{DECBC813-0A38-4337-89AA-59FC75F48B9E}" type="presParOf" srcId="{BBAD90A9-2614-4FD8-95A6-B6E6EFEFDAC2}" destId="{42E563E3-26C6-488C-8993-C67302E24D04}" srcOrd="0" destOrd="0" presId="urn:microsoft.com/office/officeart/2009/3/layout/HorizontalOrganizationChart"/>
    <dgm:cxn modelId="{96DBBDAF-986B-4F20-877D-59F8DCFB3CF5}" type="presParOf" srcId="{BBAD90A9-2614-4FD8-95A6-B6E6EFEFDAC2}" destId="{0DA3530D-472D-41DE-BFA0-7E1B39F6AA6A}" srcOrd="1" destOrd="0" presId="urn:microsoft.com/office/officeart/2009/3/layout/HorizontalOrganizationChart"/>
    <dgm:cxn modelId="{727F15B6-FC14-44F8-8D99-F2E171CEDA8C}" type="presParOf" srcId="{0DA3530D-472D-41DE-BFA0-7E1B39F6AA6A}" destId="{1E0C60D3-C3DF-4CE5-82A5-9F8A0F80C083}" srcOrd="0" destOrd="0" presId="urn:microsoft.com/office/officeart/2009/3/layout/HorizontalOrganizationChart"/>
    <dgm:cxn modelId="{1037D550-281F-4385-8541-F028D7A2DB64}" type="presParOf" srcId="{1E0C60D3-C3DF-4CE5-82A5-9F8A0F80C083}" destId="{51710190-D746-4D67-BB63-C02706B0BB01}" srcOrd="0" destOrd="0" presId="urn:microsoft.com/office/officeart/2009/3/layout/HorizontalOrganizationChart"/>
    <dgm:cxn modelId="{11F9B72C-E47A-4ED2-BC24-C5D96CBA87FF}" type="presParOf" srcId="{1E0C60D3-C3DF-4CE5-82A5-9F8A0F80C083}" destId="{DA7CB8C9-B4A2-412E-A9F0-AC1CB3EDCDEB}" srcOrd="1" destOrd="0" presId="urn:microsoft.com/office/officeart/2009/3/layout/HorizontalOrganizationChart"/>
    <dgm:cxn modelId="{F6ECADF4-0569-4B20-B243-DE75DC2BAC47}" type="presParOf" srcId="{0DA3530D-472D-41DE-BFA0-7E1B39F6AA6A}" destId="{6FCC422E-03CB-4878-900F-CC411A1F89FE}" srcOrd="1" destOrd="0" presId="urn:microsoft.com/office/officeart/2009/3/layout/HorizontalOrganizationChart"/>
    <dgm:cxn modelId="{3E539A24-BA13-4B2B-AE4A-68B43BE40D45}" type="presParOf" srcId="{0DA3530D-472D-41DE-BFA0-7E1B39F6AA6A}" destId="{A3BD288A-8D2C-485B-87C0-9DB5111E0152}" srcOrd="2" destOrd="0" presId="urn:microsoft.com/office/officeart/2009/3/layout/HorizontalOrganizationChart"/>
    <dgm:cxn modelId="{8E0E0AF6-CBFC-4B64-93DE-5BB1DC3A1D8A}" type="presParOf" srcId="{BBAD90A9-2614-4FD8-95A6-B6E6EFEFDAC2}" destId="{860F075C-291D-4DC1-A4A0-5045E3E17902}" srcOrd="2" destOrd="0" presId="urn:microsoft.com/office/officeart/2009/3/layout/HorizontalOrganizationChart"/>
    <dgm:cxn modelId="{5FAE645D-156D-49C8-A6E8-940ED773D3DB}" type="presParOf" srcId="{BBAD90A9-2614-4FD8-95A6-B6E6EFEFDAC2}" destId="{65CBFD04-91AB-41F9-B738-5D507A03835A}" srcOrd="3" destOrd="0" presId="urn:microsoft.com/office/officeart/2009/3/layout/HorizontalOrganizationChart"/>
    <dgm:cxn modelId="{1F8FEB74-9343-471B-98ED-FFB27D98BD23}" type="presParOf" srcId="{65CBFD04-91AB-41F9-B738-5D507A03835A}" destId="{227C3CAB-B058-4F85-9A74-B735921F402F}" srcOrd="0" destOrd="0" presId="urn:microsoft.com/office/officeart/2009/3/layout/HorizontalOrganizationChart"/>
    <dgm:cxn modelId="{0FE35826-B5BF-4A5D-9D43-35358FFB1C2A}" type="presParOf" srcId="{227C3CAB-B058-4F85-9A74-B735921F402F}" destId="{7CAF0009-4905-41FE-99A8-FB794D1B6645}" srcOrd="0" destOrd="0" presId="urn:microsoft.com/office/officeart/2009/3/layout/HorizontalOrganizationChart"/>
    <dgm:cxn modelId="{089E009B-4588-4744-BFB3-7D43DFFD8235}" type="presParOf" srcId="{227C3CAB-B058-4F85-9A74-B735921F402F}" destId="{7785D139-8518-47BA-BD79-1AE744D08E66}" srcOrd="1" destOrd="0" presId="urn:microsoft.com/office/officeart/2009/3/layout/HorizontalOrganizationChart"/>
    <dgm:cxn modelId="{130D5AF6-4772-4699-A76A-3E7D61774AC2}" type="presParOf" srcId="{65CBFD04-91AB-41F9-B738-5D507A03835A}" destId="{599A33F7-978A-4F35-ABF0-6405D31819DA}" srcOrd="1" destOrd="0" presId="urn:microsoft.com/office/officeart/2009/3/layout/HorizontalOrganizationChart"/>
    <dgm:cxn modelId="{CEAB8FF5-701B-4EDC-8519-F854E930B967}" type="presParOf" srcId="{65CBFD04-91AB-41F9-B738-5D507A03835A}" destId="{8443E329-2C13-4FC5-B4CA-32A7B6DDE5D8}" srcOrd="2" destOrd="0" presId="urn:microsoft.com/office/officeart/2009/3/layout/HorizontalOrganizationChart"/>
    <dgm:cxn modelId="{858ABA14-6975-44DA-B20F-F07DA143252B}" type="presParOf" srcId="{E15A101C-BC07-40AC-94C0-8CE5C4EEA51E}" destId="{3E3E6E42-DF2F-42E0-98D5-3E8FFFBCA5F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E4A84F3-7E61-4245-862E-9AFCC53CEAAF}" type="doc">
      <dgm:prSet loTypeId="urn:microsoft.com/office/officeart/2008/layout/IncreasingCircleProces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2E6BD86B-5ED9-4B6D-8ECB-6A7B14151B51}">
      <dgm:prSet phldrT="[Texto]" custT="1"/>
      <dgm:spPr/>
      <dgm:t>
        <a:bodyPr/>
        <a:lstStyle/>
        <a:p>
          <a:pPr algn="ctr"/>
          <a:r>
            <a:rPr lang="es-EC" sz="1600" b="1" dirty="0">
              <a:latin typeface="+mj-lt"/>
            </a:rPr>
            <a:t>Evolución de variables descriptivas</a:t>
          </a:r>
        </a:p>
      </dgm:t>
    </dgm:pt>
    <dgm:pt modelId="{432B631C-1B96-40A3-8361-850D9CE21CAD}" type="parTrans" cxnId="{20A98BBA-4878-4F58-89E9-13BE08366608}">
      <dgm:prSet/>
      <dgm:spPr/>
      <dgm:t>
        <a:bodyPr/>
        <a:lstStyle/>
        <a:p>
          <a:endParaRPr lang="es-EC"/>
        </a:p>
      </dgm:t>
    </dgm:pt>
    <dgm:pt modelId="{D42DF6FF-2D33-477C-BC75-78109BE81808}" type="sibTrans" cxnId="{20A98BBA-4878-4F58-89E9-13BE08366608}">
      <dgm:prSet/>
      <dgm:spPr/>
      <dgm:t>
        <a:bodyPr/>
        <a:lstStyle/>
        <a:p>
          <a:endParaRPr lang="es-EC"/>
        </a:p>
      </dgm:t>
    </dgm:pt>
    <dgm:pt modelId="{CC54B97F-6733-4F1E-8E2D-234A10DCAAD7}">
      <dgm:prSet phldrT="[Texto]" custT="1"/>
      <dgm:spPr/>
      <dgm:t>
        <a:bodyPr/>
        <a:lstStyle/>
        <a:p>
          <a:r>
            <a:rPr lang="es-EC" sz="1600" dirty="0">
              <a:latin typeface="+mj-lt"/>
            </a:rPr>
            <a:t>Comportamiento individual de cada variable</a:t>
          </a:r>
        </a:p>
      </dgm:t>
    </dgm:pt>
    <dgm:pt modelId="{49E57594-2056-4F02-A0E6-BB0D6E25085C}" type="parTrans" cxnId="{AFD108C7-F063-4557-9AB8-7AE2BE875FDF}">
      <dgm:prSet/>
      <dgm:spPr/>
      <dgm:t>
        <a:bodyPr/>
        <a:lstStyle/>
        <a:p>
          <a:endParaRPr lang="es-EC"/>
        </a:p>
      </dgm:t>
    </dgm:pt>
    <dgm:pt modelId="{75C29BC4-183E-42EC-B3A1-AB371913FDCD}" type="sibTrans" cxnId="{AFD108C7-F063-4557-9AB8-7AE2BE875FDF}">
      <dgm:prSet/>
      <dgm:spPr/>
      <dgm:t>
        <a:bodyPr/>
        <a:lstStyle/>
        <a:p>
          <a:endParaRPr lang="es-EC"/>
        </a:p>
      </dgm:t>
    </dgm:pt>
    <dgm:pt modelId="{8B94AC34-2F2F-4A30-A478-B6FF647D6BDD}">
      <dgm:prSet phldrT="[Texto]" custT="1"/>
      <dgm:spPr/>
      <dgm:t>
        <a:bodyPr/>
        <a:lstStyle/>
        <a:p>
          <a:pPr algn="ctr"/>
          <a:r>
            <a:rPr lang="es-EC" sz="1600" b="1" dirty="0">
              <a:latin typeface="+mj-lt"/>
            </a:rPr>
            <a:t>La expansión crediticia y morosidad</a:t>
          </a:r>
        </a:p>
      </dgm:t>
    </dgm:pt>
    <dgm:pt modelId="{7B13148F-323C-4F94-981D-42743E695215}" type="parTrans" cxnId="{50B199AE-4F2F-4E39-B1D9-D8DF3F9EBEC4}">
      <dgm:prSet/>
      <dgm:spPr/>
      <dgm:t>
        <a:bodyPr/>
        <a:lstStyle/>
        <a:p>
          <a:endParaRPr lang="es-EC"/>
        </a:p>
      </dgm:t>
    </dgm:pt>
    <dgm:pt modelId="{5B18CDDC-2D15-417A-B7BE-03DB05AD86FA}" type="sibTrans" cxnId="{50B199AE-4F2F-4E39-B1D9-D8DF3F9EBEC4}">
      <dgm:prSet/>
      <dgm:spPr/>
      <dgm:t>
        <a:bodyPr/>
        <a:lstStyle/>
        <a:p>
          <a:endParaRPr lang="es-EC"/>
        </a:p>
      </dgm:t>
    </dgm:pt>
    <dgm:pt modelId="{7A0147A9-E4B1-4BCF-879A-8E7FED6028B9}">
      <dgm:prSet phldrT="[Texto]" custT="1"/>
      <dgm:spPr/>
      <dgm:t>
        <a:bodyPr/>
        <a:lstStyle/>
        <a:p>
          <a:r>
            <a:rPr lang="es-EC" sz="1600" dirty="0">
              <a:latin typeface="+mj-lt"/>
            </a:rPr>
            <a:t>Importancia del segmento de crédito y evolución en el periodo</a:t>
          </a:r>
        </a:p>
      </dgm:t>
    </dgm:pt>
    <dgm:pt modelId="{184A2965-9DDA-4D7C-A2E7-CABE569AA5CE}" type="parTrans" cxnId="{93107CAA-D992-4837-9FCB-B624555210FC}">
      <dgm:prSet/>
      <dgm:spPr/>
      <dgm:t>
        <a:bodyPr/>
        <a:lstStyle/>
        <a:p>
          <a:endParaRPr lang="es-EC"/>
        </a:p>
      </dgm:t>
    </dgm:pt>
    <dgm:pt modelId="{1D038906-C04A-4AEA-AB1F-E794613A5053}" type="sibTrans" cxnId="{93107CAA-D992-4837-9FCB-B624555210FC}">
      <dgm:prSet/>
      <dgm:spPr/>
      <dgm:t>
        <a:bodyPr/>
        <a:lstStyle/>
        <a:p>
          <a:endParaRPr lang="es-EC"/>
        </a:p>
      </dgm:t>
    </dgm:pt>
    <dgm:pt modelId="{37116BE9-4FA4-4C25-B578-365586C000D6}">
      <dgm:prSet phldrT="[Texto]" custT="1"/>
      <dgm:spPr/>
      <dgm:t>
        <a:bodyPr/>
        <a:lstStyle/>
        <a:p>
          <a:pPr algn="ctr"/>
          <a:r>
            <a:rPr lang="es-EC" sz="1600" b="1" dirty="0">
              <a:latin typeface="+mj-lt"/>
            </a:rPr>
            <a:t>Comportamiento entre variables</a:t>
          </a:r>
        </a:p>
      </dgm:t>
    </dgm:pt>
    <dgm:pt modelId="{83476AC1-FAFF-4B9E-A362-DE6C9571589B}" type="parTrans" cxnId="{1071A629-F2CF-4663-864D-D909943F5782}">
      <dgm:prSet/>
      <dgm:spPr/>
      <dgm:t>
        <a:bodyPr/>
        <a:lstStyle/>
        <a:p>
          <a:endParaRPr lang="es-EC"/>
        </a:p>
      </dgm:t>
    </dgm:pt>
    <dgm:pt modelId="{ADA22EF9-1F4A-4792-BD56-3A4DCC32851D}" type="sibTrans" cxnId="{1071A629-F2CF-4663-864D-D909943F5782}">
      <dgm:prSet/>
      <dgm:spPr/>
      <dgm:t>
        <a:bodyPr/>
        <a:lstStyle/>
        <a:p>
          <a:endParaRPr lang="es-EC"/>
        </a:p>
      </dgm:t>
    </dgm:pt>
    <dgm:pt modelId="{F63C6C7F-7ACB-4865-9FFE-D936124EF0CA}">
      <dgm:prSet phldrT="[Texto]" custT="1"/>
      <dgm:spPr/>
      <dgm:t>
        <a:bodyPr/>
        <a:lstStyle/>
        <a:p>
          <a:pPr algn="ctr"/>
          <a:r>
            <a:rPr lang="es-EC" sz="1600" b="1" dirty="0">
              <a:latin typeface="+mj-lt"/>
            </a:rPr>
            <a:t>Relación entre rendimiento, morosidad y PIB</a:t>
          </a:r>
        </a:p>
      </dgm:t>
    </dgm:pt>
    <dgm:pt modelId="{3E135030-955F-4AE7-A247-A725D85B3D0D}" type="parTrans" cxnId="{941BFD75-45DB-42E3-9F31-6E07F6584554}">
      <dgm:prSet/>
      <dgm:spPr/>
      <dgm:t>
        <a:bodyPr/>
        <a:lstStyle/>
        <a:p>
          <a:endParaRPr lang="es-EC"/>
        </a:p>
      </dgm:t>
    </dgm:pt>
    <dgm:pt modelId="{DBAB7D23-0065-4598-892F-04AE77E00060}" type="sibTrans" cxnId="{941BFD75-45DB-42E3-9F31-6E07F6584554}">
      <dgm:prSet/>
      <dgm:spPr/>
      <dgm:t>
        <a:bodyPr/>
        <a:lstStyle/>
        <a:p>
          <a:endParaRPr lang="es-EC"/>
        </a:p>
      </dgm:t>
    </dgm:pt>
    <dgm:pt modelId="{3549FFF6-55ED-42BF-8198-892B435E17A9}">
      <dgm:prSet phldrT="[Texto]" custT="1"/>
      <dgm:spPr/>
      <dgm:t>
        <a:bodyPr/>
        <a:lstStyle/>
        <a:p>
          <a:r>
            <a:rPr lang="es-EC" sz="1600" dirty="0">
              <a:latin typeface="+mj-lt"/>
            </a:rPr>
            <a:t>Rentabilidad</a:t>
          </a:r>
        </a:p>
      </dgm:t>
    </dgm:pt>
    <dgm:pt modelId="{322DC28F-0F6B-48A9-888C-2572A027A67C}" type="parTrans" cxnId="{A8B45CB1-D6BD-4F63-8874-E3A70D42847E}">
      <dgm:prSet/>
      <dgm:spPr/>
      <dgm:t>
        <a:bodyPr/>
        <a:lstStyle/>
        <a:p>
          <a:endParaRPr lang="es-EC"/>
        </a:p>
      </dgm:t>
    </dgm:pt>
    <dgm:pt modelId="{9C534794-089D-4C0A-B588-4FEE12822D67}" type="sibTrans" cxnId="{A8B45CB1-D6BD-4F63-8874-E3A70D42847E}">
      <dgm:prSet/>
      <dgm:spPr/>
      <dgm:t>
        <a:bodyPr/>
        <a:lstStyle/>
        <a:p>
          <a:endParaRPr lang="es-EC"/>
        </a:p>
      </dgm:t>
    </dgm:pt>
    <dgm:pt modelId="{81981F85-6A9C-4C6E-9F63-742F485DBEBF}" type="pres">
      <dgm:prSet presAssocID="{4E4A84F3-7E61-4245-862E-9AFCC53CEAAF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20C986E5-76CC-47AE-A8D0-787EA7FDA909}" type="pres">
      <dgm:prSet presAssocID="{2E6BD86B-5ED9-4B6D-8ECB-6A7B14151B51}" presName="composite" presStyleCnt="0"/>
      <dgm:spPr/>
    </dgm:pt>
    <dgm:pt modelId="{165853AF-F1D9-4950-BA0F-BD766D94F136}" type="pres">
      <dgm:prSet presAssocID="{2E6BD86B-5ED9-4B6D-8ECB-6A7B14151B51}" presName="BackAccent" presStyleLbl="bgShp" presStyleIdx="0" presStyleCnt="4"/>
      <dgm:spPr/>
    </dgm:pt>
    <dgm:pt modelId="{F92B4FC2-EDC7-4BB9-BCD8-446D18DD6B05}" type="pres">
      <dgm:prSet presAssocID="{2E6BD86B-5ED9-4B6D-8ECB-6A7B14151B51}" presName="Accent" presStyleLbl="alignNode1" presStyleIdx="0" presStyleCnt="4"/>
      <dgm:spPr/>
    </dgm:pt>
    <dgm:pt modelId="{145FCD2D-922C-473B-989D-915F7010A4BD}" type="pres">
      <dgm:prSet presAssocID="{2E6BD86B-5ED9-4B6D-8ECB-6A7B14151B51}" presName="Child" presStyleLbl="revTx" presStyleIdx="0" presStyleCnt="7" custScaleX="184011" custScaleY="32338" custLinFactX="70814" custLinFactNeighborX="100000" custLinFactNeighborY="-691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848227-0D55-44B2-9171-4CD113C5A81D}" type="pres">
      <dgm:prSet presAssocID="{2E6BD86B-5ED9-4B6D-8ECB-6A7B14151B51}" presName="Parent" presStyleLbl="revTx" presStyleIdx="1" presStyleCnt="7" custScaleX="115962" custLinFactNeighborX="1095" custLinFactNeighborY="6690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52474D-C475-4877-86B4-3C996813A734}" type="pres">
      <dgm:prSet presAssocID="{D42DF6FF-2D33-477C-BC75-78109BE81808}" presName="sibTrans" presStyleCnt="0"/>
      <dgm:spPr/>
    </dgm:pt>
    <dgm:pt modelId="{CF66EE14-9657-42D5-8724-79B065E25B4D}" type="pres">
      <dgm:prSet presAssocID="{8B94AC34-2F2F-4A30-A478-B6FF647D6BDD}" presName="composite" presStyleCnt="0"/>
      <dgm:spPr/>
    </dgm:pt>
    <dgm:pt modelId="{AFC7A42D-E087-48B6-B8F4-BFDB9D4C3042}" type="pres">
      <dgm:prSet presAssocID="{8B94AC34-2F2F-4A30-A478-B6FF647D6BDD}" presName="BackAccent" presStyleLbl="bgShp" presStyleIdx="1" presStyleCnt="4" custLinFactX="-104535" custLinFactY="144460" custLinFactNeighborX="-200000" custLinFactNeighborY="200000"/>
      <dgm:spPr/>
    </dgm:pt>
    <dgm:pt modelId="{C27CE817-B595-4EBA-9DA5-24D36F0428CF}" type="pres">
      <dgm:prSet presAssocID="{8B94AC34-2F2F-4A30-A478-B6FF647D6BDD}" presName="Accent" presStyleLbl="alignNode1" presStyleIdx="1" presStyleCnt="4" custLinFactX="-193169" custLinFactY="200000" custLinFactNeighborX="-200000" custLinFactNeighborY="230033"/>
      <dgm:spPr/>
    </dgm:pt>
    <dgm:pt modelId="{1240CBF8-CB5B-431F-BD16-FD2C31F337A6}" type="pres">
      <dgm:prSet presAssocID="{8B94AC34-2F2F-4A30-A478-B6FF647D6BDD}" presName="Child" presStyleLbl="revTx" presStyleIdx="2" presStyleCnt="7" custScaleX="203022" custScaleY="62527" custLinFactNeighborX="92201" custLinFactNeighborY="329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9370F3-B607-4A14-B54B-550B26D483BB}" type="pres">
      <dgm:prSet presAssocID="{8B94AC34-2F2F-4A30-A478-B6FF647D6BDD}" presName="Parent" presStyleLbl="revTx" presStyleIdx="3" presStyleCnt="7" custScaleX="122438" custLinFactY="194026" custLinFactNeighborX="-90981" custLinFactNeighborY="2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537312-3B95-4F0A-8EE2-1E181FF2925C}" type="pres">
      <dgm:prSet presAssocID="{5B18CDDC-2D15-417A-B7BE-03DB05AD86FA}" presName="sibTrans" presStyleCnt="0"/>
      <dgm:spPr/>
    </dgm:pt>
    <dgm:pt modelId="{AE8A9D09-0C24-43DE-A661-427BF3CF2A4E}" type="pres">
      <dgm:prSet presAssocID="{37116BE9-4FA4-4C25-B578-365586C000D6}" presName="composite" presStyleCnt="0"/>
      <dgm:spPr/>
    </dgm:pt>
    <dgm:pt modelId="{4211C126-399E-49FB-B93A-92B9CEC1A0DA}" type="pres">
      <dgm:prSet presAssocID="{37116BE9-4FA4-4C25-B578-365586C000D6}" presName="BackAccent" presStyleLbl="bgShp" presStyleIdx="2" presStyleCnt="4" custLinFactX="-267918" custLinFactY="300000" custLinFactNeighborX="-300000" custLinFactNeighborY="363590"/>
      <dgm:spPr/>
    </dgm:pt>
    <dgm:pt modelId="{8B22F819-DF3D-4377-A513-0A5B05C74548}" type="pres">
      <dgm:prSet presAssocID="{37116BE9-4FA4-4C25-B578-365586C000D6}" presName="Accent" presStyleLbl="alignNode1" presStyleIdx="2" presStyleCnt="4" custLinFactX="-309897" custLinFactY="400000" custLinFactNeighborX="-400000" custLinFactNeighborY="429489"/>
      <dgm:spPr/>
    </dgm:pt>
    <dgm:pt modelId="{33A47099-75C7-487D-A2FA-8D4092428407}" type="pres">
      <dgm:prSet presAssocID="{37116BE9-4FA4-4C25-B578-365586C000D6}" presName="Child" presStyleLbl="revTx" presStyleIdx="3" presStyleCnt="7" custScaleX="184696" custScaleY="35504" custLinFactNeighborX="3858" custLinFactNeighborY="92026">
        <dgm:presLayoutVars>
          <dgm:chMax val="0"/>
          <dgm:chPref val="0"/>
          <dgm:bulletEnabled val="1"/>
        </dgm:presLayoutVars>
      </dgm:prSet>
      <dgm:spPr/>
    </dgm:pt>
    <dgm:pt modelId="{8E29FBC5-4DB8-4784-BEC1-9CB58F14A5AD}" type="pres">
      <dgm:prSet presAssocID="{37116BE9-4FA4-4C25-B578-365586C000D6}" presName="Parent" presStyleLbl="revTx" presStyleIdx="4" presStyleCnt="7" custScaleX="150927" custLinFactX="-84055" custLinFactY="300000" custLinFactNeighborX="-100000" custLinFactNeighborY="3754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E62E35-CEF7-4D33-BAEF-86D6CAEBFACF}" type="pres">
      <dgm:prSet presAssocID="{ADA22EF9-1F4A-4792-BD56-3A4DCC32851D}" presName="sibTrans" presStyleCnt="0"/>
      <dgm:spPr/>
    </dgm:pt>
    <dgm:pt modelId="{7088A191-91D8-4FEA-B363-FBE2EDC0F869}" type="pres">
      <dgm:prSet presAssocID="{F63C6C7F-7ACB-4865-9FFE-D936124EF0CA}" presName="composite" presStyleCnt="0"/>
      <dgm:spPr/>
    </dgm:pt>
    <dgm:pt modelId="{C06BAD52-0F2B-403A-9966-61C74F8A5759}" type="pres">
      <dgm:prSet presAssocID="{F63C6C7F-7ACB-4865-9FFE-D936124EF0CA}" presName="BackAccent" presStyleLbl="bgShp" presStyleIdx="3" presStyleCnt="4" custLinFactX="-400000" custLinFactY="455894" custLinFactNeighborX="-447073" custLinFactNeighborY="500000"/>
      <dgm:spPr/>
    </dgm:pt>
    <dgm:pt modelId="{AA515658-FB47-443D-B9F8-D2043E1D6051}" type="pres">
      <dgm:prSet presAssocID="{F63C6C7F-7ACB-4865-9FFE-D936124EF0CA}" presName="Accent" presStyleLbl="alignNode1" presStyleIdx="3" presStyleCnt="4" custLinFactX="-500000" custLinFactY="570203" custLinFactNeighborX="-558841" custLinFactNeighborY="600000"/>
      <dgm:spPr/>
    </dgm:pt>
    <dgm:pt modelId="{7E0AB060-B1CA-4F34-ACE4-5B8E7E738C29}" type="pres">
      <dgm:prSet presAssocID="{F63C6C7F-7ACB-4865-9FFE-D936124EF0CA}" presName="Child" presStyleLbl="revTx" presStyleIdx="5" presStyleCnt="7" custScaleX="132944" custScaleY="29674" custLinFactY="59780" custLinFactNeighborX="-8808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F6D316-CC51-4B59-9F23-445BA1CB76FA}" type="pres">
      <dgm:prSet presAssocID="{F63C6C7F-7ACB-4865-9FFE-D936124EF0CA}" presName="Parent" presStyleLbl="revTx" presStyleIdx="6" presStyleCnt="7" custScaleX="145626" custLinFactX="-100000" custLinFactY="476129" custLinFactNeighborX="-142055" custLinFactNeighborY="5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FD108C7-F063-4557-9AB8-7AE2BE875FDF}" srcId="{2E6BD86B-5ED9-4B6D-8ECB-6A7B14151B51}" destId="{CC54B97F-6733-4F1E-8E2D-234A10DCAAD7}" srcOrd="0" destOrd="0" parTransId="{49E57594-2056-4F02-A0E6-BB0D6E25085C}" sibTransId="{75C29BC4-183E-42EC-B3A1-AB371913FDCD}"/>
    <dgm:cxn modelId="{8097A1EA-B57E-46DA-A336-503A9CF45B13}" type="presOf" srcId="{3549FFF6-55ED-42BF-8198-892B435E17A9}" destId="{7E0AB060-B1CA-4F34-ACE4-5B8E7E738C29}" srcOrd="0" destOrd="0" presId="urn:microsoft.com/office/officeart/2008/layout/IncreasingCircleProcess"/>
    <dgm:cxn modelId="{974DEC34-E5B6-42D9-A946-60239639C9E8}" type="presOf" srcId="{2E6BD86B-5ED9-4B6D-8ECB-6A7B14151B51}" destId="{80848227-0D55-44B2-9171-4CD113C5A81D}" srcOrd="0" destOrd="0" presId="urn:microsoft.com/office/officeart/2008/layout/IncreasingCircleProcess"/>
    <dgm:cxn modelId="{A8B45CB1-D6BD-4F63-8874-E3A70D42847E}" srcId="{F63C6C7F-7ACB-4865-9FFE-D936124EF0CA}" destId="{3549FFF6-55ED-42BF-8198-892B435E17A9}" srcOrd="0" destOrd="0" parTransId="{322DC28F-0F6B-48A9-888C-2572A027A67C}" sibTransId="{9C534794-089D-4C0A-B588-4FEE12822D67}"/>
    <dgm:cxn modelId="{93107CAA-D992-4837-9FCB-B624555210FC}" srcId="{8B94AC34-2F2F-4A30-A478-B6FF647D6BDD}" destId="{7A0147A9-E4B1-4BCF-879A-8E7FED6028B9}" srcOrd="0" destOrd="0" parTransId="{184A2965-9DDA-4D7C-A2E7-CABE569AA5CE}" sibTransId="{1D038906-C04A-4AEA-AB1F-E794613A5053}"/>
    <dgm:cxn modelId="{50B199AE-4F2F-4E39-B1D9-D8DF3F9EBEC4}" srcId="{4E4A84F3-7E61-4245-862E-9AFCC53CEAAF}" destId="{8B94AC34-2F2F-4A30-A478-B6FF647D6BDD}" srcOrd="1" destOrd="0" parTransId="{7B13148F-323C-4F94-981D-42743E695215}" sibTransId="{5B18CDDC-2D15-417A-B7BE-03DB05AD86FA}"/>
    <dgm:cxn modelId="{12351D0D-BED4-478E-A12F-9D398C195510}" type="presOf" srcId="{F63C6C7F-7ACB-4865-9FFE-D936124EF0CA}" destId="{37F6D316-CC51-4B59-9F23-445BA1CB76FA}" srcOrd="0" destOrd="0" presId="urn:microsoft.com/office/officeart/2008/layout/IncreasingCircleProcess"/>
    <dgm:cxn modelId="{67CDFEEB-D5F7-4252-BCAC-30A6AD230D73}" type="presOf" srcId="{8B94AC34-2F2F-4A30-A478-B6FF647D6BDD}" destId="{2C9370F3-B607-4A14-B54B-550B26D483BB}" srcOrd="0" destOrd="0" presId="urn:microsoft.com/office/officeart/2008/layout/IncreasingCircleProcess"/>
    <dgm:cxn modelId="{0835A422-40CA-42F6-AF7C-DF26EC8615F8}" type="presOf" srcId="{7A0147A9-E4B1-4BCF-879A-8E7FED6028B9}" destId="{1240CBF8-CB5B-431F-BD16-FD2C31F337A6}" srcOrd="0" destOrd="0" presId="urn:microsoft.com/office/officeart/2008/layout/IncreasingCircleProcess"/>
    <dgm:cxn modelId="{8832B5F5-645C-461A-9639-C3B600EE4C54}" type="presOf" srcId="{4E4A84F3-7E61-4245-862E-9AFCC53CEAAF}" destId="{81981F85-6A9C-4C6E-9F63-742F485DBEBF}" srcOrd="0" destOrd="0" presId="urn:microsoft.com/office/officeart/2008/layout/IncreasingCircleProcess"/>
    <dgm:cxn modelId="{20A98BBA-4878-4F58-89E9-13BE08366608}" srcId="{4E4A84F3-7E61-4245-862E-9AFCC53CEAAF}" destId="{2E6BD86B-5ED9-4B6D-8ECB-6A7B14151B51}" srcOrd="0" destOrd="0" parTransId="{432B631C-1B96-40A3-8361-850D9CE21CAD}" sibTransId="{D42DF6FF-2D33-477C-BC75-78109BE81808}"/>
    <dgm:cxn modelId="{1071A629-F2CF-4663-864D-D909943F5782}" srcId="{4E4A84F3-7E61-4245-862E-9AFCC53CEAAF}" destId="{37116BE9-4FA4-4C25-B578-365586C000D6}" srcOrd="2" destOrd="0" parTransId="{83476AC1-FAFF-4B9E-A362-DE6C9571589B}" sibTransId="{ADA22EF9-1F4A-4792-BD56-3A4DCC32851D}"/>
    <dgm:cxn modelId="{EED6BE5A-F560-46A9-BDA3-EFB2F234F64C}" type="presOf" srcId="{37116BE9-4FA4-4C25-B578-365586C000D6}" destId="{8E29FBC5-4DB8-4784-BEC1-9CB58F14A5AD}" srcOrd="0" destOrd="0" presId="urn:microsoft.com/office/officeart/2008/layout/IncreasingCircleProcess"/>
    <dgm:cxn modelId="{941BFD75-45DB-42E3-9F31-6E07F6584554}" srcId="{4E4A84F3-7E61-4245-862E-9AFCC53CEAAF}" destId="{F63C6C7F-7ACB-4865-9FFE-D936124EF0CA}" srcOrd="3" destOrd="0" parTransId="{3E135030-955F-4AE7-A247-A725D85B3D0D}" sibTransId="{DBAB7D23-0065-4598-892F-04AE77E00060}"/>
    <dgm:cxn modelId="{30BE1910-E49A-46B2-8BE4-AF0B3CA808F4}" type="presOf" srcId="{CC54B97F-6733-4F1E-8E2D-234A10DCAAD7}" destId="{145FCD2D-922C-473B-989D-915F7010A4BD}" srcOrd="0" destOrd="0" presId="urn:microsoft.com/office/officeart/2008/layout/IncreasingCircleProcess"/>
    <dgm:cxn modelId="{E00D1D53-E399-45CF-8FDC-F831416D831D}" type="presParOf" srcId="{81981F85-6A9C-4C6E-9F63-742F485DBEBF}" destId="{20C986E5-76CC-47AE-A8D0-787EA7FDA909}" srcOrd="0" destOrd="0" presId="urn:microsoft.com/office/officeart/2008/layout/IncreasingCircleProcess"/>
    <dgm:cxn modelId="{B3EDDC5E-5C79-4F02-851E-2D68E07CBFDD}" type="presParOf" srcId="{20C986E5-76CC-47AE-A8D0-787EA7FDA909}" destId="{165853AF-F1D9-4950-BA0F-BD766D94F136}" srcOrd="0" destOrd="0" presId="urn:microsoft.com/office/officeart/2008/layout/IncreasingCircleProcess"/>
    <dgm:cxn modelId="{279CAB20-F06C-453A-AFBB-AE921A0BF662}" type="presParOf" srcId="{20C986E5-76CC-47AE-A8D0-787EA7FDA909}" destId="{F92B4FC2-EDC7-4BB9-BCD8-446D18DD6B05}" srcOrd="1" destOrd="0" presId="urn:microsoft.com/office/officeart/2008/layout/IncreasingCircleProcess"/>
    <dgm:cxn modelId="{AE8125FE-8C02-45B5-9610-4C3DF68FA91C}" type="presParOf" srcId="{20C986E5-76CC-47AE-A8D0-787EA7FDA909}" destId="{145FCD2D-922C-473B-989D-915F7010A4BD}" srcOrd="2" destOrd="0" presId="urn:microsoft.com/office/officeart/2008/layout/IncreasingCircleProcess"/>
    <dgm:cxn modelId="{456D6AC2-E39A-4AFF-B26D-AA063F690DD7}" type="presParOf" srcId="{20C986E5-76CC-47AE-A8D0-787EA7FDA909}" destId="{80848227-0D55-44B2-9171-4CD113C5A81D}" srcOrd="3" destOrd="0" presId="urn:microsoft.com/office/officeart/2008/layout/IncreasingCircleProcess"/>
    <dgm:cxn modelId="{70CF1127-73FA-49B4-8911-C69C08A39906}" type="presParOf" srcId="{81981F85-6A9C-4C6E-9F63-742F485DBEBF}" destId="{8952474D-C475-4877-86B4-3C996813A734}" srcOrd="1" destOrd="0" presId="urn:microsoft.com/office/officeart/2008/layout/IncreasingCircleProcess"/>
    <dgm:cxn modelId="{82A80781-CF2C-4A1F-97A9-52FC6CF222F2}" type="presParOf" srcId="{81981F85-6A9C-4C6E-9F63-742F485DBEBF}" destId="{CF66EE14-9657-42D5-8724-79B065E25B4D}" srcOrd="2" destOrd="0" presId="urn:microsoft.com/office/officeart/2008/layout/IncreasingCircleProcess"/>
    <dgm:cxn modelId="{A314FF07-6F8E-4B27-91C4-9E82E914DF89}" type="presParOf" srcId="{CF66EE14-9657-42D5-8724-79B065E25B4D}" destId="{AFC7A42D-E087-48B6-B8F4-BFDB9D4C3042}" srcOrd="0" destOrd="0" presId="urn:microsoft.com/office/officeart/2008/layout/IncreasingCircleProcess"/>
    <dgm:cxn modelId="{1F77B485-190E-4DF7-8F37-86209DFE4ACB}" type="presParOf" srcId="{CF66EE14-9657-42D5-8724-79B065E25B4D}" destId="{C27CE817-B595-4EBA-9DA5-24D36F0428CF}" srcOrd="1" destOrd="0" presId="urn:microsoft.com/office/officeart/2008/layout/IncreasingCircleProcess"/>
    <dgm:cxn modelId="{EACF259F-E9AD-40F8-B2DA-A42507F7108F}" type="presParOf" srcId="{CF66EE14-9657-42D5-8724-79B065E25B4D}" destId="{1240CBF8-CB5B-431F-BD16-FD2C31F337A6}" srcOrd="2" destOrd="0" presId="urn:microsoft.com/office/officeart/2008/layout/IncreasingCircleProcess"/>
    <dgm:cxn modelId="{EFF75B5B-5C9D-4B9C-8152-879DBA498E28}" type="presParOf" srcId="{CF66EE14-9657-42D5-8724-79B065E25B4D}" destId="{2C9370F3-B607-4A14-B54B-550B26D483BB}" srcOrd="3" destOrd="0" presId="urn:microsoft.com/office/officeart/2008/layout/IncreasingCircleProcess"/>
    <dgm:cxn modelId="{D3860E8E-781C-4CC6-B588-55D0614BA028}" type="presParOf" srcId="{81981F85-6A9C-4C6E-9F63-742F485DBEBF}" destId="{89537312-3B95-4F0A-8EE2-1E181FF2925C}" srcOrd="3" destOrd="0" presId="urn:microsoft.com/office/officeart/2008/layout/IncreasingCircleProcess"/>
    <dgm:cxn modelId="{85FAD16E-1E7D-45F6-8DEB-CD4A63A24F5C}" type="presParOf" srcId="{81981F85-6A9C-4C6E-9F63-742F485DBEBF}" destId="{AE8A9D09-0C24-43DE-A661-427BF3CF2A4E}" srcOrd="4" destOrd="0" presId="urn:microsoft.com/office/officeart/2008/layout/IncreasingCircleProcess"/>
    <dgm:cxn modelId="{056BCD90-289E-47C9-8B7A-FFC2A385AE9A}" type="presParOf" srcId="{AE8A9D09-0C24-43DE-A661-427BF3CF2A4E}" destId="{4211C126-399E-49FB-B93A-92B9CEC1A0DA}" srcOrd="0" destOrd="0" presId="urn:microsoft.com/office/officeart/2008/layout/IncreasingCircleProcess"/>
    <dgm:cxn modelId="{5EEF8162-5892-43BA-AA20-B4F9AF0D9A93}" type="presParOf" srcId="{AE8A9D09-0C24-43DE-A661-427BF3CF2A4E}" destId="{8B22F819-DF3D-4377-A513-0A5B05C74548}" srcOrd="1" destOrd="0" presId="urn:microsoft.com/office/officeart/2008/layout/IncreasingCircleProcess"/>
    <dgm:cxn modelId="{21CE24F5-C7E9-42EB-9B80-C7B7DF04EA33}" type="presParOf" srcId="{AE8A9D09-0C24-43DE-A661-427BF3CF2A4E}" destId="{33A47099-75C7-487D-A2FA-8D4092428407}" srcOrd="2" destOrd="0" presId="urn:microsoft.com/office/officeart/2008/layout/IncreasingCircleProcess"/>
    <dgm:cxn modelId="{17AD4438-1572-4AD7-9F2C-396037525B8A}" type="presParOf" srcId="{AE8A9D09-0C24-43DE-A661-427BF3CF2A4E}" destId="{8E29FBC5-4DB8-4784-BEC1-9CB58F14A5AD}" srcOrd="3" destOrd="0" presId="urn:microsoft.com/office/officeart/2008/layout/IncreasingCircleProcess"/>
    <dgm:cxn modelId="{DBAB0CBA-76AB-49AB-9FB4-E5A109F382D3}" type="presParOf" srcId="{81981F85-6A9C-4C6E-9F63-742F485DBEBF}" destId="{5AE62E35-CEF7-4D33-BAEF-86D6CAEBFACF}" srcOrd="5" destOrd="0" presId="urn:microsoft.com/office/officeart/2008/layout/IncreasingCircleProcess"/>
    <dgm:cxn modelId="{86EAD32F-DF0B-41AC-8295-0830B4A712E1}" type="presParOf" srcId="{81981F85-6A9C-4C6E-9F63-742F485DBEBF}" destId="{7088A191-91D8-4FEA-B363-FBE2EDC0F869}" srcOrd="6" destOrd="0" presId="urn:microsoft.com/office/officeart/2008/layout/IncreasingCircleProcess"/>
    <dgm:cxn modelId="{28068389-FF2C-4D69-B71A-3182680648E6}" type="presParOf" srcId="{7088A191-91D8-4FEA-B363-FBE2EDC0F869}" destId="{C06BAD52-0F2B-403A-9966-61C74F8A5759}" srcOrd="0" destOrd="0" presId="urn:microsoft.com/office/officeart/2008/layout/IncreasingCircleProcess"/>
    <dgm:cxn modelId="{7A26314A-52D9-44FA-B95B-6A2799C8C348}" type="presParOf" srcId="{7088A191-91D8-4FEA-B363-FBE2EDC0F869}" destId="{AA515658-FB47-443D-B9F8-D2043E1D6051}" srcOrd="1" destOrd="0" presId="urn:microsoft.com/office/officeart/2008/layout/IncreasingCircleProcess"/>
    <dgm:cxn modelId="{D3A674B0-7107-4441-BDBD-AB4E6AD13C86}" type="presParOf" srcId="{7088A191-91D8-4FEA-B363-FBE2EDC0F869}" destId="{7E0AB060-B1CA-4F34-ACE4-5B8E7E738C29}" srcOrd="2" destOrd="0" presId="urn:microsoft.com/office/officeart/2008/layout/IncreasingCircleProcess"/>
    <dgm:cxn modelId="{E99D2BB2-659E-4844-8851-7E45522D24C5}" type="presParOf" srcId="{7088A191-91D8-4FEA-B363-FBE2EDC0F869}" destId="{37F6D316-CC51-4B59-9F23-445BA1CB76FA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72EE1D4-E815-496C-902B-725E0EB93B7D}" type="doc">
      <dgm:prSet loTypeId="urn:microsoft.com/office/officeart/2011/layout/ConvergingText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B7320EC7-585B-42AF-903E-D239F60C2A7F}">
      <dgm:prSet phldrT="[Texto]" custT="1"/>
      <dgm:spPr/>
      <dgm:t>
        <a:bodyPr/>
        <a:lstStyle/>
        <a:p>
          <a:r>
            <a:rPr lang="es-EC" sz="1600" dirty="0">
              <a:latin typeface="+mj-lt"/>
            </a:rPr>
            <a:t>Recomendación</a:t>
          </a:r>
        </a:p>
      </dgm:t>
    </dgm:pt>
    <dgm:pt modelId="{3F373380-A5BE-420A-9D0F-E5CAA53715A9}" type="parTrans" cxnId="{870A052D-DDE2-4E1F-A53C-D4BB8A9CFE56}">
      <dgm:prSet/>
      <dgm:spPr/>
      <dgm:t>
        <a:bodyPr/>
        <a:lstStyle/>
        <a:p>
          <a:endParaRPr lang="es-EC"/>
        </a:p>
      </dgm:t>
    </dgm:pt>
    <dgm:pt modelId="{AD68B35F-66FC-4B55-858F-E11204593208}" type="sibTrans" cxnId="{870A052D-DDE2-4E1F-A53C-D4BB8A9CFE56}">
      <dgm:prSet/>
      <dgm:spPr/>
      <dgm:t>
        <a:bodyPr/>
        <a:lstStyle/>
        <a:p>
          <a:endParaRPr lang="es-EC"/>
        </a:p>
      </dgm:t>
    </dgm:pt>
    <dgm:pt modelId="{3F8C5C7A-64C6-46C4-9A5D-0BF4B4576B68}">
      <dgm:prSet phldrT="[Texto]" custT="1"/>
      <dgm:spPr/>
      <dgm:t>
        <a:bodyPr/>
        <a:lstStyle/>
        <a:p>
          <a:r>
            <a:rPr lang="es-EC" sz="1400" dirty="0">
              <a:latin typeface="+mj-lt"/>
            </a:rPr>
            <a:t>Inclusión de variables explicativas de rentabilidad</a:t>
          </a:r>
        </a:p>
      </dgm:t>
    </dgm:pt>
    <dgm:pt modelId="{9D1F9DAF-1928-4C5A-863C-80FB6296E630}" type="parTrans" cxnId="{CF4853BD-6C6E-46CE-92C0-76350BCA2EB4}">
      <dgm:prSet/>
      <dgm:spPr/>
      <dgm:t>
        <a:bodyPr/>
        <a:lstStyle/>
        <a:p>
          <a:endParaRPr lang="es-EC"/>
        </a:p>
      </dgm:t>
    </dgm:pt>
    <dgm:pt modelId="{35A5452A-2AD4-4E43-9601-341C8AF9A1EB}" type="sibTrans" cxnId="{CF4853BD-6C6E-46CE-92C0-76350BCA2EB4}">
      <dgm:prSet/>
      <dgm:spPr/>
      <dgm:t>
        <a:bodyPr/>
        <a:lstStyle/>
        <a:p>
          <a:endParaRPr lang="es-EC"/>
        </a:p>
      </dgm:t>
    </dgm:pt>
    <dgm:pt modelId="{03582AD0-7A9A-48C2-A1D2-7C08CB6F87B2}">
      <dgm:prSet phldrT="[Texto]" custT="1"/>
      <dgm:spPr/>
      <dgm:t>
        <a:bodyPr/>
        <a:lstStyle/>
        <a:p>
          <a:r>
            <a:rPr lang="es-EC" sz="1400" dirty="0">
              <a:latin typeface="+mj-lt"/>
            </a:rPr>
            <a:t>Aumentar los individuos observados </a:t>
          </a:r>
        </a:p>
      </dgm:t>
    </dgm:pt>
    <dgm:pt modelId="{8759160E-A9EF-43E3-86C3-03683A8A804C}" type="parTrans" cxnId="{3FFE229A-7FA9-4436-906B-DDEA16094B23}">
      <dgm:prSet/>
      <dgm:spPr/>
      <dgm:t>
        <a:bodyPr/>
        <a:lstStyle/>
        <a:p>
          <a:endParaRPr lang="es-EC"/>
        </a:p>
      </dgm:t>
    </dgm:pt>
    <dgm:pt modelId="{52AE8AA9-B71A-4D49-B0FB-04A1C83F3CBA}" type="sibTrans" cxnId="{3FFE229A-7FA9-4436-906B-DDEA16094B23}">
      <dgm:prSet/>
      <dgm:spPr/>
      <dgm:t>
        <a:bodyPr/>
        <a:lstStyle/>
        <a:p>
          <a:endParaRPr lang="es-EC"/>
        </a:p>
      </dgm:t>
    </dgm:pt>
    <dgm:pt modelId="{120A4B50-B76F-4186-BCD1-82CBC6F943DA}">
      <dgm:prSet phldrT="[Texto]" custT="1"/>
      <dgm:spPr/>
      <dgm:t>
        <a:bodyPr/>
        <a:lstStyle/>
        <a:p>
          <a:r>
            <a:rPr lang="es-EC" sz="1400" dirty="0">
              <a:latin typeface="+mj-lt"/>
            </a:rPr>
            <a:t>Aumentar el periodo de observación </a:t>
          </a:r>
        </a:p>
      </dgm:t>
    </dgm:pt>
    <dgm:pt modelId="{CAE4C0D5-2694-4D24-8177-D8489BEEF93A}" type="parTrans" cxnId="{D646E394-3DE4-4703-AFEC-70F7495FA090}">
      <dgm:prSet/>
      <dgm:spPr/>
      <dgm:t>
        <a:bodyPr/>
        <a:lstStyle/>
        <a:p>
          <a:endParaRPr lang="es-EC"/>
        </a:p>
      </dgm:t>
    </dgm:pt>
    <dgm:pt modelId="{23DE8D89-A1AB-4F73-99E0-633080324B60}" type="sibTrans" cxnId="{D646E394-3DE4-4703-AFEC-70F7495FA090}">
      <dgm:prSet/>
      <dgm:spPr/>
      <dgm:t>
        <a:bodyPr/>
        <a:lstStyle/>
        <a:p>
          <a:endParaRPr lang="es-EC"/>
        </a:p>
      </dgm:t>
    </dgm:pt>
    <dgm:pt modelId="{FB08DC42-49A9-4C48-9AA0-0AC6FDAFE2D9}">
      <dgm:prSet phldrT="[Texto]" custT="1"/>
      <dgm:spPr/>
      <dgm:t>
        <a:bodyPr/>
        <a:lstStyle/>
        <a:p>
          <a:r>
            <a:rPr lang="es-EC" sz="1400" dirty="0">
              <a:latin typeface="+mj-lt"/>
            </a:rPr>
            <a:t>Uso de otro modelo</a:t>
          </a:r>
        </a:p>
      </dgm:t>
    </dgm:pt>
    <dgm:pt modelId="{4560BCE8-3B45-48A5-8247-E176E8D71F3E}" type="parTrans" cxnId="{2751243F-B1FA-4636-AF4C-DF891AA96503}">
      <dgm:prSet/>
      <dgm:spPr/>
      <dgm:t>
        <a:bodyPr/>
        <a:lstStyle/>
        <a:p>
          <a:endParaRPr lang="es-EC"/>
        </a:p>
      </dgm:t>
    </dgm:pt>
    <dgm:pt modelId="{3A702D95-282F-4155-BFD0-A3C14E407E6D}" type="sibTrans" cxnId="{2751243F-B1FA-4636-AF4C-DF891AA96503}">
      <dgm:prSet/>
      <dgm:spPr/>
      <dgm:t>
        <a:bodyPr/>
        <a:lstStyle/>
        <a:p>
          <a:endParaRPr lang="es-EC"/>
        </a:p>
      </dgm:t>
    </dgm:pt>
    <dgm:pt modelId="{94FD1905-4F52-4E0E-86DD-79B2C9E4027D}" type="pres">
      <dgm:prSet presAssocID="{F72EE1D4-E815-496C-902B-725E0EB93B7D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AD69CCAA-09EB-458A-95B0-E4EB99F7DC89}" type="pres">
      <dgm:prSet presAssocID="{B7320EC7-585B-42AF-903E-D239F60C2A7F}" presName="composite" presStyleCnt="0"/>
      <dgm:spPr/>
    </dgm:pt>
    <dgm:pt modelId="{69A69E11-39C8-4186-A19C-209848AB2A0F}" type="pres">
      <dgm:prSet presAssocID="{B7320EC7-585B-42AF-903E-D239F60C2A7F}" presName="ParentAccent1" presStyleLbl="alignNode1" presStyleIdx="0" presStyleCnt="42" custLinFactX="-100000" custLinFactNeighborX="-182608" custLinFactNeighborY="38100"/>
      <dgm:spPr/>
    </dgm:pt>
    <dgm:pt modelId="{D34E79DF-2DE8-4F78-8799-20256C89DE90}" type="pres">
      <dgm:prSet presAssocID="{B7320EC7-585B-42AF-903E-D239F60C2A7F}" presName="ParentAccent2" presStyleLbl="alignNode1" presStyleIdx="1" presStyleCnt="42" custLinFactX="-146687" custLinFactNeighborX="-200000" custLinFactNeighborY="20040"/>
      <dgm:spPr/>
    </dgm:pt>
    <dgm:pt modelId="{FE6862F3-DB9C-4A06-8BF6-5C34F421797D}" type="pres">
      <dgm:prSet presAssocID="{B7320EC7-585B-42AF-903E-D239F60C2A7F}" presName="ParentAccent3" presStyleLbl="alignNode1" presStyleIdx="2" presStyleCnt="42" custLinFactX="-64001" custLinFactNeighborX="-100000" custLinFactNeighborY="15430"/>
      <dgm:spPr/>
    </dgm:pt>
    <dgm:pt modelId="{A20EAA1D-D9F1-46A5-B4A0-BFE72362529D}" type="pres">
      <dgm:prSet presAssocID="{B7320EC7-585B-42AF-903E-D239F60C2A7F}" presName="ParentAccent4" presStyleLbl="alignNode1" presStyleIdx="3" presStyleCnt="42" custLinFactNeighborX="4890" custLinFactNeighborY="9286"/>
      <dgm:spPr/>
    </dgm:pt>
    <dgm:pt modelId="{BAF62DE3-55A9-4D98-B8F9-560DD1C85A75}" type="pres">
      <dgm:prSet presAssocID="{B7320EC7-585B-42AF-903E-D239F60C2A7F}" presName="ParentAccent5" presStyleLbl="alignNode1" presStyleIdx="4" presStyleCnt="42" custLinFactNeighborX="582" custLinFactNeighborY="6343"/>
      <dgm:spPr/>
    </dgm:pt>
    <dgm:pt modelId="{0B18EF1A-DC15-4A0C-B6C0-A119E12C0BB3}" type="pres">
      <dgm:prSet presAssocID="{B7320EC7-585B-42AF-903E-D239F60C2A7F}" presName="ParentAccent6" presStyleLbl="alignNode1" presStyleIdx="5" presStyleCnt="42"/>
      <dgm:spPr/>
    </dgm:pt>
    <dgm:pt modelId="{F11B9AFB-0358-430F-A598-4084BE8E16B6}" type="pres">
      <dgm:prSet presAssocID="{B7320EC7-585B-42AF-903E-D239F60C2A7F}" presName="ParentAccent7" presStyleLbl="alignNode1" presStyleIdx="6" presStyleCnt="42" custLinFactX="-100000" custLinFactNeighborX="-182608" custLinFactNeighborY="38100"/>
      <dgm:spPr/>
    </dgm:pt>
    <dgm:pt modelId="{25EB443D-DC7A-4897-BE77-9822E1CDE798}" type="pres">
      <dgm:prSet presAssocID="{B7320EC7-585B-42AF-903E-D239F60C2A7F}" presName="ParentAccent8" presStyleLbl="alignNode1" presStyleIdx="7" presStyleCnt="42" custLinFactX="-100000" custLinFactNeighborX="-182608" custLinFactNeighborY="38100"/>
      <dgm:spPr/>
    </dgm:pt>
    <dgm:pt modelId="{16D04838-8E76-442C-A743-2B96D2177AB4}" type="pres">
      <dgm:prSet presAssocID="{B7320EC7-585B-42AF-903E-D239F60C2A7F}" presName="ParentAccent9" presStyleLbl="alignNode1" presStyleIdx="8" presStyleCnt="42" custLinFactX="-100000" custLinFactNeighborX="-182608" custLinFactNeighborY="38100"/>
      <dgm:spPr/>
    </dgm:pt>
    <dgm:pt modelId="{774502F4-C65D-4740-AD1B-DA91B3F83EBB}" type="pres">
      <dgm:prSet presAssocID="{B7320EC7-585B-42AF-903E-D239F60C2A7F}" presName="ParentAccent10" presStyleLbl="alignNode1" presStyleIdx="9" presStyleCnt="42" custLinFactX="-100000" custLinFactNeighborX="-182608" custLinFactNeighborY="38100"/>
      <dgm:spPr/>
    </dgm:pt>
    <dgm:pt modelId="{7A62370D-2F21-492E-A9E5-4691D91E9F40}" type="pres">
      <dgm:prSet presAssocID="{B7320EC7-585B-42AF-903E-D239F60C2A7F}" presName="Parent" presStyleLbl="alignNode1" presStyleIdx="10" presStyleCnt="42" custScaleX="117122" custScaleY="113079" custLinFactNeighborX="1013" custLinFactNeighborY="-666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E70797-3FC5-4A16-BE16-A915BE215682}" type="pres">
      <dgm:prSet presAssocID="{3F8C5C7A-64C6-46C4-9A5D-0BF4B4576B68}" presName="Child1Accent1" presStyleLbl="alignNode1" presStyleIdx="11" presStyleCnt="42"/>
      <dgm:spPr/>
    </dgm:pt>
    <dgm:pt modelId="{6C32A300-87A1-40A0-8D3F-02B8245F9821}" type="pres">
      <dgm:prSet presAssocID="{3F8C5C7A-64C6-46C4-9A5D-0BF4B4576B68}" presName="Child1Accent2" presStyleLbl="alignNode1" presStyleIdx="12" presStyleCnt="42"/>
      <dgm:spPr/>
    </dgm:pt>
    <dgm:pt modelId="{045882D9-87AD-4E89-8DB1-4B565027115E}" type="pres">
      <dgm:prSet presAssocID="{3F8C5C7A-64C6-46C4-9A5D-0BF4B4576B68}" presName="Child1Accent3" presStyleLbl="alignNode1" presStyleIdx="13" presStyleCnt="42"/>
      <dgm:spPr/>
    </dgm:pt>
    <dgm:pt modelId="{7952426C-7BF0-4B03-994C-AC8D4F63DC88}" type="pres">
      <dgm:prSet presAssocID="{3F8C5C7A-64C6-46C4-9A5D-0BF4B4576B68}" presName="Child1Accent4" presStyleLbl="alignNode1" presStyleIdx="14" presStyleCnt="42"/>
      <dgm:spPr/>
    </dgm:pt>
    <dgm:pt modelId="{1F582969-9430-4BF3-A474-0EC8688800BE}" type="pres">
      <dgm:prSet presAssocID="{3F8C5C7A-64C6-46C4-9A5D-0BF4B4576B68}" presName="Child1Accent5" presStyleLbl="alignNode1" presStyleIdx="15" presStyleCnt="42"/>
      <dgm:spPr/>
    </dgm:pt>
    <dgm:pt modelId="{A090F608-232E-45E8-84E8-555A2B03581E}" type="pres">
      <dgm:prSet presAssocID="{3F8C5C7A-64C6-46C4-9A5D-0BF4B4576B68}" presName="Child1Accent6" presStyleLbl="alignNode1" presStyleIdx="16" presStyleCnt="42"/>
      <dgm:spPr/>
    </dgm:pt>
    <dgm:pt modelId="{B5B6075B-E56D-4915-B893-232DB7CD4207}" type="pres">
      <dgm:prSet presAssocID="{3F8C5C7A-64C6-46C4-9A5D-0BF4B4576B68}" presName="Child1Accent7" presStyleLbl="alignNode1" presStyleIdx="17" presStyleCnt="42"/>
      <dgm:spPr/>
    </dgm:pt>
    <dgm:pt modelId="{506D6B8A-6814-45A7-86FC-7F94C043B22C}" type="pres">
      <dgm:prSet presAssocID="{3F8C5C7A-64C6-46C4-9A5D-0BF4B4576B68}" presName="Child1Accent8" presStyleLbl="alignNode1" presStyleIdx="18" presStyleCnt="42"/>
      <dgm:spPr/>
    </dgm:pt>
    <dgm:pt modelId="{215D631F-3933-486F-B9B8-7DABBB616A2E}" type="pres">
      <dgm:prSet presAssocID="{3F8C5C7A-64C6-46C4-9A5D-0BF4B4576B68}" presName="Child1Accent9" presStyleLbl="alignNode1" presStyleIdx="19" presStyleCnt="42"/>
      <dgm:spPr/>
    </dgm:pt>
    <dgm:pt modelId="{241FA195-0F83-49B4-AE09-7CAA7D35DBDE}" type="pres">
      <dgm:prSet presAssocID="{3F8C5C7A-64C6-46C4-9A5D-0BF4B4576B68}" presName="Child1" presStyleLbl="revTx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2F5CEC-0A59-4408-82F8-C23DF7090023}" type="pres">
      <dgm:prSet presAssocID="{03582AD0-7A9A-48C2-A1D2-7C08CB6F87B2}" presName="Child2Accent1" presStyleLbl="alignNode1" presStyleIdx="20" presStyleCnt="42"/>
      <dgm:spPr/>
    </dgm:pt>
    <dgm:pt modelId="{983476CE-D2D8-467E-AEB2-153F07D4EBB0}" type="pres">
      <dgm:prSet presAssocID="{03582AD0-7A9A-48C2-A1D2-7C08CB6F87B2}" presName="Child2Accent2" presStyleLbl="alignNode1" presStyleIdx="21" presStyleCnt="42"/>
      <dgm:spPr/>
    </dgm:pt>
    <dgm:pt modelId="{14FEA70E-7718-401E-A3BE-A3FB8278625B}" type="pres">
      <dgm:prSet presAssocID="{03582AD0-7A9A-48C2-A1D2-7C08CB6F87B2}" presName="Child2Accent3" presStyleLbl="alignNode1" presStyleIdx="22" presStyleCnt="42"/>
      <dgm:spPr/>
    </dgm:pt>
    <dgm:pt modelId="{0AC99EBA-CF43-4934-8FAA-EE14ABA61F8D}" type="pres">
      <dgm:prSet presAssocID="{03582AD0-7A9A-48C2-A1D2-7C08CB6F87B2}" presName="Child2Accent4" presStyleLbl="alignNode1" presStyleIdx="23" presStyleCnt="42"/>
      <dgm:spPr/>
    </dgm:pt>
    <dgm:pt modelId="{E53701D5-1E75-4DE0-9378-6277CBED7A27}" type="pres">
      <dgm:prSet presAssocID="{03582AD0-7A9A-48C2-A1D2-7C08CB6F87B2}" presName="Child2Accent5" presStyleLbl="alignNode1" presStyleIdx="24" presStyleCnt="42"/>
      <dgm:spPr/>
    </dgm:pt>
    <dgm:pt modelId="{74EF0942-F4E6-48F4-9025-FBD4F7EF1FBC}" type="pres">
      <dgm:prSet presAssocID="{03582AD0-7A9A-48C2-A1D2-7C08CB6F87B2}" presName="Child2Accent6" presStyleLbl="alignNode1" presStyleIdx="25" presStyleCnt="42"/>
      <dgm:spPr/>
    </dgm:pt>
    <dgm:pt modelId="{A70FF31B-2CE5-4F22-B3D3-9B5ADC681661}" type="pres">
      <dgm:prSet presAssocID="{03582AD0-7A9A-48C2-A1D2-7C08CB6F87B2}" presName="Child2Accent7" presStyleLbl="alignNode1" presStyleIdx="26" presStyleCnt="42"/>
      <dgm:spPr/>
    </dgm:pt>
    <dgm:pt modelId="{BA12D25D-EB2D-43DD-A2EE-84DAE34B3A18}" type="pres">
      <dgm:prSet presAssocID="{03582AD0-7A9A-48C2-A1D2-7C08CB6F87B2}" presName="Child2" presStyleLbl="revTx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D014B3-2FDD-44A1-9802-0371A5A56B3A}" type="pres">
      <dgm:prSet presAssocID="{120A4B50-B76F-4186-BCD1-82CBC6F943DA}" presName="Child3Accent1" presStyleLbl="alignNode1" presStyleIdx="27" presStyleCnt="42"/>
      <dgm:spPr/>
    </dgm:pt>
    <dgm:pt modelId="{E841A8DB-55BB-460C-85F9-A7432329F215}" type="pres">
      <dgm:prSet presAssocID="{120A4B50-B76F-4186-BCD1-82CBC6F943DA}" presName="Child3Accent2" presStyleLbl="alignNode1" presStyleIdx="28" presStyleCnt="42"/>
      <dgm:spPr/>
    </dgm:pt>
    <dgm:pt modelId="{67F306AC-DBC1-455F-B93B-382EE8183F25}" type="pres">
      <dgm:prSet presAssocID="{120A4B50-B76F-4186-BCD1-82CBC6F943DA}" presName="Child3Accent3" presStyleLbl="alignNode1" presStyleIdx="29" presStyleCnt="42"/>
      <dgm:spPr/>
    </dgm:pt>
    <dgm:pt modelId="{9D82B149-0094-4FDE-B927-8B65D4B05857}" type="pres">
      <dgm:prSet presAssocID="{120A4B50-B76F-4186-BCD1-82CBC6F943DA}" presName="Child3Accent4" presStyleLbl="alignNode1" presStyleIdx="30" presStyleCnt="42"/>
      <dgm:spPr/>
    </dgm:pt>
    <dgm:pt modelId="{84E7F023-4A47-4088-97DB-3CD6DB1F94AA}" type="pres">
      <dgm:prSet presAssocID="{120A4B50-B76F-4186-BCD1-82CBC6F943DA}" presName="Child3Accent5" presStyleLbl="alignNode1" presStyleIdx="31" presStyleCnt="42"/>
      <dgm:spPr/>
    </dgm:pt>
    <dgm:pt modelId="{7E206830-5749-474F-AA86-D12E74585D7A}" type="pres">
      <dgm:prSet presAssocID="{120A4B50-B76F-4186-BCD1-82CBC6F943DA}" presName="Child3Accent6" presStyleLbl="alignNode1" presStyleIdx="32" presStyleCnt="42"/>
      <dgm:spPr/>
    </dgm:pt>
    <dgm:pt modelId="{66101481-71D1-41C4-AA2C-21D6F6FB94E9}" type="pres">
      <dgm:prSet presAssocID="{120A4B50-B76F-4186-BCD1-82CBC6F943DA}" presName="Child3Accent7" presStyleLbl="alignNode1" presStyleIdx="33" presStyleCnt="42"/>
      <dgm:spPr/>
    </dgm:pt>
    <dgm:pt modelId="{F43AEEEA-AE49-438B-870B-2514FB109752}" type="pres">
      <dgm:prSet presAssocID="{120A4B50-B76F-4186-BCD1-82CBC6F943DA}" presName="Child3" presStyleLbl="revTx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C6A0FA-8A8B-47A3-86AA-D95EADAC2925}" type="pres">
      <dgm:prSet presAssocID="{FB08DC42-49A9-4C48-9AA0-0AC6FDAFE2D9}" presName="Child4Accent1" presStyleLbl="alignNode1" presStyleIdx="34" presStyleCnt="42"/>
      <dgm:spPr/>
    </dgm:pt>
    <dgm:pt modelId="{9FCAD76D-1D9F-4B46-8066-0F8C918AD7AB}" type="pres">
      <dgm:prSet presAssocID="{FB08DC42-49A9-4C48-9AA0-0AC6FDAFE2D9}" presName="Child4Accent2" presStyleLbl="alignNode1" presStyleIdx="35" presStyleCnt="42"/>
      <dgm:spPr/>
    </dgm:pt>
    <dgm:pt modelId="{18900841-2CF1-4980-8576-136D2545C9D1}" type="pres">
      <dgm:prSet presAssocID="{FB08DC42-49A9-4C48-9AA0-0AC6FDAFE2D9}" presName="Child4Accent3" presStyleLbl="alignNode1" presStyleIdx="36" presStyleCnt="42"/>
      <dgm:spPr/>
    </dgm:pt>
    <dgm:pt modelId="{1914B016-6F4F-4564-AAC9-0B911A11EF97}" type="pres">
      <dgm:prSet presAssocID="{FB08DC42-49A9-4C48-9AA0-0AC6FDAFE2D9}" presName="Child4Accent4" presStyleLbl="alignNode1" presStyleIdx="37" presStyleCnt="42"/>
      <dgm:spPr/>
    </dgm:pt>
    <dgm:pt modelId="{8E50C0C9-F155-4642-ADED-C5A15C6499A0}" type="pres">
      <dgm:prSet presAssocID="{FB08DC42-49A9-4C48-9AA0-0AC6FDAFE2D9}" presName="Child4Accent5" presStyleLbl="alignNode1" presStyleIdx="38" presStyleCnt="42"/>
      <dgm:spPr/>
    </dgm:pt>
    <dgm:pt modelId="{E9C93762-A8F6-4F8A-BA80-47E1EA6BDB73}" type="pres">
      <dgm:prSet presAssocID="{FB08DC42-49A9-4C48-9AA0-0AC6FDAFE2D9}" presName="Child4Accent6" presStyleLbl="alignNode1" presStyleIdx="39" presStyleCnt="42"/>
      <dgm:spPr/>
    </dgm:pt>
    <dgm:pt modelId="{BE203C96-3CE2-49E0-9009-6001CEAE766C}" type="pres">
      <dgm:prSet presAssocID="{FB08DC42-49A9-4C48-9AA0-0AC6FDAFE2D9}" presName="Child4Accent7" presStyleLbl="alignNode1" presStyleIdx="40" presStyleCnt="42"/>
      <dgm:spPr/>
    </dgm:pt>
    <dgm:pt modelId="{4696BF79-D217-4735-A249-86F4B7A9A7E7}" type="pres">
      <dgm:prSet presAssocID="{FB08DC42-49A9-4C48-9AA0-0AC6FDAFE2D9}" presName="Child4Accent8" presStyleLbl="alignNode1" presStyleIdx="41" presStyleCnt="42"/>
      <dgm:spPr/>
    </dgm:pt>
    <dgm:pt modelId="{AC48EF7C-F868-4D96-B2ED-60F2BA91805E}" type="pres">
      <dgm:prSet presAssocID="{FB08DC42-49A9-4C48-9AA0-0AC6FDAFE2D9}" presName="Child4" presStyleLbl="revTx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F4853BD-6C6E-46CE-92C0-76350BCA2EB4}" srcId="{B7320EC7-585B-42AF-903E-D239F60C2A7F}" destId="{3F8C5C7A-64C6-46C4-9A5D-0BF4B4576B68}" srcOrd="0" destOrd="0" parTransId="{9D1F9DAF-1928-4C5A-863C-80FB6296E630}" sibTransId="{35A5452A-2AD4-4E43-9601-341C8AF9A1EB}"/>
    <dgm:cxn modelId="{1B15514E-8D6F-40B8-8CA3-E9DB1C5D86FE}" type="presOf" srcId="{FB08DC42-49A9-4C48-9AA0-0AC6FDAFE2D9}" destId="{AC48EF7C-F868-4D96-B2ED-60F2BA91805E}" srcOrd="0" destOrd="0" presId="urn:microsoft.com/office/officeart/2011/layout/ConvergingText"/>
    <dgm:cxn modelId="{113D3F72-369A-4392-A53A-04C03A0491E9}" type="presOf" srcId="{3F8C5C7A-64C6-46C4-9A5D-0BF4B4576B68}" destId="{241FA195-0F83-49B4-AE09-7CAA7D35DBDE}" srcOrd="0" destOrd="0" presId="urn:microsoft.com/office/officeart/2011/layout/ConvergingText"/>
    <dgm:cxn modelId="{C7D3906F-658B-4B36-AF84-F25F968AEA4E}" type="presOf" srcId="{120A4B50-B76F-4186-BCD1-82CBC6F943DA}" destId="{F43AEEEA-AE49-438B-870B-2514FB109752}" srcOrd="0" destOrd="0" presId="urn:microsoft.com/office/officeart/2011/layout/ConvergingText"/>
    <dgm:cxn modelId="{D646E394-3DE4-4703-AFEC-70F7495FA090}" srcId="{B7320EC7-585B-42AF-903E-D239F60C2A7F}" destId="{120A4B50-B76F-4186-BCD1-82CBC6F943DA}" srcOrd="2" destOrd="0" parTransId="{CAE4C0D5-2694-4D24-8177-D8489BEEF93A}" sibTransId="{23DE8D89-A1AB-4F73-99E0-633080324B60}"/>
    <dgm:cxn modelId="{870A052D-DDE2-4E1F-A53C-D4BB8A9CFE56}" srcId="{F72EE1D4-E815-496C-902B-725E0EB93B7D}" destId="{B7320EC7-585B-42AF-903E-D239F60C2A7F}" srcOrd="0" destOrd="0" parTransId="{3F373380-A5BE-420A-9D0F-E5CAA53715A9}" sibTransId="{AD68B35F-66FC-4B55-858F-E11204593208}"/>
    <dgm:cxn modelId="{403650FB-8ECB-4F23-9BAD-D186D501B669}" type="presOf" srcId="{03582AD0-7A9A-48C2-A1D2-7C08CB6F87B2}" destId="{BA12D25D-EB2D-43DD-A2EE-84DAE34B3A18}" srcOrd="0" destOrd="0" presId="urn:microsoft.com/office/officeart/2011/layout/ConvergingText"/>
    <dgm:cxn modelId="{5FAF29D2-9C0A-4E68-B21B-A5D1882AC73B}" type="presOf" srcId="{B7320EC7-585B-42AF-903E-D239F60C2A7F}" destId="{7A62370D-2F21-492E-A9E5-4691D91E9F40}" srcOrd="0" destOrd="0" presId="urn:microsoft.com/office/officeart/2011/layout/ConvergingText"/>
    <dgm:cxn modelId="{DBDB9B41-75FB-4208-BD64-F44C16914AD4}" type="presOf" srcId="{F72EE1D4-E815-496C-902B-725E0EB93B7D}" destId="{94FD1905-4F52-4E0E-86DD-79B2C9E4027D}" srcOrd="0" destOrd="0" presId="urn:microsoft.com/office/officeart/2011/layout/ConvergingText"/>
    <dgm:cxn modelId="{3FFE229A-7FA9-4436-906B-DDEA16094B23}" srcId="{B7320EC7-585B-42AF-903E-D239F60C2A7F}" destId="{03582AD0-7A9A-48C2-A1D2-7C08CB6F87B2}" srcOrd="1" destOrd="0" parTransId="{8759160E-A9EF-43E3-86C3-03683A8A804C}" sibTransId="{52AE8AA9-B71A-4D49-B0FB-04A1C83F3CBA}"/>
    <dgm:cxn modelId="{2751243F-B1FA-4636-AF4C-DF891AA96503}" srcId="{B7320EC7-585B-42AF-903E-D239F60C2A7F}" destId="{FB08DC42-49A9-4C48-9AA0-0AC6FDAFE2D9}" srcOrd="3" destOrd="0" parTransId="{4560BCE8-3B45-48A5-8247-E176E8D71F3E}" sibTransId="{3A702D95-282F-4155-BFD0-A3C14E407E6D}"/>
    <dgm:cxn modelId="{DEF85FE6-C7CB-414C-BC1C-17CD323D65CA}" type="presParOf" srcId="{94FD1905-4F52-4E0E-86DD-79B2C9E4027D}" destId="{AD69CCAA-09EB-458A-95B0-E4EB99F7DC89}" srcOrd="0" destOrd="0" presId="urn:microsoft.com/office/officeart/2011/layout/ConvergingText"/>
    <dgm:cxn modelId="{96BE1B4F-CD03-403C-A227-65FE5FA35259}" type="presParOf" srcId="{AD69CCAA-09EB-458A-95B0-E4EB99F7DC89}" destId="{69A69E11-39C8-4186-A19C-209848AB2A0F}" srcOrd="0" destOrd="0" presId="urn:microsoft.com/office/officeart/2011/layout/ConvergingText"/>
    <dgm:cxn modelId="{79867A67-A770-4E32-9041-401A46EAB3F3}" type="presParOf" srcId="{AD69CCAA-09EB-458A-95B0-E4EB99F7DC89}" destId="{D34E79DF-2DE8-4F78-8799-20256C89DE90}" srcOrd="1" destOrd="0" presId="urn:microsoft.com/office/officeart/2011/layout/ConvergingText"/>
    <dgm:cxn modelId="{A7A59D29-2243-451F-8E8F-432A6FD5C768}" type="presParOf" srcId="{AD69CCAA-09EB-458A-95B0-E4EB99F7DC89}" destId="{FE6862F3-DB9C-4A06-8BF6-5C34F421797D}" srcOrd="2" destOrd="0" presId="urn:microsoft.com/office/officeart/2011/layout/ConvergingText"/>
    <dgm:cxn modelId="{BF2E27A8-5F2A-4523-8195-D0E6ABA58181}" type="presParOf" srcId="{AD69CCAA-09EB-458A-95B0-E4EB99F7DC89}" destId="{A20EAA1D-D9F1-46A5-B4A0-BFE72362529D}" srcOrd="3" destOrd="0" presId="urn:microsoft.com/office/officeart/2011/layout/ConvergingText"/>
    <dgm:cxn modelId="{DFF70D04-645C-4B26-BD02-B5DF233F5FC4}" type="presParOf" srcId="{AD69CCAA-09EB-458A-95B0-E4EB99F7DC89}" destId="{BAF62DE3-55A9-4D98-B8F9-560DD1C85A75}" srcOrd="4" destOrd="0" presId="urn:microsoft.com/office/officeart/2011/layout/ConvergingText"/>
    <dgm:cxn modelId="{889E349D-415A-4AA2-8646-73AEC1C18C52}" type="presParOf" srcId="{AD69CCAA-09EB-458A-95B0-E4EB99F7DC89}" destId="{0B18EF1A-DC15-4A0C-B6C0-A119E12C0BB3}" srcOrd="5" destOrd="0" presId="urn:microsoft.com/office/officeart/2011/layout/ConvergingText"/>
    <dgm:cxn modelId="{3CB0F4CC-B992-479C-9FF8-552FC499F160}" type="presParOf" srcId="{AD69CCAA-09EB-458A-95B0-E4EB99F7DC89}" destId="{F11B9AFB-0358-430F-A598-4084BE8E16B6}" srcOrd="6" destOrd="0" presId="urn:microsoft.com/office/officeart/2011/layout/ConvergingText"/>
    <dgm:cxn modelId="{4B72E024-FF74-4AD4-A851-0F967C11FD40}" type="presParOf" srcId="{AD69CCAA-09EB-458A-95B0-E4EB99F7DC89}" destId="{25EB443D-DC7A-4897-BE77-9822E1CDE798}" srcOrd="7" destOrd="0" presId="urn:microsoft.com/office/officeart/2011/layout/ConvergingText"/>
    <dgm:cxn modelId="{CE8FDBEF-3A9F-4C76-8DB7-2FA523B84A2F}" type="presParOf" srcId="{AD69CCAA-09EB-458A-95B0-E4EB99F7DC89}" destId="{16D04838-8E76-442C-A743-2B96D2177AB4}" srcOrd="8" destOrd="0" presId="urn:microsoft.com/office/officeart/2011/layout/ConvergingText"/>
    <dgm:cxn modelId="{2117A73B-F688-4BF9-B1CB-293A335C02AF}" type="presParOf" srcId="{AD69CCAA-09EB-458A-95B0-E4EB99F7DC89}" destId="{774502F4-C65D-4740-AD1B-DA91B3F83EBB}" srcOrd="9" destOrd="0" presId="urn:microsoft.com/office/officeart/2011/layout/ConvergingText"/>
    <dgm:cxn modelId="{464F1892-EB14-4392-A804-487E07CF5D2D}" type="presParOf" srcId="{AD69CCAA-09EB-458A-95B0-E4EB99F7DC89}" destId="{7A62370D-2F21-492E-A9E5-4691D91E9F40}" srcOrd="10" destOrd="0" presId="urn:microsoft.com/office/officeart/2011/layout/ConvergingText"/>
    <dgm:cxn modelId="{CEC2D372-884A-4740-B317-6EBDA170F49F}" type="presParOf" srcId="{AD69CCAA-09EB-458A-95B0-E4EB99F7DC89}" destId="{20E70797-3FC5-4A16-BE16-A915BE215682}" srcOrd="11" destOrd="0" presId="urn:microsoft.com/office/officeart/2011/layout/ConvergingText"/>
    <dgm:cxn modelId="{77DE0F0F-73AC-4B6A-A184-B472F3281545}" type="presParOf" srcId="{AD69CCAA-09EB-458A-95B0-E4EB99F7DC89}" destId="{6C32A300-87A1-40A0-8D3F-02B8245F9821}" srcOrd="12" destOrd="0" presId="urn:microsoft.com/office/officeart/2011/layout/ConvergingText"/>
    <dgm:cxn modelId="{3D518D37-761A-4637-BD1A-FDC49A0E4DBA}" type="presParOf" srcId="{AD69CCAA-09EB-458A-95B0-E4EB99F7DC89}" destId="{045882D9-87AD-4E89-8DB1-4B565027115E}" srcOrd="13" destOrd="0" presId="urn:microsoft.com/office/officeart/2011/layout/ConvergingText"/>
    <dgm:cxn modelId="{866CAC2E-D9E7-4BE5-AC39-89734AEA1C78}" type="presParOf" srcId="{AD69CCAA-09EB-458A-95B0-E4EB99F7DC89}" destId="{7952426C-7BF0-4B03-994C-AC8D4F63DC88}" srcOrd="14" destOrd="0" presId="urn:microsoft.com/office/officeart/2011/layout/ConvergingText"/>
    <dgm:cxn modelId="{9C860625-A3C1-46BA-9DB9-656F4A638F5E}" type="presParOf" srcId="{AD69CCAA-09EB-458A-95B0-E4EB99F7DC89}" destId="{1F582969-9430-4BF3-A474-0EC8688800BE}" srcOrd="15" destOrd="0" presId="urn:microsoft.com/office/officeart/2011/layout/ConvergingText"/>
    <dgm:cxn modelId="{C055CDD2-5B60-408B-8E82-FAC6681E7D83}" type="presParOf" srcId="{AD69CCAA-09EB-458A-95B0-E4EB99F7DC89}" destId="{A090F608-232E-45E8-84E8-555A2B03581E}" srcOrd="16" destOrd="0" presId="urn:microsoft.com/office/officeart/2011/layout/ConvergingText"/>
    <dgm:cxn modelId="{388E1EB9-1E9F-4E92-BC76-8C0292FE2988}" type="presParOf" srcId="{AD69CCAA-09EB-458A-95B0-E4EB99F7DC89}" destId="{B5B6075B-E56D-4915-B893-232DB7CD4207}" srcOrd="17" destOrd="0" presId="urn:microsoft.com/office/officeart/2011/layout/ConvergingText"/>
    <dgm:cxn modelId="{28E661F5-6568-4CE4-A61E-CBA95C23445D}" type="presParOf" srcId="{AD69CCAA-09EB-458A-95B0-E4EB99F7DC89}" destId="{506D6B8A-6814-45A7-86FC-7F94C043B22C}" srcOrd="18" destOrd="0" presId="urn:microsoft.com/office/officeart/2011/layout/ConvergingText"/>
    <dgm:cxn modelId="{AB776238-F27C-47FC-9AB1-39D740812B6C}" type="presParOf" srcId="{AD69CCAA-09EB-458A-95B0-E4EB99F7DC89}" destId="{215D631F-3933-486F-B9B8-7DABBB616A2E}" srcOrd="19" destOrd="0" presId="urn:microsoft.com/office/officeart/2011/layout/ConvergingText"/>
    <dgm:cxn modelId="{67328AA6-0CDF-42FE-B6B2-B66B1331D0D7}" type="presParOf" srcId="{AD69CCAA-09EB-458A-95B0-E4EB99F7DC89}" destId="{241FA195-0F83-49B4-AE09-7CAA7D35DBDE}" srcOrd="20" destOrd="0" presId="urn:microsoft.com/office/officeart/2011/layout/ConvergingText"/>
    <dgm:cxn modelId="{884FFF45-9EEF-4667-86C8-63191703173A}" type="presParOf" srcId="{AD69CCAA-09EB-458A-95B0-E4EB99F7DC89}" destId="{562F5CEC-0A59-4408-82F8-C23DF7090023}" srcOrd="21" destOrd="0" presId="urn:microsoft.com/office/officeart/2011/layout/ConvergingText"/>
    <dgm:cxn modelId="{33058292-ED56-4DDA-A121-C432B7129CE8}" type="presParOf" srcId="{AD69CCAA-09EB-458A-95B0-E4EB99F7DC89}" destId="{983476CE-D2D8-467E-AEB2-153F07D4EBB0}" srcOrd="22" destOrd="0" presId="urn:microsoft.com/office/officeart/2011/layout/ConvergingText"/>
    <dgm:cxn modelId="{86F01E3C-4CAC-4C45-A830-28AFFB8114D8}" type="presParOf" srcId="{AD69CCAA-09EB-458A-95B0-E4EB99F7DC89}" destId="{14FEA70E-7718-401E-A3BE-A3FB8278625B}" srcOrd="23" destOrd="0" presId="urn:microsoft.com/office/officeart/2011/layout/ConvergingText"/>
    <dgm:cxn modelId="{977DC0BE-02E6-4EDC-AE39-03374C9D3B09}" type="presParOf" srcId="{AD69CCAA-09EB-458A-95B0-E4EB99F7DC89}" destId="{0AC99EBA-CF43-4934-8FAA-EE14ABA61F8D}" srcOrd="24" destOrd="0" presId="urn:microsoft.com/office/officeart/2011/layout/ConvergingText"/>
    <dgm:cxn modelId="{CE2007DD-F5DE-4F0E-934D-E0578B657FB7}" type="presParOf" srcId="{AD69CCAA-09EB-458A-95B0-E4EB99F7DC89}" destId="{E53701D5-1E75-4DE0-9378-6277CBED7A27}" srcOrd="25" destOrd="0" presId="urn:microsoft.com/office/officeart/2011/layout/ConvergingText"/>
    <dgm:cxn modelId="{3A4CD405-FF57-4CB0-8FB2-376F0D4C6CDF}" type="presParOf" srcId="{AD69CCAA-09EB-458A-95B0-E4EB99F7DC89}" destId="{74EF0942-F4E6-48F4-9025-FBD4F7EF1FBC}" srcOrd="26" destOrd="0" presId="urn:microsoft.com/office/officeart/2011/layout/ConvergingText"/>
    <dgm:cxn modelId="{91615C46-A694-47F1-98DA-0C3EE61D0006}" type="presParOf" srcId="{AD69CCAA-09EB-458A-95B0-E4EB99F7DC89}" destId="{A70FF31B-2CE5-4F22-B3D3-9B5ADC681661}" srcOrd="27" destOrd="0" presId="urn:microsoft.com/office/officeart/2011/layout/ConvergingText"/>
    <dgm:cxn modelId="{856B4243-854A-4627-B121-016A8761E1A0}" type="presParOf" srcId="{AD69CCAA-09EB-458A-95B0-E4EB99F7DC89}" destId="{BA12D25D-EB2D-43DD-A2EE-84DAE34B3A18}" srcOrd="28" destOrd="0" presId="urn:microsoft.com/office/officeart/2011/layout/ConvergingText"/>
    <dgm:cxn modelId="{16DB89C4-3DE3-4C9A-A7AF-C8E876E21885}" type="presParOf" srcId="{AD69CCAA-09EB-458A-95B0-E4EB99F7DC89}" destId="{67D014B3-2FDD-44A1-9802-0371A5A56B3A}" srcOrd="29" destOrd="0" presId="urn:microsoft.com/office/officeart/2011/layout/ConvergingText"/>
    <dgm:cxn modelId="{728119A2-A3E1-413F-B5A5-7B3E03CE9938}" type="presParOf" srcId="{AD69CCAA-09EB-458A-95B0-E4EB99F7DC89}" destId="{E841A8DB-55BB-460C-85F9-A7432329F215}" srcOrd="30" destOrd="0" presId="urn:microsoft.com/office/officeart/2011/layout/ConvergingText"/>
    <dgm:cxn modelId="{A5C1A729-F9EB-479B-B883-129954AF5A5A}" type="presParOf" srcId="{AD69CCAA-09EB-458A-95B0-E4EB99F7DC89}" destId="{67F306AC-DBC1-455F-B93B-382EE8183F25}" srcOrd="31" destOrd="0" presId="urn:microsoft.com/office/officeart/2011/layout/ConvergingText"/>
    <dgm:cxn modelId="{B02B42D7-F253-4C6B-86D6-E5896C7092E7}" type="presParOf" srcId="{AD69CCAA-09EB-458A-95B0-E4EB99F7DC89}" destId="{9D82B149-0094-4FDE-B927-8B65D4B05857}" srcOrd="32" destOrd="0" presId="urn:microsoft.com/office/officeart/2011/layout/ConvergingText"/>
    <dgm:cxn modelId="{7850023C-73B6-49E0-9645-8E3739C24C61}" type="presParOf" srcId="{AD69CCAA-09EB-458A-95B0-E4EB99F7DC89}" destId="{84E7F023-4A47-4088-97DB-3CD6DB1F94AA}" srcOrd="33" destOrd="0" presId="urn:microsoft.com/office/officeart/2011/layout/ConvergingText"/>
    <dgm:cxn modelId="{B10CF388-232A-43D2-9E41-50DA777EA39E}" type="presParOf" srcId="{AD69CCAA-09EB-458A-95B0-E4EB99F7DC89}" destId="{7E206830-5749-474F-AA86-D12E74585D7A}" srcOrd="34" destOrd="0" presId="urn:microsoft.com/office/officeart/2011/layout/ConvergingText"/>
    <dgm:cxn modelId="{8F8F1180-61F2-4837-8252-2C21309066ED}" type="presParOf" srcId="{AD69CCAA-09EB-458A-95B0-E4EB99F7DC89}" destId="{66101481-71D1-41C4-AA2C-21D6F6FB94E9}" srcOrd="35" destOrd="0" presId="urn:microsoft.com/office/officeart/2011/layout/ConvergingText"/>
    <dgm:cxn modelId="{5F725929-9E21-487C-B535-98E83DAF4CBC}" type="presParOf" srcId="{AD69CCAA-09EB-458A-95B0-E4EB99F7DC89}" destId="{F43AEEEA-AE49-438B-870B-2514FB109752}" srcOrd="36" destOrd="0" presId="urn:microsoft.com/office/officeart/2011/layout/ConvergingText"/>
    <dgm:cxn modelId="{624702FD-F862-4A0F-A7B1-AAC5E95B6B1D}" type="presParOf" srcId="{AD69CCAA-09EB-458A-95B0-E4EB99F7DC89}" destId="{DCC6A0FA-8A8B-47A3-86AA-D95EADAC2925}" srcOrd="37" destOrd="0" presId="urn:microsoft.com/office/officeart/2011/layout/ConvergingText"/>
    <dgm:cxn modelId="{D63AB40B-3786-4BEA-BC64-F79CBE08A6C0}" type="presParOf" srcId="{AD69CCAA-09EB-458A-95B0-E4EB99F7DC89}" destId="{9FCAD76D-1D9F-4B46-8066-0F8C918AD7AB}" srcOrd="38" destOrd="0" presId="urn:microsoft.com/office/officeart/2011/layout/ConvergingText"/>
    <dgm:cxn modelId="{DAACD2B4-FE3F-4121-9D17-C019A9B444AF}" type="presParOf" srcId="{AD69CCAA-09EB-458A-95B0-E4EB99F7DC89}" destId="{18900841-2CF1-4980-8576-136D2545C9D1}" srcOrd="39" destOrd="0" presId="urn:microsoft.com/office/officeart/2011/layout/ConvergingText"/>
    <dgm:cxn modelId="{81888636-FB39-4D60-8E0C-FB62D1B1015D}" type="presParOf" srcId="{AD69CCAA-09EB-458A-95B0-E4EB99F7DC89}" destId="{1914B016-6F4F-4564-AAC9-0B911A11EF97}" srcOrd="40" destOrd="0" presId="urn:microsoft.com/office/officeart/2011/layout/ConvergingText"/>
    <dgm:cxn modelId="{BB525F88-C8F8-4171-94A5-041A24751B6D}" type="presParOf" srcId="{AD69CCAA-09EB-458A-95B0-E4EB99F7DC89}" destId="{8E50C0C9-F155-4642-ADED-C5A15C6499A0}" srcOrd="41" destOrd="0" presId="urn:microsoft.com/office/officeart/2011/layout/ConvergingText"/>
    <dgm:cxn modelId="{52D14385-E4FC-48A4-9167-307DFC630E46}" type="presParOf" srcId="{AD69CCAA-09EB-458A-95B0-E4EB99F7DC89}" destId="{E9C93762-A8F6-4F8A-BA80-47E1EA6BDB73}" srcOrd="42" destOrd="0" presId="urn:microsoft.com/office/officeart/2011/layout/ConvergingText"/>
    <dgm:cxn modelId="{F4A33858-25FB-4B63-8E1D-8FAB93E37D23}" type="presParOf" srcId="{AD69CCAA-09EB-458A-95B0-E4EB99F7DC89}" destId="{BE203C96-3CE2-49E0-9009-6001CEAE766C}" srcOrd="43" destOrd="0" presId="urn:microsoft.com/office/officeart/2011/layout/ConvergingText"/>
    <dgm:cxn modelId="{334712C5-7392-4838-9C3D-FEA0B830A61D}" type="presParOf" srcId="{AD69CCAA-09EB-458A-95B0-E4EB99F7DC89}" destId="{4696BF79-D217-4735-A249-86F4B7A9A7E7}" srcOrd="44" destOrd="0" presId="urn:microsoft.com/office/officeart/2011/layout/ConvergingText"/>
    <dgm:cxn modelId="{3997F2C6-02E4-475F-8975-D9E55B99C161}" type="presParOf" srcId="{AD69CCAA-09EB-458A-95B0-E4EB99F7DC89}" destId="{AC48EF7C-F868-4D96-B2ED-60F2BA91805E}" srcOrd="45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92ABC4C-F0DC-4DB3-9BB8-176511335448}" type="doc">
      <dgm:prSet loTypeId="urn:microsoft.com/office/officeart/2005/8/layout/equation1" loCatId="process" qsTypeId="urn:microsoft.com/office/officeart/2005/8/quickstyle/simple1" qsCatId="simple" csTypeId="urn:microsoft.com/office/officeart/2005/8/colors/accent2_1" csCatId="accent2" phldr="1"/>
      <dgm:spPr/>
    </dgm:pt>
    <dgm:pt modelId="{671CC8E3-7490-4C96-B164-0EC715D0DC88}">
      <dgm:prSet phldrT="[Texto]" custT="1"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400" dirty="0">
              <a:latin typeface="+mj-lt"/>
            </a:rPr>
            <a:t>Considerar índices que muestren el efecto de la rentabilidad</a:t>
          </a:r>
        </a:p>
      </dgm:t>
    </dgm:pt>
    <dgm:pt modelId="{DB933CBA-4A14-431F-B335-75EECDF1AB84}" type="parTrans" cxnId="{B0DCB695-F20B-4E6A-A3C9-2F195EF6CDD2}">
      <dgm:prSet/>
      <dgm:spPr/>
      <dgm:t>
        <a:bodyPr/>
        <a:lstStyle/>
        <a:p>
          <a:endParaRPr lang="es-EC"/>
        </a:p>
      </dgm:t>
    </dgm:pt>
    <dgm:pt modelId="{47F548A2-CB45-4E26-9133-61F52684F55B}" type="sibTrans" cxnId="{B0DCB695-F20B-4E6A-A3C9-2F195EF6CDD2}">
      <dgm:prSet/>
      <dgm:spPr/>
      <dgm:t>
        <a:bodyPr/>
        <a:lstStyle/>
        <a:p>
          <a:endParaRPr lang="es-EC"/>
        </a:p>
      </dgm:t>
    </dgm:pt>
    <dgm:pt modelId="{EC162185-382C-4447-8290-AAEE1BFA9D8C}">
      <dgm:prSet phldrT="[Texto]" custT="1"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400" dirty="0">
              <a:latin typeface="+mj-lt"/>
            </a:rPr>
            <a:t>Renta</a:t>
          </a:r>
          <a:r>
            <a:rPr lang="es-EC" sz="1400" baseline="0" dirty="0">
              <a:latin typeface="+mj-lt"/>
            </a:rPr>
            <a:t>bilidad entre bancos privaos y cooperativas </a:t>
          </a:r>
          <a:endParaRPr lang="es-EC" sz="1400" dirty="0">
            <a:latin typeface="+mj-lt"/>
          </a:endParaRPr>
        </a:p>
      </dgm:t>
    </dgm:pt>
    <dgm:pt modelId="{D5C1BC31-ED88-4726-9F37-A75AB6D97CF5}" type="parTrans" cxnId="{942B8CFD-9B58-4E74-BE59-10AD907D1ACA}">
      <dgm:prSet/>
      <dgm:spPr/>
      <dgm:t>
        <a:bodyPr/>
        <a:lstStyle/>
        <a:p>
          <a:endParaRPr lang="es-EC"/>
        </a:p>
      </dgm:t>
    </dgm:pt>
    <dgm:pt modelId="{A315EFF0-F78D-4DD3-817A-4D387128CD2D}" type="sibTrans" cxnId="{942B8CFD-9B58-4E74-BE59-10AD907D1ACA}">
      <dgm:prSet/>
      <dgm:spPr/>
      <dgm:t>
        <a:bodyPr/>
        <a:lstStyle/>
        <a:p>
          <a:endParaRPr lang="es-EC"/>
        </a:p>
      </dgm:t>
    </dgm:pt>
    <dgm:pt modelId="{4983076F-2C9C-4700-9A09-1BE33FF087D8}">
      <dgm:prSet phldrT="[Texto]" custT="1"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400" b="1" dirty="0">
              <a:latin typeface="+mj-lt"/>
            </a:rPr>
            <a:t>Propuesta de nuevos proyectos de investigación </a:t>
          </a:r>
        </a:p>
      </dgm:t>
    </dgm:pt>
    <dgm:pt modelId="{10BDCD6B-872A-4518-9542-8BF1664F6231}" type="parTrans" cxnId="{98934BD2-BE38-4974-B969-4F0480572D6E}">
      <dgm:prSet/>
      <dgm:spPr/>
      <dgm:t>
        <a:bodyPr/>
        <a:lstStyle/>
        <a:p>
          <a:endParaRPr lang="es-EC"/>
        </a:p>
      </dgm:t>
    </dgm:pt>
    <dgm:pt modelId="{1A92EE34-072A-4962-8852-AAC80EB90B33}" type="sibTrans" cxnId="{98934BD2-BE38-4974-B969-4F0480572D6E}">
      <dgm:prSet/>
      <dgm:spPr/>
      <dgm:t>
        <a:bodyPr/>
        <a:lstStyle/>
        <a:p>
          <a:endParaRPr lang="es-EC"/>
        </a:p>
      </dgm:t>
    </dgm:pt>
    <dgm:pt modelId="{B6312C33-857B-49B3-849B-3060E55E42E2}">
      <dgm:prSet phldrT="[Texto]" custT="1"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400" dirty="0">
              <a:latin typeface="+mj-lt"/>
            </a:rPr>
            <a:t>Aplicación</a:t>
          </a:r>
          <a:r>
            <a:rPr lang="es-EC" sz="1400" baseline="0" dirty="0">
              <a:latin typeface="+mj-lt"/>
            </a:rPr>
            <a:t> de otro modelo de </a:t>
          </a:r>
          <a:r>
            <a:rPr lang="es-EC" sz="1400" baseline="0" dirty="0" smtClean="0">
              <a:latin typeface="+mj-lt"/>
            </a:rPr>
            <a:t>estimación</a:t>
          </a:r>
          <a:endParaRPr lang="es-EC" sz="1400" dirty="0">
            <a:latin typeface="+mj-lt"/>
          </a:endParaRPr>
        </a:p>
      </dgm:t>
    </dgm:pt>
    <dgm:pt modelId="{DF766420-2073-4720-A6B3-E17311C9A480}" type="parTrans" cxnId="{CE8F0ED0-0888-40B3-8E4A-5A9BCD879F4A}">
      <dgm:prSet/>
      <dgm:spPr/>
      <dgm:t>
        <a:bodyPr/>
        <a:lstStyle/>
        <a:p>
          <a:endParaRPr lang="es-EC"/>
        </a:p>
      </dgm:t>
    </dgm:pt>
    <dgm:pt modelId="{AB9029B3-A2FA-48B0-BBC3-4A8427362950}" type="sibTrans" cxnId="{CE8F0ED0-0888-40B3-8E4A-5A9BCD879F4A}">
      <dgm:prSet/>
      <dgm:spPr/>
      <dgm:t>
        <a:bodyPr/>
        <a:lstStyle/>
        <a:p>
          <a:endParaRPr lang="es-EC"/>
        </a:p>
      </dgm:t>
    </dgm:pt>
    <dgm:pt modelId="{2DBC8932-B31A-48FC-8030-FBA3EFC3B3B5}" type="pres">
      <dgm:prSet presAssocID="{792ABC4C-F0DC-4DB3-9BB8-176511335448}" presName="linearFlow" presStyleCnt="0">
        <dgm:presLayoutVars>
          <dgm:dir/>
          <dgm:resizeHandles val="exact"/>
        </dgm:presLayoutVars>
      </dgm:prSet>
      <dgm:spPr/>
    </dgm:pt>
    <dgm:pt modelId="{C6FF1C99-AC95-42A1-ADEC-6B32027B206A}" type="pres">
      <dgm:prSet presAssocID="{671CC8E3-7490-4C96-B164-0EC715D0DC88}" presName="node" presStyleLbl="node1" presStyleIdx="0" presStyleCnt="4" custScaleX="335849" custScaleY="2993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32913A-B77B-43A0-ADA7-C69DF9B36258}" type="pres">
      <dgm:prSet presAssocID="{47F548A2-CB45-4E26-9133-61F52684F55B}" presName="spacerL" presStyleCnt="0"/>
      <dgm:spPr/>
    </dgm:pt>
    <dgm:pt modelId="{98EE4019-157C-4B61-9C62-FA020647B648}" type="pres">
      <dgm:prSet presAssocID="{47F548A2-CB45-4E26-9133-61F52684F55B}" presName="sibTrans" presStyleLbl="sibTrans2D1" presStyleIdx="0" presStyleCnt="3"/>
      <dgm:spPr/>
      <dgm:t>
        <a:bodyPr/>
        <a:lstStyle/>
        <a:p>
          <a:endParaRPr lang="es-EC"/>
        </a:p>
      </dgm:t>
    </dgm:pt>
    <dgm:pt modelId="{E5E96BAA-DAF7-4629-8A78-DD176B80DCCC}" type="pres">
      <dgm:prSet presAssocID="{47F548A2-CB45-4E26-9133-61F52684F55B}" presName="spacerR" presStyleCnt="0"/>
      <dgm:spPr/>
    </dgm:pt>
    <dgm:pt modelId="{4CE70B53-DEF1-4B25-AA32-5BDE6ECAD0F8}" type="pres">
      <dgm:prSet presAssocID="{EC162185-382C-4447-8290-AAEE1BFA9D8C}" presName="node" presStyleLbl="node1" presStyleIdx="1" presStyleCnt="4" custScaleX="335849" custScaleY="2993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C81E0B-C5BE-4D04-AF38-B820F301C84D}" type="pres">
      <dgm:prSet presAssocID="{A315EFF0-F78D-4DD3-817A-4D387128CD2D}" presName="spacerL" presStyleCnt="0"/>
      <dgm:spPr/>
    </dgm:pt>
    <dgm:pt modelId="{7B9ED521-BF3D-4084-9C22-F68A593FD145}" type="pres">
      <dgm:prSet presAssocID="{A315EFF0-F78D-4DD3-817A-4D387128CD2D}" presName="sibTrans" presStyleLbl="sibTrans2D1" presStyleIdx="1" presStyleCnt="3"/>
      <dgm:spPr/>
      <dgm:t>
        <a:bodyPr/>
        <a:lstStyle/>
        <a:p>
          <a:endParaRPr lang="es-EC"/>
        </a:p>
      </dgm:t>
    </dgm:pt>
    <dgm:pt modelId="{D4C63E0E-D0AC-4FE5-938E-B23AA9DE3D64}" type="pres">
      <dgm:prSet presAssocID="{A315EFF0-F78D-4DD3-817A-4D387128CD2D}" presName="spacerR" presStyleCnt="0"/>
      <dgm:spPr/>
    </dgm:pt>
    <dgm:pt modelId="{827B1EF1-87B8-45BE-BBB7-D7B2DFA8DC9A}" type="pres">
      <dgm:prSet presAssocID="{B6312C33-857B-49B3-849B-3060E55E42E2}" presName="node" presStyleLbl="node1" presStyleIdx="2" presStyleCnt="4" custScaleX="335849" custScaleY="2993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63AD66-674C-4657-AAA9-8486982A3B39}" type="pres">
      <dgm:prSet presAssocID="{AB9029B3-A2FA-48B0-BBC3-4A8427362950}" presName="spacerL" presStyleCnt="0"/>
      <dgm:spPr/>
    </dgm:pt>
    <dgm:pt modelId="{80632996-C943-4559-99C2-CF368C62D872}" type="pres">
      <dgm:prSet presAssocID="{AB9029B3-A2FA-48B0-BBC3-4A8427362950}" presName="sibTrans" presStyleLbl="sibTrans2D1" presStyleIdx="2" presStyleCnt="3"/>
      <dgm:spPr/>
      <dgm:t>
        <a:bodyPr/>
        <a:lstStyle/>
        <a:p>
          <a:endParaRPr lang="es-EC"/>
        </a:p>
      </dgm:t>
    </dgm:pt>
    <dgm:pt modelId="{8505A0F9-76DD-4028-A303-9C3B218881D2}" type="pres">
      <dgm:prSet presAssocID="{AB9029B3-A2FA-48B0-BBC3-4A8427362950}" presName="spacerR" presStyleCnt="0"/>
      <dgm:spPr/>
    </dgm:pt>
    <dgm:pt modelId="{E860C5D3-8E88-4F21-9173-E5BAEB65E12A}" type="pres">
      <dgm:prSet presAssocID="{4983076F-2C9C-4700-9A09-1BE33FF087D8}" presName="node" presStyleLbl="node1" presStyleIdx="3" presStyleCnt="4" custScaleX="335849" custScaleY="2993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D6B2D8F-4694-486B-AFF3-4315273D3348}" type="presOf" srcId="{671CC8E3-7490-4C96-B164-0EC715D0DC88}" destId="{C6FF1C99-AC95-42A1-ADEC-6B32027B206A}" srcOrd="0" destOrd="0" presId="urn:microsoft.com/office/officeart/2005/8/layout/equation1"/>
    <dgm:cxn modelId="{DD9BC225-EA7D-47E8-B258-BD808F696C92}" type="presOf" srcId="{792ABC4C-F0DC-4DB3-9BB8-176511335448}" destId="{2DBC8932-B31A-48FC-8030-FBA3EFC3B3B5}" srcOrd="0" destOrd="0" presId="urn:microsoft.com/office/officeart/2005/8/layout/equation1"/>
    <dgm:cxn modelId="{CE8F0ED0-0888-40B3-8E4A-5A9BCD879F4A}" srcId="{792ABC4C-F0DC-4DB3-9BB8-176511335448}" destId="{B6312C33-857B-49B3-849B-3060E55E42E2}" srcOrd="2" destOrd="0" parTransId="{DF766420-2073-4720-A6B3-E17311C9A480}" sibTransId="{AB9029B3-A2FA-48B0-BBC3-4A8427362950}"/>
    <dgm:cxn modelId="{C417E966-07EB-43C8-94E2-FCA0767D9941}" type="presOf" srcId="{AB9029B3-A2FA-48B0-BBC3-4A8427362950}" destId="{80632996-C943-4559-99C2-CF368C62D872}" srcOrd="0" destOrd="0" presId="urn:microsoft.com/office/officeart/2005/8/layout/equation1"/>
    <dgm:cxn modelId="{D1F5A73B-D55D-480C-A039-4D4D15ED965D}" type="presOf" srcId="{4983076F-2C9C-4700-9A09-1BE33FF087D8}" destId="{E860C5D3-8E88-4F21-9173-E5BAEB65E12A}" srcOrd="0" destOrd="0" presId="urn:microsoft.com/office/officeart/2005/8/layout/equation1"/>
    <dgm:cxn modelId="{35A8E76F-621B-4430-9DBE-038623592A9E}" type="presOf" srcId="{EC162185-382C-4447-8290-AAEE1BFA9D8C}" destId="{4CE70B53-DEF1-4B25-AA32-5BDE6ECAD0F8}" srcOrd="0" destOrd="0" presId="urn:microsoft.com/office/officeart/2005/8/layout/equation1"/>
    <dgm:cxn modelId="{B0DCB695-F20B-4E6A-A3C9-2F195EF6CDD2}" srcId="{792ABC4C-F0DC-4DB3-9BB8-176511335448}" destId="{671CC8E3-7490-4C96-B164-0EC715D0DC88}" srcOrd="0" destOrd="0" parTransId="{DB933CBA-4A14-431F-B335-75EECDF1AB84}" sibTransId="{47F548A2-CB45-4E26-9133-61F52684F55B}"/>
    <dgm:cxn modelId="{A14CA1DC-BEF1-4083-960E-4FA0FF5B7F72}" type="presOf" srcId="{B6312C33-857B-49B3-849B-3060E55E42E2}" destId="{827B1EF1-87B8-45BE-BBB7-D7B2DFA8DC9A}" srcOrd="0" destOrd="0" presId="urn:microsoft.com/office/officeart/2005/8/layout/equation1"/>
    <dgm:cxn modelId="{98934BD2-BE38-4974-B969-4F0480572D6E}" srcId="{792ABC4C-F0DC-4DB3-9BB8-176511335448}" destId="{4983076F-2C9C-4700-9A09-1BE33FF087D8}" srcOrd="3" destOrd="0" parTransId="{10BDCD6B-872A-4518-9542-8BF1664F6231}" sibTransId="{1A92EE34-072A-4962-8852-AAC80EB90B33}"/>
    <dgm:cxn modelId="{942B8CFD-9B58-4E74-BE59-10AD907D1ACA}" srcId="{792ABC4C-F0DC-4DB3-9BB8-176511335448}" destId="{EC162185-382C-4447-8290-AAEE1BFA9D8C}" srcOrd="1" destOrd="0" parTransId="{D5C1BC31-ED88-4726-9F37-A75AB6D97CF5}" sibTransId="{A315EFF0-F78D-4DD3-817A-4D387128CD2D}"/>
    <dgm:cxn modelId="{5BCE6D4D-97AF-4CAA-9BED-3C7D4310BD76}" type="presOf" srcId="{A315EFF0-F78D-4DD3-817A-4D387128CD2D}" destId="{7B9ED521-BF3D-4084-9C22-F68A593FD145}" srcOrd="0" destOrd="0" presId="urn:microsoft.com/office/officeart/2005/8/layout/equation1"/>
    <dgm:cxn modelId="{C5F9AC13-A629-42AD-857D-D9132A993862}" type="presOf" srcId="{47F548A2-CB45-4E26-9133-61F52684F55B}" destId="{98EE4019-157C-4B61-9C62-FA020647B648}" srcOrd="0" destOrd="0" presId="urn:microsoft.com/office/officeart/2005/8/layout/equation1"/>
    <dgm:cxn modelId="{75C6CC2C-66F5-4FBD-97EF-D3B002844350}" type="presParOf" srcId="{2DBC8932-B31A-48FC-8030-FBA3EFC3B3B5}" destId="{C6FF1C99-AC95-42A1-ADEC-6B32027B206A}" srcOrd="0" destOrd="0" presId="urn:microsoft.com/office/officeart/2005/8/layout/equation1"/>
    <dgm:cxn modelId="{1DAC0FBF-FB9D-4D43-820D-ACACC8389791}" type="presParOf" srcId="{2DBC8932-B31A-48FC-8030-FBA3EFC3B3B5}" destId="{6B32913A-B77B-43A0-ADA7-C69DF9B36258}" srcOrd="1" destOrd="0" presId="urn:microsoft.com/office/officeart/2005/8/layout/equation1"/>
    <dgm:cxn modelId="{CA478557-4229-4190-8F3A-37F8644F70B0}" type="presParOf" srcId="{2DBC8932-B31A-48FC-8030-FBA3EFC3B3B5}" destId="{98EE4019-157C-4B61-9C62-FA020647B648}" srcOrd="2" destOrd="0" presId="urn:microsoft.com/office/officeart/2005/8/layout/equation1"/>
    <dgm:cxn modelId="{C6626948-C7A4-428B-9F3C-120D01ECBB81}" type="presParOf" srcId="{2DBC8932-B31A-48FC-8030-FBA3EFC3B3B5}" destId="{E5E96BAA-DAF7-4629-8A78-DD176B80DCCC}" srcOrd="3" destOrd="0" presId="urn:microsoft.com/office/officeart/2005/8/layout/equation1"/>
    <dgm:cxn modelId="{E2EB2AB8-0186-41D1-80C2-3AF24F70ADBB}" type="presParOf" srcId="{2DBC8932-B31A-48FC-8030-FBA3EFC3B3B5}" destId="{4CE70B53-DEF1-4B25-AA32-5BDE6ECAD0F8}" srcOrd="4" destOrd="0" presId="urn:microsoft.com/office/officeart/2005/8/layout/equation1"/>
    <dgm:cxn modelId="{C693B38E-49E5-4C24-B9BE-ABC9E59C4E3C}" type="presParOf" srcId="{2DBC8932-B31A-48FC-8030-FBA3EFC3B3B5}" destId="{A7C81E0B-C5BE-4D04-AF38-B820F301C84D}" srcOrd="5" destOrd="0" presId="urn:microsoft.com/office/officeart/2005/8/layout/equation1"/>
    <dgm:cxn modelId="{5A41EF0E-1D70-46CD-949C-7D264CCA5532}" type="presParOf" srcId="{2DBC8932-B31A-48FC-8030-FBA3EFC3B3B5}" destId="{7B9ED521-BF3D-4084-9C22-F68A593FD145}" srcOrd="6" destOrd="0" presId="urn:microsoft.com/office/officeart/2005/8/layout/equation1"/>
    <dgm:cxn modelId="{F6533088-F851-4CDF-8907-1E88FB33C026}" type="presParOf" srcId="{2DBC8932-B31A-48FC-8030-FBA3EFC3B3B5}" destId="{D4C63E0E-D0AC-4FE5-938E-B23AA9DE3D64}" srcOrd="7" destOrd="0" presId="urn:microsoft.com/office/officeart/2005/8/layout/equation1"/>
    <dgm:cxn modelId="{07FE40D8-86EA-4F1E-937A-38F4EE80AAD9}" type="presParOf" srcId="{2DBC8932-B31A-48FC-8030-FBA3EFC3B3B5}" destId="{827B1EF1-87B8-45BE-BBB7-D7B2DFA8DC9A}" srcOrd="8" destOrd="0" presId="urn:microsoft.com/office/officeart/2005/8/layout/equation1"/>
    <dgm:cxn modelId="{01C62540-2548-43BB-85B3-2F1D5111C1B8}" type="presParOf" srcId="{2DBC8932-B31A-48FC-8030-FBA3EFC3B3B5}" destId="{5963AD66-674C-4657-AAA9-8486982A3B39}" srcOrd="9" destOrd="0" presId="urn:microsoft.com/office/officeart/2005/8/layout/equation1"/>
    <dgm:cxn modelId="{25CBE981-C9E3-4496-8F81-CBCE81F3A89B}" type="presParOf" srcId="{2DBC8932-B31A-48FC-8030-FBA3EFC3B3B5}" destId="{80632996-C943-4559-99C2-CF368C62D872}" srcOrd="10" destOrd="0" presId="urn:microsoft.com/office/officeart/2005/8/layout/equation1"/>
    <dgm:cxn modelId="{AC4A4573-A33F-42B5-97D4-CB716A092F8E}" type="presParOf" srcId="{2DBC8932-B31A-48FC-8030-FBA3EFC3B3B5}" destId="{8505A0F9-76DD-4028-A303-9C3B218881D2}" srcOrd="11" destOrd="0" presId="urn:microsoft.com/office/officeart/2005/8/layout/equation1"/>
    <dgm:cxn modelId="{3DFA2668-C3D3-4602-850B-6E5F9E90A302}" type="presParOf" srcId="{2DBC8932-B31A-48FC-8030-FBA3EFC3B3B5}" destId="{E860C5D3-8E88-4F21-9173-E5BAEB65E12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B6015A-C3D3-4E0A-9DC2-2F2D6D61E573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EC"/>
        </a:p>
      </dgm:t>
    </dgm:pt>
    <dgm:pt modelId="{2070D4D6-4C97-4BFB-9F27-38692ABB3284}">
      <dgm:prSet custT="1"/>
      <dgm:spPr/>
      <dgm:t>
        <a:bodyPr/>
        <a:lstStyle/>
        <a:p>
          <a:r>
            <a:rPr lang="es-EC" sz="1800" dirty="0">
              <a:latin typeface="+mj-lt"/>
            </a:rPr>
            <a:t>Crecimiento económico</a:t>
          </a:r>
        </a:p>
      </dgm:t>
    </dgm:pt>
    <dgm:pt modelId="{11511D88-0265-4344-A145-3F492EA40AEE}" type="parTrans" cxnId="{B59BA4D7-B5A1-4FF6-972F-62BFD2D8257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721C11C-E9CF-4F11-BEBD-47057B375E67}" type="sibTrans" cxnId="{B59BA4D7-B5A1-4FF6-972F-62BFD2D8257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DAE9980-1FDD-466B-92B2-789F3D34A04C}">
      <dgm:prSet custT="1"/>
      <dgm:spPr/>
      <dgm:t>
        <a:bodyPr/>
        <a:lstStyle/>
        <a:p>
          <a:r>
            <a:rPr lang="es-EC" sz="1800" dirty="0">
              <a:latin typeface="+mj-lt"/>
            </a:rPr>
            <a:t>Intermediación financiera</a:t>
          </a:r>
        </a:p>
      </dgm:t>
    </dgm:pt>
    <dgm:pt modelId="{65775061-ED00-459C-8FAD-1E9F97CB5A43}" type="parTrans" cxnId="{3E060274-4A24-4D4D-8989-08B98BF2389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100A7A3-904B-471E-A34C-9F134EC26368}" type="sibTrans" cxnId="{3E060274-4A24-4D4D-8989-08B98BF2389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28D5916-8E52-4CAE-A165-1E9D40E8B250}">
      <dgm:prSet custT="1"/>
      <dgm:spPr/>
      <dgm:t>
        <a:bodyPr/>
        <a:lstStyle/>
        <a:p>
          <a:r>
            <a:rPr lang="es-EC" sz="1800" dirty="0">
              <a:latin typeface="+mj-lt"/>
            </a:rPr>
            <a:t>Canaliza recursos</a:t>
          </a:r>
        </a:p>
      </dgm:t>
    </dgm:pt>
    <dgm:pt modelId="{88781594-954B-458F-B9CC-CDE4C08D4EA7}" type="parTrans" cxnId="{03F00484-C86E-402D-8432-5D2D788B0618}">
      <dgm:prSet/>
      <dgm:spPr/>
      <dgm:t>
        <a:bodyPr/>
        <a:lstStyle/>
        <a:p>
          <a:endParaRPr lang="es-EC"/>
        </a:p>
      </dgm:t>
    </dgm:pt>
    <dgm:pt modelId="{323C0D20-4C04-4C73-B444-81BDDA64988F}" type="sibTrans" cxnId="{03F00484-C86E-402D-8432-5D2D788B0618}">
      <dgm:prSet/>
      <dgm:spPr/>
      <dgm:t>
        <a:bodyPr/>
        <a:lstStyle/>
        <a:p>
          <a:endParaRPr lang="es-EC"/>
        </a:p>
      </dgm:t>
    </dgm:pt>
    <dgm:pt modelId="{146900D1-010C-4548-90E7-ECA901902073}" type="pres">
      <dgm:prSet presAssocID="{80B6015A-C3D3-4E0A-9DC2-2F2D6D61E57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44A834BF-DEFB-4D05-8648-AE146FCA7E67}" type="pres">
      <dgm:prSet presAssocID="{80B6015A-C3D3-4E0A-9DC2-2F2D6D61E573}" presName="Name1" presStyleCnt="0"/>
      <dgm:spPr/>
    </dgm:pt>
    <dgm:pt modelId="{3A6830A4-963D-45D9-8444-BCAE1E3B0B1F}" type="pres">
      <dgm:prSet presAssocID="{80B6015A-C3D3-4E0A-9DC2-2F2D6D61E573}" presName="cycle" presStyleCnt="0"/>
      <dgm:spPr/>
    </dgm:pt>
    <dgm:pt modelId="{73ACA0D9-E6C8-4795-8887-92F8F4448A32}" type="pres">
      <dgm:prSet presAssocID="{80B6015A-C3D3-4E0A-9DC2-2F2D6D61E573}" presName="srcNode" presStyleLbl="node1" presStyleIdx="0" presStyleCnt="3"/>
      <dgm:spPr/>
    </dgm:pt>
    <dgm:pt modelId="{A88F0545-EC0C-4984-AB5A-9FF1C0B206F2}" type="pres">
      <dgm:prSet presAssocID="{80B6015A-C3D3-4E0A-9DC2-2F2D6D61E573}" presName="conn" presStyleLbl="parChTrans1D2" presStyleIdx="0" presStyleCnt="1"/>
      <dgm:spPr/>
      <dgm:t>
        <a:bodyPr/>
        <a:lstStyle/>
        <a:p>
          <a:endParaRPr lang="es-EC"/>
        </a:p>
      </dgm:t>
    </dgm:pt>
    <dgm:pt modelId="{F35175C5-530D-4605-AC93-15F726E80D7D}" type="pres">
      <dgm:prSet presAssocID="{80B6015A-C3D3-4E0A-9DC2-2F2D6D61E573}" presName="extraNode" presStyleLbl="node1" presStyleIdx="0" presStyleCnt="3"/>
      <dgm:spPr/>
    </dgm:pt>
    <dgm:pt modelId="{E79DA36C-A8DE-4786-BC52-9368DBC70EB5}" type="pres">
      <dgm:prSet presAssocID="{80B6015A-C3D3-4E0A-9DC2-2F2D6D61E573}" presName="dstNode" presStyleLbl="node1" presStyleIdx="0" presStyleCnt="3"/>
      <dgm:spPr/>
    </dgm:pt>
    <dgm:pt modelId="{0D5978D2-4BE6-41E0-B316-DD114461AFB6}" type="pres">
      <dgm:prSet presAssocID="{2070D4D6-4C97-4BFB-9F27-38692ABB328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CA5841-E0A9-428D-A3AA-CB1F1BB5F810}" type="pres">
      <dgm:prSet presAssocID="{2070D4D6-4C97-4BFB-9F27-38692ABB3284}" presName="accent_1" presStyleCnt="0"/>
      <dgm:spPr/>
    </dgm:pt>
    <dgm:pt modelId="{5BC36F34-A711-4EB4-BE81-D1F529099610}" type="pres">
      <dgm:prSet presAssocID="{2070D4D6-4C97-4BFB-9F27-38692ABB3284}" presName="accentRepeatNode" presStyleLbl="solidFgAcc1" presStyleIdx="0" presStyleCnt="3"/>
      <dgm:spPr/>
    </dgm:pt>
    <dgm:pt modelId="{F092E791-2B12-41B6-83D1-8EAEB50FFC3B}" type="pres">
      <dgm:prSet presAssocID="{8DAE9980-1FDD-466B-92B2-789F3D34A04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716E38-9DB8-4841-8114-DFAB43BBE5F4}" type="pres">
      <dgm:prSet presAssocID="{8DAE9980-1FDD-466B-92B2-789F3D34A04C}" presName="accent_2" presStyleCnt="0"/>
      <dgm:spPr/>
    </dgm:pt>
    <dgm:pt modelId="{8E09B983-860F-46D2-BBE3-D66C8DA327B2}" type="pres">
      <dgm:prSet presAssocID="{8DAE9980-1FDD-466B-92B2-789F3D34A04C}" presName="accentRepeatNode" presStyleLbl="solidFgAcc1" presStyleIdx="1" presStyleCnt="3"/>
      <dgm:spPr/>
    </dgm:pt>
    <dgm:pt modelId="{72079AE7-49A1-4C30-9122-29EB91F73DC9}" type="pres">
      <dgm:prSet presAssocID="{028D5916-8E52-4CAE-A165-1E9D40E8B25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29BB23-AE3E-4C25-8756-073D44BBDD15}" type="pres">
      <dgm:prSet presAssocID="{028D5916-8E52-4CAE-A165-1E9D40E8B250}" presName="accent_3" presStyleCnt="0"/>
      <dgm:spPr/>
    </dgm:pt>
    <dgm:pt modelId="{F1C82BAA-4456-4679-9A36-3D0F26A1C478}" type="pres">
      <dgm:prSet presAssocID="{028D5916-8E52-4CAE-A165-1E9D40E8B250}" presName="accentRepeatNode" presStyleLbl="solidFgAcc1" presStyleIdx="2" presStyleCnt="3"/>
      <dgm:spPr/>
    </dgm:pt>
  </dgm:ptLst>
  <dgm:cxnLst>
    <dgm:cxn modelId="{A20B8CD2-5E13-4FBA-B5BE-96751A7E51DD}" type="presOf" srcId="{80B6015A-C3D3-4E0A-9DC2-2F2D6D61E573}" destId="{146900D1-010C-4548-90E7-ECA901902073}" srcOrd="0" destOrd="0" presId="urn:microsoft.com/office/officeart/2008/layout/VerticalCurvedList"/>
    <dgm:cxn modelId="{7E44D0C4-8F62-4DB8-8B49-9EF14AADAF68}" type="presOf" srcId="{8DAE9980-1FDD-466B-92B2-789F3D34A04C}" destId="{F092E791-2B12-41B6-83D1-8EAEB50FFC3B}" srcOrd="0" destOrd="0" presId="urn:microsoft.com/office/officeart/2008/layout/VerticalCurvedList"/>
    <dgm:cxn modelId="{08BFAD06-7FDA-43B4-8704-1BC6A93796AE}" type="presOf" srcId="{028D5916-8E52-4CAE-A165-1E9D40E8B250}" destId="{72079AE7-49A1-4C30-9122-29EB91F73DC9}" srcOrd="0" destOrd="0" presId="urn:microsoft.com/office/officeart/2008/layout/VerticalCurvedList"/>
    <dgm:cxn modelId="{3E060274-4A24-4D4D-8989-08B98BF23891}" srcId="{80B6015A-C3D3-4E0A-9DC2-2F2D6D61E573}" destId="{8DAE9980-1FDD-466B-92B2-789F3D34A04C}" srcOrd="1" destOrd="0" parTransId="{65775061-ED00-459C-8FAD-1E9F97CB5A43}" sibTransId="{7100A7A3-904B-471E-A34C-9F134EC26368}"/>
    <dgm:cxn modelId="{05D69D32-4278-4E25-A64A-6C284D802A21}" type="presOf" srcId="{8721C11C-E9CF-4F11-BEBD-47057B375E67}" destId="{A88F0545-EC0C-4984-AB5A-9FF1C0B206F2}" srcOrd="0" destOrd="0" presId="urn:microsoft.com/office/officeart/2008/layout/VerticalCurvedList"/>
    <dgm:cxn modelId="{B59BA4D7-B5A1-4FF6-972F-62BFD2D82571}" srcId="{80B6015A-C3D3-4E0A-9DC2-2F2D6D61E573}" destId="{2070D4D6-4C97-4BFB-9F27-38692ABB3284}" srcOrd="0" destOrd="0" parTransId="{11511D88-0265-4344-A145-3F492EA40AEE}" sibTransId="{8721C11C-E9CF-4F11-BEBD-47057B375E67}"/>
    <dgm:cxn modelId="{30A0C3D2-0F92-46B1-8C46-97B4136AB86A}" type="presOf" srcId="{2070D4D6-4C97-4BFB-9F27-38692ABB3284}" destId="{0D5978D2-4BE6-41E0-B316-DD114461AFB6}" srcOrd="0" destOrd="0" presId="urn:microsoft.com/office/officeart/2008/layout/VerticalCurvedList"/>
    <dgm:cxn modelId="{03F00484-C86E-402D-8432-5D2D788B0618}" srcId="{80B6015A-C3D3-4E0A-9DC2-2F2D6D61E573}" destId="{028D5916-8E52-4CAE-A165-1E9D40E8B250}" srcOrd="2" destOrd="0" parTransId="{88781594-954B-458F-B9CC-CDE4C08D4EA7}" sibTransId="{323C0D20-4C04-4C73-B444-81BDDA64988F}"/>
    <dgm:cxn modelId="{009C9603-8B50-43FA-84E3-33B04E88F954}" type="presParOf" srcId="{146900D1-010C-4548-90E7-ECA901902073}" destId="{44A834BF-DEFB-4D05-8648-AE146FCA7E67}" srcOrd="0" destOrd="0" presId="urn:microsoft.com/office/officeart/2008/layout/VerticalCurvedList"/>
    <dgm:cxn modelId="{A2AFAA21-C115-4DE6-850E-E67D03B9F325}" type="presParOf" srcId="{44A834BF-DEFB-4D05-8648-AE146FCA7E67}" destId="{3A6830A4-963D-45D9-8444-BCAE1E3B0B1F}" srcOrd="0" destOrd="0" presId="urn:microsoft.com/office/officeart/2008/layout/VerticalCurvedList"/>
    <dgm:cxn modelId="{0EF32B67-DAEE-4488-BA13-B73B20F4FA56}" type="presParOf" srcId="{3A6830A4-963D-45D9-8444-BCAE1E3B0B1F}" destId="{73ACA0D9-E6C8-4795-8887-92F8F4448A32}" srcOrd="0" destOrd="0" presId="urn:microsoft.com/office/officeart/2008/layout/VerticalCurvedList"/>
    <dgm:cxn modelId="{28AD9880-2E80-4BFE-94DE-F92A14869004}" type="presParOf" srcId="{3A6830A4-963D-45D9-8444-BCAE1E3B0B1F}" destId="{A88F0545-EC0C-4984-AB5A-9FF1C0B206F2}" srcOrd="1" destOrd="0" presId="urn:microsoft.com/office/officeart/2008/layout/VerticalCurvedList"/>
    <dgm:cxn modelId="{91A047CD-D2C5-4D1D-9D77-E87ACFCF666D}" type="presParOf" srcId="{3A6830A4-963D-45D9-8444-BCAE1E3B0B1F}" destId="{F35175C5-530D-4605-AC93-15F726E80D7D}" srcOrd="2" destOrd="0" presId="urn:microsoft.com/office/officeart/2008/layout/VerticalCurvedList"/>
    <dgm:cxn modelId="{F030D063-DD8B-43CA-B699-ED7FFCF5EDE0}" type="presParOf" srcId="{3A6830A4-963D-45D9-8444-BCAE1E3B0B1F}" destId="{E79DA36C-A8DE-4786-BC52-9368DBC70EB5}" srcOrd="3" destOrd="0" presId="urn:microsoft.com/office/officeart/2008/layout/VerticalCurvedList"/>
    <dgm:cxn modelId="{8CF81517-1F2E-4537-884E-D57F6FB2A597}" type="presParOf" srcId="{44A834BF-DEFB-4D05-8648-AE146FCA7E67}" destId="{0D5978D2-4BE6-41E0-B316-DD114461AFB6}" srcOrd="1" destOrd="0" presId="urn:microsoft.com/office/officeart/2008/layout/VerticalCurvedList"/>
    <dgm:cxn modelId="{E77020AC-352A-4FF7-8988-D9F1B9ACBED2}" type="presParOf" srcId="{44A834BF-DEFB-4D05-8648-AE146FCA7E67}" destId="{10CA5841-E0A9-428D-A3AA-CB1F1BB5F810}" srcOrd="2" destOrd="0" presId="urn:microsoft.com/office/officeart/2008/layout/VerticalCurvedList"/>
    <dgm:cxn modelId="{F13CF2AF-5A97-4B2B-B09F-A1FF268C8727}" type="presParOf" srcId="{10CA5841-E0A9-428D-A3AA-CB1F1BB5F810}" destId="{5BC36F34-A711-4EB4-BE81-D1F529099610}" srcOrd="0" destOrd="0" presId="urn:microsoft.com/office/officeart/2008/layout/VerticalCurvedList"/>
    <dgm:cxn modelId="{ACB3B607-315C-49CF-8010-4D5D1AF54ECA}" type="presParOf" srcId="{44A834BF-DEFB-4D05-8648-AE146FCA7E67}" destId="{F092E791-2B12-41B6-83D1-8EAEB50FFC3B}" srcOrd="3" destOrd="0" presId="urn:microsoft.com/office/officeart/2008/layout/VerticalCurvedList"/>
    <dgm:cxn modelId="{102247E5-EAA9-441F-8C0C-ACA84C6B42BD}" type="presParOf" srcId="{44A834BF-DEFB-4D05-8648-AE146FCA7E67}" destId="{D1716E38-9DB8-4841-8114-DFAB43BBE5F4}" srcOrd="4" destOrd="0" presId="urn:microsoft.com/office/officeart/2008/layout/VerticalCurvedList"/>
    <dgm:cxn modelId="{244E0115-7F71-413C-88A7-95C5E9CF0472}" type="presParOf" srcId="{D1716E38-9DB8-4841-8114-DFAB43BBE5F4}" destId="{8E09B983-860F-46D2-BBE3-D66C8DA327B2}" srcOrd="0" destOrd="0" presId="urn:microsoft.com/office/officeart/2008/layout/VerticalCurvedList"/>
    <dgm:cxn modelId="{3EE96A86-B51D-482C-91BA-229CB5A35108}" type="presParOf" srcId="{44A834BF-DEFB-4D05-8648-AE146FCA7E67}" destId="{72079AE7-49A1-4C30-9122-29EB91F73DC9}" srcOrd="5" destOrd="0" presId="urn:microsoft.com/office/officeart/2008/layout/VerticalCurvedList"/>
    <dgm:cxn modelId="{F234D1FD-F37A-4EA3-969B-DD2BEB8B7BB9}" type="presParOf" srcId="{44A834BF-DEFB-4D05-8648-AE146FCA7E67}" destId="{EB29BB23-AE3E-4C25-8756-073D44BBDD15}" srcOrd="6" destOrd="0" presId="urn:microsoft.com/office/officeart/2008/layout/VerticalCurvedList"/>
    <dgm:cxn modelId="{70BB0B57-0A36-437A-BFC3-D7BB5ADECE2B}" type="presParOf" srcId="{EB29BB23-AE3E-4C25-8756-073D44BBDD15}" destId="{F1C82BAA-4456-4679-9A36-3D0F26A1C47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319D98-D59B-4542-A518-35BC870D3A60}" type="doc">
      <dgm:prSet loTypeId="urn:microsoft.com/office/officeart/2005/8/layout/hierarchy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3B4B5245-0FF0-4821-A53A-5BA4833E544E}">
      <dgm:prSet phldrT="[Texto]" custT="1"/>
      <dgm:spPr/>
      <dgm:t>
        <a:bodyPr/>
        <a:lstStyle/>
        <a:p>
          <a:pPr algn="ctr"/>
          <a:r>
            <a:rPr lang="es-EC" sz="2200" dirty="0">
              <a:latin typeface="+mj-lt"/>
            </a:rPr>
            <a:t>O. General </a:t>
          </a:r>
        </a:p>
      </dgm:t>
    </dgm:pt>
    <dgm:pt modelId="{385888FB-AD48-4AF7-981D-F0019428BD82}" type="parTrans" cxnId="{26D4ECDE-7033-46B2-99C8-74EB0AFA36E5}">
      <dgm:prSet/>
      <dgm:spPr/>
      <dgm:t>
        <a:bodyPr/>
        <a:lstStyle/>
        <a:p>
          <a:endParaRPr lang="es-EC" sz="2200"/>
        </a:p>
      </dgm:t>
    </dgm:pt>
    <dgm:pt modelId="{8EC5F230-EDB9-4577-A40E-8681C5110C5C}" type="sibTrans" cxnId="{26D4ECDE-7033-46B2-99C8-74EB0AFA36E5}">
      <dgm:prSet/>
      <dgm:spPr/>
      <dgm:t>
        <a:bodyPr/>
        <a:lstStyle/>
        <a:p>
          <a:endParaRPr lang="es-EC" sz="2200"/>
        </a:p>
      </dgm:t>
    </dgm:pt>
    <dgm:pt modelId="{98EA3B54-9D0A-4165-955B-5D664F457A6A}">
      <dgm:prSet phldrT="[Texto]" custT="1"/>
      <dgm:spPr/>
      <dgm:t>
        <a:bodyPr/>
        <a:lstStyle/>
        <a:p>
          <a:pPr algn="just">
            <a:lnSpc>
              <a:spcPct val="100000"/>
            </a:lnSpc>
          </a:pPr>
          <a:r>
            <a:rPr lang="es-EC" sz="2000" dirty="0">
              <a:latin typeface="+mj-lt"/>
            </a:rPr>
            <a:t>Estudiar la relación entre la rentabilidad y morosidad en los bancos privados mediante el análisis del entorno económico, liquidez, eficiencia  financiera para contrastar la hipótesis planteada.</a:t>
          </a:r>
        </a:p>
      </dgm:t>
    </dgm:pt>
    <dgm:pt modelId="{45BD7ABA-D615-4331-8D88-AB382D305737}" type="parTrans" cxnId="{3CB272FF-F461-4938-8E2C-1187646FE6C5}">
      <dgm:prSet/>
      <dgm:spPr/>
      <dgm:t>
        <a:bodyPr/>
        <a:lstStyle/>
        <a:p>
          <a:endParaRPr lang="es-EC" sz="2200"/>
        </a:p>
      </dgm:t>
    </dgm:pt>
    <dgm:pt modelId="{34E605FA-D98F-4223-AD08-DCA31AB5B011}" type="sibTrans" cxnId="{3CB272FF-F461-4938-8E2C-1187646FE6C5}">
      <dgm:prSet/>
      <dgm:spPr/>
      <dgm:t>
        <a:bodyPr/>
        <a:lstStyle/>
        <a:p>
          <a:endParaRPr lang="es-EC" sz="2200"/>
        </a:p>
      </dgm:t>
    </dgm:pt>
    <dgm:pt modelId="{74923984-BC9B-47C3-A04B-78813A0FADE4}">
      <dgm:prSet phldrT="[Texto]" custT="1"/>
      <dgm:spPr/>
      <dgm:t>
        <a:bodyPr/>
        <a:lstStyle/>
        <a:p>
          <a:r>
            <a:rPr lang="es-EC" sz="2200" dirty="0">
              <a:latin typeface="+mj-lt"/>
            </a:rPr>
            <a:t>O. Específicos</a:t>
          </a:r>
        </a:p>
      </dgm:t>
    </dgm:pt>
    <dgm:pt modelId="{DB058EB2-8816-4F19-BE65-1DE6F991B5AF}" type="parTrans" cxnId="{C12508B9-8A7A-4E90-A8B4-6AD6167F1018}">
      <dgm:prSet/>
      <dgm:spPr/>
      <dgm:t>
        <a:bodyPr/>
        <a:lstStyle/>
        <a:p>
          <a:endParaRPr lang="es-EC" sz="2200"/>
        </a:p>
      </dgm:t>
    </dgm:pt>
    <dgm:pt modelId="{DA479AE0-FF99-44A4-AFAC-FB5D7BCA0912}" type="sibTrans" cxnId="{C12508B9-8A7A-4E90-A8B4-6AD6167F1018}">
      <dgm:prSet/>
      <dgm:spPr/>
      <dgm:t>
        <a:bodyPr/>
        <a:lstStyle/>
        <a:p>
          <a:endParaRPr lang="es-EC" sz="2200"/>
        </a:p>
      </dgm:t>
    </dgm:pt>
    <dgm:pt modelId="{5BC5B39B-ACEC-49A7-80E8-206B9836F8E0}">
      <dgm:prSet phldrT="[Texto]" custT="1"/>
      <dgm:spPr/>
      <dgm:t>
        <a:bodyPr/>
        <a:lstStyle/>
        <a:p>
          <a:pPr algn="just">
            <a:lnSpc>
              <a:spcPct val="100000"/>
            </a:lnSpc>
          </a:pPr>
          <a:r>
            <a:rPr lang="es-EC" sz="2000" dirty="0">
              <a:latin typeface="+mj-lt"/>
            </a:rPr>
            <a:t>Observar la evolución de variables explicativas de la rentabilidad y morosidad. </a:t>
          </a:r>
        </a:p>
      </dgm:t>
    </dgm:pt>
    <dgm:pt modelId="{A18DD095-BC2B-4EC9-BE6C-96F9E0359D51}" type="parTrans" cxnId="{29BAE626-82ED-40A9-B89C-669610B38924}">
      <dgm:prSet/>
      <dgm:spPr/>
      <dgm:t>
        <a:bodyPr/>
        <a:lstStyle/>
        <a:p>
          <a:endParaRPr lang="es-EC" sz="2200"/>
        </a:p>
      </dgm:t>
    </dgm:pt>
    <dgm:pt modelId="{F1CC536E-B40B-4F52-B956-52D1610E64EB}" type="sibTrans" cxnId="{29BAE626-82ED-40A9-B89C-669610B38924}">
      <dgm:prSet/>
      <dgm:spPr/>
      <dgm:t>
        <a:bodyPr/>
        <a:lstStyle/>
        <a:p>
          <a:endParaRPr lang="es-EC" sz="2200"/>
        </a:p>
      </dgm:t>
    </dgm:pt>
    <dgm:pt modelId="{E0B7858A-B6AF-4288-84C4-4FC0FA18B7FD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s-EC" sz="2000" dirty="0">
              <a:latin typeface="+mj-lt"/>
            </a:rPr>
            <a:t>Identificar el comportamiento del crédito. </a:t>
          </a:r>
        </a:p>
      </dgm:t>
    </dgm:pt>
    <dgm:pt modelId="{07C97380-51CA-4F11-B631-EE0C98F02924}" type="parTrans" cxnId="{2FA04838-20CC-4C89-87DE-E82821B0D36F}">
      <dgm:prSet/>
      <dgm:spPr/>
      <dgm:t>
        <a:bodyPr/>
        <a:lstStyle/>
        <a:p>
          <a:endParaRPr lang="es-EC" sz="2200"/>
        </a:p>
      </dgm:t>
    </dgm:pt>
    <dgm:pt modelId="{997BE72A-F89C-4145-9FF1-A8829C6ADA83}" type="sibTrans" cxnId="{2FA04838-20CC-4C89-87DE-E82821B0D36F}">
      <dgm:prSet/>
      <dgm:spPr/>
      <dgm:t>
        <a:bodyPr/>
        <a:lstStyle/>
        <a:p>
          <a:endParaRPr lang="es-EC" sz="2200"/>
        </a:p>
      </dgm:t>
    </dgm:pt>
    <dgm:pt modelId="{A5AA7041-51DC-457E-9688-8865D15673A7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s-EC" sz="2000" dirty="0">
              <a:latin typeface="+mj-lt"/>
            </a:rPr>
            <a:t>Comparación </a:t>
          </a:r>
          <a:r>
            <a:rPr lang="es-EC" sz="2000">
              <a:latin typeface="+mj-lt"/>
            </a:rPr>
            <a:t>entre  crecimiento </a:t>
          </a:r>
          <a:r>
            <a:rPr lang="es-EC" sz="2000" dirty="0">
              <a:latin typeface="+mj-lt"/>
            </a:rPr>
            <a:t>económico, rentabilidad y morosidad.</a:t>
          </a:r>
        </a:p>
      </dgm:t>
    </dgm:pt>
    <dgm:pt modelId="{9F371651-071F-41E9-B962-5A61F0918DD2}" type="parTrans" cxnId="{6DDBAAB1-32EC-4DAC-A2DB-F7E94C4F6104}">
      <dgm:prSet/>
      <dgm:spPr/>
      <dgm:t>
        <a:bodyPr/>
        <a:lstStyle/>
        <a:p>
          <a:endParaRPr lang="es-EC" sz="2200"/>
        </a:p>
      </dgm:t>
    </dgm:pt>
    <dgm:pt modelId="{1106D54D-05E0-4D77-9E9C-6DA277C0399F}" type="sibTrans" cxnId="{6DDBAAB1-32EC-4DAC-A2DB-F7E94C4F6104}">
      <dgm:prSet/>
      <dgm:spPr/>
      <dgm:t>
        <a:bodyPr/>
        <a:lstStyle/>
        <a:p>
          <a:endParaRPr lang="es-EC" sz="2200"/>
        </a:p>
      </dgm:t>
    </dgm:pt>
    <dgm:pt modelId="{602FA54E-C8D8-4F49-8729-80B53BB1FD03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s-EC" sz="2000" dirty="0">
              <a:latin typeface="+mj-lt"/>
            </a:rPr>
            <a:t>Contraste de hipótesis.</a:t>
          </a:r>
        </a:p>
      </dgm:t>
    </dgm:pt>
    <dgm:pt modelId="{2EE7D0B1-6BEB-41B7-B695-CDDE71FB5D37}" type="parTrans" cxnId="{5CD53906-8FF7-4394-AADD-FF962D1E2ABD}">
      <dgm:prSet/>
      <dgm:spPr/>
      <dgm:t>
        <a:bodyPr/>
        <a:lstStyle/>
        <a:p>
          <a:endParaRPr lang="es-EC" sz="2200"/>
        </a:p>
      </dgm:t>
    </dgm:pt>
    <dgm:pt modelId="{C23C32FC-7EA3-4B0A-8EAC-C5BB78E7FE7F}" type="sibTrans" cxnId="{5CD53906-8FF7-4394-AADD-FF962D1E2ABD}">
      <dgm:prSet/>
      <dgm:spPr/>
      <dgm:t>
        <a:bodyPr/>
        <a:lstStyle/>
        <a:p>
          <a:endParaRPr lang="es-EC" sz="2200"/>
        </a:p>
      </dgm:t>
    </dgm:pt>
    <dgm:pt modelId="{A0D74501-8B3D-40CE-94C2-7B392937CC34}" type="pres">
      <dgm:prSet presAssocID="{E3319D98-D59B-4542-A518-35BC870D3A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BA301D37-E6ED-4EC8-903E-E369BA764E8C}" type="pres">
      <dgm:prSet presAssocID="{3B4B5245-0FF0-4821-A53A-5BA4833E544E}" presName="root" presStyleCnt="0"/>
      <dgm:spPr/>
    </dgm:pt>
    <dgm:pt modelId="{814483D8-019A-4672-BF3F-74D6336DE0D1}" type="pres">
      <dgm:prSet presAssocID="{3B4B5245-0FF0-4821-A53A-5BA4833E544E}" presName="rootComposite" presStyleCnt="0"/>
      <dgm:spPr/>
    </dgm:pt>
    <dgm:pt modelId="{F766D6F4-F079-4658-8249-10CF2D197D37}" type="pres">
      <dgm:prSet presAssocID="{3B4B5245-0FF0-4821-A53A-5BA4833E544E}" presName="rootText" presStyleLbl="node1" presStyleIdx="0" presStyleCnt="2" custLinFactNeighborX="1863" custLinFactNeighborY="10852"/>
      <dgm:spPr/>
      <dgm:t>
        <a:bodyPr/>
        <a:lstStyle/>
        <a:p>
          <a:endParaRPr lang="es-EC"/>
        </a:p>
      </dgm:t>
    </dgm:pt>
    <dgm:pt modelId="{00AB55B6-30D8-4115-A63C-C12CD2692CC9}" type="pres">
      <dgm:prSet presAssocID="{3B4B5245-0FF0-4821-A53A-5BA4833E544E}" presName="rootConnector" presStyleLbl="node1" presStyleIdx="0" presStyleCnt="2"/>
      <dgm:spPr/>
      <dgm:t>
        <a:bodyPr/>
        <a:lstStyle/>
        <a:p>
          <a:endParaRPr lang="es-EC"/>
        </a:p>
      </dgm:t>
    </dgm:pt>
    <dgm:pt modelId="{EF83EC26-28FC-4189-A391-5E2E61B382AD}" type="pres">
      <dgm:prSet presAssocID="{3B4B5245-0FF0-4821-A53A-5BA4833E544E}" presName="childShape" presStyleCnt="0"/>
      <dgm:spPr/>
    </dgm:pt>
    <dgm:pt modelId="{D67BEE22-011D-4645-83B4-2BAE7B1DBC9A}" type="pres">
      <dgm:prSet presAssocID="{45BD7ABA-D615-4331-8D88-AB382D305737}" presName="Name13" presStyleLbl="parChTrans1D2" presStyleIdx="0" presStyleCnt="5"/>
      <dgm:spPr/>
      <dgm:t>
        <a:bodyPr/>
        <a:lstStyle/>
        <a:p>
          <a:endParaRPr lang="es-EC"/>
        </a:p>
      </dgm:t>
    </dgm:pt>
    <dgm:pt modelId="{50E5C349-3F80-4C68-B2EE-BD26B37136E4}" type="pres">
      <dgm:prSet presAssocID="{98EA3B54-9D0A-4165-955B-5D664F457A6A}" presName="childText" presStyleLbl="bgAcc1" presStyleIdx="0" presStyleCnt="5" custScaleX="253316" custScaleY="219467" custLinFactNeighborX="-1137" custLinFactNeighborY="-612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E84947-2867-42C0-B92E-9E4BF1E8AEAC}" type="pres">
      <dgm:prSet presAssocID="{74923984-BC9B-47C3-A04B-78813A0FADE4}" presName="root" presStyleCnt="0"/>
      <dgm:spPr/>
    </dgm:pt>
    <dgm:pt modelId="{CE6F17D7-39DF-4C9B-8EA3-8C3B1E60A6FC}" type="pres">
      <dgm:prSet presAssocID="{74923984-BC9B-47C3-A04B-78813A0FADE4}" presName="rootComposite" presStyleCnt="0"/>
      <dgm:spPr/>
    </dgm:pt>
    <dgm:pt modelId="{542244F6-B843-4536-BCBE-D46A1999E75D}" type="pres">
      <dgm:prSet presAssocID="{74923984-BC9B-47C3-A04B-78813A0FADE4}" presName="rootText" presStyleLbl="node1" presStyleIdx="1" presStyleCnt="2"/>
      <dgm:spPr/>
      <dgm:t>
        <a:bodyPr/>
        <a:lstStyle/>
        <a:p>
          <a:endParaRPr lang="es-EC"/>
        </a:p>
      </dgm:t>
    </dgm:pt>
    <dgm:pt modelId="{5EA8C93D-1DCF-4E46-B83D-11BAC43A7E07}" type="pres">
      <dgm:prSet presAssocID="{74923984-BC9B-47C3-A04B-78813A0FADE4}" presName="rootConnector" presStyleLbl="node1" presStyleIdx="1" presStyleCnt="2"/>
      <dgm:spPr/>
      <dgm:t>
        <a:bodyPr/>
        <a:lstStyle/>
        <a:p>
          <a:endParaRPr lang="es-EC"/>
        </a:p>
      </dgm:t>
    </dgm:pt>
    <dgm:pt modelId="{91EF2CD8-9626-46AF-9F48-776D8EAE01B6}" type="pres">
      <dgm:prSet presAssocID="{74923984-BC9B-47C3-A04B-78813A0FADE4}" presName="childShape" presStyleCnt="0"/>
      <dgm:spPr/>
    </dgm:pt>
    <dgm:pt modelId="{406D8D4A-93B5-46D2-8BA0-72A44B675918}" type="pres">
      <dgm:prSet presAssocID="{A18DD095-BC2B-4EC9-BE6C-96F9E0359D51}" presName="Name13" presStyleLbl="parChTrans1D2" presStyleIdx="1" presStyleCnt="5"/>
      <dgm:spPr/>
      <dgm:t>
        <a:bodyPr/>
        <a:lstStyle/>
        <a:p>
          <a:endParaRPr lang="es-EC"/>
        </a:p>
      </dgm:t>
    </dgm:pt>
    <dgm:pt modelId="{79D46F9B-B5E6-4F05-AA02-BB6493959C99}" type="pres">
      <dgm:prSet presAssocID="{5BC5B39B-ACEC-49A7-80E8-206B9836F8E0}" presName="childText" presStyleLbl="bgAcc1" presStyleIdx="1" presStyleCnt="5" custScaleX="239981" custScaleY="909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0E7342-DF1E-4E1D-8AE4-34AE58D29DE1}" type="pres">
      <dgm:prSet presAssocID="{07C97380-51CA-4F11-B631-EE0C98F02924}" presName="Name13" presStyleLbl="parChTrans1D2" presStyleIdx="2" presStyleCnt="5"/>
      <dgm:spPr/>
      <dgm:t>
        <a:bodyPr/>
        <a:lstStyle/>
        <a:p>
          <a:endParaRPr lang="es-EC"/>
        </a:p>
      </dgm:t>
    </dgm:pt>
    <dgm:pt modelId="{B1649B53-9F53-4BD1-A092-5D196B32686D}" type="pres">
      <dgm:prSet presAssocID="{E0B7858A-B6AF-4288-84C4-4FC0FA18B7FD}" presName="childText" presStyleLbl="bgAcc1" presStyleIdx="2" presStyleCnt="5" custScaleX="239981" custScaleY="909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7FDC94-FB16-479E-86E8-EE158A24113E}" type="pres">
      <dgm:prSet presAssocID="{9F371651-071F-41E9-B962-5A61F0918DD2}" presName="Name13" presStyleLbl="parChTrans1D2" presStyleIdx="3" presStyleCnt="5"/>
      <dgm:spPr/>
      <dgm:t>
        <a:bodyPr/>
        <a:lstStyle/>
        <a:p>
          <a:endParaRPr lang="es-EC"/>
        </a:p>
      </dgm:t>
    </dgm:pt>
    <dgm:pt modelId="{471F8407-F339-410F-8EC4-08C5F4511C31}" type="pres">
      <dgm:prSet presAssocID="{A5AA7041-51DC-457E-9688-8865D15673A7}" presName="childText" presStyleLbl="bgAcc1" presStyleIdx="3" presStyleCnt="5" custScaleX="239981" custScaleY="909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848D668-744D-43A6-870B-B10CC8D8502E}" type="pres">
      <dgm:prSet presAssocID="{2EE7D0B1-6BEB-41B7-B695-CDDE71FB5D37}" presName="Name13" presStyleLbl="parChTrans1D2" presStyleIdx="4" presStyleCnt="5"/>
      <dgm:spPr/>
      <dgm:t>
        <a:bodyPr/>
        <a:lstStyle/>
        <a:p>
          <a:endParaRPr lang="es-EC"/>
        </a:p>
      </dgm:t>
    </dgm:pt>
    <dgm:pt modelId="{E34D4F12-618C-4EFE-B8D6-D298320F6CC3}" type="pres">
      <dgm:prSet presAssocID="{602FA54E-C8D8-4F49-8729-80B53BB1FD03}" presName="childText" presStyleLbl="bgAcc1" presStyleIdx="4" presStyleCnt="5" custScaleX="239981" custScaleY="909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B814DDC-817E-45C8-8F31-1E2AF90D2DEB}" type="presOf" srcId="{3B4B5245-0FF0-4821-A53A-5BA4833E544E}" destId="{F766D6F4-F079-4658-8249-10CF2D197D37}" srcOrd="0" destOrd="0" presId="urn:microsoft.com/office/officeart/2005/8/layout/hierarchy3"/>
    <dgm:cxn modelId="{26D4ECDE-7033-46B2-99C8-74EB0AFA36E5}" srcId="{E3319D98-D59B-4542-A518-35BC870D3A60}" destId="{3B4B5245-0FF0-4821-A53A-5BA4833E544E}" srcOrd="0" destOrd="0" parTransId="{385888FB-AD48-4AF7-981D-F0019428BD82}" sibTransId="{8EC5F230-EDB9-4577-A40E-8681C5110C5C}"/>
    <dgm:cxn modelId="{829A0D26-5BDA-4CED-B169-1B4FAA2FE3A6}" type="presOf" srcId="{98EA3B54-9D0A-4165-955B-5D664F457A6A}" destId="{50E5C349-3F80-4C68-B2EE-BD26B37136E4}" srcOrd="0" destOrd="0" presId="urn:microsoft.com/office/officeart/2005/8/layout/hierarchy3"/>
    <dgm:cxn modelId="{3CB272FF-F461-4938-8E2C-1187646FE6C5}" srcId="{3B4B5245-0FF0-4821-A53A-5BA4833E544E}" destId="{98EA3B54-9D0A-4165-955B-5D664F457A6A}" srcOrd="0" destOrd="0" parTransId="{45BD7ABA-D615-4331-8D88-AB382D305737}" sibTransId="{34E605FA-D98F-4223-AD08-DCA31AB5B011}"/>
    <dgm:cxn modelId="{29BAE626-82ED-40A9-B89C-669610B38924}" srcId="{74923984-BC9B-47C3-A04B-78813A0FADE4}" destId="{5BC5B39B-ACEC-49A7-80E8-206B9836F8E0}" srcOrd="0" destOrd="0" parTransId="{A18DD095-BC2B-4EC9-BE6C-96F9E0359D51}" sibTransId="{F1CC536E-B40B-4F52-B956-52D1610E64EB}"/>
    <dgm:cxn modelId="{FBA3ACDC-5CDE-4418-94DD-A66F33C51F1D}" type="presOf" srcId="{E0B7858A-B6AF-4288-84C4-4FC0FA18B7FD}" destId="{B1649B53-9F53-4BD1-A092-5D196B32686D}" srcOrd="0" destOrd="0" presId="urn:microsoft.com/office/officeart/2005/8/layout/hierarchy3"/>
    <dgm:cxn modelId="{D17A17AD-E1BC-41BC-8757-285B65550861}" type="presOf" srcId="{74923984-BC9B-47C3-A04B-78813A0FADE4}" destId="{5EA8C93D-1DCF-4E46-B83D-11BAC43A7E07}" srcOrd="1" destOrd="0" presId="urn:microsoft.com/office/officeart/2005/8/layout/hierarchy3"/>
    <dgm:cxn modelId="{EF03CC64-6B79-41A9-A1A0-26F688CDF818}" type="presOf" srcId="{45BD7ABA-D615-4331-8D88-AB382D305737}" destId="{D67BEE22-011D-4645-83B4-2BAE7B1DBC9A}" srcOrd="0" destOrd="0" presId="urn:microsoft.com/office/officeart/2005/8/layout/hierarchy3"/>
    <dgm:cxn modelId="{3F28D7D3-6B9B-4330-AACC-C69E2D5639BB}" type="presOf" srcId="{74923984-BC9B-47C3-A04B-78813A0FADE4}" destId="{542244F6-B843-4536-BCBE-D46A1999E75D}" srcOrd="0" destOrd="0" presId="urn:microsoft.com/office/officeart/2005/8/layout/hierarchy3"/>
    <dgm:cxn modelId="{D5F6B0F0-FF61-435D-BAD7-1E857251A91F}" type="presOf" srcId="{9F371651-071F-41E9-B962-5A61F0918DD2}" destId="{137FDC94-FB16-479E-86E8-EE158A24113E}" srcOrd="0" destOrd="0" presId="urn:microsoft.com/office/officeart/2005/8/layout/hierarchy3"/>
    <dgm:cxn modelId="{2FA04838-20CC-4C89-87DE-E82821B0D36F}" srcId="{74923984-BC9B-47C3-A04B-78813A0FADE4}" destId="{E0B7858A-B6AF-4288-84C4-4FC0FA18B7FD}" srcOrd="1" destOrd="0" parTransId="{07C97380-51CA-4F11-B631-EE0C98F02924}" sibTransId="{997BE72A-F89C-4145-9FF1-A8829C6ADA83}"/>
    <dgm:cxn modelId="{18E69F8B-CDE5-4147-A018-F152A1D1099B}" type="presOf" srcId="{A18DD095-BC2B-4EC9-BE6C-96F9E0359D51}" destId="{406D8D4A-93B5-46D2-8BA0-72A44B675918}" srcOrd="0" destOrd="0" presId="urn:microsoft.com/office/officeart/2005/8/layout/hierarchy3"/>
    <dgm:cxn modelId="{5882B3C7-85C8-41B0-85BD-34CACED8243C}" type="presOf" srcId="{602FA54E-C8D8-4F49-8729-80B53BB1FD03}" destId="{E34D4F12-618C-4EFE-B8D6-D298320F6CC3}" srcOrd="0" destOrd="0" presId="urn:microsoft.com/office/officeart/2005/8/layout/hierarchy3"/>
    <dgm:cxn modelId="{13BC0DE9-E968-4182-A47C-9ECA84AF0299}" type="presOf" srcId="{2EE7D0B1-6BEB-41B7-B695-CDDE71FB5D37}" destId="{1848D668-744D-43A6-870B-B10CC8D8502E}" srcOrd="0" destOrd="0" presId="urn:microsoft.com/office/officeart/2005/8/layout/hierarchy3"/>
    <dgm:cxn modelId="{C12508B9-8A7A-4E90-A8B4-6AD6167F1018}" srcId="{E3319D98-D59B-4542-A518-35BC870D3A60}" destId="{74923984-BC9B-47C3-A04B-78813A0FADE4}" srcOrd="1" destOrd="0" parTransId="{DB058EB2-8816-4F19-BE65-1DE6F991B5AF}" sibTransId="{DA479AE0-FF99-44A4-AFAC-FB5D7BCA0912}"/>
    <dgm:cxn modelId="{4992B86A-F8E8-4C64-A4EF-3484DD483AE3}" type="presOf" srcId="{A5AA7041-51DC-457E-9688-8865D15673A7}" destId="{471F8407-F339-410F-8EC4-08C5F4511C31}" srcOrd="0" destOrd="0" presId="urn:microsoft.com/office/officeart/2005/8/layout/hierarchy3"/>
    <dgm:cxn modelId="{A4F92C2A-9CDE-4B95-B089-099C7CB66C18}" type="presOf" srcId="{E3319D98-D59B-4542-A518-35BC870D3A60}" destId="{A0D74501-8B3D-40CE-94C2-7B392937CC34}" srcOrd="0" destOrd="0" presId="urn:microsoft.com/office/officeart/2005/8/layout/hierarchy3"/>
    <dgm:cxn modelId="{6DDBAAB1-32EC-4DAC-A2DB-F7E94C4F6104}" srcId="{74923984-BC9B-47C3-A04B-78813A0FADE4}" destId="{A5AA7041-51DC-457E-9688-8865D15673A7}" srcOrd="2" destOrd="0" parTransId="{9F371651-071F-41E9-B962-5A61F0918DD2}" sibTransId="{1106D54D-05E0-4D77-9E9C-6DA277C0399F}"/>
    <dgm:cxn modelId="{5CD53906-8FF7-4394-AADD-FF962D1E2ABD}" srcId="{74923984-BC9B-47C3-A04B-78813A0FADE4}" destId="{602FA54E-C8D8-4F49-8729-80B53BB1FD03}" srcOrd="3" destOrd="0" parTransId="{2EE7D0B1-6BEB-41B7-B695-CDDE71FB5D37}" sibTransId="{C23C32FC-7EA3-4B0A-8EAC-C5BB78E7FE7F}"/>
    <dgm:cxn modelId="{726AF8D5-C01B-4DB4-AAA5-920C93F6D339}" type="presOf" srcId="{07C97380-51CA-4F11-B631-EE0C98F02924}" destId="{810E7342-DF1E-4E1D-8AE4-34AE58D29DE1}" srcOrd="0" destOrd="0" presId="urn:microsoft.com/office/officeart/2005/8/layout/hierarchy3"/>
    <dgm:cxn modelId="{BF186C1B-9E94-49A3-8B97-A7457235BC7F}" type="presOf" srcId="{5BC5B39B-ACEC-49A7-80E8-206B9836F8E0}" destId="{79D46F9B-B5E6-4F05-AA02-BB6493959C99}" srcOrd="0" destOrd="0" presId="urn:microsoft.com/office/officeart/2005/8/layout/hierarchy3"/>
    <dgm:cxn modelId="{49254115-0123-47E1-8F99-4FBF8B487418}" type="presOf" srcId="{3B4B5245-0FF0-4821-A53A-5BA4833E544E}" destId="{00AB55B6-30D8-4115-A63C-C12CD2692CC9}" srcOrd="1" destOrd="0" presId="urn:microsoft.com/office/officeart/2005/8/layout/hierarchy3"/>
    <dgm:cxn modelId="{AF5037E7-773D-48D9-9DF4-2EE5BD1199F6}" type="presParOf" srcId="{A0D74501-8B3D-40CE-94C2-7B392937CC34}" destId="{BA301D37-E6ED-4EC8-903E-E369BA764E8C}" srcOrd="0" destOrd="0" presId="urn:microsoft.com/office/officeart/2005/8/layout/hierarchy3"/>
    <dgm:cxn modelId="{B4E90D59-4D3C-4D04-A857-D669DE8362A8}" type="presParOf" srcId="{BA301D37-E6ED-4EC8-903E-E369BA764E8C}" destId="{814483D8-019A-4672-BF3F-74D6336DE0D1}" srcOrd="0" destOrd="0" presId="urn:microsoft.com/office/officeart/2005/8/layout/hierarchy3"/>
    <dgm:cxn modelId="{46998B9F-EADF-4911-8AD4-28676E90716D}" type="presParOf" srcId="{814483D8-019A-4672-BF3F-74D6336DE0D1}" destId="{F766D6F4-F079-4658-8249-10CF2D197D37}" srcOrd="0" destOrd="0" presId="urn:microsoft.com/office/officeart/2005/8/layout/hierarchy3"/>
    <dgm:cxn modelId="{5AF25504-FFC2-4B0E-8055-07B9D785E38C}" type="presParOf" srcId="{814483D8-019A-4672-BF3F-74D6336DE0D1}" destId="{00AB55B6-30D8-4115-A63C-C12CD2692CC9}" srcOrd="1" destOrd="0" presId="urn:microsoft.com/office/officeart/2005/8/layout/hierarchy3"/>
    <dgm:cxn modelId="{94BFE987-BDDB-4E32-B584-D3D121BF977C}" type="presParOf" srcId="{BA301D37-E6ED-4EC8-903E-E369BA764E8C}" destId="{EF83EC26-28FC-4189-A391-5E2E61B382AD}" srcOrd="1" destOrd="0" presId="urn:microsoft.com/office/officeart/2005/8/layout/hierarchy3"/>
    <dgm:cxn modelId="{80E8E5AE-0FA9-4E81-BC6B-0247F8D04F09}" type="presParOf" srcId="{EF83EC26-28FC-4189-A391-5E2E61B382AD}" destId="{D67BEE22-011D-4645-83B4-2BAE7B1DBC9A}" srcOrd="0" destOrd="0" presId="urn:microsoft.com/office/officeart/2005/8/layout/hierarchy3"/>
    <dgm:cxn modelId="{0166AA08-9A65-45F9-A5D9-177CC4264A0B}" type="presParOf" srcId="{EF83EC26-28FC-4189-A391-5E2E61B382AD}" destId="{50E5C349-3F80-4C68-B2EE-BD26B37136E4}" srcOrd="1" destOrd="0" presId="urn:microsoft.com/office/officeart/2005/8/layout/hierarchy3"/>
    <dgm:cxn modelId="{EFCAC5B5-8255-4674-B634-58C54F93F18D}" type="presParOf" srcId="{A0D74501-8B3D-40CE-94C2-7B392937CC34}" destId="{DCE84947-2867-42C0-B92E-9E4BF1E8AEAC}" srcOrd="1" destOrd="0" presId="urn:microsoft.com/office/officeart/2005/8/layout/hierarchy3"/>
    <dgm:cxn modelId="{CD2A36C2-FF37-4ABA-B4A8-BA6E03686D72}" type="presParOf" srcId="{DCE84947-2867-42C0-B92E-9E4BF1E8AEAC}" destId="{CE6F17D7-39DF-4C9B-8EA3-8C3B1E60A6FC}" srcOrd="0" destOrd="0" presId="urn:microsoft.com/office/officeart/2005/8/layout/hierarchy3"/>
    <dgm:cxn modelId="{2F929655-7A9B-4AFB-8993-5FDB294760CC}" type="presParOf" srcId="{CE6F17D7-39DF-4C9B-8EA3-8C3B1E60A6FC}" destId="{542244F6-B843-4536-BCBE-D46A1999E75D}" srcOrd="0" destOrd="0" presId="urn:microsoft.com/office/officeart/2005/8/layout/hierarchy3"/>
    <dgm:cxn modelId="{A5421B7E-AF63-4288-9214-A2016B9C63F7}" type="presParOf" srcId="{CE6F17D7-39DF-4C9B-8EA3-8C3B1E60A6FC}" destId="{5EA8C93D-1DCF-4E46-B83D-11BAC43A7E07}" srcOrd="1" destOrd="0" presId="urn:microsoft.com/office/officeart/2005/8/layout/hierarchy3"/>
    <dgm:cxn modelId="{755597A9-519B-440F-91EC-F197E208F477}" type="presParOf" srcId="{DCE84947-2867-42C0-B92E-9E4BF1E8AEAC}" destId="{91EF2CD8-9626-46AF-9F48-776D8EAE01B6}" srcOrd="1" destOrd="0" presId="urn:microsoft.com/office/officeart/2005/8/layout/hierarchy3"/>
    <dgm:cxn modelId="{ADF69AC3-290C-4DD8-8851-CA24CADF18C2}" type="presParOf" srcId="{91EF2CD8-9626-46AF-9F48-776D8EAE01B6}" destId="{406D8D4A-93B5-46D2-8BA0-72A44B675918}" srcOrd="0" destOrd="0" presId="urn:microsoft.com/office/officeart/2005/8/layout/hierarchy3"/>
    <dgm:cxn modelId="{86BF9412-1D28-4612-8756-D0901BF47A1E}" type="presParOf" srcId="{91EF2CD8-9626-46AF-9F48-776D8EAE01B6}" destId="{79D46F9B-B5E6-4F05-AA02-BB6493959C99}" srcOrd="1" destOrd="0" presId="urn:microsoft.com/office/officeart/2005/8/layout/hierarchy3"/>
    <dgm:cxn modelId="{B0F4A7F3-77B5-4E1D-A05F-4828B256F240}" type="presParOf" srcId="{91EF2CD8-9626-46AF-9F48-776D8EAE01B6}" destId="{810E7342-DF1E-4E1D-8AE4-34AE58D29DE1}" srcOrd="2" destOrd="0" presId="urn:microsoft.com/office/officeart/2005/8/layout/hierarchy3"/>
    <dgm:cxn modelId="{3BFD050A-E25D-4FFB-9F2A-25F36A7DB66B}" type="presParOf" srcId="{91EF2CD8-9626-46AF-9F48-776D8EAE01B6}" destId="{B1649B53-9F53-4BD1-A092-5D196B32686D}" srcOrd="3" destOrd="0" presId="urn:microsoft.com/office/officeart/2005/8/layout/hierarchy3"/>
    <dgm:cxn modelId="{8DB7DBF6-6476-4E01-AB07-5D992DE8BA00}" type="presParOf" srcId="{91EF2CD8-9626-46AF-9F48-776D8EAE01B6}" destId="{137FDC94-FB16-479E-86E8-EE158A24113E}" srcOrd="4" destOrd="0" presId="urn:microsoft.com/office/officeart/2005/8/layout/hierarchy3"/>
    <dgm:cxn modelId="{92EFDDC8-C280-4703-BE77-0D0996B00EA1}" type="presParOf" srcId="{91EF2CD8-9626-46AF-9F48-776D8EAE01B6}" destId="{471F8407-F339-410F-8EC4-08C5F4511C31}" srcOrd="5" destOrd="0" presId="urn:microsoft.com/office/officeart/2005/8/layout/hierarchy3"/>
    <dgm:cxn modelId="{7E3D4612-BDA8-47AC-AA05-4DB318ABA731}" type="presParOf" srcId="{91EF2CD8-9626-46AF-9F48-776D8EAE01B6}" destId="{1848D668-744D-43A6-870B-B10CC8D8502E}" srcOrd="6" destOrd="0" presId="urn:microsoft.com/office/officeart/2005/8/layout/hierarchy3"/>
    <dgm:cxn modelId="{54623C41-CD28-420E-9C45-F3BA130C2FA5}" type="presParOf" srcId="{91EF2CD8-9626-46AF-9F48-776D8EAE01B6}" destId="{E34D4F12-618C-4EFE-B8D6-D298320F6CC3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B03D0A-416C-4AEF-A1DD-416BC7D04D8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0AED4B3A-1105-4C7A-BF2B-1B62E5F02B05}">
      <dgm:prSet phldrT="[Texto]" custT="1"/>
      <dgm:spPr/>
      <dgm:t>
        <a:bodyPr/>
        <a:lstStyle/>
        <a:p>
          <a:pPr algn="ctr"/>
          <a:r>
            <a:rPr lang="es-EC" sz="1800" dirty="0">
              <a:solidFill>
                <a:schemeClr val="tx1"/>
              </a:solidFill>
              <a:latin typeface="+mj-lt"/>
            </a:rPr>
            <a:t>TEORÍA</a:t>
          </a:r>
        </a:p>
      </dgm:t>
    </dgm:pt>
    <dgm:pt modelId="{B0CF2F90-13ED-4F7C-A396-BE17E353BD87}" type="parTrans" cxnId="{2B8CA50D-7CBA-446E-B7DB-340BFCEBE1BC}">
      <dgm:prSet/>
      <dgm:spPr/>
      <dgm:t>
        <a:bodyPr/>
        <a:lstStyle/>
        <a:p>
          <a:pPr algn="ctr"/>
          <a:endParaRPr lang="es-EC" sz="1800">
            <a:latin typeface="+mj-lt"/>
          </a:endParaRPr>
        </a:p>
      </dgm:t>
    </dgm:pt>
    <dgm:pt modelId="{7F16EB1D-A06F-471D-B08F-5D1A9632BB03}" type="sibTrans" cxnId="{2B8CA50D-7CBA-446E-B7DB-340BFCEBE1BC}">
      <dgm:prSet/>
      <dgm:spPr/>
      <dgm:t>
        <a:bodyPr/>
        <a:lstStyle/>
        <a:p>
          <a:pPr algn="ctr"/>
          <a:endParaRPr lang="es-EC" sz="1800">
            <a:latin typeface="+mj-lt"/>
          </a:endParaRPr>
        </a:p>
      </dgm:t>
    </dgm:pt>
    <dgm:pt modelId="{A6BC12CE-9C77-4778-A404-F70030F7FE0B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es-EC" sz="1800" dirty="0">
              <a:solidFill>
                <a:schemeClr val="bg1"/>
              </a:solidFill>
              <a:latin typeface="+mj-lt"/>
            </a:rPr>
            <a:t>Ciclos</a:t>
          </a:r>
          <a:r>
            <a:rPr lang="es-EC" sz="1800" dirty="0">
              <a:solidFill>
                <a:schemeClr val="tx1"/>
              </a:solidFill>
              <a:latin typeface="+mj-lt"/>
            </a:rPr>
            <a:t> </a:t>
          </a:r>
          <a:r>
            <a:rPr lang="es-EC" sz="1800" dirty="0">
              <a:solidFill>
                <a:schemeClr val="bg1"/>
              </a:solidFill>
              <a:latin typeface="+mj-lt"/>
            </a:rPr>
            <a:t>Económicos</a:t>
          </a:r>
        </a:p>
      </dgm:t>
    </dgm:pt>
    <dgm:pt modelId="{60249051-AEA8-4340-8192-2E8C38D0CD23}" type="parTrans" cxnId="{9CD7F548-1F92-41BE-877C-69296FABED61}">
      <dgm:prSet custT="1"/>
      <dgm:spPr/>
      <dgm:t>
        <a:bodyPr/>
        <a:lstStyle/>
        <a:p>
          <a:pPr algn="ctr"/>
          <a:endParaRPr lang="es-EC" sz="1800">
            <a:latin typeface="+mj-lt"/>
          </a:endParaRPr>
        </a:p>
      </dgm:t>
    </dgm:pt>
    <dgm:pt modelId="{3A8F50EA-DC30-4765-9120-9B06DA02CAC3}" type="sibTrans" cxnId="{9CD7F548-1F92-41BE-877C-69296FABED61}">
      <dgm:prSet/>
      <dgm:spPr/>
      <dgm:t>
        <a:bodyPr/>
        <a:lstStyle/>
        <a:p>
          <a:pPr algn="ctr"/>
          <a:endParaRPr lang="es-EC" sz="1800">
            <a:latin typeface="+mj-lt"/>
          </a:endParaRPr>
        </a:p>
      </dgm:t>
    </dgm:pt>
    <dgm:pt modelId="{3AEBA0E6-61E7-4B98-9707-87823B4D4ECB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es-EC" sz="1800" dirty="0">
              <a:latin typeface="+mj-lt"/>
            </a:rPr>
            <a:t>Teoría Monetaria</a:t>
          </a:r>
        </a:p>
      </dgm:t>
    </dgm:pt>
    <dgm:pt modelId="{A47FC434-ACAE-4207-9516-20C62F90D884}" type="parTrans" cxnId="{86BAD677-88E3-4933-A266-7922C3601CE3}">
      <dgm:prSet custT="1"/>
      <dgm:spPr/>
      <dgm:t>
        <a:bodyPr/>
        <a:lstStyle/>
        <a:p>
          <a:pPr algn="ctr"/>
          <a:endParaRPr lang="es-EC" sz="1800">
            <a:latin typeface="+mj-lt"/>
          </a:endParaRPr>
        </a:p>
      </dgm:t>
    </dgm:pt>
    <dgm:pt modelId="{F5A76865-185C-4B27-8E30-DAF383443728}" type="sibTrans" cxnId="{86BAD677-88E3-4933-A266-7922C3601CE3}">
      <dgm:prSet/>
      <dgm:spPr/>
      <dgm:t>
        <a:bodyPr/>
        <a:lstStyle/>
        <a:p>
          <a:pPr algn="ctr"/>
          <a:endParaRPr lang="es-EC" sz="1800">
            <a:latin typeface="+mj-lt"/>
          </a:endParaRPr>
        </a:p>
      </dgm:t>
    </dgm:pt>
    <dgm:pt modelId="{8EEFB074-C788-48CA-9D97-0A1D82C45AB5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es-EC" sz="1800" dirty="0">
              <a:latin typeface="+mj-lt"/>
            </a:rPr>
            <a:t>Administración Bancaria</a:t>
          </a:r>
        </a:p>
      </dgm:t>
    </dgm:pt>
    <dgm:pt modelId="{8EA69D1A-BF00-42D3-AAB1-C29B5917DCF0}" type="parTrans" cxnId="{78C06BA3-FF8B-4B16-920B-3B8A8041338F}">
      <dgm:prSet/>
      <dgm:spPr/>
      <dgm:t>
        <a:bodyPr/>
        <a:lstStyle/>
        <a:p>
          <a:pPr algn="ctr"/>
          <a:endParaRPr lang="es-EC"/>
        </a:p>
      </dgm:t>
    </dgm:pt>
    <dgm:pt modelId="{946E1D3F-01EF-42E5-AD08-4DF954662244}" type="sibTrans" cxnId="{78C06BA3-FF8B-4B16-920B-3B8A8041338F}">
      <dgm:prSet/>
      <dgm:spPr/>
      <dgm:t>
        <a:bodyPr/>
        <a:lstStyle/>
        <a:p>
          <a:pPr algn="ctr"/>
          <a:endParaRPr lang="es-EC"/>
        </a:p>
      </dgm:t>
    </dgm:pt>
    <dgm:pt modelId="{4143124A-7FBB-4712-9205-944737C39B25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es-EC" sz="1800" dirty="0">
              <a:latin typeface="+mj-lt"/>
            </a:rPr>
            <a:t>Administración Financiera</a:t>
          </a:r>
        </a:p>
      </dgm:t>
    </dgm:pt>
    <dgm:pt modelId="{8D2FB63A-45FF-4B41-853F-0DAB093C48D0}" type="parTrans" cxnId="{D745AD0C-2518-41AE-AC0D-38C8DDBAB635}">
      <dgm:prSet/>
      <dgm:spPr/>
      <dgm:t>
        <a:bodyPr/>
        <a:lstStyle/>
        <a:p>
          <a:pPr algn="ctr"/>
          <a:endParaRPr lang="es-EC"/>
        </a:p>
      </dgm:t>
    </dgm:pt>
    <dgm:pt modelId="{7934281C-11C7-4E8E-AEC5-B7C3BA2B3C5F}" type="sibTrans" cxnId="{D745AD0C-2518-41AE-AC0D-38C8DDBAB635}">
      <dgm:prSet/>
      <dgm:spPr/>
      <dgm:t>
        <a:bodyPr/>
        <a:lstStyle/>
        <a:p>
          <a:pPr algn="ctr"/>
          <a:endParaRPr lang="es-EC"/>
        </a:p>
      </dgm:t>
    </dgm:pt>
    <dgm:pt modelId="{27D5F11B-FD4E-4CAB-B0B7-A66FFD2FCB39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s-EC" sz="1600" dirty="0">
              <a:solidFill>
                <a:schemeClr val="tx1"/>
              </a:solidFill>
              <a:latin typeface="+mj-lt"/>
            </a:rPr>
            <a:t>Oferta de dinero </a:t>
          </a:r>
        </a:p>
      </dgm:t>
    </dgm:pt>
    <dgm:pt modelId="{D023476B-7F90-4309-AFA1-058D15129BFF}" type="sibTrans" cxnId="{94CAC61D-E9FC-43EF-A979-27A6FBD1A6D7}">
      <dgm:prSet/>
      <dgm:spPr/>
      <dgm:t>
        <a:bodyPr/>
        <a:lstStyle/>
        <a:p>
          <a:endParaRPr lang="es-EC"/>
        </a:p>
      </dgm:t>
    </dgm:pt>
    <dgm:pt modelId="{3AA2063F-381C-4460-B207-4CE14ED42C96}" type="parTrans" cxnId="{94CAC61D-E9FC-43EF-A979-27A6FBD1A6D7}">
      <dgm:prSet/>
      <dgm:spPr/>
      <dgm:t>
        <a:bodyPr/>
        <a:lstStyle/>
        <a:p>
          <a:endParaRPr lang="es-EC"/>
        </a:p>
      </dgm:t>
    </dgm:pt>
    <dgm:pt modelId="{1AB25103-93EC-4C2A-8831-263AFCD6BDB3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s-EC" sz="1600" dirty="0">
              <a:solidFill>
                <a:schemeClr val="tx1"/>
              </a:solidFill>
              <a:latin typeface="+mj-lt"/>
            </a:rPr>
            <a:t>Distribución de la producción  en bienes de producción y consumo</a:t>
          </a:r>
        </a:p>
      </dgm:t>
    </dgm:pt>
    <dgm:pt modelId="{3C49C4C1-A291-4505-AEA5-75D21561ADF6}" type="sibTrans" cxnId="{ED856B8C-6065-4C50-A7E7-DA99416D12FC}">
      <dgm:prSet/>
      <dgm:spPr/>
      <dgm:t>
        <a:bodyPr/>
        <a:lstStyle/>
        <a:p>
          <a:endParaRPr lang="es-EC"/>
        </a:p>
      </dgm:t>
    </dgm:pt>
    <dgm:pt modelId="{AF16BEC1-8676-44A0-AE2B-BDF3EA242AE3}" type="parTrans" cxnId="{ED856B8C-6065-4C50-A7E7-DA99416D12FC}">
      <dgm:prSet/>
      <dgm:spPr/>
      <dgm:t>
        <a:bodyPr/>
        <a:lstStyle/>
        <a:p>
          <a:endParaRPr lang="es-EC"/>
        </a:p>
      </dgm:t>
    </dgm:pt>
    <dgm:pt modelId="{0D818052-EA97-4E49-9C97-5C418B1E35CD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s-EC" sz="1600" dirty="0">
              <a:solidFill>
                <a:schemeClr val="tx1"/>
              </a:solidFill>
              <a:latin typeface="+mj-lt"/>
            </a:rPr>
            <a:t>El</a:t>
          </a:r>
          <a:r>
            <a:rPr lang="es-EC" sz="1600" baseline="0" dirty="0">
              <a:solidFill>
                <a:schemeClr val="tx1"/>
              </a:solidFill>
              <a:latin typeface="+mj-lt"/>
            </a:rPr>
            <a:t> crédito.        Utilidad.      Renta.       Morosidad</a:t>
          </a:r>
          <a:endParaRPr lang="es-EC" sz="1600" dirty="0">
            <a:solidFill>
              <a:schemeClr val="tx1"/>
            </a:solidFill>
            <a:latin typeface="+mj-lt"/>
          </a:endParaRPr>
        </a:p>
      </dgm:t>
    </dgm:pt>
    <dgm:pt modelId="{13ECE208-FFA9-49A2-8A45-90E0A6D37C89}" type="sibTrans" cxnId="{05662E54-6445-44CB-A91D-511C7D4435E3}">
      <dgm:prSet/>
      <dgm:spPr/>
      <dgm:t>
        <a:bodyPr/>
        <a:lstStyle/>
        <a:p>
          <a:endParaRPr lang="es-EC"/>
        </a:p>
      </dgm:t>
    </dgm:pt>
    <dgm:pt modelId="{CDF1ACAA-D692-49E4-BC22-DE20B6B9A652}" type="parTrans" cxnId="{05662E54-6445-44CB-A91D-511C7D4435E3}">
      <dgm:prSet/>
      <dgm:spPr/>
      <dgm:t>
        <a:bodyPr/>
        <a:lstStyle/>
        <a:p>
          <a:endParaRPr lang="es-EC"/>
        </a:p>
      </dgm:t>
    </dgm:pt>
    <dgm:pt modelId="{84042C30-4367-4637-815E-9E87C7F309D6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s-EC" sz="1600" dirty="0">
              <a:solidFill>
                <a:schemeClr val="tx1"/>
              </a:solidFill>
              <a:latin typeface="+mj-lt"/>
            </a:rPr>
            <a:t>Composición del balance; Activo, pasivo, patrimonio, liquidez</a:t>
          </a:r>
        </a:p>
      </dgm:t>
    </dgm:pt>
    <dgm:pt modelId="{7A25A44F-FE48-4D4A-AE5B-376ED7B4668D}" type="sibTrans" cxnId="{9A57DF7E-CFE1-42F3-A9F8-CF99D89B960F}">
      <dgm:prSet/>
      <dgm:spPr/>
      <dgm:t>
        <a:bodyPr/>
        <a:lstStyle/>
        <a:p>
          <a:endParaRPr lang="es-EC"/>
        </a:p>
      </dgm:t>
    </dgm:pt>
    <dgm:pt modelId="{35C45CDF-43FA-4962-9425-C4C25D33F8D7}" type="parTrans" cxnId="{9A57DF7E-CFE1-42F3-A9F8-CF99D89B960F}">
      <dgm:prSet/>
      <dgm:spPr/>
      <dgm:t>
        <a:bodyPr/>
        <a:lstStyle/>
        <a:p>
          <a:endParaRPr lang="es-EC"/>
        </a:p>
      </dgm:t>
    </dgm:pt>
    <dgm:pt modelId="{789A755A-5945-4B3A-9F48-B54EB05FEF8B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s-EC" sz="1600" dirty="0">
              <a:solidFill>
                <a:schemeClr val="tx1"/>
              </a:solidFill>
              <a:latin typeface="+mj-lt"/>
            </a:rPr>
            <a:t>Ahorro</a:t>
          </a:r>
          <a:r>
            <a:rPr lang="es-EC" sz="1600" baseline="0" dirty="0">
              <a:solidFill>
                <a:schemeClr val="tx1"/>
              </a:solidFill>
              <a:latin typeface="+mj-lt"/>
            </a:rPr>
            <a:t> , inversión y expansión crediticia</a:t>
          </a:r>
          <a:endParaRPr lang="es-EC" sz="1600" dirty="0">
            <a:solidFill>
              <a:schemeClr val="tx1"/>
            </a:solidFill>
            <a:latin typeface="+mj-lt"/>
          </a:endParaRPr>
        </a:p>
      </dgm:t>
    </dgm:pt>
    <dgm:pt modelId="{F2958D3F-A46D-44FC-9ACD-F61D4E48E5DC}" type="sibTrans" cxnId="{03402A62-AE18-479C-AEBC-73C604F05BFC}">
      <dgm:prSet/>
      <dgm:spPr/>
      <dgm:t>
        <a:bodyPr/>
        <a:lstStyle/>
        <a:p>
          <a:endParaRPr lang="es-EC"/>
        </a:p>
      </dgm:t>
    </dgm:pt>
    <dgm:pt modelId="{73EDA54C-51D7-4A97-B15B-E8034D244FD3}" type="parTrans" cxnId="{03402A62-AE18-479C-AEBC-73C604F05BFC}">
      <dgm:prSet/>
      <dgm:spPr/>
      <dgm:t>
        <a:bodyPr/>
        <a:lstStyle/>
        <a:p>
          <a:endParaRPr lang="es-EC"/>
        </a:p>
      </dgm:t>
    </dgm:pt>
    <dgm:pt modelId="{0FBF2204-077A-47AD-AF5C-A6251ED2CC02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s-EC" sz="1600" dirty="0">
              <a:solidFill>
                <a:schemeClr val="tx1"/>
              </a:solidFill>
              <a:latin typeface="+mj-lt"/>
            </a:rPr>
            <a:t>Cambios de la dinámica del ciclo</a:t>
          </a:r>
        </a:p>
      </dgm:t>
    </dgm:pt>
    <dgm:pt modelId="{A5DBCF75-CF67-4638-8901-10DF6720C085}" type="parTrans" cxnId="{0E680214-6A0E-4D91-BEEE-5144A323F9FE}">
      <dgm:prSet/>
      <dgm:spPr/>
      <dgm:t>
        <a:bodyPr/>
        <a:lstStyle/>
        <a:p>
          <a:endParaRPr lang="es-EC"/>
        </a:p>
      </dgm:t>
    </dgm:pt>
    <dgm:pt modelId="{C49B6271-6923-4499-BAA9-4014F24CA5CA}" type="sibTrans" cxnId="{0E680214-6A0E-4D91-BEEE-5144A323F9FE}">
      <dgm:prSet/>
      <dgm:spPr/>
      <dgm:t>
        <a:bodyPr/>
        <a:lstStyle/>
        <a:p>
          <a:endParaRPr lang="es-EC"/>
        </a:p>
      </dgm:t>
    </dgm:pt>
    <dgm:pt modelId="{D0D57F51-013A-455D-85F1-D406B62F3D6E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s-EC" sz="1600" dirty="0">
              <a:solidFill>
                <a:schemeClr val="tx1"/>
              </a:solidFill>
              <a:latin typeface="+mj-lt"/>
            </a:rPr>
            <a:t>Variación masa monetaria y el crédito </a:t>
          </a:r>
        </a:p>
      </dgm:t>
    </dgm:pt>
    <dgm:pt modelId="{14A908FB-1E19-4355-89DF-16F10C48010F}" type="parTrans" cxnId="{B5D7F0B8-A292-4B27-9A3F-778348BB4859}">
      <dgm:prSet/>
      <dgm:spPr/>
      <dgm:t>
        <a:bodyPr/>
        <a:lstStyle/>
        <a:p>
          <a:endParaRPr lang="es-EC"/>
        </a:p>
      </dgm:t>
    </dgm:pt>
    <dgm:pt modelId="{29351AAC-B824-4EA1-90E3-ACDCD8C149DC}" type="sibTrans" cxnId="{B5D7F0B8-A292-4B27-9A3F-778348BB4859}">
      <dgm:prSet/>
      <dgm:spPr/>
      <dgm:t>
        <a:bodyPr/>
        <a:lstStyle/>
        <a:p>
          <a:endParaRPr lang="es-EC"/>
        </a:p>
      </dgm:t>
    </dgm:pt>
    <dgm:pt modelId="{9F69638B-044D-4083-B6CE-109E46100CD4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s-EC" sz="1600" dirty="0">
              <a:solidFill>
                <a:schemeClr val="tx1"/>
              </a:solidFill>
              <a:latin typeface="+mj-lt"/>
            </a:rPr>
            <a:t>Maximizar beneficios -&gt;  rentabilidad </a:t>
          </a:r>
        </a:p>
      </dgm:t>
    </dgm:pt>
    <dgm:pt modelId="{B69C5A51-3A3A-4C3B-9A10-AB6DA854F6E5}" type="parTrans" cxnId="{61CA3494-6F98-417E-B95A-F329AF418ECF}">
      <dgm:prSet/>
      <dgm:spPr/>
      <dgm:t>
        <a:bodyPr/>
        <a:lstStyle/>
        <a:p>
          <a:endParaRPr lang="es-EC"/>
        </a:p>
      </dgm:t>
    </dgm:pt>
    <dgm:pt modelId="{8C84AF85-77C1-4993-BCF9-9F6D01E0C0A8}" type="sibTrans" cxnId="{61CA3494-6F98-417E-B95A-F329AF418ECF}">
      <dgm:prSet/>
      <dgm:spPr/>
      <dgm:t>
        <a:bodyPr/>
        <a:lstStyle/>
        <a:p>
          <a:endParaRPr lang="es-EC"/>
        </a:p>
      </dgm:t>
    </dgm:pt>
    <dgm:pt modelId="{11C8A711-89E3-463A-A6C4-E04A4FA0E885}" type="pres">
      <dgm:prSet presAssocID="{12B03D0A-416C-4AEF-A1DD-416BC7D04D8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2C344EF-F569-4A8E-A243-03EDE19F4575}" type="pres">
      <dgm:prSet presAssocID="{0AED4B3A-1105-4C7A-BF2B-1B62E5F02B05}" presName="root1" presStyleCnt="0"/>
      <dgm:spPr/>
    </dgm:pt>
    <dgm:pt modelId="{B7A7BE11-1827-4382-93E3-5F66CBEB7485}" type="pres">
      <dgm:prSet presAssocID="{0AED4B3A-1105-4C7A-BF2B-1B62E5F02B0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A3E6947-13C4-4957-A64E-FB58D892D8FC}" type="pres">
      <dgm:prSet presAssocID="{0AED4B3A-1105-4C7A-BF2B-1B62E5F02B05}" presName="level2hierChild" presStyleCnt="0"/>
      <dgm:spPr/>
    </dgm:pt>
    <dgm:pt modelId="{8C8032EE-08E3-46A7-8F93-525E34180ADC}" type="pres">
      <dgm:prSet presAssocID="{60249051-AEA8-4340-8192-2E8C38D0CD23}" presName="conn2-1" presStyleLbl="parChTrans1D2" presStyleIdx="0" presStyleCnt="4"/>
      <dgm:spPr/>
      <dgm:t>
        <a:bodyPr/>
        <a:lstStyle/>
        <a:p>
          <a:endParaRPr lang="es-EC"/>
        </a:p>
      </dgm:t>
    </dgm:pt>
    <dgm:pt modelId="{E4FC6F2E-CD53-4EA2-8CCA-B1BEC6F337AC}" type="pres">
      <dgm:prSet presAssocID="{60249051-AEA8-4340-8192-2E8C38D0CD23}" presName="connTx" presStyleLbl="parChTrans1D2" presStyleIdx="0" presStyleCnt="4"/>
      <dgm:spPr/>
      <dgm:t>
        <a:bodyPr/>
        <a:lstStyle/>
        <a:p>
          <a:endParaRPr lang="es-EC"/>
        </a:p>
      </dgm:t>
    </dgm:pt>
    <dgm:pt modelId="{56C08043-743E-4B24-A6D3-0B646BE80A00}" type="pres">
      <dgm:prSet presAssocID="{A6BC12CE-9C77-4778-A404-F70030F7FE0B}" presName="root2" presStyleCnt="0"/>
      <dgm:spPr/>
    </dgm:pt>
    <dgm:pt modelId="{B90DD2C2-D263-4522-896C-CA5B8CBCEB36}" type="pres">
      <dgm:prSet presAssocID="{A6BC12CE-9C77-4778-A404-F70030F7FE0B}" presName="LevelTwoTextNode" presStyleLbl="node2" presStyleIdx="0" presStyleCnt="4" custScaleX="155905" custScaleY="16952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2ADF27C-C14A-42D6-AFF9-C9D7C3081D4E}" type="pres">
      <dgm:prSet presAssocID="{A6BC12CE-9C77-4778-A404-F70030F7FE0B}" presName="level3hierChild" presStyleCnt="0"/>
      <dgm:spPr/>
    </dgm:pt>
    <dgm:pt modelId="{3C440809-265A-4CBE-9FE4-19885F8F1DE9}" type="pres">
      <dgm:prSet presAssocID="{A5DBCF75-CF67-4638-8901-10DF6720C085}" presName="conn2-1" presStyleLbl="parChTrans1D3" presStyleIdx="0" presStyleCnt="8"/>
      <dgm:spPr/>
      <dgm:t>
        <a:bodyPr/>
        <a:lstStyle/>
        <a:p>
          <a:endParaRPr lang="es-EC"/>
        </a:p>
      </dgm:t>
    </dgm:pt>
    <dgm:pt modelId="{FA1DA783-53C2-4734-8735-32450C16BE30}" type="pres">
      <dgm:prSet presAssocID="{A5DBCF75-CF67-4638-8901-10DF6720C085}" presName="connTx" presStyleLbl="parChTrans1D3" presStyleIdx="0" presStyleCnt="8"/>
      <dgm:spPr/>
      <dgm:t>
        <a:bodyPr/>
        <a:lstStyle/>
        <a:p>
          <a:endParaRPr lang="es-EC"/>
        </a:p>
      </dgm:t>
    </dgm:pt>
    <dgm:pt modelId="{99077F9D-C525-45C7-B743-FD256C39E234}" type="pres">
      <dgm:prSet presAssocID="{0FBF2204-077A-47AD-AF5C-A6251ED2CC02}" presName="root2" presStyleCnt="0"/>
      <dgm:spPr/>
    </dgm:pt>
    <dgm:pt modelId="{E4DE8927-EC69-41AB-83DD-776538437653}" type="pres">
      <dgm:prSet presAssocID="{0FBF2204-077A-47AD-AF5C-A6251ED2CC02}" presName="LevelTwoTextNode" presStyleLbl="node3" presStyleIdx="0" presStyleCnt="8" custScaleX="315149" custScaleY="14396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B4ACDC8-F63D-46BF-A076-C9CA1FE636AF}" type="pres">
      <dgm:prSet presAssocID="{0FBF2204-077A-47AD-AF5C-A6251ED2CC02}" presName="level3hierChild" presStyleCnt="0"/>
      <dgm:spPr/>
    </dgm:pt>
    <dgm:pt modelId="{7D337255-6F72-4217-99CF-3752CE6E8365}" type="pres">
      <dgm:prSet presAssocID="{AF16BEC1-8676-44A0-AE2B-BDF3EA242AE3}" presName="conn2-1" presStyleLbl="parChTrans1D3" presStyleIdx="1" presStyleCnt="8"/>
      <dgm:spPr/>
      <dgm:t>
        <a:bodyPr/>
        <a:lstStyle/>
        <a:p>
          <a:endParaRPr lang="es-EC"/>
        </a:p>
      </dgm:t>
    </dgm:pt>
    <dgm:pt modelId="{69A4FC5A-0F69-4EEE-9E2A-61B38D539149}" type="pres">
      <dgm:prSet presAssocID="{AF16BEC1-8676-44A0-AE2B-BDF3EA242AE3}" presName="connTx" presStyleLbl="parChTrans1D3" presStyleIdx="1" presStyleCnt="8"/>
      <dgm:spPr/>
      <dgm:t>
        <a:bodyPr/>
        <a:lstStyle/>
        <a:p>
          <a:endParaRPr lang="es-EC"/>
        </a:p>
      </dgm:t>
    </dgm:pt>
    <dgm:pt modelId="{B92B074F-8A69-4014-A52C-FA22D926DDD9}" type="pres">
      <dgm:prSet presAssocID="{1AB25103-93EC-4C2A-8831-263AFCD6BDB3}" presName="root2" presStyleCnt="0"/>
      <dgm:spPr/>
    </dgm:pt>
    <dgm:pt modelId="{C84EBAB5-8242-4BD4-BE82-0C9656FC0660}" type="pres">
      <dgm:prSet presAssocID="{1AB25103-93EC-4C2A-8831-263AFCD6BDB3}" presName="LevelTwoTextNode" presStyleLbl="node3" presStyleIdx="1" presStyleCnt="8" custScaleX="311790" custScaleY="15016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3887F25-D33C-4DE7-8D30-0354A6FC3D42}" type="pres">
      <dgm:prSet presAssocID="{1AB25103-93EC-4C2A-8831-263AFCD6BDB3}" presName="level3hierChild" presStyleCnt="0"/>
      <dgm:spPr/>
    </dgm:pt>
    <dgm:pt modelId="{3B202CA2-116B-4C47-97FA-51B6C2CE2433}" type="pres">
      <dgm:prSet presAssocID="{14A908FB-1E19-4355-89DF-16F10C48010F}" presName="conn2-1" presStyleLbl="parChTrans1D3" presStyleIdx="2" presStyleCnt="8"/>
      <dgm:spPr/>
      <dgm:t>
        <a:bodyPr/>
        <a:lstStyle/>
        <a:p>
          <a:endParaRPr lang="es-EC"/>
        </a:p>
      </dgm:t>
    </dgm:pt>
    <dgm:pt modelId="{436B700C-AD86-4942-AACC-AAA441C0E819}" type="pres">
      <dgm:prSet presAssocID="{14A908FB-1E19-4355-89DF-16F10C48010F}" presName="connTx" presStyleLbl="parChTrans1D3" presStyleIdx="2" presStyleCnt="8"/>
      <dgm:spPr/>
      <dgm:t>
        <a:bodyPr/>
        <a:lstStyle/>
        <a:p>
          <a:endParaRPr lang="es-EC"/>
        </a:p>
      </dgm:t>
    </dgm:pt>
    <dgm:pt modelId="{407872C8-226C-4C8B-B4C9-73E00121F92C}" type="pres">
      <dgm:prSet presAssocID="{D0D57F51-013A-455D-85F1-D406B62F3D6E}" presName="root2" presStyleCnt="0"/>
      <dgm:spPr/>
    </dgm:pt>
    <dgm:pt modelId="{CA6C5EAE-9709-43EF-836C-34C8879D8689}" type="pres">
      <dgm:prSet presAssocID="{D0D57F51-013A-455D-85F1-D406B62F3D6E}" presName="LevelTwoTextNode" presStyleLbl="node3" presStyleIdx="2" presStyleCnt="8" custScaleX="30890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F6DF3DB-08B6-4E9A-A1A0-DD9D9479B595}" type="pres">
      <dgm:prSet presAssocID="{D0D57F51-013A-455D-85F1-D406B62F3D6E}" presName="level3hierChild" presStyleCnt="0"/>
      <dgm:spPr/>
    </dgm:pt>
    <dgm:pt modelId="{19AEED36-2D50-466F-BAB7-F98565110E1F}" type="pres">
      <dgm:prSet presAssocID="{A47FC434-ACAE-4207-9516-20C62F90D884}" presName="conn2-1" presStyleLbl="parChTrans1D2" presStyleIdx="1" presStyleCnt="4"/>
      <dgm:spPr/>
      <dgm:t>
        <a:bodyPr/>
        <a:lstStyle/>
        <a:p>
          <a:endParaRPr lang="es-EC"/>
        </a:p>
      </dgm:t>
    </dgm:pt>
    <dgm:pt modelId="{083EC5BC-2413-4B7B-9FA6-F9B37BE3EE2F}" type="pres">
      <dgm:prSet presAssocID="{A47FC434-ACAE-4207-9516-20C62F90D884}" presName="connTx" presStyleLbl="parChTrans1D2" presStyleIdx="1" presStyleCnt="4"/>
      <dgm:spPr/>
      <dgm:t>
        <a:bodyPr/>
        <a:lstStyle/>
        <a:p>
          <a:endParaRPr lang="es-EC"/>
        </a:p>
      </dgm:t>
    </dgm:pt>
    <dgm:pt modelId="{266F6A11-F426-4713-A62C-BC94B855F02A}" type="pres">
      <dgm:prSet presAssocID="{3AEBA0E6-61E7-4B98-9707-87823B4D4ECB}" presName="root2" presStyleCnt="0"/>
      <dgm:spPr/>
    </dgm:pt>
    <dgm:pt modelId="{F362DDDC-BE15-4256-98C6-3C2437542259}" type="pres">
      <dgm:prSet presAssocID="{3AEBA0E6-61E7-4B98-9707-87823B4D4ECB}" presName="LevelTwoTextNode" presStyleLbl="node2" presStyleIdx="1" presStyleCnt="4" custScaleX="155905" custScaleY="16952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09B8415-1E17-499A-B503-BE1177C9205E}" type="pres">
      <dgm:prSet presAssocID="{3AEBA0E6-61E7-4B98-9707-87823B4D4ECB}" presName="level3hierChild" presStyleCnt="0"/>
      <dgm:spPr/>
    </dgm:pt>
    <dgm:pt modelId="{DD43BE5E-EBEA-4816-88BC-A074C79F0491}" type="pres">
      <dgm:prSet presAssocID="{3AA2063F-381C-4460-B207-4CE14ED42C96}" presName="conn2-1" presStyleLbl="parChTrans1D3" presStyleIdx="3" presStyleCnt="8"/>
      <dgm:spPr/>
      <dgm:t>
        <a:bodyPr/>
        <a:lstStyle/>
        <a:p>
          <a:endParaRPr lang="es-EC"/>
        </a:p>
      </dgm:t>
    </dgm:pt>
    <dgm:pt modelId="{F3C8D88F-8FE7-4131-BAAC-8245F6CE6CF3}" type="pres">
      <dgm:prSet presAssocID="{3AA2063F-381C-4460-B207-4CE14ED42C96}" presName="connTx" presStyleLbl="parChTrans1D3" presStyleIdx="3" presStyleCnt="8"/>
      <dgm:spPr/>
      <dgm:t>
        <a:bodyPr/>
        <a:lstStyle/>
        <a:p>
          <a:endParaRPr lang="es-EC"/>
        </a:p>
      </dgm:t>
    </dgm:pt>
    <dgm:pt modelId="{849F9328-6753-405D-ABFD-D2001A5524F0}" type="pres">
      <dgm:prSet presAssocID="{27D5F11B-FD4E-4CAB-B0B7-A66FFD2FCB39}" presName="root2" presStyleCnt="0"/>
      <dgm:spPr/>
    </dgm:pt>
    <dgm:pt modelId="{F86EEEF0-F04C-4630-82C6-C27692D3A66E}" type="pres">
      <dgm:prSet presAssocID="{27D5F11B-FD4E-4CAB-B0B7-A66FFD2FCB39}" presName="LevelTwoTextNode" presStyleLbl="node3" presStyleIdx="3" presStyleCnt="8" custScaleX="309293" custScaleY="9950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16A394C-D6A4-4282-830E-7D8419A27497}" type="pres">
      <dgm:prSet presAssocID="{27D5F11B-FD4E-4CAB-B0B7-A66FFD2FCB39}" presName="level3hierChild" presStyleCnt="0"/>
      <dgm:spPr/>
    </dgm:pt>
    <dgm:pt modelId="{E989A5E4-1F14-4EDB-B186-6C8F2EBA3AE5}" type="pres">
      <dgm:prSet presAssocID="{73EDA54C-51D7-4A97-B15B-E8034D244FD3}" presName="conn2-1" presStyleLbl="parChTrans1D3" presStyleIdx="4" presStyleCnt="8"/>
      <dgm:spPr/>
      <dgm:t>
        <a:bodyPr/>
        <a:lstStyle/>
        <a:p>
          <a:endParaRPr lang="es-EC"/>
        </a:p>
      </dgm:t>
    </dgm:pt>
    <dgm:pt modelId="{9FB6BE00-9163-4272-8D39-E1DFA87625F0}" type="pres">
      <dgm:prSet presAssocID="{73EDA54C-51D7-4A97-B15B-E8034D244FD3}" presName="connTx" presStyleLbl="parChTrans1D3" presStyleIdx="4" presStyleCnt="8"/>
      <dgm:spPr/>
      <dgm:t>
        <a:bodyPr/>
        <a:lstStyle/>
        <a:p>
          <a:endParaRPr lang="es-EC"/>
        </a:p>
      </dgm:t>
    </dgm:pt>
    <dgm:pt modelId="{0FB8D575-75EA-450B-A036-D852F1B57F85}" type="pres">
      <dgm:prSet presAssocID="{789A755A-5945-4B3A-9F48-B54EB05FEF8B}" presName="root2" presStyleCnt="0"/>
      <dgm:spPr/>
    </dgm:pt>
    <dgm:pt modelId="{F1C177FA-0C32-4BAB-9C3C-C76CFF6269C9}" type="pres">
      <dgm:prSet presAssocID="{789A755A-5945-4B3A-9F48-B54EB05FEF8B}" presName="LevelTwoTextNode" presStyleLbl="node3" presStyleIdx="4" presStyleCnt="8" custScaleX="308227" custScaleY="10995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0868AFF-7A14-46CE-A2AC-4C7FD08673CA}" type="pres">
      <dgm:prSet presAssocID="{789A755A-5945-4B3A-9F48-B54EB05FEF8B}" presName="level3hierChild" presStyleCnt="0"/>
      <dgm:spPr/>
    </dgm:pt>
    <dgm:pt modelId="{2EC88829-9B4B-4A8C-B48A-5D1E7E2185CC}" type="pres">
      <dgm:prSet presAssocID="{8D2FB63A-45FF-4B41-853F-0DAB093C48D0}" presName="conn2-1" presStyleLbl="parChTrans1D2" presStyleIdx="2" presStyleCnt="4"/>
      <dgm:spPr/>
      <dgm:t>
        <a:bodyPr/>
        <a:lstStyle/>
        <a:p>
          <a:endParaRPr lang="es-EC"/>
        </a:p>
      </dgm:t>
    </dgm:pt>
    <dgm:pt modelId="{71261531-26E6-40A4-BC18-D74F5F4FDD85}" type="pres">
      <dgm:prSet presAssocID="{8D2FB63A-45FF-4B41-853F-0DAB093C48D0}" presName="connTx" presStyleLbl="parChTrans1D2" presStyleIdx="2" presStyleCnt="4"/>
      <dgm:spPr/>
      <dgm:t>
        <a:bodyPr/>
        <a:lstStyle/>
        <a:p>
          <a:endParaRPr lang="es-EC"/>
        </a:p>
      </dgm:t>
    </dgm:pt>
    <dgm:pt modelId="{EBE43B11-36C4-43F4-B471-954237B1E9DF}" type="pres">
      <dgm:prSet presAssocID="{4143124A-7FBB-4712-9205-944737C39B25}" presName="root2" presStyleCnt="0"/>
      <dgm:spPr/>
    </dgm:pt>
    <dgm:pt modelId="{D7EE8F1E-E9DD-4DF9-A626-5943375E6220}" type="pres">
      <dgm:prSet presAssocID="{4143124A-7FBB-4712-9205-944737C39B25}" presName="LevelTwoTextNode" presStyleLbl="node2" presStyleIdx="2" presStyleCnt="4" custScaleX="155905" custScaleY="16952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FB29B2B-C4F3-442B-AC69-66745DD7AFE2}" type="pres">
      <dgm:prSet presAssocID="{4143124A-7FBB-4712-9205-944737C39B25}" presName="level3hierChild" presStyleCnt="0"/>
      <dgm:spPr/>
    </dgm:pt>
    <dgm:pt modelId="{C3A06898-5053-4152-8A0A-B9119C9B476F}" type="pres">
      <dgm:prSet presAssocID="{B69C5A51-3A3A-4C3B-9A10-AB6DA854F6E5}" presName="conn2-1" presStyleLbl="parChTrans1D3" presStyleIdx="5" presStyleCnt="8"/>
      <dgm:spPr/>
      <dgm:t>
        <a:bodyPr/>
        <a:lstStyle/>
        <a:p>
          <a:endParaRPr lang="es-EC"/>
        </a:p>
      </dgm:t>
    </dgm:pt>
    <dgm:pt modelId="{22493573-554E-430C-BFE0-AD2FD190D181}" type="pres">
      <dgm:prSet presAssocID="{B69C5A51-3A3A-4C3B-9A10-AB6DA854F6E5}" presName="connTx" presStyleLbl="parChTrans1D3" presStyleIdx="5" presStyleCnt="8"/>
      <dgm:spPr/>
      <dgm:t>
        <a:bodyPr/>
        <a:lstStyle/>
        <a:p>
          <a:endParaRPr lang="es-EC"/>
        </a:p>
      </dgm:t>
    </dgm:pt>
    <dgm:pt modelId="{AAB59A4D-7228-4857-9CD1-52C08A450B75}" type="pres">
      <dgm:prSet presAssocID="{9F69638B-044D-4083-B6CE-109E46100CD4}" presName="root2" presStyleCnt="0"/>
      <dgm:spPr/>
    </dgm:pt>
    <dgm:pt modelId="{19269B09-B28A-4547-BB64-C06C8EBAE892}" type="pres">
      <dgm:prSet presAssocID="{9F69638B-044D-4083-B6CE-109E46100CD4}" presName="LevelTwoTextNode" presStyleLbl="node3" presStyleIdx="5" presStyleCnt="8" custScaleX="30890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F1C83FB-0A04-470C-8B86-B926E18309A4}" type="pres">
      <dgm:prSet presAssocID="{9F69638B-044D-4083-B6CE-109E46100CD4}" presName="level3hierChild" presStyleCnt="0"/>
      <dgm:spPr/>
    </dgm:pt>
    <dgm:pt modelId="{2B9F0478-524B-4BCC-82E6-C4FA2FE35349}" type="pres">
      <dgm:prSet presAssocID="{8EA69D1A-BF00-42D3-AAB1-C29B5917DCF0}" presName="conn2-1" presStyleLbl="parChTrans1D2" presStyleIdx="3" presStyleCnt="4"/>
      <dgm:spPr/>
      <dgm:t>
        <a:bodyPr/>
        <a:lstStyle/>
        <a:p>
          <a:endParaRPr lang="es-EC"/>
        </a:p>
      </dgm:t>
    </dgm:pt>
    <dgm:pt modelId="{B90292F8-B264-455F-A167-065F4E86DDF0}" type="pres">
      <dgm:prSet presAssocID="{8EA69D1A-BF00-42D3-AAB1-C29B5917DCF0}" presName="connTx" presStyleLbl="parChTrans1D2" presStyleIdx="3" presStyleCnt="4"/>
      <dgm:spPr/>
      <dgm:t>
        <a:bodyPr/>
        <a:lstStyle/>
        <a:p>
          <a:endParaRPr lang="es-EC"/>
        </a:p>
      </dgm:t>
    </dgm:pt>
    <dgm:pt modelId="{2617839F-E40C-4DEC-8948-CEE12FB2AF01}" type="pres">
      <dgm:prSet presAssocID="{8EEFB074-C788-48CA-9D97-0A1D82C45AB5}" presName="root2" presStyleCnt="0"/>
      <dgm:spPr/>
    </dgm:pt>
    <dgm:pt modelId="{0724B3D9-0296-455B-96C4-CC0BC4E106CB}" type="pres">
      <dgm:prSet presAssocID="{8EEFB074-C788-48CA-9D97-0A1D82C45AB5}" presName="LevelTwoTextNode" presStyleLbl="node2" presStyleIdx="3" presStyleCnt="4" custScaleX="155905" custScaleY="16952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5E02568-9184-4C6B-8849-CFAC1101446E}" type="pres">
      <dgm:prSet presAssocID="{8EEFB074-C788-48CA-9D97-0A1D82C45AB5}" presName="level3hierChild" presStyleCnt="0"/>
      <dgm:spPr/>
    </dgm:pt>
    <dgm:pt modelId="{B580ED94-E194-4F98-9EC7-86F077B201B8}" type="pres">
      <dgm:prSet presAssocID="{35C45CDF-43FA-4962-9425-C4C25D33F8D7}" presName="conn2-1" presStyleLbl="parChTrans1D3" presStyleIdx="6" presStyleCnt="8"/>
      <dgm:spPr/>
      <dgm:t>
        <a:bodyPr/>
        <a:lstStyle/>
        <a:p>
          <a:endParaRPr lang="es-EC"/>
        </a:p>
      </dgm:t>
    </dgm:pt>
    <dgm:pt modelId="{41117AF8-09E1-45CD-B551-08C1D2789368}" type="pres">
      <dgm:prSet presAssocID="{35C45CDF-43FA-4962-9425-C4C25D33F8D7}" presName="connTx" presStyleLbl="parChTrans1D3" presStyleIdx="6" presStyleCnt="8"/>
      <dgm:spPr/>
      <dgm:t>
        <a:bodyPr/>
        <a:lstStyle/>
        <a:p>
          <a:endParaRPr lang="es-EC"/>
        </a:p>
      </dgm:t>
    </dgm:pt>
    <dgm:pt modelId="{FD5F9334-5F66-4EF2-9A60-E5389BCF318A}" type="pres">
      <dgm:prSet presAssocID="{84042C30-4367-4637-815E-9E87C7F309D6}" presName="root2" presStyleCnt="0"/>
      <dgm:spPr/>
    </dgm:pt>
    <dgm:pt modelId="{8CC9C9A1-EAA9-4F20-B36E-3470A4E5F3A8}" type="pres">
      <dgm:prSet presAssocID="{84042C30-4367-4637-815E-9E87C7F309D6}" presName="LevelTwoTextNode" presStyleLbl="node3" presStyleIdx="6" presStyleCnt="8" custScaleX="30822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E012545-BE3A-4BC0-80EC-93BC009591B1}" type="pres">
      <dgm:prSet presAssocID="{84042C30-4367-4637-815E-9E87C7F309D6}" presName="level3hierChild" presStyleCnt="0"/>
      <dgm:spPr/>
    </dgm:pt>
    <dgm:pt modelId="{732FB45A-CCEC-48D0-9629-FCDB063BDFA1}" type="pres">
      <dgm:prSet presAssocID="{CDF1ACAA-D692-49E4-BC22-DE20B6B9A652}" presName="conn2-1" presStyleLbl="parChTrans1D3" presStyleIdx="7" presStyleCnt="8"/>
      <dgm:spPr/>
      <dgm:t>
        <a:bodyPr/>
        <a:lstStyle/>
        <a:p>
          <a:endParaRPr lang="es-EC"/>
        </a:p>
      </dgm:t>
    </dgm:pt>
    <dgm:pt modelId="{B4086F00-0009-4664-859B-593B486B02CD}" type="pres">
      <dgm:prSet presAssocID="{CDF1ACAA-D692-49E4-BC22-DE20B6B9A652}" presName="connTx" presStyleLbl="parChTrans1D3" presStyleIdx="7" presStyleCnt="8"/>
      <dgm:spPr/>
      <dgm:t>
        <a:bodyPr/>
        <a:lstStyle/>
        <a:p>
          <a:endParaRPr lang="es-EC"/>
        </a:p>
      </dgm:t>
    </dgm:pt>
    <dgm:pt modelId="{90682B4A-6406-4238-8326-8F87960678A0}" type="pres">
      <dgm:prSet presAssocID="{0D818052-EA97-4E49-9C97-5C418B1E35CD}" presName="root2" presStyleCnt="0"/>
      <dgm:spPr/>
    </dgm:pt>
    <dgm:pt modelId="{E259D2D4-B83C-4523-96C2-9B197704BC11}" type="pres">
      <dgm:prSet presAssocID="{0D818052-EA97-4E49-9C97-5C418B1E35CD}" presName="LevelTwoTextNode" presStyleLbl="node3" presStyleIdx="7" presStyleCnt="8" custScaleX="30822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452061A-9E36-4A75-8410-AC169626BA4B}" type="pres">
      <dgm:prSet presAssocID="{0D818052-EA97-4E49-9C97-5C418B1E35CD}" presName="level3hierChild" presStyleCnt="0"/>
      <dgm:spPr/>
    </dgm:pt>
  </dgm:ptLst>
  <dgm:cxnLst>
    <dgm:cxn modelId="{FF5A8276-0A0E-427C-A0D1-2A3F39B4C53F}" type="presOf" srcId="{60249051-AEA8-4340-8192-2E8C38D0CD23}" destId="{8C8032EE-08E3-46A7-8F93-525E34180ADC}" srcOrd="0" destOrd="0" presId="urn:microsoft.com/office/officeart/2008/layout/HorizontalMultiLevelHierarchy"/>
    <dgm:cxn modelId="{DE482FF8-30BD-4085-A970-23A62B0F2525}" type="presOf" srcId="{60249051-AEA8-4340-8192-2E8C38D0CD23}" destId="{E4FC6F2E-CD53-4EA2-8CCA-B1BEC6F337AC}" srcOrd="1" destOrd="0" presId="urn:microsoft.com/office/officeart/2008/layout/HorizontalMultiLevelHierarchy"/>
    <dgm:cxn modelId="{5E887FB6-76C0-4E77-9D7A-83A5F3ACCFC7}" type="presOf" srcId="{1AB25103-93EC-4C2A-8831-263AFCD6BDB3}" destId="{C84EBAB5-8242-4BD4-BE82-0C9656FC0660}" srcOrd="0" destOrd="0" presId="urn:microsoft.com/office/officeart/2008/layout/HorizontalMultiLevelHierarchy"/>
    <dgm:cxn modelId="{8067795B-D799-4CF0-90E0-6B6B7696DC32}" type="presOf" srcId="{AF16BEC1-8676-44A0-AE2B-BDF3EA242AE3}" destId="{69A4FC5A-0F69-4EEE-9E2A-61B38D539149}" srcOrd="1" destOrd="0" presId="urn:microsoft.com/office/officeart/2008/layout/HorizontalMultiLevelHierarchy"/>
    <dgm:cxn modelId="{78791B82-B0BC-4F56-896A-A0E626A65803}" type="presOf" srcId="{AF16BEC1-8676-44A0-AE2B-BDF3EA242AE3}" destId="{7D337255-6F72-4217-99CF-3752CE6E8365}" srcOrd="0" destOrd="0" presId="urn:microsoft.com/office/officeart/2008/layout/HorizontalMultiLevelHierarchy"/>
    <dgm:cxn modelId="{64E42B15-E42B-4C2D-BAE0-35E997608A4D}" type="presOf" srcId="{CDF1ACAA-D692-49E4-BC22-DE20B6B9A652}" destId="{B4086F00-0009-4664-859B-593B486B02CD}" srcOrd="1" destOrd="0" presId="urn:microsoft.com/office/officeart/2008/layout/HorizontalMultiLevelHierarchy"/>
    <dgm:cxn modelId="{B467E9D8-942A-488D-BA85-2EAD2AA21DC0}" type="presOf" srcId="{8EA69D1A-BF00-42D3-AAB1-C29B5917DCF0}" destId="{2B9F0478-524B-4BCC-82E6-C4FA2FE35349}" srcOrd="0" destOrd="0" presId="urn:microsoft.com/office/officeart/2008/layout/HorizontalMultiLevelHierarchy"/>
    <dgm:cxn modelId="{E55CAA2A-8ADE-46B5-9FA4-CF0764AB9A9E}" type="presOf" srcId="{73EDA54C-51D7-4A97-B15B-E8034D244FD3}" destId="{E989A5E4-1F14-4EDB-B186-6C8F2EBA3AE5}" srcOrd="0" destOrd="0" presId="urn:microsoft.com/office/officeart/2008/layout/HorizontalMultiLevelHierarchy"/>
    <dgm:cxn modelId="{4E007665-E6AE-4482-B7E2-3CEE1D7460EF}" type="presOf" srcId="{8EEFB074-C788-48CA-9D97-0A1D82C45AB5}" destId="{0724B3D9-0296-455B-96C4-CC0BC4E106CB}" srcOrd="0" destOrd="0" presId="urn:microsoft.com/office/officeart/2008/layout/HorizontalMultiLevelHierarchy"/>
    <dgm:cxn modelId="{9A57DF7E-CFE1-42F3-A9F8-CF99D89B960F}" srcId="{8EEFB074-C788-48CA-9D97-0A1D82C45AB5}" destId="{84042C30-4367-4637-815E-9E87C7F309D6}" srcOrd="0" destOrd="0" parTransId="{35C45CDF-43FA-4962-9425-C4C25D33F8D7}" sibTransId="{7A25A44F-FE48-4D4A-AE5B-376ED7B4668D}"/>
    <dgm:cxn modelId="{7E7CC5CF-5C98-4E1A-AB12-D327B5498245}" type="presOf" srcId="{A5DBCF75-CF67-4638-8901-10DF6720C085}" destId="{3C440809-265A-4CBE-9FE4-19885F8F1DE9}" srcOrd="0" destOrd="0" presId="urn:microsoft.com/office/officeart/2008/layout/HorizontalMultiLevelHierarchy"/>
    <dgm:cxn modelId="{32EBAF88-6232-4342-9861-C37553ABDCED}" type="presOf" srcId="{73EDA54C-51D7-4A97-B15B-E8034D244FD3}" destId="{9FB6BE00-9163-4272-8D39-E1DFA87625F0}" srcOrd="1" destOrd="0" presId="urn:microsoft.com/office/officeart/2008/layout/HorizontalMultiLevelHierarchy"/>
    <dgm:cxn modelId="{7434CBA5-D8F6-4D44-AA19-D1902248460A}" type="presOf" srcId="{CDF1ACAA-D692-49E4-BC22-DE20B6B9A652}" destId="{732FB45A-CCEC-48D0-9629-FCDB063BDFA1}" srcOrd="0" destOrd="0" presId="urn:microsoft.com/office/officeart/2008/layout/HorizontalMultiLevelHierarchy"/>
    <dgm:cxn modelId="{E62D9942-5C31-4289-8E94-438A2B9484A0}" type="presOf" srcId="{35C45CDF-43FA-4962-9425-C4C25D33F8D7}" destId="{B580ED94-E194-4F98-9EC7-86F077B201B8}" srcOrd="0" destOrd="0" presId="urn:microsoft.com/office/officeart/2008/layout/HorizontalMultiLevelHierarchy"/>
    <dgm:cxn modelId="{B08FFBA6-9A61-4713-9786-7713974AB763}" type="presOf" srcId="{8EA69D1A-BF00-42D3-AAB1-C29B5917DCF0}" destId="{B90292F8-B264-455F-A167-065F4E86DDF0}" srcOrd="1" destOrd="0" presId="urn:microsoft.com/office/officeart/2008/layout/HorizontalMultiLevelHierarchy"/>
    <dgm:cxn modelId="{D745AD0C-2518-41AE-AC0D-38C8DDBAB635}" srcId="{0AED4B3A-1105-4C7A-BF2B-1B62E5F02B05}" destId="{4143124A-7FBB-4712-9205-944737C39B25}" srcOrd="2" destOrd="0" parTransId="{8D2FB63A-45FF-4B41-853F-0DAB093C48D0}" sibTransId="{7934281C-11C7-4E8E-AEC5-B7C3BA2B3C5F}"/>
    <dgm:cxn modelId="{E6F1EDDB-F58A-47B2-B799-C2759ED53B15}" type="presOf" srcId="{12B03D0A-416C-4AEF-A1DD-416BC7D04D8D}" destId="{11C8A711-89E3-463A-A6C4-E04A4FA0E885}" srcOrd="0" destOrd="0" presId="urn:microsoft.com/office/officeart/2008/layout/HorizontalMultiLevelHierarchy"/>
    <dgm:cxn modelId="{796B86DD-6EAB-4266-88F7-473CE66C3F32}" type="presOf" srcId="{27D5F11B-FD4E-4CAB-B0B7-A66FFD2FCB39}" destId="{F86EEEF0-F04C-4630-82C6-C27692D3A66E}" srcOrd="0" destOrd="0" presId="urn:microsoft.com/office/officeart/2008/layout/HorizontalMultiLevelHierarchy"/>
    <dgm:cxn modelId="{342B7CBD-1592-4C79-9552-9CC9A81BA70D}" type="presOf" srcId="{8D2FB63A-45FF-4B41-853F-0DAB093C48D0}" destId="{2EC88829-9B4B-4A8C-B48A-5D1E7E2185CC}" srcOrd="0" destOrd="0" presId="urn:microsoft.com/office/officeart/2008/layout/HorizontalMultiLevelHierarchy"/>
    <dgm:cxn modelId="{0E680214-6A0E-4D91-BEEE-5144A323F9FE}" srcId="{A6BC12CE-9C77-4778-A404-F70030F7FE0B}" destId="{0FBF2204-077A-47AD-AF5C-A6251ED2CC02}" srcOrd="0" destOrd="0" parTransId="{A5DBCF75-CF67-4638-8901-10DF6720C085}" sibTransId="{C49B6271-6923-4499-BAA9-4014F24CA5CA}"/>
    <dgm:cxn modelId="{94CAC61D-E9FC-43EF-A979-27A6FBD1A6D7}" srcId="{3AEBA0E6-61E7-4B98-9707-87823B4D4ECB}" destId="{27D5F11B-FD4E-4CAB-B0B7-A66FFD2FCB39}" srcOrd="0" destOrd="0" parTransId="{3AA2063F-381C-4460-B207-4CE14ED42C96}" sibTransId="{D023476B-7F90-4309-AFA1-058D15129BFF}"/>
    <dgm:cxn modelId="{D6618A4F-B95E-4871-8CD1-C00D4CA32B80}" type="presOf" srcId="{A47FC434-ACAE-4207-9516-20C62F90D884}" destId="{19AEED36-2D50-466F-BAB7-F98565110E1F}" srcOrd="0" destOrd="0" presId="urn:microsoft.com/office/officeart/2008/layout/HorizontalMultiLevelHierarchy"/>
    <dgm:cxn modelId="{6A060088-3BF6-4218-B45D-3E316AD81DAE}" type="presOf" srcId="{B69C5A51-3A3A-4C3B-9A10-AB6DA854F6E5}" destId="{C3A06898-5053-4152-8A0A-B9119C9B476F}" srcOrd="0" destOrd="0" presId="urn:microsoft.com/office/officeart/2008/layout/HorizontalMultiLevelHierarchy"/>
    <dgm:cxn modelId="{86BAD677-88E3-4933-A266-7922C3601CE3}" srcId="{0AED4B3A-1105-4C7A-BF2B-1B62E5F02B05}" destId="{3AEBA0E6-61E7-4B98-9707-87823B4D4ECB}" srcOrd="1" destOrd="0" parTransId="{A47FC434-ACAE-4207-9516-20C62F90D884}" sibTransId="{F5A76865-185C-4B27-8E30-DAF383443728}"/>
    <dgm:cxn modelId="{013E9A1A-A370-449B-9703-C0338360787F}" type="presOf" srcId="{B69C5A51-3A3A-4C3B-9A10-AB6DA854F6E5}" destId="{22493573-554E-430C-BFE0-AD2FD190D181}" srcOrd="1" destOrd="0" presId="urn:microsoft.com/office/officeart/2008/layout/HorizontalMultiLevelHierarchy"/>
    <dgm:cxn modelId="{2178F1D5-8B1A-4D88-85E8-946E6F463A93}" type="presOf" srcId="{3AEBA0E6-61E7-4B98-9707-87823B4D4ECB}" destId="{F362DDDC-BE15-4256-98C6-3C2437542259}" srcOrd="0" destOrd="0" presId="urn:microsoft.com/office/officeart/2008/layout/HorizontalMultiLevelHierarchy"/>
    <dgm:cxn modelId="{2B8CA50D-7CBA-446E-B7DB-340BFCEBE1BC}" srcId="{12B03D0A-416C-4AEF-A1DD-416BC7D04D8D}" destId="{0AED4B3A-1105-4C7A-BF2B-1B62E5F02B05}" srcOrd="0" destOrd="0" parTransId="{B0CF2F90-13ED-4F7C-A396-BE17E353BD87}" sibTransId="{7F16EB1D-A06F-471D-B08F-5D1A9632BB03}"/>
    <dgm:cxn modelId="{BA70E0ED-8F9F-4F1C-AA73-7EA8E06A76DF}" type="presOf" srcId="{35C45CDF-43FA-4962-9425-C4C25D33F8D7}" destId="{41117AF8-09E1-45CD-B551-08C1D2789368}" srcOrd="1" destOrd="0" presId="urn:microsoft.com/office/officeart/2008/layout/HorizontalMultiLevelHierarchy"/>
    <dgm:cxn modelId="{91712016-1D6E-44B5-8959-4795F069D3BC}" type="presOf" srcId="{A47FC434-ACAE-4207-9516-20C62F90D884}" destId="{083EC5BC-2413-4B7B-9FA6-F9B37BE3EE2F}" srcOrd="1" destOrd="0" presId="urn:microsoft.com/office/officeart/2008/layout/HorizontalMultiLevelHierarchy"/>
    <dgm:cxn modelId="{C57E3344-F590-4B0F-8CA6-D515F56122C2}" type="presOf" srcId="{8D2FB63A-45FF-4B41-853F-0DAB093C48D0}" destId="{71261531-26E6-40A4-BC18-D74F5F4FDD85}" srcOrd="1" destOrd="0" presId="urn:microsoft.com/office/officeart/2008/layout/HorizontalMultiLevelHierarchy"/>
    <dgm:cxn modelId="{8650FF7E-1931-4926-899D-1DE93E02AD74}" type="presOf" srcId="{84042C30-4367-4637-815E-9E87C7F309D6}" destId="{8CC9C9A1-EAA9-4F20-B36E-3470A4E5F3A8}" srcOrd="0" destOrd="0" presId="urn:microsoft.com/office/officeart/2008/layout/HorizontalMultiLevelHierarchy"/>
    <dgm:cxn modelId="{435908FA-D260-42CC-B603-3464B814B445}" type="presOf" srcId="{3AA2063F-381C-4460-B207-4CE14ED42C96}" destId="{DD43BE5E-EBEA-4816-88BC-A074C79F0491}" srcOrd="0" destOrd="0" presId="urn:microsoft.com/office/officeart/2008/layout/HorizontalMultiLevelHierarchy"/>
    <dgm:cxn modelId="{9CD7F548-1F92-41BE-877C-69296FABED61}" srcId="{0AED4B3A-1105-4C7A-BF2B-1B62E5F02B05}" destId="{A6BC12CE-9C77-4778-A404-F70030F7FE0B}" srcOrd="0" destOrd="0" parTransId="{60249051-AEA8-4340-8192-2E8C38D0CD23}" sibTransId="{3A8F50EA-DC30-4765-9120-9B06DA02CAC3}"/>
    <dgm:cxn modelId="{B5D7F0B8-A292-4B27-9A3F-778348BB4859}" srcId="{A6BC12CE-9C77-4778-A404-F70030F7FE0B}" destId="{D0D57F51-013A-455D-85F1-D406B62F3D6E}" srcOrd="2" destOrd="0" parTransId="{14A908FB-1E19-4355-89DF-16F10C48010F}" sibTransId="{29351AAC-B824-4EA1-90E3-ACDCD8C149DC}"/>
    <dgm:cxn modelId="{ED856B8C-6065-4C50-A7E7-DA99416D12FC}" srcId="{A6BC12CE-9C77-4778-A404-F70030F7FE0B}" destId="{1AB25103-93EC-4C2A-8831-263AFCD6BDB3}" srcOrd="1" destOrd="0" parTransId="{AF16BEC1-8676-44A0-AE2B-BDF3EA242AE3}" sibTransId="{3C49C4C1-A291-4505-AEA5-75D21561ADF6}"/>
    <dgm:cxn modelId="{61CA3494-6F98-417E-B95A-F329AF418ECF}" srcId="{4143124A-7FBB-4712-9205-944737C39B25}" destId="{9F69638B-044D-4083-B6CE-109E46100CD4}" srcOrd="0" destOrd="0" parTransId="{B69C5A51-3A3A-4C3B-9A10-AB6DA854F6E5}" sibTransId="{8C84AF85-77C1-4993-BCF9-9F6D01E0C0A8}"/>
    <dgm:cxn modelId="{0BCEB450-F413-4055-8DD0-D4C76931BEF1}" type="presOf" srcId="{9F69638B-044D-4083-B6CE-109E46100CD4}" destId="{19269B09-B28A-4547-BB64-C06C8EBAE892}" srcOrd="0" destOrd="0" presId="urn:microsoft.com/office/officeart/2008/layout/HorizontalMultiLevelHierarchy"/>
    <dgm:cxn modelId="{DC7B559F-3038-44D1-B6D3-EF0AD28D95FB}" type="presOf" srcId="{14A908FB-1E19-4355-89DF-16F10C48010F}" destId="{3B202CA2-116B-4C47-97FA-51B6C2CE2433}" srcOrd="0" destOrd="0" presId="urn:microsoft.com/office/officeart/2008/layout/HorizontalMultiLevelHierarchy"/>
    <dgm:cxn modelId="{270E0F88-AE96-41E2-9B7F-06E00B301B6F}" type="presOf" srcId="{3AA2063F-381C-4460-B207-4CE14ED42C96}" destId="{F3C8D88F-8FE7-4131-BAAC-8245F6CE6CF3}" srcOrd="1" destOrd="0" presId="urn:microsoft.com/office/officeart/2008/layout/HorizontalMultiLevelHierarchy"/>
    <dgm:cxn modelId="{ED5FA51B-6971-4138-96CD-E3C4A76A9EA9}" type="presOf" srcId="{D0D57F51-013A-455D-85F1-D406B62F3D6E}" destId="{CA6C5EAE-9709-43EF-836C-34C8879D8689}" srcOrd="0" destOrd="0" presId="urn:microsoft.com/office/officeart/2008/layout/HorizontalMultiLevelHierarchy"/>
    <dgm:cxn modelId="{2BA482D5-4E18-4F72-B2E8-8B736D70D211}" type="presOf" srcId="{A6BC12CE-9C77-4778-A404-F70030F7FE0B}" destId="{B90DD2C2-D263-4522-896C-CA5B8CBCEB36}" srcOrd="0" destOrd="0" presId="urn:microsoft.com/office/officeart/2008/layout/HorizontalMultiLevelHierarchy"/>
    <dgm:cxn modelId="{18B1D0D7-A2D9-4687-8D70-E92AFC9A63CC}" type="presOf" srcId="{0D818052-EA97-4E49-9C97-5C418B1E35CD}" destId="{E259D2D4-B83C-4523-96C2-9B197704BC11}" srcOrd="0" destOrd="0" presId="urn:microsoft.com/office/officeart/2008/layout/HorizontalMultiLevelHierarchy"/>
    <dgm:cxn modelId="{EBB6BE48-0248-480C-A167-4D231A0DEED5}" type="presOf" srcId="{0FBF2204-077A-47AD-AF5C-A6251ED2CC02}" destId="{E4DE8927-EC69-41AB-83DD-776538437653}" srcOrd="0" destOrd="0" presId="urn:microsoft.com/office/officeart/2008/layout/HorizontalMultiLevelHierarchy"/>
    <dgm:cxn modelId="{05662E54-6445-44CB-A91D-511C7D4435E3}" srcId="{8EEFB074-C788-48CA-9D97-0A1D82C45AB5}" destId="{0D818052-EA97-4E49-9C97-5C418B1E35CD}" srcOrd="1" destOrd="0" parTransId="{CDF1ACAA-D692-49E4-BC22-DE20B6B9A652}" sibTransId="{13ECE208-FFA9-49A2-8A45-90E0A6D37C89}"/>
    <dgm:cxn modelId="{B5C96FC1-EF7C-4995-BAB6-B72550844564}" type="presOf" srcId="{A5DBCF75-CF67-4638-8901-10DF6720C085}" destId="{FA1DA783-53C2-4734-8735-32450C16BE30}" srcOrd="1" destOrd="0" presId="urn:microsoft.com/office/officeart/2008/layout/HorizontalMultiLevelHierarchy"/>
    <dgm:cxn modelId="{69C23086-A820-4FD1-86C5-90D51B2343E3}" type="presOf" srcId="{14A908FB-1E19-4355-89DF-16F10C48010F}" destId="{436B700C-AD86-4942-AACC-AAA441C0E819}" srcOrd="1" destOrd="0" presId="urn:microsoft.com/office/officeart/2008/layout/HorizontalMultiLevelHierarchy"/>
    <dgm:cxn modelId="{03402A62-AE18-479C-AEBC-73C604F05BFC}" srcId="{3AEBA0E6-61E7-4B98-9707-87823B4D4ECB}" destId="{789A755A-5945-4B3A-9F48-B54EB05FEF8B}" srcOrd="1" destOrd="0" parTransId="{73EDA54C-51D7-4A97-B15B-E8034D244FD3}" sibTransId="{F2958D3F-A46D-44FC-9ACD-F61D4E48E5DC}"/>
    <dgm:cxn modelId="{FFFDE306-940B-4501-A681-E961BD291824}" type="presOf" srcId="{0AED4B3A-1105-4C7A-BF2B-1B62E5F02B05}" destId="{B7A7BE11-1827-4382-93E3-5F66CBEB7485}" srcOrd="0" destOrd="0" presId="urn:microsoft.com/office/officeart/2008/layout/HorizontalMultiLevelHierarchy"/>
    <dgm:cxn modelId="{22AACD78-1E95-481F-8F41-61FA25716394}" type="presOf" srcId="{4143124A-7FBB-4712-9205-944737C39B25}" destId="{D7EE8F1E-E9DD-4DF9-A626-5943375E6220}" srcOrd="0" destOrd="0" presId="urn:microsoft.com/office/officeart/2008/layout/HorizontalMultiLevelHierarchy"/>
    <dgm:cxn modelId="{A14B6024-B060-48D0-AF21-205327192E43}" type="presOf" srcId="{789A755A-5945-4B3A-9F48-B54EB05FEF8B}" destId="{F1C177FA-0C32-4BAB-9C3C-C76CFF6269C9}" srcOrd="0" destOrd="0" presId="urn:microsoft.com/office/officeart/2008/layout/HorizontalMultiLevelHierarchy"/>
    <dgm:cxn modelId="{78C06BA3-FF8B-4B16-920B-3B8A8041338F}" srcId="{0AED4B3A-1105-4C7A-BF2B-1B62E5F02B05}" destId="{8EEFB074-C788-48CA-9D97-0A1D82C45AB5}" srcOrd="3" destOrd="0" parTransId="{8EA69D1A-BF00-42D3-AAB1-C29B5917DCF0}" sibTransId="{946E1D3F-01EF-42E5-AD08-4DF954662244}"/>
    <dgm:cxn modelId="{BDB4609D-6906-4DAD-BA62-D3704BB591A4}" type="presParOf" srcId="{11C8A711-89E3-463A-A6C4-E04A4FA0E885}" destId="{32C344EF-F569-4A8E-A243-03EDE19F4575}" srcOrd="0" destOrd="0" presId="urn:microsoft.com/office/officeart/2008/layout/HorizontalMultiLevelHierarchy"/>
    <dgm:cxn modelId="{6CC739FB-90DB-46C3-B9FB-121C1BBB66CF}" type="presParOf" srcId="{32C344EF-F569-4A8E-A243-03EDE19F4575}" destId="{B7A7BE11-1827-4382-93E3-5F66CBEB7485}" srcOrd="0" destOrd="0" presId="urn:microsoft.com/office/officeart/2008/layout/HorizontalMultiLevelHierarchy"/>
    <dgm:cxn modelId="{5A3F8247-74D1-4855-846C-C560117CC52F}" type="presParOf" srcId="{32C344EF-F569-4A8E-A243-03EDE19F4575}" destId="{1A3E6947-13C4-4957-A64E-FB58D892D8FC}" srcOrd="1" destOrd="0" presId="urn:microsoft.com/office/officeart/2008/layout/HorizontalMultiLevelHierarchy"/>
    <dgm:cxn modelId="{FC434AC4-2E1F-433F-9916-8F83CA590320}" type="presParOf" srcId="{1A3E6947-13C4-4957-A64E-FB58D892D8FC}" destId="{8C8032EE-08E3-46A7-8F93-525E34180ADC}" srcOrd="0" destOrd="0" presId="urn:microsoft.com/office/officeart/2008/layout/HorizontalMultiLevelHierarchy"/>
    <dgm:cxn modelId="{D9DC80F8-74B8-4F09-BE6C-E017F3698F60}" type="presParOf" srcId="{8C8032EE-08E3-46A7-8F93-525E34180ADC}" destId="{E4FC6F2E-CD53-4EA2-8CCA-B1BEC6F337AC}" srcOrd="0" destOrd="0" presId="urn:microsoft.com/office/officeart/2008/layout/HorizontalMultiLevelHierarchy"/>
    <dgm:cxn modelId="{C471C470-A7A8-4348-A00B-E7C6D5C70921}" type="presParOf" srcId="{1A3E6947-13C4-4957-A64E-FB58D892D8FC}" destId="{56C08043-743E-4B24-A6D3-0B646BE80A00}" srcOrd="1" destOrd="0" presId="urn:microsoft.com/office/officeart/2008/layout/HorizontalMultiLevelHierarchy"/>
    <dgm:cxn modelId="{F0071394-207B-4234-8861-3E3E91C77E8E}" type="presParOf" srcId="{56C08043-743E-4B24-A6D3-0B646BE80A00}" destId="{B90DD2C2-D263-4522-896C-CA5B8CBCEB36}" srcOrd="0" destOrd="0" presId="urn:microsoft.com/office/officeart/2008/layout/HorizontalMultiLevelHierarchy"/>
    <dgm:cxn modelId="{B868384F-A1C4-491C-A627-4BA7555C8235}" type="presParOf" srcId="{56C08043-743E-4B24-A6D3-0B646BE80A00}" destId="{02ADF27C-C14A-42D6-AFF9-C9D7C3081D4E}" srcOrd="1" destOrd="0" presId="urn:microsoft.com/office/officeart/2008/layout/HorizontalMultiLevelHierarchy"/>
    <dgm:cxn modelId="{C6D0F552-E115-4477-9ECC-597FD775DB85}" type="presParOf" srcId="{02ADF27C-C14A-42D6-AFF9-C9D7C3081D4E}" destId="{3C440809-265A-4CBE-9FE4-19885F8F1DE9}" srcOrd="0" destOrd="0" presId="urn:microsoft.com/office/officeart/2008/layout/HorizontalMultiLevelHierarchy"/>
    <dgm:cxn modelId="{82107AA0-3D64-4702-ADCB-FB797897E360}" type="presParOf" srcId="{3C440809-265A-4CBE-9FE4-19885F8F1DE9}" destId="{FA1DA783-53C2-4734-8735-32450C16BE30}" srcOrd="0" destOrd="0" presId="urn:microsoft.com/office/officeart/2008/layout/HorizontalMultiLevelHierarchy"/>
    <dgm:cxn modelId="{BCA77B36-52E4-4CD5-B602-1F7D8D7CBAF1}" type="presParOf" srcId="{02ADF27C-C14A-42D6-AFF9-C9D7C3081D4E}" destId="{99077F9D-C525-45C7-B743-FD256C39E234}" srcOrd="1" destOrd="0" presId="urn:microsoft.com/office/officeart/2008/layout/HorizontalMultiLevelHierarchy"/>
    <dgm:cxn modelId="{30808F0B-42A5-44AD-9AF9-51E843DC8074}" type="presParOf" srcId="{99077F9D-C525-45C7-B743-FD256C39E234}" destId="{E4DE8927-EC69-41AB-83DD-776538437653}" srcOrd="0" destOrd="0" presId="urn:microsoft.com/office/officeart/2008/layout/HorizontalMultiLevelHierarchy"/>
    <dgm:cxn modelId="{0622C983-9708-433E-823F-C84F6CED2653}" type="presParOf" srcId="{99077F9D-C525-45C7-B743-FD256C39E234}" destId="{0B4ACDC8-F63D-46BF-A076-C9CA1FE636AF}" srcOrd="1" destOrd="0" presId="urn:microsoft.com/office/officeart/2008/layout/HorizontalMultiLevelHierarchy"/>
    <dgm:cxn modelId="{2FF50320-6048-41DA-B2AE-474701BE026D}" type="presParOf" srcId="{02ADF27C-C14A-42D6-AFF9-C9D7C3081D4E}" destId="{7D337255-6F72-4217-99CF-3752CE6E8365}" srcOrd="2" destOrd="0" presId="urn:microsoft.com/office/officeart/2008/layout/HorizontalMultiLevelHierarchy"/>
    <dgm:cxn modelId="{8D224551-5DB1-4E77-B7EF-54CC2BC90901}" type="presParOf" srcId="{7D337255-6F72-4217-99CF-3752CE6E8365}" destId="{69A4FC5A-0F69-4EEE-9E2A-61B38D539149}" srcOrd="0" destOrd="0" presId="urn:microsoft.com/office/officeart/2008/layout/HorizontalMultiLevelHierarchy"/>
    <dgm:cxn modelId="{E2F6515A-3B71-4463-A26A-6825B80FBDAE}" type="presParOf" srcId="{02ADF27C-C14A-42D6-AFF9-C9D7C3081D4E}" destId="{B92B074F-8A69-4014-A52C-FA22D926DDD9}" srcOrd="3" destOrd="0" presId="urn:microsoft.com/office/officeart/2008/layout/HorizontalMultiLevelHierarchy"/>
    <dgm:cxn modelId="{C4EA3F66-641C-40C4-8701-4A69F582538A}" type="presParOf" srcId="{B92B074F-8A69-4014-A52C-FA22D926DDD9}" destId="{C84EBAB5-8242-4BD4-BE82-0C9656FC0660}" srcOrd="0" destOrd="0" presId="urn:microsoft.com/office/officeart/2008/layout/HorizontalMultiLevelHierarchy"/>
    <dgm:cxn modelId="{0281C0E4-79DE-4261-A548-4D27721B5C66}" type="presParOf" srcId="{B92B074F-8A69-4014-A52C-FA22D926DDD9}" destId="{13887F25-D33C-4DE7-8D30-0354A6FC3D42}" srcOrd="1" destOrd="0" presId="urn:microsoft.com/office/officeart/2008/layout/HorizontalMultiLevelHierarchy"/>
    <dgm:cxn modelId="{8E333156-BECC-4DFB-ACD3-FAF2663B2393}" type="presParOf" srcId="{02ADF27C-C14A-42D6-AFF9-C9D7C3081D4E}" destId="{3B202CA2-116B-4C47-97FA-51B6C2CE2433}" srcOrd="4" destOrd="0" presId="urn:microsoft.com/office/officeart/2008/layout/HorizontalMultiLevelHierarchy"/>
    <dgm:cxn modelId="{F53BEF1F-6AB1-41D1-A6F1-CA7DCBA962B4}" type="presParOf" srcId="{3B202CA2-116B-4C47-97FA-51B6C2CE2433}" destId="{436B700C-AD86-4942-AACC-AAA441C0E819}" srcOrd="0" destOrd="0" presId="urn:microsoft.com/office/officeart/2008/layout/HorizontalMultiLevelHierarchy"/>
    <dgm:cxn modelId="{804D7921-BA1E-48AF-9E5A-BBEFDEFC4D53}" type="presParOf" srcId="{02ADF27C-C14A-42D6-AFF9-C9D7C3081D4E}" destId="{407872C8-226C-4C8B-B4C9-73E00121F92C}" srcOrd="5" destOrd="0" presId="urn:microsoft.com/office/officeart/2008/layout/HorizontalMultiLevelHierarchy"/>
    <dgm:cxn modelId="{EF55BB10-01C4-4D5B-8C3A-6A29BD0D5744}" type="presParOf" srcId="{407872C8-226C-4C8B-B4C9-73E00121F92C}" destId="{CA6C5EAE-9709-43EF-836C-34C8879D8689}" srcOrd="0" destOrd="0" presId="urn:microsoft.com/office/officeart/2008/layout/HorizontalMultiLevelHierarchy"/>
    <dgm:cxn modelId="{37756AC0-2423-4DB8-A9F7-21F1A6D70B92}" type="presParOf" srcId="{407872C8-226C-4C8B-B4C9-73E00121F92C}" destId="{7F6DF3DB-08B6-4E9A-A1A0-DD9D9479B595}" srcOrd="1" destOrd="0" presId="urn:microsoft.com/office/officeart/2008/layout/HorizontalMultiLevelHierarchy"/>
    <dgm:cxn modelId="{593A9EDF-1E68-4011-B6B9-0CD9833F2106}" type="presParOf" srcId="{1A3E6947-13C4-4957-A64E-FB58D892D8FC}" destId="{19AEED36-2D50-466F-BAB7-F98565110E1F}" srcOrd="2" destOrd="0" presId="urn:microsoft.com/office/officeart/2008/layout/HorizontalMultiLevelHierarchy"/>
    <dgm:cxn modelId="{3BC93024-6FF6-477D-B790-EFD402148B9F}" type="presParOf" srcId="{19AEED36-2D50-466F-BAB7-F98565110E1F}" destId="{083EC5BC-2413-4B7B-9FA6-F9B37BE3EE2F}" srcOrd="0" destOrd="0" presId="urn:microsoft.com/office/officeart/2008/layout/HorizontalMultiLevelHierarchy"/>
    <dgm:cxn modelId="{DBB669D4-16D4-4E9D-A381-57EB9F504AF6}" type="presParOf" srcId="{1A3E6947-13C4-4957-A64E-FB58D892D8FC}" destId="{266F6A11-F426-4713-A62C-BC94B855F02A}" srcOrd="3" destOrd="0" presId="urn:microsoft.com/office/officeart/2008/layout/HorizontalMultiLevelHierarchy"/>
    <dgm:cxn modelId="{AD5B14DE-4F76-4832-80F5-62CC8CE8B505}" type="presParOf" srcId="{266F6A11-F426-4713-A62C-BC94B855F02A}" destId="{F362DDDC-BE15-4256-98C6-3C2437542259}" srcOrd="0" destOrd="0" presId="urn:microsoft.com/office/officeart/2008/layout/HorizontalMultiLevelHierarchy"/>
    <dgm:cxn modelId="{5BF51732-B6C3-4913-8E19-F8ECEEA6C8EE}" type="presParOf" srcId="{266F6A11-F426-4713-A62C-BC94B855F02A}" destId="{409B8415-1E17-499A-B503-BE1177C9205E}" srcOrd="1" destOrd="0" presId="urn:microsoft.com/office/officeart/2008/layout/HorizontalMultiLevelHierarchy"/>
    <dgm:cxn modelId="{495479E4-E576-4759-A17B-FDC825725D45}" type="presParOf" srcId="{409B8415-1E17-499A-B503-BE1177C9205E}" destId="{DD43BE5E-EBEA-4816-88BC-A074C79F0491}" srcOrd="0" destOrd="0" presId="urn:microsoft.com/office/officeart/2008/layout/HorizontalMultiLevelHierarchy"/>
    <dgm:cxn modelId="{319EBD43-A53D-40D3-8D40-DBE6220E53D9}" type="presParOf" srcId="{DD43BE5E-EBEA-4816-88BC-A074C79F0491}" destId="{F3C8D88F-8FE7-4131-BAAC-8245F6CE6CF3}" srcOrd="0" destOrd="0" presId="urn:microsoft.com/office/officeart/2008/layout/HorizontalMultiLevelHierarchy"/>
    <dgm:cxn modelId="{16483D09-CAFB-407D-BCDC-9C9AE561B64E}" type="presParOf" srcId="{409B8415-1E17-499A-B503-BE1177C9205E}" destId="{849F9328-6753-405D-ABFD-D2001A5524F0}" srcOrd="1" destOrd="0" presId="urn:microsoft.com/office/officeart/2008/layout/HorizontalMultiLevelHierarchy"/>
    <dgm:cxn modelId="{77660B59-83E7-4C70-A255-34B71E031572}" type="presParOf" srcId="{849F9328-6753-405D-ABFD-D2001A5524F0}" destId="{F86EEEF0-F04C-4630-82C6-C27692D3A66E}" srcOrd="0" destOrd="0" presId="urn:microsoft.com/office/officeart/2008/layout/HorizontalMultiLevelHierarchy"/>
    <dgm:cxn modelId="{06441786-B4A6-4D7A-9A4D-A3F5DE2B88E0}" type="presParOf" srcId="{849F9328-6753-405D-ABFD-D2001A5524F0}" destId="{D16A394C-D6A4-4282-830E-7D8419A27497}" srcOrd="1" destOrd="0" presId="urn:microsoft.com/office/officeart/2008/layout/HorizontalMultiLevelHierarchy"/>
    <dgm:cxn modelId="{5EF2C56A-B8DA-4DA7-AD71-2DFA460E1788}" type="presParOf" srcId="{409B8415-1E17-499A-B503-BE1177C9205E}" destId="{E989A5E4-1F14-4EDB-B186-6C8F2EBA3AE5}" srcOrd="2" destOrd="0" presId="urn:microsoft.com/office/officeart/2008/layout/HorizontalMultiLevelHierarchy"/>
    <dgm:cxn modelId="{8AC666D5-103A-420D-BD5F-7E246D489B5F}" type="presParOf" srcId="{E989A5E4-1F14-4EDB-B186-6C8F2EBA3AE5}" destId="{9FB6BE00-9163-4272-8D39-E1DFA87625F0}" srcOrd="0" destOrd="0" presId="urn:microsoft.com/office/officeart/2008/layout/HorizontalMultiLevelHierarchy"/>
    <dgm:cxn modelId="{0D07670F-2912-420E-B30F-AC4F37AFF69A}" type="presParOf" srcId="{409B8415-1E17-499A-B503-BE1177C9205E}" destId="{0FB8D575-75EA-450B-A036-D852F1B57F85}" srcOrd="3" destOrd="0" presId="urn:microsoft.com/office/officeart/2008/layout/HorizontalMultiLevelHierarchy"/>
    <dgm:cxn modelId="{04DE0BE3-5279-4B29-9DC1-6E8C57009F73}" type="presParOf" srcId="{0FB8D575-75EA-450B-A036-D852F1B57F85}" destId="{F1C177FA-0C32-4BAB-9C3C-C76CFF6269C9}" srcOrd="0" destOrd="0" presId="urn:microsoft.com/office/officeart/2008/layout/HorizontalMultiLevelHierarchy"/>
    <dgm:cxn modelId="{D3085856-4113-442F-8CC7-4C337D6F688D}" type="presParOf" srcId="{0FB8D575-75EA-450B-A036-D852F1B57F85}" destId="{B0868AFF-7A14-46CE-A2AC-4C7FD08673CA}" srcOrd="1" destOrd="0" presId="urn:microsoft.com/office/officeart/2008/layout/HorizontalMultiLevelHierarchy"/>
    <dgm:cxn modelId="{86D9D062-4A30-4815-937B-D3A29F5657C6}" type="presParOf" srcId="{1A3E6947-13C4-4957-A64E-FB58D892D8FC}" destId="{2EC88829-9B4B-4A8C-B48A-5D1E7E2185CC}" srcOrd="4" destOrd="0" presId="urn:microsoft.com/office/officeart/2008/layout/HorizontalMultiLevelHierarchy"/>
    <dgm:cxn modelId="{20728E63-15CA-4567-AAAC-0F8A41289B20}" type="presParOf" srcId="{2EC88829-9B4B-4A8C-B48A-5D1E7E2185CC}" destId="{71261531-26E6-40A4-BC18-D74F5F4FDD85}" srcOrd="0" destOrd="0" presId="urn:microsoft.com/office/officeart/2008/layout/HorizontalMultiLevelHierarchy"/>
    <dgm:cxn modelId="{379DE980-2322-4440-AED6-1745F7423701}" type="presParOf" srcId="{1A3E6947-13C4-4957-A64E-FB58D892D8FC}" destId="{EBE43B11-36C4-43F4-B471-954237B1E9DF}" srcOrd="5" destOrd="0" presId="urn:microsoft.com/office/officeart/2008/layout/HorizontalMultiLevelHierarchy"/>
    <dgm:cxn modelId="{E077E573-26A2-4D97-AE8A-FC779EBFA2A5}" type="presParOf" srcId="{EBE43B11-36C4-43F4-B471-954237B1E9DF}" destId="{D7EE8F1E-E9DD-4DF9-A626-5943375E6220}" srcOrd="0" destOrd="0" presId="urn:microsoft.com/office/officeart/2008/layout/HorizontalMultiLevelHierarchy"/>
    <dgm:cxn modelId="{6917D924-7125-4D2F-A444-79B2AAA48BB7}" type="presParOf" srcId="{EBE43B11-36C4-43F4-B471-954237B1E9DF}" destId="{2FB29B2B-C4F3-442B-AC69-66745DD7AFE2}" srcOrd="1" destOrd="0" presId="urn:microsoft.com/office/officeart/2008/layout/HorizontalMultiLevelHierarchy"/>
    <dgm:cxn modelId="{69238BC1-FC5C-48E8-839B-64B8F461EF60}" type="presParOf" srcId="{2FB29B2B-C4F3-442B-AC69-66745DD7AFE2}" destId="{C3A06898-5053-4152-8A0A-B9119C9B476F}" srcOrd="0" destOrd="0" presId="urn:microsoft.com/office/officeart/2008/layout/HorizontalMultiLevelHierarchy"/>
    <dgm:cxn modelId="{88FF8DCE-ADA0-4035-99CC-6112CCB3F899}" type="presParOf" srcId="{C3A06898-5053-4152-8A0A-B9119C9B476F}" destId="{22493573-554E-430C-BFE0-AD2FD190D181}" srcOrd="0" destOrd="0" presId="urn:microsoft.com/office/officeart/2008/layout/HorizontalMultiLevelHierarchy"/>
    <dgm:cxn modelId="{8FE13FB9-4C35-462E-AD09-5D567CEB55D1}" type="presParOf" srcId="{2FB29B2B-C4F3-442B-AC69-66745DD7AFE2}" destId="{AAB59A4D-7228-4857-9CD1-52C08A450B75}" srcOrd="1" destOrd="0" presId="urn:microsoft.com/office/officeart/2008/layout/HorizontalMultiLevelHierarchy"/>
    <dgm:cxn modelId="{6504B93F-D714-4D89-B917-0FDF7EBCA9A0}" type="presParOf" srcId="{AAB59A4D-7228-4857-9CD1-52C08A450B75}" destId="{19269B09-B28A-4547-BB64-C06C8EBAE892}" srcOrd="0" destOrd="0" presId="urn:microsoft.com/office/officeart/2008/layout/HorizontalMultiLevelHierarchy"/>
    <dgm:cxn modelId="{80B5195E-CE68-46EB-B9EA-7623477AF8CE}" type="presParOf" srcId="{AAB59A4D-7228-4857-9CD1-52C08A450B75}" destId="{6F1C83FB-0A04-470C-8B86-B926E18309A4}" srcOrd="1" destOrd="0" presId="urn:microsoft.com/office/officeart/2008/layout/HorizontalMultiLevelHierarchy"/>
    <dgm:cxn modelId="{9743DFDB-A3E4-4394-9448-17F65E556A01}" type="presParOf" srcId="{1A3E6947-13C4-4957-A64E-FB58D892D8FC}" destId="{2B9F0478-524B-4BCC-82E6-C4FA2FE35349}" srcOrd="6" destOrd="0" presId="urn:microsoft.com/office/officeart/2008/layout/HorizontalMultiLevelHierarchy"/>
    <dgm:cxn modelId="{36CDDAFC-B92F-42BB-9D0C-13C50AC11620}" type="presParOf" srcId="{2B9F0478-524B-4BCC-82E6-C4FA2FE35349}" destId="{B90292F8-B264-455F-A167-065F4E86DDF0}" srcOrd="0" destOrd="0" presId="urn:microsoft.com/office/officeart/2008/layout/HorizontalMultiLevelHierarchy"/>
    <dgm:cxn modelId="{1EC496DB-844F-477E-852C-AAB113C0112A}" type="presParOf" srcId="{1A3E6947-13C4-4957-A64E-FB58D892D8FC}" destId="{2617839F-E40C-4DEC-8948-CEE12FB2AF01}" srcOrd="7" destOrd="0" presId="urn:microsoft.com/office/officeart/2008/layout/HorizontalMultiLevelHierarchy"/>
    <dgm:cxn modelId="{D8E2F70E-859D-4475-952C-620934B3BA84}" type="presParOf" srcId="{2617839F-E40C-4DEC-8948-CEE12FB2AF01}" destId="{0724B3D9-0296-455B-96C4-CC0BC4E106CB}" srcOrd="0" destOrd="0" presId="urn:microsoft.com/office/officeart/2008/layout/HorizontalMultiLevelHierarchy"/>
    <dgm:cxn modelId="{1B1F418C-9E86-42A0-A113-D1CAC7365577}" type="presParOf" srcId="{2617839F-E40C-4DEC-8948-CEE12FB2AF01}" destId="{C5E02568-9184-4C6B-8849-CFAC1101446E}" srcOrd="1" destOrd="0" presId="urn:microsoft.com/office/officeart/2008/layout/HorizontalMultiLevelHierarchy"/>
    <dgm:cxn modelId="{8EDFBC55-62CA-4AEF-81A8-4495E198DD82}" type="presParOf" srcId="{C5E02568-9184-4C6B-8849-CFAC1101446E}" destId="{B580ED94-E194-4F98-9EC7-86F077B201B8}" srcOrd="0" destOrd="0" presId="urn:microsoft.com/office/officeart/2008/layout/HorizontalMultiLevelHierarchy"/>
    <dgm:cxn modelId="{EF24BA9E-29C4-4052-88BC-8D0A694A62D9}" type="presParOf" srcId="{B580ED94-E194-4F98-9EC7-86F077B201B8}" destId="{41117AF8-09E1-45CD-B551-08C1D2789368}" srcOrd="0" destOrd="0" presId="urn:microsoft.com/office/officeart/2008/layout/HorizontalMultiLevelHierarchy"/>
    <dgm:cxn modelId="{1B55FF0C-746E-46BB-A9C0-5D86EBF91E6F}" type="presParOf" srcId="{C5E02568-9184-4C6B-8849-CFAC1101446E}" destId="{FD5F9334-5F66-4EF2-9A60-E5389BCF318A}" srcOrd="1" destOrd="0" presId="urn:microsoft.com/office/officeart/2008/layout/HorizontalMultiLevelHierarchy"/>
    <dgm:cxn modelId="{696DB488-B996-4625-B281-C28B6A92778D}" type="presParOf" srcId="{FD5F9334-5F66-4EF2-9A60-E5389BCF318A}" destId="{8CC9C9A1-EAA9-4F20-B36E-3470A4E5F3A8}" srcOrd="0" destOrd="0" presId="urn:microsoft.com/office/officeart/2008/layout/HorizontalMultiLevelHierarchy"/>
    <dgm:cxn modelId="{21E73FAE-0ECA-4F73-9DEE-D92E131AD562}" type="presParOf" srcId="{FD5F9334-5F66-4EF2-9A60-E5389BCF318A}" destId="{9E012545-BE3A-4BC0-80EC-93BC009591B1}" srcOrd="1" destOrd="0" presId="urn:microsoft.com/office/officeart/2008/layout/HorizontalMultiLevelHierarchy"/>
    <dgm:cxn modelId="{3C5F7B14-EACC-4E33-98C9-ED928AC9E354}" type="presParOf" srcId="{C5E02568-9184-4C6B-8849-CFAC1101446E}" destId="{732FB45A-CCEC-48D0-9629-FCDB063BDFA1}" srcOrd="2" destOrd="0" presId="urn:microsoft.com/office/officeart/2008/layout/HorizontalMultiLevelHierarchy"/>
    <dgm:cxn modelId="{6D5A1319-5C6E-47EA-B944-946497CF72D4}" type="presParOf" srcId="{732FB45A-CCEC-48D0-9629-FCDB063BDFA1}" destId="{B4086F00-0009-4664-859B-593B486B02CD}" srcOrd="0" destOrd="0" presId="urn:microsoft.com/office/officeart/2008/layout/HorizontalMultiLevelHierarchy"/>
    <dgm:cxn modelId="{26EB44B4-E424-49FB-91E4-FFE05F4246D5}" type="presParOf" srcId="{C5E02568-9184-4C6B-8849-CFAC1101446E}" destId="{90682B4A-6406-4238-8326-8F87960678A0}" srcOrd="3" destOrd="0" presId="urn:microsoft.com/office/officeart/2008/layout/HorizontalMultiLevelHierarchy"/>
    <dgm:cxn modelId="{D4454206-EA3A-403D-9B90-B2BEB0759330}" type="presParOf" srcId="{90682B4A-6406-4238-8326-8F87960678A0}" destId="{E259D2D4-B83C-4523-96C2-9B197704BC11}" srcOrd="0" destOrd="0" presId="urn:microsoft.com/office/officeart/2008/layout/HorizontalMultiLevelHierarchy"/>
    <dgm:cxn modelId="{00BDCB02-FEF7-444B-88A1-B2FF1B300894}" type="presParOf" srcId="{90682B4A-6406-4238-8326-8F87960678A0}" destId="{D452061A-9E36-4A75-8410-AC169626BA4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9EB9E1-E668-4816-9158-4F34C6254AB2}" type="doc">
      <dgm:prSet loTypeId="urn:microsoft.com/office/officeart/2005/8/layout/list1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s-EC"/>
        </a:p>
      </dgm:t>
    </dgm:pt>
    <dgm:pt modelId="{A18890F0-4632-44BF-84FC-A0E8CAFF4B96}">
      <dgm:prSet phldrT="[Texto]" custT="1"/>
      <dgm:spPr>
        <a:gradFill flip="none" rotWithShape="0">
          <a:gsLst>
            <a:gs pos="0">
              <a:srgbClr val="3399FF">
                <a:tint val="66000"/>
                <a:satMod val="160000"/>
              </a:srgbClr>
            </a:gs>
            <a:gs pos="50000">
              <a:srgbClr val="3399FF">
                <a:tint val="44500"/>
                <a:satMod val="160000"/>
              </a:srgbClr>
            </a:gs>
            <a:gs pos="100000">
              <a:srgbClr val="3399FF">
                <a:tint val="23500"/>
                <a:satMod val="160000"/>
              </a:srgbClr>
            </a:gs>
          </a:gsLst>
          <a:lin ang="18900000" scaled="1"/>
          <a:tileRect/>
        </a:gradFill>
      </dgm:spPr>
      <dgm:t>
        <a:bodyPr/>
        <a:lstStyle/>
        <a:p>
          <a:r>
            <a:rPr lang="es-EC" sz="1400" b="1" dirty="0">
              <a:solidFill>
                <a:schemeClr val="tx1"/>
              </a:solidFill>
              <a:latin typeface="+mj-lt"/>
            </a:rPr>
            <a:t>Saurina Jesús (1998)</a:t>
          </a:r>
        </a:p>
      </dgm:t>
    </dgm:pt>
    <dgm:pt modelId="{AFAE037F-5351-40B7-9C2B-D951C35373D5}" type="parTrans" cxnId="{165DBCF7-CEAA-40D4-881A-3BC8B68C8AF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1FC584B-DF1C-4C28-9900-E49BA606C3E1}" type="sibTrans" cxnId="{165DBCF7-CEAA-40D4-881A-3BC8B68C8AF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08F19E7-FF5A-4482-8C31-1D167F3B6966}">
      <dgm:prSet phldrT="[Texto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s-EC" sz="1400" dirty="0">
              <a:solidFill>
                <a:schemeClr val="tx1"/>
              </a:solidFill>
              <a:latin typeface="+mj-lt"/>
            </a:rPr>
            <a:t> Determinantes de la morosidad de las cajas de Ahorros Españolas</a:t>
          </a:r>
        </a:p>
      </dgm:t>
    </dgm:pt>
    <dgm:pt modelId="{33DC52D8-DDEF-472E-A823-1A099D0952B8}" type="parTrans" cxnId="{8933FEBB-3D69-4C33-BDC1-B804537E443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9CA1E1B-7FFD-47EA-A0BC-50E2AC410954}" type="sibTrans" cxnId="{8933FEBB-3D69-4C33-BDC1-B804537E443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80F95C3-ED4B-46B6-A38A-325576CC8FCF}">
      <dgm:prSet phldrT="[Texto]" custT="1"/>
      <dgm:spPr>
        <a:gradFill flip="none" rotWithShape="0">
          <a:gsLst>
            <a:gs pos="0">
              <a:srgbClr val="3399FF">
                <a:tint val="66000"/>
                <a:satMod val="160000"/>
              </a:srgbClr>
            </a:gs>
            <a:gs pos="50000">
              <a:srgbClr val="3399FF">
                <a:tint val="44500"/>
                <a:satMod val="160000"/>
              </a:srgbClr>
            </a:gs>
            <a:gs pos="100000">
              <a:srgbClr val="3399FF">
                <a:tint val="23500"/>
                <a:satMod val="160000"/>
              </a:srgbClr>
            </a:gs>
          </a:gsLst>
          <a:lin ang="18900000" scaled="1"/>
          <a:tileRect/>
        </a:gradFill>
      </dgm:spPr>
      <dgm:t>
        <a:bodyPr/>
        <a:lstStyle/>
        <a:p>
          <a:r>
            <a:rPr lang="es-EC" sz="1400" b="1" dirty="0">
              <a:solidFill>
                <a:schemeClr val="tx1"/>
              </a:solidFill>
              <a:latin typeface="+mj-lt"/>
            </a:rPr>
            <a:t>Vallcorba Martín, Delgado Javier (2001)</a:t>
          </a:r>
        </a:p>
      </dgm:t>
    </dgm:pt>
    <dgm:pt modelId="{307B3BC9-94D6-46BB-A6A0-180FBF1AFF46}" type="parTrans" cxnId="{58FEE113-AFE9-41F2-8A7A-38FAB53D86D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EFD1319-8B1F-4B1A-88BF-8F99D5BFC536}" type="sibTrans" cxnId="{58FEE113-AFE9-41F2-8A7A-38FAB53D86D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47FB51D-0A08-4965-A5BE-EA149D9B9BBE}">
      <dgm:prSet phldrT="[Texto]" custT="1"/>
      <dgm:spPr>
        <a:gradFill flip="none" rotWithShape="0">
          <a:gsLst>
            <a:gs pos="0">
              <a:srgbClr val="3399FF">
                <a:tint val="66000"/>
                <a:satMod val="160000"/>
              </a:srgbClr>
            </a:gs>
            <a:gs pos="50000">
              <a:srgbClr val="3399FF">
                <a:tint val="44500"/>
                <a:satMod val="160000"/>
              </a:srgbClr>
            </a:gs>
            <a:gs pos="100000">
              <a:srgbClr val="3399FF">
                <a:tint val="23500"/>
                <a:satMod val="160000"/>
              </a:srgbClr>
            </a:gs>
          </a:gsLst>
          <a:lin ang="18900000" scaled="1"/>
          <a:tileRect/>
        </a:gradFill>
      </dgm:spPr>
      <dgm:t>
        <a:bodyPr/>
        <a:lstStyle/>
        <a:p>
          <a:r>
            <a:rPr lang="es-EC" sz="1400" b="1" dirty="0">
              <a:solidFill>
                <a:schemeClr val="tx1"/>
              </a:solidFill>
              <a:latin typeface="+mj-lt"/>
            </a:rPr>
            <a:t>Said Farhat (2015)</a:t>
          </a:r>
        </a:p>
      </dgm:t>
    </dgm:pt>
    <dgm:pt modelId="{6C50ADB0-DC36-4DA7-B017-DCAEF34E65CE}" type="parTrans" cxnId="{4602B1C9-5151-4314-B705-A57D0D1857A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DFD50C3-9B65-4426-8231-667744DC1F08}" type="sibTrans" cxnId="{4602B1C9-5151-4314-B705-A57D0D1857A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309D9A7-A54F-44B1-9E3E-8AC8CD4B5E5E}">
      <dgm:prSet phldrT="[Texto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s-EC" sz="1400" dirty="0">
              <a:solidFill>
                <a:schemeClr val="tx1"/>
              </a:solidFill>
              <a:latin typeface="+mj-lt"/>
            </a:rPr>
            <a:t>La probabilidad de incumplimiento de los hogares ¿Mito o Realidad?</a:t>
          </a:r>
        </a:p>
      </dgm:t>
    </dgm:pt>
    <dgm:pt modelId="{19C77B3B-0633-41F7-A26D-4DF1CEB936FE}" type="parTrans" cxnId="{42C10ACA-5DFA-441A-8B87-AA089646833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229F59F-D2F3-4229-8050-A8CB44348851}" type="sibTrans" cxnId="{42C10ACA-5DFA-441A-8B87-AA089646833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90F5EA9-8651-4C1E-9A85-CAB7C010647F}">
      <dgm:prSet phldrT="[Texto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s-EC" sz="1400" dirty="0">
              <a:solidFill>
                <a:schemeClr val="tx1"/>
              </a:solidFill>
              <a:latin typeface="+mj-lt"/>
            </a:rPr>
            <a:t>Morosidad en el pago de créditos y rentabilidad de la banca comercial en México</a:t>
          </a:r>
        </a:p>
      </dgm:t>
    </dgm:pt>
    <dgm:pt modelId="{CE635808-52BA-443E-99A7-7BF33CB36594}" type="parTrans" cxnId="{D97B9505-5FB9-4AB9-BA41-55007C7247D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7410B00-5DBE-48CE-B6A7-351485F30439}" type="sibTrans" cxnId="{D97B9505-5FB9-4AB9-BA41-55007C7247D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958E9F0-53A7-43D2-9182-BBD4A57E5DF9}">
      <dgm:prSet phldrT="[Texto]" custT="1"/>
      <dgm:spPr>
        <a:gradFill flip="none" rotWithShape="0">
          <a:gsLst>
            <a:gs pos="0">
              <a:srgbClr val="3399FF">
                <a:tint val="66000"/>
                <a:satMod val="160000"/>
              </a:srgbClr>
            </a:gs>
            <a:gs pos="50000">
              <a:srgbClr val="3399FF">
                <a:tint val="44500"/>
                <a:satMod val="160000"/>
              </a:srgbClr>
            </a:gs>
            <a:gs pos="100000">
              <a:srgbClr val="3399FF">
                <a:tint val="23500"/>
                <a:satMod val="160000"/>
              </a:srgbClr>
            </a:gs>
          </a:gsLst>
          <a:lin ang="18900000" scaled="1"/>
          <a:tileRect/>
        </a:gradFill>
      </dgm:spPr>
      <dgm:t>
        <a:bodyPr/>
        <a:lstStyle/>
        <a:p>
          <a:r>
            <a:rPr lang="es-EC" sz="1400" b="1" dirty="0">
              <a:solidFill>
                <a:schemeClr val="tx1"/>
              </a:solidFill>
              <a:latin typeface="+mj-lt"/>
            </a:rPr>
            <a:t>Gonzáles Julián, Diez Noemí (2010)</a:t>
          </a:r>
        </a:p>
      </dgm:t>
    </dgm:pt>
    <dgm:pt modelId="{7A4FD5B4-3293-4D3A-A819-B0B1A70A14E1}" type="parTrans" cxnId="{20327548-CAC1-43E6-99D5-7091C18A70E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7EAC663-5E85-4A33-A852-B6565B4FDEF4}" type="sibTrans" cxnId="{20327548-CAC1-43E6-99D5-7091C18A70E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B6C20DF-9A87-426F-8A63-2B3E64E4E3E9}">
      <dgm:prSet phldrT="[Texto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s-EC" sz="1400" dirty="0">
              <a:solidFill>
                <a:schemeClr val="tx1"/>
              </a:solidFill>
              <a:latin typeface="+mj-lt"/>
            </a:rPr>
            <a:t>El crédito y la morosidad en el sistema financiero Español</a:t>
          </a:r>
        </a:p>
      </dgm:t>
    </dgm:pt>
    <dgm:pt modelId="{C9214619-5954-4E78-BDAA-8AEBA517776E}" type="parTrans" cxnId="{7727B282-729B-4A1A-BE13-C62D4627B7F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9F83E62-56D9-4C2D-8E88-8CA73F54D32D}" type="sibTrans" cxnId="{7727B282-729B-4A1A-BE13-C62D4627B7F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11F40F3-8188-4E1B-BD6B-286D77241023}">
      <dgm:prSet phldrT="[Texto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s-EC" sz="1400" dirty="0">
              <a:solidFill>
                <a:schemeClr val="tx1"/>
              </a:solidFill>
              <a:latin typeface="+mj-lt"/>
            </a:rPr>
            <a:t>Determinantes de la morosidad bancaria en una economía Dolarizada. El caso Uruguayo.</a:t>
          </a:r>
        </a:p>
      </dgm:t>
    </dgm:pt>
    <dgm:pt modelId="{D742B992-822D-48A2-9CF3-5CE7E35F0833}" type="parTrans" cxnId="{71C1CE81-1CDA-488B-AB66-EF14017BB7E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F285315-35A7-4534-9885-219251380D76}" type="sibTrans" cxnId="{71C1CE81-1CDA-488B-AB66-EF14017BB7E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DF3C194-BF6D-4A87-B4AD-08CE3985BA83}">
      <dgm:prSet phldrT="[Texto]" custT="1"/>
      <dgm:spPr>
        <a:gradFill flip="none" rotWithShape="0">
          <a:gsLst>
            <a:gs pos="0">
              <a:srgbClr val="3399FF">
                <a:tint val="66000"/>
                <a:satMod val="160000"/>
              </a:srgbClr>
            </a:gs>
            <a:gs pos="50000">
              <a:srgbClr val="3399FF">
                <a:tint val="44500"/>
                <a:satMod val="160000"/>
              </a:srgbClr>
            </a:gs>
            <a:gs pos="100000">
              <a:srgbClr val="3399FF">
                <a:tint val="23500"/>
                <a:satMod val="160000"/>
              </a:srgbClr>
            </a:gs>
          </a:gsLst>
          <a:lin ang="18900000" scaled="1"/>
          <a:tileRect/>
        </a:gradFill>
      </dgm:spPr>
      <dgm:t>
        <a:bodyPr/>
        <a:lstStyle/>
        <a:p>
          <a:r>
            <a:rPr lang="es-EC" sz="1400" b="1" dirty="0">
              <a:solidFill>
                <a:schemeClr val="tx1"/>
              </a:solidFill>
              <a:latin typeface="+mj-lt"/>
            </a:rPr>
            <a:t>Chavarín Rubén (2015)</a:t>
          </a:r>
        </a:p>
      </dgm:t>
    </dgm:pt>
    <dgm:pt modelId="{EDDAC1FD-CECB-4C4A-AB2A-D41FFA0A279C}" type="parTrans" cxnId="{19CD8CFB-825B-4909-9CA0-63DA1CDAE48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916A753-1C33-4D55-8AF8-3ED000B55A0A}" type="sibTrans" cxnId="{19CD8CFB-825B-4909-9CA0-63DA1CDAE48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005FD53-BFD9-47CE-BF89-06931381886E}">
      <dgm:prSet phldrT="[Texto]" custT="1"/>
      <dgm:spPr>
        <a:gradFill flip="none" rotWithShape="0">
          <a:gsLst>
            <a:gs pos="0">
              <a:srgbClr val="3399FF">
                <a:tint val="66000"/>
                <a:satMod val="160000"/>
              </a:srgbClr>
            </a:gs>
            <a:gs pos="50000">
              <a:srgbClr val="3399FF">
                <a:tint val="44500"/>
                <a:satMod val="160000"/>
              </a:srgbClr>
            </a:gs>
            <a:gs pos="100000">
              <a:srgbClr val="3399FF">
                <a:tint val="23500"/>
                <a:satMod val="160000"/>
              </a:srgbClr>
            </a:gs>
          </a:gsLst>
          <a:lin ang="18900000" scaled="1"/>
          <a:tileRect/>
        </a:gradFill>
      </dgm:spPr>
      <dgm:t>
        <a:bodyPr/>
        <a:lstStyle/>
        <a:p>
          <a:r>
            <a:rPr lang="es-EC" sz="1400" b="1" dirty="0">
              <a:solidFill>
                <a:schemeClr val="tx1"/>
              </a:solidFill>
              <a:latin typeface="+mj-lt"/>
            </a:rPr>
            <a:t>Climent  Serrano y Pavía José (2014)</a:t>
          </a:r>
        </a:p>
      </dgm:t>
    </dgm:pt>
    <dgm:pt modelId="{9424E26C-7DC3-44FE-8E2E-3A1F5004E3A6}" type="parTrans" cxnId="{7C6EDC11-11C2-4C44-8725-3C9B6EF7D14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9B00F8B-69A7-4526-8AD7-29E5A31E0F67}" type="sibTrans" cxnId="{7C6EDC11-11C2-4C44-8725-3C9B6EF7D14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3E2AAB3-23DA-4796-8E6E-F2EBE537DF39}">
      <dgm:prSet phldrT="[Texto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s-EC" sz="1400" dirty="0">
              <a:solidFill>
                <a:schemeClr val="tx1"/>
              </a:solidFill>
              <a:latin typeface="+mj-lt"/>
            </a:rPr>
            <a:t>Determinantes y diferencias en la rentabilidad de cajas y bancos</a:t>
          </a:r>
        </a:p>
      </dgm:t>
    </dgm:pt>
    <dgm:pt modelId="{D7753FC8-B203-458C-9DAC-CAB3B9DFA517}" type="parTrans" cxnId="{65BC5D2F-0411-462C-943F-E121CBDD898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95FDF99-79EB-48BF-86B3-4AF92268757C}" type="sibTrans" cxnId="{65BC5D2F-0411-462C-943F-E121CBDD898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3568172-A5F3-41EE-837E-A2C0BC89CE39}" type="pres">
      <dgm:prSet presAssocID="{079EB9E1-E668-4816-9158-4F34C6254AB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92A0B13-DC4A-4179-BAC8-CC8AF0196FFB}" type="pres">
      <dgm:prSet presAssocID="{A18890F0-4632-44BF-84FC-A0E8CAFF4B96}" presName="parentLin" presStyleCnt="0"/>
      <dgm:spPr/>
    </dgm:pt>
    <dgm:pt modelId="{97C0EBD7-A04D-4517-8071-5FC5D7B9986B}" type="pres">
      <dgm:prSet presAssocID="{A18890F0-4632-44BF-84FC-A0E8CAFF4B96}" presName="parentLeftMargin" presStyleLbl="node1" presStyleIdx="0" presStyleCnt="6"/>
      <dgm:spPr/>
      <dgm:t>
        <a:bodyPr/>
        <a:lstStyle/>
        <a:p>
          <a:endParaRPr lang="es-EC"/>
        </a:p>
      </dgm:t>
    </dgm:pt>
    <dgm:pt modelId="{B6CD3618-49A6-4273-8F71-16250F041D78}" type="pres">
      <dgm:prSet presAssocID="{A18890F0-4632-44BF-84FC-A0E8CAFF4B9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FAFD62-FA4C-4AD9-8D31-2AF5F5E24FB3}" type="pres">
      <dgm:prSet presAssocID="{A18890F0-4632-44BF-84FC-A0E8CAFF4B96}" presName="negativeSpace" presStyleCnt="0"/>
      <dgm:spPr/>
    </dgm:pt>
    <dgm:pt modelId="{99FEE618-5005-4382-9C96-E5A5154ABC57}" type="pres">
      <dgm:prSet presAssocID="{A18890F0-4632-44BF-84FC-A0E8CAFF4B96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D36294-8C08-42FF-84D9-402940F1D34D}" type="pres">
      <dgm:prSet presAssocID="{B1FC584B-DF1C-4C28-9900-E49BA606C3E1}" presName="spaceBetweenRectangles" presStyleCnt="0"/>
      <dgm:spPr/>
    </dgm:pt>
    <dgm:pt modelId="{40228B0C-7F6A-4B08-AD20-C1059C1E96E6}" type="pres">
      <dgm:prSet presAssocID="{680F95C3-ED4B-46B6-A38A-325576CC8FCF}" presName="parentLin" presStyleCnt="0"/>
      <dgm:spPr/>
    </dgm:pt>
    <dgm:pt modelId="{A92E58D2-1D9C-4C17-9424-7DC9E8B600CA}" type="pres">
      <dgm:prSet presAssocID="{680F95C3-ED4B-46B6-A38A-325576CC8FCF}" presName="parentLeftMargin" presStyleLbl="node1" presStyleIdx="0" presStyleCnt="6"/>
      <dgm:spPr/>
      <dgm:t>
        <a:bodyPr/>
        <a:lstStyle/>
        <a:p>
          <a:endParaRPr lang="es-EC"/>
        </a:p>
      </dgm:t>
    </dgm:pt>
    <dgm:pt modelId="{FF015E38-71FA-4BB8-A89E-6CFD27E9C98C}" type="pres">
      <dgm:prSet presAssocID="{680F95C3-ED4B-46B6-A38A-325576CC8FC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64D31A-63A0-4188-874F-79B2D88ACF22}" type="pres">
      <dgm:prSet presAssocID="{680F95C3-ED4B-46B6-A38A-325576CC8FCF}" presName="negativeSpace" presStyleCnt="0"/>
      <dgm:spPr/>
    </dgm:pt>
    <dgm:pt modelId="{C2FA2A32-8834-470F-BA37-20294FDBCE53}" type="pres">
      <dgm:prSet presAssocID="{680F95C3-ED4B-46B6-A38A-325576CC8FCF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01DE30-D10E-4D77-A846-072333E5EB7B}" type="pres">
      <dgm:prSet presAssocID="{DEFD1319-8B1F-4B1A-88BF-8F99D5BFC536}" presName="spaceBetweenRectangles" presStyleCnt="0"/>
      <dgm:spPr/>
    </dgm:pt>
    <dgm:pt modelId="{A476F1EF-4AF0-4621-ADBD-562B07F09DC9}" type="pres">
      <dgm:prSet presAssocID="{A47FB51D-0A08-4965-A5BE-EA149D9B9BBE}" presName="parentLin" presStyleCnt="0"/>
      <dgm:spPr/>
    </dgm:pt>
    <dgm:pt modelId="{8979A9B0-FE4C-45C6-931D-2E27CCB9A46D}" type="pres">
      <dgm:prSet presAssocID="{A47FB51D-0A08-4965-A5BE-EA149D9B9BBE}" presName="parentLeftMargin" presStyleLbl="node1" presStyleIdx="1" presStyleCnt="6"/>
      <dgm:spPr/>
      <dgm:t>
        <a:bodyPr/>
        <a:lstStyle/>
        <a:p>
          <a:endParaRPr lang="es-EC"/>
        </a:p>
      </dgm:t>
    </dgm:pt>
    <dgm:pt modelId="{8822C57F-625E-4B32-B6A5-1081DF16BAA0}" type="pres">
      <dgm:prSet presAssocID="{A47FB51D-0A08-4965-A5BE-EA149D9B9BB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0C3318-14D2-43DC-8FA3-4142FCA0FF67}" type="pres">
      <dgm:prSet presAssocID="{A47FB51D-0A08-4965-A5BE-EA149D9B9BBE}" presName="negativeSpace" presStyleCnt="0"/>
      <dgm:spPr/>
    </dgm:pt>
    <dgm:pt modelId="{8BA0E514-48BF-4AC9-BBD6-27608929C3EC}" type="pres">
      <dgm:prSet presAssocID="{A47FB51D-0A08-4965-A5BE-EA149D9B9BBE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1E4289-C874-4C9A-B888-AC5EF78CAF00}" type="pres">
      <dgm:prSet presAssocID="{9DFD50C3-9B65-4426-8231-667744DC1F08}" presName="spaceBetweenRectangles" presStyleCnt="0"/>
      <dgm:spPr/>
    </dgm:pt>
    <dgm:pt modelId="{BD991BF8-E531-497B-8FCE-B8374F4BE559}" type="pres">
      <dgm:prSet presAssocID="{0DF3C194-BF6D-4A87-B4AD-08CE3985BA83}" presName="parentLin" presStyleCnt="0"/>
      <dgm:spPr/>
    </dgm:pt>
    <dgm:pt modelId="{C79E5741-BAB8-46BE-8F49-234BF8983E69}" type="pres">
      <dgm:prSet presAssocID="{0DF3C194-BF6D-4A87-B4AD-08CE3985BA83}" presName="parentLeftMargin" presStyleLbl="node1" presStyleIdx="2" presStyleCnt="6"/>
      <dgm:spPr/>
      <dgm:t>
        <a:bodyPr/>
        <a:lstStyle/>
        <a:p>
          <a:endParaRPr lang="es-EC"/>
        </a:p>
      </dgm:t>
    </dgm:pt>
    <dgm:pt modelId="{4B3CC1A1-445A-4354-9477-A2DDABE53365}" type="pres">
      <dgm:prSet presAssocID="{0DF3C194-BF6D-4A87-B4AD-08CE3985BA8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81DF152-23FC-4283-A871-B8B5BEBD77F9}" type="pres">
      <dgm:prSet presAssocID="{0DF3C194-BF6D-4A87-B4AD-08CE3985BA83}" presName="negativeSpace" presStyleCnt="0"/>
      <dgm:spPr/>
    </dgm:pt>
    <dgm:pt modelId="{1AE19893-EF68-4BA4-B823-7A5187250F82}" type="pres">
      <dgm:prSet presAssocID="{0DF3C194-BF6D-4A87-B4AD-08CE3985BA83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F12C19-FF30-40AF-B07E-972983D82F2F}" type="pres">
      <dgm:prSet presAssocID="{7916A753-1C33-4D55-8AF8-3ED000B55A0A}" presName="spaceBetweenRectangles" presStyleCnt="0"/>
      <dgm:spPr/>
    </dgm:pt>
    <dgm:pt modelId="{92555675-555C-48B0-AF98-775FBFE0E142}" type="pres">
      <dgm:prSet presAssocID="{5958E9F0-53A7-43D2-9182-BBD4A57E5DF9}" presName="parentLin" presStyleCnt="0"/>
      <dgm:spPr/>
    </dgm:pt>
    <dgm:pt modelId="{F3F1AA30-F4AB-494B-B989-F878C4909EFC}" type="pres">
      <dgm:prSet presAssocID="{5958E9F0-53A7-43D2-9182-BBD4A57E5DF9}" presName="parentLeftMargin" presStyleLbl="node1" presStyleIdx="3" presStyleCnt="6"/>
      <dgm:spPr/>
      <dgm:t>
        <a:bodyPr/>
        <a:lstStyle/>
        <a:p>
          <a:endParaRPr lang="es-EC"/>
        </a:p>
      </dgm:t>
    </dgm:pt>
    <dgm:pt modelId="{98D563CC-DD4C-4913-A64D-C04F2AF7420E}" type="pres">
      <dgm:prSet presAssocID="{5958E9F0-53A7-43D2-9182-BBD4A57E5DF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D9CE24-57E3-4B17-A9FE-573D43963141}" type="pres">
      <dgm:prSet presAssocID="{5958E9F0-53A7-43D2-9182-BBD4A57E5DF9}" presName="negativeSpace" presStyleCnt="0"/>
      <dgm:spPr/>
    </dgm:pt>
    <dgm:pt modelId="{B82F81F5-8638-43C3-829C-9FD270AFA413}" type="pres">
      <dgm:prSet presAssocID="{5958E9F0-53A7-43D2-9182-BBD4A57E5DF9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E2FBA8-4014-4FB0-BAEF-154E9BFF96AA}" type="pres">
      <dgm:prSet presAssocID="{27EAC663-5E85-4A33-A852-B6565B4FDEF4}" presName="spaceBetweenRectangles" presStyleCnt="0"/>
      <dgm:spPr/>
    </dgm:pt>
    <dgm:pt modelId="{E39E81B0-CDC0-46C1-A1DF-E730BCBBD251}" type="pres">
      <dgm:prSet presAssocID="{7005FD53-BFD9-47CE-BF89-06931381886E}" presName="parentLin" presStyleCnt="0"/>
      <dgm:spPr/>
    </dgm:pt>
    <dgm:pt modelId="{5A59CC80-7498-4980-BD91-DE2821ED0A7B}" type="pres">
      <dgm:prSet presAssocID="{7005FD53-BFD9-47CE-BF89-06931381886E}" presName="parentLeftMargin" presStyleLbl="node1" presStyleIdx="4" presStyleCnt="6"/>
      <dgm:spPr/>
      <dgm:t>
        <a:bodyPr/>
        <a:lstStyle/>
        <a:p>
          <a:endParaRPr lang="es-EC"/>
        </a:p>
      </dgm:t>
    </dgm:pt>
    <dgm:pt modelId="{3AC00D36-8D93-462B-B616-9FA7C57A0D29}" type="pres">
      <dgm:prSet presAssocID="{7005FD53-BFD9-47CE-BF89-06931381886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8FB8EA-9373-41A7-866B-8CBF1D152252}" type="pres">
      <dgm:prSet presAssocID="{7005FD53-BFD9-47CE-BF89-06931381886E}" presName="negativeSpace" presStyleCnt="0"/>
      <dgm:spPr/>
    </dgm:pt>
    <dgm:pt modelId="{0AB6C05E-8B0E-4190-8422-DA8CE0C5A202}" type="pres">
      <dgm:prSet presAssocID="{7005FD53-BFD9-47CE-BF89-06931381886E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1C1CE81-1CDA-488B-AB66-EF14017BB7EE}" srcId="{680F95C3-ED4B-46B6-A38A-325576CC8FCF}" destId="{811F40F3-8188-4E1B-BD6B-286D77241023}" srcOrd="0" destOrd="0" parTransId="{D742B992-822D-48A2-9CF3-5CE7E35F0833}" sibTransId="{1F285315-35A7-4534-9885-219251380D76}"/>
    <dgm:cxn modelId="{3976ECFE-7F39-4984-9B8F-194D5E80F205}" type="presOf" srcId="{7005FD53-BFD9-47CE-BF89-06931381886E}" destId="{3AC00D36-8D93-462B-B616-9FA7C57A0D29}" srcOrd="1" destOrd="0" presId="urn:microsoft.com/office/officeart/2005/8/layout/list1"/>
    <dgm:cxn modelId="{D910F8D4-0C80-4996-8E26-940ACC134459}" type="presOf" srcId="{A18890F0-4632-44BF-84FC-A0E8CAFF4B96}" destId="{B6CD3618-49A6-4273-8F71-16250F041D78}" srcOrd="1" destOrd="0" presId="urn:microsoft.com/office/officeart/2005/8/layout/list1"/>
    <dgm:cxn modelId="{20327548-CAC1-43E6-99D5-7091C18A70E7}" srcId="{079EB9E1-E668-4816-9158-4F34C6254AB2}" destId="{5958E9F0-53A7-43D2-9182-BBD4A57E5DF9}" srcOrd="4" destOrd="0" parTransId="{7A4FD5B4-3293-4D3A-A819-B0B1A70A14E1}" sibTransId="{27EAC663-5E85-4A33-A852-B6565B4FDEF4}"/>
    <dgm:cxn modelId="{58FEE113-AFE9-41F2-8A7A-38FAB53D86D8}" srcId="{079EB9E1-E668-4816-9158-4F34C6254AB2}" destId="{680F95C3-ED4B-46B6-A38A-325576CC8FCF}" srcOrd="1" destOrd="0" parTransId="{307B3BC9-94D6-46BB-A6A0-180FBF1AFF46}" sibTransId="{DEFD1319-8B1F-4B1A-88BF-8F99D5BFC536}"/>
    <dgm:cxn modelId="{F7E52C06-D8C2-466F-BE78-AA8C6535BF3F}" type="presOf" srcId="{680F95C3-ED4B-46B6-A38A-325576CC8FCF}" destId="{FF015E38-71FA-4BB8-A89E-6CFD27E9C98C}" srcOrd="1" destOrd="0" presId="urn:microsoft.com/office/officeart/2005/8/layout/list1"/>
    <dgm:cxn modelId="{D206FF44-D20F-456B-82BF-478098F8739A}" type="presOf" srcId="{7005FD53-BFD9-47CE-BF89-06931381886E}" destId="{5A59CC80-7498-4980-BD91-DE2821ED0A7B}" srcOrd="0" destOrd="0" presId="urn:microsoft.com/office/officeart/2005/8/layout/list1"/>
    <dgm:cxn modelId="{899E2C46-1BD1-4738-8147-D8895F32D7F7}" type="presOf" srcId="{A47FB51D-0A08-4965-A5BE-EA149D9B9BBE}" destId="{8979A9B0-FE4C-45C6-931D-2E27CCB9A46D}" srcOrd="0" destOrd="0" presId="urn:microsoft.com/office/officeart/2005/8/layout/list1"/>
    <dgm:cxn modelId="{165DBCF7-CEAA-40D4-881A-3BC8B68C8AFE}" srcId="{079EB9E1-E668-4816-9158-4F34C6254AB2}" destId="{A18890F0-4632-44BF-84FC-A0E8CAFF4B96}" srcOrd="0" destOrd="0" parTransId="{AFAE037F-5351-40B7-9C2B-D951C35373D5}" sibTransId="{B1FC584B-DF1C-4C28-9900-E49BA606C3E1}"/>
    <dgm:cxn modelId="{4602B1C9-5151-4314-B705-A57D0D1857A4}" srcId="{079EB9E1-E668-4816-9158-4F34C6254AB2}" destId="{A47FB51D-0A08-4965-A5BE-EA149D9B9BBE}" srcOrd="2" destOrd="0" parTransId="{6C50ADB0-DC36-4DA7-B017-DCAEF34E65CE}" sibTransId="{9DFD50C3-9B65-4426-8231-667744DC1F08}"/>
    <dgm:cxn modelId="{851759C9-50E7-4A97-B88B-D12670CFDCF1}" type="presOf" srcId="{408F19E7-FF5A-4482-8C31-1D167F3B6966}" destId="{99FEE618-5005-4382-9C96-E5A5154ABC57}" srcOrd="0" destOrd="0" presId="urn:microsoft.com/office/officeart/2005/8/layout/list1"/>
    <dgm:cxn modelId="{1FC55FE3-4B47-4ECF-99EF-5D705E40C25B}" type="presOf" srcId="{5958E9F0-53A7-43D2-9182-BBD4A57E5DF9}" destId="{98D563CC-DD4C-4913-A64D-C04F2AF7420E}" srcOrd="1" destOrd="0" presId="urn:microsoft.com/office/officeart/2005/8/layout/list1"/>
    <dgm:cxn modelId="{19CD8CFB-825B-4909-9CA0-63DA1CDAE487}" srcId="{079EB9E1-E668-4816-9158-4F34C6254AB2}" destId="{0DF3C194-BF6D-4A87-B4AD-08CE3985BA83}" srcOrd="3" destOrd="0" parTransId="{EDDAC1FD-CECB-4C4A-AB2A-D41FFA0A279C}" sibTransId="{7916A753-1C33-4D55-8AF8-3ED000B55A0A}"/>
    <dgm:cxn modelId="{7C6EDC11-11C2-4C44-8725-3C9B6EF7D14F}" srcId="{079EB9E1-E668-4816-9158-4F34C6254AB2}" destId="{7005FD53-BFD9-47CE-BF89-06931381886E}" srcOrd="5" destOrd="0" parTransId="{9424E26C-7DC3-44FE-8E2E-3A1F5004E3A6}" sibTransId="{F9B00F8B-69A7-4526-8AD7-29E5A31E0F67}"/>
    <dgm:cxn modelId="{CF091C46-1CAC-4AFD-9EBE-BE049F08CE02}" type="presOf" srcId="{680F95C3-ED4B-46B6-A38A-325576CC8FCF}" destId="{A92E58D2-1D9C-4C17-9424-7DC9E8B600CA}" srcOrd="0" destOrd="0" presId="urn:microsoft.com/office/officeart/2005/8/layout/list1"/>
    <dgm:cxn modelId="{65BC5D2F-0411-462C-943F-E121CBDD8986}" srcId="{7005FD53-BFD9-47CE-BF89-06931381886E}" destId="{C3E2AAB3-23DA-4796-8E6E-F2EBE537DF39}" srcOrd="0" destOrd="0" parTransId="{D7753FC8-B203-458C-9DAC-CAB3B9DFA517}" sibTransId="{095FDF99-79EB-48BF-86B3-4AF92268757C}"/>
    <dgm:cxn modelId="{FED544C4-FADA-40D5-9AB3-384F97275BFE}" type="presOf" srcId="{1309D9A7-A54F-44B1-9E3E-8AC8CD4B5E5E}" destId="{8BA0E514-48BF-4AC9-BBD6-27608929C3EC}" srcOrd="0" destOrd="0" presId="urn:microsoft.com/office/officeart/2005/8/layout/list1"/>
    <dgm:cxn modelId="{82E21737-82F4-435C-97A9-B586DEB36A76}" type="presOf" srcId="{811F40F3-8188-4E1B-BD6B-286D77241023}" destId="{C2FA2A32-8834-470F-BA37-20294FDBCE53}" srcOrd="0" destOrd="0" presId="urn:microsoft.com/office/officeart/2005/8/layout/list1"/>
    <dgm:cxn modelId="{E7A68364-E7D5-4D7F-AFBF-16B904EA9C79}" type="presOf" srcId="{079EB9E1-E668-4816-9158-4F34C6254AB2}" destId="{53568172-A5F3-41EE-837E-A2C0BC89CE39}" srcOrd="0" destOrd="0" presId="urn:microsoft.com/office/officeart/2005/8/layout/list1"/>
    <dgm:cxn modelId="{F16D7435-AC69-4ED4-BA16-E50A2713F580}" type="presOf" srcId="{CB6C20DF-9A87-426F-8A63-2B3E64E4E3E9}" destId="{B82F81F5-8638-43C3-829C-9FD270AFA413}" srcOrd="0" destOrd="0" presId="urn:microsoft.com/office/officeart/2005/8/layout/list1"/>
    <dgm:cxn modelId="{7727B282-729B-4A1A-BE13-C62D4627B7F2}" srcId="{5958E9F0-53A7-43D2-9182-BBD4A57E5DF9}" destId="{CB6C20DF-9A87-426F-8A63-2B3E64E4E3E9}" srcOrd="0" destOrd="0" parTransId="{C9214619-5954-4E78-BDAA-8AEBA517776E}" sibTransId="{D9F83E62-56D9-4C2D-8E88-8CA73F54D32D}"/>
    <dgm:cxn modelId="{8933FEBB-3D69-4C33-BDC1-B804537E4437}" srcId="{A18890F0-4632-44BF-84FC-A0E8CAFF4B96}" destId="{408F19E7-FF5A-4482-8C31-1D167F3B6966}" srcOrd="0" destOrd="0" parTransId="{33DC52D8-DDEF-472E-A823-1A099D0952B8}" sibTransId="{C9CA1E1B-7FFD-47EA-A0BC-50E2AC410954}"/>
    <dgm:cxn modelId="{DEC4F0BE-968F-4612-BFCC-92ED64428406}" type="presOf" srcId="{F90F5EA9-8651-4C1E-9A85-CAB7C010647F}" destId="{1AE19893-EF68-4BA4-B823-7A5187250F82}" srcOrd="0" destOrd="0" presId="urn:microsoft.com/office/officeart/2005/8/layout/list1"/>
    <dgm:cxn modelId="{BF5CE979-D531-42D0-B9D2-05A70BF6FA76}" type="presOf" srcId="{A18890F0-4632-44BF-84FC-A0E8CAFF4B96}" destId="{97C0EBD7-A04D-4517-8071-5FC5D7B9986B}" srcOrd="0" destOrd="0" presId="urn:microsoft.com/office/officeart/2005/8/layout/list1"/>
    <dgm:cxn modelId="{4C7B2D57-087C-482C-88A7-ADB00FB74F3F}" type="presOf" srcId="{0DF3C194-BF6D-4A87-B4AD-08CE3985BA83}" destId="{4B3CC1A1-445A-4354-9477-A2DDABE53365}" srcOrd="1" destOrd="0" presId="urn:microsoft.com/office/officeart/2005/8/layout/list1"/>
    <dgm:cxn modelId="{5F63BF5C-A4E2-491F-AE79-E6BACF80845B}" type="presOf" srcId="{5958E9F0-53A7-43D2-9182-BBD4A57E5DF9}" destId="{F3F1AA30-F4AB-494B-B989-F878C4909EFC}" srcOrd="0" destOrd="0" presId="urn:microsoft.com/office/officeart/2005/8/layout/list1"/>
    <dgm:cxn modelId="{D97B9505-5FB9-4AB9-BA41-55007C7247D7}" srcId="{0DF3C194-BF6D-4A87-B4AD-08CE3985BA83}" destId="{F90F5EA9-8651-4C1E-9A85-CAB7C010647F}" srcOrd="0" destOrd="0" parTransId="{CE635808-52BA-443E-99A7-7BF33CB36594}" sibTransId="{57410B00-5DBE-48CE-B6A7-351485F30439}"/>
    <dgm:cxn modelId="{258195CC-F606-4275-B424-5C70A0A45911}" type="presOf" srcId="{A47FB51D-0A08-4965-A5BE-EA149D9B9BBE}" destId="{8822C57F-625E-4B32-B6A5-1081DF16BAA0}" srcOrd="1" destOrd="0" presId="urn:microsoft.com/office/officeart/2005/8/layout/list1"/>
    <dgm:cxn modelId="{18C33CC2-EBC8-4D79-BDD1-118CAAB246A6}" type="presOf" srcId="{0DF3C194-BF6D-4A87-B4AD-08CE3985BA83}" destId="{C79E5741-BAB8-46BE-8F49-234BF8983E69}" srcOrd="0" destOrd="0" presId="urn:microsoft.com/office/officeart/2005/8/layout/list1"/>
    <dgm:cxn modelId="{303135B8-6A42-401B-8ECC-171F593F204C}" type="presOf" srcId="{C3E2AAB3-23DA-4796-8E6E-F2EBE537DF39}" destId="{0AB6C05E-8B0E-4190-8422-DA8CE0C5A202}" srcOrd="0" destOrd="0" presId="urn:microsoft.com/office/officeart/2005/8/layout/list1"/>
    <dgm:cxn modelId="{42C10ACA-5DFA-441A-8B87-AA0896468334}" srcId="{A47FB51D-0A08-4965-A5BE-EA149D9B9BBE}" destId="{1309D9A7-A54F-44B1-9E3E-8AC8CD4B5E5E}" srcOrd="0" destOrd="0" parTransId="{19C77B3B-0633-41F7-A26D-4DF1CEB936FE}" sibTransId="{3229F59F-D2F3-4229-8050-A8CB44348851}"/>
    <dgm:cxn modelId="{AD6E3447-555B-46BB-B01F-48CDF408F3A4}" type="presParOf" srcId="{53568172-A5F3-41EE-837E-A2C0BC89CE39}" destId="{792A0B13-DC4A-4179-BAC8-CC8AF0196FFB}" srcOrd="0" destOrd="0" presId="urn:microsoft.com/office/officeart/2005/8/layout/list1"/>
    <dgm:cxn modelId="{C9B12B0A-5AB4-45FA-BB78-54E158256509}" type="presParOf" srcId="{792A0B13-DC4A-4179-BAC8-CC8AF0196FFB}" destId="{97C0EBD7-A04D-4517-8071-5FC5D7B9986B}" srcOrd="0" destOrd="0" presId="urn:microsoft.com/office/officeart/2005/8/layout/list1"/>
    <dgm:cxn modelId="{C2F66407-EB67-49D8-B7EB-D743069735B1}" type="presParOf" srcId="{792A0B13-DC4A-4179-BAC8-CC8AF0196FFB}" destId="{B6CD3618-49A6-4273-8F71-16250F041D78}" srcOrd="1" destOrd="0" presId="urn:microsoft.com/office/officeart/2005/8/layout/list1"/>
    <dgm:cxn modelId="{3EEA32D8-BD2A-4AD4-B140-E5107319DA34}" type="presParOf" srcId="{53568172-A5F3-41EE-837E-A2C0BC89CE39}" destId="{FDFAFD62-FA4C-4AD9-8D31-2AF5F5E24FB3}" srcOrd="1" destOrd="0" presId="urn:microsoft.com/office/officeart/2005/8/layout/list1"/>
    <dgm:cxn modelId="{DDC83FA4-5642-4702-A10C-29B78895A2A7}" type="presParOf" srcId="{53568172-A5F3-41EE-837E-A2C0BC89CE39}" destId="{99FEE618-5005-4382-9C96-E5A5154ABC57}" srcOrd="2" destOrd="0" presId="urn:microsoft.com/office/officeart/2005/8/layout/list1"/>
    <dgm:cxn modelId="{2E6EA0E0-D90B-486F-918B-819E87793FCA}" type="presParOf" srcId="{53568172-A5F3-41EE-837E-A2C0BC89CE39}" destId="{96D36294-8C08-42FF-84D9-402940F1D34D}" srcOrd="3" destOrd="0" presId="urn:microsoft.com/office/officeart/2005/8/layout/list1"/>
    <dgm:cxn modelId="{BC19836E-8B4F-4EB9-B4BC-9871D6757D02}" type="presParOf" srcId="{53568172-A5F3-41EE-837E-A2C0BC89CE39}" destId="{40228B0C-7F6A-4B08-AD20-C1059C1E96E6}" srcOrd="4" destOrd="0" presId="urn:microsoft.com/office/officeart/2005/8/layout/list1"/>
    <dgm:cxn modelId="{89FF8753-D8D3-4DD4-B21E-4B1008608DAC}" type="presParOf" srcId="{40228B0C-7F6A-4B08-AD20-C1059C1E96E6}" destId="{A92E58D2-1D9C-4C17-9424-7DC9E8B600CA}" srcOrd="0" destOrd="0" presId="urn:microsoft.com/office/officeart/2005/8/layout/list1"/>
    <dgm:cxn modelId="{CFB8C6D7-8A20-4032-92C1-3D47900C5431}" type="presParOf" srcId="{40228B0C-7F6A-4B08-AD20-C1059C1E96E6}" destId="{FF015E38-71FA-4BB8-A89E-6CFD27E9C98C}" srcOrd="1" destOrd="0" presId="urn:microsoft.com/office/officeart/2005/8/layout/list1"/>
    <dgm:cxn modelId="{359B7DF0-FDDB-45C6-88FD-F2986C1D9FC7}" type="presParOf" srcId="{53568172-A5F3-41EE-837E-A2C0BC89CE39}" destId="{6064D31A-63A0-4188-874F-79B2D88ACF22}" srcOrd="5" destOrd="0" presId="urn:microsoft.com/office/officeart/2005/8/layout/list1"/>
    <dgm:cxn modelId="{11BFE868-C8AC-4EFF-9A5B-96852858EA5D}" type="presParOf" srcId="{53568172-A5F3-41EE-837E-A2C0BC89CE39}" destId="{C2FA2A32-8834-470F-BA37-20294FDBCE53}" srcOrd="6" destOrd="0" presId="urn:microsoft.com/office/officeart/2005/8/layout/list1"/>
    <dgm:cxn modelId="{39944FF8-8C6E-4FBB-B009-BC1D11949711}" type="presParOf" srcId="{53568172-A5F3-41EE-837E-A2C0BC89CE39}" destId="{E001DE30-D10E-4D77-A846-072333E5EB7B}" srcOrd="7" destOrd="0" presId="urn:microsoft.com/office/officeart/2005/8/layout/list1"/>
    <dgm:cxn modelId="{6725C18C-2168-494A-9039-3BB52FEC6629}" type="presParOf" srcId="{53568172-A5F3-41EE-837E-A2C0BC89CE39}" destId="{A476F1EF-4AF0-4621-ADBD-562B07F09DC9}" srcOrd="8" destOrd="0" presId="urn:microsoft.com/office/officeart/2005/8/layout/list1"/>
    <dgm:cxn modelId="{19482CF6-2232-438E-914C-20AD1D3D4113}" type="presParOf" srcId="{A476F1EF-4AF0-4621-ADBD-562B07F09DC9}" destId="{8979A9B0-FE4C-45C6-931D-2E27CCB9A46D}" srcOrd="0" destOrd="0" presId="urn:microsoft.com/office/officeart/2005/8/layout/list1"/>
    <dgm:cxn modelId="{4D697824-AA8B-4A92-AE54-A265B972DCDF}" type="presParOf" srcId="{A476F1EF-4AF0-4621-ADBD-562B07F09DC9}" destId="{8822C57F-625E-4B32-B6A5-1081DF16BAA0}" srcOrd="1" destOrd="0" presId="urn:microsoft.com/office/officeart/2005/8/layout/list1"/>
    <dgm:cxn modelId="{7952318A-12CA-41A6-A911-59B992A3C33B}" type="presParOf" srcId="{53568172-A5F3-41EE-837E-A2C0BC89CE39}" destId="{300C3318-14D2-43DC-8FA3-4142FCA0FF67}" srcOrd="9" destOrd="0" presId="urn:microsoft.com/office/officeart/2005/8/layout/list1"/>
    <dgm:cxn modelId="{E7561728-1FE8-4FED-8857-FBB724162F57}" type="presParOf" srcId="{53568172-A5F3-41EE-837E-A2C0BC89CE39}" destId="{8BA0E514-48BF-4AC9-BBD6-27608929C3EC}" srcOrd="10" destOrd="0" presId="urn:microsoft.com/office/officeart/2005/8/layout/list1"/>
    <dgm:cxn modelId="{DA64777A-8F0F-4A11-9816-0047823673E5}" type="presParOf" srcId="{53568172-A5F3-41EE-837E-A2C0BC89CE39}" destId="{2B1E4289-C874-4C9A-B888-AC5EF78CAF00}" srcOrd="11" destOrd="0" presId="urn:microsoft.com/office/officeart/2005/8/layout/list1"/>
    <dgm:cxn modelId="{5A991269-A238-47DF-9F6A-BEAB499C2B63}" type="presParOf" srcId="{53568172-A5F3-41EE-837E-A2C0BC89CE39}" destId="{BD991BF8-E531-497B-8FCE-B8374F4BE559}" srcOrd="12" destOrd="0" presId="urn:microsoft.com/office/officeart/2005/8/layout/list1"/>
    <dgm:cxn modelId="{D8514553-ADA5-459A-BCF7-4C1FCAFEB953}" type="presParOf" srcId="{BD991BF8-E531-497B-8FCE-B8374F4BE559}" destId="{C79E5741-BAB8-46BE-8F49-234BF8983E69}" srcOrd="0" destOrd="0" presId="urn:microsoft.com/office/officeart/2005/8/layout/list1"/>
    <dgm:cxn modelId="{D0286EF4-ECEC-4DAF-B910-1B5EF09B3593}" type="presParOf" srcId="{BD991BF8-E531-497B-8FCE-B8374F4BE559}" destId="{4B3CC1A1-445A-4354-9477-A2DDABE53365}" srcOrd="1" destOrd="0" presId="urn:microsoft.com/office/officeart/2005/8/layout/list1"/>
    <dgm:cxn modelId="{CA2AEC0B-B4DF-4CD3-83FF-CFB4D39767A8}" type="presParOf" srcId="{53568172-A5F3-41EE-837E-A2C0BC89CE39}" destId="{D81DF152-23FC-4283-A871-B8B5BEBD77F9}" srcOrd="13" destOrd="0" presId="urn:microsoft.com/office/officeart/2005/8/layout/list1"/>
    <dgm:cxn modelId="{A04F5777-4089-4640-9F62-9E16E4218419}" type="presParOf" srcId="{53568172-A5F3-41EE-837E-A2C0BC89CE39}" destId="{1AE19893-EF68-4BA4-B823-7A5187250F82}" srcOrd="14" destOrd="0" presId="urn:microsoft.com/office/officeart/2005/8/layout/list1"/>
    <dgm:cxn modelId="{69C55DB7-F11B-423F-A141-8C560C35F327}" type="presParOf" srcId="{53568172-A5F3-41EE-837E-A2C0BC89CE39}" destId="{BDF12C19-FF30-40AF-B07E-972983D82F2F}" srcOrd="15" destOrd="0" presId="urn:microsoft.com/office/officeart/2005/8/layout/list1"/>
    <dgm:cxn modelId="{F6177667-7175-4FE4-89A7-C9B0A881E2E5}" type="presParOf" srcId="{53568172-A5F3-41EE-837E-A2C0BC89CE39}" destId="{92555675-555C-48B0-AF98-775FBFE0E142}" srcOrd="16" destOrd="0" presId="urn:microsoft.com/office/officeart/2005/8/layout/list1"/>
    <dgm:cxn modelId="{5FB9A5D6-0D20-4ED6-A340-0E6EF0F8E108}" type="presParOf" srcId="{92555675-555C-48B0-AF98-775FBFE0E142}" destId="{F3F1AA30-F4AB-494B-B989-F878C4909EFC}" srcOrd="0" destOrd="0" presId="urn:microsoft.com/office/officeart/2005/8/layout/list1"/>
    <dgm:cxn modelId="{F77C23D0-6AC0-489D-9DF4-6096A0B32FDF}" type="presParOf" srcId="{92555675-555C-48B0-AF98-775FBFE0E142}" destId="{98D563CC-DD4C-4913-A64D-C04F2AF7420E}" srcOrd="1" destOrd="0" presId="urn:microsoft.com/office/officeart/2005/8/layout/list1"/>
    <dgm:cxn modelId="{3F687158-F4BC-4486-BD1F-0DB4858BEA95}" type="presParOf" srcId="{53568172-A5F3-41EE-837E-A2C0BC89CE39}" destId="{F5D9CE24-57E3-4B17-A9FE-573D43963141}" srcOrd="17" destOrd="0" presId="urn:microsoft.com/office/officeart/2005/8/layout/list1"/>
    <dgm:cxn modelId="{C41461E7-62A2-4D78-ADE0-37963ECFB7F6}" type="presParOf" srcId="{53568172-A5F3-41EE-837E-A2C0BC89CE39}" destId="{B82F81F5-8638-43C3-829C-9FD270AFA413}" srcOrd="18" destOrd="0" presId="urn:microsoft.com/office/officeart/2005/8/layout/list1"/>
    <dgm:cxn modelId="{273C12D3-29A2-4B76-B37B-832DD10D882E}" type="presParOf" srcId="{53568172-A5F3-41EE-837E-A2C0BC89CE39}" destId="{11E2FBA8-4014-4FB0-BAEF-154E9BFF96AA}" srcOrd="19" destOrd="0" presId="urn:microsoft.com/office/officeart/2005/8/layout/list1"/>
    <dgm:cxn modelId="{59B69B1B-45D6-43FF-9A84-FAD8847E34B1}" type="presParOf" srcId="{53568172-A5F3-41EE-837E-A2C0BC89CE39}" destId="{E39E81B0-CDC0-46C1-A1DF-E730BCBBD251}" srcOrd="20" destOrd="0" presId="urn:microsoft.com/office/officeart/2005/8/layout/list1"/>
    <dgm:cxn modelId="{19B9A623-B397-4367-A408-9BC921A59AB0}" type="presParOf" srcId="{E39E81B0-CDC0-46C1-A1DF-E730BCBBD251}" destId="{5A59CC80-7498-4980-BD91-DE2821ED0A7B}" srcOrd="0" destOrd="0" presId="urn:microsoft.com/office/officeart/2005/8/layout/list1"/>
    <dgm:cxn modelId="{A0E4E554-ADC9-4142-A12C-56455A89C941}" type="presParOf" srcId="{E39E81B0-CDC0-46C1-A1DF-E730BCBBD251}" destId="{3AC00D36-8D93-462B-B616-9FA7C57A0D29}" srcOrd="1" destOrd="0" presId="urn:microsoft.com/office/officeart/2005/8/layout/list1"/>
    <dgm:cxn modelId="{37445660-4D49-41CF-B92F-83AB2127197C}" type="presParOf" srcId="{53568172-A5F3-41EE-837E-A2C0BC89CE39}" destId="{8C8FB8EA-9373-41A7-866B-8CBF1D152252}" srcOrd="21" destOrd="0" presId="urn:microsoft.com/office/officeart/2005/8/layout/list1"/>
    <dgm:cxn modelId="{7203939C-6BFD-404D-B6A0-EDD18D63EC92}" type="presParOf" srcId="{53568172-A5F3-41EE-837E-A2C0BC89CE39}" destId="{0AB6C05E-8B0E-4190-8422-DA8CE0C5A202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9205CD-0968-4C79-9BC5-E5A371D8CC7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5AFA4B0-CD7D-4187-8AF5-40FE68123411}">
      <dgm:prSet phldrT="[Texto]" custT="1"/>
      <dgm:spPr/>
      <dgm:t>
        <a:bodyPr/>
        <a:lstStyle/>
        <a:p>
          <a:r>
            <a:rPr lang="es-MX" sz="1600" dirty="0">
              <a:latin typeface="+mj-lt"/>
            </a:rPr>
            <a:t>Bancos privados: 29</a:t>
          </a:r>
        </a:p>
      </dgm:t>
    </dgm:pt>
    <dgm:pt modelId="{C24AB396-8903-4361-A8DC-D90647729BC4}" type="parTrans" cxnId="{FA9D9FCA-B640-4884-911D-5A5A40CA77FE}">
      <dgm:prSet/>
      <dgm:spPr/>
      <dgm:t>
        <a:bodyPr/>
        <a:lstStyle/>
        <a:p>
          <a:endParaRPr lang="es-MX" sz="1600">
            <a:latin typeface="+mj-lt"/>
          </a:endParaRPr>
        </a:p>
      </dgm:t>
    </dgm:pt>
    <dgm:pt modelId="{9C8DDB95-6909-4691-A5A8-0B2BEFE3D015}" type="sibTrans" cxnId="{FA9D9FCA-B640-4884-911D-5A5A40CA77FE}">
      <dgm:prSet/>
      <dgm:spPr/>
      <dgm:t>
        <a:bodyPr/>
        <a:lstStyle/>
        <a:p>
          <a:endParaRPr lang="es-MX" sz="1600">
            <a:latin typeface="+mj-lt"/>
          </a:endParaRPr>
        </a:p>
      </dgm:t>
    </dgm:pt>
    <dgm:pt modelId="{7AA9FF27-20B4-4A2E-94CB-3ACA0A33C773}">
      <dgm:prSet phldrT="[Texto]" custT="1"/>
      <dgm:spPr/>
      <dgm:t>
        <a:bodyPr/>
        <a:lstStyle/>
        <a:p>
          <a:r>
            <a:rPr lang="es-MX" sz="1600" dirty="0">
              <a:latin typeface="+mj-lt"/>
            </a:rPr>
            <a:t>Activos: 24 </a:t>
          </a:r>
        </a:p>
      </dgm:t>
    </dgm:pt>
    <dgm:pt modelId="{51F5BE3C-8949-40CB-8428-B98395F7C4EC}" type="parTrans" cxnId="{B175F5BB-9927-44E4-A5DF-47B08F2E7BC6}">
      <dgm:prSet/>
      <dgm:spPr/>
      <dgm:t>
        <a:bodyPr/>
        <a:lstStyle/>
        <a:p>
          <a:endParaRPr lang="es-MX" sz="1600">
            <a:latin typeface="+mj-lt"/>
          </a:endParaRPr>
        </a:p>
      </dgm:t>
    </dgm:pt>
    <dgm:pt modelId="{4950029B-C6FA-404F-A1BC-6DA6DB497B37}" type="sibTrans" cxnId="{B175F5BB-9927-44E4-A5DF-47B08F2E7BC6}">
      <dgm:prSet/>
      <dgm:spPr/>
      <dgm:t>
        <a:bodyPr/>
        <a:lstStyle/>
        <a:p>
          <a:endParaRPr lang="es-MX" sz="1600">
            <a:latin typeface="+mj-lt"/>
          </a:endParaRPr>
        </a:p>
      </dgm:t>
    </dgm:pt>
    <dgm:pt modelId="{ABD10491-81F0-471E-80A3-D514BAEF0FDD}">
      <dgm:prSet phldrT="[Texto]" custT="1"/>
      <dgm:spPr/>
      <dgm:t>
        <a:bodyPr/>
        <a:lstStyle/>
        <a:p>
          <a:r>
            <a:rPr lang="es-MX" sz="1600" dirty="0">
              <a:latin typeface="+mj-lt"/>
            </a:rPr>
            <a:t>Grandes: 4</a:t>
          </a:r>
        </a:p>
      </dgm:t>
    </dgm:pt>
    <dgm:pt modelId="{6620B750-DE8C-4BE1-AE34-92F326291C34}" type="parTrans" cxnId="{C24E64B0-CC39-47DB-AB53-69423CD1EFBA}">
      <dgm:prSet/>
      <dgm:spPr/>
      <dgm:t>
        <a:bodyPr/>
        <a:lstStyle/>
        <a:p>
          <a:endParaRPr lang="es-MX" sz="1600">
            <a:latin typeface="+mj-lt"/>
          </a:endParaRPr>
        </a:p>
      </dgm:t>
    </dgm:pt>
    <dgm:pt modelId="{FB3DC84D-AF92-4113-9FE1-02A0F6BDE023}" type="sibTrans" cxnId="{C24E64B0-CC39-47DB-AB53-69423CD1EFBA}">
      <dgm:prSet/>
      <dgm:spPr/>
      <dgm:t>
        <a:bodyPr/>
        <a:lstStyle/>
        <a:p>
          <a:endParaRPr lang="es-MX" sz="1600">
            <a:latin typeface="+mj-lt"/>
          </a:endParaRPr>
        </a:p>
      </dgm:t>
    </dgm:pt>
    <dgm:pt modelId="{DC667CE9-1E99-49A0-8C0C-D24BA548157B}">
      <dgm:prSet phldrT="[Texto]" custT="1"/>
      <dgm:spPr/>
      <dgm:t>
        <a:bodyPr/>
        <a:lstStyle/>
        <a:p>
          <a:r>
            <a:rPr lang="es-MX" sz="1600" dirty="0">
              <a:latin typeface="+mj-lt"/>
            </a:rPr>
            <a:t>Medianos: 9 </a:t>
          </a:r>
        </a:p>
      </dgm:t>
    </dgm:pt>
    <dgm:pt modelId="{F2A5D80B-6F9B-43D4-B3A2-4029D4ED00E1}" type="parTrans" cxnId="{F8892099-17DF-4898-9726-C85FD23D8520}">
      <dgm:prSet/>
      <dgm:spPr/>
      <dgm:t>
        <a:bodyPr/>
        <a:lstStyle/>
        <a:p>
          <a:endParaRPr lang="es-MX" sz="1600">
            <a:latin typeface="+mj-lt"/>
          </a:endParaRPr>
        </a:p>
      </dgm:t>
    </dgm:pt>
    <dgm:pt modelId="{D5A12EA4-2AF6-45A2-94F6-009C74DCA9B4}" type="sibTrans" cxnId="{F8892099-17DF-4898-9726-C85FD23D8520}">
      <dgm:prSet/>
      <dgm:spPr/>
      <dgm:t>
        <a:bodyPr/>
        <a:lstStyle/>
        <a:p>
          <a:endParaRPr lang="es-MX" sz="1600">
            <a:latin typeface="+mj-lt"/>
          </a:endParaRPr>
        </a:p>
      </dgm:t>
    </dgm:pt>
    <dgm:pt modelId="{123E6EAA-DF11-42AD-BF5D-058021C33CA4}">
      <dgm:prSet phldrT="[Texto]" custT="1"/>
      <dgm:spPr/>
      <dgm:t>
        <a:bodyPr/>
        <a:lstStyle/>
        <a:p>
          <a:r>
            <a:rPr lang="es-MX" sz="1600" dirty="0">
              <a:latin typeface="+mj-lt"/>
            </a:rPr>
            <a:t>Pequeños: 11 </a:t>
          </a:r>
        </a:p>
      </dgm:t>
    </dgm:pt>
    <dgm:pt modelId="{BCCC9FC7-9FCF-4478-9454-0F37D612D299}" type="parTrans" cxnId="{DC9D9202-8C40-425C-84BB-6A4A4456F284}">
      <dgm:prSet/>
      <dgm:spPr/>
      <dgm:t>
        <a:bodyPr/>
        <a:lstStyle/>
        <a:p>
          <a:endParaRPr lang="es-MX" sz="1600">
            <a:latin typeface="+mj-lt"/>
          </a:endParaRPr>
        </a:p>
      </dgm:t>
    </dgm:pt>
    <dgm:pt modelId="{8C89DBE9-3612-46AD-A219-0FDC40AB5E65}" type="sibTrans" cxnId="{DC9D9202-8C40-425C-84BB-6A4A4456F284}">
      <dgm:prSet/>
      <dgm:spPr/>
      <dgm:t>
        <a:bodyPr/>
        <a:lstStyle/>
        <a:p>
          <a:endParaRPr lang="es-MX" sz="1600">
            <a:latin typeface="+mj-lt"/>
          </a:endParaRPr>
        </a:p>
      </dgm:t>
    </dgm:pt>
    <dgm:pt modelId="{8D73BF00-2E2A-4F2B-B2CB-848D837F4C1E}">
      <dgm:prSet phldrT="[Texto]" custT="1"/>
      <dgm:spPr/>
      <dgm:t>
        <a:bodyPr/>
        <a:lstStyle/>
        <a:p>
          <a:r>
            <a:rPr lang="es-MX" sz="1600" dirty="0">
              <a:latin typeface="+mj-lt"/>
            </a:rPr>
            <a:t>Omitidos: 3</a:t>
          </a:r>
        </a:p>
        <a:p>
          <a:endParaRPr lang="es-MX" sz="1600" dirty="0">
            <a:latin typeface="+mj-lt"/>
          </a:endParaRPr>
        </a:p>
      </dgm:t>
    </dgm:pt>
    <dgm:pt modelId="{54054871-7038-4D1C-9A0E-073C09B2F36A}" type="parTrans" cxnId="{6902EF4F-2551-4C92-B8B2-60956D0ED70A}">
      <dgm:prSet/>
      <dgm:spPr/>
      <dgm:t>
        <a:bodyPr/>
        <a:lstStyle/>
        <a:p>
          <a:endParaRPr lang="es-MX" sz="1600">
            <a:latin typeface="+mj-lt"/>
          </a:endParaRPr>
        </a:p>
      </dgm:t>
    </dgm:pt>
    <dgm:pt modelId="{C7B444FE-F9CA-4D7E-B08D-E96DCBAF92A9}" type="sibTrans" cxnId="{6902EF4F-2551-4C92-B8B2-60956D0ED70A}">
      <dgm:prSet/>
      <dgm:spPr/>
      <dgm:t>
        <a:bodyPr/>
        <a:lstStyle/>
        <a:p>
          <a:endParaRPr lang="es-MX" sz="1600">
            <a:latin typeface="+mj-lt"/>
          </a:endParaRPr>
        </a:p>
      </dgm:t>
    </dgm:pt>
    <dgm:pt modelId="{DC1A23DD-DF5A-48A0-8958-9BBB57A2E6A6}" type="pres">
      <dgm:prSet presAssocID="{5E9205CD-0968-4C79-9BC5-E5A371D8CC7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7F8A6B0-FDB9-41AA-A458-174CC967ADEA}" type="pres">
      <dgm:prSet presAssocID="{55AFA4B0-CD7D-4187-8AF5-40FE68123411}" presName="thickLine" presStyleLbl="alignNode1" presStyleIdx="0" presStyleCnt="6"/>
      <dgm:spPr/>
    </dgm:pt>
    <dgm:pt modelId="{EE5327F8-5315-41C3-B2AC-1AA92B4D4A37}" type="pres">
      <dgm:prSet presAssocID="{55AFA4B0-CD7D-4187-8AF5-40FE68123411}" presName="horz1" presStyleCnt="0"/>
      <dgm:spPr/>
    </dgm:pt>
    <dgm:pt modelId="{05090231-0BD0-4B56-B02B-7EBBF75F0BE0}" type="pres">
      <dgm:prSet presAssocID="{55AFA4B0-CD7D-4187-8AF5-40FE68123411}" presName="tx1" presStyleLbl="revTx" presStyleIdx="0" presStyleCnt="6"/>
      <dgm:spPr/>
      <dgm:t>
        <a:bodyPr/>
        <a:lstStyle/>
        <a:p>
          <a:endParaRPr lang="es-EC"/>
        </a:p>
      </dgm:t>
    </dgm:pt>
    <dgm:pt modelId="{BAB7240E-0051-46C4-A6D4-97141EB4E8C2}" type="pres">
      <dgm:prSet presAssocID="{55AFA4B0-CD7D-4187-8AF5-40FE68123411}" presName="vert1" presStyleCnt="0"/>
      <dgm:spPr/>
    </dgm:pt>
    <dgm:pt modelId="{47DB7F13-7474-4A76-8618-4A6A8D63CF1F}" type="pres">
      <dgm:prSet presAssocID="{7AA9FF27-20B4-4A2E-94CB-3ACA0A33C773}" presName="thickLine" presStyleLbl="alignNode1" presStyleIdx="1" presStyleCnt="6"/>
      <dgm:spPr/>
    </dgm:pt>
    <dgm:pt modelId="{8FA1E7FB-A854-404F-A8F5-8ECE372A1160}" type="pres">
      <dgm:prSet presAssocID="{7AA9FF27-20B4-4A2E-94CB-3ACA0A33C773}" presName="horz1" presStyleCnt="0"/>
      <dgm:spPr/>
    </dgm:pt>
    <dgm:pt modelId="{FDE825AD-1F32-4E80-BA41-BBEC28634C49}" type="pres">
      <dgm:prSet presAssocID="{7AA9FF27-20B4-4A2E-94CB-3ACA0A33C773}" presName="tx1" presStyleLbl="revTx" presStyleIdx="1" presStyleCnt="6"/>
      <dgm:spPr/>
      <dgm:t>
        <a:bodyPr/>
        <a:lstStyle/>
        <a:p>
          <a:endParaRPr lang="es-EC"/>
        </a:p>
      </dgm:t>
    </dgm:pt>
    <dgm:pt modelId="{A400B217-89B4-422A-BDF4-FD6CDCACBBC1}" type="pres">
      <dgm:prSet presAssocID="{7AA9FF27-20B4-4A2E-94CB-3ACA0A33C773}" presName="vert1" presStyleCnt="0"/>
      <dgm:spPr/>
    </dgm:pt>
    <dgm:pt modelId="{E15AB2A5-C78C-4F72-8958-CF46DFEE9988}" type="pres">
      <dgm:prSet presAssocID="{ABD10491-81F0-471E-80A3-D514BAEF0FDD}" presName="thickLine" presStyleLbl="alignNode1" presStyleIdx="2" presStyleCnt="6"/>
      <dgm:spPr/>
    </dgm:pt>
    <dgm:pt modelId="{BA2550DE-09D3-4430-98C5-D1662C53DF5F}" type="pres">
      <dgm:prSet presAssocID="{ABD10491-81F0-471E-80A3-D514BAEF0FDD}" presName="horz1" presStyleCnt="0"/>
      <dgm:spPr/>
    </dgm:pt>
    <dgm:pt modelId="{65DA9CCD-95C8-4484-8DFE-FB3C073046C8}" type="pres">
      <dgm:prSet presAssocID="{ABD10491-81F0-471E-80A3-D514BAEF0FDD}" presName="tx1" presStyleLbl="revTx" presStyleIdx="2" presStyleCnt="6"/>
      <dgm:spPr/>
      <dgm:t>
        <a:bodyPr/>
        <a:lstStyle/>
        <a:p>
          <a:endParaRPr lang="es-EC"/>
        </a:p>
      </dgm:t>
    </dgm:pt>
    <dgm:pt modelId="{13CC6261-D50A-478F-88DF-1EA5737A6992}" type="pres">
      <dgm:prSet presAssocID="{ABD10491-81F0-471E-80A3-D514BAEF0FDD}" presName="vert1" presStyleCnt="0"/>
      <dgm:spPr/>
    </dgm:pt>
    <dgm:pt modelId="{3B9ED58E-D6DD-4376-8C85-67620A506D44}" type="pres">
      <dgm:prSet presAssocID="{DC667CE9-1E99-49A0-8C0C-D24BA548157B}" presName="thickLine" presStyleLbl="alignNode1" presStyleIdx="3" presStyleCnt="6"/>
      <dgm:spPr/>
    </dgm:pt>
    <dgm:pt modelId="{657C5273-DAAD-4D8C-96F0-6D7F21940822}" type="pres">
      <dgm:prSet presAssocID="{DC667CE9-1E99-49A0-8C0C-D24BA548157B}" presName="horz1" presStyleCnt="0"/>
      <dgm:spPr/>
    </dgm:pt>
    <dgm:pt modelId="{480DA368-8FD2-45EA-B426-634861D43336}" type="pres">
      <dgm:prSet presAssocID="{DC667CE9-1E99-49A0-8C0C-D24BA548157B}" presName="tx1" presStyleLbl="revTx" presStyleIdx="3" presStyleCnt="6"/>
      <dgm:spPr/>
      <dgm:t>
        <a:bodyPr/>
        <a:lstStyle/>
        <a:p>
          <a:endParaRPr lang="es-EC"/>
        </a:p>
      </dgm:t>
    </dgm:pt>
    <dgm:pt modelId="{11C7A694-7219-44EB-BBE4-1472886B9419}" type="pres">
      <dgm:prSet presAssocID="{DC667CE9-1E99-49A0-8C0C-D24BA548157B}" presName="vert1" presStyleCnt="0"/>
      <dgm:spPr/>
    </dgm:pt>
    <dgm:pt modelId="{5CBDB18A-186C-49E5-8FC6-DEEA6A5BA966}" type="pres">
      <dgm:prSet presAssocID="{123E6EAA-DF11-42AD-BF5D-058021C33CA4}" presName="thickLine" presStyleLbl="alignNode1" presStyleIdx="4" presStyleCnt="6"/>
      <dgm:spPr/>
    </dgm:pt>
    <dgm:pt modelId="{A37AFDD6-48CF-417B-8C5C-A4A8E24F8921}" type="pres">
      <dgm:prSet presAssocID="{123E6EAA-DF11-42AD-BF5D-058021C33CA4}" presName="horz1" presStyleCnt="0"/>
      <dgm:spPr/>
    </dgm:pt>
    <dgm:pt modelId="{ABE433A2-1011-43A4-AA0B-FE9283ABF2FA}" type="pres">
      <dgm:prSet presAssocID="{123E6EAA-DF11-42AD-BF5D-058021C33CA4}" presName="tx1" presStyleLbl="revTx" presStyleIdx="4" presStyleCnt="6"/>
      <dgm:spPr/>
      <dgm:t>
        <a:bodyPr/>
        <a:lstStyle/>
        <a:p>
          <a:endParaRPr lang="es-EC"/>
        </a:p>
      </dgm:t>
    </dgm:pt>
    <dgm:pt modelId="{FAE09BBE-69C6-4547-888E-E8BC34357B41}" type="pres">
      <dgm:prSet presAssocID="{123E6EAA-DF11-42AD-BF5D-058021C33CA4}" presName="vert1" presStyleCnt="0"/>
      <dgm:spPr/>
    </dgm:pt>
    <dgm:pt modelId="{F1471940-30D7-4982-B066-66D20247676D}" type="pres">
      <dgm:prSet presAssocID="{8D73BF00-2E2A-4F2B-B2CB-848D837F4C1E}" presName="thickLine" presStyleLbl="alignNode1" presStyleIdx="5" presStyleCnt="6"/>
      <dgm:spPr/>
    </dgm:pt>
    <dgm:pt modelId="{8F6543D8-F4DC-4665-8A55-BF6C5EF88B69}" type="pres">
      <dgm:prSet presAssocID="{8D73BF00-2E2A-4F2B-B2CB-848D837F4C1E}" presName="horz1" presStyleCnt="0"/>
      <dgm:spPr/>
    </dgm:pt>
    <dgm:pt modelId="{E6E73150-36D7-4817-913A-EF1A4E29FEA1}" type="pres">
      <dgm:prSet presAssocID="{8D73BF00-2E2A-4F2B-B2CB-848D837F4C1E}" presName="tx1" presStyleLbl="revTx" presStyleIdx="5" presStyleCnt="6"/>
      <dgm:spPr/>
      <dgm:t>
        <a:bodyPr/>
        <a:lstStyle/>
        <a:p>
          <a:endParaRPr lang="es-EC"/>
        </a:p>
      </dgm:t>
    </dgm:pt>
    <dgm:pt modelId="{51CE4B89-4387-4C37-8A67-EBE586B32886}" type="pres">
      <dgm:prSet presAssocID="{8D73BF00-2E2A-4F2B-B2CB-848D837F4C1E}" presName="vert1" presStyleCnt="0"/>
      <dgm:spPr/>
    </dgm:pt>
  </dgm:ptLst>
  <dgm:cxnLst>
    <dgm:cxn modelId="{847A489C-545E-49BA-AF7D-E1551062F923}" type="presOf" srcId="{8D73BF00-2E2A-4F2B-B2CB-848D837F4C1E}" destId="{E6E73150-36D7-4817-913A-EF1A4E29FEA1}" srcOrd="0" destOrd="0" presId="urn:microsoft.com/office/officeart/2008/layout/LinedList"/>
    <dgm:cxn modelId="{6902EF4F-2551-4C92-B8B2-60956D0ED70A}" srcId="{5E9205CD-0968-4C79-9BC5-E5A371D8CC7E}" destId="{8D73BF00-2E2A-4F2B-B2CB-848D837F4C1E}" srcOrd="5" destOrd="0" parTransId="{54054871-7038-4D1C-9A0E-073C09B2F36A}" sibTransId="{C7B444FE-F9CA-4D7E-B08D-E96DCBAF92A9}"/>
    <dgm:cxn modelId="{FA9D9FCA-B640-4884-911D-5A5A40CA77FE}" srcId="{5E9205CD-0968-4C79-9BC5-E5A371D8CC7E}" destId="{55AFA4B0-CD7D-4187-8AF5-40FE68123411}" srcOrd="0" destOrd="0" parTransId="{C24AB396-8903-4361-A8DC-D90647729BC4}" sibTransId="{9C8DDB95-6909-4691-A5A8-0B2BEFE3D015}"/>
    <dgm:cxn modelId="{98AEDBF6-EC86-4B8D-BC7B-129244E6256C}" type="presOf" srcId="{7AA9FF27-20B4-4A2E-94CB-3ACA0A33C773}" destId="{FDE825AD-1F32-4E80-BA41-BBEC28634C49}" srcOrd="0" destOrd="0" presId="urn:microsoft.com/office/officeart/2008/layout/LinedList"/>
    <dgm:cxn modelId="{F6CFDC8D-793D-43BD-B063-494CCB88ECEA}" type="presOf" srcId="{123E6EAA-DF11-42AD-BF5D-058021C33CA4}" destId="{ABE433A2-1011-43A4-AA0B-FE9283ABF2FA}" srcOrd="0" destOrd="0" presId="urn:microsoft.com/office/officeart/2008/layout/LinedList"/>
    <dgm:cxn modelId="{C24E64B0-CC39-47DB-AB53-69423CD1EFBA}" srcId="{5E9205CD-0968-4C79-9BC5-E5A371D8CC7E}" destId="{ABD10491-81F0-471E-80A3-D514BAEF0FDD}" srcOrd="2" destOrd="0" parTransId="{6620B750-DE8C-4BE1-AE34-92F326291C34}" sibTransId="{FB3DC84D-AF92-4113-9FE1-02A0F6BDE023}"/>
    <dgm:cxn modelId="{4968C51E-63BC-4530-8629-5AFCA9790225}" type="presOf" srcId="{55AFA4B0-CD7D-4187-8AF5-40FE68123411}" destId="{05090231-0BD0-4B56-B02B-7EBBF75F0BE0}" srcOrd="0" destOrd="0" presId="urn:microsoft.com/office/officeart/2008/layout/LinedList"/>
    <dgm:cxn modelId="{F8892099-17DF-4898-9726-C85FD23D8520}" srcId="{5E9205CD-0968-4C79-9BC5-E5A371D8CC7E}" destId="{DC667CE9-1E99-49A0-8C0C-D24BA548157B}" srcOrd="3" destOrd="0" parTransId="{F2A5D80B-6F9B-43D4-B3A2-4029D4ED00E1}" sibTransId="{D5A12EA4-2AF6-45A2-94F6-009C74DCA9B4}"/>
    <dgm:cxn modelId="{AED12C49-5852-45B7-B4E8-637A59C2691F}" type="presOf" srcId="{5E9205CD-0968-4C79-9BC5-E5A371D8CC7E}" destId="{DC1A23DD-DF5A-48A0-8958-9BBB57A2E6A6}" srcOrd="0" destOrd="0" presId="urn:microsoft.com/office/officeart/2008/layout/LinedList"/>
    <dgm:cxn modelId="{B03E98FF-6B32-4472-BC9B-6982EE1C7E95}" type="presOf" srcId="{DC667CE9-1E99-49A0-8C0C-D24BA548157B}" destId="{480DA368-8FD2-45EA-B426-634861D43336}" srcOrd="0" destOrd="0" presId="urn:microsoft.com/office/officeart/2008/layout/LinedList"/>
    <dgm:cxn modelId="{B175F5BB-9927-44E4-A5DF-47B08F2E7BC6}" srcId="{5E9205CD-0968-4C79-9BC5-E5A371D8CC7E}" destId="{7AA9FF27-20B4-4A2E-94CB-3ACA0A33C773}" srcOrd="1" destOrd="0" parTransId="{51F5BE3C-8949-40CB-8428-B98395F7C4EC}" sibTransId="{4950029B-C6FA-404F-A1BC-6DA6DB497B37}"/>
    <dgm:cxn modelId="{DC9D9202-8C40-425C-84BB-6A4A4456F284}" srcId="{5E9205CD-0968-4C79-9BC5-E5A371D8CC7E}" destId="{123E6EAA-DF11-42AD-BF5D-058021C33CA4}" srcOrd="4" destOrd="0" parTransId="{BCCC9FC7-9FCF-4478-9454-0F37D612D299}" sibTransId="{8C89DBE9-3612-46AD-A219-0FDC40AB5E65}"/>
    <dgm:cxn modelId="{ECC423B7-86C6-4B7B-9941-0170E50598A4}" type="presOf" srcId="{ABD10491-81F0-471E-80A3-D514BAEF0FDD}" destId="{65DA9CCD-95C8-4484-8DFE-FB3C073046C8}" srcOrd="0" destOrd="0" presId="urn:microsoft.com/office/officeart/2008/layout/LinedList"/>
    <dgm:cxn modelId="{1364EBA4-6FCD-41F3-926D-94DAD8EDD03C}" type="presParOf" srcId="{DC1A23DD-DF5A-48A0-8958-9BBB57A2E6A6}" destId="{87F8A6B0-FDB9-41AA-A458-174CC967ADEA}" srcOrd="0" destOrd="0" presId="urn:microsoft.com/office/officeart/2008/layout/LinedList"/>
    <dgm:cxn modelId="{A7AB10E4-1AF1-4172-AFB3-E8E6913DF2E5}" type="presParOf" srcId="{DC1A23DD-DF5A-48A0-8958-9BBB57A2E6A6}" destId="{EE5327F8-5315-41C3-B2AC-1AA92B4D4A37}" srcOrd="1" destOrd="0" presId="urn:microsoft.com/office/officeart/2008/layout/LinedList"/>
    <dgm:cxn modelId="{7877C284-5150-4201-9BF6-555425D49682}" type="presParOf" srcId="{EE5327F8-5315-41C3-B2AC-1AA92B4D4A37}" destId="{05090231-0BD0-4B56-B02B-7EBBF75F0BE0}" srcOrd="0" destOrd="0" presId="urn:microsoft.com/office/officeart/2008/layout/LinedList"/>
    <dgm:cxn modelId="{574CE87D-5AF8-4FD7-95D1-6471B75AC481}" type="presParOf" srcId="{EE5327F8-5315-41C3-B2AC-1AA92B4D4A37}" destId="{BAB7240E-0051-46C4-A6D4-97141EB4E8C2}" srcOrd="1" destOrd="0" presId="urn:microsoft.com/office/officeart/2008/layout/LinedList"/>
    <dgm:cxn modelId="{23D87E73-4EAA-4BA3-BA11-D3B607248410}" type="presParOf" srcId="{DC1A23DD-DF5A-48A0-8958-9BBB57A2E6A6}" destId="{47DB7F13-7474-4A76-8618-4A6A8D63CF1F}" srcOrd="2" destOrd="0" presId="urn:microsoft.com/office/officeart/2008/layout/LinedList"/>
    <dgm:cxn modelId="{02233767-00CF-40FF-9CE3-E632632BE2FB}" type="presParOf" srcId="{DC1A23DD-DF5A-48A0-8958-9BBB57A2E6A6}" destId="{8FA1E7FB-A854-404F-A8F5-8ECE372A1160}" srcOrd="3" destOrd="0" presId="urn:microsoft.com/office/officeart/2008/layout/LinedList"/>
    <dgm:cxn modelId="{1F458CA3-683B-4D05-977B-2D5294DDFE69}" type="presParOf" srcId="{8FA1E7FB-A854-404F-A8F5-8ECE372A1160}" destId="{FDE825AD-1F32-4E80-BA41-BBEC28634C49}" srcOrd="0" destOrd="0" presId="urn:microsoft.com/office/officeart/2008/layout/LinedList"/>
    <dgm:cxn modelId="{62B7EF1A-75FF-4C50-9677-C3775159EED6}" type="presParOf" srcId="{8FA1E7FB-A854-404F-A8F5-8ECE372A1160}" destId="{A400B217-89B4-422A-BDF4-FD6CDCACBBC1}" srcOrd="1" destOrd="0" presId="urn:microsoft.com/office/officeart/2008/layout/LinedList"/>
    <dgm:cxn modelId="{2ADF2EAE-AAB1-4522-834A-98BA2EDCF680}" type="presParOf" srcId="{DC1A23DD-DF5A-48A0-8958-9BBB57A2E6A6}" destId="{E15AB2A5-C78C-4F72-8958-CF46DFEE9988}" srcOrd="4" destOrd="0" presId="urn:microsoft.com/office/officeart/2008/layout/LinedList"/>
    <dgm:cxn modelId="{9263FBC1-6B68-4343-93E8-C55780B51E59}" type="presParOf" srcId="{DC1A23DD-DF5A-48A0-8958-9BBB57A2E6A6}" destId="{BA2550DE-09D3-4430-98C5-D1662C53DF5F}" srcOrd="5" destOrd="0" presId="urn:microsoft.com/office/officeart/2008/layout/LinedList"/>
    <dgm:cxn modelId="{0E30DC15-2C2E-4D17-82A2-21253FA9ADC5}" type="presParOf" srcId="{BA2550DE-09D3-4430-98C5-D1662C53DF5F}" destId="{65DA9CCD-95C8-4484-8DFE-FB3C073046C8}" srcOrd="0" destOrd="0" presId="urn:microsoft.com/office/officeart/2008/layout/LinedList"/>
    <dgm:cxn modelId="{667D1C49-F554-4928-8455-C1A465AB6F09}" type="presParOf" srcId="{BA2550DE-09D3-4430-98C5-D1662C53DF5F}" destId="{13CC6261-D50A-478F-88DF-1EA5737A6992}" srcOrd="1" destOrd="0" presId="urn:microsoft.com/office/officeart/2008/layout/LinedList"/>
    <dgm:cxn modelId="{7FC849B7-E218-426E-9E72-3C2DF71CF1B4}" type="presParOf" srcId="{DC1A23DD-DF5A-48A0-8958-9BBB57A2E6A6}" destId="{3B9ED58E-D6DD-4376-8C85-67620A506D44}" srcOrd="6" destOrd="0" presId="urn:microsoft.com/office/officeart/2008/layout/LinedList"/>
    <dgm:cxn modelId="{7C539AAB-3848-4A01-A106-22A87D454472}" type="presParOf" srcId="{DC1A23DD-DF5A-48A0-8958-9BBB57A2E6A6}" destId="{657C5273-DAAD-4D8C-96F0-6D7F21940822}" srcOrd="7" destOrd="0" presId="urn:microsoft.com/office/officeart/2008/layout/LinedList"/>
    <dgm:cxn modelId="{26832930-E8DD-4276-B564-9C6939392467}" type="presParOf" srcId="{657C5273-DAAD-4D8C-96F0-6D7F21940822}" destId="{480DA368-8FD2-45EA-B426-634861D43336}" srcOrd="0" destOrd="0" presId="urn:microsoft.com/office/officeart/2008/layout/LinedList"/>
    <dgm:cxn modelId="{0C752838-83EF-45AE-B632-CF79E80FEA95}" type="presParOf" srcId="{657C5273-DAAD-4D8C-96F0-6D7F21940822}" destId="{11C7A694-7219-44EB-BBE4-1472886B9419}" srcOrd="1" destOrd="0" presId="urn:microsoft.com/office/officeart/2008/layout/LinedList"/>
    <dgm:cxn modelId="{B320B375-961D-4645-BDF8-17E6EE9390E3}" type="presParOf" srcId="{DC1A23DD-DF5A-48A0-8958-9BBB57A2E6A6}" destId="{5CBDB18A-186C-49E5-8FC6-DEEA6A5BA966}" srcOrd="8" destOrd="0" presId="urn:microsoft.com/office/officeart/2008/layout/LinedList"/>
    <dgm:cxn modelId="{53CBF64E-61E9-417A-B60A-4AAA97705BF5}" type="presParOf" srcId="{DC1A23DD-DF5A-48A0-8958-9BBB57A2E6A6}" destId="{A37AFDD6-48CF-417B-8C5C-A4A8E24F8921}" srcOrd="9" destOrd="0" presId="urn:microsoft.com/office/officeart/2008/layout/LinedList"/>
    <dgm:cxn modelId="{2BE6376A-243E-4896-8A71-C68A61098E40}" type="presParOf" srcId="{A37AFDD6-48CF-417B-8C5C-A4A8E24F8921}" destId="{ABE433A2-1011-43A4-AA0B-FE9283ABF2FA}" srcOrd="0" destOrd="0" presId="urn:microsoft.com/office/officeart/2008/layout/LinedList"/>
    <dgm:cxn modelId="{C72380B2-578E-48F9-9962-8AD27B524088}" type="presParOf" srcId="{A37AFDD6-48CF-417B-8C5C-A4A8E24F8921}" destId="{FAE09BBE-69C6-4547-888E-E8BC34357B41}" srcOrd="1" destOrd="0" presId="urn:microsoft.com/office/officeart/2008/layout/LinedList"/>
    <dgm:cxn modelId="{B5A5462E-8605-42E2-B6ED-DB60D4BEE876}" type="presParOf" srcId="{DC1A23DD-DF5A-48A0-8958-9BBB57A2E6A6}" destId="{F1471940-30D7-4982-B066-66D20247676D}" srcOrd="10" destOrd="0" presId="urn:microsoft.com/office/officeart/2008/layout/LinedList"/>
    <dgm:cxn modelId="{7E1A2111-8340-4CB8-AE8F-87FDB1E55D0B}" type="presParOf" srcId="{DC1A23DD-DF5A-48A0-8958-9BBB57A2E6A6}" destId="{8F6543D8-F4DC-4665-8A55-BF6C5EF88B69}" srcOrd="11" destOrd="0" presId="urn:microsoft.com/office/officeart/2008/layout/LinedList"/>
    <dgm:cxn modelId="{F3FC4983-828C-4268-BE9F-809850A0B459}" type="presParOf" srcId="{8F6543D8-F4DC-4665-8A55-BF6C5EF88B69}" destId="{E6E73150-36D7-4817-913A-EF1A4E29FEA1}" srcOrd="0" destOrd="0" presId="urn:microsoft.com/office/officeart/2008/layout/LinedList"/>
    <dgm:cxn modelId="{2DD3E59D-7B21-4F89-8DEF-812899F73A84}" type="presParOf" srcId="{8F6543D8-F4DC-4665-8A55-BF6C5EF88B69}" destId="{51CE4B89-4387-4C37-8A67-EBE586B3288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B1AFDC-A480-4FC1-B223-7B6A8E724E7B}" type="doc">
      <dgm:prSet loTypeId="urn:microsoft.com/office/officeart/2008/layout/RadialCluster" loCatId="cycle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MX"/>
        </a:p>
      </dgm:t>
    </dgm:pt>
    <dgm:pt modelId="{A3823161-2C96-49B7-995F-254CBC3E95CC}">
      <dgm:prSet phldrT="[Texto]" custT="1"/>
      <dgm:spPr/>
      <dgm:t>
        <a:bodyPr/>
        <a:lstStyle/>
        <a:p>
          <a:r>
            <a:rPr lang="es-MX" sz="1800" dirty="0">
              <a:solidFill>
                <a:schemeClr val="tx1"/>
              </a:solidFill>
              <a:latin typeface="+mj-lt"/>
            </a:rPr>
            <a:t>Muestra Final</a:t>
          </a:r>
        </a:p>
      </dgm:t>
    </dgm:pt>
    <dgm:pt modelId="{EAD633EB-CF7F-429C-BC50-46D9A01DFB62}" type="parTrans" cxnId="{EEC2ABCA-3FA7-4F52-AD9A-248EC12D4378}">
      <dgm:prSet/>
      <dgm:spPr/>
      <dgm:t>
        <a:bodyPr/>
        <a:lstStyle/>
        <a:p>
          <a:endParaRPr lang="es-MX" sz="1600">
            <a:solidFill>
              <a:schemeClr val="tx1"/>
            </a:solidFill>
          </a:endParaRPr>
        </a:p>
      </dgm:t>
    </dgm:pt>
    <dgm:pt modelId="{A5EA8D69-1885-4DD7-9620-1D870CCD6D7F}" type="sibTrans" cxnId="{EEC2ABCA-3FA7-4F52-AD9A-248EC12D4378}">
      <dgm:prSet/>
      <dgm:spPr/>
      <dgm:t>
        <a:bodyPr/>
        <a:lstStyle/>
        <a:p>
          <a:endParaRPr lang="es-MX" sz="1600">
            <a:solidFill>
              <a:schemeClr val="tx1"/>
            </a:solidFill>
          </a:endParaRPr>
        </a:p>
      </dgm:t>
    </dgm:pt>
    <dgm:pt modelId="{4287FFB4-817F-4F58-AE20-7C8C8EC8EA53}">
      <dgm:prSet phldrT="[Texto]" custT="1"/>
      <dgm:spPr/>
      <dgm:t>
        <a:bodyPr/>
        <a:lstStyle/>
        <a:p>
          <a:r>
            <a:rPr lang="es-MX" sz="1600" dirty="0">
              <a:solidFill>
                <a:schemeClr val="tx1"/>
              </a:solidFill>
              <a:latin typeface="+mj-lt"/>
            </a:rPr>
            <a:t>Bancos Quito</a:t>
          </a:r>
        </a:p>
      </dgm:t>
    </dgm:pt>
    <dgm:pt modelId="{D2CD4C1C-4EE1-4AE9-A21B-066D0DF0F4AD}" type="parTrans" cxnId="{679918E5-866A-4923-A94B-84C66EF28A01}">
      <dgm:prSet/>
      <dgm:spPr/>
      <dgm:t>
        <a:bodyPr/>
        <a:lstStyle/>
        <a:p>
          <a:endParaRPr lang="es-MX" sz="1600">
            <a:solidFill>
              <a:schemeClr val="tx1"/>
            </a:solidFill>
          </a:endParaRPr>
        </a:p>
      </dgm:t>
    </dgm:pt>
    <dgm:pt modelId="{427FD6AC-805A-40C5-8535-D2AA0BB35DEF}" type="sibTrans" cxnId="{679918E5-866A-4923-A94B-84C66EF28A01}">
      <dgm:prSet/>
      <dgm:spPr/>
      <dgm:t>
        <a:bodyPr/>
        <a:lstStyle/>
        <a:p>
          <a:endParaRPr lang="es-MX" sz="1600">
            <a:solidFill>
              <a:schemeClr val="tx1"/>
            </a:solidFill>
          </a:endParaRPr>
        </a:p>
      </dgm:t>
    </dgm:pt>
    <dgm:pt modelId="{5A8FC179-2FF7-4DB9-B25C-D2803E59510F}">
      <dgm:prSet phldrT="[Texto]" custT="1"/>
      <dgm:spPr/>
      <dgm:t>
        <a:bodyPr/>
        <a:lstStyle/>
        <a:p>
          <a:r>
            <a:rPr lang="es-MX" sz="1600" dirty="0">
              <a:solidFill>
                <a:schemeClr val="tx1"/>
              </a:solidFill>
              <a:latin typeface="+mj-lt"/>
            </a:rPr>
            <a:t>Total de bancos privados</a:t>
          </a:r>
        </a:p>
      </dgm:t>
    </dgm:pt>
    <dgm:pt modelId="{2BE1BA20-C2AC-417E-94BC-8F23D5A66A33}" type="parTrans" cxnId="{D89A06AD-6A3D-4CCC-B48F-00B4B727AD36}">
      <dgm:prSet/>
      <dgm:spPr/>
      <dgm:t>
        <a:bodyPr/>
        <a:lstStyle/>
        <a:p>
          <a:endParaRPr lang="es-MX" sz="1600">
            <a:solidFill>
              <a:schemeClr val="tx1"/>
            </a:solidFill>
          </a:endParaRPr>
        </a:p>
      </dgm:t>
    </dgm:pt>
    <dgm:pt modelId="{7CCC6321-9555-492D-BDEC-1E356376F090}" type="sibTrans" cxnId="{D89A06AD-6A3D-4CCC-B48F-00B4B727AD36}">
      <dgm:prSet/>
      <dgm:spPr/>
      <dgm:t>
        <a:bodyPr/>
        <a:lstStyle/>
        <a:p>
          <a:endParaRPr lang="es-MX" sz="1600">
            <a:solidFill>
              <a:schemeClr val="tx1"/>
            </a:solidFill>
          </a:endParaRPr>
        </a:p>
      </dgm:t>
    </dgm:pt>
    <dgm:pt modelId="{58615B80-10ED-4033-9C10-BD5ED279E17D}">
      <dgm:prSet phldrT="[Texto]" custT="1"/>
      <dgm:spPr/>
      <dgm:t>
        <a:bodyPr/>
        <a:lstStyle/>
        <a:p>
          <a:r>
            <a:rPr lang="es-MX" sz="1600" dirty="0">
              <a:solidFill>
                <a:schemeClr val="tx1"/>
              </a:solidFill>
              <a:latin typeface="+mj-lt"/>
            </a:rPr>
            <a:t>Bancos Grandes y medianos</a:t>
          </a:r>
        </a:p>
      </dgm:t>
    </dgm:pt>
    <dgm:pt modelId="{DD8B578C-25B3-44B1-B8B8-8E0598B5FB2B}" type="parTrans" cxnId="{407D2160-F54E-4CAE-90AB-26A6441A407E}">
      <dgm:prSet/>
      <dgm:spPr/>
      <dgm:t>
        <a:bodyPr/>
        <a:lstStyle/>
        <a:p>
          <a:endParaRPr lang="es-MX" sz="1600">
            <a:solidFill>
              <a:schemeClr val="tx1"/>
            </a:solidFill>
          </a:endParaRPr>
        </a:p>
      </dgm:t>
    </dgm:pt>
    <dgm:pt modelId="{F06D5245-BB07-4DCD-91B9-EDB15621A41A}" type="sibTrans" cxnId="{407D2160-F54E-4CAE-90AB-26A6441A407E}">
      <dgm:prSet/>
      <dgm:spPr/>
      <dgm:t>
        <a:bodyPr/>
        <a:lstStyle/>
        <a:p>
          <a:endParaRPr lang="es-MX" sz="1600">
            <a:solidFill>
              <a:schemeClr val="tx1"/>
            </a:solidFill>
          </a:endParaRPr>
        </a:p>
      </dgm:t>
    </dgm:pt>
    <dgm:pt modelId="{F32D6A79-D61B-45A9-9A07-B0DE6BE8B7EB}" type="pres">
      <dgm:prSet presAssocID="{B1B1AFDC-A480-4FC1-B223-7B6A8E724E7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B1E1EE5E-A207-4250-864A-3C2960547907}" type="pres">
      <dgm:prSet presAssocID="{A3823161-2C96-49B7-995F-254CBC3E95CC}" presName="singleCycle" presStyleCnt="0"/>
      <dgm:spPr/>
    </dgm:pt>
    <dgm:pt modelId="{D16CB6AF-5B46-48DF-89A6-C82ADD8D0C79}" type="pres">
      <dgm:prSet presAssocID="{A3823161-2C96-49B7-995F-254CBC3E95CC}" presName="singleCenter" presStyleLbl="node1" presStyleIdx="0" presStyleCnt="4" custScaleX="89392" custScaleY="64618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0F411E1F-5FBE-4F37-91D6-985259417EFF}" type="pres">
      <dgm:prSet presAssocID="{2BE1BA20-C2AC-417E-94BC-8F23D5A66A33}" presName="Name56" presStyleLbl="parChTrans1D2" presStyleIdx="0" presStyleCnt="3"/>
      <dgm:spPr/>
      <dgm:t>
        <a:bodyPr/>
        <a:lstStyle/>
        <a:p>
          <a:endParaRPr lang="es-EC"/>
        </a:p>
      </dgm:t>
    </dgm:pt>
    <dgm:pt modelId="{7741B4B5-F24B-4361-B86B-D01C91BBBD0D}" type="pres">
      <dgm:prSet presAssocID="{5A8FC179-2FF7-4DB9-B25C-D2803E59510F}" presName="text0" presStyleLbl="node1" presStyleIdx="1" presStyleCnt="4" custScaleX="202143" custScaleY="6838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17018E-DA0A-41CD-B8E6-C2A1BBBE496D}" type="pres">
      <dgm:prSet presAssocID="{DD8B578C-25B3-44B1-B8B8-8E0598B5FB2B}" presName="Name56" presStyleLbl="parChTrans1D2" presStyleIdx="1" presStyleCnt="3"/>
      <dgm:spPr/>
      <dgm:t>
        <a:bodyPr/>
        <a:lstStyle/>
        <a:p>
          <a:endParaRPr lang="es-EC"/>
        </a:p>
      </dgm:t>
    </dgm:pt>
    <dgm:pt modelId="{5D1D23F1-C302-460A-AB20-D31401D6AA54}" type="pres">
      <dgm:prSet presAssocID="{58615B80-10ED-4033-9C10-BD5ED279E17D}" presName="text0" presStyleLbl="node1" presStyleIdx="2" presStyleCnt="4" custScaleX="202143" custScaleY="6838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473EF6-F296-45B4-9A73-6262615BC86D}" type="pres">
      <dgm:prSet presAssocID="{D2CD4C1C-4EE1-4AE9-A21B-066D0DF0F4AD}" presName="Name56" presStyleLbl="parChTrans1D2" presStyleIdx="2" presStyleCnt="3"/>
      <dgm:spPr/>
      <dgm:t>
        <a:bodyPr/>
        <a:lstStyle/>
        <a:p>
          <a:endParaRPr lang="es-EC"/>
        </a:p>
      </dgm:t>
    </dgm:pt>
    <dgm:pt modelId="{AEF7ADC2-D522-470F-82CD-247615A3C090}" type="pres">
      <dgm:prSet presAssocID="{4287FFB4-817F-4F58-AE20-7C8C8EC8EA53}" presName="text0" presStyleLbl="node1" presStyleIdx="3" presStyleCnt="4" custScaleX="202143" custScaleY="6838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0EEFF48-B057-487D-8D52-541A60F58DDA}" type="presOf" srcId="{D2CD4C1C-4EE1-4AE9-A21B-066D0DF0F4AD}" destId="{C3473EF6-F296-45B4-9A73-6262615BC86D}" srcOrd="0" destOrd="0" presId="urn:microsoft.com/office/officeart/2008/layout/RadialCluster"/>
    <dgm:cxn modelId="{7349587D-7B6D-4604-8C87-5B33489BB48C}" type="presOf" srcId="{4287FFB4-817F-4F58-AE20-7C8C8EC8EA53}" destId="{AEF7ADC2-D522-470F-82CD-247615A3C090}" srcOrd="0" destOrd="0" presId="urn:microsoft.com/office/officeart/2008/layout/RadialCluster"/>
    <dgm:cxn modelId="{B2599EE9-1BD4-4E48-8AE6-DE10580CA856}" type="presOf" srcId="{DD8B578C-25B3-44B1-B8B8-8E0598B5FB2B}" destId="{0017018E-DA0A-41CD-B8E6-C2A1BBBE496D}" srcOrd="0" destOrd="0" presId="urn:microsoft.com/office/officeart/2008/layout/RadialCluster"/>
    <dgm:cxn modelId="{2C7C3DF7-7C27-4AB4-9E32-87F8F1153E95}" type="presOf" srcId="{2BE1BA20-C2AC-417E-94BC-8F23D5A66A33}" destId="{0F411E1F-5FBE-4F37-91D6-985259417EFF}" srcOrd="0" destOrd="0" presId="urn:microsoft.com/office/officeart/2008/layout/RadialCluster"/>
    <dgm:cxn modelId="{679918E5-866A-4923-A94B-84C66EF28A01}" srcId="{A3823161-2C96-49B7-995F-254CBC3E95CC}" destId="{4287FFB4-817F-4F58-AE20-7C8C8EC8EA53}" srcOrd="2" destOrd="0" parTransId="{D2CD4C1C-4EE1-4AE9-A21B-066D0DF0F4AD}" sibTransId="{427FD6AC-805A-40C5-8535-D2AA0BB35DEF}"/>
    <dgm:cxn modelId="{3C17166A-D21B-4CE0-8531-96F1DDBD33C6}" type="presOf" srcId="{5A8FC179-2FF7-4DB9-B25C-D2803E59510F}" destId="{7741B4B5-F24B-4361-B86B-D01C91BBBD0D}" srcOrd="0" destOrd="0" presId="urn:microsoft.com/office/officeart/2008/layout/RadialCluster"/>
    <dgm:cxn modelId="{407D2160-F54E-4CAE-90AB-26A6441A407E}" srcId="{A3823161-2C96-49B7-995F-254CBC3E95CC}" destId="{58615B80-10ED-4033-9C10-BD5ED279E17D}" srcOrd="1" destOrd="0" parTransId="{DD8B578C-25B3-44B1-B8B8-8E0598B5FB2B}" sibTransId="{F06D5245-BB07-4DCD-91B9-EDB15621A41A}"/>
    <dgm:cxn modelId="{EEC2ABCA-3FA7-4F52-AD9A-248EC12D4378}" srcId="{B1B1AFDC-A480-4FC1-B223-7B6A8E724E7B}" destId="{A3823161-2C96-49B7-995F-254CBC3E95CC}" srcOrd="0" destOrd="0" parTransId="{EAD633EB-CF7F-429C-BC50-46D9A01DFB62}" sibTransId="{A5EA8D69-1885-4DD7-9620-1D870CCD6D7F}"/>
    <dgm:cxn modelId="{9F7CD00D-FD52-454D-840F-D8960B47B605}" type="presOf" srcId="{A3823161-2C96-49B7-995F-254CBC3E95CC}" destId="{D16CB6AF-5B46-48DF-89A6-C82ADD8D0C79}" srcOrd="0" destOrd="0" presId="urn:microsoft.com/office/officeart/2008/layout/RadialCluster"/>
    <dgm:cxn modelId="{B5299E53-426F-453D-A354-BCD82274C9ED}" type="presOf" srcId="{58615B80-10ED-4033-9C10-BD5ED279E17D}" destId="{5D1D23F1-C302-460A-AB20-D31401D6AA54}" srcOrd="0" destOrd="0" presId="urn:microsoft.com/office/officeart/2008/layout/RadialCluster"/>
    <dgm:cxn modelId="{53E749DB-48B1-44EF-995A-E357755306AB}" type="presOf" srcId="{B1B1AFDC-A480-4FC1-B223-7B6A8E724E7B}" destId="{F32D6A79-D61B-45A9-9A07-B0DE6BE8B7EB}" srcOrd="0" destOrd="0" presId="urn:microsoft.com/office/officeart/2008/layout/RadialCluster"/>
    <dgm:cxn modelId="{D89A06AD-6A3D-4CCC-B48F-00B4B727AD36}" srcId="{A3823161-2C96-49B7-995F-254CBC3E95CC}" destId="{5A8FC179-2FF7-4DB9-B25C-D2803E59510F}" srcOrd="0" destOrd="0" parTransId="{2BE1BA20-C2AC-417E-94BC-8F23D5A66A33}" sibTransId="{7CCC6321-9555-492D-BDEC-1E356376F090}"/>
    <dgm:cxn modelId="{CCAED2E3-A42E-4DC3-998E-309474453694}" type="presParOf" srcId="{F32D6A79-D61B-45A9-9A07-B0DE6BE8B7EB}" destId="{B1E1EE5E-A207-4250-864A-3C2960547907}" srcOrd="0" destOrd="0" presId="urn:microsoft.com/office/officeart/2008/layout/RadialCluster"/>
    <dgm:cxn modelId="{2D944CC4-8C27-41C7-928C-54226A76F7EF}" type="presParOf" srcId="{B1E1EE5E-A207-4250-864A-3C2960547907}" destId="{D16CB6AF-5B46-48DF-89A6-C82ADD8D0C79}" srcOrd="0" destOrd="0" presId="urn:microsoft.com/office/officeart/2008/layout/RadialCluster"/>
    <dgm:cxn modelId="{850D937D-2AC4-47F4-BB98-B53223FE5C9F}" type="presParOf" srcId="{B1E1EE5E-A207-4250-864A-3C2960547907}" destId="{0F411E1F-5FBE-4F37-91D6-985259417EFF}" srcOrd="1" destOrd="0" presId="urn:microsoft.com/office/officeart/2008/layout/RadialCluster"/>
    <dgm:cxn modelId="{4E6ED296-E69E-4E6E-B317-04A27198F33B}" type="presParOf" srcId="{B1E1EE5E-A207-4250-864A-3C2960547907}" destId="{7741B4B5-F24B-4361-B86B-D01C91BBBD0D}" srcOrd="2" destOrd="0" presId="urn:microsoft.com/office/officeart/2008/layout/RadialCluster"/>
    <dgm:cxn modelId="{428630BE-AAC2-4ED5-B74A-D57A86F848AB}" type="presParOf" srcId="{B1E1EE5E-A207-4250-864A-3C2960547907}" destId="{0017018E-DA0A-41CD-B8E6-C2A1BBBE496D}" srcOrd="3" destOrd="0" presId="urn:microsoft.com/office/officeart/2008/layout/RadialCluster"/>
    <dgm:cxn modelId="{74D7DCEE-E865-4B58-AF32-0FF30EDE56D0}" type="presParOf" srcId="{B1E1EE5E-A207-4250-864A-3C2960547907}" destId="{5D1D23F1-C302-460A-AB20-D31401D6AA54}" srcOrd="4" destOrd="0" presId="urn:microsoft.com/office/officeart/2008/layout/RadialCluster"/>
    <dgm:cxn modelId="{ABAA9DD1-0042-4BD0-A4E0-5DA3C1C62D71}" type="presParOf" srcId="{B1E1EE5E-A207-4250-864A-3C2960547907}" destId="{C3473EF6-F296-45B4-9A73-6262615BC86D}" srcOrd="5" destOrd="0" presId="urn:microsoft.com/office/officeart/2008/layout/RadialCluster"/>
    <dgm:cxn modelId="{A7DF6576-F628-42CA-A2A9-18213724A846}" type="presParOf" srcId="{B1E1EE5E-A207-4250-864A-3C2960547907}" destId="{AEF7ADC2-D522-470F-82CD-247615A3C09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22F392D-1F79-49C6-AC14-F8B8A00A46CF}" type="doc">
      <dgm:prSet loTypeId="urn:microsoft.com/office/officeart/2009/3/layout/Phased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D9CC1BA-4B62-478A-AE91-9C65029C8C0D}">
      <dgm:prSet phldrT="[Texto]" custT="1"/>
      <dgm:spPr/>
      <dgm:t>
        <a:bodyPr/>
        <a:lstStyle/>
        <a:p>
          <a:r>
            <a:rPr lang="es-MX" sz="1600" dirty="0">
              <a:latin typeface="+mj-lt"/>
            </a:rPr>
            <a:t>Activo considerado: </a:t>
          </a:r>
          <a:r>
            <a:rPr lang="es-EC" sz="1600" dirty="0">
              <a:latin typeface="+mj-lt"/>
            </a:rPr>
            <a:t>95,12% </a:t>
          </a:r>
          <a:endParaRPr lang="es-MX" sz="1600" dirty="0">
            <a:latin typeface="+mj-lt"/>
          </a:endParaRPr>
        </a:p>
      </dgm:t>
    </dgm:pt>
    <dgm:pt modelId="{A25B1F52-08F3-4EA1-8B70-17A2DB56C343}" type="parTrans" cxnId="{564ABFA6-4588-42AC-9168-4AF7F1625F3E}">
      <dgm:prSet/>
      <dgm:spPr/>
      <dgm:t>
        <a:bodyPr/>
        <a:lstStyle/>
        <a:p>
          <a:endParaRPr lang="es-MX"/>
        </a:p>
      </dgm:t>
    </dgm:pt>
    <dgm:pt modelId="{D1C79CFA-AB76-47B6-A698-9DDE18B318AC}" type="sibTrans" cxnId="{564ABFA6-4588-42AC-9168-4AF7F1625F3E}">
      <dgm:prSet/>
      <dgm:spPr/>
      <dgm:t>
        <a:bodyPr/>
        <a:lstStyle/>
        <a:p>
          <a:endParaRPr lang="es-MX"/>
        </a:p>
      </dgm:t>
    </dgm:pt>
    <dgm:pt modelId="{716011B2-9F76-407C-8FCF-8EB66F2859CD}">
      <dgm:prSet phldrT="[Texto]" custT="1"/>
      <dgm:spPr/>
      <dgm:t>
        <a:bodyPr/>
        <a:lstStyle/>
        <a:p>
          <a:r>
            <a:rPr lang="es-MX" sz="1600" dirty="0">
              <a:latin typeface="+mj-lt"/>
            </a:rPr>
            <a:t>Crédito considerado: </a:t>
          </a:r>
          <a:r>
            <a:rPr lang="es-EC" sz="1600" dirty="0">
              <a:latin typeface="+mj-lt"/>
            </a:rPr>
            <a:t>99,16% </a:t>
          </a:r>
          <a:endParaRPr lang="es-MX" sz="1600" dirty="0">
            <a:latin typeface="+mj-lt"/>
          </a:endParaRPr>
        </a:p>
      </dgm:t>
    </dgm:pt>
    <dgm:pt modelId="{DA3E474D-E83C-4FE4-8E9F-DCB68CB3D3A2}" type="parTrans" cxnId="{0129292E-B72C-45C3-A479-43C6CE144EA3}">
      <dgm:prSet/>
      <dgm:spPr/>
      <dgm:t>
        <a:bodyPr/>
        <a:lstStyle/>
        <a:p>
          <a:endParaRPr lang="es-MX"/>
        </a:p>
      </dgm:t>
    </dgm:pt>
    <dgm:pt modelId="{5D38D034-70AB-4660-8D1A-D21210DE3DBA}" type="sibTrans" cxnId="{0129292E-B72C-45C3-A479-43C6CE144EA3}">
      <dgm:prSet/>
      <dgm:spPr/>
      <dgm:t>
        <a:bodyPr/>
        <a:lstStyle/>
        <a:p>
          <a:endParaRPr lang="es-MX"/>
        </a:p>
      </dgm:t>
    </dgm:pt>
    <dgm:pt modelId="{837D19E5-3BC3-4532-BCB4-838D3BB5EA9C}" type="pres">
      <dgm:prSet presAssocID="{022F392D-1F79-49C6-AC14-F8B8A00A46CF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00B740FB-00A5-4123-BFE8-3FF25A9DFA7B}" type="pres">
      <dgm:prSet presAssocID="{022F392D-1F79-49C6-AC14-F8B8A00A46CF}" presName="arc1" presStyleLbl="node1" presStyleIdx="0" presStyleCnt="2"/>
      <dgm:spPr/>
    </dgm:pt>
    <dgm:pt modelId="{2F81AF84-B2C0-4392-8267-8FCCF8A50DFD}" type="pres">
      <dgm:prSet presAssocID="{022F392D-1F79-49C6-AC14-F8B8A00A46CF}" presName="arc3" presStyleLbl="node1" presStyleIdx="1" presStyleCnt="2"/>
      <dgm:spPr/>
    </dgm:pt>
    <dgm:pt modelId="{7BC29394-96E7-432C-BEC0-906086EF0726}" type="pres">
      <dgm:prSet presAssocID="{022F392D-1F79-49C6-AC14-F8B8A00A46CF}" presName="parentText2" presStyleLbl="revTx" presStyleIdx="0" presStyleCnt="2" custScaleX="316582" custScaleY="280482" custLinFactY="-100000" custLinFactNeighborX="93690" custLinFactNeighborY="-104185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2F598A-88E1-4AFC-91CA-41085E4DF61C}" type="pres">
      <dgm:prSet presAssocID="{022F392D-1F79-49C6-AC14-F8B8A00A46CF}" presName="middleComposite" presStyleCnt="0"/>
      <dgm:spPr/>
    </dgm:pt>
    <dgm:pt modelId="{724C2855-39DB-48F1-9622-6D1D83F252F7}" type="pres">
      <dgm:prSet presAssocID="{022F392D-1F79-49C6-AC14-F8B8A00A46CF}" presName="leftComposite" presStyleCnt="0"/>
      <dgm:spPr/>
    </dgm:pt>
    <dgm:pt modelId="{763F98FA-BA48-44DF-8401-CD9A6520E4A7}" type="pres">
      <dgm:prSet presAssocID="{022F392D-1F79-49C6-AC14-F8B8A00A46CF}" presName="parentText1" presStyleLbl="revTx" presStyleIdx="1" presStyleCnt="2" custScaleX="287184" custScaleY="460963" custLinFactX="-7506" custLinFactY="-40241" custLinFactNeighborX="-100000" custLinFactNeighborY="-100000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B4146D7-A5FD-4D24-8EE5-9E9EEA05DE31}" type="presOf" srcId="{716011B2-9F76-407C-8FCF-8EB66F2859CD}" destId="{7BC29394-96E7-432C-BEC0-906086EF0726}" srcOrd="0" destOrd="0" presId="urn:microsoft.com/office/officeart/2009/3/layout/PhasedProcess"/>
    <dgm:cxn modelId="{564ABFA6-4588-42AC-9168-4AF7F1625F3E}" srcId="{022F392D-1F79-49C6-AC14-F8B8A00A46CF}" destId="{0D9CC1BA-4B62-478A-AE91-9C65029C8C0D}" srcOrd="0" destOrd="0" parTransId="{A25B1F52-08F3-4EA1-8B70-17A2DB56C343}" sibTransId="{D1C79CFA-AB76-47B6-A698-9DDE18B318AC}"/>
    <dgm:cxn modelId="{D8E16AA0-37AC-4187-AEBE-A5147EBDA4F8}" type="presOf" srcId="{022F392D-1F79-49C6-AC14-F8B8A00A46CF}" destId="{837D19E5-3BC3-4532-BCB4-838D3BB5EA9C}" srcOrd="0" destOrd="0" presId="urn:microsoft.com/office/officeart/2009/3/layout/PhasedProcess"/>
    <dgm:cxn modelId="{117700E2-C3CC-4F49-950E-6AE82696F941}" type="presOf" srcId="{0D9CC1BA-4B62-478A-AE91-9C65029C8C0D}" destId="{763F98FA-BA48-44DF-8401-CD9A6520E4A7}" srcOrd="0" destOrd="0" presId="urn:microsoft.com/office/officeart/2009/3/layout/PhasedProcess"/>
    <dgm:cxn modelId="{0129292E-B72C-45C3-A479-43C6CE144EA3}" srcId="{022F392D-1F79-49C6-AC14-F8B8A00A46CF}" destId="{716011B2-9F76-407C-8FCF-8EB66F2859CD}" srcOrd="1" destOrd="0" parTransId="{DA3E474D-E83C-4FE4-8E9F-DCB68CB3D3A2}" sibTransId="{5D38D034-70AB-4660-8D1A-D21210DE3DBA}"/>
    <dgm:cxn modelId="{3E8C53DE-AB36-4570-B70C-89B5E6A6FC8D}" type="presParOf" srcId="{837D19E5-3BC3-4532-BCB4-838D3BB5EA9C}" destId="{00B740FB-00A5-4123-BFE8-3FF25A9DFA7B}" srcOrd="0" destOrd="0" presId="urn:microsoft.com/office/officeart/2009/3/layout/PhasedProcess"/>
    <dgm:cxn modelId="{E01D51B7-E9F6-4914-B622-8666C3F2D70D}" type="presParOf" srcId="{837D19E5-3BC3-4532-BCB4-838D3BB5EA9C}" destId="{2F81AF84-B2C0-4392-8267-8FCCF8A50DFD}" srcOrd="1" destOrd="0" presId="urn:microsoft.com/office/officeart/2009/3/layout/PhasedProcess"/>
    <dgm:cxn modelId="{297488D0-7E24-428B-B152-672C0C8B5AE4}" type="presParOf" srcId="{837D19E5-3BC3-4532-BCB4-838D3BB5EA9C}" destId="{7BC29394-96E7-432C-BEC0-906086EF0726}" srcOrd="2" destOrd="0" presId="urn:microsoft.com/office/officeart/2009/3/layout/PhasedProcess"/>
    <dgm:cxn modelId="{576895E2-ADD2-426F-8714-219F0F3214B0}" type="presParOf" srcId="{837D19E5-3BC3-4532-BCB4-838D3BB5EA9C}" destId="{4A2F598A-88E1-4AFC-91CA-41085E4DF61C}" srcOrd="3" destOrd="0" presId="urn:microsoft.com/office/officeart/2009/3/layout/PhasedProcess"/>
    <dgm:cxn modelId="{BF0F39C7-A2B6-4FED-A828-CBC1296CA45B}" type="presParOf" srcId="{837D19E5-3BC3-4532-BCB4-838D3BB5EA9C}" destId="{724C2855-39DB-48F1-9622-6D1D83F252F7}" srcOrd="4" destOrd="0" presId="urn:microsoft.com/office/officeart/2009/3/layout/PhasedProcess"/>
    <dgm:cxn modelId="{DDA2AB8E-780D-48E1-AD5C-31F6E3251DE0}" type="presParOf" srcId="{837D19E5-3BC3-4532-BCB4-838D3BB5EA9C}" destId="{763F98FA-BA48-44DF-8401-CD9A6520E4A7}" srcOrd="5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906C1F9-0DB9-4F76-94DA-169A0901E223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C2C677F8-BF12-413C-855A-159425FA6C88}">
      <dgm:prSet phldrT="[Texto]" custT="1"/>
      <dgm:spPr/>
      <dgm:t>
        <a:bodyPr/>
        <a:lstStyle/>
        <a:p>
          <a:r>
            <a:rPr lang="es-MX" sz="1600" dirty="0">
              <a:latin typeface="+mj-lt"/>
            </a:rPr>
            <a:t>21 Individuos</a:t>
          </a:r>
        </a:p>
      </dgm:t>
    </dgm:pt>
    <dgm:pt modelId="{FCDE436F-59D6-4C92-AE48-1CA03BB91139}" type="parTrans" cxnId="{182AC823-6F6D-40E7-8AD9-2541039850EB}">
      <dgm:prSet/>
      <dgm:spPr/>
      <dgm:t>
        <a:bodyPr/>
        <a:lstStyle/>
        <a:p>
          <a:endParaRPr lang="es-MX" sz="1600">
            <a:solidFill>
              <a:schemeClr val="tx1"/>
            </a:solidFill>
          </a:endParaRPr>
        </a:p>
      </dgm:t>
    </dgm:pt>
    <dgm:pt modelId="{15DFB35B-9F34-48A0-9785-D27A1E5B1F1B}" type="sibTrans" cxnId="{182AC823-6F6D-40E7-8AD9-2541039850EB}">
      <dgm:prSet/>
      <dgm:spPr/>
      <dgm:t>
        <a:bodyPr/>
        <a:lstStyle/>
        <a:p>
          <a:endParaRPr lang="es-MX" sz="1600">
            <a:solidFill>
              <a:schemeClr val="tx1"/>
            </a:solidFill>
          </a:endParaRPr>
        </a:p>
      </dgm:t>
    </dgm:pt>
    <dgm:pt modelId="{3D9D6068-E6F4-4B5F-86EA-0BE80EB197D8}">
      <dgm:prSet phldrT="[Texto]" custT="1"/>
      <dgm:spPr/>
      <dgm:t>
        <a:bodyPr/>
        <a:lstStyle/>
        <a:p>
          <a:r>
            <a:rPr lang="es-MX" sz="1600" dirty="0">
              <a:latin typeface="+mj-lt"/>
            </a:rPr>
            <a:t>105 observaciones</a:t>
          </a:r>
        </a:p>
      </dgm:t>
    </dgm:pt>
    <dgm:pt modelId="{76FD9991-9A98-4BF0-9E04-3947BB027E63}" type="parTrans" cxnId="{BAA932B8-C8E1-4ED8-AA00-65B3823CE7FE}">
      <dgm:prSet/>
      <dgm:spPr/>
      <dgm:t>
        <a:bodyPr/>
        <a:lstStyle/>
        <a:p>
          <a:endParaRPr lang="es-MX" sz="1600">
            <a:solidFill>
              <a:schemeClr val="tx1"/>
            </a:solidFill>
          </a:endParaRPr>
        </a:p>
      </dgm:t>
    </dgm:pt>
    <dgm:pt modelId="{5F6C84CE-5767-4114-96E5-6150C97F7514}" type="sibTrans" cxnId="{BAA932B8-C8E1-4ED8-AA00-65B3823CE7FE}">
      <dgm:prSet/>
      <dgm:spPr/>
      <dgm:t>
        <a:bodyPr/>
        <a:lstStyle/>
        <a:p>
          <a:endParaRPr lang="es-MX" sz="1600">
            <a:solidFill>
              <a:schemeClr val="tx1"/>
            </a:solidFill>
          </a:endParaRPr>
        </a:p>
      </dgm:t>
    </dgm:pt>
    <dgm:pt modelId="{12E191A5-8D55-47CD-9C03-99DC0B735807}" type="pres">
      <dgm:prSet presAssocID="{2906C1F9-0DB9-4F76-94DA-169A0901E22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A67E8F3-F10F-4AD5-9CD6-9DE6607445BB}" type="pres">
      <dgm:prSet presAssocID="{C2C677F8-BF12-413C-855A-159425FA6C8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74E51C-04D3-4A7E-BAAE-0F6ECB122B81}" type="pres">
      <dgm:prSet presAssocID="{15DFB35B-9F34-48A0-9785-D27A1E5B1F1B}" presName="sibTrans" presStyleLbl="sibTrans2D1" presStyleIdx="0" presStyleCnt="1"/>
      <dgm:spPr/>
      <dgm:t>
        <a:bodyPr/>
        <a:lstStyle/>
        <a:p>
          <a:endParaRPr lang="es-EC"/>
        </a:p>
      </dgm:t>
    </dgm:pt>
    <dgm:pt modelId="{8E3855A9-6F68-4603-B83B-CB42656EC916}" type="pres">
      <dgm:prSet presAssocID="{15DFB35B-9F34-48A0-9785-D27A1E5B1F1B}" presName="connectorText" presStyleLbl="sibTrans2D1" presStyleIdx="0" presStyleCnt="1"/>
      <dgm:spPr/>
      <dgm:t>
        <a:bodyPr/>
        <a:lstStyle/>
        <a:p>
          <a:endParaRPr lang="es-EC"/>
        </a:p>
      </dgm:t>
    </dgm:pt>
    <dgm:pt modelId="{01DF3A96-FBF4-43CA-972F-3D0C068E9129}" type="pres">
      <dgm:prSet presAssocID="{3D9D6068-E6F4-4B5F-86EA-0BE80EB197D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6BCA7A4-D204-4E5E-8900-3D8279827B3F}" type="presOf" srcId="{2906C1F9-0DB9-4F76-94DA-169A0901E223}" destId="{12E191A5-8D55-47CD-9C03-99DC0B735807}" srcOrd="0" destOrd="0" presId="urn:microsoft.com/office/officeart/2005/8/layout/process1"/>
    <dgm:cxn modelId="{DF46D168-F6B1-4F46-BC13-F1709BC87A46}" type="presOf" srcId="{15DFB35B-9F34-48A0-9785-D27A1E5B1F1B}" destId="{6A74E51C-04D3-4A7E-BAAE-0F6ECB122B81}" srcOrd="0" destOrd="0" presId="urn:microsoft.com/office/officeart/2005/8/layout/process1"/>
    <dgm:cxn modelId="{0F8DC38A-B8E7-4075-B075-43B14600DC57}" type="presOf" srcId="{C2C677F8-BF12-413C-855A-159425FA6C88}" destId="{9A67E8F3-F10F-4AD5-9CD6-9DE6607445BB}" srcOrd="0" destOrd="0" presId="urn:microsoft.com/office/officeart/2005/8/layout/process1"/>
    <dgm:cxn modelId="{182AC823-6F6D-40E7-8AD9-2541039850EB}" srcId="{2906C1F9-0DB9-4F76-94DA-169A0901E223}" destId="{C2C677F8-BF12-413C-855A-159425FA6C88}" srcOrd="0" destOrd="0" parTransId="{FCDE436F-59D6-4C92-AE48-1CA03BB91139}" sibTransId="{15DFB35B-9F34-48A0-9785-D27A1E5B1F1B}"/>
    <dgm:cxn modelId="{8143B0C8-E624-4D23-860F-566EC2200A6B}" type="presOf" srcId="{3D9D6068-E6F4-4B5F-86EA-0BE80EB197D8}" destId="{01DF3A96-FBF4-43CA-972F-3D0C068E9129}" srcOrd="0" destOrd="0" presId="urn:microsoft.com/office/officeart/2005/8/layout/process1"/>
    <dgm:cxn modelId="{BAA932B8-C8E1-4ED8-AA00-65B3823CE7FE}" srcId="{2906C1F9-0DB9-4F76-94DA-169A0901E223}" destId="{3D9D6068-E6F4-4B5F-86EA-0BE80EB197D8}" srcOrd="1" destOrd="0" parTransId="{76FD9991-9A98-4BF0-9E04-3947BB027E63}" sibTransId="{5F6C84CE-5767-4114-96E5-6150C97F7514}"/>
    <dgm:cxn modelId="{04C2CD9F-CA23-4E1E-823A-F1F35CB77E1B}" type="presOf" srcId="{15DFB35B-9F34-48A0-9785-D27A1E5B1F1B}" destId="{8E3855A9-6F68-4603-B83B-CB42656EC916}" srcOrd="1" destOrd="0" presId="urn:microsoft.com/office/officeart/2005/8/layout/process1"/>
    <dgm:cxn modelId="{01DF2158-3D7E-4829-8802-33586DD828B9}" type="presParOf" srcId="{12E191A5-8D55-47CD-9C03-99DC0B735807}" destId="{9A67E8F3-F10F-4AD5-9CD6-9DE6607445BB}" srcOrd="0" destOrd="0" presId="urn:microsoft.com/office/officeart/2005/8/layout/process1"/>
    <dgm:cxn modelId="{F25E0328-4D75-4029-BD56-E40023AEA2A5}" type="presParOf" srcId="{12E191A5-8D55-47CD-9C03-99DC0B735807}" destId="{6A74E51C-04D3-4A7E-BAAE-0F6ECB122B81}" srcOrd="1" destOrd="0" presId="urn:microsoft.com/office/officeart/2005/8/layout/process1"/>
    <dgm:cxn modelId="{2FAEDBB6-1529-4678-AA0C-A7E885F44D3F}" type="presParOf" srcId="{6A74E51C-04D3-4A7E-BAAE-0F6ECB122B81}" destId="{8E3855A9-6F68-4603-B83B-CB42656EC916}" srcOrd="0" destOrd="0" presId="urn:microsoft.com/office/officeart/2005/8/layout/process1"/>
    <dgm:cxn modelId="{FC8FF0C8-7681-47CE-8E47-AC17A9E5736A}" type="presParOf" srcId="{12E191A5-8D55-47CD-9C03-99DC0B735807}" destId="{01DF3A96-FBF4-43CA-972F-3D0C068E912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69E11-39C8-4186-A19C-209848AB2A0F}">
      <dsp:nvSpPr>
        <dsp:cNvPr id="0" name=""/>
        <dsp:cNvSpPr/>
      </dsp:nvSpPr>
      <dsp:spPr>
        <a:xfrm>
          <a:off x="6243754" y="2087950"/>
          <a:ext cx="196171" cy="1961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4E79DF-2DE8-4F78-8799-20256C89DE90}">
      <dsp:nvSpPr>
        <dsp:cNvPr id="0" name=""/>
        <dsp:cNvSpPr/>
      </dsp:nvSpPr>
      <dsp:spPr>
        <a:xfrm>
          <a:off x="5758979" y="2052521"/>
          <a:ext cx="196171" cy="196170"/>
        </a:xfrm>
        <a:prstGeom prst="ellipse">
          <a:avLst/>
        </a:prstGeom>
        <a:solidFill>
          <a:schemeClr val="accent5">
            <a:hueOff val="-179350"/>
            <a:satOff val="-249"/>
            <a:lumOff val="-96"/>
            <a:alphaOff val="0"/>
          </a:schemeClr>
        </a:solidFill>
        <a:ln w="12700" cap="flat" cmpd="sng" algn="ctr">
          <a:solidFill>
            <a:schemeClr val="accent5">
              <a:hueOff val="-179350"/>
              <a:satOff val="-249"/>
              <a:lumOff val="-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862F3-DB9C-4A06-8BF6-5C34F421797D}">
      <dsp:nvSpPr>
        <dsp:cNvPr id="0" name=""/>
        <dsp:cNvSpPr/>
      </dsp:nvSpPr>
      <dsp:spPr>
        <a:xfrm>
          <a:off x="5758980" y="2043478"/>
          <a:ext cx="196171" cy="196170"/>
        </a:xfrm>
        <a:prstGeom prst="ellipse">
          <a:avLst/>
        </a:prstGeom>
        <a:solidFill>
          <a:schemeClr val="accent5">
            <a:hueOff val="-358700"/>
            <a:satOff val="-499"/>
            <a:lumOff val="-191"/>
            <a:alphaOff val="0"/>
          </a:schemeClr>
        </a:solidFill>
        <a:ln w="12700" cap="flat" cmpd="sng" algn="ctr">
          <a:solidFill>
            <a:schemeClr val="accent5">
              <a:hueOff val="-358700"/>
              <a:satOff val="-499"/>
              <a:lumOff val="-1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0EAA1D-D9F1-46A5-B4A0-BFE72362529D}">
      <dsp:nvSpPr>
        <dsp:cNvPr id="0" name=""/>
        <dsp:cNvSpPr/>
      </dsp:nvSpPr>
      <dsp:spPr>
        <a:xfrm>
          <a:off x="5731225" y="2031425"/>
          <a:ext cx="196171" cy="196170"/>
        </a:xfrm>
        <a:prstGeom prst="ellipse">
          <a:avLst/>
        </a:prstGeom>
        <a:solidFill>
          <a:schemeClr val="accent5">
            <a:hueOff val="-538050"/>
            <a:satOff val="-748"/>
            <a:lumOff val="-287"/>
            <a:alphaOff val="0"/>
          </a:schemeClr>
        </a:solidFill>
        <a:ln w="12700" cap="flat" cmpd="sng" algn="ctr">
          <a:solidFill>
            <a:schemeClr val="accent5">
              <a:hueOff val="-538050"/>
              <a:satOff val="-748"/>
              <a:lumOff val="-2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62DE3-55A9-4D98-B8F9-560DD1C85A75}">
      <dsp:nvSpPr>
        <dsp:cNvPr id="0" name=""/>
        <dsp:cNvSpPr/>
      </dsp:nvSpPr>
      <dsp:spPr>
        <a:xfrm>
          <a:off x="5363704" y="2025652"/>
          <a:ext cx="196171" cy="196170"/>
        </a:xfrm>
        <a:prstGeom prst="ellipse">
          <a:avLst/>
        </a:prstGeom>
        <a:solidFill>
          <a:schemeClr val="accent5">
            <a:hueOff val="-717399"/>
            <a:satOff val="-998"/>
            <a:lumOff val="-383"/>
            <a:alphaOff val="0"/>
          </a:schemeClr>
        </a:solidFill>
        <a:ln w="12700" cap="flat" cmpd="sng" algn="ctr">
          <a:solidFill>
            <a:schemeClr val="accent5">
              <a:hueOff val="-717399"/>
              <a:satOff val="-998"/>
              <a:lumOff val="-3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18EF1A-DC15-4A0C-B6C0-A119E12C0BB3}">
      <dsp:nvSpPr>
        <dsp:cNvPr id="0" name=""/>
        <dsp:cNvSpPr/>
      </dsp:nvSpPr>
      <dsp:spPr>
        <a:xfrm>
          <a:off x="4808013" y="1915123"/>
          <a:ext cx="392343" cy="391962"/>
        </a:xfrm>
        <a:prstGeom prst="ellipse">
          <a:avLst/>
        </a:prstGeom>
        <a:solidFill>
          <a:schemeClr val="accent5">
            <a:hueOff val="-896749"/>
            <a:satOff val="-1247"/>
            <a:lumOff val="-478"/>
            <a:alphaOff val="0"/>
          </a:schemeClr>
        </a:solidFill>
        <a:ln w="12700" cap="flat" cmpd="sng" algn="ctr">
          <a:solidFill>
            <a:schemeClr val="accent5">
              <a:hueOff val="-896749"/>
              <a:satOff val="-1247"/>
              <a:lumOff val="-4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B9AFB-0358-430F-A598-4084BE8E16B6}">
      <dsp:nvSpPr>
        <dsp:cNvPr id="0" name=""/>
        <dsp:cNvSpPr/>
      </dsp:nvSpPr>
      <dsp:spPr>
        <a:xfrm>
          <a:off x="5924195" y="1683111"/>
          <a:ext cx="196171" cy="196170"/>
        </a:xfrm>
        <a:prstGeom prst="ellipse">
          <a:avLst/>
        </a:prstGeom>
        <a:solidFill>
          <a:schemeClr val="accent5">
            <a:hueOff val="-1076099"/>
            <a:satOff val="-1497"/>
            <a:lumOff val="-574"/>
            <a:alphaOff val="0"/>
          </a:schemeClr>
        </a:solidFill>
        <a:ln w="12700" cap="flat" cmpd="sng" algn="ctr">
          <a:solidFill>
            <a:schemeClr val="accent5">
              <a:hueOff val="-1076099"/>
              <a:satOff val="-1497"/>
              <a:lumOff val="-5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EB443D-DC7A-4897-BE77-9822E1CDE798}">
      <dsp:nvSpPr>
        <dsp:cNvPr id="0" name=""/>
        <dsp:cNvSpPr/>
      </dsp:nvSpPr>
      <dsp:spPr>
        <a:xfrm>
          <a:off x="5924195" y="2495439"/>
          <a:ext cx="196171" cy="196170"/>
        </a:xfrm>
        <a:prstGeom prst="ellipse">
          <a:avLst/>
        </a:prstGeom>
        <a:solidFill>
          <a:schemeClr val="accent5">
            <a:hueOff val="-1255449"/>
            <a:satOff val="-1746"/>
            <a:lumOff val="-670"/>
            <a:alphaOff val="0"/>
          </a:schemeClr>
        </a:solidFill>
        <a:ln w="12700" cap="flat" cmpd="sng" algn="ctr">
          <a:solidFill>
            <a:schemeClr val="accent5">
              <a:hueOff val="-1255449"/>
              <a:satOff val="-1746"/>
              <a:lumOff val="-6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04838-8E76-442C-A743-2B96D2177AB4}">
      <dsp:nvSpPr>
        <dsp:cNvPr id="0" name=""/>
        <dsp:cNvSpPr/>
      </dsp:nvSpPr>
      <dsp:spPr>
        <a:xfrm>
          <a:off x="6099571" y="1859210"/>
          <a:ext cx="196171" cy="196170"/>
        </a:xfrm>
        <a:prstGeom prst="ellipse">
          <a:avLst/>
        </a:prstGeom>
        <a:solidFill>
          <a:schemeClr val="accent5">
            <a:hueOff val="-1434799"/>
            <a:satOff val="-1996"/>
            <a:lumOff val="-765"/>
            <a:alphaOff val="0"/>
          </a:schemeClr>
        </a:solidFill>
        <a:ln w="12700" cap="flat" cmpd="sng" algn="ctr">
          <a:solidFill>
            <a:schemeClr val="accent5">
              <a:hueOff val="-1434799"/>
              <a:satOff val="-1996"/>
              <a:lumOff val="-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4502F4-C65D-4740-AD1B-DA91B3F83EBB}">
      <dsp:nvSpPr>
        <dsp:cNvPr id="0" name=""/>
        <dsp:cNvSpPr/>
      </dsp:nvSpPr>
      <dsp:spPr>
        <a:xfrm>
          <a:off x="6110662" y="2320476"/>
          <a:ext cx="196171" cy="196170"/>
        </a:xfrm>
        <a:prstGeom prst="ellipse">
          <a:avLst/>
        </a:prstGeom>
        <a:solidFill>
          <a:schemeClr val="accent5">
            <a:hueOff val="-1614149"/>
            <a:satOff val="-2245"/>
            <a:lumOff val="-861"/>
            <a:alphaOff val="0"/>
          </a:schemeClr>
        </a:solidFill>
        <a:ln w="12700" cap="flat" cmpd="sng" algn="ctr">
          <a:solidFill>
            <a:schemeClr val="accent5">
              <a:hueOff val="-1614149"/>
              <a:satOff val="-2245"/>
              <a:lumOff val="-8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2370D-2F21-492E-A9E5-4691D91E9F40}">
      <dsp:nvSpPr>
        <dsp:cNvPr id="0" name=""/>
        <dsp:cNvSpPr/>
      </dsp:nvSpPr>
      <dsp:spPr>
        <a:xfrm>
          <a:off x="2526721" y="972711"/>
          <a:ext cx="2323582" cy="2243542"/>
        </a:xfrm>
        <a:prstGeom prst="ellipse">
          <a:avLst/>
        </a:prstGeom>
        <a:solidFill>
          <a:schemeClr val="accent5">
            <a:hueOff val="-1793499"/>
            <a:satOff val="-2495"/>
            <a:lumOff val="-957"/>
            <a:alphaOff val="0"/>
          </a:schemeClr>
        </a:solidFill>
        <a:ln w="12700" cap="flat" cmpd="sng" algn="ctr">
          <a:solidFill>
            <a:schemeClr val="accent5">
              <a:hueOff val="-1793499"/>
              <a:satOff val="-2495"/>
              <a:lumOff val="-9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>
              <a:latin typeface="+mj-lt"/>
            </a:rPr>
            <a:t>Recomendación</a:t>
          </a:r>
        </a:p>
      </dsp:txBody>
      <dsp:txXfrm>
        <a:off x="2867002" y="1301270"/>
        <a:ext cx="1643020" cy="1586424"/>
      </dsp:txXfrm>
    </dsp:sp>
    <dsp:sp modelId="{20E70797-3FC5-4A16-BE16-A915BE215682}">
      <dsp:nvSpPr>
        <dsp:cNvPr id="0" name=""/>
        <dsp:cNvSpPr/>
      </dsp:nvSpPr>
      <dsp:spPr>
        <a:xfrm>
          <a:off x="2768659" y="796800"/>
          <a:ext cx="392343" cy="391962"/>
        </a:xfrm>
        <a:prstGeom prst="ellipse">
          <a:avLst/>
        </a:prstGeom>
        <a:solidFill>
          <a:schemeClr val="accent5">
            <a:hueOff val="-1972849"/>
            <a:satOff val="-2744"/>
            <a:lumOff val="-1052"/>
            <a:alphaOff val="0"/>
          </a:schemeClr>
        </a:solidFill>
        <a:ln w="12700" cap="flat" cmpd="sng" algn="ctr">
          <a:solidFill>
            <a:schemeClr val="accent5">
              <a:hueOff val="-1972849"/>
              <a:satOff val="-2744"/>
              <a:lumOff val="-10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2A300-87A1-40A0-8D3F-02B8245F9821}">
      <dsp:nvSpPr>
        <dsp:cNvPr id="0" name=""/>
        <dsp:cNvSpPr/>
      </dsp:nvSpPr>
      <dsp:spPr>
        <a:xfrm>
          <a:off x="2547533" y="613506"/>
          <a:ext cx="196171" cy="196170"/>
        </a:xfrm>
        <a:prstGeom prst="ellipse">
          <a:avLst/>
        </a:prstGeom>
        <a:solidFill>
          <a:schemeClr val="accent5">
            <a:hueOff val="-2152198"/>
            <a:satOff val="-2994"/>
            <a:lumOff val="-1148"/>
            <a:alphaOff val="0"/>
          </a:schemeClr>
        </a:solidFill>
        <a:ln w="12700" cap="flat" cmpd="sng" algn="ctr">
          <a:solidFill>
            <a:schemeClr val="accent5">
              <a:hueOff val="-2152198"/>
              <a:satOff val="-2994"/>
              <a:lumOff val="-11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5882D9-87AD-4E89-8DB1-4B565027115E}">
      <dsp:nvSpPr>
        <dsp:cNvPr id="0" name=""/>
        <dsp:cNvSpPr/>
      </dsp:nvSpPr>
      <dsp:spPr>
        <a:xfrm>
          <a:off x="2142712" y="484745"/>
          <a:ext cx="196171" cy="196170"/>
        </a:xfrm>
        <a:prstGeom prst="ellipse">
          <a:avLst/>
        </a:prstGeom>
        <a:solidFill>
          <a:schemeClr val="accent5">
            <a:hueOff val="-2331548"/>
            <a:satOff val="-3243"/>
            <a:lumOff val="-1244"/>
            <a:alphaOff val="0"/>
          </a:schemeClr>
        </a:solidFill>
        <a:ln w="12700" cap="flat" cmpd="sng" algn="ctr">
          <a:solidFill>
            <a:schemeClr val="accent5">
              <a:hueOff val="-2331548"/>
              <a:satOff val="-3243"/>
              <a:lumOff val="-12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2426C-7BF0-4B03-994C-AC8D4F63DC88}">
      <dsp:nvSpPr>
        <dsp:cNvPr id="0" name=""/>
        <dsp:cNvSpPr/>
      </dsp:nvSpPr>
      <dsp:spPr>
        <a:xfrm>
          <a:off x="1738585" y="484745"/>
          <a:ext cx="196171" cy="196170"/>
        </a:xfrm>
        <a:prstGeom prst="ellipse">
          <a:avLst/>
        </a:prstGeom>
        <a:solidFill>
          <a:schemeClr val="accent5">
            <a:hueOff val="-2510898"/>
            <a:satOff val="-3492"/>
            <a:lumOff val="-1339"/>
            <a:alphaOff val="0"/>
          </a:schemeClr>
        </a:solidFill>
        <a:ln w="12700" cap="flat" cmpd="sng" algn="ctr">
          <a:solidFill>
            <a:schemeClr val="accent5">
              <a:hueOff val="-2510898"/>
              <a:satOff val="-3492"/>
              <a:lumOff val="-13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82969-9430-4BF3-A474-0EC8688800BE}">
      <dsp:nvSpPr>
        <dsp:cNvPr id="0" name=""/>
        <dsp:cNvSpPr/>
      </dsp:nvSpPr>
      <dsp:spPr>
        <a:xfrm>
          <a:off x="1334457" y="484745"/>
          <a:ext cx="196171" cy="196170"/>
        </a:xfrm>
        <a:prstGeom prst="ellipse">
          <a:avLst/>
        </a:prstGeom>
        <a:solidFill>
          <a:schemeClr val="accent5">
            <a:hueOff val="-2690248"/>
            <a:satOff val="-3742"/>
            <a:lumOff val="-1435"/>
            <a:alphaOff val="0"/>
          </a:schemeClr>
        </a:solidFill>
        <a:ln w="12700" cap="flat" cmpd="sng" algn="ctr">
          <a:solidFill>
            <a:schemeClr val="accent5">
              <a:hueOff val="-2690248"/>
              <a:satOff val="-3742"/>
              <a:lumOff val="-14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0F608-232E-45E8-84E8-555A2B03581E}">
      <dsp:nvSpPr>
        <dsp:cNvPr id="0" name=""/>
        <dsp:cNvSpPr/>
      </dsp:nvSpPr>
      <dsp:spPr>
        <a:xfrm>
          <a:off x="930330" y="484745"/>
          <a:ext cx="196171" cy="196170"/>
        </a:xfrm>
        <a:prstGeom prst="ellipse">
          <a:avLst/>
        </a:prstGeom>
        <a:solidFill>
          <a:schemeClr val="accent5">
            <a:hueOff val="-2869598"/>
            <a:satOff val="-3991"/>
            <a:lumOff val="-1531"/>
            <a:alphaOff val="0"/>
          </a:schemeClr>
        </a:solidFill>
        <a:ln w="12700" cap="flat" cmpd="sng" algn="ctr">
          <a:solidFill>
            <a:schemeClr val="accent5">
              <a:hueOff val="-2869598"/>
              <a:satOff val="-3991"/>
              <a:lumOff val="-15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6075B-E56D-4915-B893-232DB7CD4207}">
      <dsp:nvSpPr>
        <dsp:cNvPr id="0" name=""/>
        <dsp:cNvSpPr/>
      </dsp:nvSpPr>
      <dsp:spPr>
        <a:xfrm>
          <a:off x="525509" y="484745"/>
          <a:ext cx="196171" cy="196170"/>
        </a:xfrm>
        <a:prstGeom prst="ellipse">
          <a:avLst/>
        </a:prstGeom>
        <a:solidFill>
          <a:schemeClr val="accent5">
            <a:hueOff val="-3048948"/>
            <a:satOff val="-4241"/>
            <a:lumOff val="-1626"/>
            <a:alphaOff val="0"/>
          </a:schemeClr>
        </a:solidFill>
        <a:ln w="12700" cap="flat" cmpd="sng" algn="ctr">
          <a:solidFill>
            <a:schemeClr val="accent5">
              <a:hueOff val="-3048948"/>
              <a:satOff val="-4241"/>
              <a:lumOff val="-16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D6B8A-6814-45A7-86FC-7F94C043B22C}">
      <dsp:nvSpPr>
        <dsp:cNvPr id="0" name=""/>
        <dsp:cNvSpPr/>
      </dsp:nvSpPr>
      <dsp:spPr>
        <a:xfrm>
          <a:off x="121381" y="484745"/>
          <a:ext cx="196171" cy="196170"/>
        </a:xfrm>
        <a:prstGeom prst="ellipse">
          <a:avLst/>
        </a:prstGeom>
        <a:solidFill>
          <a:schemeClr val="accent5">
            <a:hueOff val="-3228298"/>
            <a:satOff val="-4490"/>
            <a:lumOff val="-1722"/>
            <a:alphaOff val="0"/>
          </a:schemeClr>
        </a:solidFill>
        <a:ln w="12700" cap="flat" cmpd="sng" algn="ctr">
          <a:solidFill>
            <a:schemeClr val="accent5">
              <a:hueOff val="-3228298"/>
              <a:satOff val="-4490"/>
              <a:lumOff val="-17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FA195-0F83-49B4-AE09-7CAA7D35DBDE}">
      <dsp:nvSpPr>
        <dsp:cNvPr id="0" name=""/>
        <dsp:cNvSpPr/>
      </dsp:nvSpPr>
      <dsp:spPr>
        <a:xfrm>
          <a:off x="118609" y="0"/>
          <a:ext cx="2212650" cy="49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latin typeface="+mj-lt"/>
            </a:rPr>
            <a:t>Inclusión de variables explicativas de rentabilidad</a:t>
          </a:r>
        </a:p>
      </dsp:txBody>
      <dsp:txXfrm>
        <a:off x="118609" y="0"/>
        <a:ext cx="2212650" cy="490047"/>
      </dsp:txXfrm>
    </dsp:sp>
    <dsp:sp modelId="{562F5CEC-0A59-4408-82F8-C23DF7090023}">
      <dsp:nvSpPr>
        <dsp:cNvPr id="0" name=""/>
        <dsp:cNvSpPr/>
      </dsp:nvSpPr>
      <dsp:spPr>
        <a:xfrm>
          <a:off x="2251543" y="1410685"/>
          <a:ext cx="392343" cy="391962"/>
        </a:xfrm>
        <a:prstGeom prst="ellipse">
          <a:avLst/>
        </a:prstGeom>
        <a:solidFill>
          <a:schemeClr val="accent5">
            <a:hueOff val="-3586997"/>
            <a:satOff val="-4989"/>
            <a:lumOff val="-1913"/>
            <a:alphaOff val="0"/>
          </a:schemeClr>
        </a:solidFill>
        <a:ln w="12700" cap="flat" cmpd="sng" algn="ctr">
          <a:solidFill>
            <a:schemeClr val="accent5">
              <a:hueOff val="-3586997"/>
              <a:satOff val="-4989"/>
              <a:lumOff val="-19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3476CE-D2D8-467E-AEB2-153F07D4EBB0}">
      <dsp:nvSpPr>
        <dsp:cNvPr id="0" name=""/>
        <dsp:cNvSpPr/>
      </dsp:nvSpPr>
      <dsp:spPr>
        <a:xfrm>
          <a:off x="1926438" y="1490971"/>
          <a:ext cx="196171" cy="196170"/>
        </a:xfrm>
        <a:prstGeom prst="ellipse">
          <a:avLst/>
        </a:prstGeom>
        <a:solidFill>
          <a:schemeClr val="accent5">
            <a:hueOff val="-3766347"/>
            <a:satOff val="-5239"/>
            <a:lumOff val="-2009"/>
            <a:alphaOff val="0"/>
          </a:schemeClr>
        </a:solidFill>
        <a:ln w="12700" cap="flat" cmpd="sng" algn="ctr">
          <a:solidFill>
            <a:schemeClr val="accent5">
              <a:hueOff val="-3766347"/>
              <a:satOff val="-5239"/>
              <a:lumOff val="-20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FEA70E-7718-401E-A3BE-A3FB8278625B}">
      <dsp:nvSpPr>
        <dsp:cNvPr id="0" name=""/>
        <dsp:cNvSpPr/>
      </dsp:nvSpPr>
      <dsp:spPr>
        <a:xfrm>
          <a:off x="1553504" y="1490971"/>
          <a:ext cx="196171" cy="196170"/>
        </a:xfrm>
        <a:prstGeom prst="ellipse">
          <a:avLst/>
        </a:prstGeom>
        <a:solidFill>
          <a:schemeClr val="accent5">
            <a:hueOff val="-3945697"/>
            <a:satOff val="-5488"/>
            <a:lumOff val="-2104"/>
            <a:alphaOff val="0"/>
          </a:schemeClr>
        </a:solidFill>
        <a:ln w="12700" cap="flat" cmpd="sng" algn="ctr">
          <a:solidFill>
            <a:schemeClr val="accent5">
              <a:hueOff val="-3945697"/>
              <a:satOff val="-5488"/>
              <a:lumOff val="-21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99EBA-CF43-4934-8FAA-EE14ABA61F8D}">
      <dsp:nvSpPr>
        <dsp:cNvPr id="0" name=""/>
        <dsp:cNvSpPr/>
      </dsp:nvSpPr>
      <dsp:spPr>
        <a:xfrm>
          <a:off x="1181263" y="1490971"/>
          <a:ext cx="196171" cy="196170"/>
        </a:xfrm>
        <a:prstGeom prst="ellipse">
          <a:avLst/>
        </a:prstGeom>
        <a:solidFill>
          <a:schemeClr val="accent5">
            <a:hueOff val="-4125047"/>
            <a:satOff val="-5738"/>
            <a:lumOff val="-2200"/>
            <a:alphaOff val="0"/>
          </a:schemeClr>
        </a:solidFill>
        <a:ln w="12700" cap="flat" cmpd="sng" algn="ctr">
          <a:solidFill>
            <a:schemeClr val="accent5">
              <a:hueOff val="-4125047"/>
              <a:satOff val="-5738"/>
              <a:lumOff val="-22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701D5-1E75-4DE0-9378-6277CBED7A27}">
      <dsp:nvSpPr>
        <dsp:cNvPr id="0" name=""/>
        <dsp:cNvSpPr/>
      </dsp:nvSpPr>
      <dsp:spPr>
        <a:xfrm>
          <a:off x="809022" y="1490971"/>
          <a:ext cx="196171" cy="196170"/>
        </a:xfrm>
        <a:prstGeom prst="ellipse">
          <a:avLst/>
        </a:prstGeom>
        <a:solidFill>
          <a:schemeClr val="accent5">
            <a:hueOff val="-4304397"/>
            <a:satOff val="-5987"/>
            <a:lumOff val="-2296"/>
            <a:alphaOff val="0"/>
          </a:schemeClr>
        </a:solidFill>
        <a:ln w="12700" cap="flat" cmpd="sng" algn="ctr">
          <a:solidFill>
            <a:schemeClr val="accent5">
              <a:hueOff val="-4304397"/>
              <a:satOff val="-5987"/>
              <a:lumOff val="-22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EF0942-F4E6-48F4-9025-FBD4F7EF1FBC}">
      <dsp:nvSpPr>
        <dsp:cNvPr id="0" name=""/>
        <dsp:cNvSpPr/>
      </dsp:nvSpPr>
      <dsp:spPr>
        <a:xfrm>
          <a:off x="436088" y="1490971"/>
          <a:ext cx="196171" cy="196170"/>
        </a:xfrm>
        <a:prstGeom prst="ellipse">
          <a:avLst/>
        </a:prstGeom>
        <a:solidFill>
          <a:schemeClr val="accent5">
            <a:hueOff val="-4483747"/>
            <a:satOff val="-6237"/>
            <a:lumOff val="-2391"/>
            <a:alphaOff val="0"/>
          </a:schemeClr>
        </a:solidFill>
        <a:ln w="12700" cap="flat" cmpd="sng" algn="ctr">
          <a:solidFill>
            <a:schemeClr val="accent5">
              <a:hueOff val="-4483747"/>
              <a:satOff val="-6237"/>
              <a:lumOff val="-23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FF31B-2CE5-4F22-B3D3-9B5ADC681661}">
      <dsp:nvSpPr>
        <dsp:cNvPr id="0" name=""/>
        <dsp:cNvSpPr/>
      </dsp:nvSpPr>
      <dsp:spPr>
        <a:xfrm>
          <a:off x="63847" y="1490971"/>
          <a:ext cx="196171" cy="196170"/>
        </a:xfrm>
        <a:prstGeom prst="ellipse">
          <a:avLst/>
        </a:prstGeom>
        <a:solidFill>
          <a:schemeClr val="accent5">
            <a:hueOff val="-4663097"/>
            <a:satOff val="-6486"/>
            <a:lumOff val="-2487"/>
            <a:alphaOff val="0"/>
          </a:schemeClr>
        </a:solidFill>
        <a:ln w="12700" cap="flat" cmpd="sng" algn="ctr">
          <a:solidFill>
            <a:schemeClr val="accent5">
              <a:hueOff val="-4663097"/>
              <a:satOff val="-6486"/>
              <a:lumOff val="-24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2D25D-EB2D-43DD-A2EE-84DAE34B3A18}">
      <dsp:nvSpPr>
        <dsp:cNvPr id="0" name=""/>
        <dsp:cNvSpPr/>
      </dsp:nvSpPr>
      <dsp:spPr>
        <a:xfrm>
          <a:off x="62460" y="1008119"/>
          <a:ext cx="2058763" cy="49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latin typeface="+mj-lt"/>
            </a:rPr>
            <a:t>Aumentar los individuos observados </a:t>
          </a:r>
        </a:p>
      </dsp:txBody>
      <dsp:txXfrm>
        <a:off x="62460" y="1008119"/>
        <a:ext cx="2058763" cy="490047"/>
      </dsp:txXfrm>
    </dsp:sp>
    <dsp:sp modelId="{67D014B3-2FDD-44A1-9802-0371A5A56B3A}">
      <dsp:nvSpPr>
        <dsp:cNvPr id="0" name=""/>
        <dsp:cNvSpPr/>
      </dsp:nvSpPr>
      <dsp:spPr>
        <a:xfrm>
          <a:off x="2251543" y="2352530"/>
          <a:ext cx="392343" cy="391962"/>
        </a:xfrm>
        <a:prstGeom prst="ellipse">
          <a:avLst/>
        </a:prstGeom>
        <a:solidFill>
          <a:schemeClr val="accent5">
            <a:hueOff val="-4842447"/>
            <a:satOff val="-6736"/>
            <a:lumOff val="-2583"/>
            <a:alphaOff val="0"/>
          </a:schemeClr>
        </a:solidFill>
        <a:ln w="12700" cap="flat" cmpd="sng" algn="ctr">
          <a:solidFill>
            <a:schemeClr val="accent5">
              <a:hueOff val="-4842447"/>
              <a:satOff val="-6736"/>
              <a:lumOff val="-25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1A8DB-55BB-460C-85F9-A7432329F215}">
      <dsp:nvSpPr>
        <dsp:cNvPr id="0" name=""/>
        <dsp:cNvSpPr/>
      </dsp:nvSpPr>
      <dsp:spPr>
        <a:xfrm>
          <a:off x="1926438" y="2585814"/>
          <a:ext cx="196171" cy="196170"/>
        </a:xfrm>
        <a:prstGeom prst="ellipse">
          <a:avLst/>
        </a:prstGeom>
        <a:solidFill>
          <a:schemeClr val="accent5">
            <a:hueOff val="-5021796"/>
            <a:satOff val="-6985"/>
            <a:lumOff val="-2678"/>
            <a:alphaOff val="0"/>
          </a:schemeClr>
        </a:solidFill>
        <a:ln w="12700" cap="flat" cmpd="sng" algn="ctr">
          <a:solidFill>
            <a:schemeClr val="accent5">
              <a:hueOff val="-5021796"/>
              <a:satOff val="-6985"/>
              <a:lumOff val="-26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F306AC-DBC1-455F-B93B-382EE8183F25}">
      <dsp:nvSpPr>
        <dsp:cNvPr id="0" name=""/>
        <dsp:cNvSpPr/>
      </dsp:nvSpPr>
      <dsp:spPr>
        <a:xfrm>
          <a:off x="1553504" y="2585814"/>
          <a:ext cx="196171" cy="196170"/>
        </a:xfrm>
        <a:prstGeom prst="ellipse">
          <a:avLst/>
        </a:prstGeom>
        <a:solidFill>
          <a:schemeClr val="accent5">
            <a:hueOff val="-5201146"/>
            <a:satOff val="-7234"/>
            <a:lumOff val="-2774"/>
            <a:alphaOff val="0"/>
          </a:schemeClr>
        </a:solidFill>
        <a:ln w="12700" cap="flat" cmpd="sng" algn="ctr">
          <a:solidFill>
            <a:schemeClr val="accent5">
              <a:hueOff val="-5201146"/>
              <a:satOff val="-7234"/>
              <a:lumOff val="-27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2B149-0094-4FDE-B927-8B65D4B05857}">
      <dsp:nvSpPr>
        <dsp:cNvPr id="0" name=""/>
        <dsp:cNvSpPr/>
      </dsp:nvSpPr>
      <dsp:spPr>
        <a:xfrm>
          <a:off x="1181263" y="2585814"/>
          <a:ext cx="196171" cy="196170"/>
        </a:xfrm>
        <a:prstGeom prst="ellipse">
          <a:avLst/>
        </a:prstGeom>
        <a:solidFill>
          <a:schemeClr val="accent5">
            <a:hueOff val="-5380496"/>
            <a:satOff val="-7484"/>
            <a:lumOff val="-2870"/>
            <a:alphaOff val="0"/>
          </a:schemeClr>
        </a:solidFill>
        <a:ln w="12700" cap="flat" cmpd="sng" algn="ctr">
          <a:solidFill>
            <a:schemeClr val="accent5">
              <a:hueOff val="-5380496"/>
              <a:satOff val="-7484"/>
              <a:lumOff val="-2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7F023-4A47-4088-97DB-3CD6DB1F94AA}">
      <dsp:nvSpPr>
        <dsp:cNvPr id="0" name=""/>
        <dsp:cNvSpPr/>
      </dsp:nvSpPr>
      <dsp:spPr>
        <a:xfrm>
          <a:off x="809022" y="2585814"/>
          <a:ext cx="196171" cy="196170"/>
        </a:xfrm>
        <a:prstGeom prst="ellipse">
          <a:avLst/>
        </a:prstGeom>
        <a:solidFill>
          <a:schemeClr val="accent5">
            <a:hueOff val="-5559846"/>
            <a:satOff val="-7733"/>
            <a:lumOff val="-2965"/>
            <a:alphaOff val="0"/>
          </a:schemeClr>
        </a:solidFill>
        <a:ln w="12700" cap="flat" cmpd="sng" algn="ctr">
          <a:solidFill>
            <a:schemeClr val="accent5">
              <a:hueOff val="-5559846"/>
              <a:satOff val="-7733"/>
              <a:lumOff val="-29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206830-5749-474F-AA86-D12E74585D7A}">
      <dsp:nvSpPr>
        <dsp:cNvPr id="0" name=""/>
        <dsp:cNvSpPr/>
      </dsp:nvSpPr>
      <dsp:spPr>
        <a:xfrm>
          <a:off x="436088" y="2585814"/>
          <a:ext cx="196171" cy="196170"/>
        </a:xfrm>
        <a:prstGeom prst="ellipse">
          <a:avLst/>
        </a:prstGeom>
        <a:solidFill>
          <a:schemeClr val="accent5">
            <a:hueOff val="-5739196"/>
            <a:satOff val="-7983"/>
            <a:lumOff val="-3061"/>
            <a:alphaOff val="0"/>
          </a:schemeClr>
        </a:solidFill>
        <a:ln w="12700" cap="flat" cmpd="sng" algn="ctr">
          <a:solidFill>
            <a:schemeClr val="accent5">
              <a:hueOff val="-5739196"/>
              <a:satOff val="-7983"/>
              <a:lumOff val="-30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101481-71D1-41C4-AA2C-21D6F6FB94E9}">
      <dsp:nvSpPr>
        <dsp:cNvPr id="0" name=""/>
        <dsp:cNvSpPr/>
      </dsp:nvSpPr>
      <dsp:spPr>
        <a:xfrm>
          <a:off x="63847" y="2585814"/>
          <a:ext cx="196171" cy="196170"/>
        </a:xfrm>
        <a:prstGeom prst="ellipse">
          <a:avLst/>
        </a:prstGeom>
        <a:solidFill>
          <a:schemeClr val="accent5">
            <a:hueOff val="-5918546"/>
            <a:satOff val="-8232"/>
            <a:lumOff val="-3157"/>
            <a:alphaOff val="0"/>
          </a:schemeClr>
        </a:solidFill>
        <a:ln w="12700" cap="flat" cmpd="sng" algn="ctr">
          <a:solidFill>
            <a:schemeClr val="accent5">
              <a:hueOff val="-5918546"/>
              <a:satOff val="-8232"/>
              <a:lumOff val="-3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3AEEEA-AE49-438B-870B-2514FB109752}">
      <dsp:nvSpPr>
        <dsp:cNvPr id="0" name=""/>
        <dsp:cNvSpPr/>
      </dsp:nvSpPr>
      <dsp:spPr>
        <a:xfrm>
          <a:off x="62460" y="2100690"/>
          <a:ext cx="2058763" cy="49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latin typeface="+mj-lt"/>
            </a:rPr>
            <a:t>Aumentar el periodo de observación </a:t>
          </a:r>
        </a:p>
      </dsp:txBody>
      <dsp:txXfrm>
        <a:off x="62460" y="2100690"/>
        <a:ext cx="2058763" cy="490047"/>
      </dsp:txXfrm>
    </dsp:sp>
    <dsp:sp modelId="{DCC6A0FA-8A8B-47A3-86AA-D95EADAC2925}">
      <dsp:nvSpPr>
        <dsp:cNvPr id="0" name=""/>
        <dsp:cNvSpPr/>
      </dsp:nvSpPr>
      <dsp:spPr>
        <a:xfrm>
          <a:off x="2768659" y="3029660"/>
          <a:ext cx="392343" cy="391962"/>
        </a:xfrm>
        <a:prstGeom prst="ellipse">
          <a:avLst/>
        </a:prstGeom>
        <a:solidFill>
          <a:schemeClr val="accent5">
            <a:hueOff val="-6097895"/>
            <a:satOff val="-8482"/>
            <a:lumOff val="-3252"/>
            <a:alphaOff val="0"/>
          </a:schemeClr>
        </a:solidFill>
        <a:ln w="12700" cap="flat" cmpd="sng" algn="ctr">
          <a:solidFill>
            <a:schemeClr val="accent5">
              <a:hueOff val="-6097895"/>
              <a:satOff val="-8482"/>
              <a:lumOff val="-32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AD76D-1D9F-4B46-8066-0F8C918AD7AB}">
      <dsp:nvSpPr>
        <dsp:cNvPr id="0" name=""/>
        <dsp:cNvSpPr/>
      </dsp:nvSpPr>
      <dsp:spPr>
        <a:xfrm>
          <a:off x="2544067" y="3405716"/>
          <a:ext cx="196171" cy="196170"/>
        </a:xfrm>
        <a:prstGeom prst="ellipse">
          <a:avLst/>
        </a:prstGeom>
        <a:solidFill>
          <a:schemeClr val="accent5">
            <a:hueOff val="-6277245"/>
            <a:satOff val="-8731"/>
            <a:lumOff val="-3348"/>
            <a:alphaOff val="0"/>
          </a:schemeClr>
        </a:solidFill>
        <a:ln w="12700" cap="flat" cmpd="sng" algn="ctr">
          <a:solidFill>
            <a:schemeClr val="accent5">
              <a:hueOff val="-6277245"/>
              <a:satOff val="-8731"/>
              <a:lumOff val="-33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0841-2CF1-4980-8576-136D2545C9D1}">
      <dsp:nvSpPr>
        <dsp:cNvPr id="0" name=""/>
        <dsp:cNvSpPr/>
      </dsp:nvSpPr>
      <dsp:spPr>
        <a:xfrm>
          <a:off x="2140633" y="3590904"/>
          <a:ext cx="196171" cy="196170"/>
        </a:xfrm>
        <a:prstGeom prst="ellipse">
          <a:avLst/>
        </a:prstGeom>
        <a:solidFill>
          <a:schemeClr val="accent5">
            <a:hueOff val="-6456595"/>
            <a:satOff val="-8981"/>
            <a:lumOff val="-3444"/>
            <a:alphaOff val="0"/>
          </a:schemeClr>
        </a:solidFill>
        <a:ln w="12700" cap="flat" cmpd="sng" algn="ctr">
          <a:solidFill>
            <a:schemeClr val="accent5">
              <a:hueOff val="-6456595"/>
              <a:satOff val="-8981"/>
              <a:lumOff val="-34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14B016-6F4F-4564-AAC9-0B911A11EF97}">
      <dsp:nvSpPr>
        <dsp:cNvPr id="0" name=""/>
        <dsp:cNvSpPr/>
      </dsp:nvSpPr>
      <dsp:spPr>
        <a:xfrm>
          <a:off x="1736505" y="3590904"/>
          <a:ext cx="196171" cy="196170"/>
        </a:xfrm>
        <a:prstGeom prst="ellipse">
          <a:avLst/>
        </a:prstGeom>
        <a:solidFill>
          <a:schemeClr val="accent5">
            <a:hueOff val="-6635945"/>
            <a:satOff val="-9230"/>
            <a:lumOff val="-3539"/>
            <a:alphaOff val="0"/>
          </a:schemeClr>
        </a:solidFill>
        <a:ln w="12700" cap="flat" cmpd="sng" algn="ctr">
          <a:solidFill>
            <a:schemeClr val="accent5">
              <a:hueOff val="-6635945"/>
              <a:satOff val="-9230"/>
              <a:lumOff val="-35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50C0C9-F155-4642-ADED-C5A15C6499A0}">
      <dsp:nvSpPr>
        <dsp:cNvPr id="0" name=""/>
        <dsp:cNvSpPr/>
      </dsp:nvSpPr>
      <dsp:spPr>
        <a:xfrm>
          <a:off x="1333071" y="3590904"/>
          <a:ext cx="196171" cy="196170"/>
        </a:xfrm>
        <a:prstGeom prst="ellipse">
          <a:avLst/>
        </a:prstGeom>
        <a:solidFill>
          <a:schemeClr val="accent5">
            <a:hueOff val="-6815295"/>
            <a:satOff val="-9480"/>
            <a:lumOff val="-3635"/>
            <a:alphaOff val="0"/>
          </a:schemeClr>
        </a:solidFill>
        <a:ln w="12700" cap="flat" cmpd="sng" algn="ctr">
          <a:solidFill>
            <a:schemeClr val="accent5">
              <a:hueOff val="-6815295"/>
              <a:satOff val="-9480"/>
              <a:lumOff val="-36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93762-A8F6-4F8A-BA80-47E1EA6BDB73}">
      <dsp:nvSpPr>
        <dsp:cNvPr id="0" name=""/>
        <dsp:cNvSpPr/>
      </dsp:nvSpPr>
      <dsp:spPr>
        <a:xfrm>
          <a:off x="929636" y="3590904"/>
          <a:ext cx="196171" cy="196170"/>
        </a:xfrm>
        <a:prstGeom prst="ellipse">
          <a:avLst/>
        </a:prstGeom>
        <a:solidFill>
          <a:schemeClr val="accent5">
            <a:hueOff val="-6994644"/>
            <a:satOff val="-9729"/>
            <a:lumOff val="-3731"/>
            <a:alphaOff val="0"/>
          </a:schemeClr>
        </a:solidFill>
        <a:ln w="12700" cap="flat" cmpd="sng" algn="ctr">
          <a:solidFill>
            <a:schemeClr val="accent5">
              <a:hueOff val="-6994644"/>
              <a:satOff val="-9729"/>
              <a:lumOff val="-37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03C96-3CE2-49E0-9009-6001CEAE766C}">
      <dsp:nvSpPr>
        <dsp:cNvPr id="0" name=""/>
        <dsp:cNvSpPr/>
      </dsp:nvSpPr>
      <dsp:spPr>
        <a:xfrm>
          <a:off x="525509" y="3590904"/>
          <a:ext cx="196171" cy="196170"/>
        </a:xfrm>
        <a:prstGeom prst="ellipse">
          <a:avLst/>
        </a:prstGeom>
        <a:solidFill>
          <a:schemeClr val="accent5">
            <a:hueOff val="-7173995"/>
            <a:satOff val="-9979"/>
            <a:lumOff val="-3826"/>
            <a:alphaOff val="0"/>
          </a:schemeClr>
        </a:solidFill>
        <a:ln w="12700" cap="flat" cmpd="sng" algn="ctr">
          <a:solidFill>
            <a:schemeClr val="accent5">
              <a:hueOff val="-7173995"/>
              <a:satOff val="-9979"/>
              <a:lumOff val="-38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96BF79-D217-4735-A249-86F4B7A9A7E7}">
      <dsp:nvSpPr>
        <dsp:cNvPr id="0" name=""/>
        <dsp:cNvSpPr/>
      </dsp:nvSpPr>
      <dsp:spPr>
        <a:xfrm>
          <a:off x="122074" y="3590904"/>
          <a:ext cx="196171" cy="196170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48EF7C-F868-4D96-B2ED-60F2BA91805E}">
      <dsp:nvSpPr>
        <dsp:cNvPr id="0" name=""/>
        <dsp:cNvSpPr/>
      </dsp:nvSpPr>
      <dsp:spPr>
        <a:xfrm>
          <a:off x="118609" y="3099342"/>
          <a:ext cx="2212650" cy="49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latin typeface="+mj-lt"/>
            </a:rPr>
            <a:t>Uso de otro modelo</a:t>
          </a:r>
        </a:p>
      </dsp:txBody>
      <dsp:txXfrm>
        <a:off x="118609" y="3099342"/>
        <a:ext cx="2212650" cy="49004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Texto convergente"/>
  <dgm:desc val="Se usa para mostrar varios pasos o partes que se fusionan en un conjunto. Se limita a una forma de Nivel 1 con texto y a un máximo de cinco formas de Nivel 2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0.70811</cdr:x>
      <cdr:y>0.06907</cdr:y>
    </cdr:from>
    <cdr:to>
      <cdr:x>0.9511</cdr:x>
      <cdr:y>0.39207</cdr:y>
    </cdr:to>
    <cdr:sp macro="" textlink="">
      <cdr:nvSpPr>
        <cdr:cNvPr id="2" name="1 Rectángulo redondeado"/>
        <cdr:cNvSpPr/>
      </cdr:nvSpPr>
      <cdr:spPr>
        <a:xfrm xmlns:a="http://schemas.openxmlformats.org/drawingml/2006/main">
          <a:off x="7973992" y="376553"/>
          <a:ext cx="2736283" cy="1760819"/>
        </a:xfrm>
        <a:prstGeom xmlns:a="http://schemas.openxmlformats.org/drawingml/2006/main" prst="roundRect">
          <a:avLst/>
        </a:prstGeom>
        <a:ln xmlns:a="http://schemas.openxmlformats.org/drawingml/2006/main">
          <a:solidFill>
            <a:srgbClr val="66CCFF"/>
          </a:solidFill>
        </a:ln>
        <a:effectLst xmlns:a="http://schemas.openxmlformats.org/drawingml/2006/main">
          <a:glow rad="101600">
            <a:schemeClr val="accent1">
              <a:satMod val="175000"/>
              <a:alpha val="40000"/>
            </a:schemeClr>
          </a:glow>
        </a:effectLst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s-EC" sz="1600" b="1" dirty="0">
              <a:latin typeface="+mj-lt"/>
            </a:rPr>
            <a:t>Segmentos de Créditos</a:t>
          </a:r>
        </a:p>
        <a:p xmlns:a="http://schemas.openxmlformats.org/drawingml/2006/main">
          <a:r>
            <a:rPr lang="es-EC" sz="1600" dirty="0">
              <a:latin typeface="+mj-lt"/>
            </a:rPr>
            <a:t>- Consumo </a:t>
          </a:r>
        </a:p>
        <a:p xmlns:a="http://schemas.openxmlformats.org/drawingml/2006/main">
          <a:r>
            <a:rPr lang="es-EC" sz="1600" dirty="0">
              <a:latin typeface="+mj-lt"/>
            </a:rPr>
            <a:t>- Comercial</a:t>
          </a:r>
        </a:p>
        <a:p xmlns:a="http://schemas.openxmlformats.org/drawingml/2006/main">
          <a:r>
            <a:rPr lang="es-EC" sz="1600" dirty="0">
              <a:latin typeface="+mj-lt"/>
            </a:rPr>
            <a:t>- Vivienda </a:t>
          </a:r>
        </a:p>
        <a:p xmlns:a="http://schemas.openxmlformats.org/drawingml/2006/main">
          <a:r>
            <a:rPr lang="es-EC" sz="1600" dirty="0">
              <a:latin typeface="+mj-lt"/>
            </a:rPr>
            <a:t>- Educativo</a:t>
          </a:r>
        </a:p>
        <a:p xmlns:a="http://schemas.openxmlformats.org/drawingml/2006/main">
          <a:r>
            <a:rPr lang="es-EC" sz="1600" dirty="0">
              <a:latin typeface="+mj-lt"/>
            </a:rPr>
            <a:t>- Microcrédito</a:t>
          </a:r>
        </a:p>
        <a:p xmlns:a="http://schemas.openxmlformats.org/drawingml/2006/main">
          <a:endParaRPr lang="es-EC" sz="1600" dirty="0">
            <a:latin typeface="+mj-lt"/>
          </a:endParaRPr>
        </a:p>
      </cdr:txBody>
    </cdr:sp>
  </cdr:relSizeAnchor>
  <cdr:relSizeAnchor xmlns:cdr="http://schemas.openxmlformats.org/drawingml/2006/chartDrawing">
    <cdr:from>
      <cdr:x>0.7273</cdr:x>
      <cdr:y>0.44231</cdr:y>
    </cdr:from>
    <cdr:to>
      <cdr:x>0.93832</cdr:x>
      <cdr:y>0.52156</cdr:y>
    </cdr:to>
    <cdr:sp macro="" textlink="">
      <cdr:nvSpPr>
        <cdr:cNvPr id="3" name="1 Rectángulo redondeado"/>
        <cdr:cNvSpPr/>
      </cdr:nvSpPr>
      <cdr:spPr>
        <a:xfrm xmlns:a="http://schemas.openxmlformats.org/drawingml/2006/main">
          <a:off x="8190016" y="2411228"/>
          <a:ext cx="2376272" cy="432027"/>
        </a:xfrm>
        <a:prstGeom xmlns:a="http://schemas.openxmlformats.org/drawingml/2006/main" prst="roundRect">
          <a:avLst/>
        </a:prstGeom>
        <a:ln xmlns:a="http://schemas.openxmlformats.org/drawingml/2006/main">
          <a:solidFill>
            <a:srgbClr val="66CCFF"/>
          </a:solidFill>
        </a:ln>
        <a:effectLst xmlns:a="http://schemas.openxmlformats.org/drawingml/2006/main">
          <a:glow rad="101600">
            <a:schemeClr val="accent1">
              <a:satMod val="175000"/>
              <a:alpha val="40000"/>
            </a:schemeClr>
          </a:glow>
        </a:effectLst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C" sz="1800" dirty="0">
              <a:latin typeface="+mj-lt"/>
            </a:rPr>
            <a:t>Riesgo crediticio</a:t>
          </a:r>
        </a:p>
      </cdr:txBody>
    </cdr:sp>
  </cdr:relSizeAnchor>
  <cdr:relSizeAnchor xmlns:cdr="http://schemas.openxmlformats.org/drawingml/2006/chartDrawing">
    <cdr:from>
      <cdr:x>0.11116</cdr:x>
      <cdr:y>0</cdr:y>
    </cdr:from>
    <cdr:to>
      <cdr:x>0.53732</cdr:x>
      <cdr:y>0</cdr:y>
    </cdr:to>
    <cdr:sp macro="" textlink="">
      <cdr:nvSpPr>
        <cdr:cNvPr id="5" name="Line 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277248" y="-1226895"/>
          <a:ext cx="4896543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50800">
          <a:solidFill>
            <a:srgbClr val="669900"/>
          </a:solidFill>
          <a:round/>
          <a:headEnd type="none" w="sm" len="sm"/>
          <a:tailEnd type="none" w="sm" len="sm"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 wrap="none" lIns="108850" tIns="54425" rIns="108850" bIns="54425" anchor="ctr"/>
        <a:lstStyle xmlns:a="http://schemas.openxmlformats.org/drawingml/2006/main">
          <a:defPPr>
            <a:defRPr lang="es-EC"/>
          </a:defPPr>
          <a:lvl1pPr marL="0" algn="l" defTabSz="1088502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544251" algn="l" defTabSz="1088502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088502" algn="l" defTabSz="1088502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632753" algn="l" defTabSz="1088502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177004" algn="l" defTabSz="1088502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721254" algn="l" defTabSz="1088502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265505" algn="l" defTabSz="1088502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809756" algn="l" defTabSz="1088502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354007" algn="l" defTabSz="1088502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ES" dirty="0"/>
        </a:p>
      </cdr:txBody>
    </cdr:sp>
  </cdr:relSizeAnchor>
  <cdr:relSizeAnchor xmlns:cdr="http://schemas.openxmlformats.org/drawingml/2006/chartDrawing">
    <cdr:from>
      <cdr:x>0.22766</cdr:x>
      <cdr:y>0.94354</cdr:y>
    </cdr:from>
    <cdr:to>
      <cdr:x>0.62499</cdr:x>
      <cdr:y>1</cdr:y>
    </cdr:to>
    <cdr:sp macro="" textlink="">
      <cdr:nvSpPr>
        <cdr:cNvPr id="8" name="1 Rectángulo"/>
        <cdr:cNvSpPr/>
      </cdr:nvSpPr>
      <cdr:spPr>
        <a:xfrm xmlns:a="http://schemas.openxmlformats.org/drawingml/2006/main">
          <a:off x="2563680" y="5147532"/>
          <a:ext cx="4474208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s-EC"/>
          </a:defPPr>
          <a:lvl1pPr marL="0" algn="l" defTabSz="1088502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544251" algn="l" defTabSz="1088502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088502" algn="l" defTabSz="1088502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632753" algn="l" defTabSz="1088502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177004" algn="l" defTabSz="1088502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721254" algn="l" defTabSz="1088502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265505" algn="l" defTabSz="1088502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809756" algn="l" defTabSz="1088502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354007" algn="l" defTabSz="1088502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C" sz="1400" b="1" dirty="0">
              <a:latin typeface="+mj-lt"/>
            </a:rPr>
            <a:t>Fuente</a:t>
          </a:r>
          <a:r>
            <a:rPr lang="es-EC" sz="1400" dirty="0">
              <a:latin typeface="+mj-lt"/>
            </a:rPr>
            <a:t>: Superintendencia de Bancos del Ecuador, 2017</a:t>
          </a:r>
        </a:p>
      </cdr:txBody>
    </cdr:sp>
  </cdr:relSizeAnchor>
  <cdr:relSizeAnchor xmlns:cdr="http://schemas.openxmlformats.org/drawingml/2006/chartDrawing">
    <cdr:from>
      <cdr:x>0.63138</cdr:x>
      <cdr:y>0.62134</cdr:y>
    </cdr:from>
    <cdr:to>
      <cdr:x>1</cdr:x>
      <cdr:y>0.9717</cdr:y>
    </cdr:to>
    <cdr:sp macro="" textlink="">
      <cdr:nvSpPr>
        <cdr:cNvPr id="14" name="3 Elipse"/>
        <cdr:cNvSpPr/>
      </cdr:nvSpPr>
      <cdr:spPr>
        <a:xfrm xmlns:a="http://schemas.openxmlformats.org/drawingml/2006/main">
          <a:off x="7109896" y="3387214"/>
          <a:ext cx="4150991" cy="1909982"/>
        </a:xfrm>
        <a:prstGeom xmlns:a="http://schemas.openxmlformats.org/drawingml/2006/main" prst="ellipse">
          <a:avLst/>
        </a:prstGeom>
        <a:effectLst xmlns:a="http://schemas.openxmlformats.org/drawingml/2006/main">
          <a:glow rad="63500">
            <a:schemeClr val="accent2">
              <a:satMod val="175000"/>
              <a:alpha val="40000"/>
            </a:schemeClr>
          </a:glow>
        </a:effectLst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s-EC"/>
          </a:defPPr>
          <a:lvl1pPr marL="0" algn="l" defTabSz="1088502" rtl="0" eaLnBrk="1" latinLnBrk="0" hangingPunct="1">
            <a:defRPr sz="2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544251" algn="l" defTabSz="1088502" rtl="0" eaLnBrk="1" latinLnBrk="0" hangingPunct="1">
            <a:defRPr sz="2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1088502" algn="l" defTabSz="1088502" rtl="0" eaLnBrk="1" latinLnBrk="0" hangingPunct="1">
            <a:defRPr sz="2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632753" algn="l" defTabSz="1088502" rtl="0" eaLnBrk="1" latinLnBrk="0" hangingPunct="1">
            <a:defRPr sz="2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2177004" algn="l" defTabSz="1088502" rtl="0" eaLnBrk="1" latinLnBrk="0" hangingPunct="1">
            <a:defRPr sz="2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721254" algn="l" defTabSz="1088502" rtl="0" eaLnBrk="1" latinLnBrk="0" hangingPunct="1">
            <a:defRPr sz="2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3265505" algn="l" defTabSz="1088502" rtl="0" eaLnBrk="1" latinLnBrk="0" hangingPunct="1">
            <a:defRPr sz="2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809756" algn="l" defTabSz="1088502" rtl="0" eaLnBrk="1" latinLnBrk="0" hangingPunct="1">
            <a:defRPr sz="2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4354007" algn="l" defTabSz="1088502" rtl="0" eaLnBrk="1" latinLnBrk="0" hangingPunct="1">
            <a:defRPr sz="21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EC"/>
        </a:p>
      </cdr:txBody>
    </cdr:sp>
  </cdr:relSizeAnchor>
  <cdr:relSizeAnchor xmlns:cdr="http://schemas.openxmlformats.org/drawingml/2006/chartDrawing">
    <cdr:from>
      <cdr:x>0.6553</cdr:x>
      <cdr:y>0.66949</cdr:y>
    </cdr:from>
    <cdr:to>
      <cdr:x>1</cdr:x>
      <cdr:y>0.88937</cdr:y>
    </cdr:to>
    <cdr:grpSp>
      <cdr:nvGrpSpPr>
        <cdr:cNvPr id="15" name="1 Grupo">
          <a:extLst xmlns:a="http://schemas.openxmlformats.org/drawingml/2006/main">
            <a:ext uri="{FF2B5EF4-FFF2-40B4-BE49-F238E27FC236}">
              <a16:creationId xmlns:a16="http://schemas.microsoft.com/office/drawing/2014/main" xmlns="" id="{07FA106E-3698-4CF7-BBA8-29CCEC97B331}"/>
            </a:ext>
          </a:extLst>
        </cdr:cNvPr>
        <cdr:cNvGrpSpPr/>
      </cdr:nvGrpSpPr>
      <cdr:grpSpPr>
        <a:xfrm xmlns:a="http://schemas.openxmlformats.org/drawingml/2006/main">
          <a:off x="7379259" y="3649693"/>
          <a:ext cx="3881628" cy="1198665"/>
          <a:chOff x="6478262" y="5383591"/>
          <a:chExt cx="4019908" cy="1016854"/>
        </a:xfrm>
      </cdr:grpSpPr>
      <cdr:sp macro="" textlink="">
        <cdr:nvSpPr>
          <cdr:cNvPr id="16" name="6 Pentágono"/>
          <cdr:cNvSpPr/>
        </cdr:nvSpPr>
        <cdr:spPr>
          <a:xfrm xmlns:a="http://schemas.openxmlformats.org/drawingml/2006/main">
            <a:off x="6478262" y="5740515"/>
            <a:ext cx="1812552" cy="659930"/>
          </a:xfrm>
          <a:prstGeom xmlns:a="http://schemas.openxmlformats.org/drawingml/2006/main" prst="homePlate">
            <a:avLst/>
          </a:prstGeom>
          <a:solidFill xmlns:a="http://schemas.openxmlformats.org/drawingml/2006/main">
            <a:srgbClr val="CCCCFF"/>
          </a:solidFill>
          <a:ln xmlns:a="http://schemas.openxmlformats.org/drawingml/2006/main">
            <a:solidFill>
              <a:srgbClr val="CCCCFF"/>
            </a:solidFill>
          </a:ln>
        </cdr:spPr>
        <cdr:style>
          <a:lnRef xmlns:a="http://schemas.openxmlformats.org/drawingml/2006/main" idx="3">
            <a:schemeClr val="lt1"/>
          </a:lnRef>
          <a:fillRef xmlns:a="http://schemas.openxmlformats.org/drawingml/2006/main" idx="1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s-EC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s-EC" sz="1200" dirty="0">
                <a:solidFill>
                  <a:schemeClr val="tx1"/>
                </a:solidFill>
                <a:latin typeface="+mj-lt"/>
              </a:rPr>
              <a:t>MOROSIDAD</a:t>
            </a:r>
          </a:p>
        </cdr:txBody>
      </cdr:sp>
      <cdr:sp macro="" textlink="">
        <cdr:nvSpPr>
          <cdr:cNvPr id="17" name="7 Cheurón"/>
          <cdr:cNvSpPr/>
        </cdr:nvSpPr>
        <cdr:spPr>
          <a:xfrm xmlns:a="http://schemas.openxmlformats.org/drawingml/2006/main">
            <a:off x="8146891" y="5779653"/>
            <a:ext cx="2351279" cy="581655"/>
          </a:xfrm>
          <a:prstGeom xmlns:a="http://schemas.openxmlformats.org/drawingml/2006/main" prst="chevron">
            <a:avLst/>
          </a:prstGeom>
          <a:solidFill xmlns:a="http://schemas.openxmlformats.org/drawingml/2006/main">
            <a:srgbClr val="CCCCFF"/>
          </a:solidFill>
          <a:ln xmlns:a="http://schemas.openxmlformats.org/drawingml/2006/main">
            <a:solidFill>
              <a:srgbClr val="CCCCFF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s-EC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s-EC" sz="1200" dirty="0">
                <a:solidFill>
                  <a:schemeClr val="tx1"/>
                </a:solidFill>
                <a:latin typeface="+mj-lt"/>
              </a:rPr>
              <a:t>RENTABILIDAD</a:t>
            </a:r>
          </a:p>
        </cdr:txBody>
      </cdr:sp>
      <cdr:sp macro="" textlink="">
        <cdr:nvSpPr>
          <cdr:cNvPr id="18" name="10 CuadroTexto"/>
          <cdr:cNvSpPr txBox="1"/>
        </cdr:nvSpPr>
        <cdr:spPr>
          <a:xfrm xmlns:a="http://schemas.openxmlformats.org/drawingml/2006/main">
            <a:off x="6653454" y="5383591"/>
            <a:ext cx="3355841" cy="352478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es-EC"/>
            </a:defPPr>
            <a:lvl1pPr marL="0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s-EC" sz="2000" b="1" dirty="0">
                <a:latin typeface="+mj-lt"/>
              </a:rPr>
              <a:t>SISTEMA BANCARIO</a:t>
            </a:r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56B5E-6AF1-487A-A3CE-D77646B02F44}" type="datetimeFigureOut">
              <a:rPr lang="es-EC" smtClean="0"/>
              <a:t>26/09/2018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2242C-0FB5-48E8-8674-CE70143D11C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41818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b="1" kern="1200" dirty="0">
              <a:solidFill>
                <a:schemeClr val="tx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/>
              <a:t>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96480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20770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ENDOGENEIDAD: DEPENDENCIA DEL PASADO O PROCESO ACUMULATIVO</a:t>
            </a:r>
          </a:p>
          <a:p>
            <a:endParaRPr lang="es-EC" dirty="0"/>
          </a:p>
          <a:p>
            <a:r>
              <a:rPr lang="es-EC" dirty="0"/>
              <a:t>MULTICOLINEALIDAD: ALTA CORRELACION ENTRE VARIABLES INDEPENDIENTES-&gt; AFECTA ESTIMACIONES (LABRA Y TORRENCILLAS)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79165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0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98617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0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98617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0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94755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0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98617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0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98617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0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18221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/>
              <a:t>18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207523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/>
              <a:t>19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20752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s-ES" sz="4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>
                <a:solidFill>
                  <a:prstClr val="black"/>
                </a:solidFill>
              </a:rPr>
              <a:pPr/>
              <a:t>2</a:t>
            </a:fld>
            <a:endParaRPr lang="es-EC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666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i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/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59937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s-ES" sz="4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>
                <a:solidFill>
                  <a:prstClr val="black"/>
                </a:solidFill>
              </a:rPr>
              <a:pPr/>
              <a:t>3</a:t>
            </a:fld>
            <a:endParaRPr lang="es-EC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66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s-ES" sz="4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>
                <a:solidFill>
                  <a:prstClr val="black"/>
                </a:solidFill>
              </a:rPr>
              <a:pPr/>
              <a:t>4</a:t>
            </a:fld>
            <a:endParaRPr lang="es-EC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66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96673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09368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09368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09368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20770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281" y="2130921"/>
            <a:ext cx="10361851" cy="147036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AAF-2E13-44A7-9C27-B59561A6BA9E}" type="datetimeFigureOut">
              <a:rPr lang="es-EC" smtClean="0"/>
              <a:t>26/09/2018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AC21-BCA0-48B0-B0B2-1941FF31AA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39031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AAF-2E13-44A7-9C27-B59561A6BA9E}" type="datetimeFigureOut">
              <a:rPr lang="es-EC" smtClean="0"/>
              <a:t>26/09/2018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AC21-BCA0-48B0-B0B2-1941FF31AA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45637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784066" y="274704"/>
            <a:ext cx="3657124" cy="585288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12694" y="274704"/>
            <a:ext cx="10768198" cy="585288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AAF-2E13-44A7-9C27-B59561A6BA9E}" type="datetimeFigureOut">
              <a:rPr lang="es-EC" smtClean="0"/>
              <a:t>26/09/2018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AC21-BCA0-48B0-B0B2-1941FF31AA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27907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3802" y="1122623"/>
            <a:ext cx="9142810" cy="2388153"/>
          </a:xfrm>
        </p:spPr>
        <p:txBody>
          <a:bodyPr anchor="b"/>
          <a:lstStyle>
            <a:lvl1pPr algn="ctr">
              <a:defRPr sz="71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44251" indent="0" algn="ctr">
              <a:buNone/>
              <a:defRPr sz="2400"/>
            </a:lvl2pPr>
            <a:lvl3pPr marL="1088502" indent="0" algn="ctr">
              <a:buNone/>
              <a:defRPr sz="2100"/>
            </a:lvl3pPr>
            <a:lvl4pPr marL="1632753" indent="0" algn="ctr">
              <a:buNone/>
              <a:defRPr sz="1900"/>
            </a:lvl4pPr>
            <a:lvl5pPr marL="2177004" indent="0" algn="ctr">
              <a:buNone/>
              <a:defRPr sz="1900"/>
            </a:lvl5pPr>
            <a:lvl6pPr marL="2721254" indent="0" algn="ctr">
              <a:buNone/>
              <a:defRPr sz="1900"/>
            </a:lvl6pPr>
            <a:lvl7pPr marL="3265505" indent="0" algn="ctr">
              <a:buNone/>
              <a:defRPr sz="1900"/>
            </a:lvl7pPr>
            <a:lvl8pPr marL="3809756" indent="0" algn="ctr">
              <a:buNone/>
              <a:defRPr sz="1900"/>
            </a:lvl8pPr>
            <a:lvl9pPr marL="4354007" indent="0" algn="ctr">
              <a:buNone/>
              <a:defRPr sz="19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D2AD-9366-467F-B6D4-3E242B2972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26/09/2018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D2DF-EA5B-4775-80BD-BE72BF7E889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0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D2AD-9366-467F-B6D4-3E242B2972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26/09/2018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D2DF-EA5B-4775-80BD-BE72BF7E889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46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742" y="1710135"/>
            <a:ext cx="10514231" cy="2853398"/>
          </a:xfrm>
        </p:spPr>
        <p:txBody>
          <a:bodyPr anchor="b"/>
          <a:lstStyle>
            <a:lvl1pPr>
              <a:defRPr sz="71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742" y="4590527"/>
            <a:ext cx="10514231" cy="150053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D2AD-9366-467F-B6D4-3E242B2972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26/09/2018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D2DF-EA5B-4775-80BD-BE72BF7E889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295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D2AD-9366-467F-B6D4-3E242B2972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26/09/2018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D2DF-EA5B-4775-80BD-BE72BF7E889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222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679" y="365211"/>
            <a:ext cx="10514231" cy="132587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680" y="1681552"/>
            <a:ext cx="5157115" cy="82410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680" y="2505655"/>
            <a:ext cx="5157115" cy="3685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1397" y="1681552"/>
            <a:ext cx="5182513" cy="82410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1397" y="2505655"/>
            <a:ext cx="5182513" cy="3685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D2AD-9366-467F-B6D4-3E242B2972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26/09/2018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D2DF-EA5B-4775-80BD-BE72BF7E889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079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D2AD-9366-467F-B6D4-3E242B2972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26/09/2018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D2DF-EA5B-4775-80BD-BE72BF7E889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794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D2AD-9366-467F-B6D4-3E242B2972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26/09/2018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D2DF-EA5B-4775-80BD-BE72BF7E889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82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2513" y="987655"/>
            <a:ext cx="6171397" cy="4874754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900"/>
            </a:lvl1pPr>
            <a:lvl2pPr marL="544251" indent="0">
              <a:buNone/>
              <a:defRPr sz="1700"/>
            </a:lvl2pPr>
            <a:lvl3pPr marL="1088502" indent="0">
              <a:buNone/>
              <a:defRPr sz="1400"/>
            </a:lvl3pPr>
            <a:lvl4pPr marL="1632753" indent="0">
              <a:buNone/>
              <a:defRPr sz="1200"/>
            </a:lvl4pPr>
            <a:lvl5pPr marL="2177004" indent="0">
              <a:buNone/>
              <a:defRPr sz="1200"/>
            </a:lvl5pPr>
            <a:lvl6pPr marL="2721254" indent="0">
              <a:buNone/>
              <a:defRPr sz="1200"/>
            </a:lvl6pPr>
            <a:lvl7pPr marL="3265505" indent="0">
              <a:buNone/>
              <a:defRPr sz="1200"/>
            </a:lvl7pPr>
            <a:lvl8pPr marL="3809756" indent="0">
              <a:buNone/>
              <a:defRPr sz="1200"/>
            </a:lvl8pPr>
            <a:lvl9pPr marL="4354007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D2AD-9366-467F-B6D4-3E242B2972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26/09/2018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D2DF-EA5B-4775-80BD-BE72BF7E889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091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AAF-2E13-44A7-9C27-B59561A6BA9E}" type="datetimeFigureOut">
              <a:rPr lang="es-EC" smtClean="0"/>
              <a:t>26/09/2018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AC21-BCA0-48B0-B0B2-1941FF31AA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67025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2513" y="987655"/>
            <a:ext cx="6171397" cy="4874754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900"/>
            </a:lvl1pPr>
            <a:lvl2pPr marL="544251" indent="0">
              <a:buNone/>
              <a:defRPr sz="1700"/>
            </a:lvl2pPr>
            <a:lvl3pPr marL="1088502" indent="0">
              <a:buNone/>
              <a:defRPr sz="1400"/>
            </a:lvl3pPr>
            <a:lvl4pPr marL="1632753" indent="0">
              <a:buNone/>
              <a:defRPr sz="1200"/>
            </a:lvl4pPr>
            <a:lvl5pPr marL="2177004" indent="0">
              <a:buNone/>
              <a:defRPr sz="1200"/>
            </a:lvl5pPr>
            <a:lvl6pPr marL="2721254" indent="0">
              <a:buNone/>
              <a:defRPr sz="1200"/>
            </a:lvl6pPr>
            <a:lvl7pPr marL="3265505" indent="0">
              <a:buNone/>
              <a:defRPr sz="1200"/>
            </a:lvl7pPr>
            <a:lvl8pPr marL="3809756" indent="0">
              <a:buNone/>
              <a:defRPr sz="1200"/>
            </a:lvl8pPr>
            <a:lvl9pPr marL="4354007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D2AD-9366-467F-B6D4-3E242B2972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26/09/2018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D2DF-EA5B-4775-80BD-BE72BF7E889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983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D2AD-9366-467F-B6D4-3E242B2972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26/09/2018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D2DF-EA5B-4775-80BD-BE72BF7E889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087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3765" y="365209"/>
            <a:ext cx="2628558" cy="581318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D2AD-9366-467F-B6D4-3E242B2972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26/09/2018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D2DF-EA5B-4775-80BD-BE72BF7E889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34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959" y="4407923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AAF-2E13-44A7-9C27-B59561A6BA9E}" type="datetimeFigureOut">
              <a:rPr lang="es-EC" smtClean="0"/>
              <a:t>26/09/2018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AC21-BCA0-48B0-B0B2-1941FF31AA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05008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12694" y="1600573"/>
            <a:ext cx="7212661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228529" y="1600573"/>
            <a:ext cx="7212661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AAF-2E13-44A7-9C27-B59561A6BA9E}" type="datetimeFigureOut">
              <a:rPr lang="es-EC" smtClean="0"/>
              <a:t>26/09/2018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AC21-BCA0-48B0-B0B2-1941FF31AA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04341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2562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AAF-2E13-44A7-9C27-B59561A6BA9E}" type="datetimeFigureOut">
              <a:rPr lang="es-EC" smtClean="0"/>
              <a:t>26/09/2018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AC21-BCA0-48B0-B0B2-1941FF31AA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5002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AAF-2E13-44A7-9C27-B59561A6BA9E}" type="datetimeFigureOut">
              <a:rPr lang="es-EC" smtClean="0"/>
              <a:t>26/09/2018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AC21-BCA0-48B0-B0B2-1941FF31AA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0092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AAF-2E13-44A7-9C27-B59561A6BA9E}" type="datetimeFigureOut">
              <a:rPr lang="es-EC" smtClean="0"/>
              <a:t>26/09/2018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AC21-BCA0-48B0-B0B2-1941FF31AA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89786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3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113" y="273116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523" y="1435435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AAF-2E13-44A7-9C27-B59561A6BA9E}" type="datetimeFigureOut">
              <a:rPr lang="es-EC" smtClean="0"/>
              <a:t>26/09/2018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AC21-BCA0-48B0-B0B2-1941FF31AA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9046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AAF-2E13-44A7-9C27-B59561A6BA9E}" type="datetimeFigureOut">
              <a:rPr lang="es-EC" smtClean="0"/>
              <a:t>26/09/2018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AC21-BCA0-48B0-B0B2-1941FF31AA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4696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521" y="6357824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93AAF-2E13-44A7-9C27-B59561A6BA9E}" type="datetimeFigureOut">
              <a:rPr lang="es-EC" smtClean="0"/>
              <a:t>26/09/2018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058" y="6357824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6463" y="6357824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BAC21-BCA0-48B0-B0B2-1941FF31AA0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3036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091" y="365211"/>
            <a:ext cx="10514231" cy="1325870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091" y="6357823"/>
            <a:ext cx="2742843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7D2AD-9366-467F-B6D4-3E242B2972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26/09/2018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09479" y="6357823"/>
            <a:ext cx="2742843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8D2DF-EA5B-4775-80BD-BE72BF7E889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3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88502" rtl="0" eaLnBrk="1" latinLnBrk="0" hangingPunct="1">
        <a:lnSpc>
          <a:spcPct val="90000"/>
        </a:lnSpc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2125" indent="-272125" algn="l" defTabSz="1088502" rtl="0" eaLnBrk="1" latinLnBrk="0" hangingPunct="1">
        <a:lnSpc>
          <a:spcPct val="90000"/>
        </a:lnSpc>
        <a:spcBef>
          <a:spcPts val="119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indent="-272125" algn="l" defTabSz="1088502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4.png"/><Relationship Id="rId9" Type="http://schemas.microsoft.com/office/2007/relationships/diagramDrawing" Target="../diagrams/drawing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13" Type="http://schemas.openxmlformats.org/officeDocument/2006/relationships/diagramColors" Target="../diagrams/colors14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13.xml"/><Relationship Id="rId12" Type="http://schemas.openxmlformats.org/officeDocument/2006/relationships/diagramQuickStyle" Target="../diagrams/quickStyle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3.xml"/><Relationship Id="rId11" Type="http://schemas.openxmlformats.org/officeDocument/2006/relationships/diagramLayout" Target="../diagrams/layout14.xml"/><Relationship Id="rId5" Type="http://schemas.openxmlformats.org/officeDocument/2006/relationships/diagramData" Target="../diagrams/data13.xml"/><Relationship Id="rId15" Type="http://schemas.openxmlformats.org/officeDocument/2006/relationships/image" Target="../media/image140.png"/><Relationship Id="rId10" Type="http://schemas.openxmlformats.org/officeDocument/2006/relationships/diagramData" Target="../diagrams/data14.xml"/><Relationship Id="rId4" Type="http://schemas.openxmlformats.org/officeDocument/2006/relationships/image" Target="../media/image4.png"/><Relationship Id="rId9" Type="http://schemas.microsoft.com/office/2007/relationships/diagramDrawing" Target="../diagrams/drawing13.xml"/><Relationship Id="rId14" Type="http://schemas.microsoft.com/office/2007/relationships/diagramDrawing" Target="../diagrams/drawing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emf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10" Type="http://schemas.openxmlformats.org/officeDocument/2006/relationships/image" Target="../media/image25.png"/><Relationship Id="rId4" Type="http://schemas.openxmlformats.org/officeDocument/2006/relationships/image" Target="../media/image4.png"/><Relationship Id="rId9" Type="http://schemas.microsoft.com/office/2007/relationships/diagramDrawing" Target="../diagrams/drawing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13" Type="http://schemas.openxmlformats.org/officeDocument/2006/relationships/diagramQuickStyle" Target="../diagrams/quickStyle17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16.xml"/><Relationship Id="rId12" Type="http://schemas.openxmlformats.org/officeDocument/2006/relationships/diagramLayout" Target="../diagrams/layou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6.xml"/><Relationship Id="rId11" Type="http://schemas.openxmlformats.org/officeDocument/2006/relationships/diagramData" Target="../diagrams/data17.xml"/><Relationship Id="rId5" Type="http://schemas.openxmlformats.org/officeDocument/2006/relationships/diagramData" Target="../diagrams/data16.xml"/><Relationship Id="rId15" Type="http://schemas.microsoft.com/office/2007/relationships/diagramDrawing" Target="../diagrams/drawing17.xml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microsoft.com/office/2007/relationships/diagramDrawing" Target="../diagrams/drawing16.xml"/><Relationship Id="rId14" Type="http://schemas.openxmlformats.org/officeDocument/2006/relationships/diagramColors" Target="../diagrams/colors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2.xml"/><Relationship Id="rId11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microsoft.com/office/2007/relationships/diagramDrawing" Target="../diagrams/drawing2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png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13.pn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5.xml"/><Relationship Id="rId5" Type="http://schemas.openxmlformats.org/officeDocument/2006/relationships/image" Target="../media/image4.png"/><Relationship Id="rId10" Type="http://schemas.microsoft.com/office/2007/relationships/diagramDrawing" Target="../diagrams/drawing5.xml"/><Relationship Id="rId4" Type="http://schemas.openxmlformats.org/officeDocument/2006/relationships/image" Target="../media/image11.png"/><Relationship Id="rId9" Type="http://schemas.openxmlformats.org/officeDocument/2006/relationships/diagramColors" Target="../diagrams/colors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diagramLayout" Target="../diagrams/layout7.xml"/><Relationship Id="rId18" Type="http://schemas.openxmlformats.org/officeDocument/2006/relationships/diagramLayout" Target="../diagrams/layout8.xml"/><Relationship Id="rId26" Type="http://schemas.microsoft.com/office/2007/relationships/diagramDrawing" Target="../diagrams/drawing9.xml"/><Relationship Id="rId3" Type="http://schemas.openxmlformats.org/officeDocument/2006/relationships/image" Target="../media/image11.png"/><Relationship Id="rId21" Type="http://schemas.microsoft.com/office/2007/relationships/diagramDrawing" Target="../diagrams/drawing8.xml"/><Relationship Id="rId34" Type="http://schemas.openxmlformats.org/officeDocument/2006/relationships/diagramQuickStyle" Target="../diagrams/quickStyle11.xml"/><Relationship Id="rId7" Type="http://schemas.openxmlformats.org/officeDocument/2006/relationships/diagramQuickStyle" Target="../diagrams/quickStyle6.xml"/><Relationship Id="rId12" Type="http://schemas.openxmlformats.org/officeDocument/2006/relationships/diagramData" Target="../diagrams/data7.xml"/><Relationship Id="rId17" Type="http://schemas.openxmlformats.org/officeDocument/2006/relationships/diagramData" Target="../diagrams/data8.xml"/><Relationship Id="rId25" Type="http://schemas.openxmlformats.org/officeDocument/2006/relationships/diagramColors" Target="../diagrams/colors9.xml"/><Relationship Id="rId33" Type="http://schemas.openxmlformats.org/officeDocument/2006/relationships/diagramLayout" Target="../diagrams/layout11.xml"/><Relationship Id="rId2" Type="http://schemas.openxmlformats.org/officeDocument/2006/relationships/notesSlide" Target="../notesSlides/notesSlide9.xml"/><Relationship Id="rId16" Type="http://schemas.microsoft.com/office/2007/relationships/diagramDrawing" Target="../diagrams/drawing7.xml"/><Relationship Id="rId20" Type="http://schemas.openxmlformats.org/officeDocument/2006/relationships/diagramColors" Target="../diagrams/colors8.xml"/><Relationship Id="rId29" Type="http://schemas.openxmlformats.org/officeDocument/2006/relationships/diagramQuickStyle" Target="../diagrams/quickStyle10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17.png"/><Relationship Id="rId24" Type="http://schemas.openxmlformats.org/officeDocument/2006/relationships/diagramQuickStyle" Target="../diagrams/quickStyle9.xml"/><Relationship Id="rId32" Type="http://schemas.openxmlformats.org/officeDocument/2006/relationships/diagramData" Target="../diagrams/data11.xml"/><Relationship Id="rId5" Type="http://schemas.openxmlformats.org/officeDocument/2006/relationships/diagramData" Target="../diagrams/data6.xml"/><Relationship Id="rId15" Type="http://schemas.openxmlformats.org/officeDocument/2006/relationships/diagramColors" Target="../diagrams/colors7.xml"/><Relationship Id="rId23" Type="http://schemas.openxmlformats.org/officeDocument/2006/relationships/diagramLayout" Target="../diagrams/layout9.xml"/><Relationship Id="rId28" Type="http://schemas.openxmlformats.org/officeDocument/2006/relationships/diagramLayout" Target="../diagrams/layout10.xml"/><Relationship Id="rId36" Type="http://schemas.microsoft.com/office/2007/relationships/diagramDrawing" Target="../diagrams/drawing11.xml"/><Relationship Id="rId10" Type="http://schemas.openxmlformats.org/officeDocument/2006/relationships/image" Target="../media/image16.png"/><Relationship Id="rId19" Type="http://schemas.openxmlformats.org/officeDocument/2006/relationships/diagramQuickStyle" Target="../diagrams/quickStyle8.xml"/><Relationship Id="rId31" Type="http://schemas.microsoft.com/office/2007/relationships/diagramDrawing" Target="../diagrams/drawing10.xml"/><Relationship Id="rId4" Type="http://schemas.openxmlformats.org/officeDocument/2006/relationships/image" Target="../media/image4.png"/><Relationship Id="rId9" Type="http://schemas.microsoft.com/office/2007/relationships/diagramDrawing" Target="../diagrams/drawing6.xml"/><Relationship Id="rId14" Type="http://schemas.openxmlformats.org/officeDocument/2006/relationships/diagramQuickStyle" Target="../diagrams/quickStyle7.xml"/><Relationship Id="rId22" Type="http://schemas.openxmlformats.org/officeDocument/2006/relationships/diagramData" Target="../diagrams/data9.xml"/><Relationship Id="rId27" Type="http://schemas.openxmlformats.org/officeDocument/2006/relationships/diagramData" Target="../diagrams/data10.xml"/><Relationship Id="rId30" Type="http://schemas.openxmlformats.org/officeDocument/2006/relationships/diagramColors" Target="../diagrams/colors10.xml"/><Relationship Id="rId35" Type="http://schemas.openxmlformats.org/officeDocument/2006/relationships/diagramColors" Target="../diagrams/colors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0" r="70410"/>
          <a:stretch/>
        </p:blipFill>
        <p:spPr>
          <a:xfrm>
            <a:off x="0" y="1131050"/>
            <a:ext cx="3634267" cy="5622784"/>
          </a:xfrm>
          <a:prstGeom prst="rect">
            <a:avLst/>
          </a:prstGeom>
        </p:spPr>
      </p:pic>
      <p:pic>
        <p:nvPicPr>
          <p:cNvPr id="1028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00"/>
          <a:stretch/>
        </p:blipFill>
        <p:spPr bwMode="auto">
          <a:xfrm>
            <a:off x="230363" y="156554"/>
            <a:ext cx="1078725" cy="108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1486266" y="1398272"/>
            <a:ext cx="10152687" cy="1033243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pPr algn="ctr"/>
            <a:r>
              <a:rPr lang="es-ES" sz="2000" b="1" dirty="0">
                <a:latin typeface="+mj-lt"/>
              </a:rPr>
              <a:t>DEPARTAMENTO DE CIENCIAS </a:t>
            </a:r>
            <a:r>
              <a:rPr lang="es-ES" sz="2000" b="1" dirty="0" smtClean="0">
                <a:latin typeface="+mj-lt"/>
              </a:rPr>
              <a:t>ECONÓMICAS </a:t>
            </a:r>
            <a:r>
              <a:rPr lang="es-ES" sz="2000" b="1" dirty="0">
                <a:latin typeface="+mj-lt"/>
              </a:rPr>
              <a:t>ADMINISTRATIVAS Y DE </a:t>
            </a:r>
            <a:r>
              <a:rPr lang="es-ES" sz="2000" b="1" dirty="0" smtClean="0">
                <a:latin typeface="+mj-lt"/>
              </a:rPr>
              <a:t>COMERCIO</a:t>
            </a:r>
          </a:p>
          <a:p>
            <a:pPr algn="ctr"/>
            <a:endParaRPr lang="es-ES" sz="2000" b="1" dirty="0" smtClean="0">
              <a:latin typeface="+mj-lt"/>
            </a:endParaRPr>
          </a:p>
          <a:p>
            <a:pPr algn="ctr"/>
            <a:r>
              <a:rPr lang="es-ES" sz="2000" b="1" dirty="0" smtClean="0">
                <a:latin typeface="+mj-lt"/>
              </a:rPr>
              <a:t>CARRERA DE INGENIERÍA EN FINANZAS Y AUDITORÍA CPA</a:t>
            </a:r>
            <a:endParaRPr lang="es-ES" sz="2000" b="1" dirty="0">
              <a:latin typeface="+mj-lt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390583" y="2499589"/>
            <a:ext cx="8568952" cy="725466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pPr algn="ctr"/>
            <a:r>
              <a:rPr lang="es-ES" sz="2000" b="1" dirty="0">
                <a:latin typeface="+mj-lt"/>
              </a:rPr>
              <a:t>INCIDENCIA DE LA MOROSIDAD EN LA RENTABILIDAD DEL SISTEMA </a:t>
            </a:r>
            <a:r>
              <a:rPr lang="es-ES" sz="2000" b="1" dirty="0" smtClean="0">
                <a:latin typeface="+mj-lt"/>
              </a:rPr>
              <a:t>BANCARIO. </a:t>
            </a:r>
            <a:r>
              <a:rPr lang="es-ES" sz="2000" b="1" dirty="0">
                <a:latin typeface="+mj-lt"/>
              </a:rPr>
              <a:t>ESTUDIO DE CASO: BANCOS PRIVADOS DEL DMQ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1926343" y="3579709"/>
            <a:ext cx="9172797" cy="725466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pPr algn="ctr"/>
            <a:r>
              <a:rPr lang="es-ES" sz="2000" b="1" dirty="0">
                <a:latin typeface="+mj-lt"/>
              </a:rPr>
              <a:t>TRABAJO DE </a:t>
            </a:r>
            <a:r>
              <a:rPr lang="es-ES" sz="2000" b="1" dirty="0" smtClean="0">
                <a:latin typeface="+mj-lt"/>
              </a:rPr>
              <a:t>TITULACIÓN </a:t>
            </a:r>
            <a:r>
              <a:rPr lang="es-ES" sz="2000" b="1" dirty="0">
                <a:latin typeface="+mj-lt"/>
              </a:rPr>
              <a:t>PREVIO A LA OBTENCIÓN DEL TÍTULO DE </a:t>
            </a:r>
            <a:r>
              <a:rPr lang="es-ES" sz="2000" b="1" dirty="0" smtClean="0">
                <a:latin typeface="+mj-lt"/>
              </a:rPr>
              <a:t>INGENIERO EN FINANZAS, CONTADOR PÚBLICO - AUDITOR</a:t>
            </a:r>
            <a:endParaRPr lang="es-ES" sz="2000" b="1" dirty="0">
              <a:latin typeface="+mj-lt"/>
            </a:endParaRPr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auto">
          <a:xfrm>
            <a:off x="4078982" y="4305175"/>
            <a:ext cx="5472608" cy="1660669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lIns="108850" tIns="54425" rIns="108850" bIns="54425" anchor="ctr"/>
          <a:lstStyle>
            <a:lvl1pPr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es-ES" altLang="es-ES" sz="2100" b="0" dirty="0">
                <a:solidFill>
                  <a:schemeClr val="tx1"/>
                </a:solidFill>
                <a:latin typeface="+mj-lt"/>
              </a:rPr>
              <a:t/>
            </a:r>
            <a:br>
              <a:rPr kumimoji="0" lang="es-ES" altLang="es-ES" sz="2100" b="0" dirty="0">
                <a:solidFill>
                  <a:schemeClr val="tx1"/>
                </a:solidFill>
                <a:latin typeface="+mj-lt"/>
              </a:rPr>
            </a:br>
            <a:r>
              <a:rPr kumimoji="0" lang="es-ES" altLang="es-ES" sz="1800" dirty="0">
                <a:solidFill>
                  <a:schemeClr val="tx1"/>
                </a:solidFill>
                <a:latin typeface="+mj-lt"/>
              </a:rPr>
              <a:t>AUTORES: </a:t>
            </a:r>
          </a:p>
          <a:p>
            <a:pPr algn="ctr" eaLnBrk="1" hangingPunct="1"/>
            <a:r>
              <a:rPr kumimoji="0" lang="es-ES" altLang="es-ES" sz="1800" b="0" dirty="0">
                <a:solidFill>
                  <a:schemeClr val="tx1"/>
                </a:solidFill>
                <a:latin typeface="+mj-lt"/>
              </a:rPr>
              <a:t>RIOS TANDAYAMO, HENRY ARTURO</a:t>
            </a:r>
          </a:p>
          <a:p>
            <a:pPr algn="ctr" eaLnBrk="1" hangingPunct="1"/>
            <a:r>
              <a:rPr kumimoji="0" lang="es-ES" altLang="es-ES" sz="1800" b="0" dirty="0">
                <a:solidFill>
                  <a:schemeClr val="tx1"/>
                </a:solidFill>
                <a:latin typeface="+mj-lt"/>
              </a:rPr>
              <a:t>SIMBAÑA PASTRANO, DAYANA FERNANDA</a:t>
            </a:r>
          </a:p>
          <a:p>
            <a:pPr algn="ctr" eaLnBrk="1" hangingPunct="1"/>
            <a:r>
              <a:rPr kumimoji="0" lang="es-ES" altLang="es-ES" sz="1800" dirty="0">
                <a:solidFill>
                  <a:schemeClr val="tx1"/>
                </a:solidFill>
                <a:latin typeface="+mj-lt"/>
              </a:rPr>
              <a:t>DIRECTOR: </a:t>
            </a:r>
          </a:p>
          <a:p>
            <a:pPr algn="ctr"/>
            <a:r>
              <a:rPr kumimoji="0" lang="es-ES" altLang="es-ES" sz="1800" b="0" dirty="0">
                <a:solidFill>
                  <a:schemeClr val="tx1"/>
                </a:solidFill>
                <a:latin typeface="+mj-lt"/>
              </a:rPr>
              <a:t>ECON. BALLESTEROS TRUJILLO </a:t>
            </a:r>
            <a:r>
              <a:rPr kumimoji="0" lang="es-ES" altLang="es-ES" sz="1800" b="0" dirty="0" smtClean="0">
                <a:solidFill>
                  <a:schemeClr val="tx1"/>
                </a:solidFill>
                <a:latin typeface="+mj-lt"/>
              </a:rPr>
              <a:t>LENIN ANTONIO</a:t>
            </a:r>
            <a:endParaRPr kumimoji="0" lang="es-ES" altLang="es-ES" sz="1800" b="0" dirty="0">
              <a:solidFill>
                <a:schemeClr val="tx1"/>
              </a:solidFill>
              <a:latin typeface="+mj-lt"/>
            </a:endParaRPr>
          </a:p>
          <a:p>
            <a:pPr algn="ctr" eaLnBrk="1" hangingPunct="1"/>
            <a:endParaRPr kumimoji="0" lang="es-ES" altLang="es-ES" sz="21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286226" y="156554"/>
            <a:ext cx="10638906" cy="1433352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pPr algn="ctr"/>
            <a:r>
              <a:rPr lang="es-ES" sz="4300" b="1" dirty="0" smtClean="0">
                <a:latin typeface="+mj-lt"/>
              </a:rPr>
              <a:t>UNIVERSIDAD DE LAS FUERZAS ARMADAS ESPE</a:t>
            </a:r>
            <a:endParaRPr lang="es-ES" sz="4300" b="1" dirty="0">
              <a:latin typeface="+mj-lt"/>
            </a:endParaRPr>
          </a:p>
        </p:txBody>
      </p:sp>
      <p:cxnSp>
        <p:nvCxnSpPr>
          <p:cNvPr id="20" name="Conector recto 19"/>
          <p:cNvCxnSpPr/>
          <p:nvPr/>
        </p:nvCxnSpPr>
        <p:spPr>
          <a:xfrm>
            <a:off x="1955606" y="2493690"/>
            <a:ext cx="3599531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7345285" y="3355277"/>
            <a:ext cx="3599531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 flipV="1">
            <a:off x="10919742" y="2781722"/>
            <a:ext cx="6926" cy="504117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 flipV="1">
            <a:off x="1911816" y="2481450"/>
            <a:ext cx="6926" cy="516296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>
            <a:off x="7345285" y="3429794"/>
            <a:ext cx="3671522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 flipV="1">
            <a:off x="11006720" y="2853730"/>
            <a:ext cx="10087" cy="501547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>
            <a:off x="1883615" y="2421682"/>
            <a:ext cx="3671522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 flipH="1" flipV="1">
            <a:off x="1844131" y="2406664"/>
            <a:ext cx="2603" cy="519074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5501135" y="6044979"/>
            <a:ext cx="262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800" b="1" dirty="0" smtClean="0"/>
              <a:t>SANGOLQUÍ</a:t>
            </a:r>
          </a:p>
          <a:p>
            <a:pPr algn="ctr"/>
            <a:r>
              <a:rPr lang="es-EC" sz="1800" b="1" dirty="0" smtClean="0"/>
              <a:t>2018</a:t>
            </a:r>
            <a:endParaRPr lang="es-EC" sz="1800" b="1" dirty="0"/>
          </a:p>
        </p:txBody>
      </p:sp>
    </p:spTree>
    <p:extLst>
      <p:ext uri="{BB962C8B-B14F-4D97-AF65-F5344CB8AC3E}">
        <p14:creationId xmlns:p14="http://schemas.microsoft.com/office/powerpoint/2010/main" val="259632058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11428" y="-34297"/>
            <a:ext cx="12228508" cy="6860283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62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Conector recto 9"/>
          <p:cNvCxnSpPr/>
          <p:nvPr/>
        </p:nvCxnSpPr>
        <p:spPr>
          <a:xfrm>
            <a:off x="159999" y="125759"/>
            <a:ext cx="12058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59999" y="114327"/>
            <a:ext cx="0" cy="64815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7142" y="596749"/>
            <a:ext cx="1277488" cy="126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380955" y="262952"/>
            <a:ext cx="1097136" cy="2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19699" y="2055142"/>
            <a:ext cx="1475808" cy="34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1800" i="1" dirty="0">
                <a:solidFill>
                  <a:schemeClr val="tx1"/>
                </a:solidFill>
              </a:rPr>
              <a:t>Introducción</a:t>
            </a:r>
            <a:endParaRPr kumimoji="0" lang="es-ES" altLang="en-US" sz="2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82129" y="2706699"/>
            <a:ext cx="1439813" cy="3700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2000" i="1" dirty="0">
                <a:solidFill>
                  <a:schemeClr val="tx1"/>
                </a:solidFill>
              </a:rPr>
              <a:t>Capítulo I</a:t>
            </a:r>
            <a:endParaRPr kumimoji="0" lang="es-ES" altLang="en-US" sz="3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82129" y="3452493"/>
            <a:ext cx="1475808" cy="37006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2000" i="1" dirty="0"/>
              <a:t>Capítulo II</a:t>
            </a:r>
            <a:endParaRPr kumimoji="0" lang="es-ES" altLang="en-US" sz="3200" b="0" dirty="0"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82129" y="4237298"/>
            <a:ext cx="1475808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2000" i="1" dirty="0">
                <a:solidFill>
                  <a:schemeClr val="tx1"/>
                </a:solidFill>
              </a:rPr>
              <a:t>Capítulo III</a:t>
            </a:r>
            <a:endParaRPr kumimoji="0" lang="es-ES" altLang="en-US" sz="3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63792" y="5080144"/>
            <a:ext cx="1475808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kumimoji="0" lang="es-ES_tradnl" altLang="en-US" sz="2000" i="1" dirty="0">
                <a:solidFill>
                  <a:schemeClr val="tx1"/>
                </a:solidFill>
              </a:rPr>
              <a:t>Capítulo IV</a:t>
            </a:r>
            <a:endParaRPr kumimoji="0" lang="es-ES" altLang="en-US" sz="3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0" y="20904"/>
            <a:ext cx="18473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48" name="Rectangle 33"/>
          <p:cNvSpPr>
            <a:spLocks noChangeArrowheads="1"/>
          </p:cNvSpPr>
          <p:nvPr/>
        </p:nvSpPr>
        <p:spPr bwMode="auto">
          <a:xfrm>
            <a:off x="0" y="-73608"/>
            <a:ext cx="12190413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9" name="Rectangle 35"/>
          <p:cNvSpPr>
            <a:spLocks noChangeArrowheads="1"/>
          </p:cNvSpPr>
          <p:nvPr/>
        </p:nvSpPr>
        <p:spPr bwMode="auto">
          <a:xfrm>
            <a:off x="0" y="249557"/>
            <a:ext cx="18473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xmlns="" id="{61ED2525-ACFB-406C-90B3-53C2BB5C2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192037"/>
            <a:ext cx="4278313" cy="48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kumimoji="0" lang="es-ES_tradnl" altLang="en-US" sz="2800" dirty="0"/>
              <a:t>Definición de las variables</a:t>
            </a:r>
            <a:endParaRPr kumimoji="0" lang="es-ES" altLang="en-US" sz="4000" b="0" dirty="0">
              <a:latin typeface="Arial" panose="020B060402020202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D5B45D68-B77A-4D81-B4BD-389DE7DC35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2682264"/>
              </p:ext>
            </p:extLst>
          </p:nvPr>
        </p:nvGraphicFramePr>
        <p:xfrm>
          <a:off x="780003" y="988221"/>
          <a:ext cx="10818421" cy="5439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FEC8ACD5-0D57-466E-80F6-D38A3FB90EBF}"/>
              </a:ext>
            </a:extLst>
          </p:cNvPr>
          <p:cNvGrpSpPr/>
          <p:nvPr/>
        </p:nvGrpSpPr>
        <p:grpSpPr>
          <a:xfrm>
            <a:off x="4305038" y="1078267"/>
            <a:ext cx="1584174" cy="584775"/>
            <a:chOff x="1990750" y="2612758"/>
            <a:chExt cx="1584174" cy="584775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xmlns="" id="{D47BEE1A-C964-4A64-9751-38AD269247A2}"/>
                </a:ext>
              </a:extLst>
            </p:cNvPr>
            <p:cNvSpPr txBox="1"/>
            <p:nvPr/>
          </p:nvSpPr>
          <p:spPr>
            <a:xfrm>
              <a:off x="1990750" y="2612758"/>
              <a:ext cx="15841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600" dirty="0">
                  <a:latin typeface="+mj-lt"/>
                </a:rPr>
                <a:t>Utilidad Neta</a:t>
              </a:r>
              <a:br>
                <a:rPr lang="es-EC" sz="1600" dirty="0">
                  <a:latin typeface="+mj-lt"/>
                </a:rPr>
              </a:br>
              <a:r>
                <a:rPr lang="es-EC" sz="1600" dirty="0">
                  <a:latin typeface="+mj-lt"/>
                </a:rPr>
                <a:t>Patrimonio</a:t>
              </a:r>
              <a:endParaRPr lang="es-MX" sz="1600" dirty="0">
                <a:latin typeface="+mj-lt"/>
              </a:endParaRPr>
            </a:p>
          </p:txBody>
        </p: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xmlns="" id="{290A397E-3283-49B5-AC9F-E2474C0D18A6}"/>
                </a:ext>
              </a:extLst>
            </p:cNvPr>
            <p:cNvCxnSpPr>
              <a:cxnSpLocks/>
              <a:stCxn id="3" idx="1"/>
            </p:cNvCxnSpPr>
            <p:nvPr/>
          </p:nvCxnSpPr>
          <p:spPr>
            <a:xfrm>
              <a:off x="1990750" y="2905146"/>
              <a:ext cx="135281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xmlns="" id="{50CAA4C4-7A9A-4925-87AB-BAE5AE22938B}"/>
              </a:ext>
            </a:extLst>
          </p:cNvPr>
          <p:cNvGrpSpPr/>
          <p:nvPr/>
        </p:nvGrpSpPr>
        <p:grpSpPr>
          <a:xfrm>
            <a:off x="5444869" y="1663042"/>
            <a:ext cx="1488687" cy="830997"/>
            <a:chOff x="1990750" y="2612758"/>
            <a:chExt cx="1764086" cy="830997"/>
          </a:xfrm>
        </p:grpSpPr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xmlns="" id="{7FB2AC7A-0C3F-4C8E-A7FC-C76A5DA53F7E}"/>
                </a:ext>
              </a:extLst>
            </p:cNvPr>
            <p:cNvSpPr txBox="1"/>
            <p:nvPr/>
          </p:nvSpPr>
          <p:spPr>
            <a:xfrm>
              <a:off x="1990750" y="2612758"/>
              <a:ext cx="17640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600" dirty="0">
                  <a:latin typeface="+mj-lt"/>
                </a:rPr>
                <a:t>Cartera </a:t>
              </a:r>
              <a:br>
                <a:rPr lang="es-EC" sz="1600" dirty="0">
                  <a:latin typeface="+mj-lt"/>
                </a:rPr>
              </a:br>
              <a:r>
                <a:rPr lang="es-EC" sz="1600" dirty="0">
                  <a:latin typeface="+mj-lt"/>
                </a:rPr>
                <a:t>improductiva</a:t>
              </a:r>
              <a:br>
                <a:rPr lang="es-EC" sz="1600" dirty="0">
                  <a:latin typeface="+mj-lt"/>
                </a:rPr>
              </a:br>
              <a:r>
                <a:rPr lang="es-EC" sz="1600" dirty="0">
                  <a:latin typeface="+mj-lt"/>
                </a:rPr>
                <a:t>Cartera bruta</a:t>
              </a:r>
              <a:endParaRPr lang="es-MX" sz="1600" dirty="0">
                <a:latin typeface="+mj-lt"/>
              </a:endParaRPr>
            </a:p>
          </p:txBody>
        </p: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xmlns="" id="{88B38897-5460-40CA-A76F-BD032B25235B}"/>
                </a:ext>
              </a:extLst>
            </p:cNvPr>
            <p:cNvCxnSpPr>
              <a:cxnSpLocks/>
            </p:cNvCxnSpPr>
            <p:nvPr/>
          </p:nvCxnSpPr>
          <p:spPr>
            <a:xfrm>
              <a:off x="1990750" y="3150473"/>
              <a:ext cx="176408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BE68D23B-E42C-4819-8CFC-FF7D62DB08F2}"/>
              </a:ext>
            </a:extLst>
          </p:cNvPr>
          <p:cNvSpPr/>
          <p:nvPr/>
        </p:nvSpPr>
        <p:spPr>
          <a:xfrm>
            <a:off x="10326797" y="5678210"/>
            <a:ext cx="1628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Tasa crecimiento IPC</a:t>
            </a:r>
            <a:endParaRPr lang="es-MX" sz="1600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DA0AF66C-2E3C-43B1-9FDF-AA701AEC6E4B}"/>
              </a:ext>
            </a:extLst>
          </p:cNvPr>
          <p:cNvSpPr/>
          <p:nvPr/>
        </p:nvSpPr>
        <p:spPr>
          <a:xfrm>
            <a:off x="9446044" y="5062398"/>
            <a:ext cx="19335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Crecimiento PIB real</a:t>
            </a:r>
            <a:endParaRPr lang="es-MX" sz="1600" dirty="0"/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xmlns="" id="{AD00D138-EE4F-4C09-817F-CEC805F576D1}"/>
              </a:ext>
            </a:extLst>
          </p:cNvPr>
          <p:cNvGrpSpPr/>
          <p:nvPr/>
        </p:nvGrpSpPr>
        <p:grpSpPr>
          <a:xfrm>
            <a:off x="6404545" y="2605757"/>
            <a:ext cx="2354957" cy="584775"/>
            <a:chOff x="1989842" y="2612758"/>
            <a:chExt cx="1585082" cy="584775"/>
          </a:xfrm>
        </p:grpSpPr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xmlns="" id="{80990C5B-1EFC-4D8B-B3BB-FDBC39358F0D}"/>
                </a:ext>
              </a:extLst>
            </p:cNvPr>
            <p:cNvSpPr txBox="1"/>
            <p:nvPr/>
          </p:nvSpPr>
          <p:spPr>
            <a:xfrm>
              <a:off x="1990750" y="2612758"/>
              <a:ext cx="15841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600" dirty="0">
                  <a:latin typeface="+mj-lt"/>
                </a:rPr>
                <a:t>Fondos disponibles</a:t>
              </a:r>
              <a:br>
                <a:rPr lang="es-EC" sz="1600" dirty="0">
                  <a:latin typeface="+mj-lt"/>
                </a:rPr>
              </a:br>
              <a:r>
                <a:rPr lang="es-EC" sz="1600" dirty="0">
                  <a:latin typeface="+mj-lt"/>
                </a:rPr>
                <a:t>Depósitos CP</a:t>
              </a:r>
              <a:endParaRPr lang="es-MX" sz="1600" dirty="0">
                <a:latin typeface="+mj-lt"/>
              </a:endParaRPr>
            </a:p>
          </p:txBody>
        </p:sp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xmlns="" id="{5416C086-37A3-45A3-A9A9-78B2BC748529}"/>
                </a:ext>
              </a:extLst>
            </p:cNvPr>
            <p:cNvCxnSpPr>
              <a:cxnSpLocks/>
            </p:cNvCxnSpPr>
            <p:nvPr/>
          </p:nvCxnSpPr>
          <p:spPr>
            <a:xfrm>
              <a:off x="1989842" y="2932739"/>
              <a:ext cx="134703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xmlns="" id="{812C6270-E202-49B2-AFED-E2E52B24DD5C}"/>
              </a:ext>
            </a:extLst>
          </p:cNvPr>
          <p:cNvGrpSpPr/>
          <p:nvPr/>
        </p:nvGrpSpPr>
        <p:grpSpPr>
          <a:xfrm>
            <a:off x="7413443" y="3365705"/>
            <a:ext cx="2593636" cy="584775"/>
            <a:chOff x="1989926" y="2612758"/>
            <a:chExt cx="1584998" cy="584775"/>
          </a:xfrm>
        </p:grpSpPr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xmlns="" id="{290B0483-B9CD-4C3C-B752-A718C8B67554}"/>
                </a:ext>
              </a:extLst>
            </p:cNvPr>
            <p:cNvSpPr txBox="1"/>
            <p:nvPr/>
          </p:nvSpPr>
          <p:spPr>
            <a:xfrm>
              <a:off x="1990750" y="2612758"/>
              <a:ext cx="15841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600" dirty="0">
                  <a:latin typeface="+mj-lt"/>
                </a:rPr>
                <a:t>Activos sujetos a riesgos</a:t>
              </a:r>
              <a:br>
                <a:rPr lang="es-EC" sz="1600" dirty="0">
                  <a:latin typeface="+mj-lt"/>
                </a:rPr>
              </a:br>
              <a:r>
                <a:rPr lang="es-EC" sz="1600" dirty="0">
                  <a:latin typeface="+mj-lt"/>
                </a:rPr>
                <a:t>Activos totales</a:t>
              </a:r>
              <a:endParaRPr lang="es-MX" sz="1600" dirty="0">
                <a:latin typeface="+mj-lt"/>
              </a:endParaRPr>
            </a:p>
          </p:txBody>
        </p:sp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xmlns="" id="{CD1C7E0B-3EA8-458E-A2B3-0E39C5F9A74A}"/>
                </a:ext>
              </a:extLst>
            </p:cNvPr>
            <p:cNvCxnSpPr>
              <a:cxnSpLocks/>
            </p:cNvCxnSpPr>
            <p:nvPr/>
          </p:nvCxnSpPr>
          <p:spPr>
            <a:xfrm>
              <a:off x="1989926" y="2905146"/>
              <a:ext cx="1353636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xmlns="" id="{8A17B26A-76D3-408D-BAB4-E6E4B3CD0CBA}"/>
              </a:ext>
            </a:extLst>
          </p:cNvPr>
          <p:cNvGrpSpPr/>
          <p:nvPr/>
        </p:nvGrpSpPr>
        <p:grpSpPr>
          <a:xfrm>
            <a:off x="8405834" y="4129897"/>
            <a:ext cx="3202489" cy="584775"/>
            <a:chOff x="1989926" y="2612758"/>
            <a:chExt cx="1584998" cy="584775"/>
          </a:xfrm>
        </p:grpSpPr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xmlns="" id="{C6EF1ED5-32F4-411F-B87C-6F0E37FC1051}"/>
                </a:ext>
              </a:extLst>
            </p:cNvPr>
            <p:cNvSpPr txBox="1"/>
            <p:nvPr/>
          </p:nvSpPr>
          <p:spPr>
            <a:xfrm>
              <a:off x="1990750" y="2612758"/>
              <a:ext cx="15841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600" dirty="0">
                  <a:latin typeface="+mj-lt"/>
                </a:rPr>
                <a:t>Ingresos distintos a intereses</a:t>
              </a:r>
              <a:br>
                <a:rPr lang="es-EC" sz="1600" dirty="0">
                  <a:latin typeface="+mj-lt"/>
                </a:rPr>
              </a:br>
              <a:r>
                <a:rPr lang="es-EC" sz="1600" dirty="0">
                  <a:latin typeface="+mj-lt"/>
                </a:rPr>
                <a:t>Ingresos totales</a:t>
              </a:r>
              <a:endParaRPr lang="es-MX" sz="1600" dirty="0">
                <a:latin typeface="+mj-lt"/>
              </a:endParaRPr>
            </a:p>
          </p:txBody>
        </p:sp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xmlns="" id="{F63DC59F-CFD3-453C-B42E-EEC2B31C197E}"/>
                </a:ext>
              </a:extLst>
            </p:cNvPr>
            <p:cNvCxnSpPr>
              <a:cxnSpLocks/>
            </p:cNvCxnSpPr>
            <p:nvPr/>
          </p:nvCxnSpPr>
          <p:spPr>
            <a:xfrm>
              <a:off x="1989926" y="2905146"/>
              <a:ext cx="1353636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Flecha: hacia abajo 27">
            <a:extLst>
              <a:ext uri="{FF2B5EF4-FFF2-40B4-BE49-F238E27FC236}">
                <a16:creationId xmlns:a16="http://schemas.microsoft.com/office/drawing/2014/main" xmlns="" id="{DD0A4646-4478-4E03-A4B7-89D51F4174AB}"/>
              </a:ext>
            </a:extLst>
          </p:cNvPr>
          <p:cNvSpPr/>
          <p:nvPr/>
        </p:nvSpPr>
        <p:spPr>
          <a:xfrm>
            <a:off x="2532190" y="1752131"/>
            <a:ext cx="432048" cy="320589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51" name="CuadroTexto 2050">
            <a:extLst>
              <a:ext uri="{FF2B5EF4-FFF2-40B4-BE49-F238E27FC236}">
                <a16:creationId xmlns:a16="http://schemas.microsoft.com/office/drawing/2014/main" xmlns="" id="{FE6A7567-458C-457C-AFDF-341C8AB867CB}"/>
              </a:ext>
            </a:extLst>
          </p:cNvPr>
          <p:cNvSpPr txBox="1"/>
          <p:nvPr/>
        </p:nvSpPr>
        <p:spPr>
          <a:xfrm>
            <a:off x="1920124" y="5231675"/>
            <a:ext cx="20882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+mj-lt"/>
              </a:rPr>
              <a:t>Variable Dependiente</a:t>
            </a:r>
          </a:p>
        </p:txBody>
      </p:sp>
      <p:sp>
        <p:nvSpPr>
          <p:cNvPr id="2052" name="Flecha: curvada hacia abajo 2051">
            <a:extLst>
              <a:ext uri="{FF2B5EF4-FFF2-40B4-BE49-F238E27FC236}">
                <a16:creationId xmlns:a16="http://schemas.microsoft.com/office/drawing/2014/main" xmlns="" id="{04BFDA30-4D4C-4006-9B8B-2FA74D0674AC}"/>
              </a:ext>
            </a:extLst>
          </p:cNvPr>
          <p:cNvSpPr/>
          <p:nvPr/>
        </p:nvSpPr>
        <p:spPr>
          <a:xfrm rot="2866256">
            <a:off x="7858707" y="3133786"/>
            <a:ext cx="5108218" cy="78129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xmlns="" id="{7E9A6BF6-42B2-4D21-AF4F-B9EA08D111DB}"/>
              </a:ext>
            </a:extLst>
          </p:cNvPr>
          <p:cNvSpPr txBox="1"/>
          <p:nvPr/>
        </p:nvSpPr>
        <p:spPr>
          <a:xfrm>
            <a:off x="9975056" y="1853490"/>
            <a:ext cx="20882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+mj-lt"/>
              </a:rPr>
              <a:t>Variables Independientes</a:t>
            </a:r>
          </a:p>
        </p:txBody>
      </p:sp>
    </p:spTree>
    <p:extLst>
      <p:ext uri="{BB962C8B-B14F-4D97-AF65-F5344CB8AC3E}">
        <p14:creationId xmlns:p14="http://schemas.microsoft.com/office/powerpoint/2010/main" val="3929347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11428" y="-34297"/>
            <a:ext cx="12228508" cy="6860283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62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Conector recto 9"/>
          <p:cNvCxnSpPr/>
          <p:nvPr/>
        </p:nvCxnSpPr>
        <p:spPr>
          <a:xfrm>
            <a:off x="159999" y="125759"/>
            <a:ext cx="12058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59999" y="114327"/>
            <a:ext cx="0" cy="64815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7142" y="596749"/>
            <a:ext cx="1277488" cy="126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380955" y="262952"/>
            <a:ext cx="1097136" cy="2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19699" y="2055142"/>
            <a:ext cx="1475808" cy="34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1800" i="1" dirty="0">
                <a:solidFill>
                  <a:schemeClr val="tx1"/>
                </a:solidFill>
              </a:rPr>
              <a:t>Introducción</a:t>
            </a:r>
            <a:endParaRPr kumimoji="0" lang="es-ES" altLang="en-US" sz="2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82129" y="2706699"/>
            <a:ext cx="1439813" cy="3700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2000" i="1" dirty="0">
                <a:solidFill>
                  <a:schemeClr val="tx1"/>
                </a:solidFill>
              </a:rPr>
              <a:t>Capítulo I</a:t>
            </a:r>
            <a:endParaRPr kumimoji="0" lang="es-ES" altLang="en-US" sz="3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82129" y="3452493"/>
            <a:ext cx="1475808" cy="37006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2000" i="1" dirty="0"/>
              <a:t>Capítulo II</a:t>
            </a:r>
            <a:endParaRPr kumimoji="0" lang="es-ES" altLang="en-US" sz="3200" b="0" dirty="0"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82129" y="4237298"/>
            <a:ext cx="1475808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2000" i="1" dirty="0">
                <a:solidFill>
                  <a:schemeClr val="tx1"/>
                </a:solidFill>
              </a:rPr>
              <a:t>Capítulo III</a:t>
            </a:r>
            <a:endParaRPr kumimoji="0" lang="es-ES" altLang="en-US" sz="3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63792" y="5080144"/>
            <a:ext cx="1475808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kumimoji="0" lang="es-ES_tradnl" altLang="en-US" sz="2000" i="1" dirty="0">
                <a:solidFill>
                  <a:schemeClr val="tx1"/>
                </a:solidFill>
              </a:rPr>
              <a:t>Capítulo IV</a:t>
            </a:r>
            <a:endParaRPr kumimoji="0" lang="es-ES" altLang="en-US" sz="3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0" y="20904"/>
            <a:ext cx="18473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48" name="Rectangle 33"/>
          <p:cNvSpPr>
            <a:spLocks noChangeArrowheads="1"/>
          </p:cNvSpPr>
          <p:nvPr/>
        </p:nvSpPr>
        <p:spPr bwMode="auto">
          <a:xfrm>
            <a:off x="0" y="-73608"/>
            <a:ext cx="12190413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9" name="Rectangle 35"/>
          <p:cNvSpPr>
            <a:spLocks noChangeArrowheads="1"/>
          </p:cNvSpPr>
          <p:nvPr/>
        </p:nvSpPr>
        <p:spPr bwMode="auto">
          <a:xfrm>
            <a:off x="0" y="249557"/>
            <a:ext cx="18473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xmlns="" id="{61ED2525-ACFB-406C-90B3-53C2BB5C2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192037"/>
            <a:ext cx="4278313" cy="48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kumimoji="0" lang="es-ES_tradnl" altLang="en-US" sz="2800" dirty="0"/>
              <a:t>Estrategia de estimación</a:t>
            </a:r>
            <a:endParaRPr kumimoji="0" lang="es-ES" altLang="en-US" sz="4000" b="0" dirty="0">
              <a:latin typeface="Arial" panose="020B0604020202020204" pitchFamily="34" charset="0"/>
            </a:endParaRPr>
          </a:p>
        </p:txBody>
      </p:sp>
      <p:graphicFrame>
        <p:nvGraphicFramePr>
          <p:cNvPr id="40" name="Diagrama 39">
            <a:extLst>
              <a:ext uri="{FF2B5EF4-FFF2-40B4-BE49-F238E27FC236}">
                <a16:creationId xmlns:a16="http://schemas.microsoft.com/office/drawing/2014/main" xmlns="" id="{33F110F7-5479-49A2-B9E0-0B00CE23EA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7628146"/>
              </p:ext>
            </p:extLst>
          </p:nvPr>
        </p:nvGraphicFramePr>
        <p:xfrm>
          <a:off x="2477371" y="1391319"/>
          <a:ext cx="9090443" cy="100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41" name="Diagrama 40">
            <a:extLst>
              <a:ext uri="{FF2B5EF4-FFF2-40B4-BE49-F238E27FC236}">
                <a16:creationId xmlns:a16="http://schemas.microsoft.com/office/drawing/2014/main" xmlns="" id="{141DD670-41B9-495D-9412-85617D7646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7187408"/>
              </p:ext>
            </p:extLst>
          </p:nvPr>
        </p:nvGraphicFramePr>
        <p:xfrm>
          <a:off x="2115629" y="2853917"/>
          <a:ext cx="6152071" cy="2700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xmlns="" id="{B6819E7B-3A22-450C-9AF3-F5A4E8890B9C}"/>
                  </a:ext>
                </a:extLst>
              </p:cNvPr>
              <p:cNvSpPr/>
              <p:nvPr/>
            </p:nvSpPr>
            <p:spPr>
              <a:xfrm>
                <a:off x="5318406" y="5760412"/>
                <a:ext cx="6113660" cy="429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𝑅𝑂𝐸</m:t>
                          </m:r>
                        </m:e>
                        <m:sub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s-MX" i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s-MX" i="1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s-MX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𝑅𝑂𝐸</m:t>
                          </m:r>
                        </m:e>
                        <m:sub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MX" i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MX" i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s-MX" i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s-MX" i="1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s-MX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𝑀𝑂𝑅</m:t>
                          </m:r>
                        </m:e>
                        <m:sub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MX" i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MX" i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s-MX" i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s-MX" i="1"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s-MX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s-MX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i="0">
                              <a:latin typeface="Cambria Math" panose="02040503050406030204" pitchFamily="18" charset="0"/>
                            </a:rPr>
                            <m:t>∝</m:t>
                          </m:r>
                        </m:e>
                        <m:sub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MX" i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s-MX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es-MX" dirty="0"/>
              </a:p>
            </p:txBody>
          </p:sp>
        </mc:Choice>
        <mc:Fallback xmlns="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B6819E7B-3A22-450C-9AF3-F5A4E8890B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406" y="5760412"/>
                <a:ext cx="6113660" cy="429733"/>
              </a:xfrm>
              <a:prstGeom prst="rect">
                <a:avLst/>
              </a:prstGeom>
              <a:blipFill>
                <a:blip r:embed="rId15"/>
                <a:stretch>
                  <a:fillRect b="-1285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703A16BC-ABD2-4BA2-BD22-6943CC2B3CCD}"/>
              </a:ext>
            </a:extLst>
          </p:cNvPr>
          <p:cNvSpPr txBox="1"/>
          <p:nvPr/>
        </p:nvSpPr>
        <p:spPr>
          <a:xfrm>
            <a:off x="5459636" y="3861842"/>
            <a:ext cx="34438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ambria Math" panose="02040503050406030204" pitchFamily="18" charset="0"/>
              </a:rPr>
              <a:t>Stata 14  </a:t>
            </a:r>
            <a:r>
              <a:rPr lang="es-MX" i="1" dirty="0">
                <a:latin typeface="Cambria Math" panose="02040503050406030204" pitchFamily="18" charset="0"/>
              </a:rPr>
              <a:t>--- </a:t>
            </a:r>
            <a:r>
              <a:rPr lang="es-EC" i="1" dirty="0">
                <a:latin typeface="Cambria Math" panose="02040503050406030204" pitchFamily="18" charset="0"/>
              </a:rPr>
              <a:t>SystemGMM</a:t>
            </a:r>
            <a:endParaRPr lang="es-MX" i="1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178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xmlns="" id="{86995A40-E7D4-44F4-B094-8AB9FB119C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784126"/>
              </p:ext>
            </p:extLst>
          </p:nvPr>
        </p:nvGraphicFramePr>
        <p:xfrm>
          <a:off x="7014257" y="3902607"/>
          <a:ext cx="5136925" cy="2918076"/>
        </p:xfrm>
        <a:graphic>
          <a:graphicData uri="http://schemas.openxmlformats.org/drawingml/2006/table">
            <a:tbl>
              <a:tblPr firstRow="1" firstCol="1" bandRow="1"/>
              <a:tblGrid>
                <a:gridCol w="1162514">
                  <a:extLst>
                    <a:ext uri="{9D8B030D-6E8A-4147-A177-3AD203B41FA5}">
                      <a16:colId xmlns:a16="http://schemas.microsoft.com/office/drawing/2014/main" xmlns="" val="550505563"/>
                    </a:ext>
                  </a:extLst>
                </a:gridCol>
                <a:gridCol w="836309">
                  <a:extLst>
                    <a:ext uri="{9D8B030D-6E8A-4147-A177-3AD203B41FA5}">
                      <a16:colId xmlns:a16="http://schemas.microsoft.com/office/drawing/2014/main" xmlns="" val="2925193660"/>
                    </a:ext>
                  </a:extLst>
                </a:gridCol>
                <a:gridCol w="1118529">
                  <a:extLst>
                    <a:ext uri="{9D8B030D-6E8A-4147-A177-3AD203B41FA5}">
                      <a16:colId xmlns:a16="http://schemas.microsoft.com/office/drawing/2014/main" xmlns="" val="4192850208"/>
                    </a:ext>
                  </a:extLst>
                </a:gridCol>
                <a:gridCol w="1038833">
                  <a:extLst>
                    <a:ext uri="{9D8B030D-6E8A-4147-A177-3AD203B41FA5}">
                      <a16:colId xmlns:a16="http://schemas.microsoft.com/office/drawing/2014/main" xmlns="" val="1238880249"/>
                    </a:ext>
                  </a:extLst>
                </a:gridCol>
                <a:gridCol w="980740">
                  <a:extLst>
                    <a:ext uri="{9D8B030D-6E8A-4147-A177-3AD203B41FA5}">
                      <a16:colId xmlns:a16="http://schemas.microsoft.com/office/drawing/2014/main" xmlns="" val="2114226267"/>
                    </a:ext>
                  </a:extLst>
                </a:gridCol>
              </a:tblGrid>
              <a:tr h="442890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Variable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6276626"/>
                  </a:ext>
                </a:extLst>
              </a:tr>
              <a:tr h="308433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ROE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0.0665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-0.2895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0.2159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6333704"/>
                  </a:ext>
                </a:extLst>
              </a:tr>
              <a:tr h="332158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QMOR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0.0636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0.0000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0.2590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69956553"/>
                  </a:ext>
                </a:extLst>
              </a:tr>
              <a:tr h="309995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MIXAC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0.2803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0.0250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0.6456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540280"/>
                  </a:ext>
                </a:extLst>
              </a:tr>
              <a:tr h="309995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QPIB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0.0509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-0.0257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0.1386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744029"/>
                  </a:ext>
                </a:extLst>
              </a:tr>
              <a:tr h="402803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QINF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0.0220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-0.0015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0.0389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82630791"/>
                  </a:ext>
                </a:extLst>
              </a:tr>
              <a:tr h="811802">
                <a:tc gridSpan="5"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9997803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-11428" y="-34297"/>
            <a:ext cx="12228508" cy="6860283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62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159999" y="125759"/>
            <a:ext cx="12058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59999" y="114327"/>
            <a:ext cx="0" cy="64815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7142" y="596749"/>
            <a:ext cx="1277488" cy="126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380955" y="262952"/>
            <a:ext cx="1097136" cy="2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7247335" y="192193"/>
            <a:ext cx="4865302" cy="48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kumimoji="0" lang="es-ES_tradnl" altLang="en-US" sz="2800" i="1" dirty="0"/>
              <a:t>Estadísticos descriptivos </a:t>
            </a:r>
            <a:endParaRPr kumimoji="0" lang="es-ES" altLang="en-US" sz="4000" b="0" dirty="0">
              <a:latin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19699" y="2055142"/>
            <a:ext cx="1475808" cy="34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1800" i="1" dirty="0">
                <a:solidFill>
                  <a:schemeClr val="tx1"/>
                </a:solidFill>
              </a:rPr>
              <a:t>Introducción</a:t>
            </a:r>
            <a:endParaRPr kumimoji="0" lang="es-ES" altLang="en-US" sz="2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82129" y="2706699"/>
            <a:ext cx="1439813" cy="3700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2000" i="1" dirty="0">
                <a:solidFill>
                  <a:schemeClr val="tx1"/>
                </a:solidFill>
              </a:rPr>
              <a:t>Capítulo I</a:t>
            </a:r>
            <a:endParaRPr kumimoji="0" lang="es-ES" altLang="en-US" sz="3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82129" y="3452579"/>
            <a:ext cx="1475808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2000" i="1" dirty="0">
                <a:solidFill>
                  <a:schemeClr val="tx1"/>
                </a:solidFill>
              </a:rPr>
              <a:t>Capítulo II</a:t>
            </a:r>
            <a:endParaRPr kumimoji="0" lang="es-ES" altLang="en-US" sz="3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82129" y="4237213"/>
            <a:ext cx="1511803" cy="37006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2000" i="1" dirty="0"/>
              <a:t>Capítulo III</a:t>
            </a:r>
            <a:endParaRPr kumimoji="0" lang="es-ES" altLang="en-US" sz="3200" b="0" dirty="0"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63792" y="5080144"/>
            <a:ext cx="1475808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kumimoji="0" lang="es-ES_tradnl" altLang="en-US" sz="2000" i="1" dirty="0">
                <a:solidFill>
                  <a:schemeClr val="tx1"/>
                </a:solidFill>
              </a:rPr>
              <a:t>Capítulo IV</a:t>
            </a:r>
            <a:endParaRPr kumimoji="0" lang="es-ES" altLang="en-US" sz="3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470CC007-DB84-4519-93B8-E28363725F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687979"/>
              </p:ext>
            </p:extLst>
          </p:nvPr>
        </p:nvGraphicFramePr>
        <p:xfrm>
          <a:off x="1675595" y="3905069"/>
          <a:ext cx="5478164" cy="3025313"/>
        </p:xfrm>
        <a:graphic>
          <a:graphicData uri="http://schemas.openxmlformats.org/drawingml/2006/table">
            <a:tbl>
              <a:tblPr firstRow="1" firstCol="1" bandRow="1"/>
              <a:tblGrid>
                <a:gridCol w="1123967">
                  <a:extLst>
                    <a:ext uri="{9D8B030D-6E8A-4147-A177-3AD203B41FA5}">
                      <a16:colId xmlns:a16="http://schemas.microsoft.com/office/drawing/2014/main" xmlns="" val="2157530954"/>
                    </a:ext>
                  </a:extLst>
                </a:gridCol>
                <a:gridCol w="959400">
                  <a:extLst>
                    <a:ext uri="{9D8B030D-6E8A-4147-A177-3AD203B41FA5}">
                      <a16:colId xmlns:a16="http://schemas.microsoft.com/office/drawing/2014/main" xmlns="" val="3457215987"/>
                    </a:ext>
                  </a:extLst>
                </a:gridCol>
                <a:gridCol w="1326831">
                  <a:extLst>
                    <a:ext uri="{9D8B030D-6E8A-4147-A177-3AD203B41FA5}">
                      <a16:colId xmlns:a16="http://schemas.microsoft.com/office/drawing/2014/main" xmlns="" val="1257291991"/>
                    </a:ext>
                  </a:extLst>
                </a:gridCol>
                <a:gridCol w="1085641">
                  <a:extLst>
                    <a:ext uri="{9D8B030D-6E8A-4147-A177-3AD203B41FA5}">
                      <a16:colId xmlns:a16="http://schemas.microsoft.com/office/drawing/2014/main" xmlns="" val="3469559516"/>
                    </a:ext>
                  </a:extLst>
                </a:gridCol>
                <a:gridCol w="982325">
                  <a:extLst>
                    <a:ext uri="{9D8B030D-6E8A-4147-A177-3AD203B41FA5}">
                      <a16:colId xmlns:a16="http://schemas.microsoft.com/office/drawing/2014/main" xmlns="" val="1993140234"/>
                    </a:ext>
                  </a:extLst>
                </a:gridCol>
              </a:tblGrid>
              <a:tr h="441683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Variable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3062928"/>
                  </a:ext>
                </a:extLst>
              </a:tr>
              <a:tr h="259444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ROE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0.1049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0.0064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0.2161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508636"/>
                  </a:ext>
                </a:extLst>
              </a:tr>
              <a:tr h="259444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MOR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0.0298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0.0891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6248684"/>
                  </a:ext>
                </a:extLst>
              </a:tr>
              <a:tr h="259444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LIQ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0.3258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0.1603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83450929"/>
                  </a:ext>
                </a:extLst>
              </a:tr>
              <a:tr h="259444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RISK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0.7342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0.5816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1.1284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2702797"/>
                  </a:ext>
                </a:extLst>
              </a:tr>
              <a:tr h="259444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MIXAC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0.2884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0.1138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0.6456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74303414"/>
                  </a:ext>
                </a:extLst>
              </a:tr>
              <a:tr h="259444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PIB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0.0205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-0.0158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0.0495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29903786"/>
                  </a:ext>
                </a:extLst>
              </a:tr>
              <a:tr h="259444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0.0213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-0.0020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0.0367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7831888"/>
                  </a:ext>
                </a:extLst>
              </a:tr>
              <a:tr h="767522">
                <a:tc gridSpan="5"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es-MX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0739770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0781E2DA-132F-4307-9755-F5F1FEEA55DE}"/>
              </a:ext>
            </a:extLst>
          </p:cNvPr>
          <p:cNvSpPr/>
          <p:nvPr/>
        </p:nvSpPr>
        <p:spPr>
          <a:xfrm>
            <a:off x="1601992" y="3600889"/>
            <a:ext cx="5697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Estadísticos descriptivos de bancos grandes y medianos</a:t>
            </a:r>
            <a:endParaRPr lang="es-MX" sz="1800" b="1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7716F3F-BFF1-46B2-BB3E-C39284191229}"/>
              </a:ext>
            </a:extLst>
          </p:cNvPr>
          <p:cNvSpPr/>
          <p:nvPr/>
        </p:nvSpPr>
        <p:spPr>
          <a:xfrm>
            <a:off x="2500584" y="611204"/>
            <a:ext cx="516117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>
              <a:spcAft>
                <a:spcPts val="1000"/>
              </a:spcAft>
            </a:pPr>
            <a:r>
              <a:rPr lang="es-EC" sz="1800" b="1" dirty="0">
                <a:latin typeface="Times New Roman" panose="02020603050405020304" pitchFamily="18" charset="0"/>
              </a:rPr>
              <a:t>Estadísticos descriptivos del total de bancos</a:t>
            </a:r>
            <a:endParaRPr lang="es-MX" sz="1800" b="1" dirty="0">
              <a:latin typeface="Times New Roman" panose="02020603050405020304" pitchFamily="18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06F09FAA-B8E0-4B61-B9F4-48F3DF1EF09D}"/>
              </a:ext>
            </a:extLst>
          </p:cNvPr>
          <p:cNvSpPr/>
          <p:nvPr/>
        </p:nvSpPr>
        <p:spPr>
          <a:xfrm>
            <a:off x="7448551" y="3568313"/>
            <a:ext cx="3954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>
              <a:spcAft>
                <a:spcPts val="1000"/>
              </a:spcAft>
            </a:pPr>
            <a:r>
              <a:rPr lang="es-EC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Estadísticos descriptivos de Quito</a:t>
            </a:r>
            <a:endParaRPr lang="es-MX" sz="11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3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838265"/>
              </p:ext>
            </p:extLst>
          </p:nvPr>
        </p:nvGraphicFramePr>
        <p:xfrm>
          <a:off x="2518207" y="926052"/>
          <a:ext cx="7780331" cy="3020314"/>
        </p:xfrm>
        <a:graphic>
          <a:graphicData uri="http://schemas.openxmlformats.org/drawingml/2006/table">
            <a:tbl>
              <a:tblPr firstRow="1" firstCol="1" bandRow="1"/>
              <a:tblGrid>
                <a:gridCol w="17583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22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22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80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894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1226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Variable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Obs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Mean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Min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2135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ROE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105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0.0664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-0.2970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0.2161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2135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MOR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105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0.0465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0.0000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0.2969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2135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LIQ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105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0.3383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0.1603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0.8612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9833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RISK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105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0.7485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0.3717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1.1284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2135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MIXAC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105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0.2803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0.0250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0.6456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2135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PIB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105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0.0205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-0.0158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0.0495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2135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INF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105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0.0213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-0.0020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0.0367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9994">
                <a:tc gridSpan="5"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776" marR="377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173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11428" y="-34297"/>
            <a:ext cx="12228508" cy="6860283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62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Conector recto 9"/>
          <p:cNvCxnSpPr/>
          <p:nvPr/>
        </p:nvCxnSpPr>
        <p:spPr>
          <a:xfrm>
            <a:off x="159999" y="125759"/>
            <a:ext cx="12058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59999" y="114327"/>
            <a:ext cx="0" cy="64815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7142" y="596749"/>
            <a:ext cx="1277488" cy="126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380955" y="262952"/>
            <a:ext cx="1097136" cy="2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8507893" y="192082"/>
            <a:ext cx="3604744" cy="48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kumimoji="0" lang="es-ES_tradnl" altLang="en-US" sz="2800" i="1" dirty="0"/>
              <a:t>Resultados </a:t>
            </a:r>
            <a:endParaRPr kumimoji="0" lang="es-ES" altLang="en-US" sz="4000" b="0" dirty="0">
              <a:latin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19699" y="2055142"/>
            <a:ext cx="1475808" cy="34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1800" i="1" dirty="0">
                <a:solidFill>
                  <a:schemeClr val="tx1"/>
                </a:solidFill>
              </a:rPr>
              <a:t>Introducción</a:t>
            </a:r>
            <a:endParaRPr kumimoji="0" lang="es-ES" altLang="en-US" sz="2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82129" y="2706699"/>
            <a:ext cx="1439813" cy="3700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2000" i="1" dirty="0">
                <a:solidFill>
                  <a:schemeClr val="tx1"/>
                </a:solidFill>
              </a:rPr>
              <a:t>Capítulo I</a:t>
            </a:r>
            <a:endParaRPr kumimoji="0" lang="es-ES" altLang="en-US" sz="3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82129" y="3452579"/>
            <a:ext cx="1475808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2000" i="1" dirty="0">
                <a:solidFill>
                  <a:schemeClr val="tx1"/>
                </a:solidFill>
              </a:rPr>
              <a:t>Capítulo II</a:t>
            </a:r>
            <a:endParaRPr kumimoji="0" lang="es-ES" altLang="en-US" sz="3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82129" y="4237213"/>
            <a:ext cx="1511803" cy="37006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2000" i="1" dirty="0"/>
              <a:t>Capítulo III</a:t>
            </a:r>
            <a:endParaRPr kumimoji="0" lang="es-ES" altLang="en-US" sz="3200" b="0" dirty="0"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63792" y="5080144"/>
            <a:ext cx="1475808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kumimoji="0" lang="es-ES_tradnl" altLang="en-US" sz="2000" i="1" dirty="0">
                <a:solidFill>
                  <a:schemeClr val="tx1"/>
                </a:solidFill>
              </a:rPr>
              <a:t>Capítulo IV</a:t>
            </a:r>
            <a:endParaRPr kumimoji="0" lang="es-ES" altLang="en-US" sz="3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 Box 65"/>
          <p:cNvSpPr txBox="1">
            <a:spLocks noChangeArrowheads="1"/>
          </p:cNvSpPr>
          <p:nvPr/>
        </p:nvSpPr>
        <p:spPr bwMode="auto">
          <a:xfrm>
            <a:off x="2323246" y="1132712"/>
            <a:ext cx="7505275" cy="4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0" lang="es-E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Evolución de variables:</a:t>
            </a: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2323245" y="1559847"/>
            <a:ext cx="7015837" cy="0"/>
          </a:xfrm>
          <a:prstGeom prst="line">
            <a:avLst/>
          </a:prstGeom>
          <a:noFill/>
          <a:ln w="50800">
            <a:solidFill>
              <a:srgbClr val="66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04B0271E-543D-4ECB-BF55-C14495E59C30}"/>
              </a:ext>
            </a:extLst>
          </p:cNvPr>
          <p:cNvPicPr/>
          <p:nvPr/>
        </p:nvPicPr>
        <p:blipFill rotWithShape="1">
          <a:blip r:embed="rId5"/>
          <a:srcRect l="5165"/>
          <a:stretch/>
        </p:blipFill>
        <p:spPr>
          <a:xfrm>
            <a:off x="1693933" y="1857041"/>
            <a:ext cx="4257258" cy="4021001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794BD419-04FE-49AC-856F-DEA3FBE6A3F5}"/>
              </a:ext>
            </a:extLst>
          </p:cNvPr>
          <p:cNvPicPr/>
          <p:nvPr/>
        </p:nvPicPr>
        <p:blipFill rotWithShape="1">
          <a:blip r:embed="rId6"/>
          <a:srcRect l="5677" r="-1"/>
          <a:stretch/>
        </p:blipFill>
        <p:spPr>
          <a:xfrm>
            <a:off x="4832196" y="1854737"/>
            <a:ext cx="4257258" cy="4025607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431DC4DE-E529-440D-AE15-64658E9BA868}"/>
              </a:ext>
            </a:extLst>
          </p:cNvPr>
          <p:cNvPicPr/>
          <p:nvPr/>
        </p:nvPicPr>
        <p:blipFill rotWithShape="1">
          <a:blip r:embed="rId7"/>
          <a:srcRect l="4673"/>
          <a:stretch/>
        </p:blipFill>
        <p:spPr>
          <a:xfrm>
            <a:off x="7956464" y="1857041"/>
            <a:ext cx="4332607" cy="4021001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912503" y="3959111"/>
            <a:ext cx="432048" cy="26161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100" dirty="0">
                <a:latin typeface="+mj-lt"/>
              </a:rPr>
              <a:t>7,83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2656489" y="3992939"/>
            <a:ext cx="432048" cy="26161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100" dirty="0">
                <a:latin typeface="+mj-lt"/>
              </a:rPr>
              <a:t>8,20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3640077" y="4611452"/>
            <a:ext cx="432048" cy="26161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100" dirty="0">
                <a:latin typeface="+mj-lt"/>
              </a:rPr>
              <a:t>4,31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4361905" y="4223208"/>
            <a:ext cx="432048" cy="26161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100" dirty="0">
                <a:latin typeface="+mj-lt"/>
              </a:rPr>
              <a:t>6,69 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1891198" y="2698598"/>
            <a:ext cx="432048" cy="26161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100" dirty="0">
                <a:latin typeface="+mj-lt"/>
              </a:rPr>
              <a:t>11,8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2710830" y="2397495"/>
            <a:ext cx="432048" cy="26161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100" dirty="0">
                <a:latin typeface="+mj-lt"/>
              </a:rPr>
              <a:t>13,1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3606538" y="3395844"/>
            <a:ext cx="432048" cy="26161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100" dirty="0">
                <a:latin typeface="+mj-lt"/>
              </a:rPr>
              <a:t>7,42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4361905" y="2871102"/>
            <a:ext cx="432048" cy="26161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100" dirty="0">
                <a:latin typeface="+mj-lt"/>
              </a:rPr>
              <a:t>10,8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5171160" y="3435891"/>
            <a:ext cx="609010" cy="26161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100" dirty="0">
                <a:latin typeface="+mj-lt"/>
              </a:rPr>
              <a:t>32,38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5231110" y="2472437"/>
            <a:ext cx="549060" cy="26161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100" dirty="0">
                <a:latin typeface="+mj-lt"/>
              </a:rPr>
              <a:t>35,31</a:t>
            </a:r>
          </a:p>
        </p:txBody>
      </p:sp>
      <p:sp>
        <p:nvSpPr>
          <p:cNvPr id="37" name="36 CuadroTexto"/>
          <p:cNvSpPr txBox="1"/>
          <p:nvPr/>
        </p:nvSpPr>
        <p:spPr>
          <a:xfrm>
            <a:off x="5932570" y="3435891"/>
            <a:ext cx="609010" cy="26161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100" dirty="0">
                <a:latin typeface="+mj-lt"/>
              </a:rPr>
              <a:t>29,27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6815286" y="3134234"/>
            <a:ext cx="609010" cy="26161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100" dirty="0">
                <a:latin typeface="+mj-lt"/>
              </a:rPr>
              <a:t>38,06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7247334" y="3554264"/>
            <a:ext cx="609010" cy="26161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100" dirty="0">
                <a:latin typeface="+mj-lt"/>
              </a:rPr>
              <a:t>32,21</a:t>
            </a:r>
          </a:p>
        </p:txBody>
      </p:sp>
      <p:sp>
        <p:nvSpPr>
          <p:cNvPr id="40" name="39 CuadroTexto"/>
          <p:cNvSpPr txBox="1"/>
          <p:nvPr/>
        </p:nvSpPr>
        <p:spPr>
          <a:xfrm>
            <a:off x="5801353" y="2755642"/>
            <a:ext cx="549060" cy="26161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100" dirty="0">
                <a:latin typeface="+mj-lt"/>
              </a:rPr>
              <a:t>30,82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6815286" y="2341632"/>
            <a:ext cx="549060" cy="26161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100" dirty="0">
                <a:latin typeface="+mj-lt"/>
              </a:rPr>
              <a:t>38,53</a:t>
            </a:r>
          </a:p>
        </p:txBody>
      </p:sp>
      <p:sp>
        <p:nvSpPr>
          <p:cNvPr id="42" name="41 CuadroTexto"/>
          <p:cNvSpPr txBox="1"/>
          <p:nvPr/>
        </p:nvSpPr>
        <p:spPr>
          <a:xfrm>
            <a:off x="7370906" y="2659105"/>
            <a:ext cx="549060" cy="26161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100" dirty="0">
                <a:latin typeface="+mj-lt"/>
              </a:rPr>
              <a:t>31,58</a:t>
            </a:r>
          </a:p>
        </p:txBody>
      </p:sp>
      <p:sp>
        <p:nvSpPr>
          <p:cNvPr id="43" name="42 CuadroTexto"/>
          <p:cNvSpPr txBox="1"/>
          <p:nvPr/>
        </p:nvSpPr>
        <p:spPr>
          <a:xfrm>
            <a:off x="8480444" y="3680185"/>
            <a:ext cx="609010" cy="26161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100" dirty="0">
                <a:latin typeface="+mj-lt"/>
              </a:rPr>
              <a:t>27,43</a:t>
            </a:r>
          </a:p>
        </p:txBody>
      </p:sp>
      <p:sp>
        <p:nvSpPr>
          <p:cNvPr id="44" name="43 CuadroTexto"/>
          <p:cNvSpPr txBox="1"/>
          <p:nvPr/>
        </p:nvSpPr>
        <p:spPr>
          <a:xfrm>
            <a:off x="9828521" y="2575894"/>
            <a:ext cx="609010" cy="26161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100" dirty="0">
                <a:latin typeface="+mj-lt"/>
              </a:rPr>
              <a:t>30,87</a:t>
            </a:r>
          </a:p>
        </p:txBody>
      </p:sp>
      <p:sp>
        <p:nvSpPr>
          <p:cNvPr id="45" name="44 CuadroTexto"/>
          <p:cNvSpPr txBox="1"/>
          <p:nvPr/>
        </p:nvSpPr>
        <p:spPr>
          <a:xfrm>
            <a:off x="10437531" y="2812148"/>
            <a:ext cx="609010" cy="26161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100" dirty="0">
                <a:latin typeface="+mj-lt"/>
              </a:rPr>
              <a:t>30,99</a:t>
            </a:r>
          </a:p>
        </p:txBody>
      </p:sp>
      <p:sp>
        <p:nvSpPr>
          <p:cNvPr id="46" name="45 CuadroTexto"/>
          <p:cNvSpPr txBox="1"/>
          <p:nvPr/>
        </p:nvSpPr>
        <p:spPr>
          <a:xfrm>
            <a:off x="8417531" y="3038847"/>
            <a:ext cx="549060" cy="26161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100" dirty="0">
                <a:latin typeface="+mj-lt"/>
              </a:rPr>
              <a:t>27,86</a:t>
            </a:r>
          </a:p>
        </p:txBody>
      </p:sp>
      <p:sp>
        <p:nvSpPr>
          <p:cNvPr id="47" name="46 CuadroTexto"/>
          <p:cNvSpPr txBox="1"/>
          <p:nvPr/>
        </p:nvSpPr>
        <p:spPr>
          <a:xfrm>
            <a:off x="9339082" y="3740965"/>
            <a:ext cx="549060" cy="26161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100" dirty="0">
                <a:latin typeface="+mj-lt"/>
              </a:rPr>
              <a:t>26,29</a:t>
            </a:r>
          </a:p>
        </p:txBody>
      </p:sp>
      <p:sp>
        <p:nvSpPr>
          <p:cNvPr id="48" name="47 CuadroTexto"/>
          <p:cNvSpPr txBox="1"/>
          <p:nvPr/>
        </p:nvSpPr>
        <p:spPr>
          <a:xfrm>
            <a:off x="10035735" y="3435891"/>
            <a:ext cx="549060" cy="26161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100" dirty="0">
                <a:latin typeface="+mj-lt"/>
              </a:rPr>
              <a:t>30,44</a:t>
            </a:r>
          </a:p>
        </p:txBody>
      </p:sp>
      <p:sp>
        <p:nvSpPr>
          <p:cNvPr id="49" name="48 CuadroTexto"/>
          <p:cNvSpPr txBox="1"/>
          <p:nvPr/>
        </p:nvSpPr>
        <p:spPr>
          <a:xfrm>
            <a:off x="10584795" y="3740965"/>
            <a:ext cx="549060" cy="26161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100" dirty="0">
                <a:latin typeface="+mj-lt"/>
              </a:rPr>
              <a:t>28,48</a:t>
            </a:r>
          </a:p>
        </p:txBody>
      </p:sp>
    </p:spTree>
    <p:extLst>
      <p:ext uri="{BB962C8B-B14F-4D97-AF65-F5344CB8AC3E}">
        <p14:creationId xmlns:p14="http://schemas.microsoft.com/office/powerpoint/2010/main" val="3797812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11428" y="-34297"/>
            <a:ext cx="12228508" cy="6860283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62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Conector recto 9"/>
          <p:cNvCxnSpPr/>
          <p:nvPr/>
        </p:nvCxnSpPr>
        <p:spPr>
          <a:xfrm>
            <a:off x="159999" y="125759"/>
            <a:ext cx="12058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59999" y="114327"/>
            <a:ext cx="0" cy="64815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7142" y="596749"/>
            <a:ext cx="1277488" cy="126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380955" y="262952"/>
            <a:ext cx="1097136" cy="2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8507893" y="192082"/>
            <a:ext cx="3604744" cy="48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kumimoji="0" lang="es-ES_tradnl" altLang="en-US" sz="2800" i="1" dirty="0"/>
              <a:t>Resultados </a:t>
            </a:r>
            <a:endParaRPr kumimoji="0" lang="es-ES" altLang="en-US" sz="4000" b="0" dirty="0">
              <a:latin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19699" y="2055142"/>
            <a:ext cx="1475808" cy="34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1800" i="1" dirty="0">
                <a:solidFill>
                  <a:schemeClr val="tx1"/>
                </a:solidFill>
              </a:rPr>
              <a:t>Introducción</a:t>
            </a:r>
            <a:endParaRPr kumimoji="0" lang="es-ES" altLang="en-US" sz="2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82129" y="2706699"/>
            <a:ext cx="1439813" cy="3700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2000" i="1" dirty="0">
                <a:solidFill>
                  <a:schemeClr val="tx1"/>
                </a:solidFill>
              </a:rPr>
              <a:t>Capítulo I</a:t>
            </a:r>
            <a:endParaRPr kumimoji="0" lang="es-ES" altLang="en-US" sz="3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82129" y="3452579"/>
            <a:ext cx="1475808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2000" i="1" dirty="0">
                <a:solidFill>
                  <a:schemeClr val="tx1"/>
                </a:solidFill>
              </a:rPr>
              <a:t>Capítulo II</a:t>
            </a:r>
            <a:endParaRPr kumimoji="0" lang="es-ES" altLang="en-US" sz="3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82129" y="4237213"/>
            <a:ext cx="1511803" cy="37006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2000" i="1" dirty="0"/>
              <a:t>Capítulo III</a:t>
            </a:r>
            <a:endParaRPr kumimoji="0" lang="es-ES" altLang="en-US" sz="3200" b="0" dirty="0"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63792" y="5080144"/>
            <a:ext cx="1475808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kumimoji="0" lang="es-ES_tradnl" altLang="en-US" sz="2000" i="1" dirty="0">
                <a:solidFill>
                  <a:schemeClr val="tx1"/>
                </a:solidFill>
              </a:rPr>
              <a:t>Capítulo IV</a:t>
            </a:r>
            <a:endParaRPr kumimoji="0" lang="es-ES" altLang="en-US" sz="3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2679423" y="1398903"/>
            <a:ext cx="7015837" cy="0"/>
          </a:xfrm>
          <a:prstGeom prst="line">
            <a:avLst/>
          </a:prstGeom>
          <a:noFill/>
          <a:ln w="50800">
            <a:solidFill>
              <a:srgbClr val="66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22" name="21 Imagen"/>
          <p:cNvPicPr/>
          <p:nvPr/>
        </p:nvPicPr>
        <p:blipFill rotWithShape="1">
          <a:blip r:embed="rId5"/>
          <a:srcRect t="4217" b="2683"/>
          <a:stretch/>
        </p:blipFill>
        <p:spPr>
          <a:xfrm>
            <a:off x="2681017" y="1451725"/>
            <a:ext cx="8136904" cy="5144102"/>
          </a:xfrm>
          <a:prstGeom prst="rect">
            <a:avLst/>
          </a:prstGeom>
        </p:spPr>
      </p:pic>
      <p:sp>
        <p:nvSpPr>
          <p:cNvPr id="24" name="Text Box 65">
            <a:extLst>
              <a:ext uri="{FF2B5EF4-FFF2-40B4-BE49-F238E27FC236}">
                <a16:creationId xmlns:a16="http://schemas.microsoft.com/office/drawing/2014/main" xmlns="" id="{652E1243-5F50-4BE8-B6C1-50676088E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676" y="1011401"/>
            <a:ext cx="7505275" cy="4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0" lang="es-E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Evolución de variables: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3835992" y="4607273"/>
            <a:ext cx="609010" cy="26161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100" dirty="0">
                <a:latin typeface="+mj-lt"/>
              </a:rPr>
              <a:t>3,48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3832538" y="2465673"/>
            <a:ext cx="549060" cy="26161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100" dirty="0">
                <a:latin typeface="+mj-lt"/>
              </a:rPr>
              <a:t>7,83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3832538" y="3474201"/>
            <a:ext cx="609010" cy="261610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100" dirty="0">
                <a:latin typeface="+mj-lt"/>
              </a:rPr>
              <a:t>4,94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5159102" y="2226318"/>
            <a:ext cx="549060" cy="26161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100" dirty="0">
                <a:latin typeface="+mj-lt"/>
              </a:rPr>
              <a:t>8,20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7319342" y="4106408"/>
            <a:ext cx="549060" cy="26161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100" dirty="0">
                <a:latin typeface="+mj-lt"/>
              </a:rPr>
              <a:t>4,31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8111430" y="2890502"/>
            <a:ext cx="549060" cy="26161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100" dirty="0">
                <a:latin typeface="+mj-lt"/>
              </a:rPr>
              <a:t>6,69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7438052" y="5806058"/>
            <a:ext cx="609010" cy="261610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100" dirty="0">
                <a:latin typeface="+mj-lt"/>
              </a:rPr>
              <a:t>-1,57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8118764" y="4690280"/>
            <a:ext cx="609010" cy="261610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100" dirty="0">
                <a:latin typeface="+mj-lt"/>
              </a:rPr>
              <a:t>2,99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6829042" y="3076759"/>
            <a:ext cx="609010" cy="26161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100" dirty="0">
                <a:latin typeface="+mj-lt"/>
              </a:rPr>
              <a:t>5,86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8118764" y="3648656"/>
            <a:ext cx="609010" cy="26161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100" dirty="0">
                <a:latin typeface="+mj-lt"/>
              </a:rPr>
              <a:t>5,18</a:t>
            </a:r>
          </a:p>
        </p:txBody>
      </p:sp>
    </p:spTree>
    <p:extLst>
      <p:ext uri="{BB962C8B-B14F-4D97-AF65-F5344CB8AC3E}">
        <p14:creationId xmlns:p14="http://schemas.microsoft.com/office/powerpoint/2010/main" val="4129825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11428" y="-34297"/>
            <a:ext cx="12228508" cy="6860283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62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Conector recto 9"/>
          <p:cNvCxnSpPr/>
          <p:nvPr/>
        </p:nvCxnSpPr>
        <p:spPr>
          <a:xfrm>
            <a:off x="159999" y="125759"/>
            <a:ext cx="12058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59999" y="114327"/>
            <a:ext cx="0" cy="64815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7142" y="596749"/>
            <a:ext cx="1277488" cy="126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380955" y="262952"/>
            <a:ext cx="1097136" cy="2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8507893" y="192082"/>
            <a:ext cx="3604744" cy="48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kumimoji="0" lang="es-ES_tradnl" altLang="en-US" sz="2800" i="1" dirty="0"/>
              <a:t>Resultados </a:t>
            </a:r>
            <a:endParaRPr kumimoji="0" lang="es-ES" altLang="en-US" sz="4000" b="0" dirty="0">
              <a:latin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19699" y="2055142"/>
            <a:ext cx="1475808" cy="34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1800" i="1" dirty="0">
                <a:solidFill>
                  <a:schemeClr val="tx1"/>
                </a:solidFill>
              </a:rPr>
              <a:t>Introducción</a:t>
            </a:r>
            <a:endParaRPr kumimoji="0" lang="es-ES" altLang="en-US" sz="2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82129" y="2706699"/>
            <a:ext cx="1439813" cy="3700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2000" i="1" dirty="0">
                <a:solidFill>
                  <a:schemeClr val="tx1"/>
                </a:solidFill>
              </a:rPr>
              <a:t>Capítulo I</a:t>
            </a:r>
            <a:endParaRPr kumimoji="0" lang="es-ES" altLang="en-US" sz="3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82129" y="3452579"/>
            <a:ext cx="1475808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2000" i="1" dirty="0">
                <a:solidFill>
                  <a:schemeClr val="tx1"/>
                </a:solidFill>
              </a:rPr>
              <a:t>Capítulo II</a:t>
            </a:r>
            <a:endParaRPr kumimoji="0" lang="es-ES" altLang="en-US" sz="3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82129" y="4237213"/>
            <a:ext cx="1511803" cy="37006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2000" i="1" dirty="0"/>
              <a:t>Capítulo III</a:t>
            </a:r>
            <a:endParaRPr kumimoji="0" lang="es-ES" altLang="en-US" sz="3200" b="0" dirty="0"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63792" y="5080144"/>
            <a:ext cx="1475808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kumimoji="0" lang="es-ES_tradnl" altLang="en-US" sz="2000" i="1" dirty="0">
                <a:solidFill>
                  <a:schemeClr val="tx1"/>
                </a:solidFill>
              </a:rPr>
              <a:t>Capítulo IV</a:t>
            </a:r>
            <a:endParaRPr kumimoji="0" lang="es-ES" altLang="en-US" sz="3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 Box 65"/>
          <p:cNvSpPr txBox="1">
            <a:spLocks noChangeArrowheads="1"/>
          </p:cNvSpPr>
          <p:nvPr/>
        </p:nvSpPr>
        <p:spPr bwMode="auto">
          <a:xfrm>
            <a:off x="2323246" y="1132712"/>
            <a:ext cx="7505275" cy="4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0" lang="es-E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Evolución del crédito y de la morosidad:</a:t>
            </a: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2323245" y="1559847"/>
            <a:ext cx="7015837" cy="0"/>
          </a:xfrm>
          <a:prstGeom prst="line">
            <a:avLst/>
          </a:prstGeom>
          <a:noFill/>
          <a:ln w="50800">
            <a:solidFill>
              <a:srgbClr val="66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23" name="22 Imagen"/>
          <p:cNvPicPr/>
          <p:nvPr/>
        </p:nvPicPr>
        <p:blipFill rotWithShape="1">
          <a:blip r:embed="rId5"/>
          <a:srcRect t="10172"/>
          <a:stretch/>
        </p:blipFill>
        <p:spPr>
          <a:xfrm>
            <a:off x="1733895" y="1701603"/>
            <a:ext cx="6661160" cy="5157985"/>
          </a:xfrm>
          <a:prstGeom prst="rect">
            <a:avLst/>
          </a:prstGeom>
        </p:spPr>
      </p:pic>
      <p:pic>
        <p:nvPicPr>
          <p:cNvPr id="24" name="23 Imagen"/>
          <p:cNvPicPr/>
          <p:nvPr/>
        </p:nvPicPr>
        <p:blipFill rotWithShape="1">
          <a:blip r:embed="rId6"/>
          <a:srcRect l="4718" t="10270" r="24995"/>
          <a:stretch/>
        </p:blipFill>
        <p:spPr>
          <a:xfrm>
            <a:off x="7204364" y="2552246"/>
            <a:ext cx="4723490" cy="4260289"/>
          </a:xfrm>
          <a:prstGeom prst="rect">
            <a:avLst/>
          </a:prstGeom>
        </p:spPr>
      </p:pic>
      <p:sp>
        <p:nvSpPr>
          <p:cNvPr id="22" name="21 CuadroTexto"/>
          <p:cNvSpPr txBox="1"/>
          <p:nvPr/>
        </p:nvSpPr>
        <p:spPr>
          <a:xfrm>
            <a:off x="7761982" y="4839600"/>
            <a:ext cx="549060" cy="26161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100" dirty="0">
                <a:latin typeface="+mj-lt"/>
              </a:rPr>
              <a:t>7,55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7765102" y="5950074"/>
            <a:ext cx="549060" cy="261610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100" dirty="0">
                <a:latin typeface="+mj-lt"/>
              </a:rPr>
              <a:t>1,85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7761982" y="2945954"/>
            <a:ext cx="549060" cy="26161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100" dirty="0">
                <a:latin typeface="+mj-lt"/>
              </a:rPr>
              <a:t>12,40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7746336" y="3691748"/>
            <a:ext cx="549060" cy="261610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100" dirty="0">
                <a:latin typeface="+mj-lt"/>
              </a:rPr>
              <a:t>9,93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7749456" y="4291438"/>
            <a:ext cx="549060" cy="26161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100" dirty="0">
                <a:latin typeface="+mj-lt"/>
              </a:rPr>
              <a:t>9,32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9896960" y="2722999"/>
            <a:ext cx="549060" cy="26161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100" dirty="0">
                <a:latin typeface="+mj-lt"/>
              </a:rPr>
              <a:t>13,30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10274031" y="3820424"/>
            <a:ext cx="549060" cy="261610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100" dirty="0">
                <a:latin typeface="+mj-lt"/>
              </a:rPr>
              <a:t>12,49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11279782" y="2710364"/>
            <a:ext cx="549060" cy="261610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100" dirty="0">
                <a:latin typeface="+mj-lt"/>
              </a:rPr>
              <a:t>14,55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9347900" y="4787597"/>
            <a:ext cx="549060" cy="26161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100" dirty="0">
                <a:latin typeface="+mj-lt"/>
              </a:rPr>
              <a:t>7,69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11350622" y="5075477"/>
            <a:ext cx="549060" cy="26161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100" dirty="0">
                <a:latin typeface="+mj-lt"/>
              </a:rPr>
              <a:t>5,97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9581801" y="5450118"/>
            <a:ext cx="549060" cy="261610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100" dirty="0">
                <a:latin typeface="+mj-lt"/>
              </a:rPr>
              <a:t>5,32</a:t>
            </a:r>
          </a:p>
        </p:txBody>
      </p:sp>
      <p:sp>
        <p:nvSpPr>
          <p:cNvPr id="36" name="35 CuadroTexto"/>
          <p:cNvSpPr txBox="1"/>
          <p:nvPr/>
        </p:nvSpPr>
        <p:spPr>
          <a:xfrm>
            <a:off x="11307451" y="5583222"/>
            <a:ext cx="549060" cy="261610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100" dirty="0">
                <a:latin typeface="+mj-lt"/>
              </a:rPr>
              <a:t>3,98</a:t>
            </a:r>
          </a:p>
        </p:txBody>
      </p:sp>
      <p:sp>
        <p:nvSpPr>
          <p:cNvPr id="37" name="36 CuadroTexto"/>
          <p:cNvSpPr txBox="1"/>
          <p:nvPr/>
        </p:nvSpPr>
        <p:spPr>
          <a:xfrm>
            <a:off x="10455659" y="2906593"/>
            <a:ext cx="549060" cy="26161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100" dirty="0">
                <a:latin typeface="+mj-lt"/>
              </a:rPr>
              <a:t>13,56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11334976" y="3822553"/>
            <a:ext cx="549060" cy="26161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100" dirty="0">
                <a:latin typeface="+mj-lt"/>
              </a:rPr>
              <a:t>11,57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11350622" y="3224272"/>
            <a:ext cx="549060" cy="26161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100" dirty="0">
                <a:latin typeface="+mj-lt"/>
              </a:rPr>
              <a:t>13,22</a:t>
            </a:r>
          </a:p>
        </p:txBody>
      </p:sp>
    </p:spTree>
    <p:extLst>
      <p:ext uri="{BB962C8B-B14F-4D97-AF65-F5344CB8AC3E}">
        <p14:creationId xmlns:p14="http://schemas.microsoft.com/office/powerpoint/2010/main" val="3797812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11428" y="-34297"/>
            <a:ext cx="12228508" cy="6860283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62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Conector recto 9"/>
          <p:cNvCxnSpPr/>
          <p:nvPr/>
        </p:nvCxnSpPr>
        <p:spPr>
          <a:xfrm>
            <a:off x="159999" y="125759"/>
            <a:ext cx="12058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59999" y="114327"/>
            <a:ext cx="0" cy="64815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7142" y="596749"/>
            <a:ext cx="1277488" cy="126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380955" y="262952"/>
            <a:ext cx="1097136" cy="2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8507893" y="192082"/>
            <a:ext cx="3604744" cy="48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kumimoji="0" lang="es-ES_tradnl" altLang="en-US" sz="2800" i="1" dirty="0"/>
              <a:t>Resultados</a:t>
            </a:r>
            <a:endParaRPr kumimoji="0" lang="es-ES" altLang="en-US" sz="4000" b="0" dirty="0">
              <a:latin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19699" y="2055142"/>
            <a:ext cx="1475808" cy="34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1800" i="1" dirty="0">
                <a:solidFill>
                  <a:schemeClr val="tx1"/>
                </a:solidFill>
              </a:rPr>
              <a:t>Introducción</a:t>
            </a:r>
            <a:endParaRPr kumimoji="0" lang="es-ES" altLang="en-US" sz="2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82129" y="2706699"/>
            <a:ext cx="1439813" cy="3700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2000" i="1" dirty="0">
                <a:solidFill>
                  <a:schemeClr val="tx1"/>
                </a:solidFill>
              </a:rPr>
              <a:t>Capítulo I</a:t>
            </a:r>
            <a:endParaRPr kumimoji="0" lang="es-ES" altLang="en-US" sz="3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82129" y="3452579"/>
            <a:ext cx="1475808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2000" i="1" dirty="0">
                <a:solidFill>
                  <a:schemeClr val="tx1"/>
                </a:solidFill>
              </a:rPr>
              <a:t>Capítulo II</a:t>
            </a:r>
            <a:endParaRPr kumimoji="0" lang="es-ES" altLang="en-US" sz="3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82129" y="4237213"/>
            <a:ext cx="1511803" cy="37006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2000" i="1" dirty="0"/>
              <a:t>Capítulo III</a:t>
            </a:r>
            <a:endParaRPr kumimoji="0" lang="es-ES" altLang="en-US" sz="3200" b="0" dirty="0"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63792" y="5080144"/>
            <a:ext cx="1475808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kumimoji="0" lang="es-ES_tradnl" altLang="en-US" sz="2000" i="1" dirty="0">
                <a:solidFill>
                  <a:schemeClr val="tx1"/>
                </a:solidFill>
              </a:rPr>
              <a:t>Capítulo IV</a:t>
            </a:r>
            <a:endParaRPr kumimoji="0" lang="es-ES" altLang="en-US" sz="3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579881"/>
              </p:ext>
            </p:extLst>
          </p:nvPr>
        </p:nvGraphicFramePr>
        <p:xfrm>
          <a:off x="2062758" y="551019"/>
          <a:ext cx="5256584" cy="6217920"/>
        </p:xfrm>
        <a:graphic>
          <a:graphicData uri="http://schemas.openxmlformats.org/drawingml/2006/table">
            <a:tbl>
              <a:tblPr firstRow="1" firstCol="1" bandRow="1"/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59902"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Variable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594" marR="295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Todos los bancos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594" marR="295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Bancos Grandes y Medianos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594" marR="295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972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Coef.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594" marR="2959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Coef.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594" marR="2959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9207"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ROE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594" marR="2959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0.287*** 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594" marR="295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-0.075</a:t>
                      </a:r>
                      <a:endParaRPr lang="es-EC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594" marR="295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20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(0.075)</a:t>
                      </a:r>
                      <a:endParaRPr lang="es-EC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594" marR="295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(0.208)</a:t>
                      </a:r>
                      <a:endParaRPr lang="es-EC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594" marR="295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9207"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MOR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594" marR="295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-0.867***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594" marR="295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-0.558</a:t>
                      </a:r>
                      <a:endParaRPr lang="es-EC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594" marR="295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920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(-0.176)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594" marR="295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(-0.908)</a:t>
                      </a:r>
                      <a:endParaRPr lang="es-EC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594" marR="295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9207"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LIQ</a:t>
                      </a:r>
                      <a:endParaRPr lang="es-EC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594" marR="295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-0.131*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594" marR="295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-0.103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594" marR="295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920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(-0.063)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594" marR="295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(-0.076)</a:t>
                      </a:r>
                      <a:endParaRPr lang="es-EC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594" marR="295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9207"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RISK</a:t>
                      </a:r>
                      <a:endParaRPr lang="es-EC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594" marR="295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-0.172**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594" marR="295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-0.176**</a:t>
                      </a:r>
                      <a:endParaRPr lang="es-EC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594" marR="295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920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(-0.06)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594" marR="295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(-0.065)</a:t>
                      </a:r>
                      <a:endParaRPr lang="es-EC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594" marR="295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9207"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MIXAC</a:t>
                      </a:r>
                      <a:endParaRPr lang="es-EC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594" marR="295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0.059</a:t>
                      </a:r>
                      <a:endParaRPr lang="es-EC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594" marR="295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0.237*</a:t>
                      </a:r>
                      <a:endParaRPr lang="es-EC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594" marR="295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920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(-0.101)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594" marR="295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(-0.115)</a:t>
                      </a:r>
                      <a:endParaRPr lang="es-EC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594" marR="295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9207"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PIB</a:t>
                      </a:r>
                      <a:endParaRPr lang="es-EC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594" marR="295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0.571** </a:t>
                      </a:r>
                      <a:endParaRPr lang="es-EC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594" marR="295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0.869**</a:t>
                      </a:r>
                      <a:endParaRPr lang="es-EC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594" marR="295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920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(-0.186)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594" marR="295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(-0.324)</a:t>
                      </a:r>
                      <a:endParaRPr lang="es-EC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594" marR="295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9207"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INF</a:t>
                      </a:r>
                      <a:endParaRPr lang="es-EC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594" marR="295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-0.049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594" marR="295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0.385</a:t>
                      </a:r>
                      <a:endParaRPr lang="es-EC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594" marR="295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1920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(-0.241)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594" marR="295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(-0.412)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594" marR="295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208255"/>
              </p:ext>
            </p:extLst>
          </p:nvPr>
        </p:nvGraphicFramePr>
        <p:xfrm>
          <a:off x="7391350" y="596749"/>
          <a:ext cx="4248472" cy="5539262"/>
        </p:xfrm>
        <a:graphic>
          <a:graphicData uri="http://schemas.openxmlformats.org/drawingml/2006/table">
            <a:tbl>
              <a:tblPr firstRow="1" firstCol="1" bandRow="1"/>
              <a:tblGrid>
                <a:gridCol w="1728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5606">
                <a:tc rowSpan="2"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Variable</a:t>
                      </a:r>
                      <a:endParaRPr lang="es-EC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20" marR="423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Bancos de Quito</a:t>
                      </a:r>
                      <a:endParaRPr lang="es-EC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20" marR="4232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21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Coef.</a:t>
                      </a:r>
                      <a:endParaRPr lang="es-EC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20" marR="423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4944">
                <a:tc rowSpan="2"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ROE</a:t>
                      </a:r>
                      <a:endParaRPr lang="es-EC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20" marR="423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0.494***</a:t>
                      </a:r>
                      <a:endParaRPr lang="es-EC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20" marR="423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494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(0.096)</a:t>
                      </a:r>
                      <a:endParaRPr lang="es-EC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20" marR="423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4944">
                <a:tc rowSpan="2"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MOR</a:t>
                      </a:r>
                      <a:endParaRPr lang="es-EC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20" marR="423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-0.303</a:t>
                      </a:r>
                      <a:endParaRPr lang="es-EC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20" marR="423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494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(0.196)</a:t>
                      </a:r>
                      <a:endParaRPr lang="es-EC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20" marR="423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4944">
                <a:tc rowSpan="2"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MIXAC</a:t>
                      </a:r>
                      <a:endParaRPr lang="es-EC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20" marR="423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-0.029</a:t>
                      </a:r>
                      <a:endParaRPr lang="es-EC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20" marR="423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494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(0.057)</a:t>
                      </a:r>
                      <a:endParaRPr lang="es-EC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20" marR="423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4944">
                <a:tc rowSpan="2"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PIB</a:t>
                      </a:r>
                      <a:endParaRPr lang="es-EC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20" marR="423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0.139**</a:t>
                      </a:r>
                      <a:endParaRPr lang="es-EC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20" marR="423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494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(0.053)</a:t>
                      </a:r>
                      <a:endParaRPr lang="es-EC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20" marR="423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4944">
                <a:tc rowSpan="2"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INF</a:t>
                      </a:r>
                      <a:endParaRPr lang="es-EC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20" marR="423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-0.279</a:t>
                      </a:r>
                      <a:endParaRPr lang="es-EC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20" marR="423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494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(0.274)</a:t>
                      </a:r>
                      <a:endParaRPr lang="es-EC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20" marR="423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560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11428" y="-34297"/>
            <a:ext cx="12228508" cy="6860283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62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Conector recto 9"/>
          <p:cNvCxnSpPr/>
          <p:nvPr/>
        </p:nvCxnSpPr>
        <p:spPr>
          <a:xfrm>
            <a:off x="159999" y="125759"/>
            <a:ext cx="12058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59999" y="114327"/>
            <a:ext cx="0" cy="64815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7142" y="596749"/>
            <a:ext cx="1277488" cy="126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380955" y="262952"/>
            <a:ext cx="1097136" cy="2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8507893" y="192082"/>
            <a:ext cx="3604744" cy="48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kumimoji="0" lang="es-ES_tradnl" altLang="en-US" sz="2800" i="1" dirty="0"/>
              <a:t>Resultados</a:t>
            </a:r>
            <a:endParaRPr kumimoji="0" lang="es-ES" altLang="en-US" sz="4000" b="0" dirty="0">
              <a:latin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19699" y="2055142"/>
            <a:ext cx="1475808" cy="34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1800" i="1" dirty="0">
                <a:solidFill>
                  <a:schemeClr val="tx1"/>
                </a:solidFill>
              </a:rPr>
              <a:t>Introducción</a:t>
            </a:r>
            <a:endParaRPr kumimoji="0" lang="es-ES" altLang="en-US" sz="2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82129" y="2706699"/>
            <a:ext cx="1439813" cy="3700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2000" i="1" dirty="0">
                <a:solidFill>
                  <a:schemeClr val="tx1"/>
                </a:solidFill>
              </a:rPr>
              <a:t>Capítulo I</a:t>
            </a:r>
            <a:endParaRPr kumimoji="0" lang="es-ES" altLang="en-US" sz="3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82129" y="3452579"/>
            <a:ext cx="1475808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2000" i="1" dirty="0">
                <a:solidFill>
                  <a:schemeClr val="tx1"/>
                </a:solidFill>
              </a:rPr>
              <a:t>Capítulo II</a:t>
            </a:r>
            <a:endParaRPr kumimoji="0" lang="es-ES" altLang="en-US" sz="3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82129" y="4237213"/>
            <a:ext cx="1511803" cy="37006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2000" i="1" dirty="0"/>
              <a:t>Capítulo III</a:t>
            </a:r>
            <a:endParaRPr kumimoji="0" lang="es-ES" altLang="en-US" sz="3200" b="0" dirty="0"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63792" y="5080144"/>
            <a:ext cx="1475808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kumimoji="0" lang="es-ES_tradnl" altLang="en-US" sz="2000" i="1" dirty="0">
                <a:solidFill>
                  <a:schemeClr val="tx1"/>
                </a:solidFill>
              </a:rPr>
              <a:t>Capítulo IV</a:t>
            </a:r>
            <a:endParaRPr kumimoji="0" lang="es-ES" altLang="en-US" sz="3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D4F26F68-8511-4A37-849C-42A7AF674126}"/>
              </a:ext>
            </a:extLst>
          </p:cNvPr>
          <p:cNvSpPr/>
          <p:nvPr/>
        </p:nvSpPr>
        <p:spPr>
          <a:xfrm>
            <a:off x="2350790" y="1269920"/>
            <a:ext cx="6931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Resumen de resultados y solución de la hipótesis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613214E-373B-4B59-A570-127F15CDA8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2975" b="7819"/>
          <a:stretch/>
        </p:blipFill>
        <p:spPr>
          <a:xfrm>
            <a:off x="1965313" y="2320180"/>
            <a:ext cx="9818515" cy="315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89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11428" y="-34297"/>
            <a:ext cx="12228508" cy="6860283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62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Conector recto 9"/>
          <p:cNvCxnSpPr/>
          <p:nvPr/>
        </p:nvCxnSpPr>
        <p:spPr>
          <a:xfrm>
            <a:off x="159999" y="125759"/>
            <a:ext cx="12058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59999" y="114327"/>
            <a:ext cx="0" cy="64815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7142" y="596749"/>
            <a:ext cx="1277488" cy="126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380955" y="262952"/>
            <a:ext cx="1097136" cy="2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101567" y="217777"/>
            <a:ext cx="8011070" cy="48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kumimoji="0" lang="es-ES_tradnl" altLang="en-US" sz="2800" dirty="0"/>
              <a:t>Conclusiones</a:t>
            </a:r>
            <a:endParaRPr kumimoji="0" lang="es-ES" altLang="en-US" sz="4000" b="0" dirty="0">
              <a:latin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19699" y="2055142"/>
            <a:ext cx="1475808" cy="34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1800" i="1" dirty="0">
                <a:solidFill>
                  <a:schemeClr val="tx1"/>
                </a:solidFill>
              </a:rPr>
              <a:t>Introducción</a:t>
            </a:r>
            <a:endParaRPr kumimoji="0" lang="es-ES" altLang="en-US" sz="2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82129" y="2706699"/>
            <a:ext cx="1439813" cy="3700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2000" i="1" dirty="0">
                <a:solidFill>
                  <a:schemeClr val="tx1"/>
                </a:solidFill>
              </a:rPr>
              <a:t>Capítulo I</a:t>
            </a:r>
            <a:endParaRPr kumimoji="0" lang="es-ES" altLang="en-US" sz="3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82129" y="3452579"/>
            <a:ext cx="1475808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2000" i="1" dirty="0">
                <a:solidFill>
                  <a:schemeClr val="tx1"/>
                </a:solidFill>
              </a:rPr>
              <a:t>Capítulo II</a:t>
            </a:r>
            <a:endParaRPr kumimoji="0" lang="es-ES" altLang="en-US" sz="3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82129" y="4237298"/>
            <a:ext cx="1475808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2000" i="1" dirty="0">
                <a:solidFill>
                  <a:schemeClr val="tx1"/>
                </a:solidFill>
              </a:rPr>
              <a:t>Capítulo III</a:t>
            </a:r>
            <a:endParaRPr kumimoji="0" lang="es-ES" altLang="en-US" sz="3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76490" y="5080058"/>
            <a:ext cx="1475808" cy="37006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kumimoji="0" lang="es-ES_tradnl" altLang="en-US" sz="2000" i="1" dirty="0"/>
              <a:t>Capítulo IV</a:t>
            </a:r>
            <a:endParaRPr kumimoji="0" lang="es-ES" altLang="en-US" sz="3200" b="0" dirty="0">
              <a:latin typeface="Arial" panose="020B0604020202020204" pitchFamily="34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3069642" y="1998312"/>
            <a:ext cx="8370064" cy="141998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020" tIns="33020" rIns="33020" bIns="3302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600" kern="12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902994786"/>
              </p:ext>
            </p:extLst>
          </p:nvPr>
        </p:nvGraphicFramePr>
        <p:xfrm>
          <a:off x="2710830" y="1226895"/>
          <a:ext cx="8270958" cy="5575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815286" y="1036296"/>
            <a:ext cx="20162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sz="1400" dirty="0">
                <a:latin typeface="+mj-lt"/>
              </a:rPr>
              <a:t>ROE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1400" dirty="0">
                <a:latin typeface="+mj-lt"/>
              </a:rPr>
              <a:t>MOR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1400" dirty="0">
                <a:latin typeface="+mj-lt"/>
              </a:rPr>
              <a:t>LIQ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1400" dirty="0">
                <a:latin typeface="+mj-lt"/>
              </a:rPr>
              <a:t>RISK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1400" dirty="0">
                <a:latin typeface="+mj-lt"/>
              </a:rPr>
              <a:t>MIXAC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8609814" y="2338970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+mj-lt"/>
              </a:rPr>
              <a:t>Relación ciclo económico y ciclo crediticio</a:t>
            </a:r>
          </a:p>
        </p:txBody>
      </p:sp>
      <p:sp>
        <p:nvSpPr>
          <p:cNvPr id="4" name="AutoShape 2" descr="Resultado de imagen para distrito metropolitano de Qui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9" name="18 Imagen" descr="SituaciÃ³n de CalderÃ³n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1" t="2741" r="14018"/>
          <a:stretch/>
        </p:blipFill>
        <p:spPr bwMode="auto">
          <a:xfrm>
            <a:off x="1652299" y="3822552"/>
            <a:ext cx="3506804" cy="252226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21 CuadroTexto"/>
          <p:cNvSpPr txBox="1"/>
          <p:nvPr/>
        </p:nvSpPr>
        <p:spPr>
          <a:xfrm>
            <a:off x="9871438" y="5064288"/>
            <a:ext cx="1408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+mj-lt"/>
              </a:rPr>
              <a:t>Relación ciclo económico y morosidad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9841904" y="4170725"/>
            <a:ext cx="1568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+mj-lt"/>
              </a:rPr>
              <a:t>No -&gt; inflación </a:t>
            </a:r>
          </a:p>
        </p:txBody>
      </p:sp>
      <p:cxnSp>
        <p:nvCxnSpPr>
          <p:cNvPr id="7" name="6 Conector recto de flecha"/>
          <p:cNvCxnSpPr/>
          <p:nvPr/>
        </p:nvCxnSpPr>
        <p:spPr>
          <a:xfrm flipV="1">
            <a:off x="9479582" y="4478502"/>
            <a:ext cx="362322" cy="2474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9479582" y="5080058"/>
            <a:ext cx="362322" cy="1850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24 Abrir llave"/>
          <p:cNvSpPr/>
          <p:nvPr/>
        </p:nvSpPr>
        <p:spPr>
          <a:xfrm>
            <a:off x="6455246" y="1056767"/>
            <a:ext cx="216024" cy="998375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8" name="27 Conector recto de flecha"/>
          <p:cNvCxnSpPr/>
          <p:nvPr/>
        </p:nvCxnSpPr>
        <p:spPr>
          <a:xfrm>
            <a:off x="8107102" y="2708302"/>
            <a:ext cx="3925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20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11428" y="-34297"/>
            <a:ext cx="12228508" cy="6860283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62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Conector recto 9"/>
          <p:cNvCxnSpPr/>
          <p:nvPr/>
        </p:nvCxnSpPr>
        <p:spPr>
          <a:xfrm>
            <a:off x="159999" y="125759"/>
            <a:ext cx="12058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59999" y="114327"/>
            <a:ext cx="0" cy="64815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7142" y="596749"/>
            <a:ext cx="1277488" cy="126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380955" y="262952"/>
            <a:ext cx="1097136" cy="2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101567" y="217777"/>
            <a:ext cx="8011070" cy="48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kumimoji="0" lang="es-ES_tradnl" altLang="en-US" sz="2800" dirty="0"/>
              <a:t>Recomendaciones</a:t>
            </a:r>
            <a:endParaRPr kumimoji="0" lang="es-ES" altLang="en-US" sz="4000" b="0" dirty="0">
              <a:latin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19699" y="2055142"/>
            <a:ext cx="1475808" cy="34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1800" i="1" dirty="0">
                <a:solidFill>
                  <a:schemeClr val="tx1"/>
                </a:solidFill>
              </a:rPr>
              <a:t>Introducción</a:t>
            </a:r>
            <a:endParaRPr kumimoji="0" lang="es-ES" altLang="en-US" sz="2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82129" y="2706699"/>
            <a:ext cx="1439813" cy="3700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2000" i="1" dirty="0">
                <a:solidFill>
                  <a:schemeClr val="tx1"/>
                </a:solidFill>
              </a:rPr>
              <a:t>Capítulo I</a:t>
            </a:r>
            <a:endParaRPr kumimoji="0" lang="es-ES" altLang="en-US" sz="3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82129" y="3452579"/>
            <a:ext cx="1475808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2000" i="1" dirty="0">
                <a:solidFill>
                  <a:schemeClr val="tx1"/>
                </a:solidFill>
              </a:rPr>
              <a:t>Capítulo II</a:t>
            </a:r>
            <a:endParaRPr kumimoji="0" lang="es-ES" altLang="en-US" sz="3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82129" y="4237298"/>
            <a:ext cx="1475808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2000" i="1" dirty="0">
                <a:solidFill>
                  <a:schemeClr val="tx1"/>
                </a:solidFill>
              </a:rPr>
              <a:t>Capítulo III</a:t>
            </a:r>
            <a:endParaRPr kumimoji="0" lang="es-ES" altLang="en-US" sz="3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76490" y="5080058"/>
            <a:ext cx="1475808" cy="37006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kumimoji="0" lang="es-ES_tradnl" altLang="en-US" sz="2000" i="1" dirty="0"/>
              <a:t>Capítulo IV</a:t>
            </a:r>
            <a:endParaRPr kumimoji="0" lang="es-ES" altLang="en-US" sz="3200" b="0" dirty="0">
              <a:latin typeface="Arial" panose="020B0604020202020204" pitchFamily="34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3069642" y="1998312"/>
            <a:ext cx="8370064" cy="141998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020" tIns="33020" rIns="33020" bIns="3302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600" kern="12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1990750" y="1107132"/>
            <a:ext cx="9591815" cy="3787075"/>
            <a:chOff x="1894730" y="1974328"/>
            <a:chExt cx="10171837" cy="3842912"/>
          </a:xfrm>
        </p:grpSpPr>
        <p:graphicFrame>
          <p:nvGraphicFramePr>
            <p:cNvPr id="2" name="1 Diagrama"/>
            <p:cNvGraphicFramePr/>
            <p:nvPr>
              <p:extLst>
                <p:ext uri="{D42A27DB-BD31-4B8C-83A1-F6EECF244321}">
                  <p14:modId xmlns:p14="http://schemas.microsoft.com/office/powerpoint/2010/main" val="934627315"/>
                </p:ext>
              </p:extLst>
            </p:nvPr>
          </p:nvGraphicFramePr>
          <p:xfrm>
            <a:off x="1894730" y="1974328"/>
            <a:ext cx="7483511" cy="38429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7342" y="2814787"/>
              <a:ext cx="3299225" cy="191893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215712091"/>
              </p:ext>
            </p:extLst>
          </p:nvPr>
        </p:nvGraphicFramePr>
        <p:xfrm>
          <a:off x="2638822" y="3822553"/>
          <a:ext cx="8126942" cy="3710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379215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11428" y="-34298"/>
            <a:ext cx="12228508" cy="6860270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82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2947035" y="361950"/>
                  <a:pt x="1794510" y="1360170"/>
                </a:cubicBezTo>
                <a:cubicBezTo>
                  <a:pt x="641985" y="2358390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62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59999" y="125759"/>
            <a:ext cx="12058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59999" y="114327"/>
            <a:ext cx="0" cy="64815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7142" y="596749"/>
            <a:ext cx="1277488" cy="126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380958" y="262952"/>
            <a:ext cx="1097136" cy="2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7690119" y="105240"/>
            <a:ext cx="4422520" cy="56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606" tIns="54804" rIns="109606" bIns="54804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kumimoji="0" lang="es-ES_tradnl" altLang="en-US" sz="3300" b="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endParaRPr kumimoji="0" lang="es-ES" altLang="en-US" sz="4800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65"/>
          <p:cNvSpPr txBox="1">
            <a:spLocks noChangeArrowheads="1"/>
          </p:cNvSpPr>
          <p:nvPr/>
        </p:nvSpPr>
        <p:spPr bwMode="auto">
          <a:xfrm>
            <a:off x="2375566" y="909514"/>
            <a:ext cx="8112128" cy="44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8850" tIns="54425" rIns="108850" bIns="54425">
            <a:spAutoFit/>
          </a:bodyPr>
          <a:lstStyle>
            <a:lvl1pPr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0"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ANTECEDENTES Y JUSTIFICACIÓN</a:t>
            </a:r>
            <a:r>
              <a:rPr kumimoji="0" lang="es-E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2375566" y="1307327"/>
            <a:ext cx="4896543" cy="0"/>
          </a:xfrm>
          <a:prstGeom prst="line">
            <a:avLst/>
          </a:prstGeom>
          <a:noFill/>
          <a:ln w="50800">
            <a:solidFill>
              <a:srgbClr val="66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8850" tIns="54425" rIns="108850" bIns="54425" anchor="ctr"/>
          <a:lstStyle/>
          <a:p>
            <a:endParaRPr lang="es-E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721873392"/>
              </p:ext>
            </p:extLst>
          </p:nvPr>
        </p:nvGraphicFramePr>
        <p:xfrm>
          <a:off x="2134766" y="1408953"/>
          <a:ext cx="9165938" cy="5417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575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2651048"/>
            <a:ext cx="12190413" cy="420853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9" name="Picture 2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2"/>
          <a:stretch/>
        </p:blipFill>
        <p:spPr bwMode="auto">
          <a:xfrm>
            <a:off x="0" y="0"/>
            <a:ext cx="12190413" cy="265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02A9E493-A46C-460B-89FD-C556EEF84075}"/>
              </a:ext>
            </a:extLst>
          </p:cNvPr>
          <p:cNvSpPr/>
          <p:nvPr/>
        </p:nvSpPr>
        <p:spPr>
          <a:xfrm>
            <a:off x="1434088" y="3743010"/>
            <a:ext cx="9098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Lucida Calligraphy" panose="03010101010101010101" pitchFamily="66" charset="0"/>
              </a:rPr>
              <a:t>Gracias por su atención.</a:t>
            </a:r>
          </a:p>
        </p:txBody>
      </p:sp>
    </p:spTree>
    <p:extLst>
      <p:ext uri="{BB962C8B-B14F-4D97-AF65-F5344CB8AC3E}">
        <p14:creationId xmlns:p14="http://schemas.microsoft.com/office/powerpoint/2010/main" val="391139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11428" y="-34298"/>
            <a:ext cx="12228508" cy="6860270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82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2947035" y="361950"/>
                  <a:pt x="1794510" y="1360170"/>
                </a:cubicBezTo>
                <a:cubicBezTo>
                  <a:pt x="641985" y="2358390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62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59999" y="125759"/>
            <a:ext cx="12058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59999" y="114327"/>
            <a:ext cx="0" cy="64815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7142" y="596749"/>
            <a:ext cx="1277488" cy="126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380958" y="262952"/>
            <a:ext cx="1097136" cy="2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7690119" y="105240"/>
            <a:ext cx="4422520" cy="56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606" tIns="54804" rIns="109606" bIns="54804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kumimoji="0" lang="es-ES_tradnl" altLang="en-US" sz="3300" b="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endParaRPr kumimoji="0" lang="es-ES" altLang="en-US" sz="4800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9" name="8 Imagen">
            <a:extLst>
              <a:ext uri="{FF2B5EF4-FFF2-40B4-BE49-F238E27FC236}">
                <a16:creationId xmlns:a16="http://schemas.microsoft.com/office/drawing/2014/main" xmlns="" id="{0C6C3991-77D2-4DD4-8CCD-E71DEACA1C1F}"/>
              </a:ext>
            </a:extLst>
          </p:cNvPr>
          <p:cNvPicPr/>
          <p:nvPr/>
        </p:nvPicPr>
        <p:blipFill rotWithShape="1">
          <a:blip r:embed="rId5"/>
          <a:srcRect l="5334" t="16182" r="1548" b="15974"/>
          <a:stretch/>
        </p:blipFill>
        <p:spPr bwMode="auto">
          <a:xfrm>
            <a:off x="1589044" y="1857042"/>
            <a:ext cx="5960735" cy="3801324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 Box 65"/>
          <p:cNvSpPr txBox="1">
            <a:spLocks noChangeArrowheads="1"/>
          </p:cNvSpPr>
          <p:nvPr/>
        </p:nvSpPr>
        <p:spPr bwMode="auto">
          <a:xfrm>
            <a:off x="2046762" y="1002661"/>
            <a:ext cx="8112128" cy="44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8850" tIns="54425" rIns="108850" bIns="54425">
            <a:spAutoFit/>
          </a:bodyPr>
          <a:lstStyle>
            <a:lvl1pPr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0"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ANTECEDENTES Y JUSTIFICACIÓN</a:t>
            </a:r>
            <a:r>
              <a:rPr kumimoji="0" lang="es-E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2206775" y="1464247"/>
            <a:ext cx="4896543" cy="0"/>
          </a:xfrm>
          <a:prstGeom prst="line">
            <a:avLst/>
          </a:prstGeom>
          <a:noFill/>
          <a:ln w="50800">
            <a:solidFill>
              <a:srgbClr val="66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8850" tIns="54425" rIns="108850" bIns="54425" anchor="ctr"/>
          <a:lstStyle/>
          <a:p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2046762" y="5787379"/>
            <a:ext cx="5380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>
                <a:latin typeface="+mj-lt"/>
              </a:rPr>
              <a:t>Fuente</a:t>
            </a:r>
            <a:r>
              <a:rPr lang="es-EC" sz="1400" dirty="0">
                <a:latin typeface="+mj-lt"/>
              </a:rPr>
              <a:t>: Superintendencia de Bancos del Ecuador, 2017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539648129"/>
              </p:ext>
            </p:extLst>
          </p:nvPr>
        </p:nvGraphicFramePr>
        <p:xfrm>
          <a:off x="8059676" y="1871635"/>
          <a:ext cx="3096343" cy="2751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5"/>
          <a:stretch/>
        </p:blipFill>
        <p:spPr bwMode="auto">
          <a:xfrm>
            <a:off x="7895406" y="4848560"/>
            <a:ext cx="3456384" cy="1619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97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11428" y="-34298"/>
            <a:ext cx="12228508" cy="6860270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82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2947035" y="361950"/>
                  <a:pt x="1794510" y="1360170"/>
                </a:cubicBezTo>
                <a:cubicBezTo>
                  <a:pt x="641985" y="2358390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62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59999" y="125759"/>
            <a:ext cx="12058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59999" y="114327"/>
            <a:ext cx="0" cy="64815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7142" y="596749"/>
            <a:ext cx="1277488" cy="126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380958" y="262952"/>
            <a:ext cx="1097136" cy="2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7690119" y="105240"/>
            <a:ext cx="4422520" cy="56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606" tIns="54804" rIns="109606" bIns="54804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kumimoji="0" lang="es-ES_tradnl" altLang="en-US" sz="3300" b="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endParaRPr kumimoji="0" lang="es-ES" altLang="en-US" sz="4800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9747911"/>
              </p:ext>
            </p:extLst>
          </p:nvPr>
        </p:nvGraphicFramePr>
        <p:xfrm>
          <a:off x="929526" y="1298631"/>
          <a:ext cx="11260887" cy="5451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 Box 65"/>
          <p:cNvSpPr txBox="1">
            <a:spLocks noChangeArrowheads="1"/>
          </p:cNvSpPr>
          <p:nvPr/>
        </p:nvSpPr>
        <p:spPr bwMode="auto">
          <a:xfrm>
            <a:off x="2422798" y="852461"/>
            <a:ext cx="8112128" cy="44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8850" tIns="54425" rIns="108850" bIns="54425">
            <a:spAutoFit/>
          </a:bodyPr>
          <a:lstStyle>
            <a:lvl1pPr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0"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ANTECEDENTES Y JUSTIFICACIÓN</a:t>
            </a:r>
            <a:r>
              <a:rPr kumimoji="0" lang="es-E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71511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11428" y="-116647"/>
            <a:ext cx="12228508" cy="6860283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62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159999" y="125759"/>
            <a:ext cx="12058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59999" y="114327"/>
            <a:ext cx="0" cy="64815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7142" y="234058"/>
            <a:ext cx="1277488" cy="114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9599951" y="192082"/>
            <a:ext cx="2512685" cy="48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kumimoji="0" lang="es-ES_tradnl" altLang="en-US" sz="2800" i="1" dirty="0"/>
              <a:t>Objetivos</a:t>
            </a:r>
            <a:endParaRPr kumimoji="0" lang="es-ES" altLang="en-US" sz="4000" b="0" dirty="0"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1748" y="2627076"/>
            <a:ext cx="1256343" cy="37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kumimoji="0" lang="es-ES_tradnl" altLang="en-US" sz="2000" i="1" dirty="0">
                <a:solidFill>
                  <a:schemeClr val="tx1"/>
                </a:solidFill>
              </a:rPr>
              <a:t>Capítulo I</a:t>
            </a:r>
            <a:endParaRPr kumimoji="0" lang="es-ES" altLang="en-US" sz="3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59999" y="3676738"/>
            <a:ext cx="1356187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kumimoji="0" lang="es-ES_tradnl" altLang="en-US" sz="2000" i="1" dirty="0">
                <a:solidFill>
                  <a:schemeClr val="tx1"/>
                </a:solidFill>
              </a:rPr>
              <a:t>Capítulo II</a:t>
            </a:r>
            <a:endParaRPr kumimoji="0" lang="es-ES" altLang="en-US" sz="3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59998" y="4779035"/>
            <a:ext cx="154271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2000" i="1" dirty="0">
                <a:solidFill>
                  <a:schemeClr val="tx1"/>
                </a:solidFill>
              </a:rPr>
              <a:t>Capítulo III</a:t>
            </a:r>
            <a:endParaRPr kumimoji="0" lang="es-ES" altLang="en-US" sz="3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59999" y="5842671"/>
            <a:ext cx="1542718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2000" i="1" dirty="0">
                <a:solidFill>
                  <a:schemeClr val="tx1"/>
                </a:solidFill>
              </a:rPr>
              <a:t>Capítulo IV</a:t>
            </a:r>
            <a:endParaRPr kumimoji="0" lang="es-ES" altLang="en-US" sz="3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329921664"/>
              </p:ext>
            </p:extLst>
          </p:nvPr>
        </p:nvGraphicFramePr>
        <p:xfrm>
          <a:off x="2318582" y="839999"/>
          <a:ext cx="8673167" cy="5539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42" name="Picture 2" descr="Resultado de imagen para moroso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38" y="4452456"/>
            <a:ext cx="3095625" cy="1476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128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11428" y="-34297"/>
            <a:ext cx="12228508" cy="6860283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62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Conector recto 9"/>
          <p:cNvCxnSpPr/>
          <p:nvPr/>
        </p:nvCxnSpPr>
        <p:spPr>
          <a:xfrm>
            <a:off x="159999" y="125759"/>
            <a:ext cx="12058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59999" y="114327"/>
            <a:ext cx="0" cy="64815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7142" y="596749"/>
            <a:ext cx="1277488" cy="126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380955" y="262952"/>
            <a:ext cx="1097136" cy="2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7974562" y="192082"/>
            <a:ext cx="4138074" cy="48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kumimoji="0" lang="es-ES_tradnl" altLang="en-US" sz="2800" i="1" dirty="0"/>
              <a:t>Revisión de la literatura</a:t>
            </a:r>
            <a:endParaRPr kumimoji="0" lang="es-ES" altLang="en-US" sz="4000" b="0" dirty="0">
              <a:latin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19699" y="2055142"/>
            <a:ext cx="1475808" cy="34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1800" i="1" dirty="0">
                <a:solidFill>
                  <a:schemeClr val="tx1"/>
                </a:solidFill>
              </a:rPr>
              <a:t>Introducción</a:t>
            </a:r>
            <a:endParaRPr kumimoji="0" lang="es-ES" altLang="en-US" sz="2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82129" y="2706699"/>
            <a:ext cx="1439813" cy="37006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2000" i="1" dirty="0"/>
              <a:t>Capítulo I</a:t>
            </a:r>
            <a:endParaRPr kumimoji="0" lang="es-ES" altLang="en-US" sz="3200" b="0" dirty="0"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82129" y="3452579"/>
            <a:ext cx="1475808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2000" i="1" dirty="0">
                <a:solidFill>
                  <a:schemeClr val="tx1"/>
                </a:solidFill>
              </a:rPr>
              <a:t>Capítulo II</a:t>
            </a:r>
            <a:endParaRPr kumimoji="0" lang="es-ES" altLang="en-US" sz="3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82129" y="4237298"/>
            <a:ext cx="1475808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2000" i="1" dirty="0">
                <a:solidFill>
                  <a:schemeClr val="tx1"/>
                </a:solidFill>
              </a:rPr>
              <a:t>Capítulo III</a:t>
            </a:r>
            <a:endParaRPr kumimoji="0" lang="es-ES" altLang="en-US" sz="3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63792" y="5080144"/>
            <a:ext cx="1475808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kumimoji="0" lang="es-ES_tradnl" altLang="en-US" sz="2000" i="1" dirty="0">
                <a:solidFill>
                  <a:schemeClr val="tx1"/>
                </a:solidFill>
              </a:rPr>
              <a:t>Capítulo IV</a:t>
            </a:r>
            <a:endParaRPr kumimoji="0" lang="es-ES" altLang="en-US" sz="3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 Box 65"/>
          <p:cNvSpPr txBox="1">
            <a:spLocks noChangeArrowheads="1"/>
          </p:cNvSpPr>
          <p:nvPr/>
        </p:nvSpPr>
        <p:spPr bwMode="auto">
          <a:xfrm>
            <a:off x="2350790" y="1052984"/>
            <a:ext cx="9171540" cy="4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0" lang="es-E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MARCO TEÓRICO:</a:t>
            </a: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1990750" y="1442388"/>
            <a:ext cx="8530889" cy="0"/>
          </a:xfrm>
          <a:prstGeom prst="line">
            <a:avLst/>
          </a:prstGeom>
          <a:noFill/>
          <a:ln w="50800">
            <a:solidFill>
              <a:srgbClr val="66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369202493"/>
              </p:ext>
            </p:extLst>
          </p:nvPr>
        </p:nvGraphicFramePr>
        <p:xfrm>
          <a:off x="799837" y="1483971"/>
          <a:ext cx="9836696" cy="5012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0043599" y="4295414"/>
            <a:ext cx="2759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/>
              <a:t>E</a:t>
            </a:r>
            <a:endParaRPr lang="es-EC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F78B65F-8F30-4346-8AFB-65CFE37ADBEB}"/>
              </a:ext>
            </a:extLst>
          </p:cNvPr>
          <p:cNvSpPr txBox="1"/>
          <p:nvPr/>
        </p:nvSpPr>
        <p:spPr>
          <a:xfrm>
            <a:off x="9720209" y="1771028"/>
            <a:ext cx="2470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/>
              <a:t>Hayek</a:t>
            </a:r>
          </a:p>
          <a:p>
            <a:r>
              <a:rPr lang="es-MX" sz="1800" dirty="0"/>
              <a:t>Schumpeter</a:t>
            </a:r>
          </a:p>
          <a:p>
            <a:r>
              <a:rPr lang="es-MX" sz="1800" dirty="0"/>
              <a:t>Arthur Burns y Mitchel</a:t>
            </a:r>
          </a:p>
          <a:p>
            <a:r>
              <a:rPr lang="es-MX" sz="1800" dirty="0"/>
              <a:t>Berger, Allen y Udell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01FFCD74-CB14-4D05-BA4E-04A2FBB5EF46}"/>
              </a:ext>
            </a:extLst>
          </p:cNvPr>
          <p:cNvSpPr txBox="1"/>
          <p:nvPr/>
        </p:nvSpPr>
        <p:spPr>
          <a:xfrm>
            <a:off x="9641742" y="3540102"/>
            <a:ext cx="2470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/>
              <a:t>Von Mises</a:t>
            </a:r>
          </a:p>
          <a:p>
            <a:r>
              <a:rPr lang="es-MX" sz="1800" dirty="0"/>
              <a:t>Friedman y Fisher</a:t>
            </a:r>
          </a:p>
          <a:p>
            <a:r>
              <a:rPr lang="es-MX" sz="1800" dirty="0"/>
              <a:t>Keynes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7801AA75-1936-4F99-B724-E4DBCEFF87BB}"/>
              </a:ext>
            </a:extLst>
          </p:cNvPr>
          <p:cNvSpPr txBox="1"/>
          <p:nvPr/>
        </p:nvSpPr>
        <p:spPr>
          <a:xfrm>
            <a:off x="9641742" y="4730362"/>
            <a:ext cx="2652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/>
              <a:t>Onitcanschi</a:t>
            </a:r>
          </a:p>
          <a:p>
            <a:r>
              <a:rPr lang="es-MX" sz="1800" dirty="0"/>
              <a:t>Ross y Randolph</a:t>
            </a:r>
          </a:p>
          <a:p>
            <a:r>
              <a:rPr lang="es-MX" sz="1800" dirty="0"/>
              <a:t>Van Horne y Wachowicz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EE3E88C4-CEE3-4901-82BD-51D45A97BDBD}"/>
              </a:ext>
            </a:extLst>
          </p:cNvPr>
          <p:cNvSpPr txBox="1"/>
          <p:nvPr/>
        </p:nvSpPr>
        <p:spPr>
          <a:xfrm>
            <a:off x="9672460" y="5609227"/>
            <a:ext cx="265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/>
              <a:t>Mishkin Frederic</a:t>
            </a:r>
          </a:p>
        </p:txBody>
      </p:sp>
    </p:spTree>
    <p:extLst>
      <p:ext uri="{BB962C8B-B14F-4D97-AF65-F5344CB8AC3E}">
        <p14:creationId xmlns:p14="http://schemas.microsoft.com/office/powerpoint/2010/main" val="255695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>
            <a:extLst>
              <a:ext uri="{FF2B5EF4-FFF2-40B4-BE49-F238E27FC236}">
                <a16:creationId xmlns:a16="http://schemas.microsoft.com/office/drawing/2014/main" xmlns="" id="{3E6F4F3C-B2AA-4D31-8DB3-1473539D2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40" y="883211"/>
            <a:ext cx="4775195" cy="22991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-11428" y="-34297"/>
            <a:ext cx="12228508" cy="6860283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62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Conector recto 9"/>
          <p:cNvCxnSpPr/>
          <p:nvPr/>
        </p:nvCxnSpPr>
        <p:spPr>
          <a:xfrm>
            <a:off x="159999" y="125759"/>
            <a:ext cx="12058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59999" y="114327"/>
            <a:ext cx="0" cy="64815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7142" y="596749"/>
            <a:ext cx="1277488" cy="126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380955" y="262952"/>
            <a:ext cx="1097136" cy="2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7974562" y="192082"/>
            <a:ext cx="4138074" cy="48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kumimoji="0" lang="es-ES_tradnl" altLang="en-US" sz="2800" i="1" dirty="0"/>
              <a:t>Revisión de la literatura</a:t>
            </a:r>
            <a:endParaRPr kumimoji="0" lang="es-ES" altLang="en-US" sz="4000" b="0" dirty="0">
              <a:latin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19699" y="2055142"/>
            <a:ext cx="1475808" cy="34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1800" i="1" dirty="0">
                <a:solidFill>
                  <a:schemeClr val="tx1"/>
                </a:solidFill>
              </a:rPr>
              <a:t>Introducción</a:t>
            </a:r>
            <a:endParaRPr kumimoji="0" lang="es-ES" altLang="en-US" sz="2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82129" y="2706699"/>
            <a:ext cx="1439813" cy="37006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2000" i="1" dirty="0"/>
              <a:t>Capítulo I</a:t>
            </a:r>
            <a:endParaRPr kumimoji="0" lang="es-ES" altLang="en-US" sz="3200" b="0" dirty="0"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82129" y="3452579"/>
            <a:ext cx="1475808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2000" i="1" dirty="0">
                <a:solidFill>
                  <a:schemeClr val="tx1"/>
                </a:solidFill>
              </a:rPr>
              <a:t>Capítulo II</a:t>
            </a:r>
            <a:endParaRPr kumimoji="0" lang="es-ES" altLang="en-US" sz="3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82129" y="4237298"/>
            <a:ext cx="1475808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2000" i="1" dirty="0">
                <a:solidFill>
                  <a:schemeClr val="tx1"/>
                </a:solidFill>
              </a:rPr>
              <a:t>Capítulo III</a:t>
            </a:r>
            <a:endParaRPr kumimoji="0" lang="es-ES" altLang="en-US" sz="3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63792" y="5080144"/>
            <a:ext cx="1475808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kumimoji="0" lang="es-ES_tradnl" altLang="en-US" sz="2000" i="1" dirty="0">
                <a:solidFill>
                  <a:schemeClr val="tx1"/>
                </a:solidFill>
              </a:rPr>
              <a:t>Capítulo IV</a:t>
            </a:r>
            <a:endParaRPr kumimoji="0" lang="es-ES" altLang="en-US" sz="3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596084575"/>
              </p:ext>
            </p:extLst>
          </p:nvPr>
        </p:nvGraphicFramePr>
        <p:xfrm>
          <a:off x="2324018" y="1135416"/>
          <a:ext cx="5548322" cy="5686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3 Flecha derecha"/>
          <p:cNvSpPr/>
          <p:nvPr/>
        </p:nvSpPr>
        <p:spPr>
          <a:xfrm>
            <a:off x="7999628" y="4905548"/>
            <a:ext cx="746546" cy="46747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Rectángulo redondeado"/>
          <p:cNvSpPr/>
          <p:nvPr/>
        </p:nvSpPr>
        <p:spPr>
          <a:xfrm>
            <a:off x="8856468" y="3270773"/>
            <a:ext cx="3104359" cy="3493231"/>
          </a:xfrm>
          <a:prstGeom prst="round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C" sz="1600" b="1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C" sz="1800" dirty="0">
                <a:solidFill>
                  <a:schemeClr val="tx1"/>
                </a:solidFill>
                <a:latin typeface="+mj-lt"/>
              </a:rPr>
              <a:t>Morosidad y ciclo económico.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1800" dirty="0">
                <a:solidFill>
                  <a:schemeClr val="tx1"/>
                </a:solidFill>
                <a:latin typeface="+mj-lt"/>
              </a:rPr>
              <a:t>Ciclo crediticio y ciclo económico.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1800" dirty="0">
                <a:solidFill>
                  <a:schemeClr val="tx1"/>
                </a:solidFill>
                <a:latin typeface="+mj-lt"/>
              </a:rPr>
              <a:t>Ciclo crediticio, renta  y morosidad.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1800" dirty="0">
                <a:solidFill>
                  <a:schemeClr val="tx1"/>
                </a:solidFill>
                <a:latin typeface="+mj-lt"/>
              </a:rPr>
              <a:t>Rentabilidad y condiciones específicas.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1800" dirty="0">
                <a:solidFill>
                  <a:schemeClr val="tx1"/>
                </a:solidFill>
                <a:latin typeface="+mj-lt"/>
              </a:rPr>
              <a:t>Riesgo de crédito: Provisiones y  morosidad.</a:t>
            </a:r>
          </a:p>
        </p:txBody>
      </p:sp>
    </p:spTree>
    <p:extLst>
      <p:ext uri="{BB962C8B-B14F-4D97-AF65-F5344CB8AC3E}">
        <p14:creationId xmlns:p14="http://schemas.microsoft.com/office/powerpoint/2010/main" val="301166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11428" y="-34297"/>
            <a:ext cx="12228508" cy="6860283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62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Conector recto 9"/>
          <p:cNvCxnSpPr/>
          <p:nvPr/>
        </p:nvCxnSpPr>
        <p:spPr>
          <a:xfrm>
            <a:off x="159999" y="125759"/>
            <a:ext cx="12058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59999" y="114327"/>
            <a:ext cx="0" cy="64815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7142" y="596749"/>
            <a:ext cx="1277488" cy="126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380955" y="262952"/>
            <a:ext cx="1097136" cy="2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7974562" y="192082"/>
            <a:ext cx="4138074" cy="48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kumimoji="0" lang="es-ES_tradnl" altLang="en-US" sz="2800" dirty="0"/>
              <a:t>Revisión de la literatura</a:t>
            </a:r>
            <a:endParaRPr kumimoji="0" lang="es-ES" altLang="en-US" sz="4000" dirty="0">
              <a:latin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19699" y="2055142"/>
            <a:ext cx="1475808" cy="34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1800" i="1" dirty="0">
                <a:solidFill>
                  <a:schemeClr val="tx1"/>
                </a:solidFill>
              </a:rPr>
              <a:t>Introducción</a:t>
            </a:r>
            <a:endParaRPr kumimoji="0" lang="es-ES" altLang="en-US" sz="2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82129" y="2706699"/>
            <a:ext cx="1439813" cy="37006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2000" i="1" dirty="0"/>
              <a:t>Capítulo I</a:t>
            </a:r>
            <a:endParaRPr kumimoji="0" lang="es-ES" altLang="en-US" sz="3200" b="0" dirty="0"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82129" y="3452579"/>
            <a:ext cx="1475808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2000" i="1" dirty="0">
                <a:solidFill>
                  <a:schemeClr val="tx1"/>
                </a:solidFill>
              </a:rPr>
              <a:t>Capítulo II</a:t>
            </a:r>
            <a:endParaRPr kumimoji="0" lang="es-ES" altLang="en-US" sz="3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82129" y="4237298"/>
            <a:ext cx="1475808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2000" i="1" dirty="0">
                <a:solidFill>
                  <a:schemeClr val="tx1"/>
                </a:solidFill>
              </a:rPr>
              <a:t>Capítulo III</a:t>
            </a:r>
            <a:endParaRPr kumimoji="0" lang="es-ES" altLang="en-US" sz="3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63792" y="5080144"/>
            <a:ext cx="1475808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kumimoji="0" lang="es-ES_tradnl" altLang="en-US" sz="2000" i="1" dirty="0">
                <a:solidFill>
                  <a:schemeClr val="tx1"/>
                </a:solidFill>
              </a:rPr>
              <a:t>Capítulo IV</a:t>
            </a:r>
            <a:endParaRPr kumimoji="0" lang="es-ES" altLang="en-US" sz="3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649759" y="4111927"/>
            <a:ext cx="373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C" sz="1600" dirty="0">
                <a:latin typeface="+mj-lt"/>
              </a:rPr>
              <a:t>Influencia y Reacción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9159482" y="3637566"/>
            <a:ext cx="2846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>
                <a:latin typeface="+mj-lt"/>
              </a:rPr>
              <a:t>Expansión crediticia </a:t>
            </a:r>
          </a:p>
          <a:p>
            <a:r>
              <a:rPr lang="es-EC" sz="1600" dirty="0">
                <a:latin typeface="+mj-lt"/>
              </a:rPr>
              <a:t>Políticas crediticias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916" y="1874104"/>
            <a:ext cx="3828211" cy="21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31 Rectángulo"/>
          <p:cNvSpPr/>
          <p:nvPr/>
        </p:nvSpPr>
        <p:spPr>
          <a:xfrm>
            <a:off x="2062758" y="1684079"/>
            <a:ext cx="18826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C" sz="1600" b="1" dirty="0">
                <a:latin typeface="+mj-lt"/>
              </a:rPr>
              <a:t>Variables Macroeconómicas</a:t>
            </a:r>
          </a:p>
        </p:txBody>
      </p:sp>
      <p:sp>
        <p:nvSpPr>
          <p:cNvPr id="33" name="32 Rectángulo"/>
          <p:cNvSpPr/>
          <p:nvPr/>
        </p:nvSpPr>
        <p:spPr>
          <a:xfrm>
            <a:off x="2062758" y="3637566"/>
            <a:ext cx="1789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C" sz="1600" b="1" dirty="0">
                <a:latin typeface="+mj-lt"/>
              </a:rPr>
              <a:t>Variables Microeconómicas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9090312" y="1493232"/>
            <a:ext cx="21645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+mj-lt"/>
              </a:rPr>
              <a:t>Ciclo económico</a:t>
            </a:r>
            <a:r>
              <a:rPr lang="es-EC" sz="1600" dirty="0">
                <a:latin typeface="+mj-lt"/>
              </a:rPr>
              <a:t>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1600" dirty="0">
                <a:latin typeface="+mj-lt"/>
              </a:rPr>
              <a:t>PIB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1600" dirty="0">
                <a:latin typeface="+mj-lt"/>
              </a:rPr>
              <a:t>Inflación</a:t>
            </a:r>
          </a:p>
          <a:p>
            <a:endParaRPr lang="es-EC" sz="1600" dirty="0">
              <a:latin typeface="+mj-lt"/>
            </a:endParaRPr>
          </a:p>
        </p:txBody>
      </p:sp>
      <p:sp>
        <p:nvSpPr>
          <p:cNvPr id="9" name="8 Flecha derecha"/>
          <p:cNvSpPr/>
          <p:nvPr/>
        </p:nvSpPr>
        <p:spPr>
          <a:xfrm rot="1520654">
            <a:off x="4027225" y="1952113"/>
            <a:ext cx="576064" cy="276842"/>
          </a:xfrm>
          <a:prstGeom prst="rightArrow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6" name="35 Flecha derecha"/>
          <p:cNvSpPr/>
          <p:nvPr/>
        </p:nvSpPr>
        <p:spPr>
          <a:xfrm rot="20607446">
            <a:off x="4087301" y="3607900"/>
            <a:ext cx="576064" cy="270326"/>
          </a:xfrm>
          <a:prstGeom prst="rightArrow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7" name="36 Flecha derecha"/>
          <p:cNvSpPr/>
          <p:nvPr/>
        </p:nvSpPr>
        <p:spPr>
          <a:xfrm rot="20607446">
            <a:off x="8341630" y="1973143"/>
            <a:ext cx="576064" cy="270326"/>
          </a:xfrm>
          <a:prstGeom prst="rightArrow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9" name="38 Flecha derecha"/>
          <p:cNvSpPr/>
          <p:nvPr/>
        </p:nvSpPr>
        <p:spPr>
          <a:xfrm rot="1520654">
            <a:off x="8336664" y="3505815"/>
            <a:ext cx="576064" cy="276842"/>
          </a:xfrm>
          <a:prstGeom prst="rightArrow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5" name="AutoShape 4" descr="Resultado de imagen para morosid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078" y="4607272"/>
            <a:ext cx="3268791" cy="206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05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11428" y="-34297"/>
            <a:ext cx="12228508" cy="6860283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62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Conector recto 9"/>
          <p:cNvCxnSpPr/>
          <p:nvPr/>
        </p:nvCxnSpPr>
        <p:spPr>
          <a:xfrm>
            <a:off x="159999" y="125759"/>
            <a:ext cx="12058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59999" y="114327"/>
            <a:ext cx="0" cy="64815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7142" y="596749"/>
            <a:ext cx="1277488" cy="126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380955" y="262952"/>
            <a:ext cx="1097136" cy="2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19699" y="2055142"/>
            <a:ext cx="1475808" cy="34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1800" i="1" dirty="0">
                <a:solidFill>
                  <a:schemeClr val="tx1"/>
                </a:solidFill>
              </a:rPr>
              <a:t>Introducción</a:t>
            </a:r>
            <a:endParaRPr kumimoji="0" lang="es-ES" altLang="en-US" sz="2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82129" y="2706699"/>
            <a:ext cx="1439813" cy="3700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2000" i="1" dirty="0">
                <a:solidFill>
                  <a:schemeClr val="tx1"/>
                </a:solidFill>
              </a:rPr>
              <a:t>Capítulo I</a:t>
            </a:r>
            <a:endParaRPr kumimoji="0" lang="es-ES" altLang="en-US" sz="3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82129" y="3452493"/>
            <a:ext cx="1475808" cy="37006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2000" i="1" dirty="0"/>
              <a:t>Capítulo II</a:t>
            </a:r>
            <a:endParaRPr kumimoji="0" lang="es-ES" altLang="en-US" sz="3200" b="0" dirty="0"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82129" y="4237298"/>
            <a:ext cx="1475808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s-ES_tradnl" altLang="en-US" sz="2000" i="1" dirty="0">
                <a:solidFill>
                  <a:schemeClr val="tx1"/>
                </a:solidFill>
              </a:rPr>
              <a:t>Capítulo III</a:t>
            </a:r>
            <a:endParaRPr kumimoji="0" lang="es-ES" altLang="en-US" sz="3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63792" y="5080144"/>
            <a:ext cx="1475808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kumimoji="0" lang="es-ES_tradnl" altLang="en-US" sz="2000" i="1" dirty="0">
                <a:solidFill>
                  <a:schemeClr val="tx1"/>
                </a:solidFill>
              </a:rPr>
              <a:t>Capítulo IV</a:t>
            </a:r>
            <a:endParaRPr kumimoji="0" lang="es-ES" altLang="en-US" sz="3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0" y="20904"/>
            <a:ext cx="18473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48" name="Rectangle 33"/>
          <p:cNvSpPr>
            <a:spLocks noChangeArrowheads="1"/>
          </p:cNvSpPr>
          <p:nvPr/>
        </p:nvSpPr>
        <p:spPr bwMode="auto">
          <a:xfrm>
            <a:off x="0" y="-73608"/>
            <a:ext cx="12190413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9" name="Rectangle 35"/>
          <p:cNvSpPr>
            <a:spLocks noChangeArrowheads="1"/>
          </p:cNvSpPr>
          <p:nvPr/>
        </p:nvSpPr>
        <p:spPr bwMode="auto">
          <a:xfrm>
            <a:off x="0" y="249557"/>
            <a:ext cx="18473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xmlns="" id="{FC2BD92F-C24F-45F0-82DC-C6C1A4937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4562" y="275293"/>
            <a:ext cx="4138074" cy="39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s-EC" dirty="0"/>
              <a:t>Datos y muestra</a:t>
            </a:r>
            <a:endParaRPr kumimoji="0" lang="es-ES" altLang="en-US" sz="4000" b="0" dirty="0">
              <a:latin typeface="Arial" panose="020B0604020202020204" pitchFamily="34" charset="0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7E9E1C11-E9F0-48DC-8E1F-63B1CF2CC185}"/>
              </a:ext>
            </a:extLst>
          </p:cNvPr>
          <p:cNvSpPr/>
          <p:nvPr/>
        </p:nvSpPr>
        <p:spPr>
          <a:xfrm>
            <a:off x="2362314" y="1411250"/>
            <a:ext cx="1984799" cy="89158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>
                <a:latin typeface="+mj-lt"/>
              </a:rPr>
              <a:t>2013 - 2017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9263C5CE-03F5-469B-8A5A-DEC35A14FF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8949352"/>
              </p:ext>
            </p:extLst>
          </p:nvPr>
        </p:nvGraphicFramePr>
        <p:xfrm>
          <a:off x="2031736" y="2397495"/>
          <a:ext cx="1984800" cy="2682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5BFCF720-259F-49BE-A596-A1111B085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076" y="2867461"/>
            <a:ext cx="360000" cy="33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88758857-B995-49FC-8A4D-8BC6BF783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076" y="3345065"/>
            <a:ext cx="360000" cy="33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38EAC6EB-270B-48CF-BAB0-B23EF6CB4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113" y="3789415"/>
            <a:ext cx="360000" cy="33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E5EA327B-D690-46EC-B894-2A8D0BC8F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825" y="4222325"/>
            <a:ext cx="360000" cy="33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n 47">
            <a:extLst>
              <a:ext uri="{FF2B5EF4-FFF2-40B4-BE49-F238E27FC236}">
                <a16:creationId xmlns:a16="http://schemas.microsoft.com/office/drawing/2014/main" xmlns="" id="{BCE9C3D9-FE91-42A7-A52F-3F2A7168F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113" y="4666675"/>
            <a:ext cx="360000" cy="32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D6F9D6C0-5658-4390-BB6E-87B07193A2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7588236"/>
              </p:ext>
            </p:extLst>
          </p:nvPr>
        </p:nvGraphicFramePr>
        <p:xfrm>
          <a:off x="4659703" y="1387087"/>
          <a:ext cx="6583606" cy="4130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DC2A6E8D-977C-42AD-83F5-1DA28CB8B4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6400087"/>
              </p:ext>
            </p:extLst>
          </p:nvPr>
        </p:nvGraphicFramePr>
        <p:xfrm>
          <a:off x="5375126" y="5152446"/>
          <a:ext cx="5370471" cy="106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05A92BA5-9340-439C-A9EC-1F1622C6524F}"/>
              </a:ext>
            </a:extLst>
          </p:cNvPr>
          <p:cNvSpPr/>
          <p:nvPr/>
        </p:nvSpPr>
        <p:spPr>
          <a:xfrm>
            <a:off x="2031736" y="6014907"/>
            <a:ext cx="5024425" cy="49395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600" dirty="0">
                <a:latin typeface="+mj-lt"/>
              </a:rPr>
              <a:t>Fuente: Superintendencia de Bancos  (2017)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xmlns="" id="{21B9FEFC-E9D9-4EB8-951D-3068F70A2F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3992988"/>
              </p:ext>
            </p:extLst>
          </p:nvPr>
        </p:nvGraphicFramePr>
        <p:xfrm>
          <a:off x="5764782" y="1049583"/>
          <a:ext cx="4298480" cy="647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30" name="Diagrama 29">
            <a:extLst>
              <a:ext uri="{FF2B5EF4-FFF2-40B4-BE49-F238E27FC236}">
                <a16:creationId xmlns:a16="http://schemas.microsoft.com/office/drawing/2014/main" xmlns="" id="{2EF228A4-0F4F-4A10-837B-88C47AC340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0234282"/>
              </p:ext>
            </p:extLst>
          </p:nvPr>
        </p:nvGraphicFramePr>
        <p:xfrm>
          <a:off x="8800984" y="2397495"/>
          <a:ext cx="3675017" cy="1835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33" name="Diagrama 32">
            <a:extLst>
              <a:ext uri="{FF2B5EF4-FFF2-40B4-BE49-F238E27FC236}">
                <a16:creationId xmlns:a16="http://schemas.microsoft.com/office/drawing/2014/main" xmlns="" id="{FE3D2E09-D780-4C25-9DA2-0C75390783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1218488"/>
              </p:ext>
            </p:extLst>
          </p:nvPr>
        </p:nvGraphicFramePr>
        <p:xfrm>
          <a:off x="3987113" y="2405069"/>
          <a:ext cx="3054167" cy="2284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</p:spTree>
    <p:extLst>
      <p:ext uri="{BB962C8B-B14F-4D97-AF65-F5344CB8AC3E}">
        <p14:creationId xmlns:p14="http://schemas.microsoft.com/office/powerpoint/2010/main" val="422576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empos nuevo romano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7054</TotalTime>
  <Words>1235</Words>
  <Application>Microsoft Office PowerPoint</Application>
  <PresentationFormat>Personalizado</PresentationFormat>
  <Paragraphs>509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Calibri</vt:lpstr>
      <vt:lpstr>Cambria Math</vt:lpstr>
      <vt:lpstr>Lucida Calligraphy</vt:lpstr>
      <vt:lpstr>Times New Roman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InKulpado666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</dc:creator>
  <cp:lastModifiedBy>Romel Simbaña</cp:lastModifiedBy>
  <cp:revision>167</cp:revision>
  <dcterms:created xsi:type="dcterms:W3CDTF">2018-08-21T21:56:02Z</dcterms:created>
  <dcterms:modified xsi:type="dcterms:W3CDTF">2018-09-27T02:16:25Z</dcterms:modified>
</cp:coreProperties>
</file>