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2" r:id="rId5"/>
    <p:sldId id="264" r:id="rId6"/>
    <p:sldId id="263" r:id="rId7"/>
    <p:sldId id="260" r:id="rId8"/>
    <p:sldId id="261" r:id="rId9"/>
    <p:sldId id="266" r:id="rId10"/>
    <p:sldId id="267" r:id="rId11"/>
    <p:sldId id="268" r:id="rId12"/>
    <p:sldId id="269" r:id="rId13"/>
    <p:sldId id="270" r:id="rId14"/>
    <p:sldId id="271"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1" r:id="rId31"/>
    <p:sldId id="290" r:id="rId32"/>
    <p:sldId id="292" r:id="rId33"/>
    <p:sldId id="273" r:id="rId34"/>
    <p:sldId id="274"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b="1">
                    <a:solidFill>
                      <a:schemeClr val="bg1"/>
                    </a:solidFill>
                  </a:defRPr>
                </a:pPr>
                <a:endParaRPr lang="es-EC"/>
              </a:p>
            </c:txPr>
            <c:showLegendKey val="0"/>
            <c:showVal val="0"/>
            <c:showCatName val="0"/>
            <c:showSerName val="0"/>
            <c:showPercent val="1"/>
            <c:showBubbleSize val="0"/>
            <c:showLeaderLines val="1"/>
          </c:dLbls>
          <c:cat>
            <c:strRef>
              <c:f>Hoja1!$A$2:$A$9</c:f>
              <c:strCache>
                <c:ptCount val="8"/>
                <c:pt idx="0">
                  <c:v>Agresión física</c:v>
                </c:pt>
                <c:pt idx="1">
                  <c:v>Asalto</c:v>
                </c:pt>
                <c:pt idx="2">
                  <c:v>Consumo de drogas</c:v>
                </c:pt>
                <c:pt idx="3">
                  <c:v>Extorsión</c:v>
                </c:pt>
                <c:pt idx="4">
                  <c:v>Incendio provocado</c:v>
                </c:pt>
                <c:pt idx="5">
                  <c:v>Robo</c:v>
                </c:pt>
                <c:pt idx="6">
                  <c:v>Secuestro</c:v>
                </c:pt>
                <c:pt idx="7">
                  <c:v>Ninguna de las anteriores</c:v>
                </c:pt>
              </c:strCache>
            </c:strRef>
          </c:cat>
          <c:val>
            <c:numRef>
              <c:f>Hoja1!$B$2:$B$9</c:f>
              <c:numCache>
                <c:formatCode>General</c:formatCode>
                <c:ptCount val="8"/>
                <c:pt idx="0">
                  <c:v>12</c:v>
                </c:pt>
                <c:pt idx="1">
                  <c:v>12</c:v>
                </c:pt>
                <c:pt idx="2">
                  <c:v>19</c:v>
                </c:pt>
                <c:pt idx="3">
                  <c:v>2</c:v>
                </c:pt>
                <c:pt idx="4">
                  <c:v>0</c:v>
                </c:pt>
                <c:pt idx="5">
                  <c:v>24</c:v>
                </c:pt>
                <c:pt idx="6">
                  <c:v>0</c:v>
                </c:pt>
                <c:pt idx="7">
                  <c:v>40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468055907118316"/>
          <c:y val="1.8833235890601968E-3"/>
          <c:w val="0.33208071948545459"/>
          <c:h val="0.95556931636186193"/>
        </c:manualLayout>
      </c:layout>
      <c:overlay val="0"/>
      <c:txPr>
        <a:bodyPr/>
        <a:lstStyle/>
        <a:p>
          <a:pPr>
            <a:defRPr lang="es-EC" sz="900">
              <a:latin typeface="Arial" pitchFamily="34" charset="0"/>
              <a:cs typeface="Arial" pitchFamily="34" charset="0"/>
            </a:defRPr>
          </a:pPr>
          <a:endParaRPr lang="es-EC"/>
        </a:p>
      </c:txPr>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Hoja1!$A$2:$A$4</c:f>
              <c:strCache>
                <c:ptCount val="3"/>
                <c:pt idx="0">
                  <c:v>Si</c:v>
                </c:pt>
                <c:pt idx="1">
                  <c:v>No</c:v>
                </c:pt>
                <c:pt idx="2">
                  <c:v>A veces</c:v>
                </c:pt>
              </c:strCache>
            </c:strRef>
          </c:cat>
          <c:val>
            <c:numRef>
              <c:f>Hoja1!$B$2:$B$4</c:f>
              <c:numCache>
                <c:formatCode>General</c:formatCode>
                <c:ptCount val="3"/>
                <c:pt idx="0">
                  <c:v>11</c:v>
                </c:pt>
                <c:pt idx="1">
                  <c:v>4</c:v>
                </c:pt>
                <c:pt idx="2">
                  <c:v>5</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0</c:v>
                </c:pt>
                <c:pt idx="1">
                  <c:v>20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Hoja1!$A$2:$A$4</c:f>
              <c:strCache>
                <c:ptCount val="3"/>
                <c:pt idx="0">
                  <c:v>Si </c:v>
                </c:pt>
                <c:pt idx="1">
                  <c:v>No </c:v>
                </c:pt>
                <c:pt idx="2">
                  <c:v>A veces</c:v>
                </c:pt>
              </c:strCache>
            </c:strRef>
          </c:cat>
          <c:val>
            <c:numRef>
              <c:f>Hoja1!$B$2:$B$4</c:f>
              <c:numCache>
                <c:formatCode>General</c:formatCode>
                <c:ptCount val="3"/>
                <c:pt idx="0">
                  <c:v>13</c:v>
                </c:pt>
                <c:pt idx="1">
                  <c:v>3</c:v>
                </c:pt>
                <c:pt idx="2">
                  <c:v>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16</c:v>
                </c:pt>
                <c:pt idx="1">
                  <c:v>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Hoja1!$A$2:$A$4</c:f>
              <c:strCache>
                <c:ptCount val="3"/>
                <c:pt idx="0">
                  <c:v>SI</c:v>
                </c:pt>
                <c:pt idx="1">
                  <c:v>No</c:v>
                </c:pt>
                <c:pt idx="2">
                  <c:v>A veces</c:v>
                </c:pt>
              </c:strCache>
            </c:strRef>
          </c:cat>
          <c:val>
            <c:numRef>
              <c:f>Hoja1!$B$2:$B$4</c:f>
              <c:numCache>
                <c:formatCode>General</c:formatCode>
                <c:ptCount val="3"/>
                <c:pt idx="0">
                  <c:v>12</c:v>
                </c:pt>
                <c:pt idx="1">
                  <c:v>8</c:v>
                </c:pt>
                <c:pt idx="2">
                  <c:v>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Hoja1!$A$2:$A$6</c:f>
              <c:strCache>
                <c:ptCount val="5"/>
                <c:pt idx="0">
                  <c:v>Robo</c:v>
                </c:pt>
                <c:pt idx="1">
                  <c:v>Asalto</c:v>
                </c:pt>
                <c:pt idx="2">
                  <c:v>Peleas callejeras</c:v>
                </c:pt>
                <c:pt idx="3">
                  <c:v>Agresión verbal</c:v>
                </c:pt>
                <c:pt idx="4">
                  <c:v>Drogadicción </c:v>
                </c:pt>
              </c:strCache>
            </c:strRef>
          </c:cat>
          <c:val>
            <c:numRef>
              <c:f>Hoja1!$B$2:$B$6</c:f>
              <c:numCache>
                <c:formatCode>General</c:formatCode>
                <c:ptCount val="5"/>
                <c:pt idx="0">
                  <c:v>8</c:v>
                </c:pt>
                <c:pt idx="1">
                  <c:v>4</c:v>
                </c:pt>
                <c:pt idx="2">
                  <c:v>0</c:v>
                </c:pt>
                <c:pt idx="3">
                  <c:v>2</c:v>
                </c:pt>
                <c:pt idx="4">
                  <c:v>6</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9</c:v>
                </c:pt>
                <c:pt idx="1">
                  <c:v>11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16</c:v>
                </c:pt>
                <c:pt idx="1">
                  <c:v>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20</c:v>
                </c:pt>
                <c:pt idx="1">
                  <c:v>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b="1">
                    <a:solidFill>
                      <a:schemeClr val="bg1"/>
                    </a:solidFill>
                  </a:defRPr>
                </a:pPr>
                <a:endParaRPr lang="es-EC"/>
              </a:p>
            </c:txPr>
            <c:showLegendKey val="0"/>
            <c:showVal val="0"/>
            <c:showCatName val="0"/>
            <c:showSerName val="0"/>
            <c:showPercent val="1"/>
            <c:showBubbleSize val="0"/>
            <c:showLeaderLines val="1"/>
          </c:dLbls>
          <c:cat>
            <c:strRef>
              <c:f>Hoja1!$A$2:$A$3</c:f>
              <c:strCache>
                <c:ptCount val="2"/>
                <c:pt idx="0">
                  <c:v>Si </c:v>
                </c:pt>
                <c:pt idx="1">
                  <c:v>No</c:v>
                </c:pt>
              </c:strCache>
            </c:strRef>
          </c:cat>
          <c:val>
            <c:numRef>
              <c:f>Hoja1!$B$2:$B$3</c:f>
              <c:numCache>
                <c:formatCode>General</c:formatCode>
                <c:ptCount val="2"/>
                <c:pt idx="0">
                  <c:v>72</c:v>
                </c:pt>
                <c:pt idx="1">
                  <c:v>37</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100" b="1">
                    <a:solidFill>
                      <a:schemeClr val="bg1"/>
                    </a:solidFill>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75</c:v>
                </c:pt>
                <c:pt idx="1">
                  <c:v>34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1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88</c:v>
                </c:pt>
                <c:pt idx="1">
                  <c:v>21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Hoja1!$A$2:$A$4</c:f>
              <c:strCache>
                <c:ptCount val="3"/>
                <c:pt idx="0">
                  <c:v>Si</c:v>
                </c:pt>
                <c:pt idx="1">
                  <c:v>No</c:v>
                </c:pt>
                <c:pt idx="2">
                  <c:v>A veces</c:v>
                </c:pt>
              </c:strCache>
            </c:strRef>
          </c:cat>
          <c:val>
            <c:numRef>
              <c:f>Hoja1!$B$2:$B$4</c:f>
              <c:numCache>
                <c:formatCode>General</c:formatCode>
                <c:ptCount val="3"/>
                <c:pt idx="0">
                  <c:v>85</c:v>
                </c:pt>
                <c:pt idx="1">
                  <c:v>24</c:v>
                </c:pt>
                <c:pt idx="2">
                  <c:v>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Hoja1!$A$2:$A$4</c:f>
              <c:strCache>
                <c:ptCount val="3"/>
                <c:pt idx="0">
                  <c:v>Si</c:v>
                </c:pt>
                <c:pt idx="1">
                  <c:v>No </c:v>
                </c:pt>
                <c:pt idx="2">
                  <c:v>A veces</c:v>
                </c:pt>
              </c:strCache>
            </c:strRef>
          </c:cat>
          <c:val>
            <c:numRef>
              <c:f>Hoja1!$B$2:$B$4</c:f>
              <c:numCache>
                <c:formatCode>General</c:formatCode>
                <c:ptCount val="3"/>
                <c:pt idx="0">
                  <c:v>74</c:v>
                </c:pt>
                <c:pt idx="1">
                  <c:v>29</c:v>
                </c:pt>
                <c:pt idx="2">
                  <c:v>6</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dLbl>
              <c:idx val="0"/>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dLbl>
            <c:dLbl>
              <c:idx val="1"/>
              <c:spPr>
                <a:solidFill>
                  <a:schemeClr val="tx1">
                    <a:lumMod val="75000"/>
                    <a:lumOff val="25000"/>
                  </a:schemeClr>
                </a:solidFill>
              </c:spPr>
              <c:txPr>
                <a:bodyPr/>
                <a:lstStyle/>
                <a:p>
                  <a:pPr>
                    <a:defRPr lang="es-EC" sz="11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dLbl>
            <c:spPr>
              <a:solidFill>
                <a:schemeClr val="accent1"/>
              </a:solidFill>
            </c:spPr>
            <c:txPr>
              <a:bodyPr/>
              <a:lstStyle/>
              <a:p>
                <a:pPr>
                  <a:defRPr lang="es-EC"/>
                </a:pPr>
                <a:endParaRPr lang="es-EC"/>
              </a:p>
            </c:txPr>
            <c:showLegendKey val="0"/>
            <c:showVal val="0"/>
            <c:showCatName val="0"/>
            <c:showSerName val="0"/>
            <c:showPercent val="1"/>
            <c:showBubbleSize val="0"/>
            <c:showLeaderLines val="1"/>
          </c:dLbls>
          <c:cat>
            <c:strRef>
              <c:f>Hoja1!$A$2:$A$3</c:f>
              <c:strCache>
                <c:ptCount val="2"/>
                <c:pt idx="0">
                  <c:v>Si</c:v>
                </c:pt>
                <c:pt idx="1">
                  <c:v>No </c:v>
                </c:pt>
              </c:strCache>
            </c:strRef>
          </c:cat>
          <c:val>
            <c:numRef>
              <c:f>Hoja1!$B$2:$B$3</c:f>
              <c:numCache>
                <c:formatCode>General</c:formatCode>
                <c:ptCount val="2"/>
                <c:pt idx="0">
                  <c:v>92</c:v>
                </c:pt>
                <c:pt idx="1">
                  <c:v>17</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12</c:v>
                </c:pt>
                <c:pt idx="1">
                  <c:v>8</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lang="es-EC"/>
          </a:pPr>
          <a:endParaRPr lang="es-EC"/>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solidFill>
                <a:schemeClr val="tx1">
                  <a:lumMod val="75000"/>
                  <a:lumOff val="25000"/>
                </a:schemeClr>
              </a:solidFill>
            </c:spPr>
            <c:txPr>
              <a:bodyPr/>
              <a:lstStyle/>
              <a:p>
                <a:pPr>
                  <a:defRPr lang="es-EC" sz="1200" b="1">
                    <a:solidFill>
                      <a:schemeClr val="bg1"/>
                    </a:solidFill>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Hoja1!$A$2:$A$9</c:f>
              <c:strCache>
                <c:ptCount val="8"/>
                <c:pt idx="0">
                  <c:v>Agresión física</c:v>
                </c:pt>
                <c:pt idx="1">
                  <c:v>Asalto</c:v>
                </c:pt>
                <c:pt idx="2">
                  <c:v>Consumo de drogas</c:v>
                </c:pt>
                <c:pt idx="3">
                  <c:v>Extorsión</c:v>
                </c:pt>
                <c:pt idx="4">
                  <c:v>Hurto </c:v>
                </c:pt>
                <c:pt idx="5">
                  <c:v>Incendio provocado</c:v>
                </c:pt>
                <c:pt idx="6">
                  <c:v>Robo </c:v>
                </c:pt>
                <c:pt idx="7">
                  <c:v>Ninguna de las nateriores</c:v>
                </c:pt>
              </c:strCache>
            </c:strRef>
          </c:cat>
          <c:val>
            <c:numRef>
              <c:f>Hoja1!$B$2:$B$9</c:f>
              <c:numCache>
                <c:formatCode>General</c:formatCode>
                <c:ptCount val="8"/>
                <c:pt idx="0">
                  <c:v>1</c:v>
                </c:pt>
                <c:pt idx="1">
                  <c:v>4</c:v>
                </c:pt>
                <c:pt idx="2">
                  <c:v>6</c:v>
                </c:pt>
                <c:pt idx="6">
                  <c:v>8</c:v>
                </c:pt>
                <c:pt idx="7">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840328774034419"/>
          <c:y val="8.5379427631287946E-2"/>
          <c:w val="0.39689774811208195"/>
          <c:h val="0.82924069790251231"/>
        </c:manualLayout>
      </c:layout>
      <c:overlay val="0"/>
      <c:txPr>
        <a:bodyPr/>
        <a:lstStyle/>
        <a:p>
          <a:pPr>
            <a:defRPr lang="es-EC" sz="1050">
              <a:latin typeface="Arial" pitchFamily="34" charset="0"/>
              <a:cs typeface="Arial" pitchFamily="34" charset="0"/>
            </a:defRPr>
          </a:pPr>
          <a:endParaRPr lang="es-EC"/>
        </a:p>
      </c:txPr>
    </c:legend>
    <c:plotVisOnly val="1"/>
    <c:dispBlanksAs val="zero"/>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diagrams/_rels/data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32224-F2B6-437C-83EF-31C80B3004A5}" type="doc">
      <dgm:prSet loTypeId="urn:microsoft.com/office/officeart/2008/layout/PictureStrips" loCatId="list" qsTypeId="urn:microsoft.com/office/officeart/2005/8/quickstyle/simple2" qsCatId="simple" csTypeId="urn:microsoft.com/office/officeart/2005/8/colors/colorful2" csCatId="colorful" phldr="1"/>
      <dgm:spPr/>
      <dgm:t>
        <a:bodyPr/>
        <a:lstStyle/>
        <a:p>
          <a:endParaRPr lang="es-EC"/>
        </a:p>
      </dgm:t>
    </dgm:pt>
    <dgm:pt modelId="{6FA0986F-722C-4E20-8540-1D83039D22D9}">
      <dgm:prSet phldrT="[Texto]"/>
      <dgm:spPr/>
      <dgm:t>
        <a:bodyPr/>
        <a:lstStyle/>
        <a:p>
          <a:r>
            <a:rPr lang="es-EC" dirty="0" smtClean="0"/>
            <a:t>Consumo de drogas</a:t>
          </a:r>
          <a:endParaRPr lang="es-EC" dirty="0"/>
        </a:p>
      </dgm:t>
    </dgm:pt>
    <dgm:pt modelId="{22C3E626-58A3-4314-8B11-CCF5A8D1496D}" type="parTrans" cxnId="{725B2150-8AF6-4F75-A086-BD3F631B3F3C}">
      <dgm:prSet/>
      <dgm:spPr/>
      <dgm:t>
        <a:bodyPr/>
        <a:lstStyle/>
        <a:p>
          <a:endParaRPr lang="es-EC"/>
        </a:p>
      </dgm:t>
    </dgm:pt>
    <dgm:pt modelId="{4D3A1CBF-BA18-45ED-9DE5-ED98800062DA}" type="sibTrans" cxnId="{725B2150-8AF6-4F75-A086-BD3F631B3F3C}">
      <dgm:prSet/>
      <dgm:spPr/>
      <dgm:t>
        <a:bodyPr/>
        <a:lstStyle/>
        <a:p>
          <a:endParaRPr lang="es-EC"/>
        </a:p>
      </dgm:t>
    </dgm:pt>
    <dgm:pt modelId="{3D9F5745-C918-4995-92B8-BC827BD5B0ED}">
      <dgm:prSet phldrT="[Texto]"/>
      <dgm:spPr/>
      <dgm:t>
        <a:bodyPr/>
        <a:lstStyle/>
        <a:p>
          <a:r>
            <a:rPr lang="es-EC" dirty="0" smtClean="0"/>
            <a:t>Robo </a:t>
          </a:r>
          <a:endParaRPr lang="es-EC" dirty="0"/>
        </a:p>
      </dgm:t>
    </dgm:pt>
    <dgm:pt modelId="{53651C35-DF87-4E7B-8993-BC93E8C49DBA}" type="parTrans" cxnId="{A01FBC6B-E1C1-4610-AA23-2F103B18F8D2}">
      <dgm:prSet/>
      <dgm:spPr/>
      <dgm:t>
        <a:bodyPr/>
        <a:lstStyle/>
        <a:p>
          <a:endParaRPr lang="es-EC"/>
        </a:p>
      </dgm:t>
    </dgm:pt>
    <dgm:pt modelId="{15FD7297-2C84-44CC-8A2A-AD86DC26B46D}" type="sibTrans" cxnId="{A01FBC6B-E1C1-4610-AA23-2F103B18F8D2}">
      <dgm:prSet/>
      <dgm:spPr/>
      <dgm:t>
        <a:bodyPr/>
        <a:lstStyle/>
        <a:p>
          <a:endParaRPr lang="es-EC"/>
        </a:p>
      </dgm:t>
    </dgm:pt>
    <dgm:pt modelId="{46996E11-F3DB-493A-9D2A-5B1D65D33C23}">
      <dgm:prSet phldrT="[Texto]"/>
      <dgm:spPr/>
      <dgm:t>
        <a:bodyPr/>
        <a:lstStyle/>
        <a:p>
          <a:r>
            <a:rPr lang="es-EC" dirty="0" smtClean="0"/>
            <a:t>Agresión física </a:t>
          </a:r>
          <a:endParaRPr lang="es-EC" dirty="0"/>
        </a:p>
      </dgm:t>
    </dgm:pt>
    <dgm:pt modelId="{28A7DF23-6569-473C-AD51-A1AB1B3F472F}" type="parTrans" cxnId="{87780B33-C344-4D48-9BCB-C38AECD5CEBA}">
      <dgm:prSet/>
      <dgm:spPr/>
      <dgm:t>
        <a:bodyPr/>
        <a:lstStyle/>
        <a:p>
          <a:endParaRPr lang="es-EC"/>
        </a:p>
      </dgm:t>
    </dgm:pt>
    <dgm:pt modelId="{3F3F540E-D99F-402E-90D3-795F4AB0037C}" type="sibTrans" cxnId="{87780B33-C344-4D48-9BCB-C38AECD5CEBA}">
      <dgm:prSet/>
      <dgm:spPr/>
      <dgm:t>
        <a:bodyPr/>
        <a:lstStyle/>
        <a:p>
          <a:endParaRPr lang="es-EC"/>
        </a:p>
      </dgm:t>
    </dgm:pt>
    <dgm:pt modelId="{56AD10C4-30A5-44A8-AFE5-14573FCC83C9}" type="pres">
      <dgm:prSet presAssocID="{2AB32224-F2B6-437C-83EF-31C80B3004A5}" presName="Name0" presStyleCnt="0">
        <dgm:presLayoutVars>
          <dgm:dir/>
          <dgm:resizeHandles val="exact"/>
        </dgm:presLayoutVars>
      </dgm:prSet>
      <dgm:spPr/>
      <dgm:t>
        <a:bodyPr/>
        <a:lstStyle/>
        <a:p>
          <a:endParaRPr lang="es-EC"/>
        </a:p>
      </dgm:t>
    </dgm:pt>
    <dgm:pt modelId="{BD4900FB-7076-40F2-9112-93E5512CAB93}" type="pres">
      <dgm:prSet presAssocID="{6FA0986F-722C-4E20-8540-1D83039D22D9}" presName="composite" presStyleCnt="0"/>
      <dgm:spPr/>
    </dgm:pt>
    <dgm:pt modelId="{E4679CA8-053F-4406-B8FD-FBBFD4F41A93}" type="pres">
      <dgm:prSet presAssocID="{6FA0986F-722C-4E20-8540-1D83039D22D9}" presName="rect1" presStyleLbl="trAlignAcc1" presStyleIdx="0" presStyleCnt="3" custLinFactNeighborX="-46543" custLinFactNeighborY="-73837">
        <dgm:presLayoutVars>
          <dgm:bulletEnabled val="1"/>
        </dgm:presLayoutVars>
      </dgm:prSet>
      <dgm:spPr/>
      <dgm:t>
        <a:bodyPr/>
        <a:lstStyle/>
        <a:p>
          <a:endParaRPr lang="es-EC"/>
        </a:p>
      </dgm:t>
    </dgm:pt>
    <dgm:pt modelId="{7B5F34A4-24F2-42A0-B539-427DBAF6BC40}" type="pres">
      <dgm:prSet presAssocID="{6FA0986F-722C-4E20-8540-1D83039D22D9}" presName="rect2" presStyleLbl="fgImgPlace1" presStyleIdx="0" presStyleCnt="3" custScaleX="293995" custScaleY="91722" custLinFactX="164721" custLinFactY="28810" custLinFactNeighborX="200000" custLinFactNeighborY="100000"/>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a:p>
      </dgm:t>
    </dgm:pt>
    <dgm:pt modelId="{AD76245C-BA30-489C-89B9-00E71EA43234}" type="pres">
      <dgm:prSet presAssocID="{4D3A1CBF-BA18-45ED-9DE5-ED98800062DA}" presName="sibTrans" presStyleCnt="0"/>
      <dgm:spPr/>
    </dgm:pt>
    <dgm:pt modelId="{4DEB4CE8-50F1-4417-93D1-D12F9DF22B7F}" type="pres">
      <dgm:prSet presAssocID="{3D9F5745-C918-4995-92B8-BC827BD5B0ED}" presName="composite" presStyleCnt="0"/>
      <dgm:spPr/>
    </dgm:pt>
    <dgm:pt modelId="{D5DE91B8-192C-40B3-B1FE-D3086B73F365}" type="pres">
      <dgm:prSet presAssocID="{3D9F5745-C918-4995-92B8-BC827BD5B0ED}" presName="rect1" presStyleLbl="trAlignAcc1" presStyleIdx="1" presStyleCnt="3" custLinFactNeighborX="-46378" custLinFactNeighborY="-6946">
        <dgm:presLayoutVars>
          <dgm:bulletEnabled val="1"/>
        </dgm:presLayoutVars>
      </dgm:prSet>
      <dgm:spPr/>
      <dgm:t>
        <a:bodyPr/>
        <a:lstStyle/>
        <a:p>
          <a:endParaRPr lang="es-EC"/>
        </a:p>
      </dgm:t>
    </dgm:pt>
    <dgm:pt modelId="{AE81D41C-EFD1-40CE-A1FB-D342423AB4F5}" type="pres">
      <dgm:prSet presAssocID="{3D9F5745-C918-4995-92B8-BC827BD5B0ED}" presName="rect2" presStyleLbl="fgImgPlace1" presStyleIdx="1" presStyleCnt="3" custScaleX="296420" custScaleY="99489" custLinFactX="172735" custLinFactY="-14437" custLinFactNeighborX="200000" custLinFactNeighborY="-100000"/>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a:p>
      </dgm:t>
    </dgm:pt>
    <dgm:pt modelId="{FE95FB96-FA6E-48DB-9234-0B773B940CEA}" type="pres">
      <dgm:prSet presAssocID="{15FD7297-2C84-44CC-8A2A-AD86DC26B46D}" presName="sibTrans" presStyleCnt="0"/>
      <dgm:spPr/>
    </dgm:pt>
    <dgm:pt modelId="{C3378F69-6B7C-43AF-A8EB-4121DA311324}" type="pres">
      <dgm:prSet presAssocID="{46996E11-F3DB-493A-9D2A-5B1D65D33C23}" presName="composite" presStyleCnt="0"/>
      <dgm:spPr/>
    </dgm:pt>
    <dgm:pt modelId="{461541AC-DC49-4F88-A7B0-3FBBAACEA08C}" type="pres">
      <dgm:prSet presAssocID="{46996E11-F3DB-493A-9D2A-5B1D65D33C23}" presName="rect1" presStyleLbl="trAlignAcc1" presStyleIdx="2" presStyleCnt="3" custLinFactNeighborX="-45430" custLinFactNeighborY="8573">
        <dgm:presLayoutVars>
          <dgm:bulletEnabled val="1"/>
        </dgm:presLayoutVars>
      </dgm:prSet>
      <dgm:spPr/>
      <dgm:t>
        <a:bodyPr/>
        <a:lstStyle/>
        <a:p>
          <a:endParaRPr lang="es-EC"/>
        </a:p>
      </dgm:t>
    </dgm:pt>
    <dgm:pt modelId="{C822545A-82EF-447D-A99D-D5A2B4E8FEB3}" type="pres">
      <dgm:prSet presAssocID="{46996E11-F3DB-493A-9D2A-5B1D65D33C23}" presName="rect2" presStyleLbl="fgImgPlace1" presStyleIdx="2" presStyleCnt="3" custScaleX="303566" custLinFactX="184475" custLinFactNeighborX="200000" custLinFactNeighborY="1053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C"/>
        </a:p>
      </dgm:t>
    </dgm:pt>
  </dgm:ptLst>
  <dgm:cxnLst>
    <dgm:cxn modelId="{CA3F582C-D77A-41A1-8E21-6340C4B04653}" type="presOf" srcId="{2AB32224-F2B6-437C-83EF-31C80B3004A5}" destId="{56AD10C4-30A5-44A8-AFE5-14573FCC83C9}" srcOrd="0" destOrd="0" presId="urn:microsoft.com/office/officeart/2008/layout/PictureStrips"/>
    <dgm:cxn modelId="{0116EBBB-FD58-4F39-829E-1636E613E141}" type="presOf" srcId="{3D9F5745-C918-4995-92B8-BC827BD5B0ED}" destId="{D5DE91B8-192C-40B3-B1FE-D3086B73F365}" srcOrd="0" destOrd="0" presId="urn:microsoft.com/office/officeart/2008/layout/PictureStrips"/>
    <dgm:cxn modelId="{725B2150-8AF6-4F75-A086-BD3F631B3F3C}" srcId="{2AB32224-F2B6-437C-83EF-31C80B3004A5}" destId="{6FA0986F-722C-4E20-8540-1D83039D22D9}" srcOrd="0" destOrd="0" parTransId="{22C3E626-58A3-4314-8B11-CCF5A8D1496D}" sibTransId="{4D3A1CBF-BA18-45ED-9DE5-ED98800062DA}"/>
    <dgm:cxn modelId="{5BB00AC7-6CB4-4C3D-9659-5BFC626E62B2}" type="presOf" srcId="{46996E11-F3DB-493A-9D2A-5B1D65D33C23}" destId="{461541AC-DC49-4F88-A7B0-3FBBAACEA08C}" srcOrd="0" destOrd="0" presId="urn:microsoft.com/office/officeart/2008/layout/PictureStrips"/>
    <dgm:cxn modelId="{87780B33-C344-4D48-9BCB-C38AECD5CEBA}" srcId="{2AB32224-F2B6-437C-83EF-31C80B3004A5}" destId="{46996E11-F3DB-493A-9D2A-5B1D65D33C23}" srcOrd="2" destOrd="0" parTransId="{28A7DF23-6569-473C-AD51-A1AB1B3F472F}" sibTransId="{3F3F540E-D99F-402E-90D3-795F4AB0037C}"/>
    <dgm:cxn modelId="{389802DC-7C94-46A0-BC6E-0A81741EA63A}" type="presOf" srcId="{6FA0986F-722C-4E20-8540-1D83039D22D9}" destId="{E4679CA8-053F-4406-B8FD-FBBFD4F41A93}" srcOrd="0" destOrd="0" presId="urn:microsoft.com/office/officeart/2008/layout/PictureStrips"/>
    <dgm:cxn modelId="{A01FBC6B-E1C1-4610-AA23-2F103B18F8D2}" srcId="{2AB32224-F2B6-437C-83EF-31C80B3004A5}" destId="{3D9F5745-C918-4995-92B8-BC827BD5B0ED}" srcOrd="1" destOrd="0" parTransId="{53651C35-DF87-4E7B-8993-BC93E8C49DBA}" sibTransId="{15FD7297-2C84-44CC-8A2A-AD86DC26B46D}"/>
    <dgm:cxn modelId="{8E1C37FC-EBA5-45EE-9BF7-6A322CD4296D}" type="presParOf" srcId="{56AD10C4-30A5-44A8-AFE5-14573FCC83C9}" destId="{BD4900FB-7076-40F2-9112-93E5512CAB93}" srcOrd="0" destOrd="0" presId="urn:microsoft.com/office/officeart/2008/layout/PictureStrips"/>
    <dgm:cxn modelId="{8F5EA6B7-BBF2-4BBE-9193-DEEDFEA71D2B}" type="presParOf" srcId="{BD4900FB-7076-40F2-9112-93E5512CAB93}" destId="{E4679CA8-053F-4406-B8FD-FBBFD4F41A93}" srcOrd="0" destOrd="0" presId="urn:microsoft.com/office/officeart/2008/layout/PictureStrips"/>
    <dgm:cxn modelId="{4A21237A-1033-4690-9D8C-102FE95F18B8}" type="presParOf" srcId="{BD4900FB-7076-40F2-9112-93E5512CAB93}" destId="{7B5F34A4-24F2-42A0-B539-427DBAF6BC40}" srcOrd="1" destOrd="0" presId="urn:microsoft.com/office/officeart/2008/layout/PictureStrips"/>
    <dgm:cxn modelId="{4DFBAC80-3A9E-40D2-BEEE-56A5EA09C747}" type="presParOf" srcId="{56AD10C4-30A5-44A8-AFE5-14573FCC83C9}" destId="{AD76245C-BA30-489C-89B9-00E71EA43234}" srcOrd="1" destOrd="0" presId="urn:microsoft.com/office/officeart/2008/layout/PictureStrips"/>
    <dgm:cxn modelId="{13EDE9FE-AE5E-44A5-AA05-E0C0C18FF3D1}" type="presParOf" srcId="{56AD10C4-30A5-44A8-AFE5-14573FCC83C9}" destId="{4DEB4CE8-50F1-4417-93D1-D12F9DF22B7F}" srcOrd="2" destOrd="0" presId="urn:microsoft.com/office/officeart/2008/layout/PictureStrips"/>
    <dgm:cxn modelId="{BD680CBC-9D8D-4D33-BB4E-6E19FE0B916F}" type="presParOf" srcId="{4DEB4CE8-50F1-4417-93D1-D12F9DF22B7F}" destId="{D5DE91B8-192C-40B3-B1FE-D3086B73F365}" srcOrd="0" destOrd="0" presId="urn:microsoft.com/office/officeart/2008/layout/PictureStrips"/>
    <dgm:cxn modelId="{909DB7DD-26DF-48D5-9072-00F9DF8CA55C}" type="presParOf" srcId="{4DEB4CE8-50F1-4417-93D1-D12F9DF22B7F}" destId="{AE81D41C-EFD1-40CE-A1FB-D342423AB4F5}" srcOrd="1" destOrd="0" presId="urn:microsoft.com/office/officeart/2008/layout/PictureStrips"/>
    <dgm:cxn modelId="{5F008B44-8773-48B9-8481-E30D1CBCD183}" type="presParOf" srcId="{56AD10C4-30A5-44A8-AFE5-14573FCC83C9}" destId="{FE95FB96-FA6E-48DB-9234-0B773B940CEA}" srcOrd="3" destOrd="0" presId="urn:microsoft.com/office/officeart/2008/layout/PictureStrips"/>
    <dgm:cxn modelId="{69CE1E8F-7E03-43D6-985D-66284F212CAE}" type="presParOf" srcId="{56AD10C4-30A5-44A8-AFE5-14573FCC83C9}" destId="{C3378F69-6B7C-43AF-A8EB-4121DA311324}" srcOrd="4" destOrd="0" presId="urn:microsoft.com/office/officeart/2008/layout/PictureStrips"/>
    <dgm:cxn modelId="{62F51C76-2CCB-4884-8A74-6981B11AFEBD}" type="presParOf" srcId="{C3378F69-6B7C-43AF-A8EB-4121DA311324}" destId="{461541AC-DC49-4F88-A7B0-3FBBAACEA08C}" srcOrd="0" destOrd="0" presId="urn:microsoft.com/office/officeart/2008/layout/PictureStrips"/>
    <dgm:cxn modelId="{E8FF6E75-F14B-48D8-A56E-B741A66CDD6E}" type="presParOf" srcId="{C3378F69-6B7C-43AF-A8EB-4121DA311324}" destId="{C822545A-82EF-447D-A99D-D5A2B4E8FEB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ADAC2F-D9C6-4F10-BC5A-6CA4B11A978E}" type="doc">
      <dgm:prSet loTypeId="urn:microsoft.com/office/officeart/2005/8/layout/bList2#1" loCatId="list" qsTypeId="urn:microsoft.com/office/officeart/2005/8/quickstyle/simple1" qsCatId="simple" csTypeId="urn:microsoft.com/office/officeart/2005/8/colors/accent1_2" csCatId="accent1" phldr="1"/>
      <dgm:spPr/>
    </dgm:pt>
    <dgm:pt modelId="{DB2BB1CA-42CC-49F9-88B3-CE2065D6E037}">
      <dgm:prSet phldrT="[Texto]" custT="1"/>
      <dgm:spPr/>
      <dgm:t>
        <a:bodyPr/>
        <a:lstStyle/>
        <a:p>
          <a:pPr algn="ctr"/>
          <a:r>
            <a:rPr lang="es-EC" sz="2000" dirty="0" smtClean="0">
              <a:latin typeface="Arial" pitchFamily="34" charset="0"/>
              <a:cs typeface="Arial" pitchFamily="34" charset="0"/>
            </a:rPr>
            <a:t>Método Moster</a:t>
          </a:r>
          <a:endParaRPr lang="es-EC" sz="2000" dirty="0">
            <a:latin typeface="Arial" pitchFamily="34" charset="0"/>
            <a:cs typeface="Arial" pitchFamily="34" charset="0"/>
          </a:endParaRPr>
        </a:p>
      </dgm:t>
    </dgm:pt>
    <dgm:pt modelId="{CF088B6C-2743-4AE0-96CF-8486ADEC0774}" type="sibTrans" cxnId="{86BF0D0A-2E7F-4A73-9060-C8732F5608CA}">
      <dgm:prSet/>
      <dgm:spPr/>
      <dgm:t>
        <a:bodyPr/>
        <a:lstStyle/>
        <a:p>
          <a:endParaRPr lang="es-EC"/>
        </a:p>
      </dgm:t>
    </dgm:pt>
    <dgm:pt modelId="{62062A69-72D1-4D77-94B0-4E3809748231}" type="parTrans" cxnId="{86BF0D0A-2E7F-4A73-9060-C8732F5608CA}">
      <dgm:prSet/>
      <dgm:spPr/>
      <dgm:t>
        <a:bodyPr/>
        <a:lstStyle/>
        <a:p>
          <a:endParaRPr lang="es-EC"/>
        </a:p>
      </dgm:t>
    </dgm:pt>
    <dgm:pt modelId="{4A0C7874-7FDB-409D-B270-1FE8DA6401F5}" type="pres">
      <dgm:prSet presAssocID="{32ADAC2F-D9C6-4F10-BC5A-6CA4B11A978E}" presName="diagram" presStyleCnt="0">
        <dgm:presLayoutVars>
          <dgm:dir/>
          <dgm:animLvl val="lvl"/>
          <dgm:resizeHandles val="exact"/>
        </dgm:presLayoutVars>
      </dgm:prSet>
      <dgm:spPr/>
    </dgm:pt>
    <dgm:pt modelId="{F6C852E6-381F-416A-9574-5056FABD9E87}" type="pres">
      <dgm:prSet presAssocID="{DB2BB1CA-42CC-49F9-88B3-CE2065D6E037}" presName="compNode" presStyleCnt="0"/>
      <dgm:spPr/>
    </dgm:pt>
    <dgm:pt modelId="{BA70D10F-728F-4594-B8C7-A80469E38C78}" type="pres">
      <dgm:prSet presAssocID="{DB2BB1CA-42CC-49F9-88B3-CE2065D6E037}" presName="childRect" presStyleLbl="bgAcc1" presStyleIdx="0" presStyleCnt="1" custScaleX="137879" custScaleY="136854">
        <dgm:presLayoutVars>
          <dgm:bulletEnabled val="1"/>
        </dgm:presLayoutVars>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a:p>
      </dgm:t>
    </dgm:pt>
    <dgm:pt modelId="{3158E788-C3EF-4D34-862A-D462BDA61120}" type="pres">
      <dgm:prSet presAssocID="{DB2BB1CA-42CC-49F9-88B3-CE2065D6E037}" presName="parentText" presStyleLbl="node1" presStyleIdx="0" presStyleCnt="0">
        <dgm:presLayoutVars>
          <dgm:chMax val="0"/>
          <dgm:bulletEnabled val="1"/>
        </dgm:presLayoutVars>
      </dgm:prSet>
      <dgm:spPr/>
      <dgm:t>
        <a:bodyPr/>
        <a:lstStyle/>
        <a:p>
          <a:endParaRPr lang="es-EC"/>
        </a:p>
      </dgm:t>
    </dgm:pt>
    <dgm:pt modelId="{95C2A5A0-29F7-4D01-B205-B156AEDF3977}" type="pres">
      <dgm:prSet presAssocID="{DB2BB1CA-42CC-49F9-88B3-CE2065D6E037}" presName="parentRect" presStyleLbl="alignNode1" presStyleIdx="0" presStyleCnt="1" custScaleX="164275" custScaleY="79960"/>
      <dgm:spPr/>
      <dgm:t>
        <a:bodyPr/>
        <a:lstStyle/>
        <a:p>
          <a:endParaRPr lang="es-EC"/>
        </a:p>
      </dgm:t>
    </dgm:pt>
    <dgm:pt modelId="{A4A2DCF7-FFBE-4683-B7F0-CAAA24F64EE7}" type="pres">
      <dgm:prSet presAssocID="{DB2BB1CA-42CC-49F9-88B3-CE2065D6E037}" presName="adorn" presStyleLbl="fgAccFollowNode1" presStyleIdx="0" presStyleCnt="1"/>
      <dgm:spPr/>
    </dgm:pt>
  </dgm:ptLst>
  <dgm:cxnLst>
    <dgm:cxn modelId="{8CF93B5C-82ED-4EAF-968C-0C21A9DFE9A2}" type="presOf" srcId="{DB2BB1CA-42CC-49F9-88B3-CE2065D6E037}" destId="{3158E788-C3EF-4D34-862A-D462BDA61120}" srcOrd="0" destOrd="0" presId="urn:microsoft.com/office/officeart/2005/8/layout/bList2#1"/>
    <dgm:cxn modelId="{C8A54086-E6E5-45AE-8674-0DEBDE31B6DA}" type="presOf" srcId="{32ADAC2F-D9C6-4F10-BC5A-6CA4B11A978E}" destId="{4A0C7874-7FDB-409D-B270-1FE8DA6401F5}" srcOrd="0" destOrd="0" presId="urn:microsoft.com/office/officeart/2005/8/layout/bList2#1"/>
    <dgm:cxn modelId="{99DBC805-45DF-4C2A-9D22-E089ADF62E16}" type="presOf" srcId="{DB2BB1CA-42CC-49F9-88B3-CE2065D6E037}" destId="{95C2A5A0-29F7-4D01-B205-B156AEDF3977}" srcOrd="1" destOrd="0" presId="urn:microsoft.com/office/officeart/2005/8/layout/bList2#1"/>
    <dgm:cxn modelId="{86BF0D0A-2E7F-4A73-9060-C8732F5608CA}" srcId="{32ADAC2F-D9C6-4F10-BC5A-6CA4B11A978E}" destId="{DB2BB1CA-42CC-49F9-88B3-CE2065D6E037}" srcOrd="0" destOrd="0" parTransId="{62062A69-72D1-4D77-94B0-4E3809748231}" sibTransId="{CF088B6C-2743-4AE0-96CF-8486ADEC0774}"/>
    <dgm:cxn modelId="{EFB645D2-635B-4346-937C-B4064A2E0A61}" type="presParOf" srcId="{4A0C7874-7FDB-409D-B270-1FE8DA6401F5}" destId="{F6C852E6-381F-416A-9574-5056FABD9E87}" srcOrd="0" destOrd="0" presId="urn:microsoft.com/office/officeart/2005/8/layout/bList2#1"/>
    <dgm:cxn modelId="{4BE9AAD6-A7E4-42FC-93F1-B6D2629ADB37}" type="presParOf" srcId="{F6C852E6-381F-416A-9574-5056FABD9E87}" destId="{BA70D10F-728F-4594-B8C7-A80469E38C78}" srcOrd="0" destOrd="0" presId="urn:microsoft.com/office/officeart/2005/8/layout/bList2#1"/>
    <dgm:cxn modelId="{11A5735C-B064-4AF9-94FA-D276C5BE5CD4}" type="presParOf" srcId="{F6C852E6-381F-416A-9574-5056FABD9E87}" destId="{3158E788-C3EF-4D34-862A-D462BDA61120}" srcOrd="1" destOrd="0" presId="urn:microsoft.com/office/officeart/2005/8/layout/bList2#1"/>
    <dgm:cxn modelId="{438FC914-1E71-4E98-B0E1-BE979F97F95E}" type="presParOf" srcId="{F6C852E6-381F-416A-9574-5056FABD9E87}" destId="{95C2A5A0-29F7-4D01-B205-B156AEDF3977}" srcOrd="2" destOrd="0" presId="urn:microsoft.com/office/officeart/2005/8/layout/bList2#1"/>
    <dgm:cxn modelId="{BA934AC8-4FEC-42D3-8EC8-2BC3A27C28E6}" type="presParOf" srcId="{F6C852E6-381F-416A-9574-5056FABD9E87}" destId="{A4A2DCF7-FFBE-4683-B7F0-CAAA24F64EE7}" srcOrd="3" destOrd="0" presId="urn:microsoft.com/office/officeart/2005/8/layout/bList2#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5E41A9-3CC9-416E-B274-3D95E88A20D6}" type="doc">
      <dgm:prSet loTypeId="urn:microsoft.com/office/officeart/2005/8/layout/pList2#1" loCatId="list" qsTypeId="urn:microsoft.com/office/officeart/2005/8/quickstyle/simple1" qsCatId="simple" csTypeId="urn:microsoft.com/office/officeart/2005/8/colors/accent1_2" csCatId="accent1" phldr="1"/>
      <dgm:spPr/>
    </dgm:pt>
    <dgm:pt modelId="{E2521B9E-84ED-45CB-B2FB-1C2E337191AD}">
      <dgm:prSet phldrT="[Texto]" custT="1"/>
      <dgm:spPr/>
      <dgm:t>
        <a:bodyPr/>
        <a:lstStyle/>
        <a:p>
          <a:r>
            <a:rPr lang="es-EC" sz="2400" dirty="0" smtClean="0">
              <a:latin typeface="Arial" pitchFamily="34" charset="0"/>
              <a:cs typeface="Arial" pitchFamily="34" charset="0"/>
            </a:rPr>
            <a:t>Hueco rellenado con piedra</a:t>
          </a:r>
          <a:endParaRPr lang="es-EC" sz="2400" dirty="0">
            <a:latin typeface="Arial" pitchFamily="34" charset="0"/>
            <a:cs typeface="Arial" pitchFamily="34" charset="0"/>
          </a:endParaRPr>
        </a:p>
      </dgm:t>
    </dgm:pt>
    <dgm:pt modelId="{05478AC6-AA90-4686-95DB-BB24B83B1ACC}" type="parTrans" cxnId="{91B45B2F-2E7B-43DB-B3BB-090F5BF125D0}">
      <dgm:prSet/>
      <dgm:spPr/>
      <dgm:t>
        <a:bodyPr/>
        <a:lstStyle/>
        <a:p>
          <a:endParaRPr lang="es-EC">
            <a:latin typeface="Arial" pitchFamily="34" charset="0"/>
            <a:cs typeface="Arial" pitchFamily="34" charset="0"/>
          </a:endParaRPr>
        </a:p>
      </dgm:t>
    </dgm:pt>
    <dgm:pt modelId="{6BE69694-975A-488A-A871-E190277CD2F8}" type="sibTrans" cxnId="{91B45B2F-2E7B-43DB-B3BB-090F5BF125D0}">
      <dgm:prSet/>
      <dgm:spPr/>
      <dgm:t>
        <a:bodyPr/>
        <a:lstStyle/>
        <a:p>
          <a:endParaRPr lang="es-EC">
            <a:latin typeface="Arial" pitchFamily="34" charset="0"/>
            <a:cs typeface="Arial" pitchFamily="34" charset="0"/>
          </a:endParaRPr>
        </a:p>
      </dgm:t>
    </dgm:pt>
    <dgm:pt modelId="{4004BE50-F85A-4E48-9860-2CAD75A891C0}">
      <dgm:prSet phldrT="[Texto]" custT="1"/>
      <dgm:spPr/>
      <dgm:t>
        <a:bodyPr/>
        <a:lstStyle/>
        <a:p>
          <a:r>
            <a:rPr lang="es-EC" sz="2400" dirty="0" smtClean="0">
              <a:latin typeface="Arial" pitchFamily="34" charset="0"/>
              <a:cs typeface="Arial" pitchFamily="34" charset="0"/>
            </a:rPr>
            <a:t>Malla rota y poste en mal estado</a:t>
          </a:r>
          <a:endParaRPr lang="es-EC" sz="2400" dirty="0">
            <a:latin typeface="Arial" pitchFamily="34" charset="0"/>
            <a:cs typeface="Arial" pitchFamily="34" charset="0"/>
          </a:endParaRPr>
        </a:p>
      </dgm:t>
    </dgm:pt>
    <dgm:pt modelId="{120E4EE4-62BD-4734-B31F-FD5221831C42}" type="parTrans" cxnId="{551FAB8A-B651-4D7C-9C5C-E3D9DEB44F90}">
      <dgm:prSet/>
      <dgm:spPr/>
      <dgm:t>
        <a:bodyPr/>
        <a:lstStyle/>
        <a:p>
          <a:endParaRPr lang="es-EC">
            <a:latin typeface="Arial" pitchFamily="34" charset="0"/>
            <a:cs typeface="Arial" pitchFamily="34" charset="0"/>
          </a:endParaRPr>
        </a:p>
      </dgm:t>
    </dgm:pt>
    <dgm:pt modelId="{6CE95E83-5FBB-4E82-9E74-B4429579F623}" type="sibTrans" cxnId="{551FAB8A-B651-4D7C-9C5C-E3D9DEB44F90}">
      <dgm:prSet/>
      <dgm:spPr/>
      <dgm:t>
        <a:bodyPr/>
        <a:lstStyle/>
        <a:p>
          <a:endParaRPr lang="es-EC">
            <a:latin typeface="Arial" pitchFamily="34" charset="0"/>
            <a:cs typeface="Arial" pitchFamily="34" charset="0"/>
          </a:endParaRPr>
        </a:p>
      </dgm:t>
    </dgm:pt>
    <dgm:pt modelId="{FA2A3C29-D221-4283-8E42-E851AF0BA927}">
      <dgm:prSet phldrT="[Texto]" custT="1"/>
      <dgm:spPr/>
      <dgm:t>
        <a:bodyPr/>
        <a:lstStyle/>
        <a:p>
          <a:r>
            <a:rPr lang="es-EC" sz="2400" dirty="0" smtClean="0">
              <a:latin typeface="Arial" pitchFamily="34" charset="0"/>
              <a:cs typeface="Arial" pitchFamily="34" charset="0"/>
            </a:rPr>
            <a:t>Árbol hace presión y facilita el acceso</a:t>
          </a:r>
          <a:endParaRPr lang="es-EC" sz="2400" dirty="0">
            <a:latin typeface="Arial" pitchFamily="34" charset="0"/>
            <a:cs typeface="Arial" pitchFamily="34" charset="0"/>
          </a:endParaRPr>
        </a:p>
      </dgm:t>
    </dgm:pt>
    <dgm:pt modelId="{458D1E13-4BCA-4F3F-AF7E-32C72E1C3C80}" type="parTrans" cxnId="{B1B0E1E3-9F5A-429B-8D4F-AE12655DA8A9}">
      <dgm:prSet/>
      <dgm:spPr/>
      <dgm:t>
        <a:bodyPr/>
        <a:lstStyle/>
        <a:p>
          <a:endParaRPr lang="es-EC">
            <a:latin typeface="Arial" pitchFamily="34" charset="0"/>
            <a:cs typeface="Arial" pitchFamily="34" charset="0"/>
          </a:endParaRPr>
        </a:p>
      </dgm:t>
    </dgm:pt>
    <dgm:pt modelId="{71B39446-0911-4ABC-97C1-4E75FE14FF07}" type="sibTrans" cxnId="{B1B0E1E3-9F5A-429B-8D4F-AE12655DA8A9}">
      <dgm:prSet/>
      <dgm:spPr/>
      <dgm:t>
        <a:bodyPr/>
        <a:lstStyle/>
        <a:p>
          <a:endParaRPr lang="es-EC">
            <a:latin typeface="Arial" pitchFamily="34" charset="0"/>
            <a:cs typeface="Arial" pitchFamily="34" charset="0"/>
          </a:endParaRPr>
        </a:p>
      </dgm:t>
    </dgm:pt>
    <dgm:pt modelId="{71DFEC84-889B-4B58-8638-1E4D9CBC9D84}" type="pres">
      <dgm:prSet presAssocID="{8A5E41A9-3CC9-416E-B274-3D95E88A20D6}" presName="Name0" presStyleCnt="0">
        <dgm:presLayoutVars>
          <dgm:dir/>
          <dgm:resizeHandles val="exact"/>
        </dgm:presLayoutVars>
      </dgm:prSet>
      <dgm:spPr/>
    </dgm:pt>
    <dgm:pt modelId="{462756C3-33F1-4561-8108-A46054FF0288}" type="pres">
      <dgm:prSet presAssocID="{8A5E41A9-3CC9-416E-B274-3D95E88A20D6}" presName="bkgdShp" presStyleLbl="alignAccFollowNode1" presStyleIdx="0" presStyleCnt="1" custScaleY="129901"/>
      <dgm:spPr/>
    </dgm:pt>
    <dgm:pt modelId="{82575668-7D3E-4249-B81D-E712ABE2B1FC}" type="pres">
      <dgm:prSet presAssocID="{8A5E41A9-3CC9-416E-B274-3D95E88A20D6}" presName="linComp" presStyleCnt="0"/>
      <dgm:spPr/>
    </dgm:pt>
    <dgm:pt modelId="{0B7E843C-B0D8-4B90-AA95-C6330C964477}" type="pres">
      <dgm:prSet presAssocID="{E2521B9E-84ED-45CB-B2FB-1C2E337191AD}" presName="compNode" presStyleCnt="0"/>
      <dgm:spPr/>
    </dgm:pt>
    <dgm:pt modelId="{0AC71A42-CE31-420F-895B-9013E007289E}" type="pres">
      <dgm:prSet presAssocID="{E2521B9E-84ED-45CB-B2FB-1C2E337191AD}" presName="node" presStyleLbl="node1" presStyleIdx="0" presStyleCnt="3" custScaleY="76897">
        <dgm:presLayoutVars>
          <dgm:bulletEnabled val="1"/>
        </dgm:presLayoutVars>
      </dgm:prSet>
      <dgm:spPr/>
      <dgm:t>
        <a:bodyPr/>
        <a:lstStyle/>
        <a:p>
          <a:endParaRPr lang="es-EC"/>
        </a:p>
      </dgm:t>
    </dgm:pt>
    <dgm:pt modelId="{4B7690EE-1CD5-4B8D-9C49-7B7D8DFB2702}" type="pres">
      <dgm:prSet presAssocID="{E2521B9E-84ED-45CB-B2FB-1C2E337191AD}" presName="invisiNode" presStyleLbl="node1" presStyleIdx="0" presStyleCnt="3"/>
      <dgm:spPr/>
    </dgm:pt>
    <dgm:pt modelId="{047F35A8-EAC3-4789-9DEC-D7F09E6B890F}" type="pres">
      <dgm:prSet presAssocID="{E2521B9E-84ED-45CB-B2FB-1C2E337191AD}" presName="imagNode" presStyleLbl="fgImgPlace1" presStyleIdx="0" presStyleCnt="3" custScaleX="134514" custScaleY="13613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2991078-2AB1-4BA5-A17A-0C351A1A831C}" type="pres">
      <dgm:prSet presAssocID="{6BE69694-975A-488A-A871-E190277CD2F8}" presName="sibTrans" presStyleLbl="sibTrans2D1" presStyleIdx="0" presStyleCnt="0"/>
      <dgm:spPr/>
      <dgm:t>
        <a:bodyPr/>
        <a:lstStyle/>
        <a:p>
          <a:endParaRPr lang="es-EC"/>
        </a:p>
      </dgm:t>
    </dgm:pt>
    <dgm:pt modelId="{EA0FFF1B-9955-4D89-B528-2C2673F42374}" type="pres">
      <dgm:prSet presAssocID="{4004BE50-F85A-4E48-9860-2CAD75A891C0}" presName="compNode" presStyleCnt="0"/>
      <dgm:spPr/>
    </dgm:pt>
    <dgm:pt modelId="{F1273A08-C0A5-4B6D-A6FB-DEB4B77C450B}" type="pres">
      <dgm:prSet presAssocID="{4004BE50-F85A-4E48-9860-2CAD75A891C0}" presName="node" presStyleLbl="node1" presStyleIdx="1" presStyleCnt="3" custScaleY="76896">
        <dgm:presLayoutVars>
          <dgm:bulletEnabled val="1"/>
        </dgm:presLayoutVars>
      </dgm:prSet>
      <dgm:spPr/>
      <dgm:t>
        <a:bodyPr/>
        <a:lstStyle/>
        <a:p>
          <a:endParaRPr lang="es-EC"/>
        </a:p>
      </dgm:t>
    </dgm:pt>
    <dgm:pt modelId="{897789FD-13D5-4910-8362-72BF9C9B7F04}" type="pres">
      <dgm:prSet presAssocID="{4004BE50-F85A-4E48-9860-2CAD75A891C0}" presName="invisiNode" presStyleLbl="node1" presStyleIdx="1" presStyleCnt="3"/>
      <dgm:spPr/>
    </dgm:pt>
    <dgm:pt modelId="{2420BD61-9103-41D9-8E50-842C9C1B01FD}" type="pres">
      <dgm:prSet presAssocID="{4004BE50-F85A-4E48-9860-2CAD75A891C0}" presName="imagNode" presStyleLbl="fgImgPlace1" presStyleIdx="1" presStyleCnt="3" custScaleX="114415" custScaleY="137309"/>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5D092EC-FFCF-445D-B73C-71D7A75E4DBB}" type="pres">
      <dgm:prSet presAssocID="{6CE95E83-5FBB-4E82-9E74-B4429579F623}" presName="sibTrans" presStyleLbl="sibTrans2D1" presStyleIdx="0" presStyleCnt="0"/>
      <dgm:spPr/>
      <dgm:t>
        <a:bodyPr/>
        <a:lstStyle/>
        <a:p>
          <a:endParaRPr lang="es-EC"/>
        </a:p>
      </dgm:t>
    </dgm:pt>
    <dgm:pt modelId="{60DE4FC6-1DB9-4CED-95B3-5283F70924D3}" type="pres">
      <dgm:prSet presAssocID="{FA2A3C29-D221-4283-8E42-E851AF0BA927}" presName="compNode" presStyleCnt="0"/>
      <dgm:spPr/>
    </dgm:pt>
    <dgm:pt modelId="{D30F38C5-D4A8-411D-BC22-040163878B78}" type="pres">
      <dgm:prSet presAssocID="{FA2A3C29-D221-4283-8E42-E851AF0BA927}" presName="node" presStyleLbl="node1" presStyleIdx="2" presStyleCnt="3" custScaleY="68912">
        <dgm:presLayoutVars>
          <dgm:bulletEnabled val="1"/>
        </dgm:presLayoutVars>
      </dgm:prSet>
      <dgm:spPr/>
      <dgm:t>
        <a:bodyPr/>
        <a:lstStyle/>
        <a:p>
          <a:endParaRPr lang="es-EC"/>
        </a:p>
      </dgm:t>
    </dgm:pt>
    <dgm:pt modelId="{63B0893B-549F-47AF-9DDC-BEF49B138ED9}" type="pres">
      <dgm:prSet presAssocID="{FA2A3C29-D221-4283-8E42-E851AF0BA927}" presName="invisiNode" presStyleLbl="node1" presStyleIdx="2" presStyleCnt="3"/>
      <dgm:spPr/>
    </dgm:pt>
    <dgm:pt modelId="{65507F8A-643C-4C56-A86A-44D179A812DB}" type="pres">
      <dgm:prSet presAssocID="{FA2A3C29-D221-4283-8E42-E851AF0BA927}" presName="imagNode" presStyleLbl="fgImgPlace1" presStyleIdx="2" presStyleCnt="3" custScaleX="110088" custScaleY="133591"/>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6D09828C-1FE2-4943-BDCA-078D836405B8}" type="presOf" srcId="{4004BE50-F85A-4E48-9860-2CAD75A891C0}" destId="{F1273A08-C0A5-4B6D-A6FB-DEB4B77C450B}" srcOrd="0" destOrd="0" presId="urn:microsoft.com/office/officeart/2005/8/layout/pList2#1"/>
    <dgm:cxn modelId="{91B45B2F-2E7B-43DB-B3BB-090F5BF125D0}" srcId="{8A5E41A9-3CC9-416E-B274-3D95E88A20D6}" destId="{E2521B9E-84ED-45CB-B2FB-1C2E337191AD}" srcOrd="0" destOrd="0" parTransId="{05478AC6-AA90-4686-95DB-BB24B83B1ACC}" sibTransId="{6BE69694-975A-488A-A871-E190277CD2F8}"/>
    <dgm:cxn modelId="{1D0C64CA-A523-46E6-9B86-CB0A97BD149D}" type="presOf" srcId="{6CE95E83-5FBB-4E82-9E74-B4429579F623}" destId="{25D092EC-FFCF-445D-B73C-71D7A75E4DBB}" srcOrd="0" destOrd="0" presId="urn:microsoft.com/office/officeart/2005/8/layout/pList2#1"/>
    <dgm:cxn modelId="{656420E3-7DCD-48A3-8ADE-D520409ED4BC}" type="presOf" srcId="{6BE69694-975A-488A-A871-E190277CD2F8}" destId="{52991078-2AB1-4BA5-A17A-0C351A1A831C}" srcOrd="0" destOrd="0" presId="urn:microsoft.com/office/officeart/2005/8/layout/pList2#1"/>
    <dgm:cxn modelId="{5F09BBDC-44D6-4569-9690-47B3DBFF2733}" type="presOf" srcId="{FA2A3C29-D221-4283-8E42-E851AF0BA927}" destId="{D30F38C5-D4A8-411D-BC22-040163878B78}" srcOrd="0" destOrd="0" presId="urn:microsoft.com/office/officeart/2005/8/layout/pList2#1"/>
    <dgm:cxn modelId="{B1B0E1E3-9F5A-429B-8D4F-AE12655DA8A9}" srcId="{8A5E41A9-3CC9-416E-B274-3D95E88A20D6}" destId="{FA2A3C29-D221-4283-8E42-E851AF0BA927}" srcOrd="2" destOrd="0" parTransId="{458D1E13-4BCA-4F3F-AF7E-32C72E1C3C80}" sibTransId="{71B39446-0911-4ABC-97C1-4E75FE14FF07}"/>
    <dgm:cxn modelId="{670A9471-10DF-4D65-84D5-26C410E756D4}" type="presOf" srcId="{E2521B9E-84ED-45CB-B2FB-1C2E337191AD}" destId="{0AC71A42-CE31-420F-895B-9013E007289E}" srcOrd="0" destOrd="0" presId="urn:microsoft.com/office/officeart/2005/8/layout/pList2#1"/>
    <dgm:cxn modelId="{0983DB14-CE24-4CFB-8CA2-F5EB91EB9998}" type="presOf" srcId="{8A5E41A9-3CC9-416E-B274-3D95E88A20D6}" destId="{71DFEC84-889B-4B58-8638-1E4D9CBC9D84}" srcOrd="0" destOrd="0" presId="urn:microsoft.com/office/officeart/2005/8/layout/pList2#1"/>
    <dgm:cxn modelId="{551FAB8A-B651-4D7C-9C5C-E3D9DEB44F90}" srcId="{8A5E41A9-3CC9-416E-B274-3D95E88A20D6}" destId="{4004BE50-F85A-4E48-9860-2CAD75A891C0}" srcOrd="1" destOrd="0" parTransId="{120E4EE4-62BD-4734-B31F-FD5221831C42}" sibTransId="{6CE95E83-5FBB-4E82-9E74-B4429579F623}"/>
    <dgm:cxn modelId="{0E64AC25-99D8-4901-B087-1D9C4C3B286D}" type="presParOf" srcId="{71DFEC84-889B-4B58-8638-1E4D9CBC9D84}" destId="{462756C3-33F1-4561-8108-A46054FF0288}" srcOrd="0" destOrd="0" presId="urn:microsoft.com/office/officeart/2005/8/layout/pList2#1"/>
    <dgm:cxn modelId="{1255A06C-2D68-4B56-97EC-253AC41E6DC9}" type="presParOf" srcId="{71DFEC84-889B-4B58-8638-1E4D9CBC9D84}" destId="{82575668-7D3E-4249-B81D-E712ABE2B1FC}" srcOrd="1" destOrd="0" presId="urn:microsoft.com/office/officeart/2005/8/layout/pList2#1"/>
    <dgm:cxn modelId="{75E52F46-67E4-4032-88D2-C2BACCF1DE5C}" type="presParOf" srcId="{82575668-7D3E-4249-B81D-E712ABE2B1FC}" destId="{0B7E843C-B0D8-4B90-AA95-C6330C964477}" srcOrd="0" destOrd="0" presId="urn:microsoft.com/office/officeart/2005/8/layout/pList2#1"/>
    <dgm:cxn modelId="{D1E67AD4-FA4E-4DE4-9005-60FF41175BA4}" type="presParOf" srcId="{0B7E843C-B0D8-4B90-AA95-C6330C964477}" destId="{0AC71A42-CE31-420F-895B-9013E007289E}" srcOrd="0" destOrd="0" presId="urn:microsoft.com/office/officeart/2005/8/layout/pList2#1"/>
    <dgm:cxn modelId="{72FB072B-BDE1-4745-B69A-19C2AE90B5AF}" type="presParOf" srcId="{0B7E843C-B0D8-4B90-AA95-C6330C964477}" destId="{4B7690EE-1CD5-4B8D-9C49-7B7D8DFB2702}" srcOrd="1" destOrd="0" presId="urn:microsoft.com/office/officeart/2005/8/layout/pList2#1"/>
    <dgm:cxn modelId="{3493B411-6B95-41C9-B407-CB8BCF7B2A89}" type="presParOf" srcId="{0B7E843C-B0D8-4B90-AA95-C6330C964477}" destId="{047F35A8-EAC3-4789-9DEC-D7F09E6B890F}" srcOrd="2" destOrd="0" presId="urn:microsoft.com/office/officeart/2005/8/layout/pList2#1"/>
    <dgm:cxn modelId="{6A92B40E-3683-456A-985B-2A9F8934CC42}" type="presParOf" srcId="{82575668-7D3E-4249-B81D-E712ABE2B1FC}" destId="{52991078-2AB1-4BA5-A17A-0C351A1A831C}" srcOrd="1" destOrd="0" presId="urn:microsoft.com/office/officeart/2005/8/layout/pList2#1"/>
    <dgm:cxn modelId="{8D3727CE-3302-4CFE-9E9A-9E96F6804ACD}" type="presParOf" srcId="{82575668-7D3E-4249-B81D-E712ABE2B1FC}" destId="{EA0FFF1B-9955-4D89-B528-2C2673F42374}" srcOrd="2" destOrd="0" presId="urn:microsoft.com/office/officeart/2005/8/layout/pList2#1"/>
    <dgm:cxn modelId="{68DF22C1-6825-469E-9BB6-2AC5EC66B9AE}" type="presParOf" srcId="{EA0FFF1B-9955-4D89-B528-2C2673F42374}" destId="{F1273A08-C0A5-4B6D-A6FB-DEB4B77C450B}" srcOrd="0" destOrd="0" presId="urn:microsoft.com/office/officeart/2005/8/layout/pList2#1"/>
    <dgm:cxn modelId="{1A6F2607-AB94-4233-8F40-F3F39538EDB6}" type="presParOf" srcId="{EA0FFF1B-9955-4D89-B528-2C2673F42374}" destId="{897789FD-13D5-4910-8362-72BF9C9B7F04}" srcOrd="1" destOrd="0" presId="urn:microsoft.com/office/officeart/2005/8/layout/pList2#1"/>
    <dgm:cxn modelId="{F69BFD56-FD2F-43AA-AA7A-1FAF76FF3DEE}" type="presParOf" srcId="{EA0FFF1B-9955-4D89-B528-2C2673F42374}" destId="{2420BD61-9103-41D9-8E50-842C9C1B01FD}" srcOrd="2" destOrd="0" presId="urn:microsoft.com/office/officeart/2005/8/layout/pList2#1"/>
    <dgm:cxn modelId="{2616CFE6-B8E0-4088-B455-0C86431DC842}" type="presParOf" srcId="{82575668-7D3E-4249-B81D-E712ABE2B1FC}" destId="{25D092EC-FFCF-445D-B73C-71D7A75E4DBB}" srcOrd="3" destOrd="0" presId="urn:microsoft.com/office/officeart/2005/8/layout/pList2#1"/>
    <dgm:cxn modelId="{86E36B1B-9AE7-44BC-9C0A-731D692CCC88}" type="presParOf" srcId="{82575668-7D3E-4249-B81D-E712ABE2B1FC}" destId="{60DE4FC6-1DB9-4CED-95B3-5283F70924D3}" srcOrd="4" destOrd="0" presId="urn:microsoft.com/office/officeart/2005/8/layout/pList2#1"/>
    <dgm:cxn modelId="{5516A4BB-1407-451A-8552-5B9D0AB3210A}" type="presParOf" srcId="{60DE4FC6-1DB9-4CED-95B3-5283F70924D3}" destId="{D30F38C5-D4A8-411D-BC22-040163878B78}" srcOrd="0" destOrd="0" presId="urn:microsoft.com/office/officeart/2005/8/layout/pList2#1"/>
    <dgm:cxn modelId="{4BF41CB5-7759-4A0D-B25A-C38C797D8E22}" type="presParOf" srcId="{60DE4FC6-1DB9-4CED-95B3-5283F70924D3}" destId="{63B0893B-549F-47AF-9DDC-BEF49B138ED9}" srcOrd="1" destOrd="0" presId="urn:microsoft.com/office/officeart/2005/8/layout/pList2#1"/>
    <dgm:cxn modelId="{0D0834D9-EB91-490C-AF83-4D5C8EB7E9D5}" type="presParOf" srcId="{60DE4FC6-1DB9-4CED-95B3-5283F70924D3}" destId="{65507F8A-643C-4C56-A86A-44D179A812DB}" srcOrd="2" destOrd="0" presId="urn:microsoft.com/office/officeart/2005/8/layout/p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5E41A9-3CC9-416E-B274-3D95E88A20D6}" type="doc">
      <dgm:prSet loTypeId="urn:microsoft.com/office/officeart/2005/8/layout/pList2#2" loCatId="list" qsTypeId="urn:microsoft.com/office/officeart/2005/8/quickstyle/simple1" qsCatId="simple" csTypeId="urn:microsoft.com/office/officeart/2005/8/colors/accent1_2" csCatId="accent1" phldr="1"/>
      <dgm:spPr/>
    </dgm:pt>
    <dgm:pt modelId="{E2521B9E-84ED-45CB-B2FB-1C2E337191AD}">
      <dgm:prSet phldrT="[Texto]" custT="1"/>
      <dgm:spPr/>
      <dgm:t>
        <a:bodyPr/>
        <a:lstStyle/>
        <a:p>
          <a:r>
            <a:rPr lang="es-EC" sz="2400" dirty="0" smtClean="0">
              <a:latin typeface="Arial" pitchFamily="34" charset="0"/>
              <a:cs typeface="Arial" pitchFamily="34" charset="0"/>
            </a:rPr>
            <a:t>No existen ningún control de acceso</a:t>
          </a:r>
          <a:endParaRPr lang="es-EC" sz="2400" dirty="0">
            <a:latin typeface="Arial" pitchFamily="34" charset="0"/>
            <a:cs typeface="Arial" pitchFamily="34" charset="0"/>
          </a:endParaRPr>
        </a:p>
      </dgm:t>
    </dgm:pt>
    <dgm:pt modelId="{05478AC6-AA90-4686-95DB-BB24B83B1ACC}" type="parTrans" cxnId="{91B45B2F-2E7B-43DB-B3BB-090F5BF125D0}">
      <dgm:prSet/>
      <dgm:spPr/>
      <dgm:t>
        <a:bodyPr/>
        <a:lstStyle/>
        <a:p>
          <a:endParaRPr lang="es-EC">
            <a:latin typeface="Arial" pitchFamily="34" charset="0"/>
            <a:cs typeface="Arial" pitchFamily="34" charset="0"/>
          </a:endParaRPr>
        </a:p>
      </dgm:t>
    </dgm:pt>
    <dgm:pt modelId="{6BE69694-975A-488A-A871-E190277CD2F8}" type="sibTrans" cxnId="{91B45B2F-2E7B-43DB-B3BB-090F5BF125D0}">
      <dgm:prSet/>
      <dgm:spPr/>
      <dgm:t>
        <a:bodyPr/>
        <a:lstStyle/>
        <a:p>
          <a:endParaRPr lang="es-EC">
            <a:latin typeface="Arial" pitchFamily="34" charset="0"/>
            <a:cs typeface="Arial" pitchFamily="34" charset="0"/>
          </a:endParaRPr>
        </a:p>
      </dgm:t>
    </dgm:pt>
    <dgm:pt modelId="{4004BE50-F85A-4E48-9860-2CAD75A891C0}">
      <dgm:prSet phldrT="[Texto]" custT="1"/>
      <dgm:spPr/>
      <dgm:t>
        <a:bodyPr/>
        <a:lstStyle/>
        <a:p>
          <a:r>
            <a:rPr lang="es-EC" sz="2400" dirty="0" smtClean="0">
              <a:latin typeface="Arial" pitchFamily="34" charset="0"/>
              <a:cs typeface="Arial" pitchFamily="34" charset="0"/>
            </a:rPr>
            <a:t>Irrespetan el paso cebra</a:t>
          </a:r>
          <a:endParaRPr lang="es-EC" sz="2400" dirty="0">
            <a:latin typeface="Arial" pitchFamily="34" charset="0"/>
            <a:cs typeface="Arial" pitchFamily="34" charset="0"/>
          </a:endParaRPr>
        </a:p>
      </dgm:t>
    </dgm:pt>
    <dgm:pt modelId="{120E4EE4-62BD-4734-B31F-FD5221831C42}" type="parTrans" cxnId="{551FAB8A-B651-4D7C-9C5C-E3D9DEB44F90}">
      <dgm:prSet/>
      <dgm:spPr/>
      <dgm:t>
        <a:bodyPr/>
        <a:lstStyle/>
        <a:p>
          <a:endParaRPr lang="es-EC">
            <a:latin typeface="Arial" pitchFamily="34" charset="0"/>
            <a:cs typeface="Arial" pitchFamily="34" charset="0"/>
          </a:endParaRPr>
        </a:p>
      </dgm:t>
    </dgm:pt>
    <dgm:pt modelId="{6CE95E83-5FBB-4E82-9E74-B4429579F623}" type="sibTrans" cxnId="{551FAB8A-B651-4D7C-9C5C-E3D9DEB44F90}">
      <dgm:prSet/>
      <dgm:spPr/>
      <dgm:t>
        <a:bodyPr/>
        <a:lstStyle/>
        <a:p>
          <a:endParaRPr lang="es-EC">
            <a:latin typeface="Arial" pitchFamily="34" charset="0"/>
            <a:cs typeface="Arial" pitchFamily="34" charset="0"/>
          </a:endParaRPr>
        </a:p>
      </dgm:t>
    </dgm:pt>
    <dgm:pt modelId="{FA2A3C29-D221-4283-8E42-E851AF0BA927}">
      <dgm:prSet phldrT="[Texto]" custT="1"/>
      <dgm:spPr/>
      <dgm:t>
        <a:bodyPr/>
        <a:lstStyle/>
        <a:p>
          <a:r>
            <a:rPr lang="es-EC" sz="2400" dirty="0" smtClean="0">
              <a:latin typeface="Arial" pitchFamily="34" charset="0"/>
              <a:cs typeface="Arial" pitchFamily="34" charset="0"/>
            </a:rPr>
            <a:t>Sector que se consume droga</a:t>
          </a:r>
          <a:endParaRPr lang="es-EC" sz="2400" dirty="0">
            <a:latin typeface="Arial" pitchFamily="34" charset="0"/>
            <a:cs typeface="Arial" pitchFamily="34" charset="0"/>
          </a:endParaRPr>
        </a:p>
      </dgm:t>
    </dgm:pt>
    <dgm:pt modelId="{458D1E13-4BCA-4F3F-AF7E-32C72E1C3C80}" type="parTrans" cxnId="{B1B0E1E3-9F5A-429B-8D4F-AE12655DA8A9}">
      <dgm:prSet/>
      <dgm:spPr/>
      <dgm:t>
        <a:bodyPr/>
        <a:lstStyle/>
        <a:p>
          <a:endParaRPr lang="es-EC">
            <a:latin typeface="Arial" pitchFamily="34" charset="0"/>
            <a:cs typeface="Arial" pitchFamily="34" charset="0"/>
          </a:endParaRPr>
        </a:p>
      </dgm:t>
    </dgm:pt>
    <dgm:pt modelId="{71B39446-0911-4ABC-97C1-4E75FE14FF07}" type="sibTrans" cxnId="{B1B0E1E3-9F5A-429B-8D4F-AE12655DA8A9}">
      <dgm:prSet/>
      <dgm:spPr/>
      <dgm:t>
        <a:bodyPr/>
        <a:lstStyle/>
        <a:p>
          <a:endParaRPr lang="es-EC">
            <a:latin typeface="Arial" pitchFamily="34" charset="0"/>
            <a:cs typeface="Arial" pitchFamily="34" charset="0"/>
          </a:endParaRPr>
        </a:p>
      </dgm:t>
    </dgm:pt>
    <dgm:pt modelId="{71DFEC84-889B-4B58-8638-1E4D9CBC9D84}" type="pres">
      <dgm:prSet presAssocID="{8A5E41A9-3CC9-416E-B274-3D95E88A20D6}" presName="Name0" presStyleCnt="0">
        <dgm:presLayoutVars>
          <dgm:dir/>
          <dgm:resizeHandles val="exact"/>
        </dgm:presLayoutVars>
      </dgm:prSet>
      <dgm:spPr/>
    </dgm:pt>
    <dgm:pt modelId="{462756C3-33F1-4561-8108-A46054FF0288}" type="pres">
      <dgm:prSet presAssocID="{8A5E41A9-3CC9-416E-B274-3D95E88A20D6}" presName="bkgdShp" presStyleLbl="alignAccFollowNode1" presStyleIdx="0" presStyleCnt="1"/>
      <dgm:spPr/>
    </dgm:pt>
    <dgm:pt modelId="{82575668-7D3E-4249-B81D-E712ABE2B1FC}" type="pres">
      <dgm:prSet presAssocID="{8A5E41A9-3CC9-416E-B274-3D95E88A20D6}" presName="linComp" presStyleCnt="0"/>
      <dgm:spPr/>
    </dgm:pt>
    <dgm:pt modelId="{0B7E843C-B0D8-4B90-AA95-C6330C964477}" type="pres">
      <dgm:prSet presAssocID="{E2521B9E-84ED-45CB-B2FB-1C2E337191AD}" presName="compNode" presStyleCnt="0"/>
      <dgm:spPr/>
    </dgm:pt>
    <dgm:pt modelId="{0AC71A42-CE31-420F-895B-9013E007289E}" type="pres">
      <dgm:prSet presAssocID="{E2521B9E-84ED-45CB-B2FB-1C2E337191AD}" presName="node" presStyleLbl="node1" presStyleIdx="0" presStyleCnt="3" custScaleY="63151">
        <dgm:presLayoutVars>
          <dgm:bulletEnabled val="1"/>
        </dgm:presLayoutVars>
      </dgm:prSet>
      <dgm:spPr/>
      <dgm:t>
        <a:bodyPr/>
        <a:lstStyle/>
        <a:p>
          <a:endParaRPr lang="es-EC"/>
        </a:p>
      </dgm:t>
    </dgm:pt>
    <dgm:pt modelId="{4B7690EE-1CD5-4B8D-9C49-7B7D8DFB2702}" type="pres">
      <dgm:prSet presAssocID="{E2521B9E-84ED-45CB-B2FB-1C2E337191AD}" presName="invisiNode" presStyleLbl="node1" presStyleIdx="0" presStyleCnt="3"/>
      <dgm:spPr/>
    </dgm:pt>
    <dgm:pt modelId="{047F35A8-EAC3-4789-9DEC-D7F09E6B890F}" type="pres">
      <dgm:prSet presAssocID="{E2521B9E-84ED-45CB-B2FB-1C2E337191AD}" presName="imagNode" presStyleLbl="fgImgPlace1" presStyleIdx="0" presStyleCnt="3" custScaleY="16766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2991078-2AB1-4BA5-A17A-0C351A1A831C}" type="pres">
      <dgm:prSet presAssocID="{6BE69694-975A-488A-A871-E190277CD2F8}" presName="sibTrans" presStyleLbl="sibTrans2D1" presStyleIdx="0" presStyleCnt="0"/>
      <dgm:spPr/>
      <dgm:t>
        <a:bodyPr/>
        <a:lstStyle/>
        <a:p>
          <a:endParaRPr lang="es-EC"/>
        </a:p>
      </dgm:t>
    </dgm:pt>
    <dgm:pt modelId="{EA0FFF1B-9955-4D89-B528-2C2673F42374}" type="pres">
      <dgm:prSet presAssocID="{4004BE50-F85A-4E48-9860-2CAD75A891C0}" presName="compNode" presStyleCnt="0"/>
      <dgm:spPr/>
    </dgm:pt>
    <dgm:pt modelId="{F1273A08-C0A5-4B6D-A6FB-DEB4B77C450B}" type="pres">
      <dgm:prSet presAssocID="{4004BE50-F85A-4E48-9860-2CAD75A891C0}" presName="node" presStyleLbl="node1" presStyleIdx="1" presStyleCnt="3" custScaleY="60406">
        <dgm:presLayoutVars>
          <dgm:bulletEnabled val="1"/>
        </dgm:presLayoutVars>
      </dgm:prSet>
      <dgm:spPr/>
      <dgm:t>
        <a:bodyPr/>
        <a:lstStyle/>
        <a:p>
          <a:endParaRPr lang="es-EC"/>
        </a:p>
      </dgm:t>
    </dgm:pt>
    <dgm:pt modelId="{897789FD-13D5-4910-8362-72BF9C9B7F04}" type="pres">
      <dgm:prSet presAssocID="{4004BE50-F85A-4E48-9860-2CAD75A891C0}" presName="invisiNode" presStyleLbl="node1" presStyleIdx="1" presStyleCnt="3"/>
      <dgm:spPr/>
    </dgm:pt>
    <dgm:pt modelId="{2420BD61-9103-41D9-8E50-842C9C1B01FD}" type="pres">
      <dgm:prSet presAssocID="{4004BE50-F85A-4E48-9860-2CAD75A891C0}" presName="imagNode" presStyleLbl="fgImgPlace1" presStyleIdx="1" presStyleCnt="3" custScaleY="158517"/>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5D092EC-FFCF-445D-B73C-71D7A75E4DBB}" type="pres">
      <dgm:prSet presAssocID="{6CE95E83-5FBB-4E82-9E74-B4429579F623}" presName="sibTrans" presStyleLbl="sibTrans2D1" presStyleIdx="0" presStyleCnt="0"/>
      <dgm:spPr/>
      <dgm:t>
        <a:bodyPr/>
        <a:lstStyle/>
        <a:p>
          <a:endParaRPr lang="es-EC"/>
        </a:p>
      </dgm:t>
    </dgm:pt>
    <dgm:pt modelId="{60DE4FC6-1DB9-4CED-95B3-5283F70924D3}" type="pres">
      <dgm:prSet presAssocID="{FA2A3C29-D221-4283-8E42-E851AF0BA927}" presName="compNode" presStyleCnt="0"/>
      <dgm:spPr/>
    </dgm:pt>
    <dgm:pt modelId="{D30F38C5-D4A8-411D-BC22-040163878B78}" type="pres">
      <dgm:prSet presAssocID="{FA2A3C29-D221-4283-8E42-E851AF0BA927}" presName="node" presStyleLbl="node1" presStyleIdx="2" presStyleCnt="3" custScaleY="51771">
        <dgm:presLayoutVars>
          <dgm:bulletEnabled val="1"/>
        </dgm:presLayoutVars>
      </dgm:prSet>
      <dgm:spPr/>
      <dgm:t>
        <a:bodyPr/>
        <a:lstStyle/>
        <a:p>
          <a:endParaRPr lang="es-EC"/>
        </a:p>
      </dgm:t>
    </dgm:pt>
    <dgm:pt modelId="{63B0893B-549F-47AF-9DDC-BEF49B138ED9}" type="pres">
      <dgm:prSet presAssocID="{FA2A3C29-D221-4283-8E42-E851AF0BA927}" presName="invisiNode" presStyleLbl="node1" presStyleIdx="2" presStyleCnt="3"/>
      <dgm:spPr/>
    </dgm:pt>
    <dgm:pt modelId="{65507F8A-643C-4C56-A86A-44D179A812DB}" type="pres">
      <dgm:prSet presAssocID="{FA2A3C29-D221-4283-8E42-E851AF0BA927}" presName="imagNode" presStyleLbl="fgImgPlace1" presStyleIdx="2" presStyleCnt="3" custScaleY="140212"/>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8BB4B2C3-94BB-456C-9A8E-FEF54F176A12}" type="presOf" srcId="{FA2A3C29-D221-4283-8E42-E851AF0BA927}" destId="{D30F38C5-D4A8-411D-BC22-040163878B78}" srcOrd="0" destOrd="0" presId="urn:microsoft.com/office/officeart/2005/8/layout/pList2#2"/>
    <dgm:cxn modelId="{7F9E805C-D791-47EC-ADA0-532127B1E4AC}" type="presOf" srcId="{6BE69694-975A-488A-A871-E190277CD2F8}" destId="{52991078-2AB1-4BA5-A17A-0C351A1A831C}" srcOrd="0" destOrd="0" presId="urn:microsoft.com/office/officeart/2005/8/layout/pList2#2"/>
    <dgm:cxn modelId="{B1B0E1E3-9F5A-429B-8D4F-AE12655DA8A9}" srcId="{8A5E41A9-3CC9-416E-B274-3D95E88A20D6}" destId="{FA2A3C29-D221-4283-8E42-E851AF0BA927}" srcOrd="2" destOrd="0" parTransId="{458D1E13-4BCA-4F3F-AF7E-32C72E1C3C80}" sibTransId="{71B39446-0911-4ABC-97C1-4E75FE14FF07}"/>
    <dgm:cxn modelId="{551FAB8A-B651-4D7C-9C5C-E3D9DEB44F90}" srcId="{8A5E41A9-3CC9-416E-B274-3D95E88A20D6}" destId="{4004BE50-F85A-4E48-9860-2CAD75A891C0}" srcOrd="1" destOrd="0" parTransId="{120E4EE4-62BD-4734-B31F-FD5221831C42}" sibTransId="{6CE95E83-5FBB-4E82-9E74-B4429579F623}"/>
    <dgm:cxn modelId="{783318DB-D746-4C17-87C5-400D6ABB3BC3}" type="presOf" srcId="{6CE95E83-5FBB-4E82-9E74-B4429579F623}" destId="{25D092EC-FFCF-445D-B73C-71D7A75E4DBB}" srcOrd="0" destOrd="0" presId="urn:microsoft.com/office/officeart/2005/8/layout/pList2#2"/>
    <dgm:cxn modelId="{703A577E-D617-482D-AF33-65B6389B54D4}" type="presOf" srcId="{4004BE50-F85A-4E48-9860-2CAD75A891C0}" destId="{F1273A08-C0A5-4B6D-A6FB-DEB4B77C450B}" srcOrd="0" destOrd="0" presId="urn:microsoft.com/office/officeart/2005/8/layout/pList2#2"/>
    <dgm:cxn modelId="{91B45B2F-2E7B-43DB-B3BB-090F5BF125D0}" srcId="{8A5E41A9-3CC9-416E-B274-3D95E88A20D6}" destId="{E2521B9E-84ED-45CB-B2FB-1C2E337191AD}" srcOrd="0" destOrd="0" parTransId="{05478AC6-AA90-4686-95DB-BB24B83B1ACC}" sibTransId="{6BE69694-975A-488A-A871-E190277CD2F8}"/>
    <dgm:cxn modelId="{DF436B2D-8502-4B06-8024-88E66C135665}" type="presOf" srcId="{8A5E41A9-3CC9-416E-B274-3D95E88A20D6}" destId="{71DFEC84-889B-4B58-8638-1E4D9CBC9D84}" srcOrd="0" destOrd="0" presId="urn:microsoft.com/office/officeart/2005/8/layout/pList2#2"/>
    <dgm:cxn modelId="{D455AD42-7215-4680-B7D4-74CE5554B4A8}" type="presOf" srcId="{E2521B9E-84ED-45CB-B2FB-1C2E337191AD}" destId="{0AC71A42-CE31-420F-895B-9013E007289E}" srcOrd="0" destOrd="0" presId="urn:microsoft.com/office/officeart/2005/8/layout/pList2#2"/>
    <dgm:cxn modelId="{C3B9555C-AB4A-48CF-AFF0-BA7E0F0B70ED}" type="presParOf" srcId="{71DFEC84-889B-4B58-8638-1E4D9CBC9D84}" destId="{462756C3-33F1-4561-8108-A46054FF0288}" srcOrd="0" destOrd="0" presId="urn:microsoft.com/office/officeart/2005/8/layout/pList2#2"/>
    <dgm:cxn modelId="{70E7C53D-BC1E-42F7-BCD3-22A7DE8E3BEB}" type="presParOf" srcId="{71DFEC84-889B-4B58-8638-1E4D9CBC9D84}" destId="{82575668-7D3E-4249-B81D-E712ABE2B1FC}" srcOrd="1" destOrd="0" presId="urn:microsoft.com/office/officeart/2005/8/layout/pList2#2"/>
    <dgm:cxn modelId="{5C91B8D2-D25B-4A81-8BAC-CC62ABB5908C}" type="presParOf" srcId="{82575668-7D3E-4249-B81D-E712ABE2B1FC}" destId="{0B7E843C-B0D8-4B90-AA95-C6330C964477}" srcOrd="0" destOrd="0" presId="urn:microsoft.com/office/officeart/2005/8/layout/pList2#2"/>
    <dgm:cxn modelId="{C4071241-F61F-4E35-A547-10A7BFCE72A1}" type="presParOf" srcId="{0B7E843C-B0D8-4B90-AA95-C6330C964477}" destId="{0AC71A42-CE31-420F-895B-9013E007289E}" srcOrd="0" destOrd="0" presId="urn:microsoft.com/office/officeart/2005/8/layout/pList2#2"/>
    <dgm:cxn modelId="{526A6ECF-0247-453C-9C0B-C90969501D75}" type="presParOf" srcId="{0B7E843C-B0D8-4B90-AA95-C6330C964477}" destId="{4B7690EE-1CD5-4B8D-9C49-7B7D8DFB2702}" srcOrd="1" destOrd="0" presId="urn:microsoft.com/office/officeart/2005/8/layout/pList2#2"/>
    <dgm:cxn modelId="{D4B5AFD7-FB3C-483E-997A-BF5AEB722A39}" type="presParOf" srcId="{0B7E843C-B0D8-4B90-AA95-C6330C964477}" destId="{047F35A8-EAC3-4789-9DEC-D7F09E6B890F}" srcOrd="2" destOrd="0" presId="urn:microsoft.com/office/officeart/2005/8/layout/pList2#2"/>
    <dgm:cxn modelId="{8368ED18-42D7-4095-BB90-D9C6E86C4188}" type="presParOf" srcId="{82575668-7D3E-4249-B81D-E712ABE2B1FC}" destId="{52991078-2AB1-4BA5-A17A-0C351A1A831C}" srcOrd="1" destOrd="0" presId="urn:microsoft.com/office/officeart/2005/8/layout/pList2#2"/>
    <dgm:cxn modelId="{55044B4C-AC4D-45D8-8F69-D25E60281F3A}" type="presParOf" srcId="{82575668-7D3E-4249-B81D-E712ABE2B1FC}" destId="{EA0FFF1B-9955-4D89-B528-2C2673F42374}" srcOrd="2" destOrd="0" presId="urn:microsoft.com/office/officeart/2005/8/layout/pList2#2"/>
    <dgm:cxn modelId="{D5CEF604-A03D-4A70-8F38-467CEE666CB2}" type="presParOf" srcId="{EA0FFF1B-9955-4D89-B528-2C2673F42374}" destId="{F1273A08-C0A5-4B6D-A6FB-DEB4B77C450B}" srcOrd="0" destOrd="0" presId="urn:microsoft.com/office/officeart/2005/8/layout/pList2#2"/>
    <dgm:cxn modelId="{FDA6B5ED-8F4A-4B98-9737-1A0D29BC1069}" type="presParOf" srcId="{EA0FFF1B-9955-4D89-B528-2C2673F42374}" destId="{897789FD-13D5-4910-8362-72BF9C9B7F04}" srcOrd="1" destOrd="0" presId="urn:microsoft.com/office/officeart/2005/8/layout/pList2#2"/>
    <dgm:cxn modelId="{4D07506C-E971-4C70-A531-2587E5487420}" type="presParOf" srcId="{EA0FFF1B-9955-4D89-B528-2C2673F42374}" destId="{2420BD61-9103-41D9-8E50-842C9C1B01FD}" srcOrd="2" destOrd="0" presId="urn:microsoft.com/office/officeart/2005/8/layout/pList2#2"/>
    <dgm:cxn modelId="{8988508E-F601-46FB-952C-F4397AA9E964}" type="presParOf" srcId="{82575668-7D3E-4249-B81D-E712ABE2B1FC}" destId="{25D092EC-FFCF-445D-B73C-71D7A75E4DBB}" srcOrd="3" destOrd="0" presId="urn:microsoft.com/office/officeart/2005/8/layout/pList2#2"/>
    <dgm:cxn modelId="{F172F1FA-C3B7-46BC-8BD9-84EAF8233F1E}" type="presParOf" srcId="{82575668-7D3E-4249-B81D-E712ABE2B1FC}" destId="{60DE4FC6-1DB9-4CED-95B3-5283F70924D3}" srcOrd="4" destOrd="0" presId="urn:microsoft.com/office/officeart/2005/8/layout/pList2#2"/>
    <dgm:cxn modelId="{70BFCD13-3781-4808-9015-FCC9EBED6B8A}" type="presParOf" srcId="{60DE4FC6-1DB9-4CED-95B3-5283F70924D3}" destId="{D30F38C5-D4A8-411D-BC22-040163878B78}" srcOrd="0" destOrd="0" presId="urn:microsoft.com/office/officeart/2005/8/layout/pList2#2"/>
    <dgm:cxn modelId="{2C3C6215-9D9F-4684-B835-82B46C20DF50}" type="presParOf" srcId="{60DE4FC6-1DB9-4CED-95B3-5283F70924D3}" destId="{63B0893B-549F-47AF-9DDC-BEF49B138ED9}" srcOrd="1" destOrd="0" presId="urn:microsoft.com/office/officeart/2005/8/layout/pList2#2"/>
    <dgm:cxn modelId="{87ADC1C4-842E-4598-A4E7-41B1E0CE29F8}" type="presParOf" srcId="{60DE4FC6-1DB9-4CED-95B3-5283F70924D3}" destId="{65507F8A-643C-4C56-A86A-44D179A812DB}" srcOrd="2" destOrd="0" presId="urn:microsoft.com/office/officeart/2005/8/layout/p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C7E36F-1FB4-4F81-AB92-8E250B0A7BB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420C87AC-A6E7-47F6-956E-9CB208BB9BCB}">
      <dgm:prSet phldrT="[Texto]"/>
      <dgm:spPr/>
      <dgm:t>
        <a:bodyPr/>
        <a:lstStyle/>
        <a:p>
          <a:pPr algn="just"/>
          <a:r>
            <a:rPr lang="es-EC" dirty="0" smtClean="0">
              <a:latin typeface="Arial" pitchFamily="34" charset="0"/>
              <a:cs typeface="Arial" pitchFamily="34" charset="0"/>
            </a:rPr>
            <a:t>Definición del riesgo</a:t>
          </a:r>
          <a:endParaRPr lang="es-EC" dirty="0">
            <a:latin typeface="Arial" pitchFamily="34" charset="0"/>
            <a:cs typeface="Arial" pitchFamily="34" charset="0"/>
          </a:endParaRPr>
        </a:p>
      </dgm:t>
    </dgm:pt>
    <dgm:pt modelId="{F8955D2A-BBF8-4995-92E5-7C83B4DB64CD}" type="parTrans" cxnId="{5C77C3D8-63CA-4301-ACC2-794A0E498A4B}">
      <dgm:prSet/>
      <dgm:spPr/>
      <dgm:t>
        <a:bodyPr/>
        <a:lstStyle/>
        <a:p>
          <a:pPr algn="just"/>
          <a:endParaRPr lang="es-EC"/>
        </a:p>
      </dgm:t>
    </dgm:pt>
    <dgm:pt modelId="{6B7746C9-BCD4-48F5-A7D3-36FB479FD5A4}" type="sibTrans" cxnId="{5C77C3D8-63CA-4301-ACC2-794A0E498A4B}">
      <dgm:prSet/>
      <dgm:spPr/>
      <dgm:t>
        <a:bodyPr/>
        <a:lstStyle/>
        <a:p>
          <a:pPr algn="just"/>
          <a:endParaRPr lang="es-EC"/>
        </a:p>
      </dgm:t>
    </dgm:pt>
    <dgm:pt modelId="{DFFE3198-1825-4DF3-B6F3-6AC3EFBD23E3}">
      <dgm:prSet phldrT="[Texto]" custT="1"/>
      <dgm:spPr/>
      <dgm:t>
        <a:bodyPr/>
        <a:lstStyle/>
        <a:p>
          <a:pPr algn="just"/>
          <a:r>
            <a:rPr lang="es-EC" sz="1800" dirty="0" smtClean="0">
              <a:latin typeface="Arial" pitchFamily="34" charset="0"/>
              <a:cs typeface="Arial" pitchFamily="34" charset="0"/>
            </a:rPr>
            <a:t>Se identifica el riesgo, contenido y alcance</a:t>
          </a:r>
          <a:endParaRPr lang="es-EC" sz="1800" dirty="0">
            <a:latin typeface="Arial" pitchFamily="34" charset="0"/>
            <a:cs typeface="Arial" pitchFamily="34" charset="0"/>
          </a:endParaRPr>
        </a:p>
      </dgm:t>
    </dgm:pt>
    <dgm:pt modelId="{F5CDD096-D6E1-49F3-8D8C-C3BBE26366E4}" type="parTrans" cxnId="{E582587D-56A3-48B1-8FD6-730BD52F427B}">
      <dgm:prSet/>
      <dgm:spPr/>
      <dgm:t>
        <a:bodyPr/>
        <a:lstStyle/>
        <a:p>
          <a:pPr algn="just"/>
          <a:endParaRPr lang="es-EC"/>
        </a:p>
      </dgm:t>
    </dgm:pt>
    <dgm:pt modelId="{09FAC1AB-6EB6-4825-97D0-68F36BDBC0B4}" type="sibTrans" cxnId="{E582587D-56A3-48B1-8FD6-730BD52F427B}">
      <dgm:prSet/>
      <dgm:spPr/>
      <dgm:t>
        <a:bodyPr/>
        <a:lstStyle/>
        <a:p>
          <a:pPr algn="just"/>
          <a:endParaRPr lang="es-EC"/>
        </a:p>
      </dgm:t>
    </dgm:pt>
    <dgm:pt modelId="{EE3532E0-0193-4FCC-AEDB-E9C0B8812AE0}">
      <dgm:prSet phldrT="[Texto]"/>
      <dgm:spPr/>
      <dgm:t>
        <a:bodyPr/>
        <a:lstStyle/>
        <a:p>
          <a:pPr algn="just"/>
          <a:r>
            <a:rPr lang="es-EC" dirty="0" smtClean="0">
              <a:latin typeface="Arial" pitchFamily="34" charset="0"/>
              <a:cs typeface="Arial" pitchFamily="34" charset="0"/>
            </a:rPr>
            <a:t>Análisis del riesgo</a:t>
          </a:r>
          <a:endParaRPr lang="es-EC" dirty="0">
            <a:latin typeface="Arial" pitchFamily="34" charset="0"/>
            <a:cs typeface="Arial" pitchFamily="34" charset="0"/>
          </a:endParaRPr>
        </a:p>
      </dgm:t>
    </dgm:pt>
    <dgm:pt modelId="{23572C62-548B-4006-A4A4-FCDC15F20059}" type="parTrans" cxnId="{22D2CA9F-81FD-4304-9809-C17712F78432}">
      <dgm:prSet/>
      <dgm:spPr/>
      <dgm:t>
        <a:bodyPr/>
        <a:lstStyle/>
        <a:p>
          <a:pPr algn="just"/>
          <a:endParaRPr lang="es-EC"/>
        </a:p>
      </dgm:t>
    </dgm:pt>
    <dgm:pt modelId="{96394455-3919-4E6A-A577-F291238FE009}" type="sibTrans" cxnId="{22D2CA9F-81FD-4304-9809-C17712F78432}">
      <dgm:prSet/>
      <dgm:spPr/>
      <dgm:t>
        <a:bodyPr/>
        <a:lstStyle/>
        <a:p>
          <a:pPr algn="just"/>
          <a:endParaRPr lang="es-EC"/>
        </a:p>
      </dgm:t>
    </dgm:pt>
    <dgm:pt modelId="{4492793B-AAAF-4C2E-BEA8-B6E5628A4100}">
      <dgm:prSet phldrT="[Texto]" custT="1"/>
      <dgm:spPr/>
      <dgm:t>
        <a:bodyPr/>
        <a:lstStyle/>
        <a:p>
          <a:pPr algn="just"/>
          <a:r>
            <a:rPr lang="es-EC" sz="1800" dirty="0" smtClean="0">
              <a:latin typeface="Arial" pitchFamily="34" charset="0"/>
              <a:cs typeface="Arial" pitchFamily="34" charset="0"/>
            </a:rPr>
            <a:t>Se determina de acuerdo a los criterios de cada fase</a:t>
          </a:r>
          <a:endParaRPr lang="es-EC" sz="1800" dirty="0">
            <a:latin typeface="Arial" pitchFamily="34" charset="0"/>
            <a:cs typeface="Arial" pitchFamily="34" charset="0"/>
          </a:endParaRPr>
        </a:p>
      </dgm:t>
    </dgm:pt>
    <dgm:pt modelId="{17716248-3CB7-41D0-AF5F-D09E18F57878}" type="parTrans" cxnId="{4A38886B-7116-42C8-A295-34A2FFD36FEC}">
      <dgm:prSet/>
      <dgm:spPr/>
      <dgm:t>
        <a:bodyPr/>
        <a:lstStyle/>
        <a:p>
          <a:pPr algn="just"/>
          <a:endParaRPr lang="es-EC"/>
        </a:p>
      </dgm:t>
    </dgm:pt>
    <dgm:pt modelId="{68437D13-CC81-43B9-B0DB-2DB03FC93941}" type="sibTrans" cxnId="{4A38886B-7116-42C8-A295-34A2FFD36FEC}">
      <dgm:prSet/>
      <dgm:spPr/>
      <dgm:t>
        <a:bodyPr/>
        <a:lstStyle/>
        <a:p>
          <a:pPr algn="just"/>
          <a:endParaRPr lang="es-EC"/>
        </a:p>
      </dgm:t>
    </dgm:pt>
    <dgm:pt modelId="{AB0F6639-F7FC-4F91-A71B-C8F05EBA1C31}">
      <dgm:prSet custT="1"/>
      <dgm:spPr/>
      <dgm:t>
        <a:bodyPr/>
        <a:lstStyle/>
        <a:p>
          <a:pPr algn="just"/>
          <a:endParaRPr lang="es-EC" sz="1800">
            <a:latin typeface="Arial" pitchFamily="34" charset="0"/>
            <a:cs typeface="Arial" pitchFamily="34" charset="0"/>
          </a:endParaRPr>
        </a:p>
      </dgm:t>
    </dgm:pt>
    <dgm:pt modelId="{B7490BC9-78E5-4EAB-946C-31242E0BC3EA}" type="parTrans" cxnId="{1C0FE5CA-DDD7-4DAB-9DAE-7AB58D8510A2}">
      <dgm:prSet/>
      <dgm:spPr/>
      <dgm:t>
        <a:bodyPr/>
        <a:lstStyle/>
        <a:p>
          <a:pPr algn="just"/>
          <a:endParaRPr lang="es-EC"/>
        </a:p>
      </dgm:t>
    </dgm:pt>
    <dgm:pt modelId="{D38CFFF1-99C3-41F6-80B0-5119FBCE9BB7}" type="sibTrans" cxnId="{1C0FE5CA-DDD7-4DAB-9DAE-7AB58D8510A2}">
      <dgm:prSet/>
      <dgm:spPr/>
      <dgm:t>
        <a:bodyPr/>
        <a:lstStyle/>
        <a:p>
          <a:pPr algn="just"/>
          <a:endParaRPr lang="es-EC"/>
        </a:p>
      </dgm:t>
    </dgm:pt>
    <dgm:pt modelId="{14884A9B-07C3-470A-A5C1-46079D189AF9}">
      <dgm:prSet custT="1"/>
      <dgm:spPr/>
      <dgm:t>
        <a:bodyPr/>
        <a:lstStyle/>
        <a:p>
          <a:pPr algn="just"/>
          <a:endParaRPr lang="es-EC" sz="1800" dirty="0">
            <a:latin typeface="Arial" pitchFamily="34" charset="0"/>
            <a:cs typeface="Arial" pitchFamily="34" charset="0"/>
          </a:endParaRPr>
        </a:p>
      </dgm:t>
    </dgm:pt>
    <dgm:pt modelId="{81F616BB-E803-4F52-B67C-705284D58A9A}" type="parTrans" cxnId="{5A735683-B48E-40DC-A6CF-508E448CB72C}">
      <dgm:prSet/>
      <dgm:spPr/>
      <dgm:t>
        <a:bodyPr/>
        <a:lstStyle/>
        <a:p>
          <a:pPr algn="just"/>
          <a:endParaRPr lang="es-EC"/>
        </a:p>
      </dgm:t>
    </dgm:pt>
    <dgm:pt modelId="{9E2090B8-7F0D-4419-9CA0-6125893B15DC}" type="sibTrans" cxnId="{5A735683-B48E-40DC-A6CF-508E448CB72C}">
      <dgm:prSet/>
      <dgm:spPr/>
      <dgm:t>
        <a:bodyPr/>
        <a:lstStyle/>
        <a:p>
          <a:pPr algn="just"/>
          <a:endParaRPr lang="es-EC"/>
        </a:p>
      </dgm:t>
    </dgm:pt>
    <dgm:pt modelId="{6A6D5E50-8D4A-43A0-8104-07AA482CDEFD}">
      <dgm:prSet/>
      <dgm:spPr/>
      <dgm:t>
        <a:bodyPr/>
        <a:lstStyle/>
        <a:p>
          <a:pPr algn="just"/>
          <a:r>
            <a:rPr lang="es-EC" dirty="0" smtClean="0">
              <a:latin typeface="Arial" pitchFamily="34" charset="0"/>
              <a:cs typeface="Arial" pitchFamily="34" charset="0"/>
            </a:rPr>
            <a:t>Evaluación del riesgo</a:t>
          </a:r>
          <a:endParaRPr lang="es-EC" dirty="0">
            <a:latin typeface="Arial" pitchFamily="34" charset="0"/>
            <a:cs typeface="Arial" pitchFamily="34" charset="0"/>
          </a:endParaRPr>
        </a:p>
      </dgm:t>
    </dgm:pt>
    <dgm:pt modelId="{4C2C090D-F2A8-4AEB-A3ED-9EFDDBC81A7F}" type="parTrans" cxnId="{031F645B-5317-4CA7-BC02-8DD4726B99D8}">
      <dgm:prSet/>
      <dgm:spPr/>
      <dgm:t>
        <a:bodyPr/>
        <a:lstStyle/>
        <a:p>
          <a:pPr algn="just"/>
          <a:endParaRPr lang="es-EC"/>
        </a:p>
      </dgm:t>
    </dgm:pt>
    <dgm:pt modelId="{4897DF7F-AE16-497A-9C1F-8589E67FEF52}" type="sibTrans" cxnId="{031F645B-5317-4CA7-BC02-8DD4726B99D8}">
      <dgm:prSet/>
      <dgm:spPr/>
      <dgm:t>
        <a:bodyPr/>
        <a:lstStyle/>
        <a:p>
          <a:pPr algn="just"/>
          <a:endParaRPr lang="es-EC"/>
        </a:p>
      </dgm:t>
    </dgm:pt>
    <dgm:pt modelId="{BE707965-2130-497B-8338-2EC78E6F8B32}">
      <dgm:prSet/>
      <dgm:spPr/>
      <dgm:t>
        <a:bodyPr/>
        <a:lstStyle/>
        <a:p>
          <a:pPr algn="just"/>
          <a:r>
            <a:rPr lang="es-EC" dirty="0" smtClean="0">
              <a:latin typeface="Arial" pitchFamily="34" charset="0"/>
              <a:cs typeface="Arial" pitchFamily="34" charset="0"/>
            </a:rPr>
            <a:t>Clase de riesgo</a:t>
          </a:r>
          <a:endParaRPr lang="es-EC" dirty="0">
            <a:latin typeface="Arial" pitchFamily="34" charset="0"/>
            <a:cs typeface="Arial" pitchFamily="34" charset="0"/>
          </a:endParaRPr>
        </a:p>
      </dgm:t>
    </dgm:pt>
    <dgm:pt modelId="{11CCD769-ACEC-416C-A97F-9D9AC4C64997}" type="parTrans" cxnId="{311951DB-ACD6-4519-9617-36F582F228E7}">
      <dgm:prSet/>
      <dgm:spPr/>
      <dgm:t>
        <a:bodyPr/>
        <a:lstStyle/>
        <a:p>
          <a:pPr algn="just"/>
          <a:endParaRPr lang="es-EC"/>
        </a:p>
      </dgm:t>
    </dgm:pt>
    <dgm:pt modelId="{CB005BF8-2B43-4CBF-9550-40985D3D800E}" type="sibTrans" cxnId="{311951DB-ACD6-4519-9617-36F582F228E7}">
      <dgm:prSet/>
      <dgm:spPr/>
      <dgm:t>
        <a:bodyPr/>
        <a:lstStyle/>
        <a:p>
          <a:pPr algn="just"/>
          <a:endParaRPr lang="es-EC"/>
        </a:p>
      </dgm:t>
    </dgm:pt>
    <dgm:pt modelId="{92B7A457-7576-4B62-8D53-5224C7BC6336}">
      <dgm:prSet custT="1"/>
      <dgm:spPr/>
      <dgm:t>
        <a:bodyPr/>
        <a:lstStyle/>
        <a:p>
          <a:r>
            <a:rPr lang="es-EC" sz="1800" dirty="0" smtClean="0">
              <a:latin typeface="Arial" pitchFamily="34" charset="0"/>
              <a:cs typeface="Arial" pitchFamily="34" charset="0"/>
            </a:rPr>
            <a:t>Cuantifica el riesgo previamente definido y analizado</a:t>
          </a:r>
          <a:endParaRPr lang="es-EC" sz="1800" dirty="0">
            <a:latin typeface="Arial" pitchFamily="34" charset="0"/>
            <a:cs typeface="Arial" pitchFamily="34" charset="0"/>
          </a:endParaRPr>
        </a:p>
      </dgm:t>
    </dgm:pt>
    <dgm:pt modelId="{8DE65D80-AB7B-49DF-9542-9B3756D10922}" type="parTrans" cxnId="{8334921D-9211-4BAC-BF4B-CDBEC7602D4C}">
      <dgm:prSet/>
      <dgm:spPr/>
      <dgm:t>
        <a:bodyPr/>
        <a:lstStyle/>
        <a:p>
          <a:endParaRPr lang="es-EC"/>
        </a:p>
      </dgm:t>
    </dgm:pt>
    <dgm:pt modelId="{C49CC58F-97FC-480B-9E54-3E6BC6335033}" type="sibTrans" cxnId="{8334921D-9211-4BAC-BF4B-CDBEC7602D4C}">
      <dgm:prSet/>
      <dgm:spPr/>
      <dgm:t>
        <a:bodyPr/>
        <a:lstStyle/>
        <a:p>
          <a:endParaRPr lang="es-EC"/>
        </a:p>
      </dgm:t>
    </dgm:pt>
    <dgm:pt modelId="{968F6845-B9BF-44F4-B00D-0811A3AC6644}">
      <dgm:prSet/>
      <dgm:spPr/>
      <dgm:t>
        <a:bodyPr/>
        <a:lstStyle/>
        <a:p>
          <a:r>
            <a:rPr lang="es-EC" dirty="0" smtClean="0">
              <a:latin typeface="Arial" pitchFamily="34" charset="0"/>
              <a:cs typeface="Arial" pitchFamily="34" charset="0"/>
            </a:rPr>
            <a:t>Clasifica el riesgo en función del valor obtenido </a:t>
          </a:r>
          <a:endParaRPr lang="es-EC" dirty="0">
            <a:latin typeface="Arial" pitchFamily="34" charset="0"/>
            <a:cs typeface="Arial" pitchFamily="34" charset="0"/>
          </a:endParaRPr>
        </a:p>
      </dgm:t>
    </dgm:pt>
    <dgm:pt modelId="{F99BC272-A081-40D8-8F4D-306806CAF2C3}" type="parTrans" cxnId="{4B564C9F-3C11-44EC-B2D6-CBED8416F3F5}">
      <dgm:prSet/>
      <dgm:spPr/>
      <dgm:t>
        <a:bodyPr/>
        <a:lstStyle/>
        <a:p>
          <a:endParaRPr lang="es-EC"/>
        </a:p>
      </dgm:t>
    </dgm:pt>
    <dgm:pt modelId="{0C2C8DD1-6794-449F-87F3-F26A890D2387}" type="sibTrans" cxnId="{4B564C9F-3C11-44EC-B2D6-CBED8416F3F5}">
      <dgm:prSet/>
      <dgm:spPr/>
      <dgm:t>
        <a:bodyPr/>
        <a:lstStyle/>
        <a:p>
          <a:endParaRPr lang="es-EC"/>
        </a:p>
      </dgm:t>
    </dgm:pt>
    <dgm:pt modelId="{20A12695-E4AD-4F74-BF33-8766D1A1B92D}" type="pres">
      <dgm:prSet presAssocID="{AEC7E36F-1FB4-4F81-AB92-8E250B0A7BB4}" presName="Name0" presStyleCnt="0">
        <dgm:presLayoutVars>
          <dgm:dir/>
          <dgm:animLvl val="lvl"/>
          <dgm:resizeHandles/>
        </dgm:presLayoutVars>
      </dgm:prSet>
      <dgm:spPr/>
      <dgm:t>
        <a:bodyPr/>
        <a:lstStyle/>
        <a:p>
          <a:endParaRPr lang="es-EC"/>
        </a:p>
      </dgm:t>
    </dgm:pt>
    <dgm:pt modelId="{31BC2C60-2EED-48A8-B31A-F818ED9DC34C}" type="pres">
      <dgm:prSet presAssocID="{420C87AC-A6E7-47F6-956E-9CB208BB9BCB}" presName="linNode" presStyleCnt="0"/>
      <dgm:spPr/>
    </dgm:pt>
    <dgm:pt modelId="{60B51D2F-C629-4F31-9231-EC80FEBCDE78}" type="pres">
      <dgm:prSet presAssocID="{420C87AC-A6E7-47F6-956E-9CB208BB9BCB}" presName="parentShp" presStyleLbl="node1" presStyleIdx="0" presStyleCnt="4" custLinFactNeighborX="-3950" custLinFactNeighborY="4423">
        <dgm:presLayoutVars>
          <dgm:bulletEnabled val="1"/>
        </dgm:presLayoutVars>
      </dgm:prSet>
      <dgm:spPr/>
      <dgm:t>
        <a:bodyPr/>
        <a:lstStyle/>
        <a:p>
          <a:endParaRPr lang="es-EC"/>
        </a:p>
      </dgm:t>
    </dgm:pt>
    <dgm:pt modelId="{20E040CF-4DD2-42B9-92E4-F9EC2C80E0CF}" type="pres">
      <dgm:prSet presAssocID="{420C87AC-A6E7-47F6-956E-9CB208BB9BCB}" presName="childShp" presStyleLbl="bgAccFollowNode1" presStyleIdx="0" presStyleCnt="4">
        <dgm:presLayoutVars>
          <dgm:bulletEnabled val="1"/>
        </dgm:presLayoutVars>
      </dgm:prSet>
      <dgm:spPr/>
      <dgm:t>
        <a:bodyPr/>
        <a:lstStyle/>
        <a:p>
          <a:endParaRPr lang="es-EC"/>
        </a:p>
      </dgm:t>
    </dgm:pt>
    <dgm:pt modelId="{DAF95B98-383C-43B4-902D-C88CBD97A2A1}" type="pres">
      <dgm:prSet presAssocID="{6B7746C9-BCD4-48F5-A7D3-36FB479FD5A4}" presName="spacing" presStyleCnt="0"/>
      <dgm:spPr/>
    </dgm:pt>
    <dgm:pt modelId="{DA1C70E4-8350-41DD-ABA3-213972CD5F59}" type="pres">
      <dgm:prSet presAssocID="{EE3532E0-0193-4FCC-AEDB-E9C0B8812AE0}" presName="linNode" presStyleCnt="0"/>
      <dgm:spPr/>
    </dgm:pt>
    <dgm:pt modelId="{BD3E061C-F5B7-42E3-8A3F-B1BC170A3A75}" type="pres">
      <dgm:prSet presAssocID="{EE3532E0-0193-4FCC-AEDB-E9C0B8812AE0}" presName="parentShp" presStyleLbl="node1" presStyleIdx="1" presStyleCnt="4">
        <dgm:presLayoutVars>
          <dgm:bulletEnabled val="1"/>
        </dgm:presLayoutVars>
      </dgm:prSet>
      <dgm:spPr/>
      <dgm:t>
        <a:bodyPr/>
        <a:lstStyle/>
        <a:p>
          <a:endParaRPr lang="es-EC"/>
        </a:p>
      </dgm:t>
    </dgm:pt>
    <dgm:pt modelId="{D6BB7441-1958-40E2-AC43-D21BC3CDBC33}" type="pres">
      <dgm:prSet presAssocID="{EE3532E0-0193-4FCC-AEDB-E9C0B8812AE0}" presName="childShp" presStyleLbl="bgAccFollowNode1" presStyleIdx="1" presStyleCnt="4">
        <dgm:presLayoutVars>
          <dgm:bulletEnabled val="1"/>
        </dgm:presLayoutVars>
      </dgm:prSet>
      <dgm:spPr/>
      <dgm:t>
        <a:bodyPr/>
        <a:lstStyle/>
        <a:p>
          <a:endParaRPr lang="es-EC"/>
        </a:p>
      </dgm:t>
    </dgm:pt>
    <dgm:pt modelId="{52D11902-FC3D-41D3-A62F-292257A41552}" type="pres">
      <dgm:prSet presAssocID="{96394455-3919-4E6A-A577-F291238FE009}" presName="spacing" presStyleCnt="0"/>
      <dgm:spPr/>
    </dgm:pt>
    <dgm:pt modelId="{2093EA3E-577B-486A-9A20-81D14D67702A}" type="pres">
      <dgm:prSet presAssocID="{6A6D5E50-8D4A-43A0-8104-07AA482CDEFD}" presName="linNode" presStyleCnt="0"/>
      <dgm:spPr/>
    </dgm:pt>
    <dgm:pt modelId="{AD407157-0C75-4A46-B737-5D38A7C4B3E1}" type="pres">
      <dgm:prSet presAssocID="{6A6D5E50-8D4A-43A0-8104-07AA482CDEFD}" presName="parentShp" presStyleLbl="node1" presStyleIdx="2" presStyleCnt="4">
        <dgm:presLayoutVars>
          <dgm:bulletEnabled val="1"/>
        </dgm:presLayoutVars>
      </dgm:prSet>
      <dgm:spPr/>
      <dgm:t>
        <a:bodyPr/>
        <a:lstStyle/>
        <a:p>
          <a:endParaRPr lang="es-EC"/>
        </a:p>
      </dgm:t>
    </dgm:pt>
    <dgm:pt modelId="{EF9A8446-D17E-4755-B48B-098B7C69775B}" type="pres">
      <dgm:prSet presAssocID="{6A6D5E50-8D4A-43A0-8104-07AA482CDEFD}" presName="childShp" presStyleLbl="bgAccFollowNode1" presStyleIdx="2" presStyleCnt="4">
        <dgm:presLayoutVars>
          <dgm:bulletEnabled val="1"/>
        </dgm:presLayoutVars>
      </dgm:prSet>
      <dgm:spPr/>
      <dgm:t>
        <a:bodyPr/>
        <a:lstStyle/>
        <a:p>
          <a:endParaRPr lang="es-EC"/>
        </a:p>
      </dgm:t>
    </dgm:pt>
    <dgm:pt modelId="{1C46FD85-588C-4240-BAFC-03A7D6620BA0}" type="pres">
      <dgm:prSet presAssocID="{4897DF7F-AE16-497A-9C1F-8589E67FEF52}" presName="spacing" presStyleCnt="0"/>
      <dgm:spPr/>
    </dgm:pt>
    <dgm:pt modelId="{16F5800F-8E35-4208-8D36-29A2735FD454}" type="pres">
      <dgm:prSet presAssocID="{BE707965-2130-497B-8338-2EC78E6F8B32}" presName="linNode" presStyleCnt="0"/>
      <dgm:spPr/>
    </dgm:pt>
    <dgm:pt modelId="{774EFBEF-370C-42F7-984E-7E32BEC79A31}" type="pres">
      <dgm:prSet presAssocID="{BE707965-2130-497B-8338-2EC78E6F8B32}" presName="parentShp" presStyleLbl="node1" presStyleIdx="3" presStyleCnt="4">
        <dgm:presLayoutVars>
          <dgm:bulletEnabled val="1"/>
        </dgm:presLayoutVars>
      </dgm:prSet>
      <dgm:spPr/>
      <dgm:t>
        <a:bodyPr/>
        <a:lstStyle/>
        <a:p>
          <a:endParaRPr lang="es-EC"/>
        </a:p>
      </dgm:t>
    </dgm:pt>
    <dgm:pt modelId="{CCAC9270-F858-4721-9F62-5F71F0F82763}" type="pres">
      <dgm:prSet presAssocID="{BE707965-2130-497B-8338-2EC78E6F8B32}" presName="childShp" presStyleLbl="bgAccFollowNode1" presStyleIdx="3" presStyleCnt="4">
        <dgm:presLayoutVars>
          <dgm:bulletEnabled val="1"/>
        </dgm:presLayoutVars>
      </dgm:prSet>
      <dgm:spPr/>
      <dgm:t>
        <a:bodyPr/>
        <a:lstStyle/>
        <a:p>
          <a:endParaRPr lang="es-EC"/>
        </a:p>
      </dgm:t>
    </dgm:pt>
  </dgm:ptLst>
  <dgm:cxnLst>
    <dgm:cxn modelId="{5A735683-B48E-40DC-A6CF-508E448CB72C}" srcId="{420C87AC-A6E7-47F6-956E-9CB208BB9BCB}" destId="{14884A9B-07C3-470A-A5C1-46079D189AF9}" srcOrd="2" destOrd="0" parTransId="{81F616BB-E803-4F52-B67C-705284D58A9A}" sibTransId="{9E2090B8-7F0D-4419-9CA0-6125893B15DC}"/>
    <dgm:cxn modelId="{7ECC58C9-5049-44B2-96BB-C1F437253147}" type="presOf" srcId="{6A6D5E50-8D4A-43A0-8104-07AA482CDEFD}" destId="{AD407157-0C75-4A46-B737-5D38A7C4B3E1}" srcOrd="0" destOrd="0" presId="urn:microsoft.com/office/officeart/2005/8/layout/vList6"/>
    <dgm:cxn modelId="{4B564C9F-3C11-44EC-B2D6-CBED8416F3F5}" srcId="{BE707965-2130-497B-8338-2EC78E6F8B32}" destId="{968F6845-B9BF-44F4-B00D-0811A3AC6644}" srcOrd="0" destOrd="0" parTransId="{F99BC272-A081-40D8-8F4D-306806CAF2C3}" sibTransId="{0C2C8DD1-6794-449F-87F3-F26A890D2387}"/>
    <dgm:cxn modelId="{1C0FE5CA-DDD7-4DAB-9DAE-7AB58D8510A2}" srcId="{420C87AC-A6E7-47F6-956E-9CB208BB9BCB}" destId="{AB0F6639-F7FC-4F91-A71B-C8F05EBA1C31}" srcOrd="1" destOrd="0" parTransId="{B7490BC9-78E5-4EAB-946C-31242E0BC3EA}" sibTransId="{D38CFFF1-99C3-41F6-80B0-5119FBCE9BB7}"/>
    <dgm:cxn modelId="{E582587D-56A3-48B1-8FD6-730BD52F427B}" srcId="{420C87AC-A6E7-47F6-956E-9CB208BB9BCB}" destId="{DFFE3198-1825-4DF3-B6F3-6AC3EFBD23E3}" srcOrd="0" destOrd="0" parTransId="{F5CDD096-D6E1-49F3-8D8C-C3BBE26366E4}" sibTransId="{09FAC1AB-6EB6-4825-97D0-68F36BDBC0B4}"/>
    <dgm:cxn modelId="{F9450B75-426F-4507-8817-5491BCBD8900}" type="presOf" srcId="{4492793B-AAAF-4C2E-BEA8-B6E5628A4100}" destId="{D6BB7441-1958-40E2-AC43-D21BC3CDBC33}" srcOrd="0" destOrd="0" presId="urn:microsoft.com/office/officeart/2005/8/layout/vList6"/>
    <dgm:cxn modelId="{8334921D-9211-4BAC-BF4B-CDBEC7602D4C}" srcId="{6A6D5E50-8D4A-43A0-8104-07AA482CDEFD}" destId="{92B7A457-7576-4B62-8D53-5224C7BC6336}" srcOrd="0" destOrd="0" parTransId="{8DE65D80-AB7B-49DF-9542-9B3756D10922}" sibTransId="{C49CC58F-97FC-480B-9E54-3E6BC6335033}"/>
    <dgm:cxn modelId="{604B8DCF-B030-48D2-82D7-55D4CBDE0910}" type="presOf" srcId="{AEC7E36F-1FB4-4F81-AB92-8E250B0A7BB4}" destId="{20A12695-E4AD-4F74-BF33-8766D1A1B92D}" srcOrd="0" destOrd="0" presId="urn:microsoft.com/office/officeart/2005/8/layout/vList6"/>
    <dgm:cxn modelId="{DE890185-6D81-4A3D-889B-F11B11566781}" type="presOf" srcId="{968F6845-B9BF-44F4-B00D-0811A3AC6644}" destId="{CCAC9270-F858-4721-9F62-5F71F0F82763}" srcOrd="0" destOrd="0" presId="urn:microsoft.com/office/officeart/2005/8/layout/vList6"/>
    <dgm:cxn modelId="{22D2CA9F-81FD-4304-9809-C17712F78432}" srcId="{AEC7E36F-1FB4-4F81-AB92-8E250B0A7BB4}" destId="{EE3532E0-0193-4FCC-AEDB-E9C0B8812AE0}" srcOrd="1" destOrd="0" parTransId="{23572C62-548B-4006-A4A4-FCDC15F20059}" sibTransId="{96394455-3919-4E6A-A577-F291238FE009}"/>
    <dgm:cxn modelId="{ED9DFE24-713B-49CE-93CA-76C7C0AFA3F8}" type="presOf" srcId="{420C87AC-A6E7-47F6-956E-9CB208BB9BCB}" destId="{60B51D2F-C629-4F31-9231-EC80FEBCDE78}" srcOrd="0" destOrd="0" presId="urn:microsoft.com/office/officeart/2005/8/layout/vList6"/>
    <dgm:cxn modelId="{311951DB-ACD6-4519-9617-36F582F228E7}" srcId="{AEC7E36F-1FB4-4F81-AB92-8E250B0A7BB4}" destId="{BE707965-2130-497B-8338-2EC78E6F8B32}" srcOrd="3" destOrd="0" parTransId="{11CCD769-ACEC-416C-A97F-9D9AC4C64997}" sibTransId="{CB005BF8-2B43-4CBF-9550-40985D3D800E}"/>
    <dgm:cxn modelId="{DF8B72EA-8688-45C4-A706-BEAFABC81DE5}" type="presOf" srcId="{DFFE3198-1825-4DF3-B6F3-6AC3EFBD23E3}" destId="{20E040CF-4DD2-42B9-92E4-F9EC2C80E0CF}" srcOrd="0" destOrd="0" presId="urn:microsoft.com/office/officeart/2005/8/layout/vList6"/>
    <dgm:cxn modelId="{4A38886B-7116-42C8-A295-34A2FFD36FEC}" srcId="{EE3532E0-0193-4FCC-AEDB-E9C0B8812AE0}" destId="{4492793B-AAAF-4C2E-BEA8-B6E5628A4100}" srcOrd="0" destOrd="0" parTransId="{17716248-3CB7-41D0-AF5F-D09E18F57878}" sibTransId="{68437D13-CC81-43B9-B0DB-2DB03FC93941}"/>
    <dgm:cxn modelId="{FE623E1D-2D14-45DD-A4D6-A04F82FBE0F8}" type="presOf" srcId="{92B7A457-7576-4B62-8D53-5224C7BC6336}" destId="{EF9A8446-D17E-4755-B48B-098B7C69775B}" srcOrd="0" destOrd="0" presId="urn:microsoft.com/office/officeart/2005/8/layout/vList6"/>
    <dgm:cxn modelId="{7FB88F24-816F-4D10-B4E8-B8E63F5D5711}" type="presOf" srcId="{14884A9B-07C3-470A-A5C1-46079D189AF9}" destId="{20E040CF-4DD2-42B9-92E4-F9EC2C80E0CF}" srcOrd="0" destOrd="2" presId="urn:microsoft.com/office/officeart/2005/8/layout/vList6"/>
    <dgm:cxn modelId="{230017E6-9301-42BF-A292-BF9025105470}" type="presOf" srcId="{AB0F6639-F7FC-4F91-A71B-C8F05EBA1C31}" destId="{20E040CF-4DD2-42B9-92E4-F9EC2C80E0CF}" srcOrd="0" destOrd="1" presId="urn:microsoft.com/office/officeart/2005/8/layout/vList6"/>
    <dgm:cxn modelId="{031F645B-5317-4CA7-BC02-8DD4726B99D8}" srcId="{AEC7E36F-1FB4-4F81-AB92-8E250B0A7BB4}" destId="{6A6D5E50-8D4A-43A0-8104-07AA482CDEFD}" srcOrd="2" destOrd="0" parTransId="{4C2C090D-F2A8-4AEB-A3ED-9EFDDBC81A7F}" sibTransId="{4897DF7F-AE16-497A-9C1F-8589E67FEF52}"/>
    <dgm:cxn modelId="{F5B39143-97D6-498F-B660-274063646808}" type="presOf" srcId="{EE3532E0-0193-4FCC-AEDB-E9C0B8812AE0}" destId="{BD3E061C-F5B7-42E3-8A3F-B1BC170A3A75}" srcOrd="0" destOrd="0" presId="urn:microsoft.com/office/officeart/2005/8/layout/vList6"/>
    <dgm:cxn modelId="{5C77C3D8-63CA-4301-ACC2-794A0E498A4B}" srcId="{AEC7E36F-1FB4-4F81-AB92-8E250B0A7BB4}" destId="{420C87AC-A6E7-47F6-956E-9CB208BB9BCB}" srcOrd="0" destOrd="0" parTransId="{F8955D2A-BBF8-4995-92E5-7C83B4DB64CD}" sibTransId="{6B7746C9-BCD4-48F5-A7D3-36FB479FD5A4}"/>
    <dgm:cxn modelId="{6A45E3FA-398C-4AC1-9CC0-E5B15ED50F84}" type="presOf" srcId="{BE707965-2130-497B-8338-2EC78E6F8B32}" destId="{774EFBEF-370C-42F7-984E-7E32BEC79A31}" srcOrd="0" destOrd="0" presId="urn:microsoft.com/office/officeart/2005/8/layout/vList6"/>
    <dgm:cxn modelId="{D2AB1E88-B085-4662-B501-A1D37693AE81}" type="presParOf" srcId="{20A12695-E4AD-4F74-BF33-8766D1A1B92D}" destId="{31BC2C60-2EED-48A8-B31A-F818ED9DC34C}" srcOrd="0" destOrd="0" presId="urn:microsoft.com/office/officeart/2005/8/layout/vList6"/>
    <dgm:cxn modelId="{7149B91E-D83F-471F-B823-74D730134EA2}" type="presParOf" srcId="{31BC2C60-2EED-48A8-B31A-F818ED9DC34C}" destId="{60B51D2F-C629-4F31-9231-EC80FEBCDE78}" srcOrd="0" destOrd="0" presId="urn:microsoft.com/office/officeart/2005/8/layout/vList6"/>
    <dgm:cxn modelId="{FF1F5D17-FBCC-4E63-92BF-8F5C142DB28B}" type="presParOf" srcId="{31BC2C60-2EED-48A8-B31A-F818ED9DC34C}" destId="{20E040CF-4DD2-42B9-92E4-F9EC2C80E0CF}" srcOrd="1" destOrd="0" presId="urn:microsoft.com/office/officeart/2005/8/layout/vList6"/>
    <dgm:cxn modelId="{98FA1982-18CB-4441-A147-09536459F03E}" type="presParOf" srcId="{20A12695-E4AD-4F74-BF33-8766D1A1B92D}" destId="{DAF95B98-383C-43B4-902D-C88CBD97A2A1}" srcOrd="1" destOrd="0" presId="urn:microsoft.com/office/officeart/2005/8/layout/vList6"/>
    <dgm:cxn modelId="{F77BD3D5-4CE0-4C9A-9777-1CC554914C9B}" type="presParOf" srcId="{20A12695-E4AD-4F74-BF33-8766D1A1B92D}" destId="{DA1C70E4-8350-41DD-ABA3-213972CD5F59}" srcOrd="2" destOrd="0" presId="urn:microsoft.com/office/officeart/2005/8/layout/vList6"/>
    <dgm:cxn modelId="{9B572114-E80A-4C32-8F93-6A4EC2A52BED}" type="presParOf" srcId="{DA1C70E4-8350-41DD-ABA3-213972CD5F59}" destId="{BD3E061C-F5B7-42E3-8A3F-B1BC170A3A75}" srcOrd="0" destOrd="0" presId="urn:microsoft.com/office/officeart/2005/8/layout/vList6"/>
    <dgm:cxn modelId="{02423739-9981-46F5-8072-D02AB385E075}" type="presParOf" srcId="{DA1C70E4-8350-41DD-ABA3-213972CD5F59}" destId="{D6BB7441-1958-40E2-AC43-D21BC3CDBC33}" srcOrd="1" destOrd="0" presId="urn:microsoft.com/office/officeart/2005/8/layout/vList6"/>
    <dgm:cxn modelId="{93E73758-5B3E-4629-86C5-7E276CAA6DD4}" type="presParOf" srcId="{20A12695-E4AD-4F74-BF33-8766D1A1B92D}" destId="{52D11902-FC3D-41D3-A62F-292257A41552}" srcOrd="3" destOrd="0" presId="urn:microsoft.com/office/officeart/2005/8/layout/vList6"/>
    <dgm:cxn modelId="{58F40ECC-C1C0-4D25-94FF-55613D42F2AC}" type="presParOf" srcId="{20A12695-E4AD-4F74-BF33-8766D1A1B92D}" destId="{2093EA3E-577B-486A-9A20-81D14D67702A}" srcOrd="4" destOrd="0" presId="urn:microsoft.com/office/officeart/2005/8/layout/vList6"/>
    <dgm:cxn modelId="{6E51C439-A966-44DA-B958-463B31640E7D}" type="presParOf" srcId="{2093EA3E-577B-486A-9A20-81D14D67702A}" destId="{AD407157-0C75-4A46-B737-5D38A7C4B3E1}" srcOrd="0" destOrd="0" presId="urn:microsoft.com/office/officeart/2005/8/layout/vList6"/>
    <dgm:cxn modelId="{B8484B08-882C-44B2-99A8-513D0AFBBCD1}" type="presParOf" srcId="{2093EA3E-577B-486A-9A20-81D14D67702A}" destId="{EF9A8446-D17E-4755-B48B-098B7C69775B}" srcOrd="1" destOrd="0" presId="urn:microsoft.com/office/officeart/2005/8/layout/vList6"/>
    <dgm:cxn modelId="{EB4668AC-7BC5-4C48-94C4-2964F0F90506}" type="presParOf" srcId="{20A12695-E4AD-4F74-BF33-8766D1A1B92D}" destId="{1C46FD85-588C-4240-BAFC-03A7D6620BA0}" srcOrd="5" destOrd="0" presId="urn:microsoft.com/office/officeart/2005/8/layout/vList6"/>
    <dgm:cxn modelId="{61A0C1E8-0DF1-40A4-B475-8C656D6C1351}" type="presParOf" srcId="{20A12695-E4AD-4F74-BF33-8766D1A1B92D}" destId="{16F5800F-8E35-4208-8D36-29A2735FD454}" srcOrd="6" destOrd="0" presId="urn:microsoft.com/office/officeart/2005/8/layout/vList6"/>
    <dgm:cxn modelId="{14693EAE-4A95-43C3-AEC3-595DA46B6F9F}" type="presParOf" srcId="{16F5800F-8E35-4208-8D36-29A2735FD454}" destId="{774EFBEF-370C-42F7-984E-7E32BEC79A31}" srcOrd="0" destOrd="0" presId="urn:microsoft.com/office/officeart/2005/8/layout/vList6"/>
    <dgm:cxn modelId="{F9C58FC1-D3A3-4EB7-8DE4-BD170EF80E54}" type="presParOf" srcId="{16F5800F-8E35-4208-8D36-29A2735FD454}" destId="{CCAC9270-F858-4721-9F62-5F71F0F8276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ADF0B-9589-493C-A03E-0C97AE670109}"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s-EC"/>
        </a:p>
      </dgm:t>
    </dgm:pt>
    <dgm:pt modelId="{D47DAE2D-C223-42CA-A3AA-09F61F21720E}">
      <dgm:prSet phldrT="[Texto]" custT="1"/>
      <dgm:spPr/>
      <dgm:t>
        <a:bodyPr/>
        <a:lstStyle/>
        <a:p>
          <a:r>
            <a:rPr lang="es-EC" sz="2000" baseline="0" dirty="0" smtClean="0">
              <a:latin typeface="Arial" pitchFamily="34" charset="0"/>
            </a:rPr>
            <a:t>¿Cuales son los riesgos?</a:t>
          </a:r>
          <a:endParaRPr lang="es-EC" sz="2000" baseline="0" dirty="0">
            <a:latin typeface="Arial" pitchFamily="34" charset="0"/>
          </a:endParaRPr>
        </a:p>
      </dgm:t>
    </dgm:pt>
    <dgm:pt modelId="{1F6A8141-C712-48D6-991C-F36F4929FCB3}" type="parTrans" cxnId="{A8E28D87-F399-4BB1-B13C-11EC69C8083D}">
      <dgm:prSet/>
      <dgm:spPr/>
      <dgm:t>
        <a:bodyPr/>
        <a:lstStyle/>
        <a:p>
          <a:endParaRPr lang="es-EC" sz="2000" baseline="0">
            <a:latin typeface="Arial" pitchFamily="34" charset="0"/>
          </a:endParaRPr>
        </a:p>
      </dgm:t>
    </dgm:pt>
    <dgm:pt modelId="{C7A51059-A838-4359-8B76-B3B01E07181B}" type="sibTrans" cxnId="{A8E28D87-F399-4BB1-B13C-11EC69C8083D}">
      <dgm:prSet custT="1"/>
      <dgm:spPr/>
      <dgm:t>
        <a:bodyPr/>
        <a:lstStyle/>
        <a:p>
          <a:endParaRPr lang="es-EC" sz="2000" baseline="0" dirty="0">
            <a:latin typeface="Arial" pitchFamily="34" charset="0"/>
          </a:endParaRPr>
        </a:p>
      </dgm:t>
    </dgm:pt>
    <dgm:pt modelId="{5A04C06E-270C-4224-A641-19FDC30202E6}">
      <dgm:prSet phldrT="[Texto]" custT="1"/>
      <dgm:spPr/>
      <dgm:t>
        <a:bodyPr/>
        <a:lstStyle/>
        <a:p>
          <a:r>
            <a:rPr lang="es-EC" sz="2000" baseline="0" dirty="0" smtClean="0">
              <a:latin typeface="Arial" pitchFamily="34" charset="0"/>
            </a:rPr>
            <a:t>¿De que manera?</a:t>
          </a:r>
          <a:endParaRPr lang="es-EC" sz="2000" baseline="0" dirty="0">
            <a:latin typeface="Arial" pitchFamily="34" charset="0"/>
          </a:endParaRPr>
        </a:p>
      </dgm:t>
    </dgm:pt>
    <dgm:pt modelId="{071F7AC9-A0AA-4F68-BCC1-6F7934C2F129}" type="parTrans" cxnId="{0895B745-0C69-43D6-BFFA-8BE0DED925A9}">
      <dgm:prSet/>
      <dgm:spPr/>
      <dgm:t>
        <a:bodyPr/>
        <a:lstStyle/>
        <a:p>
          <a:endParaRPr lang="es-EC" sz="2000" baseline="0">
            <a:latin typeface="Arial" pitchFamily="34" charset="0"/>
          </a:endParaRPr>
        </a:p>
      </dgm:t>
    </dgm:pt>
    <dgm:pt modelId="{5764F084-3C97-4EB9-ABEB-CDC56AE9A524}" type="sibTrans" cxnId="{0895B745-0C69-43D6-BFFA-8BE0DED925A9}">
      <dgm:prSet custT="1"/>
      <dgm:spPr/>
      <dgm:t>
        <a:bodyPr/>
        <a:lstStyle/>
        <a:p>
          <a:endParaRPr lang="es-EC" sz="2000" baseline="0" dirty="0">
            <a:latin typeface="Arial" pitchFamily="34" charset="0"/>
          </a:endParaRPr>
        </a:p>
      </dgm:t>
    </dgm:pt>
    <dgm:pt modelId="{AADFD941-2A2E-4BB8-A856-1C166C012F2B}">
      <dgm:prSet phldrT="[Texto]" custT="1"/>
      <dgm:spPr/>
      <dgm:t>
        <a:bodyPr/>
        <a:lstStyle/>
        <a:p>
          <a:r>
            <a:rPr lang="es-EC" sz="2000" baseline="0" dirty="0" smtClean="0">
              <a:latin typeface="Arial" pitchFamily="34" charset="0"/>
            </a:rPr>
            <a:t>¿Que medidas de seguridad?</a:t>
          </a:r>
          <a:endParaRPr lang="es-EC" sz="2000" baseline="0" dirty="0">
            <a:latin typeface="Arial" pitchFamily="34" charset="0"/>
          </a:endParaRPr>
        </a:p>
      </dgm:t>
    </dgm:pt>
    <dgm:pt modelId="{9A0DC784-8DCB-45FE-A522-0049A0A9FAC4}" type="parTrans" cxnId="{56E3B512-53CB-4B1D-AFE5-D963A929BA6B}">
      <dgm:prSet/>
      <dgm:spPr/>
      <dgm:t>
        <a:bodyPr/>
        <a:lstStyle/>
        <a:p>
          <a:endParaRPr lang="es-EC" sz="2000" baseline="0">
            <a:latin typeface="Arial" pitchFamily="34" charset="0"/>
          </a:endParaRPr>
        </a:p>
      </dgm:t>
    </dgm:pt>
    <dgm:pt modelId="{D2679C3D-D1D5-4CD0-B35A-34AFC2F292E5}" type="sibTrans" cxnId="{56E3B512-53CB-4B1D-AFE5-D963A929BA6B}">
      <dgm:prSet custT="1"/>
      <dgm:spPr/>
      <dgm:t>
        <a:bodyPr/>
        <a:lstStyle/>
        <a:p>
          <a:endParaRPr lang="es-EC" sz="2000" baseline="0" dirty="0">
            <a:latin typeface="Arial" pitchFamily="34" charset="0"/>
          </a:endParaRPr>
        </a:p>
      </dgm:t>
    </dgm:pt>
    <dgm:pt modelId="{C60696BD-3EB1-4106-9ECF-915FD75044BC}">
      <dgm:prSet phldrT="[Texto]" custT="1"/>
      <dgm:spPr/>
      <dgm:t>
        <a:bodyPr/>
        <a:lstStyle/>
        <a:p>
          <a:r>
            <a:rPr lang="es-EC" sz="2000" baseline="0" dirty="0" smtClean="0">
              <a:latin typeface="Arial" pitchFamily="34" charset="0"/>
            </a:rPr>
            <a:t>¿Que acciones se deben realizar?</a:t>
          </a:r>
          <a:endParaRPr lang="es-EC" sz="2000" baseline="0" dirty="0">
            <a:latin typeface="Arial" pitchFamily="34" charset="0"/>
          </a:endParaRPr>
        </a:p>
      </dgm:t>
    </dgm:pt>
    <dgm:pt modelId="{008F3A7B-CFC4-4B50-AD0F-B4FD8F523136}" type="parTrans" cxnId="{9D006770-18EF-49F7-BEDC-CEFFB92A6C62}">
      <dgm:prSet/>
      <dgm:spPr/>
      <dgm:t>
        <a:bodyPr/>
        <a:lstStyle/>
        <a:p>
          <a:endParaRPr lang="es-EC" sz="2000" baseline="0">
            <a:latin typeface="Arial" pitchFamily="34" charset="0"/>
          </a:endParaRPr>
        </a:p>
      </dgm:t>
    </dgm:pt>
    <dgm:pt modelId="{8C8FD01B-0F67-4A3B-93D4-AE57AF2BAEC3}" type="sibTrans" cxnId="{9D006770-18EF-49F7-BEDC-CEFFB92A6C62}">
      <dgm:prSet custT="1"/>
      <dgm:spPr/>
      <dgm:t>
        <a:bodyPr/>
        <a:lstStyle/>
        <a:p>
          <a:endParaRPr lang="es-EC" sz="2000" baseline="0" dirty="0">
            <a:latin typeface="Arial" pitchFamily="34" charset="0"/>
          </a:endParaRPr>
        </a:p>
      </dgm:t>
    </dgm:pt>
    <dgm:pt modelId="{CA2450D7-38AF-48F7-9A79-D01C74F0024B}" type="pres">
      <dgm:prSet presAssocID="{DA1ADF0B-9589-493C-A03E-0C97AE670109}" presName="cycle" presStyleCnt="0">
        <dgm:presLayoutVars>
          <dgm:dir/>
          <dgm:resizeHandles val="exact"/>
        </dgm:presLayoutVars>
      </dgm:prSet>
      <dgm:spPr/>
      <dgm:t>
        <a:bodyPr/>
        <a:lstStyle/>
        <a:p>
          <a:endParaRPr lang="es-EC"/>
        </a:p>
      </dgm:t>
    </dgm:pt>
    <dgm:pt modelId="{E829471B-0DCF-4BD7-95B5-1446A26A79D9}" type="pres">
      <dgm:prSet presAssocID="{D47DAE2D-C223-42CA-A3AA-09F61F21720E}" presName="node" presStyleLbl="node1" presStyleIdx="0" presStyleCnt="4" custScaleX="155097">
        <dgm:presLayoutVars>
          <dgm:bulletEnabled val="1"/>
        </dgm:presLayoutVars>
      </dgm:prSet>
      <dgm:spPr/>
      <dgm:t>
        <a:bodyPr/>
        <a:lstStyle/>
        <a:p>
          <a:endParaRPr lang="es-EC"/>
        </a:p>
      </dgm:t>
    </dgm:pt>
    <dgm:pt modelId="{BB43F252-91D5-407F-B8DC-4E093BB972C5}" type="pres">
      <dgm:prSet presAssocID="{C7A51059-A838-4359-8B76-B3B01E07181B}" presName="sibTrans" presStyleLbl="sibTrans2D1" presStyleIdx="0" presStyleCnt="4"/>
      <dgm:spPr/>
      <dgm:t>
        <a:bodyPr/>
        <a:lstStyle/>
        <a:p>
          <a:endParaRPr lang="es-EC"/>
        </a:p>
      </dgm:t>
    </dgm:pt>
    <dgm:pt modelId="{F60C149D-69D3-4930-9C33-92C9F404F1ED}" type="pres">
      <dgm:prSet presAssocID="{C7A51059-A838-4359-8B76-B3B01E07181B}" presName="connectorText" presStyleLbl="sibTrans2D1" presStyleIdx="0" presStyleCnt="4"/>
      <dgm:spPr/>
      <dgm:t>
        <a:bodyPr/>
        <a:lstStyle/>
        <a:p>
          <a:endParaRPr lang="es-EC"/>
        </a:p>
      </dgm:t>
    </dgm:pt>
    <dgm:pt modelId="{AD4AC420-178A-453B-9BD0-9B95A3336DD7}" type="pres">
      <dgm:prSet presAssocID="{5A04C06E-270C-4224-A641-19FDC30202E6}" presName="node" presStyleLbl="node1" presStyleIdx="1" presStyleCnt="4" custScaleX="187471" custScaleY="119594">
        <dgm:presLayoutVars>
          <dgm:bulletEnabled val="1"/>
        </dgm:presLayoutVars>
      </dgm:prSet>
      <dgm:spPr/>
      <dgm:t>
        <a:bodyPr/>
        <a:lstStyle/>
        <a:p>
          <a:endParaRPr lang="es-EC"/>
        </a:p>
      </dgm:t>
    </dgm:pt>
    <dgm:pt modelId="{00C1D198-8E55-4C8B-8EDC-E669661F8190}" type="pres">
      <dgm:prSet presAssocID="{5764F084-3C97-4EB9-ABEB-CDC56AE9A524}" presName="sibTrans" presStyleLbl="sibTrans2D1" presStyleIdx="1" presStyleCnt="4"/>
      <dgm:spPr/>
      <dgm:t>
        <a:bodyPr/>
        <a:lstStyle/>
        <a:p>
          <a:endParaRPr lang="es-EC"/>
        </a:p>
      </dgm:t>
    </dgm:pt>
    <dgm:pt modelId="{B0B42FDF-43D0-4158-AB19-BD43CA33953E}" type="pres">
      <dgm:prSet presAssocID="{5764F084-3C97-4EB9-ABEB-CDC56AE9A524}" presName="connectorText" presStyleLbl="sibTrans2D1" presStyleIdx="1" presStyleCnt="4"/>
      <dgm:spPr/>
      <dgm:t>
        <a:bodyPr/>
        <a:lstStyle/>
        <a:p>
          <a:endParaRPr lang="es-EC"/>
        </a:p>
      </dgm:t>
    </dgm:pt>
    <dgm:pt modelId="{370B12BD-1504-48EA-8206-0543949F791E}" type="pres">
      <dgm:prSet presAssocID="{AADFD941-2A2E-4BB8-A856-1C166C012F2B}" presName="node" presStyleLbl="node1" presStyleIdx="2" presStyleCnt="4" custScaleX="155097">
        <dgm:presLayoutVars>
          <dgm:bulletEnabled val="1"/>
        </dgm:presLayoutVars>
      </dgm:prSet>
      <dgm:spPr/>
      <dgm:t>
        <a:bodyPr/>
        <a:lstStyle/>
        <a:p>
          <a:endParaRPr lang="es-EC"/>
        </a:p>
      </dgm:t>
    </dgm:pt>
    <dgm:pt modelId="{6119D19C-6AD4-431F-A3A5-3B155E46F3C7}" type="pres">
      <dgm:prSet presAssocID="{D2679C3D-D1D5-4CD0-B35A-34AFC2F292E5}" presName="sibTrans" presStyleLbl="sibTrans2D1" presStyleIdx="2" presStyleCnt="4"/>
      <dgm:spPr/>
      <dgm:t>
        <a:bodyPr/>
        <a:lstStyle/>
        <a:p>
          <a:endParaRPr lang="es-EC"/>
        </a:p>
      </dgm:t>
    </dgm:pt>
    <dgm:pt modelId="{64CD3496-170B-49BA-A083-5479C9912C23}" type="pres">
      <dgm:prSet presAssocID="{D2679C3D-D1D5-4CD0-B35A-34AFC2F292E5}" presName="connectorText" presStyleLbl="sibTrans2D1" presStyleIdx="2" presStyleCnt="4"/>
      <dgm:spPr/>
      <dgm:t>
        <a:bodyPr/>
        <a:lstStyle/>
        <a:p>
          <a:endParaRPr lang="es-EC"/>
        </a:p>
      </dgm:t>
    </dgm:pt>
    <dgm:pt modelId="{FCE17980-DCFE-4332-A3FD-74B255C4E7E2}" type="pres">
      <dgm:prSet presAssocID="{C60696BD-3EB1-4106-9ECF-915FD75044BC}" presName="node" presStyleLbl="node1" presStyleIdx="3" presStyleCnt="4" custScaleX="155643" custScaleY="119594">
        <dgm:presLayoutVars>
          <dgm:bulletEnabled val="1"/>
        </dgm:presLayoutVars>
      </dgm:prSet>
      <dgm:spPr/>
      <dgm:t>
        <a:bodyPr/>
        <a:lstStyle/>
        <a:p>
          <a:endParaRPr lang="es-EC"/>
        </a:p>
      </dgm:t>
    </dgm:pt>
    <dgm:pt modelId="{0E3D2D5C-217C-4724-BA58-05E08F34F21F}" type="pres">
      <dgm:prSet presAssocID="{8C8FD01B-0F67-4A3B-93D4-AE57AF2BAEC3}" presName="sibTrans" presStyleLbl="sibTrans2D1" presStyleIdx="3" presStyleCnt="4"/>
      <dgm:spPr/>
      <dgm:t>
        <a:bodyPr/>
        <a:lstStyle/>
        <a:p>
          <a:endParaRPr lang="es-EC"/>
        </a:p>
      </dgm:t>
    </dgm:pt>
    <dgm:pt modelId="{D9810308-143A-4874-8BF7-CDC253BA011F}" type="pres">
      <dgm:prSet presAssocID="{8C8FD01B-0F67-4A3B-93D4-AE57AF2BAEC3}" presName="connectorText" presStyleLbl="sibTrans2D1" presStyleIdx="3" presStyleCnt="4"/>
      <dgm:spPr/>
      <dgm:t>
        <a:bodyPr/>
        <a:lstStyle/>
        <a:p>
          <a:endParaRPr lang="es-EC"/>
        </a:p>
      </dgm:t>
    </dgm:pt>
  </dgm:ptLst>
  <dgm:cxnLst>
    <dgm:cxn modelId="{811AF85D-1252-4F39-ADFB-F20F3DE5F763}" type="presOf" srcId="{AADFD941-2A2E-4BB8-A856-1C166C012F2B}" destId="{370B12BD-1504-48EA-8206-0543949F791E}" srcOrd="0" destOrd="0" presId="urn:microsoft.com/office/officeart/2005/8/layout/cycle2"/>
    <dgm:cxn modelId="{A19E371A-C1CB-4ED4-B910-7780070BAF73}" type="presOf" srcId="{5764F084-3C97-4EB9-ABEB-CDC56AE9A524}" destId="{00C1D198-8E55-4C8B-8EDC-E669661F8190}" srcOrd="0" destOrd="0" presId="urn:microsoft.com/office/officeart/2005/8/layout/cycle2"/>
    <dgm:cxn modelId="{1040F3C2-445B-41D6-9B42-E010ABF173CD}" type="presOf" srcId="{D2679C3D-D1D5-4CD0-B35A-34AFC2F292E5}" destId="{64CD3496-170B-49BA-A083-5479C9912C23}" srcOrd="1" destOrd="0" presId="urn:microsoft.com/office/officeart/2005/8/layout/cycle2"/>
    <dgm:cxn modelId="{9D006770-18EF-49F7-BEDC-CEFFB92A6C62}" srcId="{DA1ADF0B-9589-493C-A03E-0C97AE670109}" destId="{C60696BD-3EB1-4106-9ECF-915FD75044BC}" srcOrd="3" destOrd="0" parTransId="{008F3A7B-CFC4-4B50-AD0F-B4FD8F523136}" sibTransId="{8C8FD01B-0F67-4A3B-93D4-AE57AF2BAEC3}"/>
    <dgm:cxn modelId="{A8E28D87-F399-4BB1-B13C-11EC69C8083D}" srcId="{DA1ADF0B-9589-493C-A03E-0C97AE670109}" destId="{D47DAE2D-C223-42CA-A3AA-09F61F21720E}" srcOrd="0" destOrd="0" parTransId="{1F6A8141-C712-48D6-991C-F36F4929FCB3}" sibTransId="{C7A51059-A838-4359-8B76-B3B01E07181B}"/>
    <dgm:cxn modelId="{DAF35DA7-44DC-47E9-B96D-29F233F21970}" type="presOf" srcId="{C60696BD-3EB1-4106-9ECF-915FD75044BC}" destId="{FCE17980-DCFE-4332-A3FD-74B255C4E7E2}" srcOrd="0" destOrd="0" presId="urn:microsoft.com/office/officeart/2005/8/layout/cycle2"/>
    <dgm:cxn modelId="{E8EBFABF-03E0-4051-A9BE-7674B1728E63}" type="presOf" srcId="{C7A51059-A838-4359-8B76-B3B01E07181B}" destId="{F60C149D-69D3-4930-9C33-92C9F404F1ED}" srcOrd="1" destOrd="0" presId="urn:microsoft.com/office/officeart/2005/8/layout/cycle2"/>
    <dgm:cxn modelId="{635AB28C-E6BB-4C04-82FD-1F3FEC507B50}" type="presOf" srcId="{5A04C06E-270C-4224-A641-19FDC30202E6}" destId="{AD4AC420-178A-453B-9BD0-9B95A3336DD7}" srcOrd="0" destOrd="0" presId="urn:microsoft.com/office/officeart/2005/8/layout/cycle2"/>
    <dgm:cxn modelId="{FB93DD5A-34B9-4B78-BB2F-9CF300925EC9}" type="presOf" srcId="{D47DAE2D-C223-42CA-A3AA-09F61F21720E}" destId="{E829471B-0DCF-4BD7-95B5-1446A26A79D9}" srcOrd="0" destOrd="0" presId="urn:microsoft.com/office/officeart/2005/8/layout/cycle2"/>
    <dgm:cxn modelId="{6A15A75D-B19D-4B23-B599-0E6E263397B7}" type="presOf" srcId="{C7A51059-A838-4359-8B76-B3B01E07181B}" destId="{BB43F252-91D5-407F-B8DC-4E093BB972C5}" srcOrd="0" destOrd="0" presId="urn:microsoft.com/office/officeart/2005/8/layout/cycle2"/>
    <dgm:cxn modelId="{917E4EF6-BAA2-4980-8DEB-19B9EB79CA80}" type="presOf" srcId="{8C8FD01B-0F67-4A3B-93D4-AE57AF2BAEC3}" destId="{0E3D2D5C-217C-4724-BA58-05E08F34F21F}" srcOrd="0" destOrd="0" presId="urn:microsoft.com/office/officeart/2005/8/layout/cycle2"/>
    <dgm:cxn modelId="{50DFC943-FCF1-4202-8F87-97C870DFDEB0}" type="presOf" srcId="{DA1ADF0B-9589-493C-A03E-0C97AE670109}" destId="{CA2450D7-38AF-48F7-9A79-D01C74F0024B}" srcOrd="0" destOrd="0" presId="urn:microsoft.com/office/officeart/2005/8/layout/cycle2"/>
    <dgm:cxn modelId="{F3EFBD61-2C8F-47AD-A10D-90BB5EB5B603}" type="presOf" srcId="{D2679C3D-D1D5-4CD0-B35A-34AFC2F292E5}" destId="{6119D19C-6AD4-431F-A3A5-3B155E46F3C7}" srcOrd="0" destOrd="0" presId="urn:microsoft.com/office/officeart/2005/8/layout/cycle2"/>
    <dgm:cxn modelId="{56E3B512-53CB-4B1D-AFE5-D963A929BA6B}" srcId="{DA1ADF0B-9589-493C-A03E-0C97AE670109}" destId="{AADFD941-2A2E-4BB8-A856-1C166C012F2B}" srcOrd="2" destOrd="0" parTransId="{9A0DC784-8DCB-45FE-A522-0049A0A9FAC4}" sibTransId="{D2679C3D-D1D5-4CD0-B35A-34AFC2F292E5}"/>
    <dgm:cxn modelId="{E7FF85CD-5A20-481F-B1C9-4A5D1BD4DC3E}" type="presOf" srcId="{5764F084-3C97-4EB9-ABEB-CDC56AE9A524}" destId="{B0B42FDF-43D0-4158-AB19-BD43CA33953E}" srcOrd="1" destOrd="0" presId="urn:microsoft.com/office/officeart/2005/8/layout/cycle2"/>
    <dgm:cxn modelId="{CD8B28CA-DD13-49B6-A032-4FFFD85CC20A}" type="presOf" srcId="{8C8FD01B-0F67-4A3B-93D4-AE57AF2BAEC3}" destId="{D9810308-143A-4874-8BF7-CDC253BA011F}" srcOrd="1" destOrd="0" presId="urn:microsoft.com/office/officeart/2005/8/layout/cycle2"/>
    <dgm:cxn modelId="{0895B745-0C69-43D6-BFFA-8BE0DED925A9}" srcId="{DA1ADF0B-9589-493C-A03E-0C97AE670109}" destId="{5A04C06E-270C-4224-A641-19FDC30202E6}" srcOrd="1" destOrd="0" parTransId="{071F7AC9-A0AA-4F68-BCC1-6F7934C2F129}" sibTransId="{5764F084-3C97-4EB9-ABEB-CDC56AE9A524}"/>
    <dgm:cxn modelId="{B3FE86EB-3D42-4778-A8E3-8D1675BD7E7C}" type="presParOf" srcId="{CA2450D7-38AF-48F7-9A79-D01C74F0024B}" destId="{E829471B-0DCF-4BD7-95B5-1446A26A79D9}" srcOrd="0" destOrd="0" presId="urn:microsoft.com/office/officeart/2005/8/layout/cycle2"/>
    <dgm:cxn modelId="{2DAA33E9-67D7-420C-AB36-BB65A3DB1911}" type="presParOf" srcId="{CA2450D7-38AF-48F7-9A79-D01C74F0024B}" destId="{BB43F252-91D5-407F-B8DC-4E093BB972C5}" srcOrd="1" destOrd="0" presId="urn:microsoft.com/office/officeart/2005/8/layout/cycle2"/>
    <dgm:cxn modelId="{34E33BBD-AEA2-494C-9970-9E4CE01B620D}" type="presParOf" srcId="{BB43F252-91D5-407F-B8DC-4E093BB972C5}" destId="{F60C149D-69D3-4930-9C33-92C9F404F1ED}" srcOrd="0" destOrd="0" presId="urn:microsoft.com/office/officeart/2005/8/layout/cycle2"/>
    <dgm:cxn modelId="{8527FBF3-39E6-4E32-ADE0-838F24C75440}" type="presParOf" srcId="{CA2450D7-38AF-48F7-9A79-D01C74F0024B}" destId="{AD4AC420-178A-453B-9BD0-9B95A3336DD7}" srcOrd="2" destOrd="0" presId="urn:microsoft.com/office/officeart/2005/8/layout/cycle2"/>
    <dgm:cxn modelId="{4100A246-F979-42E1-8F50-08FA6D7AEF86}" type="presParOf" srcId="{CA2450D7-38AF-48F7-9A79-D01C74F0024B}" destId="{00C1D198-8E55-4C8B-8EDC-E669661F8190}" srcOrd="3" destOrd="0" presId="urn:microsoft.com/office/officeart/2005/8/layout/cycle2"/>
    <dgm:cxn modelId="{58C5C66C-1624-4607-BAE5-EC37BC031C5F}" type="presParOf" srcId="{00C1D198-8E55-4C8B-8EDC-E669661F8190}" destId="{B0B42FDF-43D0-4158-AB19-BD43CA33953E}" srcOrd="0" destOrd="0" presId="urn:microsoft.com/office/officeart/2005/8/layout/cycle2"/>
    <dgm:cxn modelId="{B40FB7C2-67FC-4C1E-9451-19705F451C40}" type="presParOf" srcId="{CA2450D7-38AF-48F7-9A79-D01C74F0024B}" destId="{370B12BD-1504-48EA-8206-0543949F791E}" srcOrd="4" destOrd="0" presId="urn:microsoft.com/office/officeart/2005/8/layout/cycle2"/>
    <dgm:cxn modelId="{08ADEFA9-EFFE-49BA-BB1A-C99167708015}" type="presParOf" srcId="{CA2450D7-38AF-48F7-9A79-D01C74F0024B}" destId="{6119D19C-6AD4-431F-A3A5-3B155E46F3C7}" srcOrd="5" destOrd="0" presId="urn:microsoft.com/office/officeart/2005/8/layout/cycle2"/>
    <dgm:cxn modelId="{EF0CCE05-2561-405E-8EAD-E68F9D62C8A3}" type="presParOf" srcId="{6119D19C-6AD4-431F-A3A5-3B155E46F3C7}" destId="{64CD3496-170B-49BA-A083-5479C9912C23}" srcOrd="0" destOrd="0" presId="urn:microsoft.com/office/officeart/2005/8/layout/cycle2"/>
    <dgm:cxn modelId="{B89E1A5B-5AF0-441D-B93A-6C0A7EB17402}" type="presParOf" srcId="{CA2450D7-38AF-48F7-9A79-D01C74F0024B}" destId="{FCE17980-DCFE-4332-A3FD-74B255C4E7E2}" srcOrd="6" destOrd="0" presId="urn:microsoft.com/office/officeart/2005/8/layout/cycle2"/>
    <dgm:cxn modelId="{1CB16CBF-A490-4C43-8209-67EDF03FCC07}" type="presParOf" srcId="{CA2450D7-38AF-48F7-9A79-D01C74F0024B}" destId="{0E3D2D5C-217C-4724-BA58-05E08F34F21F}" srcOrd="7" destOrd="0" presId="urn:microsoft.com/office/officeart/2005/8/layout/cycle2"/>
    <dgm:cxn modelId="{BDBE5AC4-5BCD-4E19-8DED-CE305EFB1755}" type="presParOf" srcId="{0E3D2D5C-217C-4724-BA58-05E08F34F21F}" destId="{D9810308-143A-4874-8BF7-CDC253BA011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191BE-02B5-4D96-97B1-860E2695D7E2}" type="doc">
      <dgm:prSet loTypeId="urn:microsoft.com/office/officeart/2008/layout/AlternatingHexagons" loCatId="list" qsTypeId="urn:microsoft.com/office/officeart/2005/8/quickstyle/simple2" qsCatId="simple" csTypeId="urn:microsoft.com/office/officeart/2005/8/colors/colorful3" csCatId="colorful" phldr="1"/>
      <dgm:spPr/>
      <dgm:t>
        <a:bodyPr/>
        <a:lstStyle/>
        <a:p>
          <a:endParaRPr lang="es-EC"/>
        </a:p>
      </dgm:t>
    </dgm:pt>
    <dgm:pt modelId="{1F3B2F3D-DF31-4B65-A1EF-9D4DB9336C69}">
      <dgm:prSet phldrT="[Texto]"/>
      <dgm:spPr/>
      <dgm:t>
        <a:bodyPr/>
        <a:lstStyle/>
        <a:p>
          <a:r>
            <a:rPr lang="es-EC" dirty="0" smtClean="0"/>
            <a:t>Temporal </a:t>
          </a:r>
          <a:endParaRPr lang="es-EC" dirty="0"/>
        </a:p>
      </dgm:t>
    </dgm:pt>
    <dgm:pt modelId="{92C84A41-8C24-4799-8F65-D2C36EF39720}" type="parTrans" cxnId="{9BB59DF7-0798-445F-8E68-9EBD85A00107}">
      <dgm:prSet/>
      <dgm:spPr/>
      <dgm:t>
        <a:bodyPr/>
        <a:lstStyle/>
        <a:p>
          <a:endParaRPr lang="es-EC"/>
        </a:p>
      </dgm:t>
    </dgm:pt>
    <dgm:pt modelId="{88124F6C-00CE-44D1-97FD-B636BAEDEA68}" type="sibTrans" cxnId="{9BB59DF7-0798-445F-8E68-9EBD85A00107}">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dirty="0"/>
        </a:p>
      </dgm:t>
    </dgm:pt>
    <dgm:pt modelId="{1CC1D5F9-12BF-4A62-BF3C-2C1649A2EB1B}">
      <dgm:prSet phldrT="[Texto]"/>
      <dgm:spPr/>
      <dgm:t>
        <a:bodyPr/>
        <a:lstStyle/>
        <a:p>
          <a:r>
            <a:rPr lang="es-EC" dirty="0" smtClean="0"/>
            <a:t>Espacial</a:t>
          </a:r>
          <a:endParaRPr lang="es-EC" dirty="0"/>
        </a:p>
      </dgm:t>
    </dgm:pt>
    <dgm:pt modelId="{173D29D1-A72D-4E20-A7CE-131209B92C79}" type="parTrans" cxnId="{70760F3D-9E2E-4C10-ACBC-3EE30F1E9127}">
      <dgm:prSet/>
      <dgm:spPr/>
      <dgm:t>
        <a:bodyPr/>
        <a:lstStyle/>
        <a:p>
          <a:endParaRPr lang="es-EC"/>
        </a:p>
      </dgm:t>
    </dgm:pt>
    <dgm:pt modelId="{9EB5B758-6B64-49F7-B860-FC95A9E6CB5B}" type="sibTrans" cxnId="{70760F3D-9E2E-4C10-ACBC-3EE30F1E9127}">
      <dgm:prSet/>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dirty="0"/>
        </a:p>
      </dgm:t>
    </dgm:pt>
    <dgm:pt modelId="{C9F26BA6-6360-4BC1-9C74-A5166B2792EB}" type="pres">
      <dgm:prSet presAssocID="{634191BE-02B5-4D96-97B1-860E2695D7E2}" presName="Name0" presStyleCnt="0">
        <dgm:presLayoutVars>
          <dgm:chMax/>
          <dgm:chPref/>
          <dgm:dir/>
          <dgm:animLvl val="lvl"/>
        </dgm:presLayoutVars>
      </dgm:prSet>
      <dgm:spPr/>
      <dgm:t>
        <a:bodyPr/>
        <a:lstStyle/>
        <a:p>
          <a:endParaRPr lang="es-EC"/>
        </a:p>
      </dgm:t>
    </dgm:pt>
    <dgm:pt modelId="{C968C1A9-3D80-45EB-86D1-AEDEF26E6222}" type="pres">
      <dgm:prSet presAssocID="{1F3B2F3D-DF31-4B65-A1EF-9D4DB9336C69}" presName="composite" presStyleCnt="0"/>
      <dgm:spPr/>
    </dgm:pt>
    <dgm:pt modelId="{3335083A-8017-4FBA-8F45-B7D0F377E9E8}" type="pres">
      <dgm:prSet presAssocID="{1F3B2F3D-DF31-4B65-A1EF-9D4DB9336C69}" presName="Parent1" presStyleLbl="node1" presStyleIdx="0" presStyleCnt="4" custLinFactX="-20017" custLinFactNeighborX="-100000" custLinFactNeighborY="998">
        <dgm:presLayoutVars>
          <dgm:chMax val="1"/>
          <dgm:chPref val="1"/>
          <dgm:bulletEnabled val="1"/>
        </dgm:presLayoutVars>
      </dgm:prSet>
      <dgm:spPr/>
      <dgm:t>
        <a:bodyPr/>
        <a:lstStyle/>
        <a:p>
          <a:endParaRPr lang="es-EC"/>
        </a:p>
      </dgm:t>
    </dgm:pt>
    <dgm:pt modelId="{5CFAD28B-90D2-4C80-882B-52B2D96D7A1E}" type="pres">
      <dgm:prSet presAssocID="{1F3B2F3D-DF31-4B65-A1EF-9D4DB9336C69}" presName="Childtext1" presStyleLbl="revTx" presStyleIdx="0" presStyleCnt="2">
        <dgm:presLayoutVars>
          <dgm:chMax val="0"/>
          <dgm:chPref val="0"/>
          <dgm:bulletEnabled val="1"/>
        </dgm:presLayoutVars>
      </dgm:prSet>
      <dgm:spPr/>
      <dgm:t>
        <a:bodyPr/>
        <a:lstStyle/>
        <a:p>
          <a:endParaRPr lang="es-EC"/>
        </a:p>
      </dgm:t>
    </dgm:pt>
    <dgm:pt modelId="{1D8B974F-9AD6-4886-8318-0B1079AE8D3D}" type="pres">
      <dgm:prSet presAssocID="{1F3B2F3D-DF31-4B65-A1EF-9D4DB9336C69}" presName="BalanceSpacing" presStyleCnt="0"/>
      <dgm:spPr/>
    </dgm:pt>
    <dgm:pt modelId="{BD39C575-0BDC-4488-B6F5-C135B7576DFD}" type="pres">
      <dgm:prSet presAssocID="{1F3B2F3D-DF31-4B65-A1EF-9D4DB9336C69}" presName="BalanceSpacing1" presStyleCnt="0"/>
      <dgm:spPr/>
    </dgm:pt>
    <dgm:pt modelId="{28983EEF-939A-4E30-A11C-D0E8FE918157}" type="pres">
      <dgm:prSet presAssocID="{88124F6C-00CE-44D1-97FD-B636BAEDEA68}" presName="Accent1Text" presStyleLbl="node1" presStyleIdx="1" presStyleCnt="4" custScaleX="138962" custScaleY="104099" custLinFactX="15688" custLinFactNeighborX="100000" custLinFactNeighborY="-3403"/>
      <dgm:spPr/>
      <dgm:t>
        <a:bodyPr/>
        <a:lstStyle/>
        <a:p>
          <a:endParaRPr lang="es-EC"/>
        </a:p>
      </dgm:t>
    </dgm:pt>
    <dgm:pt modelId="{72AE2BB4-AB5E-4A91-8AD8-06295711B6D7}" type="pres">
      <dgm:prSet presAssocID="{88124F6C-00CE-44D1-97FD-B636BAEDEA68}" presName="spaceBetweenRectangles" presStyleCnt="0"/>
      <dgm:spPr/>
    </dgm:pt>
    <dgm:pt modelId="{C3885E57-05CD-49AA-88E5-343674BA2371}" type="pres">
      <dgm:prSet presAssocID="{1CC1D5F9-12BF-4A62-BF3C-2C1649A2EB1B}" presName="composite" presStyleCnt="0"/>
      <dgm:spPr/>
    </dgm:pt>
    <dgm:pt modelId="{E83E81C0-17AC-404B-930C-86E09173CA58}" type="pres">
      <dgm:prSet presAssocID="{1CC1D5F9-12BF-4A62-BF3C-2C1649A2EB1B}" presName="Parent1" presStyleLbl="node1" presStyleIdx="2" presStyleCnt="4">
        <dgm:presLayoutVars>
          <dgm:chMax val="1"/>
          <dgm:chPref val="1"/>
          <dgm:bulletEnabled val="1"/>
        </dgm:presLayoutVars>
      </dgm:prSet>
      <dgm:spPr/>
      <dgm:t>
        <a:bodyPr/>
        <a:lstStyle/>
        <a:p>
          <a:endParaRPr lang="es-EC"/>
        </a:p>
      </dgm:t>
    </dgm:pt>
    <dgm:pt modelId="{323521F7-5CA6-4FB2-AE5A-F1FF82BD55C7}" type="pres">
      <dgm:prSet presAssocID="{1CC1D5F9-12BF-4A62-BF3C-2C1649A2EB1B}" presName="Childtext1" presStyleLbl="revTx" presStyleIdx="1" presStyleCnt="2">
        <dgm:presLayoutVars>
          <dgm:chMax val="0"/>
          <dgm:chPref val="0"/>
          <dgm:bulletEnabled val="1"/>
        </dgm:presLayoutVars>
      </dgm:prSet>
      <dgm:spPr/>
      <dgm:t>
        <a:bodyPr/>
        <a:lstStyle/>
        <a:p>
          <a:endParaRPr lang="es-EC"/>
        </a:p>
      </dgm:t>
    </dgm:pt>
    <dgm:pt modelId="{EEF5461F-A964-4C74-BA21-9C993E55A34F}" type="pres">
      <dgm:prSet presAssocID="{1CC1D5F9-12BF-4A62-BF3C-2C1649A2EB1B}" presName="BalanceSpacing" presStyleCnt="0"/>
      <dgm:spPr/>
    </dgm:pt>
    <dgm:pt modelId="{60FFFF9F-1196-4397-BF2F-C5BA5713170A}" type="pres">
      <dgm:prSet presAssocID="{1CC1D5F9-12BF-4A62-BF3C-2C1649A2EB1B}" presName="BalanceSpacing1" presStyleCnt="0"/>
      <dgm:spPr/>
    </dgm:pt>
    <dgm:pt modelId="{EB36A7E7-41C9-44D8-ABD5-314787B44F71}" type="pres">
      <dgm:prSet presAssocID="{9EB5B758-6B64-49F7-B860-FC95A9E6CB5B}" presName="Accent1Text" presStyleLbl="node1" presStyleIdx="3" presStyleCnt="4"/>
      <dgm:spPr/>
      <dgm:t>
        <a:bodyPr/>
        <a:lstStyle/>
        <a:p>
          <a:endParaRPr lang="es-EC"/>
        </a:p>
      </dgm:t>
    </dgm:pt>
  </dgm:ptLst>
  <dgm:cxnLst>
    <dgm:cxn modelId="{7D46837A-1504-474A-ABC8-4F7E2433128B}" type="presOf" srcId="{634191BE-02B5-4D96-97B1-860E2695D7E2}" destId="{C9F26BA6-6360-4BC1-9C74-A5166B2792EB}" srcOrd="0" destOrd="0" presId="urn:microsoft.com/office/officeart/2008/layout/AlternatingHexagons"/>
    <dgm:cxn modelId="{8F23CB23-7CD2-4839-9562-1613CA1894FA}" type="presOf" srcId="{1CC1D5F9-12BF-4A62-BF3C-2C1649A2EB1B}" destId="{E83E81C0-17AC-404B-930C-86E09173CA58}" srcOrd="0" destOrd="0" presId="urn:microsoft.com/office/officeart/2008/layout/AlternatingHexagons"/>
    <dgm:cxn modelId="{C2532464-6678-4669-B021-EB111435D162}" type="presOf" srcId="{1F3B2F3D-DF31-4B65-A1EF-9D4DB9336C69}" destId="{3335083A-8017-4FBA-8F45-B7D0F377E9E8}" srcOrd="0" destOrd="0" presId="urn:microsoft.com/office/officeart/2008/layout/AlternatingHexagons"/>
    <dgm:cxn modelId="{54BC37AD-B999-4D25-883C-65C02AEC1AC5}" type="presOf" srcId="{88124F6C-00CE-44D1-97FD-B636BAEDEA68}" destId="{28983EEF-939A-4E30-A11C-D0E8FE918157}" srcOrd="0" destOrd="0" presId="urn:microsoft.com/office/officeart/2008/layout/AlternatingHexagons"/>
    <dgm:cxn modelId="{9BB59DF7-0798-445F-8E68-9EBD85A00107}" srcId="{634191BE-02B5-4D96-97B1-860E2695D7E2}" destId="{1F3B2F3D-DF31-4B65-A1EF-9D4DB9336C69}" srcOrd="0" destOrd="0" parTransId="{92C84A41-8C24-4799-8F65-D2C36EF39720}" sibTransId="{88124F6C-00CE-44D1-97FD-B636BAEDEA68}"/>
    <dgm:cxn modelId="{F15A8365-97B5-4886-8506-C21FB21A858D}" type="presOf" srcId="{9EB5B758-6B64-49F7-B860-FC95A9E6CB5B}" destId="{EB36A7E7-41C9-44D8-ABD5-314787B44F71}" srcOrd="0" destOrd="0" presId="urn:microsoft.com/office/officeart/2008/layout/AlternatingHexagons"/>
    <dgm:cxn modelId="{70760F3D-9E2E-4C10-ACBC-3EE30F1E9127}" srcId="{634191BE-02B5-4D96-97B1-860E2695D7E2}" destId="{1CC1D5F9-12BF-4A62-BF3C-2C1649A2EB1B}" srcOrd="1" destOrd="0" parTransId="{173D29D1-A72D-4E20-A7CE-131209B92C79}" sibTransId="{9EB5B758-6B64-49F7-B860-FC95A9E6CB5B}"/>
    <dgm:cxn modelId="{3C2EE97F-95C6-4D0C-A1A7-A9236F9DC4DE}" type="presParOf" srcId="{C9F26BA6-6360-4BC1-9C74-A5166B2792EB}" destId="{C968C1A9-3D80-45EB-86D1-AEDEF26E6222}" srcOrd="0" destOrd="0" presId="urn:microsoft.com/office/officeart/2008/layout/AlternatingHexagons"/>
    <dgm:cxn modelId="{0C3928C9-EB49-47A5-8A07-BC880E7E16B1}" type="presParOf" srcId="{C968C1A9-3D80-45EB-86D1-AEDEF26E6222}" destId="{3335083A-8017-4FBA-8F45-B7D0F377E9E8}" srcOrd="0" destOrd="0" presId="urn:microsoft.com/office/officeart/2008/layout/AlternatingHexagons"/>
    <dgm:cxn modelId="{E4DFCA56-67AF-4572-AC22-1B81CB8B533E}" type="presParOf" srcId="{C968C1A9-3D80-45EB-86D1-AEDEF26E6222}" destId="{5CFAD28B-90D2-4C80-882B-52B2D96D7A1E}" srcOrd="1" destOrd="0" presId="urn:microsoft.com/office/officeart/2008/layout/AlternatingHexagons"/>
    <dgm:cxn modelId="{26A20BB1-509F-4049-A2F6-1D7C3EAFADB7}" type="presParOf" srcId="{C968C1A9-3D80-45EB-86D1-AEDEF26E6222}" destId="{1D8B974F-9AD6-4886-8318-0B1079AE8D3D}" srcOrd="2" destOrd="0" presId="urn:microsoft.com/office/officeart/2008/layout/AlternatingHexagons"/>
    <dgm:cxn modelId="{325B81EA-650A-451C-B6D4-F03804190639}" type="presParOf" srcId="{C968C1A9-3D80-45EB-86D1-AEDEF26E6222}" destId="{BD39C575-0BDC-4488-B6F5-C135B7576DFD}" srcOrd="3" destOrd="0" presId="urn:microsoft.com/office/officeart/2008/layout/AlternatingHexagons"/>
    <dgm:cxn modelId="{2EECE5A1-A686-4CA3-82D3-7CE2EB9D5207}" type="presParOf" srcId="{C968C1A9-3D80-45EB-86D1-AEDEF26E6222}" destId="{28983EEF-939A-4E30-A11C-D0E8FE918157}" srcOrd="4" destOrd="0" presId="urn:microsoft.com/office/officeart/2008/layout/AlternatingHexagons"/>
    <dgm:cxn modelId="{4F86C5CE-52E3-4A35-AE0A-B84281F717B8}" type="presParOf" srcId="{C9F26BA6-6360-4BC1-9C74-A5166B2792EB}" destId="{72AE2BB4-AB5E-4A91-8AD8-06295711B6D7}" srcOrd="1" destOrd="0" presId="urn:microsoft.com/office/officeart/2008/layout/AlternatingHexagons"/>
    <dgm:cxn modelId="{059B6BC1-89CF-4548-AEBF-4900D7CF7379}" type="presParOf" srcId="{C9F26BA6-6360-4BC1-9C74-A5166B2792EB}" destId="{C3885E57-05CD-49AA-88E5-343674BA2371}" srcOrd="2" destOrd="0" presId="urn:microsoft.com/office/officeart/2008/layout/AlternatingHexagons"/>
    <dgm:cxn modelId="{29ACB833-BC65-496D-8AFE-265FB2DD2AC3}" type="presParOf" srcId="{C3885E57-05CD-49AA-88E5-343674BA2371}" destId="{E83E81C0-17AC-404B-930C-86E09173CA58}" srcOrd="0" destOrd="0" presId="urn:microsoft.com/office/officeart/2008/layout/AlternatingHexagons"/>
    <dgm:cxn modelId="{C2AAD42B-F1FD-4E33-8D11-8005673C3523}" type="presParOf" srcId="{C3885E57-05CD-49AA-88E5-343674BA2371}" destId="{323521F7-5CA6-4FB2-AE5A-F1FF82BD55C7}" srcOrd="1" destOrd="0" presId="urn:microsoft.com/office/officeart/2008/layout/AlternatingHexagons"/>
    <dgm:cxn modelId="{76021FE3-027E-4EAE-B4DA-AC9F9F566082}" type="presParOf" srcId="{C3885E57-05CD-49AA-88E5-343674BA2371}" destId="{EEF5461F-A964-4C74-BA21-9C993E55A34F}" srcOrd="2" destOrd="0" presId="urn:microsoft.com/office/officeart/2008/layout/AlternatingHexagons"/>
    <dgm:cxn modelId="{01684B03-8168-4E1C-A25C-0DA9F755EBA5}" type="presParOf" srcId="{C3885E57-05CD-49AA-88E5-343674BA2371}" destId="{60FFFF9F-1196-4397-BF2F-C5BA5713170A}" srcOrd="3" destOrd="0" presId="urn:microsoft.com/office/officeart/2008/layout/AlternatingHexagons"/>
    <dgm:cxn modelId="{171F3169-48EC-4FBE-B444-3F1A04C3BFF7}" type="presParOf" srcId="{C3885E57-05CD-49AA-88E5-343674BA2371}" destId="{EB36A7E7-41C9-44D8-ABD5-314787B44F7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914B3-D79B-4DAF-BDA3-E25D2E52C741}"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C"/>
        </a:p>
      </dgm:t>
    </dgm:pt>
    <dgm:pt modelId="{69381D0C-9983-445A-9B02-8DEA9FAB1B65}">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smtClean="0">
              <a:latin typeface="Arial" pitchFamily="34" charset="0"/>
              <a:cs typeface="Arial" pitchFamily="34" charset="0"/>
            </a:rPr>
            <a:t>Determinar  los riesgos de origen antrópico que puedan afectar a la Escuela Fiscal Mixta UNE, con el fin de garantizar la seguridad personal a través de un plan de seguridad</a:t>
          </a:r>
          <a:endParaRPr lang="es-EC" dirty="0">
            <a:latin typeface="Arial" pitchFamily="34" charset="0"/>
            <a:cs typeface="Arial" pitchFamily="34" charset="0"/>
          </a:endParaRPr>
        </a:p>
      </dgm:t>
    </dgm:pt>
    <dgm:pt modelId="{1504B15B-85B4-48DA-A604-C88D9018CBB9}" type="parTrans" cxnId="{A2B9F08D-795D-4142-9518-8356E475212B}">
      <dgm:prSet/>
      <dgm:spPr/>
      <dgm:t>
        <a:bodyPr/>
        <a:lstStyle/>
        <a:p>
          <a:endParaRPr lang="es-EC">
            <a:latin typeface="Arial" pitchFamily="34" charset="0"/>
            <a:cs typeface="Arial" pitchFamily="34" charset="0"/>
          </a:endParaRPr>
        </a:p>
      </dgm:t>
    </dgm:pt>
    <dgm:pt modelId="{E81C9E7E-AC61-4FFA-859B-A8F527E55373}" type="sibTrans" cxnId="{A2B9F08D-795D-4142-9518-8356E475212B}">
      <dgm:prSet/>
      <dgm:spPr/>
      <dgm:t>
        <a:bodyPr/>
        <a:lstStyle/>
        <a:p>
          <a:endParaRPr lang="es-EC">
            <a:latin typeface="Arial" pitchFamily="34" charset="0"/>
            <a:cs typeface="Arial" pitchFamily="34" charset="0"/>
          </a:endParaRPr>
        </a:p>
      </dgm:t>
    </dgm:pt>
    <dgm:pt modelId="{1FF95F44-B8B6-48FE-9A2B-3AA8A9C00362}">
      <dgm:prSet phldrT="[Texto]"/>
      <dgm:spPr/>
      <dgm:t>
        <a:bodyPr/>
        <a:lstStyle/>
        <a:p>
          <a:r>
            <a:rPr lang="es-EC" dirty="0" smtClean="0">
              <a:latin typeface="Arial" pitchFamily="34" charset="0"/>
              <a:cs typeface="Arial" pitchFamily="34" charset="0"/>
            </a:rPr>
            <a:t>Identificar, analizar y evaluar los riesgos de origen antrópico que pueden afectar a la Escuela Fiscal Mixta UNE</a:t>
          </a:r>
          <a:endParaRPr lang="es-EC" dirty="0">
            <a:latin typeface="Arial" pitchFamily="34" charset="0"/>
            <a:cs typeface="Arial" pitchFamily="34" charset="0"/>
          </a:endParaRPr>
        </a:p>
      </dgm:t>
    </dgm:pt>
    <dgm:pt modelId="{F5754996-B6E7-484E-85C6-054EA8F8EE6B}" type="parTrans" cxnId="{0BDF36A7-F575-4371-8ADF-04743680D2A0}">
      <dgm:prSet/>
      <dgm:spPr/>
      <dgm:t>
        <a:bodyPr/>
        <a:lstStyle/>
        <a:p>
          <a:endParaRPr lang="es-EC">
            <a:latin typeface="Arial" pitchFamily="34" charset="0"/>
            <a:cs typeface="Arial" pitchFamily="34" charset="0"/>
          </a:endParaRPr>
        </a:p>
      </dgm:t>
    </dgm:pt>
    <dgm:pt modelId="{40A32AF5-2014-458E-9FB3-2F71EC1F88CA}" type="sibTrans" cxnId="{0BDF36A7-F575-4371-8ADF-04743680D2A0}">
      <dgm:prSet/>
      <dgm:spPr/>
      <dgm:t>
        <a:bodyPr/>
        <a:lstStyle/>
        <a:p>
          <a:endParaRPr lang="es-EC">
            <a:latin typeface="Arial" pitchFamily="34" charset="0"/>
            <a:cs typeface="Arial" pitchFamily="34" charset="0"/>
          </a:endParaRPr>
        </a:p>
      </dgm:t>
    </dgm:pt>
    <dgm:pt modelId="{9EF11286-6695-4902-8C05-12C19B7BB050}">
      <dgm:prSet phldrT="[Texto]"/>
      <dgm:spPr/>
      <dgm:t>
        <a:bodyPr/>
        <a:lstStyle/>
        <a:p>
          <a:r>
            <a:rPr lang="es-EC" dirty="0" smtClean="0">
              <a:latin typeface="Arial" pitchFamily="34" charset="0"/>
              <a:cs typeface="Arial" pitchFamily="34" charset="0"/>
            </a:rPr>
            <a:t>Determinar las condiciones de seguridad del cual dispone la Escuela Fiscal Mixta UNE para contrarrestar las amenazas o riesgos de origen antrópico.</a:t>
          </a:r>
          <a:endParaRPr lang="es-EC" dirty="0">
            <a:latin typeface="Arial" pitchFamily="34" charset="0"/>
            <a:cs typeface="Arial" pitchFamily="34" charset="0"/>
          </a:endParaRPr>
        </a:p>
      </dgm:t>
    </dgm:pt>
    <dgm:pt modelId="{210C766E-2242-4F99-9386-B8BED777C14F}" type="parTrans" cxnId="{AE886DFC-1470-4772-982F-DC4634156159}">
      <dgm:prSet/>
      <dgm:spPr/>
      <dgm:t>
        <a:bodyPr/>
        <a:lstStyle/>
        <a:p>
          <a:endParaRPr lang="es-EC">
            <a:latin typeface="Arial" pitchFamily="34" charset="0"/>
            <a:cs typeface="Arial" pitchFamily="34" charset="0"/>
          </a:endParaRPr>
        </a:p>
      </dgm:t>
    </dgm:pt>
    <dgm:pt modelId="{8E8F1C5F-8E62-4839-BCA4-F38A06D5E2F4}" type="sibTrans" cxnId="{AE886DFC-1470-4772-982F-DC4634156159}">
      <dgm:prSet/>
      <dgm:spPr/>
      <dgm:t>
        <a:bodyPr/>
        <a:lstStyle/>
        <a:p>
          <a:endParaRPr lang="es-EC">
            <a:latin typeface="Arial" pitchFamily="34" charset="0"/>
            <a:cs typeface="Arial" pitchFamily="34" charset="0"/>
          </a:endParaRPr>
        </a:p>
      </dgm:t>
    </dgm:pt>
    <dgm:pt modelId="{DC4BA96B-506D-43C1-B7B6-60E9E068A934}">
      <dgm:prSet phldrT="[Texto]"/>
      <dgm:spPr/>
      <dgm:t>
        <a:bodyPr/>
        <a:lstStyle/>
        <a:p>
          <a:r>
            <a:rPr lang="es-EC" dirty="0" smtClean="0">
              <a:latin typeface="Arial" pitchFamily="34" charset="0"/>
              <a:cs typeface="Arial" pitchFamily="34" charset="0"/>
            </a:rPr>
            <a:t>Proponer  un plan de seguridad  que permita minimizar los riesgos de origen antrópico en caso de materializarse la amenaza en la Escuela Fiscal Mixta UNE.</a:t>
          </a:r>
          <a:endParaRPr lang="es-EC" dirty="0">
            <a:latin typeface="Arial" pitchFamily="34" charset="0"/>
            <a:cs typeface="Arial" pitchFamily="34" charset="0"/>
          </a:endParaRPr>
        </a:p>
      </dgm:t>
    </dgm:pt>
    <dgm:pt modelId="{B957A607-D05D-4AAE-8128-2AE989B565DA}" type="parTrans" cxnId="{8B2274A6-59AB-4366-A049-8C3BA512B42A}">
      <dgm:prSet/>
      <dgm:spPr/>
      <dgm:t>
        <a:bodyPr/>
        <a:lstStyle/>
        <a:p>
          <a:endParaRPr lang="es-EC">
            <a:latin typeface="Arial" pitchFamily="34" charset="0"/>
            <a:cs typeface="Arial" pitchFamily="34" charset="0"/>
          </a:endParaRPr>
        </a:p>
      </dgm:t>
    </dgm:pt>
    <dgm:pt modelId="{1DB0A279-1571-4D24-A20A-EEDE8AC5CA95}" type="sibTrans" cxnId="{8B2274A6-59AB-4366-A049-8C3BA512B42A}">
      <dgm:prSet/>
      <dgm:spPr/>
      <dgm:t>
        <a:bodyPr/>
        <a:lstStyle/>
        <a:p>
          <a:endParaRPr lang="es-EC">
            <a:latin typeface="Arial" pitchFamily="34" charset="0"/>
            <a:cs typeface="Arial" pitchFamily="34" charset="0"/>
          </a:endParaRPr>
        </a:p>
      </dgm:t>
    </dgm:pt>
    <dgm:pt modelId="{F801A737-EEE4-4CE1-9CC2-BFACB4F9BFE7}" type="pres">
      <dgm:prSet presAssocID="{405914B3-D79B-4DAF-BDA3-E25D2E52C741}" presName="vert0" presStyleCnt="0">
        <dgm:presLayoutVars>
          <dgm:dir/>
          <dgm:animOne val="branch"/>
          <dgm:animLvl val="lvl"/>
        </dgm:presLayoutVars>
      </dgm:prSet>
      <dgm:spPr/>
      <dgm:t>
        <a:bodyPr/>
        <a:lstStyle/>
        <a:p>
          <a:endParaRPr lang="es-EC"/>
        </a:p>
      </dgm:t>
    </dgm:pt>
    <dgm:pt modelId="{C7633939-D1B2-4E4C-9768-F3686D11F774}" type="pres">
      <dgm:prSet presAssocID="{69381D0C-9983-445A-9B02-8DEA9FAB1B65}" presName="thickLine" presStyleLbl="alignNode1" presStyleIdx="0" presStyleCnt="1"/>
      <dgm:spPr/>
    </dgm:pt>
    <dgm:pt modelId="{5EDDEB0F-BB67-475A-B54A-79167AF55752}" type="pres">
      <dgm:prSet presAssocID="{69381D0C-9983-445A-9B02-8DEA9FAB1B65}" presName="horz1" presStyleCnt="0"/>
      <dgm:spPr/>
    </dgm:pt>
    <dgm:pt modelId="{CDCF828A-BF00-4741-A7C6-0FD283FA1DBC}" type="pres">
      <dgm:prSet presAssocID="{69381D0C-9983-445A-9B02-8DEA9FAB1B65}" presName="tx1" presStyleLbl="revTx" presStyleIdx="0" presStyleCnt="4"/>
      <dgm:spPr/>
      <dgm:t>
        <a:bodyPr/>
        <a:lstStyle/>
        <a:p>
          <a:endParaRPr lang="es-EC"/>
        </a:p>
      </dgm:t>
    </dgm:pt>
    <dgm:pt modelId="{F6216D47-C400-41B0-8738-5FE1AEFF19CE}" type="pres">
      <dgm:prSet presAssocID="{69381D0C-9983-445A-9B02-8DEA9FAB1B65}" presName="vert1" presStyleCnt="0"/>
      <dgm:spPr/>
    </dgm:pt>
    <dgm:pt modelId="{0ECD1601-6804-424A-85C1-E7DE275C7064}" type="pres">
      <dgm:prSet presAssocID="{1FF95F44-B8B6-48FE-9A2B-3AA8A9C00362}" presName="vertSpace2a" presStyleCnt="0"/>
      <dgm:spPr/>
    </dgm:pt>
    <dgm:pt modelId="{B12FC50B-865F-43D8-B14B-0356BA6ACCBD}" type="pres">
      <dgm:prSet presAssocID="{1FF95F44-B8B6-48FE-9A2B-3AA8A9C00362}" presName="horz2" presStyleCnt="0"/>
      <dgm:spPr/>
    </dgm:pt>
    <dgm:pt modelId="{A1995789-0769-4AFA-849F-590FCE488518}" type="pres">
      <dgm:prSet presAssocID="{1FF95F44-B8B6-48FE-9A2B-3AA8A9C00362}" presName="horzSpace2" presStyleCnt="0"/>
      <dgm:spPr/>
    </dgm:pt>
    <dgm:pt modelId="{4AB4C6C6-4723-45AE-9026-70D18CF09AED}" type="pres">
      <dgm:prSet presAssocID="{1FF95F44-B8B6-48FE-9A2B-3AA8A9C00362}" presName="tx2" presStyleLbl="revTx" presStyleIdx="1" presStyleCnt="4"/>
      <dgm:spPr/>
      <dgm:t>
        <a:bodyPr/>
        <a:lstStyle/>
        <a:p>
          <a:endParaRPr lang="es-EC"/>
        </a:p>
      </dgm:t>
    </dgm:pt>
    <dgm:pt modelId="{3B703700-781A-4A93-8DF8-FA50F0108743}" type="pres">
      <dgm:prSet presAssocID="{1FF95F44-B8B6-48FE-9A2B-3AA8A9C00362}" presName="vert2" presStyleCnt="0"/>
      <dgm:spPr/>
    </dgm:pt>
    <dgm:pt modelId="{B434FF34-E098-4CB6-9509-FF03E7F8842F}" type="pres">
      <dgm:prSet presAssocID="{1FF95F44-B8B6-48FE-9A2B-3AA8A9C00362}" presName="thinLine2b" presStyleLbl="callout" presStyleIdx="0" presStyleCnt="3"/>
      <dgm:spPr/>
    </dgm:pt>
    <dgm:pt modelId="{D1E2D586-CDB2-442A-873B-81EE1AA0669C}" type="pres">
      <dgm:prSet presAssocID="{1FF95F44-B8B6-48FE-9A2B-3AA8A9C00362}" presName="vertSpace2b" presStyleCnt="0"/>
      <dgm:spPr/>
    </dgm:pt>
    <dgm:pt modelId="{1184D12F-9847-4764-AC2E-65B3D3499161}" type="pres">
      <dgm:prSet presAssocID="{9EF11286-6695-4902-8C05-12C19B7BB050}" presName="horz2" presStyleCnt="0"/>
      <dgm:spPr/>
    </dgm:pt>
    <dgm:pt modelId="{48EC2C3F-0EE4-43AE-B379-C47ECA52F5A5}" type="pres">
      <dgm:prSet presAssocID="{9EF11286-6695-4902-8C05-12C19B7BB050}" presName="horzSpace2" presStyleCnt="0"/>
      <dgm:spPr/>
    </dgm:pt>
    <dgm:pt modelId="{129D936D-ACA5-48E5-974B-134F521A84E1}" type="pres">
      <dgm:prSet presAssocID="{9EF11286-6695-4902-8C05-12C19B7BB050}" presName="tx2" presStyleLbl="revTx" presStyleIdx="2" presStyleCnt="4"/>
      <dgm:spPr/>
      <dgm:t>
        <a:bodyPr/>
        <a:lstStyle/>
        <a:p>
          <a:endParaRPr lang="es-EC"/>
        </a:p>
      </dgm:t>
    </dgm:pt>
    <dgm:pt modelId="{4DFDC897-91BF-4130-AD62-F713786A3457}" type="pres">
      <dgm:prSet presAssocID="{9EF11286-6695-4902-8C05-12C19B7BB050}" presName="vert2" presStyleCnt="0"/>
      <dgm:spPr/>
    </dgm:pt>
    <dgm:pt modelId="{3029C579-99A3-4A0E-A96B-FA4BC3723B81}" type="pres">
      <dgm:prSet presAssocID="{9EF11286-6695-4902-8C05-12C19B7BB050}" presName="thinLine2b" presStyleLbl="callout" presStyleIdx="1" presStyleCnt="3"/>
      <dgm:spPr/>
    </dgm:pt>
    <dgm:pt modelId="{D9ABB7CF-70E1-4CF0-B164-0353B6E7BEA5}" type="pres">
      <dgm:prSet presAssocID="{9EF11286-6695-4902-8C05-12C19B7BB050}" presName="vertSpace2b" presStyleCnt="0"/>
      <dgm:spPr/>
    </dgm:pt>
    <dgm:pt modelId="{001C3919-A4CB-4855-B7D0-26AAAA7630FA}" type="pres">
      <dgm:prSet presAssocID="{DC4BA96B-506D-43C1-B7B6-60E9E068A934}" presName="horz2" presStyleCnt="0"/>
      <dgm:spPr/>
    </dgm:pt>
    <dgm:pt modelId="{07BB7246-69E4-4D22-A571-34598DE02918}" type="pres">
      <dgm:prSet presAssocID="{DC4BA96B-506D-43C1-B7B6-60E9E068A934}" presName="horzSpace2" presStyleCnt="0"/>
      <dgm:spPr/>
    </dgm:pt>
    <dgm:pt modelId="{B238CA21-53CE-4DD0-A8E2-22B425A9929E}" type="pres">
      <dgm:prSet presAssocID="{DC4BA96B-506D-43C1-B7B6-60E9E068A934}" presName="tx2" presStyleLbl="revTx" presStyleIdx="3" presStyleCnt="4"/>
      <dgm:spPr/>
      <dgm:t>
        <a:bodyPr/>
        <a:lstStyle/>
        <a:p>
          <a:endParaRPr lang="es-EC"/>
        </a:p>
      </dgm:t>
    </dgm:pt>
    <dgm:pt modelId="{EC351031-1717-4B36-8263-1E24F8BD5EBF}" type="pres">
      <dgm:prSet presAssocID="{DC4BA96B-506D-43C1-B7B6-60E9E068A934}" presName="vert2" presStyleCnt="0"/>
      <dgm:spPr/>
    </dgm:pt>
    <dgm:pt modelId="{BB0DA259-553E-4AFF-BE84-FFEF4D94FF33}" type="pres">
      <dgm:prSet presAssocID="{DC4BA96B-506D-43C1-B7B6-60E9E068A934}" presName="thinLine2b" presStyleLbl="callout" presStyleIdx="2" presStyleCnt="3"/>
      <dgm:spPr/>
    </dgm:pt>
    <dgm:pt modelId="{143CD213-BB7D-4A56-B43D-72DCC6FD4316}" type="pres">
      <dgm:prSet presAssocID="{DC4BA96B-506D-43C1-B7B6-60E9E068A934}" presName="vertSpace2b" presStyleCnt="0"/>
      <dgm:spPr/>
    </dgm:pt>
  </dgm:ptLst>
  <dgm:cxnLst>
    <dgm:cxn modelId="{85433E8E-FC8F-4A2B-A7E9-235CA2210BEE}" type="presOf" srcId="{69381D0C-9983-445A-9B02-8DEA9FAB1B65}" destId="{CDCF828A-BF00-4741-A7C6-0FD283FA1DBC}" srcOrd="0" destOrd="0" presId="urn:microsoft.com/office/officeart/2008/layout/LinedList"/>
    <dgm:cxn modelId="{F9ED7844-A81C-48FB-8C35-3DF5B780DE50}" type="presOf" srcId="{405914B3-D79B-4DAF-BDA3-E25D2E52C741}" destId="{F801A737-EEE4-4CE1-9CC2-BFACB4F9BFE7}" srcOrd="0" destOrd="0" presId="urn:microsoft.com/office/officeart/2008/layout/LinedList"/>
    <dgm:cxn modelId="{A2B9F08D-795D-4142-9518-8356E475212B}" srcId="{405914B3-D79B-4DAF-BDA3-E25D2E52C741}" destId="{69381D0C-9983-445A-9B02-8DEA9FAB1B65}" srcOrd="0" destOrd="0" parTransId="{1504B15B-85B4-48DA-A604-C88D9018CBB9}" sibTransId="{E81C9E7E-AC61-4FFA-859B-A8F527E55373}"/>
    <dgm:cxn modelId="{AF93AA24-DB8A-439A-909C-DD401B873386}" type="presOf" srcId="{DC4BA96B-506D-43C1-B7B6-60E9E068A934}" destId="{B238CA21-53CE-4DD0-A8E2-22B425A9929E}" srcOrd="0" destOrd="0" presId="urn:microsoft.com/office/officeart/2008/layout/LinedList"/>
    <dgm:cxn modelId="{0BDF36A7-F575-4371-8ADF-04743680D2A0}" srcId="{69381D0C-9983-445A-9B02-8DEA9FAB1B65}" destId="{1FF95F44-B8B6-48FE-9A2B-3AA8A9C00362}" srcOrd="0" destOrd="0" parTransId="{F5754996-B6E7-484E-85C6-054EA8F8EE6B}" sibTransId="{40A32AF5-2014-458E-9FB3-2F71EC1F88CA}"/>
    <dgm:cxn modelId="{8B2274A6-59AB-4366-A049-8C3BA512B42A}" srcId="{69381D0C-9983-445A-9B02-8DEA9FAB1B65}" destId="{DC4BA96B-506D-43C1-B7B6-60E9E068A934}" srcOrd="2" destOrd="0" parTransId="{B957A607-D05D-4AAE-8128-2AE989B565DA}" sibTransId="{1DB0A279-1571-4D24-A20A-EEDE8AC5CA95}"/>
    <dgm:cxn modelId="{2E241BD3-74A6-4DCF-B8A8-5B4EDB5459AA}" type="presOf" srcId="{9EF11286-6695-4902-8C05-12C19B7BB050}" destId="{129D936D-ACA5-48E5-974B-134F521A84E1}" srcOrd="0" destOrd="0" presId="urn:microsoft.com/office/officeart/2008/layout/LinedList"/>
    <dgm:cxn modelId="{AE886DFC-1470-4772-982F-DC4634156159}" srcId="{69381D0C-9983-445A-9B02-8DEA9FAB1B65}" destId="{9EF11286-6695-4902-8C05-12C19B7BB050}" srcOrd="1" destOrd="0" parTransId="{210C766E-2242-4F99-9386-B8BED777C14F}" sibTransId="{8E8F1C5F-8E62-4839-BCA4-F38A06D5E2F4}"/>
    <dgm:cxn modelId="{4A7222E6-89B1-4D57-95EF-C4312A6A7B7E}" type="presOf" srcId="{1FF95F44-B8B6-48FE-9A2B-3AA8A9C00362}" destId="{4AB4C6C6-4723-45AE-9026-70D18CF09AED}" srcOrd="0" destOrd="0" presId="urn:microsoft.com/office/officeart/2008/layout/LinedList"/>
    <dgm:cxn modelId="{254D756C-BE1A-4D93-9559-DF709984A74E}" type="presParOf" srcId="{F801A737-EEE4-4CE1-9CC2-BFACB4F9BFE7}" destId="{C7633939-D1B2-4E4C-9768-F3686D11F774}" srcOrd="0" destOrd="0" presId="urn:microsoft.com/office/officeart/2008/layout/LinedList"/>
    <dgm:cxn modelId="{3237994C-E932-4D0F-BFEF-754988837E95}" type="presParOf" srcId="{F801A737-EEE4-4CE1-9CC2-BFACB4F9BFE7}" destId="{5EDDEB0F-BB67-475A-B54A-79167AF55752}" srcOrd="1" destOrd="0" presId="urn:microsoft.com/office/officeart/2008/layout/LinedList"/>
    <dgm:cxn modelId="{94A4E816-7D80-4B31-830A-707E5CA0C2C6}" type="presParOf" srcId="{5EDDEB0F-BB67-475A-B54A-79167AF55752}" destId="{CDCF828A-BF00-4741-A7C6-0FD283FA1DBC}" srcOrd="0" destOrd="0" presId="urn:microsoft.com/office/officeart/2008/layout/LinedList"/>
    <dgm:cxn modelId="{9D216D30-BF8B-4EB6-8FBD-4519B3089562}" type="presParOf" srcId="{5EDDEB0F-BB67-475A-B54A-79167AF55752}" destId="{F6216D47-C400-41B0-8738-5FE1AEFF19CE}" srcOrd="1" destOrd="0" presId="urn:microsoft.com/office/officeart/2008/layout/LinedList"/>
    <dgm:cxn modelId="{E12BFA30-2955-416B-9E96-ECDA95434AEC}" type="presParOf" srcId="{F6216D47-C400-41B0-8738-5FE1AEFF19CE}" destId="{0ECD1601-6804-424A-85C1-E7DE275C7064}" srcOrd="0" destOrd="0" presId="urn:microsoft.com/office/officeart/2008/layout/LinedList"/>
    <dgm:cxn modelId="{ABB4C663-0E63-4144-BB35-F3DF5574CB27}" type="presParOf" srcId="{F6216D47-C400-41B0-8738-5FE1AEFF19CE}" destId="{B12FC50B-865F-43D8-B14B-0356BA6ACCBD}" srcOrd="1" destOrd="0" presId="urn:microsoft.com/office/officeart/2008/layout/LinedList"/>
    <dgm:cxn modelId="{5CF463FE-CB8B-4D3F-B74F-64905F6EF0C8}" type="presParOf" srcId="{B12FC50B-865F-43D8-B14B-0356BA6ACCBD}" destId="{A1995789-0769-4AFA-849F-590FCE488518}" srcOrd="0" destOrd="0" presId="urn:microsoft.com/office/officeart/2008/layout/LinedList"/>
    <dgm:cxn modelId="{7DFFFB8B-7FCB-4400-8123-B1F31DE61BA3}" type="presParOf" srcId="{B12FC50B-865F-43D8-B14B-0356BA6ACCBD}" destId="{4AB4C6C6-4723-45AE-9026-70D18CF09AED}" srcOrd="1" destOrd="0" presId="urn:microsoft.com/office/officeart/2008/layout/LinedList"/>
    <dgm:cxn modelId="{66CAC796-8146-4B74-89AA-215A72DC979A}" type="presParOf" srcId="{B12FC50B-865F-43D8-B14B-0356BA6ACCBD}" destId="{3B703700-781A-4A93-8DF8-FA50F0108743}" srcOrd="2" destOrd="0" presId="urn:microsoft.com/office/officeart/2008/layout/LinedList"/>
    <dgm:cxn modelId="{7CEA6173-843C-417D-852E-86432FFF7C16}" type="presParOf" srcId="{F6216D47-C400-41B0-8738-5FE1AEFF19CE}" destId="{B434FF34-E098-4CB6-9509-FF03E7F8842F}" srcOrd="2" destOrd="0" presId="urn:microsoft.com/office/officeart/2008/layout/LinedList"/>
    <dgm:cxn modelId="{C8735AA3-0B17-4FDC-8275-771C67F8D542}" type="presParOf" srcId="{F6216D47-C400-41B0-8738-5FE1AEFF19CE}" destId="{D1E2D586-CDB2-442A-873B-81EE1AA0669C}" srcOrd="3" destOrd="0" presId="urn:microsoft.com/office/officeart/2008/layout/LinedList"/>
    <dgm:cxn modelId="{B0F2FDE7-48AF-4F5D-9364-26407B2B8598}" type="presParOf" srcId="{F6216D47-C400-41B0-8738-5FE1AEFF19CE}" destId="{1184D12F-9847-4764-AC2E-65B3D3499161}" srcOrd="4" destOrd="0" presId="urn:microsoft.com/office/officeart/2008/layout/LinedList"/>
    <dgm:cxn modelId="{49401A67-44B7-4B4C-948A-53FF89BEE7E7}" type="presParOf" srcId="{1184D12F-9847-4764-AC2E-65B3D3499161}" destId="{48EC2C3F-0EE4-43AE-B379-C47ECA52F5A5}" srcOrd="0" destOrd="0" presId="urn:microsoft.com/office/officeart/2008/layout/LinedList"/>
    <dgm:cxn modelId="{900A13BD-FE4B-4276-91F0-D457E63BD83C}" type="presParOf" srcId="{1184D12F-9847-4764-AC2E-65B3D3499161}" destId="{129D936D-ACA5-48E5-974B-134F521A84E1}" srcOrd="1" destOrd="0" presId="urn:microsoft.com/office/officeart/2008/layout/LinedList"/>
    <dgm:cxn modelId="{EB8C4EA0-E7EC-47C1-93EE-703C411A6B86}" type="presParOf" srcId="{1184D12F-9847-4764-AC2E-65B3D3499161}" destId="{4DFDC897-91BF-4130-AD62-F713786A3457}" srcOrd="2" destOrd="0" presId="urn:microsoft.com/office/officeart/2008/layout/LinedList"/>
    <dgm:cxn modelId="{4511DC12-48AE-45A8-98FE-93D4CF876D23}" type="presParOf" srcId="{F6216D47-C400-41B0-8738-5FE1AEFF19CE}" destId="{3029C579-99A3-4A0E-A96B-FA4BC3723B81}" srcOrd="5" destOrd="0" presId="urn:microsoft.com/office/officeart/2008/layout/LinedList"/>
    <dgm:cxn modelId="{6323F1DC-3E3D-42E0-B510-A246A79635F3}" type="presParOf" srcId="{F6216D47-C400-41B0-8738-5FE1AEFF19CE}" destId="{D9ABB7CF-70E1-4CF0-B164-0353B6E7BEA5}" srcOrd="6" destOrd="0" presId="urn:microsoft.com/office/officeart/2008/layout/LinedList"/>
    <dgm:cxn modelId="{5BF83091-87BA-486C-9E7A-3F11F4122458}" type="presParOf" srcId="{F6216D47-C400-41B0-8738-5FE1AEFF19CE}" destId="{001C3919-A4CB-4855-B7D0-26AAAA7630FA}" srcOrd="7" destOrd="0" presId="urn:microsoft.com/office/officeart/2008/layout/LinedList"/>
    <dgm:cxn modelId="{8CC37508-D061-4F4E-BADF-E3C8D2C427F1}" type="presParOf" srcId="{001C3919-A4CB-4855-B7D0-26AAAA7630FA}" destId="{07BB7246-69E4-4D22-A571-34598DE02918}" srcOrd="0" destOrd="0" presId="urn:microsoft.com/office/officeart/2008/layout/LinedList"/>
    <dgm:cxn modelId="{5A609C66-366B-4B28-8752-04A6655B6F73}" type="presParOf" srcId="{001C3919-A4CB-4855-B7D0-26AAAA7630FA}" destId="{B238CA21-53CE-4DD0-A8E2-22B425A9929E}" srcOrd="1" destOrd="0" presId="urn:microsoft.com/office/officeart/2008/layout/LinedList"/>
    <dgm:cxn modelId="{8EFE0068-D4F2-44DA-B007-7A1F405D4807}" type="presParOf" srcId="{001C3919-A4CB-4855-B7D0-26AAAA7630FA}" destId="{EC351031-1717-4B36-8263-1E24F8BD5EBF}" srcOrd="2" destOrd="0" presId="urn:microsoft.com/office/officeart/2008/layout/LinedList"/>
    <dgm:cxn modelId="{29E8E316-F04E-4E8F-AA68-53C6605C1683}" type="presParOf" srcId="{F6216D47-C400-41B0-8738-5FE1AEFF19CE}" destId="{BB0DA259-553E-4AFF-BE84-FFEF4D94FF33}" srcOrd="8" destOrd="0" presId="urn:microsoft.com/office/officeart/2008/layout/LinedList"/>
    <dgm:cxn modelId="{C84176B0-9C56-46BF-AD7D-C252641374D4}" type="presParOf" srcId="{F6216D47-C400-41B0-8738-5FE1AEFF19CE}" destId="{143CD213-BB7D-4A56-B43D-72DCC6FD431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BF4C13-2B7F-43D7-B876-62DE7FC52C4F}" type="doc">
      <dgm:prSet loTypeId="urn:microsoft.com/office/officeart/2005/8/layout/hierarchy1" loCatId="hierarchy" qsTypeId="urn:microsoft.com/office/officeart/2005/8/quickstyle/simple3" qsCatId="simple" csTypeId="urn:microsoft.com/office/officeart/2005/8/colors/colorful1#2" csCatId="colorful" phldr="1"/>
      <dgm:spPr/>
      <dgm:t>
        <a:bodyPr/>
        <a:lstStyle/>
        <a:p>
          <a:endParaRPr lang="es-EC"/>
        </a:p>
      </dgm:t>
    </dgm:pt>
    <dgm:pt modelId="{2A604726-262A-4DA0-8405-E05A1F96D8D7}">
      <dgm:prSet phldrT="[Texto]" custT="1"/>
      <dgm:spPr/>
      <dgm:t>
        <a:bodyPr/>
        <a:lstStyle/>
        <a:p>
          <a:r>
            <a:rPr lang="es-EC" sz="1400" dirty="0" smtClean="0">
              <a:latin typeface="Arial" pitchFamily="34" charset="0"/>
              <a:cs typeface="Arial" pitchFamily="34" charset="0"/>
            </a:rPr>
            <a:t>Tipos de riesgo</a:t>
          </a:r>
          <a:endParaRPr lang="es-EC" sz="1400" dirty="0">
            <a:latin typeface="Arial" pitchFamily="34" charset="0"/>
            <a:cs typeface="Arial" pitchFamily="34" charset="0"/>
          </a:endParaRPr>
        </a:p>
      </dgm:t>
    </dgm:pt>
    <dgm:pt modelId="{249804F2-CB73-48BD-A461-54510DB3BC43}" type="parTrans" cxnId="{374A0019-EF81-4D3A-981B-4ABA24394560}">
      <dgm:prSet/>
      <dgm:spPr/>
      <dgm:t>
        <a:bodyPr/>
        <a:lstStyle/>
        <a:p>
          <a:endParaRPr lang="es-EC" sz="1800">
            <a:latin typeface="Arial" pitchFamily="34" charset="0"/>
            <a:cs typeface="Arial" pitchFamily="34" charset="0"/>
          </a:endParaRPr>
        </a:p>
      </dgm:t>
    </dgm:pt>
    <dgm:pt modelId="{BA0F16EE-58A0-4594-A0E9-D0EF72217548}" type="sibTrans" cxnId="{374A0019-EF81-4D3A-981B-4ABA24394560}">
      <dgm:prSet/>
      <dgm:spPr/>
      <dgm:t>
        <a:bodyPr/>
        <a:lstStyle/>
        <a:p>
          <a:endParaRPr lang="es-EC" sz="1800">
            <a:latin typeface="Arial" pitchFamily="34" charset="0"/>
            <a:cs typeface="Arial" pitchFamily="34" charset="0"/>
          </a:endParaRPr>
        </a:p>
      </dgm:t>
    </dgm:pt>
    <dgm:pt modelId="{9F39C4AF-BEA4-4BB6-8311-5AF7BE8D7768}">
      <dgm:prSet phldrT="[Texto]" custT="1"/>
      <dgm:spPr/>
      <dgm:t>
        <a:bodyPr/>
        <a:lstStyle/>
        <a:p>
          <a:r>
            <a:rPr lang="es-EC" sz="1400" dirty="0" smtClean="0">
              <a:latin typeface="Arial" pitchFamily="34" charset="0"/>
              <a:cs typeface="Arial" pitchFamily="34" charset="0"/>
            </a:rPr>
            <a:t>Químicos </a:t>
          </a:r>
          <a:endParaRPr lang="es-EC" sz="1400" dirty="0">
            <a:latin typeface="Arial" pitchFamily="34" charset="0"/>
            <a:cs typeface="Arial" pitchFamily="34" charset="0"/>
          </a:endParaRPr>
        </a:p>
      </dgm:t>
    </dgm:pt>
    <dgm:pt modelId="{AA5E6F58-080D-4853-BA71-19269BDF5AE9}" type="parTrans" cxnId="{C19AE6B7-189C-4902-B559-F5095F912423}">
      <dgm:prSet/>
      <dgm:spPr/>
      <dgm:t>
        <a:bodyPr/>
        <a:lstStyle/>
        <a:p>
          <a:endParaRPr lang="es-EC" sz="1800">
            <a:latin typeface="Arial" pitchFamily="34" charset="0"/>
            <a:cs typeface="Arial" pitchFamily="34" charset="0"/>
          </a:endParaRPr>
        </a:p>
      </dgm:t>
    </dgm:pt>
    <dgm:pt modelId="{F129E51F-1597-4D98-93A7-1C4C8B8D5277}" type="sibTrans" cxnId="{C19AE6B7-189C-4902-B559-F5095F912423}">
      <dgm:prSet/>
      <dgm:spPr/>
      <dgm:t>
        <a:bodyPr/>
        <a:lstStyle/>
        <a:p>
          <a:endParaRPr lang="es-EC" sz="1800">
            <a:latin typeface="Arial" pitchFamily="34" charset="0"/>
            <a:cs typeface="Arial" pitchFamily="34" charset="0"/>
          </a:endParaRPr>
        </a:p>
      </dgm:t>
    </dgm:pt>
    <dgm:pt modelId="{BD5AFC64-6A5B-4873-B973-03B8B9B56A4E}">
      <dgm:prSet phldrT="[Texto]" custT="1"/>
      <dgm:spPr/>
      <dgm:t>
        <a:bodyPr/>
        <a:lstStyle/>
        <a:p>
          <a:r>
            <a:rPr lang="es-EC" sz="1400" dirty="0" smtClean="0">
              <a:latin typeface="Arial" pitchFamily="34" charset="0"/>
              <a:cs typeface="Arial" pitchFamily="34" charset="0"/>
            </a:rPr>
            <a:t>Ambientales</a:t>
          </a:r>
          <a:endParaRPr lang="es-EC" sz="1400" dirty="0">
            <a:latin typeface="Arial" pitchFamily="34" charset="0"/>
            <a:cs typeface="Arial" pitchFamily="34" charset="0"/>
          </a:endParaRPr>
        </a:p>
      </dgm:t>
    </dgm:pt>
    <dgm:pt modelId="{E790D41E-9FA2-4D5C-BB55-19B84FCE4B68}" type="parTrans" cxnId="{939262E2-6798-46F0-AB99-28EFC273038E}">
      <dgm:prSet/>
      <dgm:spPr/>
      <dgm:t>
        <a:bodyPr/>
        <a:lstStyle/>
        <a:p>
          <a:endParaRPr lang="es-EC" sz="1800">
            <a:latin typeface="Arial" pitchFamily="34" charset="0"/>
            <a:cs typeface="Arial" pitchFamily="34" charset="0"/>
          </a:endParaRPr>
        </a:p>
      </dgm:t>
    </dgm:pt>
    <dgm:pt modelId="{2A4E7E9A-768E-4A47-8C75-00A550B9AFB9}" type="sibTrans" cxnId="{939262E2-6798-46F0-AB99-28EFC273038E}">
      <dgm:prSet/>
      <dgm:spPr/>
      <dgm:t>
        <a:bodyPr/>
        <a:lstStyle/>
        <a:p>
          <a:endParaRPr lang="es-EC" sz="1800">
            <a:latin typeface="Arial" pitchFamily="34" charset="0"/>
            <a:cs typeface="Arial" pitchFamily="34" charset="0"/>
          </a:endParaRPr>
        </a:p>
      </dgm:t>
    </dgm:pt>
    <dgm:pt modelId="{5A55D7BD-127D-480A-90AC-06365E712139}">
      <dgm:prSet custT="1"/>
      <dgm:spPr/>
      <dgm:t>
        <a:bodyPr/>
        <a:lstStyle/>
        <a:p>
          <a:r>
            <a:rPr lang="es-EC" sz="1400" dirty="0" smtClean="0">
              <a:latin typeface="Arial" pitchFamily="34" charset="0"/>
              <a:cs typeface="Arial" pitchFamily="34" charset="0"/>
            </a:rPr>
            <a:t>Naturales</a:t>
          </a:r>
          <a:endParaRPr lang="es-EC" sz="1400" dirty="0">
            <a:latin typeface="Arial" pitchFamily="34" charset="0"/>
            <a:cs typeface="Arial" pitchFamily="34" charset="0"/>
          </a:endParaRPr>
        </a:p>
      </dgm:t>
    </dgm:pt>
    <dgm:pt modelId="{513FA7E4-5A3F-4A3B-AE83-59229538CF73}" type="parTrans" cxnId="{68DBABF6-BD34-4962-ABD7-6CEB6DA4E8E9}">
      <dgm:prSet/>
      <dgm:spPr/>
      <dgm:t>
        <a:bodyPr/>
        <a:lstStyle/>
        <a:p>
          <a:endParaRPr lang="es-EC" sz="1800">
            <a:latin typeface="Arial" pitchFamily="34" charset="0"/>
            <a:cs typeface="Arial" pitchFamily="34" charset="0"/>
          </a:endParaRPr>
        </a:p>
      </dgm:t>
    </dgm:pt>
    <dgm:pt modelId="{1FF74CA6-B3BC-4A02-888B-3920E48F2386}" type="sibTrans" cxnId="{68DBABF6-BD34-4962-ABD7-6CEB6DA4E8E9}">
      <dgm:prSet/>
      <dgm:spPr/>
      <dgm:t>
        <a:bodyPr/>
        <a:lstStyle/>
        <a:p>
          <a:endParaRPr lang="es-EC" sz="1800">
            <a:latin typeface="Arial" pitchFamily="34" charset="0"/>
            <a:cs typeface="Arial" pitchFamily="34" charset="0"/>
          </a:endParaRPr>
        </a:p>
      </dgm:t>
    </dgm:pt>
    <dgm:pt modelId="{4F05FB8A-E7ED-4730-81D8-A2BFE66461EF}">
      <dgm:prSet custT="1"/>
      <dgm:spPr/>
      <dgm:t>
        <a:bodyPr/>
        <a:lstStyle/>
        <a:p>
          <a:r>
            <a:rPr lang="es-EC" sz="1400" dirty="0" smtClean="0">
              <a:latin typeface="Arial" pitchFamily="34" charset="0"/>
              <a:cs typeface="Arial" pitchFamily="34" charset="0"/>
            </a:rPr>
            <a:t>Antrópicos </a:t>
          </a:r>
          <a:endParaRPr lang="es-EC" sz="1400" dirty="0">
            <a:latin typeface="Arial" pitchFamily="34" charset="0"/>
            <a:cs typeface="Arial" pitchFamily="34" charset="0"/>
          </a:endParaRPr>
        </a:p>
      </dgm:t>
    </dgm:pt>
    <dgm:pt modelId="{8FBC0602-6ED3-4BA3-BD81-586EDE26187A}" type="parTrans" cxnId="{D62EE91D-C98C-46B6-95D3-F7726BAA846E}">
      <dgm:prSet/>
      <dgm:spPr/>
      <dgm:t>
        <a:bodyPr/>
        <a:lstStyle/>
        <a:p>
          <a:endParaRPr lang="es-EC" sz="1800">
            <a:latin typeface="Arial" pitchFamily="34" charset="0"/>
            <a:cs typeface="Arial" pitchFamily="34" charset="0"/>
          </a:endParaRPr>
        </a:p>
      </dgm:t>
    </dgm:pt>
    <dgm:pt modelId="{64508D9D-7128-464B-97D3-827C0C43604B}" type="sibTrans" cxnId="{D62EE91D-C98C-46B6-95D3-F7726BAA846E}">
      <dgm:prSet/>
      <dgm:spPr/>
      <dgm:t>
        <a:bodyPr/>
        <a:lstStyle/>
        <a:p>
          <a:endParaRPr lang="es-EC" sz="1800">
            <a:latin typeface="Arial" pitchFamily="34" charset="0"/>
            <a:cs typeface="Arial" pitchFamily="34" charset="0"/>
          </a:endParaRPr>
        </a:p>
      </dgm:t>
    </dgm:pt>
    <dgm:pt modelId="{AAFAA589-D88A-4C56-9CD3-3A215212FC29}">
      <dgm:prSet custT="1"/>
      <dgm:spPr/>
      <dgm:t>
        <a:bodyPr/>
        <a:lstStyle/>
        <a:p>
          <a:r>
            <a:rPr lang="es-EC" sz="1400" dirty="0" smtClean="0">
              <a:latin typeface="Arial" pitchFamily="34" charset="0"/>
              <a:cs typeface="Arial" pitchFamily="34" charset="0"/>
            </a:rPr>
            <a:t>Físicos</a:t>
          </a:r>
          <a:endParaRPr lang="es-EC" sz="1400" dirty="0">
            <a:latin typeface="Arial" pitchFamily="34" charset="0"/>
            <a:cs typeface="Arial" pitchFamily="34" charset="0"/>
          </a:endParaRPr>
        </a:p>
      </dgm:t>
    </dgm:pt>
    <dgm:pt modelId="{57DCD4DA-2410-4253-9B42-775E64B9F2D0}" type="parTrans" cxnId="{F4E3DF45-6E50-4A3C-AD92-E5A4BE949739}">
      <dgm:prSet/>
      <dgm:spPr/>
      <dgm:t>
        <a:bodyPr/>
        <a:lstStyle/>
        <a:p>
          <a:endParaRPr lang="es-EC" sz="1800">
            <a:latin typeface="Arial" pitchFamily="34" charset="0"/>
            <a:cs typeface="Arial" pitchFamily="34" charset="0"/>
          </a:endParaRPr>
        </a:p>
      </dgm:t>
    </dgm:pt>
    <dgm:pt modelId="{6EE314BA-8CFF-46B2-9480-5EEC66AEFE7F}" type="sibTrans" cxnId="{F4E3DF45-6E50-4A3C-AD92-E5A4BE949739}">
      <dgm:prSet/>
      <dgm:spPr/>
      <dgm:t>
        <a:bodyPr/>
        <a:lstStyle/>
        <a:p>
          <a:endParaRPr lang="es-EC" sz="1800">
            <a:latin typeface="Arial" pitchFamily="34" charset="0"/>
            <a:cs typeface="Arial" pitchFamily="34" charset="0"/>
          </a:endParaRPr>
        </a:p>
      </dgm:t>
    </dgm:pt>
    <dgm:pt modelId="{E11D6CD3-CB9D-4FD8-93E7-27462C27DB60}">
      <dgm:prSet custT="1"/>
      <dgm:spPr/>
      <dgm:t>
        <a:bodyPr/>
        <a:lstStyle/>
        <a:p>
          <a:r>
            <a:rPr lang="es-EC" sz="1400" dirty="0" smtClean="0">
              <a:latin typeface="Arial" pitchFamily="34" charset="0"/>
              <a:cs typeface="Arial" pitchFamily="34" charset="0"/>
            </a:rPr>
            <a:t>Ergonómicos</a:t>
          </a:r>
          <a:endParaRPr lang="es-EC" sz="1400" dirty="0">
            <a:latin typeface="Arial" pitchFamily="34" charset="0"/>
            <a:cs typeface="Arial" pitchFamily="34" charset="0"/>
          </a:endParaRPr>
        </a:p>
      </dgm:t>
    </dgm:pt>
    <dgm:pt modelId="{5D8B6515-CE1F-4CF8-9F82-3AF84FA0CF37}" type="parTrans" cxnId="{A826D083-E07E-450D-B38B-089180A80223}">
      <dgm:prSet/>
      <dgm:spPr/>
      <dgm:t>
        <a:bodyPr/>
        <a:lstStyle/>
        <a:p>
          <a:endParaRPr lang="es-EC" sz="1800">
            <a:latin typeface="Arial" pitchFamily="34" charset="0"/>
            <a:cs typeface="Arial" pitchFamily="34" charset="0"/>
          </a:endParaRPr>
        </a:p>
      </dgm:t>
    </dgm:pt>
    <dgm:pt modelId="{A0DF9FF8-5E5B-490D-A182-537103C759FE}" type="sibTrans" cxnId="{A826D083-E07E-450D-B38B-089180A80223}">
      <dgm:prSet/>
      <dgm:spPr/>
      <dgm:t>
        <a:bodyPr/>
        <a:lstStyle/>
        <a:p>
          <a:endParaRPr lang="es-EC" sz="1800">
            <a:latin typeface="Arial" pitchFamily="34" charset="0"/>
            <a:cs typeface="Arial" pitchFamily="34" charset="0"/>
          </a:endParaRPr>
        </a:p>
      </dgm:t>
    </dgm:pt>
    <dgm:pt modelId="{23C6FA59-0CA1-49AA-820F-4264B5BAC86E}" type="pres">
      <dgm:prSet presAssocID="{90BF4C13-2B7F-43D7-B876-62DE7FC52C4F}" presName="hierChild1" presStyleCnt="0">
        <dgm:presLayoutVars>
          <dgm:chPref val="1"/>
          <dgm:dir/>
          <dgm:animOne val="branch"/>
          <dgm:animLvl val="lvl"/>
          <dgm:resizeHandles/>
        </dgm:presLayoutVars>
      </dgm:prSet>
      <dgm:spPr/>
      <dgm:t>
        <a:bodyPr/>
        <a:lstStyle/>
        <a:p>
          <a:endParaRPr lang="es-EC"/>
        </a:p>
      </dgm:t>
    </dgm:pt>
    <dgm:pt modelId="{9651B03C-AD49-449D-9269-DEB6C4480453}" type="pres">
      <dgm:prSet presAssocID="{2A604726-262A-4DA0-8405-E05A1F96D8D7}" presName="hierRoot1" presStyleCnt="0"/>
      <dgm:spPr/>
    </dgm:pt>
    <dgm:pt modelId="{D4A5B625-4C1F-41B6-9279-A5A878FBC0D1}" type="pres">
      <dgm:prSet presAssocID="{2A604726-262A-4DA0-8405-E05A1F96D8D7}" presName="composite" presStyleCnt="0"/>
      <dgm:spPr/>
    </dgm:pt>
    <dgm:pt modelId="{34253B4F-B900-4945-8AC7-D4F5D04A763F}" type="pres">
      <dgm:prSet presAssocID="{2A604726-262A-4DA0-8405-E05A1F96D8D7}" presName="background" presStyleLbl="node0" presStyleIdx="0" presStyleCnt="1"/>
      <dgm:spPr/>
    </dgm:pt>
    <dgm:pt modelId="{D79F1341-4F7B-4AC0-BCB5-D2480D12B795}" type="pres">
      <dgm:prSet presAssocID="{2A604726-262A-4DA0-8405-E05A1F96D8D7}" presName="text" presStyleLbl="fgAcc0" presStyleIdx="0" presStyleCnt="1">
        <dgm:presLayoutVars>
          <dgm:chPref val="3"/>
        </dgm:presLayoutVars>
      </dgm:prSet>
      <dgm:spPr/>
      <dgm:t>
        <a:bodyPr/>
        <a:lstStyle/>
        <a:p>
          <a:endParaRPr lang="es-EC"/>
        </a:p>
      </dgm:t>
    </dgm:pt>
    <dgm:pt modelId="{DA1296E6-ADDC-4910-8FCF-91D88DB8D85F}" type="pres">
      <dgm:prSet presAssocID="{2A604726-262A-4DA0-8405-E05A1F96D8D7}" presName="hierChild2" presStyleCnt="0"/>
      <dgm:spPr/>
    </dgm:pt>
    <dgm:pt modelId="{AAF67FA6-7C8A-4F2E-BE5E-BF63BCB97AD2}" type="pres">
      <dgm:prSet presAssocID="{AA5E6F58-080D-4853-BA71-19269BDF5AE9}" presName="Name10" presStyleLbl="parChTrans1D2" presStyleIdx="0" presStyleCnt="6"/>
      <dgm:spPr/>
      <dgm:t>
        <a:bodyPr/>
        <a:lstStyle/>
        <a:p>
          <a:endParaRPr lang="es-EC"/>
        </a:p>
      </dgm:t>
    </dgm:pt>
    <dgm:pt modelId="{BC4A7D09-60EC-4A29-A75F-5989E1C9F9B3}" type="pres">
      <dgm:prSet presAssocID="{9F39C4AF-BEA4-4BB6-8311-5AF7BE8D7768}" presName="hierRoot2" presStyleCnt="0"/>
      <dgm:spPr/>
    </dgm:pt>
    <dgm:pt modelId="{6EAF659A-C3DF-498C-9110-A644157B1747}" type="pres">
      <dgm:prSet presAssocID="{9F39C4AF-BEA4-4BB6-8311-5AF7BE8D7768}" presName="composite2" presStyleCnt="0"/>
      <dgm:spPr/>
    </dgm:pt>
    <dgm:pt modelId="{9C9093BB-50CF-45E8-94AB-E7F3C5BEFB9B}" type="pres">
      <dgm:prSet presAssocID="{9F39C4AF-BEA4-4BB6-8311-5AF7BE8D7768}" presName="background2" presStyleLbl="node2" presStyleIdx="0" presStyleCnt="6"/>
      <dgm:spPr/>
    </dgm:pt>
    <dgm:pt modelId="{667148BA-73A6-4219-9B8C-01828684B88C}" type="pres">
      <dgm:prSet presAssocID="{9F39C4AF-BEA4-4BB6-8311-5AF7BE8D7768}" presName="text2" presStyleLbl="fgAcc2" presStyleIdx="0" presStyleCnt="6">
        <dgm:presLayoutVars>
          <dgm:chPref val="3"/>
        </dgm:presLayoutVars>
      </dgm:prSet>
      <dgm:spPr/>
      <dgm:t>
        <a:bodyPr/>
        <a:lstStyle/>
        <a:p>
          <a:endParaRPr lang="es-EC"/>
        </a:p>
      </dgm:t>
    </dgm:pt>
    <dgm:pt modelId="{25D1DB11-9C54-4B4B-B213-0B1EF54F4526}" type="pres">
      <dgm:prSet presAssocID="{9F39C4AF-BEA4-4BB6-8311-5AF7BE8D7768}" presName="hierChild3" presStyleCnt="0"/>
      <dgm:spPr/>
    </dgm:pt>
    <dgm:pt modelId="{847A1ED7-23C7-4AB3-B829-4547510A2ED5}" type="pres">
      <dgm:prSet presAssocID="{57DCD4DA-2410-4253-9B42-775E64B9F2D0}" presName="Name10" presStyleLbl="parChTrans1D2" presStyleIdx="1" presStyleCnt="6"/>
      <dgm:spPr/>
      <dgm:t>
        <a:bodyPr/>
        <a:lstStyle/>
        <a:p>
          <a:endParaRPr lang="es-EC"/>
        </a:p>
      </dgm:t>
    </dgm:pt>
    <dgm:pt modelId="{B4DF4F2C-A0BE-4D94-AEC4-F2E8985B3FEC}" type="pres">
      <dgm:prSet presAssocID="{AAFAA589-D88A-4C56-9CD3-3A215212FC29}" presName="hierRoot2" presStyleCnt="0"/>
      <dgm:spPr/>
    </dgm:pt>
    <dgm:pt modelId="{C1F19199-3A1F-449A-83E1-8AAC2CC4A803}" type="pres">
      <dgm:prSet presAssocID="{AAFAA589-D88A-4C56-9CD3-3A215212FC29}" presName="composite2" presStyleCnt="0"/>
      <dgm:spPr/>
    </dgm:pt>
    <dgm:pt modelId="{2D26864A-2562-4D67-B89B-05543A67837B}" type="pres">
      <dgm:prSet presAssocID="{AAFAA589-D88A-4C56-9CD3-3A215212FC29}" presName="background2" presStyleLbl="node2" presStyleIdx="1" presStyleCnt="6"/>
      <dgm:spPr/>
    </dgm:pt>
    <dgm:pt modelId="{7056AB1E-2C74-4115-A456-B0E4EF790F8B}" type="pres">
      <dgm:prSet presAssocID="{AAFAA589-D88A-4C56-9CD3-3A215212FC29}" presName="text2" presStyleLbl="fgAcc2" presStyleIdx="1" presStyleCnt="6">
        <dgm:presLayoutVars>
          <dgm:chPref val="3"/>
        </dgm:presLayoutVars>
      </dgm:prSet>
      <dgm:spPr/>
      <dgm:t>
        <a:bodyPr/>
        <a:lstStyle/>
        <a:p>
          <a:endParaRPr lang="es-EC"/>
        </a:p>
      </dgm:t>
    </dgm:pt>
    <dgm:pt modelId="{051B0AB1-59BA-459E-806B-1B34364DDC90}" type="pres">
      <dgm:prSet presAssocID="{AAFAA589-D88A-4C56-9CD3-3A215212FC29}" presName="hierChild3" presStyleCnt="0"/>
      <dgm:spPr/>
    </dgm:pt>
    <dgm:pt modelId="{5B6E821F-C507-4F04-96BD-5FB8AEA79929}" type="pres">
      <dgm:prSet presAssocID="{5D8B6515-CE1F-4CF8-9F82-3AF84FA0CF37}" presName="Name10" presStyleLbl="parChTrans1D2" presStyleIdx="2" presStyleCnt="6"/>
      <dgm:spPr/>
      <dgm:t>
        <a:bodyPr/>
        <a:lstStyle/>
        <a:p>
          <a:endParaRPr lang="es-EC"/>
        </a:p>
      </dgm:t>
    </dgm:pt>
    <dgm:pt modelId="{B2F0FDF3-88BA-4BA0-9899-634B34B3B5DD}" type="pres">
      <dgm:prSet presAssocID="{E11D6CD3-CB9D-4FD8-93E7-27462C27DB60}" presName="hierRoot2" presStyleCnt="0"/>
      <dgm:spPr/>
    </dgm:pt>
    <dgm:pt modelId="{33F6D9C2-22C2-4363-9A63-0B8E681064C1}" type="pres">
      <dgm:prSet presAssocID="{E11D6CD3-CB9D-4FD8-93E7-27462C27DB60}" presName="composite2" presStyleCnt="0"/>
      <dgm:spPr/>
    </dgm:pt>
    <dgm:pt modelId="{7939FCA6-FFF7-42BA-AF36-024DB0D2804E}" type="pres">
      <dgm:prSet presAssocID="{E11D6CD3-CB9D-4FD8-93E7-27462C27DB60}" presName="background2" presStyleLbl="node2" presStyleIdx="2" presStyleCnt="6"/>
      <dgm:spPr/>
    </dgm:pt>
    <dgm:pt modelId="{D33A759F-0EB4-474D-AE4E-E16280CC49B0}" type="pres">
      <dgm:prSet presAssocID="{E11D6CD3-CB9D-4FD8-93E7-27462C27DB60}" presName="text2" presStyleLbl="fgAcc2" presStyleIdx="2" presStyleCnt="6">
        <dgm:presLayoutVars>
          <dgm:chPref val="3"/>
        </dgm:presLayoutVars>
      </dgm:prSet>
      <dgm:spPr/>
      <dgm:t>
        <a:bodyPr/>
        <a:lstStyle/>
        <a:p>
          <a:endParaRPr lang="es-EC"/>
        </a:p>
      </dgm:t>
    </dgm:pt>
    <dgm:pt modelId="{C00A24A5-1768-4A20-85B3-B55C45B14CD7}" type="pres">
      <dgm:prSet presAssocID="{E11D6CD3-CB9D-4FD8-93E7-27462C27DB60}" presName="hierChild3" presStyleCnt="0"/>
      <dgm:spPr/>
    </dgm:pt>
    <dgm:pt modelId="{8014F4C2-EA3E-4FE6-A894-59AC0EC19158}" type="pres">
      <dgm:prSet presAssocID="{513FA7E4-5A3F-4A3B-AE83-59229538CF73}" presName="Name10" presStyleLbl="parChTrans1D2" presStyleIdx="3" presStyleCnt="6"/>
      <dgm:spPr/>
      <dgm:t>
        <a:bodyPr/>
        <a:lstStyle/>
        <a:p>
          <a:endParaRPr lang="es-EC"/>
        </a:p>
      </dgm:t>
    </dgm:pt>
    <dgm:pt modelId="{B43A2D98-9D2C-4B2C-BCBE-8FF98065DB46}" type="pres">
      <dgm:prSet presAssocID="{5A55D7BD-127D-480A-90AC-06365E712139}" presName="hierRoot2" presStyleCnt="0"/>
      <dgm:spPr/>
    </dgm:pt>
    <dgm:pt modelId="{1514D1A5-BC27-4291-9790-DC2862BDC3F5}" type="pres">
      <dgm:prSet presAssocID="{5A55D7BD-127D-480A-90AC-06365E712139}" presName="composite2" presStyleCnt="0"/>
      <dgm:spPr/>
    </dgm:pt>
    <dgm:pt modelId="{4BCDA550-6163-411F-92AB-B4448EA65517}" type="pres">
      <dgm:prSet presAssocID="{5A55D7BD-127D-480A-90AC-06365E712139}" presName="background2" presStyleLbl="node2" presStyleIdx="3" presStyleCnt="6"/>
      <dgm:spPr/>
    </dgm:pt>
    <dgm:pt modelId="{915FB409-F385-42A7-BB33-9863CCA6D0BA}" type="pres">
      <dgm:prSet presAssocID="{5A55D7BD-127D-480A-90AC-06365E712139}" presName="text2" presStyleLbl="fgAcc2" presStyleIdx="3" presStyleCnt="6" custLinFactX="100000" custLinFactNeighborX="128021" custLinFactNeighborY="1520">
        <dgm:presLayoutVars>
          <dgm:chPref val="3"/>
        </dgm:presLayoutVars>
      </dgm:prSet>
      <dgm:spPr/>
      <dgm:t>
        <a:bodyPr/>
        <a:lstStyle/>
        <a:p>
          <a:endParaRPr lang="es-EC"/>
        </a:p>
      </dgm:t>
    </dgm:pt>
    <dgm:pt modelId="{CB05098B-D4CE-41AC-BE4C-C4708978073E}" type="pres">
      <dgm:prSet presAssocID="{5A55D7BD-127D-480A-90AC-06365E712139}" presName="hierChild3" presStyleCnt="0"/>
      <dgm:spPr/>
    </dgm:pt>
    <dgm:pt modelId="{1749791E-A01E-44DC-9B83-F583A13B8892}" type="pres">
      <dgm:prSet presAssocID="{E790D41E-9FA2-4D5C-BB55-19B84FCE4B68}" presName="Name10" presStyleLbl="parChTrans1D2" presStyleIdx="4" presStyleCnt="6"/>
      <dgm:spPr/>
      <dgm:t>
        <a:bodyPr/>
        <a:lstStyle/>
        <a:p>
          <a:endParaRPr lang="es-EC"/>
        </a:p>
      </dgm:t>
    </dgm:pt>
    <dgm:pt modelId="{DD122D37-BF49-4BD1-BAB9-A7399F487043}" type="pres">
      <dgm:prSet presAssocID="{BD5AFC64-6A5B-4873-B973-03B8B9B56A4E}" presName="hierRoot2" presStyleCnt="0"/>
      <dgm:spPr/>
    </dgm:pt>
    <dgm:pt modelId="{902F639A-20A4-4D61-B209-2BF74EBC789E}" type="pres">
      <dgm:prSet presAssocID="{BD5AFC64-6A5B-4873-B973-03B8B9B56A4E}" presName="composite2" presStyleCnt="0"/>
      <dgm:spPr/>
    </dgm:pt>
    <dgm:pt modelId="{3F00160C-EB38-444F-8AC4-C3FD7107298C}" type="pres">
      <dgm:prSet presAssocID="{BD5AFC64-6A5B-4873-B973-03B8B9B56A4E}" presName="background2" presStyleLbl="node2" presStyleIdx="4" presStyleCnt="6"/>
      <dgm:spPr/>
    </dgm:pt>
    <dgm:pt modelId="{15DEFC28-E4C7-4157-90C3-0D9BCA32D601}" type="pres">
      <dgm:prSet presAssocID="{BD5AFC64-6A5B-4873-B973-03B8B9B56A4E}" presName="text2" presStyleLbl="fgAcc2" presStyleIdx="4" presStyleCnt="6" custLinFactX="-34586" custLinFactNeighborX="-100000" custLinFactNeighborY="1520">
        <dgm:presLayoutVars>
          <dgm:chPref val="3"/>
        </dgm:presLayoutVars>
      </dgm:prSet>
      <dgm:spPr/>
      <dgm:t>
        <a:bodyPr/>
        <a:lstStyle/>
        <a:p>
          <a:endParaRPr lang="es-EC"/>
        </a:p>
      </dgm:t>
    </dgm:pt>
    <dgm:pt modelId="{EF29D355-BAA0-4514-A089-A0C1D85E2B51}" type="pres">
      <dgm:prSet presAssocID="{BD5AFC64-6A5B-4873-B973-03B8B9B56A4E}" presName="hierChild3" presStyleCnt="0"/>
      <dgm:spPr/>
    </dgm:pt>
    <dgm:pt modelId="{F9276C26-8D89-4299-A73E-A279C63A4BFB}" type="pres">
      <dgm:prSet presAssocID="{8FBC0602-6ED3-4BA3-BD81-586EDE26187A}" presName="Name10" presStyleLbl="parChTrans1D2" presStyleIdx="5" presStyleCnt="6"/>
      <dgm:spPr/>
      <dgm:t>
        <a:bodyPr/>
        <a:lstStyle/>
        <a:p>
          <a:endParaRPr lang="es-EC"/>
        </a:p>
      </dgm:t>
    </dgm:pt>
    <dgm:pt modelId="{28AAE6E8-0FC9-438F-85E2-A39E7598786C}" type="pres">
      <dgm:prSet presAssocID="{4F05FB8A-E7ED-4730-81D8-A2BFE66461EF}" presName="hierRoot2" presStyleCnt="0"/>
      <dgm:spPr/>
    </dgm:pt>
    <dgm:pt modelId="{8D1C598E-70BA-4551-95D6-A424441DCC71}" type="pres">
      <dgm:prSet presAssocID="{4F05FB8A-E7ED-4730-81D8-A2BFE66461EF}" presName="composite2" presStyleCnt="0"/>
      <dgm:spPr/>
    </dgm:pt>
    <dgm:pt modelId="{2CD8A5D6-1BA2-4AE5-8E3E-1FECE2FD9FA1}" type="pres">
      <dgm:prSet presAssocID="{4F05FB8A-E7ED-4730-81D8-A2BFE66461EF}" presName="background2" presStyleLbl="node2" presStyleIdx="5" presStyleCnt="6"/>
      <dgm:spPr/>
    </dgm:pt>
    <dgm:pt modelId="{D3C3C686-4FF8-453A-99E7-735040C07835}" type="pres">
      <dgm:prSet presAssocID="{4F05FB8A-E7ED-4730-81D8-A2BFE66461EF}" presName="text2" presStyleLbl="fgAcc2" presStyleIdx="5" presStyleCnt="6" custLinFactX="-35731" custLinFactNeighborX="-100000" custLinFactNeighborY="1520">
        <dgm:presLayoutVars>
          <dgm:chPref val="3"/>
        </dgm:presLayoutVars>
      </dgm:prSet>
      <dgm:spPr/>
      <dgm:t>
        <a:bodyPr/>
        <a:lstStyle/>
        <a:p>
          <a:endParaRPr lang="es-EC"/>
        </a:p>
      </dgm:t>
    </dgm:pt>
    <dgm:pt modelId="{29F3686E-B543-4BCD-855C-0D239B613AEA}" type="pres">
      <dgm:prSet presAssocID="{4F05FB8A-E7ED-4730-81D8-A2BFE66461EF}" presName="hierChild3" presStyleCnt="0"/>
      <dgm:spPr/>
    </dgm:pt>
  </dgm:ptLst>
  <dgm:cxnLst>
    <dgm:cxn modelId="{C19AE6B7-189C-4902-B559-F5095F912423}" srcId="{2A604726-262A-4DA0-8405-E05A1F96D8D7}" destId="{9F39C4AF-BEA4-4BB6-8311-5AF7BE8D7768}" srcOrd="0" destOrd="0" parTransId="{AA5E6F58-080D-4853-BA71-19269BDF5AE9}" sibTransId="{F129E51F-1597-4D98-93A7-1C4C8B8D5277}"/>
    <dgm:cxn modelId="{BB8B1962-3240-4B5D-8807-466BA022D1E1}" type="presOf" srcId="{4F05FB8A-E7ED-4730-81D8-A2BFE66461EF}" destId="{D3C3C686-4FF8-453A-99E7-735040C07835}" srcOrd="0" destOrd="0" presId="urn:microsoft.com/office/officeart/2005/8/layout/hierarchy1"/>
    <dgm:cxn modelId="{D7BBFEC9-C6AC-4CE1-B04B-AB26C0B2F87B}" type="presOf" srcId="{E11D6CD3-CB9D-4FD8-93E7-27462C27DB60}" destId="{D33A759F-0EB4-474D-AE4E-E16280CC49B0}" srcOrd="0" destOrd="0" presId="urn:microsoft.com/office/officeart/2005/8/layout/hierarchy1"/>
    <dgm:cxn modelId="{D5ED560A-3A2C-45EE-9749-77F8B5503017}" type="presOf" srcId="{90BF4C13-2B7F-43D7-B876-62DE7FC52C4F}" destId="{23C6FA59-0CA1-49AA-820F-4264B5BAC86E}" srcOrd="0" destOrd="0" presId="urn:microsoft.com/office/officeart/2005/8/layout/hierarchy1"/>
    <dgm:cxn modelId="{68DBABF6-BD34-4962-ABD7-6CEB6DA4E8E9}" srcId="{2A604726-262A-4DA0-8405-E05A1F96D8D7}" destId="{5A55D7BD-127D-480A-90AC-06365E712139}" srcOrd="3" destOrd="0" parTransId="{513FA7E4-5A3F-4A3B-AE83-59229538CF73}" sibTransId="{1FF74CA6-B3BC-4A02-888B-3920E48F2386}"/>
    <dgm:cxn modelId="{63429798-D79E-48AA-9E3F-392AD7C30BF4}" type="presOf" srcId="{AA5E6F58-080D-4853-BA71-19269BDF5AE9}" destId="{AAF67FA6-7C8A-4F2E-BE5E-BF63BCB97AD2}" srcOrd="0" destOrd="0" presId="urn:microsoft.com/office/officeart/2005/8/layout/hierarchy1"/>
    <dgm:cxn modelId="{8351D4AC-B0A1-4657-86ED-2A301C69C158}" type="presOf" srcId="{8FBC0602-6ED3-4BA3-BD81-586EDE26187A}" destId="{F9276C26-8D89-4299-A73E-A279C63A4BFB}" srcOrd="0" destOrd="0" presId="urn:microsoft.com/office/officeart/2005/8/layout/hierarchy1"/>
    <dgm:cxn modelId="{D62EE91D-C98C-46B6-95D3-F7726BAA846E}" srcId="{2A604726-262A-4DA0-8405-E05A1F96D8D7}" destId="{4F05FB8A-E7ED-4730-81D8-A2BFE66461EF}" srcOrd="5" destOrd="0" parTransId="{8FBC0602-6ED3-4BA3-BD81-586EDE26187A}" sibTransId="{64508D9D-7128-464B-97D3-827C0C43604B}"/>
    <dgm:cxn modelId="{3F1E892D-757C-40DC-AFD5-AD9D1531A1CB}" type="presOf" srcId="{BD5AFC64-6A5B-4873-B973-03B8B9B56A4E}" destId="{15DEFC28-E4C7-4157-90C3-0D9BCA32D601}" srcOrd="0" destOrd="0" presId="urn:microsoft.com/office/officeart/2005/8/layout/hierarchy1"/>
    <dgm:cxn modelId="{838E1C62-200B-4AFC-8701-9AD5CE8CA11B}" type="presOf" srcId="{9F39C4AF-BEA4-4BB6-8311-5AF7BE8D7768}" destId="{667148BA-73A6-4219-9B8C-01828684B88C}" srcOrd="0" destOrd="0" presId="urn:microsoft.com/office/officeart/2005/8/layout/hierarchy1"/>
    <dgm:cxn modelId="{374A0019-EF81-4D3A-981B-4ABA24394560}" srcId="{90BF4C13-2B7F-43D7-B876-62DE7FC52C4F}" destId="{2A604726-262A-4DA0-8405-E05A1F96D8D7}" srcOrd="0" destOrd="0" parTransId="{249804F2-CB73-48BD-A461-54510DB3BC43}" sibTransId="{BA0F16EE-58A0-4594-A0E9-D0EF72217548}"/>
    <dgm:cxn modelId="{D809177A-62FC-4B73-9663-61BD81F3F523}" type="presOf" srcId="{5A55D7BD-127D-480A-90AC-06365E712139}" destId="{915FB409-F385-42A7-BB33-9863CCA6D0BA}" srcOrd="0" destOrd="0" presId="urn:microsoft.com/office/officeart/2005/8/layout/hierarchy1"/>
    <dgm:cxn modelId="{B7472072-90C4-475D-A788-10665251E1A6}" type="presOf" srcId="{2A604726-262A-4DA0-8405-E05A1F96D8D7}" destId="{D79F1341-4F7B-4AC0-BCB5-D2480D12B795}" srcOrd="0" destOrd="0" presId="urn:microsoft.com/office/officeart/2005/8/layout/hierarchy1"/>
    <dgm:cxn modelId="{A826D083-E07E-450D-B38B-089180A80223}" srcId="{2A604726-262A-4DA0-8405-E05A1F96D8D7}" destId="{E11D6CD3-CB9D-4FD8-93E7-27462C27DB60}" srcOrd="2" destOrd="0" parTransId="{5D8B6515-CE1F-4CF8-9F82-3AF84FA0CF37}" sibTransId="{A0DF9FF8-5E5B-490D-A182-537103C759FE}"/>
    <dgm:cxn modelId="{0A881975-0986-4618-8ACB-2717F86CABC0}" type="presOf" srcId="{513FA7E4-5A3F-4A3B-AE83-59229538CF73}" destId="{8014F4C2-EA3E-4FE6-A894-59AC0EC19158}" srcOrd="0" destOrd="0" presId="urn:microsoft.com/office/officeart/2005/8/layout/hierarchy1"/>
    <dgm:cxn modelId="{E20F9DA9-32FD-4A04-91B8-02455454A6D4}" type="presOf" srcId="{AAFAA589-D88A-4C56-9CD3-3A215212FC29}" destId="{7056AB1E-2C74-4115-A456-B0E4EF790F8B}" srcOrd="0" destOrd="0" presId="urn:microsoft.com/office/officeart/2005/8/layout/hierarchy1"/>
    <dgm:cxn modelId="{939262E2-6798-46F0-AB99-28EFC273038E}" srcId="{2A604726-262A-4DA0-8405-E05A1F96D8D7}" destId="{BD5AFC64-6A5B-4873-B973-03B8B9B56A4E}" srcOrd="4" destOrd="0" parTransId="{E790D41E-9FA2-4D5C-BB55-19B84FCE4B68}" sibTransId="{2A4E7E9A-768E-4A47-8C75-00A550B9AFB9}"/>
    <dgm:cxn modelId="{912C9BBE-B5E7-4D1E-940A-C24277FF983B}" type="presOf" srcId="{5D8B6515-CE1F-4CF8-9F82-3AF84FA0CF37}" destId="{5B6E821F-C507-4F04-96BD-5FB8AEA79929}" srcOrd="0" destOrd="0" presId="urn:microsoft.com/office/officeart/2005/8/layout/hierarchy1"/>
    <dgm:cxn modelId="{92D02211-5AC0-4672-976E-DBA03482BF48}" type="presOf" srcId="{E790D41E-9FA2-4D5C-BB55-19B84FCE4B68}" destId="{1749791E-A01E-44DC-9B83-F583A13B8892}" srcOrd="0" destOrd="0" presId="urn:microsoft.com/office/officeart/2005/8/layout/hierarchy1"/>
    <dgm:cxn modelId="{A77E27FB-794B-4A4A-8FD4-8359D96A587E}" type="presOf" srcId="{57DCD4DA-2410-4253-9B42-775E64B9F2D0}" destId="{847A1ED7-23C7-4AB3-B829-4547510A2ED5}" srcOrd="0" destOrd="0" presId="urn:microsoft.com/office/officeart/2005/8/layout/hierarchy1"/>
    <dgm:cxn modelId="{F4E3DF45-6E50-4A3C-AD92-E5A4BE949739}" srcId="{2A604726-262A-4DA0-8405-E05A1F96D8D7}" destId="{AAFAA589-D88A-4C56-9CD3-3A215212FC29}" srcOrd="1" destOrd="0" parTransId="{57DCD4DA-2410-4253-9B42-775E64B9F2D0}" sibTransId="{6EE314BA-8CFF-46B2-9480-5EEC66AEFE7F}"/>
    <dgm:cxn modelId="{63B3B08F-E16D-4859-85C2-7FA58CE63017}" type="presParOf" srcId="{23C6FA59-0CA1-49AA-820F-4264B5BAC86E}" destId="{9651B03C-AD49-449D-9269-DEB6C4480453}" srcOrd="0" destOrd="0" presId="urn:microsoft.com/office/officeart/2005/8/layout/hierarchy1"/>
    <dgm:cxn modelId="{959FD3F2-29E0-4741-83E1-0EDB4047789A}" type="presParOf" srcId="{9651B03C-AD49-449D-9269-DEB6C4480453}" destId="{D4A5B625-4C1F-41B6-9279-A5A878FBC0D1}" srcOrd="0" destOrd="0" presId="urn:microsoft.com/office/officeart/2005/8/layout/hierarchy1"/>
    <dgm:cxn modelId="{4F62A625-6FF2-44D2-8FA1-95DAD6290B40}" type="presParOf" srcId="{D4A5B625-4C1F-41B6-9279-A5A878FBC0D1}" destId="{34253B4F-B900-4945-8AC7-D4F5D04A763F}" srcOrd="0" destOrd="0" presId="urn:microsoft.com/office/officeart/2005/8/layout/hierarchy1"/>
    <dgm:cxn modelId="{7807246A-2030-4E55-9C0C-4D07C5AF88C2}" type="presParOf" srcId="{D4A5B625-4C1F-41B6-9279-A5A878FBC0D1}" destId="{D79F1341-4F7B-4AC0-BCB5-D2480D12B795}" srcOrd="1" destOrd="0" presId="urn:microsoft.com/office/officeart/2005/8/layout/hierarchy1"/>
    <dgm:cxn modelId="{03797D74-DE2E-4B54-ADAD-A750E12F9A38}" type="presParOf" srcId="{9651B03C-AD49-449D-9269-DEB6C4480453}" destId="{DA1296E6-ADDC-4910-8FCF-91D88DB8D85F}" srcOrd="1" destOrd="0" presId="urn:microsoft.com/office/officeart/2005/8/layout/hierarchy1"/>
    <dgm:cxn modelId="{68002516-1F53-451F-AEEB-DADFE631EB2C}" type="presParOf" srcId="{DA1296E6-ADDC-4910-8FCF-91D88DB8D85F}" destId="{AAF67FA6-7C8A-4F2E-BE5E-BF63BCB97AD2}" srcOrd="0" destOrd="0" presId="urn:microsoft.com/office/officeart/2005/8/layout/hierarchy1"/>
    <dgm:cxn modelId="{DA1E2568-CF71-4D35-AF53-5F67223BEA4F}" type="presParOf" srcId="{DA1296E6-ADDC-4910-8FCF-91D88DB8D85F}" destId="{BC4A7D09-60EC-4A29-A75F-5989E1C9F9B3}" srcOrd="1" destOrd="0" presId="urn:microsoft.com/office/officeart/2005/8/layout/hierarchy1"/>
    <dgm:cxn modelId="{895422F0-2013-445B-96CD-48EEE4EA24DD}" type="presParOf" srcId="{BC4A7D09-60EC-4A29-A75F-5989E1C9F9B3}" destId="{6EAF659A-C3DF-498C-9110-A644157B1747}" srcOrd="0" destOrd="0" presId="urn:microsoft.com/office/officeart/2005/8/layout/hierarchy1"/>
    <dgm:cxn modelId="{58B488C2-9913-494B-B96F-4C9341374841}" type="presParOf" srcId="{6EAF659A-C3DF-498C-9110-A644157B1747}" destId="{9C9093BB-50CF-45E8-94AB-E7F3C5BEFB9B}" srcOrd="0" destOrd="0" presId="urn:microsoft.com/office/officeart/2005/8/layout/hierarchy1"/>
    <dgm:cxn modelId="{2A03E042-574D-49B2-AFC9-8414E6D8B120}" type="presParOf" srcId="{6EAF659A-C3DF-498C-9110-A644157B1747}" destId="{667148BA-73A6-4219-9B8C-01828684B88C}" srcOrd="1" destOrd="0" presId="urn:microsoft.com/office/officeart/2005/8/layout/hierarchy1"/>
    <dgm:cxn modelId="{F603AE1C-9AB5-4CF9-B19B-B79D136833A7}" type="presParOf" srcId="{BC4A7D09-60EC-4A29-A75F-5989E1C9F9B3}" destId="{25D1DB11-9C54-4B4B-B213-0B1EF54F4526}" srcOrd="1" destOrd="0" presId="urn:microsoft.com/office/officeart/2005/8/layout/hierarchy1"/>
    <dgm:cxn modelId="{80339A62-25B5-4EE3-A9CA-45AA21112088}" type="presParOf" srcId="{DA1296E6-ADDC-4910-8FCF-91D88DB8D85F}" destId="{847A1ED7-23C7-4AB3-B829-4547510A2ED5}" srcOrd="2" destOrd="0" presId="urn:microsoft.com/office/officeart/2005/8/layout/hierarchy1"/>
    <dgm:cxn modelId="{D81D4BFC-92F8-4BB7-974D-0C48405ECF67}" type="presParOf" srcId="{DA1296E6-ADDC-4910-8FCF-91D88DB8D85F}" destId="{B4DF4F2C-A0BE-4D94-AEC4-F2E8985B3FEC}" srcOrd="3" destOrd="0" presId="urn:microsoft.com/office/officeart/2005/8/layout/hierarchy1"/>
    <dgm:cxn modelId="{E2584641-4C11-4E75-B3F3-A242DCFE9DED}" type="presParOf" srcId="{B4DF4F2C-A0BE-4D94-AEC4-F2E8985B3FEC}" destId="{C1F19199-3A1F-449A-83E1-8AAC2CC4A803}" srcOrd="0" destOrd="0" presId="urn:microsoft.com/office/officeart/2005/8/layout/hierarchy1"/>
    <dgm:cxn modelId="{C2F08C05-2835-40E5-A235-1927E3277D40}" type="presParOf" srcId="{C1F19199-3A1F-449A-83E1-8AAC2CC4A803}" destId="{2D26864A-2562-4D67-B89B-05543A67837B}" srcOrd="0" destOrd="0" presId="urn:microsoft.com/office/officeart/2005/8/layout/hierarchy1"/>
    <dgm:cxn modelId="{95F35673-BFD7-40BC-AFF9-846E62F6FBB4}" type="presParOf" srcId="{C1F19199-3A1F-449A-83E1-8AAC2CC4A803}" destId="{7056AB1E-2C74-4115-A456-B0E4EF790F8B}" srcOrd="1" destOrd="0" presId="urn:microsoft.com/office/officeart/2005/8/layout/hierarchy1"/>
    <dgm:cxn modelId="{918BC7AD-C298-4794-8B4C-88E479E3FB1D}" type="presParOf" srcId="{B4DF4F2C-A0BE-4D94-AEC4-F2E8985B3FEC}" destId="{051B0AB1-59BA-459E-806B-1B34364DDC90}" srcOrd="1" destOrd="0" presId="urn:microsoft.com/office/officeart/2005/8/layout/hierarchy1"/>
    <dgm:cxn modelId="{99A7A5A7-05E7-47F6-BD8B-BABE6287C97C}" type="presParOf" srcId="{DA1296E6-ADDC-4910-8FCF-91D88DB8D85F}" destId="{5B6E821F-C507-4F04-96BD-5FB8AEA79929}" srcOrd="4" destOrd="0" presId="urn:microsoft.com/office/officeart/2005/8/layout/hierarchy1"/>
    <dgm:cxn modelId="{2A03E5F1-B550-4F21-8F17-6A0888CD891A}" type="presParOf" srcId="{DA1296E6-ADDC-4910-8FCF-91D88DB8D85F}" destId="{B2F0FDF3-88BA-4BA0-9899-634B34B3B5DD}" srcOrd="5" destOrd="0" presId="urn:microsoft.com/office/officeart/2005/8/layout/hierarchy1"/>
    <dgm:cxn modelId="{FC7D29B1-86A7-413B-BD8B-80AFF6DAEE8F}" type="presParOf" srcId="{B2F0FDF3-88BA-4BA0-9899-634B34B3B5DD}" destId="{33F6D9C2-22C2-4363-9A63-0B8E681064C1}" srcOrd="0" destOrd="0" presId="urn:microsoft.com/office/officeart/2005/8/layout/hierarchy1"/>
    <dgm:cxn modelId="{D3C13A2F-99DC-4750-A82D-90FBA800B23E}" type="presParOf" srcId="{33F6D9C2-22C2-4363-9A63-0B8E681064C1}" destId="{7939FCA6-FFF7-42BA-AF36-024DB0D2804E}" srcOrd="0" destOrd="0" presId="urn:microsoft.com/office/officeart/2005/8/layout/hierarchy1"/>
    <dgm:cxn modelId="{195A4BAD-D27F-4C20-9B98-ACE68CE838D0}" type="presParOf" srcId="{33F6D9C2-22C2-4363-9A63-0B8E681064C1}" destId="{D33A759F-0EB4-474D-AE4E-E16280CC49B0}" srcOrd="1" destOrd="0" presId="urn:microsoft.com/office/officeart/2005/8/layout/hierarchy1"/>
    <dgm:cxn modelId="{162770B5-733A-475B-80B9-03C4F3C6C5DB}" type="presParOf" srcId="{B2F0FDF3-88BA-4BA0-9899-634B34B3B5DD}" destId="{C00A24A5-1768-4A20-85B3-B55C45B14CD7}" srcOrd="1" destOrd="0" presId="urn:microsoft.com/office/officeart/2005/8/layout/hierarchy1"/>
    <dgm:cxn modelId="{A0594B41-73A4-4C55-859D-6E33DC8B3D87}" type="presParOf" srcId="{DA1296E6-ADDC-4910-8FCF-91D88DB8D85F}" destId="{8014F4C2-EA3E-4FE6-A894-59AC0EC19158}" srcOrd="6" destOrd="0" presId="urn:microsoft.com/office/officeart/2005/8/layout/hierarchy1"/>
    <dgm:cxn modelId="{8A40286C-858A-4950-A550-5B66FFD99E5C}" type="presParOf" srcId="{DA1296E6-ADDC-4910-8FCF-91D88DB8D85F}" destId="{B43A2D98-9D2C-4B2C-BCBE-8FF98065DB46}" srcOrd="7" destOrd="0" presId="urn:microsoft.com/office/officeart/2005/8/layout/hierarchy1"/>
    <dgm:cxn modelId="{50025203-81BD-4AE9-B299-E5243FC30213}" type="presParOf" srcId="{B43A2D98-9D2C-4B2C-BCBE-8FF98065DB46}" destId="{1514D1A5-BC27-4291-9790-DC2862BDC3F5}" srcOrd="0" destOrd="0" presId="urn:microsoft.com/office/officeart/2005/8/layout/hierarchy1"/>
    <dgm:cxn modelId="{327D8F95-3FFA-4AA1-991E-DEE3A25FFB74}" type="presParOf" srcId="{1514D1A5-BC27-4291-9790-DC2862BDC3F5}" destId="{4BCDA550-6163-411F-92AB-B4448EA65517}" srcOrd="0" destOrd="0" presId="urn:microsoft.com/office/officeart/2005/8/layout/hierarchy1"/>
    <dgm:cxn modelId="{AEEFDC2D-6F0C-4A77-93C9-0EBAB8989ACB}" type="presParOf" srcId="{1514D1A5-BC27-4291-9790-DC2862BDC3F5}" destId="{915FB409-F385-42A7-BB33-9863CCA6D0BA}" srcOrd="1" destOrd="0" presId="urn:microsoft.com/office/officeart/2005/8/layout/hierarchy1"/>
    <dgm:cxn modelId="{B7487F86-8C01-47F0-A74B-D285B7C2013F}" type="presParOf" srcId="{B43A2D98-9D2C-4B2C-BCBE-8FF98065DB46}" destId="{CB05098B-D4CE-41AC-BE4C-C4708978073E}" srcOrd="1" destOrd="0" presId="urn:microsoft.com/office/officeart/2005/8/layout/hierarchy1"/>
    <dgm:cxn modelId="{01014D09-817D-4ABE-8E6E-75C08159A9FD}" type="presParOf" srcId="{DA1296E6-ADDC-4910-8FCF-91D88DB8D85F}" destId="{1749791E-A01E-44DC-9B83-F583A13B8892}" srcOrd="8" destOrd="0" presId="urn:microsoft.com/office/officeart/2005/8/layout/hierarchy1"/>
    <dgm:cxn modelId="{FDA5C4EC-B9DB-4DED-AE39-316DE50A834D}" type="presParOf" srcId="{DA1296E6-ADDC-4910-8FCF-91D88DB8D85F}" destId="{DD122D37-BF49-4BD1-BAB9-A7399F487043}" srcOrd="9" destOrd="0" presId="urn:microsoft.com/office/officeart/2005/8/layout/hierarchy1"/>
    <dgm:cxn modelId="{9138556F-A45A-4A39-968A-3C4A728D2E7B}" type="presParOf" srcId="{DD122D37-BF49-4BD1-BAB9-A7399F487043}" destId="{902F639A-20A4-4D61-B209-2BF74EBC789E}" srcOrd="0" destOrd="0" presId="urn:microsoft.com/office/officeart/2005/8/layout/hierarchy1"/>
    <dgm:cxn modelId="{C363A10C-8B53-44C4-8D5D-F1AD33BF829D}" type="presParOf" srcId="{902F639A-20A4-4D61-B209-2BF74EBC789E}" destId="{3F00160C-EB38-444F-8AC4-C3FD7107298C}" srcOrd="0" destOrd="0" presId="urn:microsoft.com/office/officeart/2005/8/layout/hierarchy1"/>
    <dgm:cxn modelId="{9E4A413F-AF17-466A-9B60-891E4A44B886}" type="presParOf" srcId="{902F639A-20A4-4D61-B209-2BF74EBC789E}" destId="{15DEFC28-E4C7-4157-90C3-0D9BCA32D601}" srcOrd="1" destOrd="0" presId="urn:microsoft.com/office/officeart/2005/8/layout/hierarchy1"/>
    <dgm:cxn modelId="{28A4B73A-9DC8-4BCC-AA53-4FBDD8F66615}" type="presParOf" srcId="{DD122D37-BF49-4BD1-BAB9-A7399F487043}" destId="{EF29D355-BAA0-4514-A089-A0C1D85E2B51}" srcOrd="1" destOrd="0" presId="urn:microsoft.com/office/officeart/2005/8/layout/hierarchy1"/>
    <dgm:cxn modelId="{C56C956B-408A-4698-B7F3-2450AD80BC79}" type="presParOf" srcId="{DA1296E6-ADDC-4910-8FCF-91D88DB8D85F}" destId="{F9276C26-8D89-4299-A73E-A279C63A4BFB}" srcOrd="10" destOrd="0" presId="urn:microsoft.com/office/officeart/2005/8/layout/hierarchy1"/>
    <dgm:cxn modelId="{400F3747-9C0C-4DC1-BB93-9F07BB6E2727}" type="presParOf" srcId="{DA1296E6-ADDC-4910-8FCF-91D88DB8D85F}" destId="{28AAE6E8-0FC9-438F-85E2-A39E7598786C}" srcOrd="11" destOrd="0" presId="urn:microsoft.com/office/officeart/2005/8/layout/hierarchy1"/>
    <dgm:cxn modelId="{AA15630B-4FE3-43B1-B235-4FD82417AEAB}" type="presParOf" srcId="{28AAE6E8-0FC9-438F-85E2-A39E7598786C}" destId="{8D1C598E-70BA-4551-95D6-A424441DCC71}" srcOrd="0" destOrd="0" presId="urn:microsoft.com/office/officeart/2005/8/layout/hierarchy1"/>
    <dgm:cxn modelId="{F5785829-A8D6-4E0A-B962-0F2A2AA453D5}" type="presParOf" srcId="{8D1C598E-70BA-4551-95D6-A424441DCC71}" destId="{2CD8A5D6-1BA2-4AE5-8E3E-1FECE2FD9FA1}" srcOrd="0" destOrd="0" presId="urn:microsoft.com/office/officeart/2005/8/layout/hierarchy1"/>
    <dgm:cxn modelId="{2682B4A1-9A98-4EB7-9FC9-BC7CF3BA6EAB}" type="presParOf" srcId="{8D1C598E-70BA-4551-95D6-A424441DCC71}" destId="{D3C3C686-4FF8-453A-99E7-735040C07835}" srcOrd="1" destOrd="0" presId="urn:microsoft.com/office/officeart/2005/8/layout/hierarchy1"/>
    <dgm:cxn modelId="{1354FE7F-8876-456F-91C5-889FF20F56E0}" type="presParOf" srcId="{28AAE6E8-0FC9-438F-85E2-A39E7598786C}" destId="{29F3686E-B543-4BCD-855C-0D239B613AE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21D7B8-19F7-4002-B3D8-D2FA69B2879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5E6D8FB5-1029-4391-9D9B-22D5AFC54FDC}">
      <dgm:prSet phldrT="[Texto]" custT="1"/>
      <dgm:spPr/>
      <dgm:t>
        <a:bodyPr/>
        <a:lstStyle/>
        <a:p>
          <a:r>
            <a:rPr lang="es-EC" sz="2000" dirty="0" smtClean="0">
              <a:latin typeface="Arial" pitchFamily="34" charset="0"/>
              <a:cs typeface="Arial" pitchFamily="34" charset="0"/>
            </a:rPr>
            <a:t>Carencia de valores</a:t>
          </a:r>
          <a:endParaRPr lang="es-EC" sz="2000" dirty="0">
            <a:latin typeface="Arial" pitchFamily="34" charset="0"/>
            <a:cs typeface="Arial" pitchFamily="34" charset="0"/>
          </a:endParaRPr>
        </a:p>
      </dgm:t>
    </dgm:pt>
    <dgm:pt modelId="{B3CE08D8-B7CD-4A1E-A4AA-05C61A1D653A}" type="parTrans" cxnId="{E7FC3C3B-8B4C-4E6A-9850-7DA377E27FF7}">
      <dgm:prSet/>
      <dgm:spPr/>
      <dgm:t>
        <a:bodyPr/>
        <a:lstStyle/>
        <a:p>
          <a:endParaRPr lang="es-EC" sz="4800">
            <a:latin typeface="Arial" pitchFamily="34" charset="0"/>
            <a:cs typeface="Arial" pitchFamily="34" charset="0"/>
          </a:endParaRPr>
        </a:p>
      </dgm:t>
    </dgm:pt>
    <dgm:pt modelId="{7D551828-5530-4B8E-88E9-B9D2461D7A81}" type="sibTrans" cxnId="{E7FC3C3B-8B4C-4E6A-9850-7DA377E27FF7}">
      <dgm:prSet custT="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sz="8000" dirty="0">
            <a:latin typeface="Arial" pitchFamily="34" charset="0"/>
            <a:cs typeface="Arial" pitchFamily="34" charset="0"/>
          </a:endParaRPr>
        </a:p>
      </dgm:t>
    </dgm:pt>
    <dgm:pt modelId="{31E79DB9-C96C-4A3D-B746-425963EF594F}">
      <dgm:prSet phldrT="[Texto]" custT="1"/>
      <dgm:spPr/>
      <dgm:t>
        <a:bodyPr/>
        <a:lstStyle/>
        <a:p>
          <a:r>
            <a:rPr lang="es-EC" sz="2000" dirty="0" smtClean="0">
              <a:latin typeface="Arial" pitchFamily="34" charset="0"/>
              <a:cs typeface="Arial" pitchFamily="34" charset="0"/>
            </a:rPr>
            <a:t>Actividad humana inconsciente</a:t>
          </a:r>
          <a:endParaRPr lang="es-EC" sz="2000" dirty="0">
            <a:latin typeface="Arial" pitchFamily="34" charset="0"/>
            <a:cs typeface="Arial" pitchFamily="34" charset="0"/>
          </a:endParaRPr>
        </a:p>
      </dgm:t>
    </dgm:pt>
    <dgm:pt modelId="{EF2C0D9F-CCC4-4A75-85E8-D9522A033BCD}" type="parTrans" cxnId="{403AEE71-7658-4059-BDF8-677DDCF3C859}">
      <dgm:prSet/>
      <dgm:spPr/>
      <dgm:t>
        <a:bodyPr/>
        <a:lstStyle/>
        <a:p>
          <a:endParaRPr lang="es-EC" sz="4800">
            <a:latin typeface="Arial" pitchFamily="34" charset="0"/>
            <a:cs typeface="Arial" pitchFamily="34" charset="0"/>
          </a:endParaRPr>
        </a:p>
      </dgm:t>
    </dgm:pt>
    <dgm:pt modelId="{FC97A272-C4EA-4FBA-AA82-8AA4364D9D59}" type="sibTrans" cxnId="{403AEE71-7658-4059-BDF8-677DDCF3C859}">
      <dgm:prSet custT="1"/>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sz="8000" dirty="0">
            <a:latin typeface="Arial" pitchFamily="34" charset="0"/>
            <a:cs typeface="Arial" pitchFamily="34" charset="0"/>
          </a:endParaRPr>
        </a:p>
      </dgm:t>
    </dgm:pt>
    <dgm:pt modelId="{5089A35A-69D3-4B5F-8CA7-58BD159F227C}">
      <dgm:prSet phldrT="[Texto]" custT="1"/>
      <dgm:spPr/>
      <dgm:t>
        <a:bodyPr/>
        <a:lstStyle/>
        <a:p>
          <a:r>
            <a:rPr lang="es-EC" sz="2000" dirty="0" smtClean="0">
              <a:latin typeface="Arial" pitchFamily="34" charset="0"/>
              <a:cs typeface="Arial" pitchFamily="34" charset="0"/>
            </a:rPr>
            <a:t>Inmigración </a:t>
          </a:r>
          <a:endParaRPr lang="es-EC" sz="2000" dirty="0">
            <a:latin typeface="Arial" pitchFamily="34" charset="0"/>
            <a:cs typeface="Arial" pitchFamily="34" charset="0"/>
          </a:endParaRPr>
        </a:p>
      </dgm:t>
    </dgm:pt>
    <dgm:pt modelId="{11760D4C-6887-4EAA-A4D5-C6EDD00A43CC}" type="parTrans" cxnId="{3793928A-B953-41F5-82F8-5E4B7A5F6EED}">
      <dgm:prSet/>
      <dgm:spPr/>
      <dgm:t>
        <a:bodyPr/>
        <a:lstStyle/>
        <a:p>
          <a:endParaRPr lang="es-EC" sz="4800">
            <a:latin typeface="Arial" pitchFamily="34" charset="0"/>
            <a:cs typeface="Arial" pitchFamily="34" charset="0"/>
          </a:endParaRPr>
        </a:p>
      </dgm:t>
    </dgm:pt>
    <dgm:pt modelId="{0EF6BCBE-FD46-408E-945F-5101E7D298C1}" type="sibTrans" cxnId="{3793928A-B953-41F5-82F8-5E4B7A5F6EED}">
      <dgm:prSet custT="1"/>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C" sz="8000" dirty="0">
            <a:latin typeface="Arial" pitchFamily="34" charset="0"/>
            <a:cs typeface="Arial" pitchFamily="34" charset="0"/>
          </a:endParaRPr>
        </a:p>
      </dgm:t>
    </dgm:pt>
    <dgm:pt modelId="{94A9BF07-D45A-487D-A9C6-AC7A7A2ADCF5}">
      <dgm:prSet custT="1"/>
      <dgm:spPr/>
      <dgm:t>
        <a:bodyPr/>
        <a:lstStyle/>
        <a:p>
          <a:r>
            <a:rPr lang="es-EC" sz="2000" dirty="0" smtClean="0">
              <a:latin typeface="Arial" pitchFamily="34" charset="0"/>
              <a:cs typeface="Arial" pitchFamily="34" charset="0"/>
            </a:rPr>
            <a:t>Alta tasa de desempleo</a:t>
          </a:r>
          <a:endParaRPr lang="es-EC" sz="2000" dirty="0">
            <a:latin typeface="Arial" pitchFamily="34" charset="0"/>
            <a:cs typeface="Arial" pitchFamily="34" charset="0"/>
          </a:endParaRPr>
        </a:p>
      </dgm:t>
    </dgm:pt>
    <dgm:pt modelId="{8B485A0A-9147-431D-AB26-A6C7F3E41A21}" type="parTrans" cxnId="{37EE2120-9859-431A-B422-548783026435}">
      <dgm:prSet/>
      <dgm:spPr/>
      <dgm:t>
        <a:bodyPr/>
        <a:lstStyle/>
        <a:p>
          <a:endParaRPr lang="es-EC" sz="4800">
            <a:latin typeface="Arial" pitchFamily="34" charset="0"/>
            <a:cs typeface="Arial" pitchFamily="34" charset="0"/>
          </a:endParaRPr>
        </a:p>
      </dgm:t>
    </dgm:pt>
    <dgm:pt modelId="{7B189853-93E7-4914-9FFE-85F90E796518}" type="sibTrans" cxnId="{37EE2120-9859-431A-B422-548783026435}">
      <dgm:prSet custT="1"/>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s-EC" sz="8000" dirty="0">
            <a:latin typeface="Arial" pitchFamily="34" charset="0"/>
            <a:cs typeface="Arial" pitchFamily="34" charset="0"/>
          </a:endParaRPr>
        </a:p>
      </dgm:t>
    </dgm:pt>
    <dgm:pt modelId="{65F2D704-2B3D-4D11-85A8-199FD0DF9BAA}" type="pres">
      <dgm:prSet presAssocID="{EF21D7B8-19F7-4002-B3D8-D2FA69B28792}" presName="Name0" presStyleCnt="0">
        <dgm:presLayoutVars>
          <dgm:chMax/>
          <dgm:chPref/>
          <dgm:dir/>
          <dgm:animLvl val="lvl"/>
        </dgm:presLayoutVars>
      </dgm:prSet>
      <dgm:spPr/>
      <dgm:t>
        <a:bodyPr/>
        <a:lstStyle/>
        <a:p>
          <a:endParaRPr lang="es-EC"/>
        </a:p>
      </dgm:t>
    </dgm:pt>
    <dgm:pt modelId="{C9BF5023-4EA7-4B75-8A66-271D2B3142E8}" type="pres">
      <dgm:prSet presAssocID="{5E6D8FB5-1029-4391-9D9B-22D5AFC54FDC}" presName="composite" presStyleCnt="0"/>
      <dgm:spPr/>
    </dgm:pt>
    <dgm:pt modelId="{E98420A5-962F-413C-A2F0-35F1D3ECFF6A}" type="pres">
      <dgm:prSet presAssocID="{5E6D8FB5-1029-4391-9D9B-22D5AFC54FDC}" presName="Parent1" presStyleLbl="node1" presStyleIdx="0" presStyleCnt="8" custScaleX="231010" custScaleY="96135" custLinFactX="41592" custLinFactNeighborX="100000" custLinFactNeighborY="-5567">
        <dgm:presLayoutVars>
          <dgm:chMax val="1"/>
          <dgm:chPref val="1"/>
          <dgm:bulletEnabled val="1"/>
        </dgm:presLayoutVars>
      </dgm:prSet>
      <dgm:spPr/>
      <dgm:t>
        <a:bodyPr/>
        <a:lstStyle/>
        <a:p>
          <a:endParaRPr lang="es-EC"/>
        </a:p>
      </dgm:t>
    </dgm:pt>
    <dgm:pt modelId="{E87AFB1C-EF3C-4BEC-B5A1-F5B11C133487}" type="pres">
      <dgm:prSet presAssocID="{5E6D8FB5-1029-4391-9D9B-22D5AFC54FDC}" presName="Childtext1" presStyleLbl="revTx" presStyleIdx="0" presStyleCnt="4">
        <dgm:presLayoutVars>
          <dgm:chMax val="0"/>
          <dgm:chPref val="0"/>
          <dgm:bulletEnabled val="1"/>
        </dgm:presLayoutVars>
      </dgm:prSet>
      <dgm:spPr/>
      <dgm:t>
        <a:bodyPr/>
        <a:lstStyle/>
        <a:p>
          <a:endParaRPr lang="es-EC"/>
        </a:p>
      </dgm:t>
    </dgm:pt>
    <dgm:pt modelId="{B1446457-3EB6-4E66-8E35-E13C85790FF4}" type="pres">
      <dgm:prSet presAssocID="{5E6D8FB5-1029-4391-9D9B-22D5AFC54FDC}" presName="BalanceSpacing" presStyleCnt="0"/>
      <dgm:spPr/>
    </dgm:pt>
    <dgm:pt modelId="{0F23A76E-FB36-4DCB-899D-14B4225CE80E}" type="pres">
      <dgm:prSet presAssocID="{5E6D8FB5-1029-4391-9D9B-22D5AFC54FDC}" presName="BalanceSpacing1" presStyleCnt="0"/>
      <dgm:spPr/>
    </dgm:pt>
    <dgm:pt modelId="{E0A5A5FE-3A96-4918-A168-8D2EEFA325CC}" type="pres">
      <dgm:prSet presAssocID="{7D551828-5530-4B8E-88E9-B9D2461D7A81}" presName="Accent1Text" presStyleLbl="node1" presStyleIdx="1" presStyleCnt="8" custScaleX="242337" custScaleY="95030" custLinFactNeighborX="16268" custLinFactNeighborY="-500"/>
      <dgm:spPr/>
      <dgm:t>
        <a:bodyPr/>
        <a:lstStyle/>
        <a:p>
          <a:endParaRPr lang="es-EC"/>
        </a:p>
      </dgm:t>
    </dgm:pt>
    <dgm:pt modelId="{F8AC9541-89FB-4CFB-A555-1BB56B78D6FA}" type="pres">
      <dgm:prSet presAssocID="{7D551828-5530-4B8E-88E9-B9D2461D7A81}" presName="spaceBetweenRectangles" presStyleCnt="0"/>
      <dgm:spPr/>
    </dgm:pt>
    <dgm:pt modelId="{E559190E-F1AD-4FB7-BED5-9FA5C496BC9F}" type="pres">
      <dgm:prSet presAssocID="{31E79DB9-C96C-4A3D-B746-425963EF594F}" presName="composite" presStyleCnt="0"/>
      <dgm:spPr/>
    </dgm:pt>
    <dgm:pt modelId="{D493F777-77DD-45D2-91F3-64DC4511F4E6}" type="pres">
      <dgm:prSet presAssocID="{31E79DB9-C96C-4A3D-B746-425963EF594F}" presName="Parent1" presStyleLbl="node1" presStyleIdx="2" presStyleCnt="8" custScaleX="265715" custLinFactX="-61478" custLinFactNeighborX="-100000" custLinFactNeighborY="-7910">
        <dgm:presLayoutVars>
          <dgm:chMax val="1"/>
          <dgm:chPref val="1"/>
          <dgm:bulletEnabled val="1"/>
        </dgm:presLayoutVars>
      </dgm:prSet>
      <dgm:spPr/>
      <dgm:t>
        <a:bodyPr/>
        <a:lstStyle/>
        <a:p>
          <a:endParaRPr lang="es-EC"/>
        </a:p>
      </dgm:t>
    </dgm:pt>
    <dgm:pt modelId="{8BDEFB87-72FF-466E-A559-29F2EFB8BC9B}" type="pres">
      <dgm:prSet presAssocID="{31E79DB9-C96C-4A3D-B746-425963EF594F}" presName="Childtext1" presStyleLbl="revTx" presStyleIdx="1" presStyleCnt="4">
        <dgm:presLayoutVars>
          <dgm:chMax val="0"/>
          <dgm:chPref val="0"/>
          <dgm:bulletEnabled val="1"/>
        </dgm:presLayoutVars>
      </dgm:prSet>
      <dgm:spPr/>
      <dgm:t>
        <a:bodyPr/>
        <a:lstStyle/>
        <a:p>
          <a:endParaRPr lang="es-EC"/>
        </a:p>
      </dgm:t>
    </dgm:pt>
    <dgm:pt modelId="{52575A74-6ECE-4D64-BB58-5C08D2F195D2}" type="pres">
      <dgm:prSet presAssocID="{31E79DB9-C96C-4A3D-B746-425963EF594F}" presName="BalanceSpacing" presStyleCnt="0"/>
      <dgm:spPr/>
    </dgm:pt>
    <dgm:pt modelId="{6EC3FF70-C8F6-4F53-8AE3-0DDB5F75CD71}" type="pres">
      <dgm:prSet presAssocID="{31E79DB9-C96C-4A3D-B746-425963EF594F}" presName="BalanceSpacing1" presStyleCnt="0"/>
      <dgm:spPr/>
    </dgm:pt>
    <dgm:pt modelId="{4304B5D5-78D9-4888-A6E1-798914BA14AE}" type="pres">
      <dgm:prSet presAssocID="{FC97A272-C4EA-4FBA-AA82-8AA4364D9D59}" presName="Accent1Text" presStyleLbl="node1" presStyleIdx="3" presStyleCnt="8" custScaleX="236268" custScaleY="91061" custLinFactNeighborX="-19377" custLinFactNeighborY="-7910"/>
      <dgm:spPr/>
      <dgm:t>
        <a:bodyPr/>
        <a:lstStyle/>
        <a:p>
          <a:endParaRPr lang="es-EC"/>
        </a:p>
      </dgm:t>
    </dgm:pt>
    <dgm:pt modelId="{B5334E0E-F432-4CD1-A9D2-71C1AD2CD2F5}" type="pres">
      <dgm:prSet presAssocID="{FC97A272-C4EA-4FBA-AA82-8AA4364D9D59}" presName="spaceBetweenRectangles" presStyleCnt="0"/>
      <dgm:spPr/>
    </dgm:pt>
    <dgm:pt modelId="{7B3C5030-E255-463F-809C-203EBB464385}" type="pres">
      <dgm:prSet presAssocID="{5089A35A-69D3-4B5F-8CA7-58BD159F227C}" presName="composite" presStyleCnt="0"/>
      <dgm:spPr/>
    </dgm:pt>
    <dgm:pt modelId="{A7B5C89A-9A29-4B62-8D03-46223585C209}" type="pres">
      <dgm:prSet presAssocID="{5089A35A-69D3-4B5F-8CA7-58BD159F227C}" presName="Parent1" presStyleLbl="node1" presStyleIdx="4" presStyleCnt="8" custScaleX="222956" custLinFactX="40678" custLinFactNeighborX="100000" custLinFactNeighborY="-19737">
        <dgm:presLayoutVars>
          <dgm:chMax val="1"/>
          <dgm:chPref val="1"/>
          <dgm:bulletEnabled val="1"/>
        </dgm:presLayoutVars>
      </dgm:prSet>
      <dgm:spPr/>
      <dgm:t>
        <a:bodyPr/>
        <a:lstStyle/>
        <a:p>
          <a:endParaRPr lang="es-EC"/>
        </a:p>
      </dgm:t>
    </dgm:pt>
    <dgm:pt modelId="{D7C71DC4-3B44-4E03-8399-8C54DADDBB3C}" type="pres">
      <dgm:prSet presAssocID="{5089A35A-69D3-4B5F-8CA7-58BD159F227C}" presName="Childtext1" presStyleLbl="revTx" presStyleIdx="2" presStyleCnt="4">
        <dgm:presLayoutVars>
          <dgm:chMax val="0"/>
          <dgm:chPref val="0"/>
          <dgm:bulletEnabled val="1"/>
        </dgm:presLayoutVars>
      </dgm:prSet>
      <dgm:spPr/>
      <dgm:t>
        <a:bodyPr/>
        <a:lstStyle/>
        <a:p>
          <a:endParaRPr lang="es-EC"/>
        </a:p>
      </dgm:t>
    </dgm:pt>
    <dgm:pt modelId="{FBE81868-637A-4C00-B3F7-3520429B27CE}" type="pres">
      <dgm:prSet presAssocID="{5089A35A-69D3-4B5F-8CA7-58BD159F227C}" presName="BalanceSpacing" presStyleCnt="0"/>
      <dgm:spPr/>
    </dgm:pt>
    <dgm:pt modelId="{68805D55-63B1-48E9-B283-998A70609B8F}" type="pres">
      <dgm:prSet presAssocID="{5089A35A-69D3-4B5F-8CA7-58BD159F227C}" presName="BalanceSpacing1" presStyleCnt="0"/>
      <dgm:spPr/>
    </dgm:pt>
    <dgm:pt modelId="{CDE8B497-198B-4CD0-81C9-76F52BA0147D}" type="pres">
      <dgm:prSet presAssocID="{0EF6BCBE-FD46-408E-945F-5101E7D298C1}" presName="Accent1Text" presStyleLbl="node1" presStyleIdx="5" presStyleCnt="8" custScaleX="216350" custLinFactNeighborX="29111" custLinFactNeighborY="-19737"/>
      <dgm:spPr/>
      <dgm:t>
        <a:bodyPr/>
        <a:lstStyle/>
        <a:p>
          <a:endParaRPr lang="es-EC"/>
        </a:p>
      </dgm:t>
    </dgm:pt>
    <dgm:pt modelId="{0B73B447-2ECC-4316-94DB-D9351F136833}" type="pres">
      <dgm:prSet presAssocID="{0EF6BCBE-FD46-408E-945F-5101E7D298C1}" presName="spaceBetweenRectangles" presStyleCnt="0"/>
      <dgm:spPr/>
    </dgm:pt>
    <dgm:pt modelId="{C5D1AFA7-D052-4467-812E-94D8A16522C2}" type="pres">
      <dgm:prSet presAssocID="{94A9BF07-D45A-487D-A9C6-AC7A7A2ADCF5}" presName="composite" presStyleCnt="0"/>
      <dgm:spPr/>
    </dgm:pt>
    <dgm:pt modelId="{58B43687-9271-44C7-BAEA-5A95D18AF8C6}" type="pres">
      <dgm:prSet presAssocID="{94A9BF07-D45A-487D-A9C6-AC7A7A2ADCF5}" presName="Parent1" presStyleLbl="node1" presStyleIdx="6" presStyleCnt="8" custScaleX="248794" custLinFactX="-60250" custLinFactNeighborX="-100000" custLinFactNeighborY="-25945">
        <dgm:presLayoutVars>
          <dgm:chMax val="1"/>
          <dgm:chPref val="1"/>
          <dgm:bulletEnabled val="1"/>
        </dgm:presLayoutVars>
      </dgm:prSet>
      <dgm:spPr/>
      <dgm:t>
        <a:bodyPr/>
        <a:lstStyle/>
        <a:p>
          <a:endParaRPr lang="es-EC"/>
        </a:p>
      </dgm:t>
    </dgm:pt>
    <dgm:pt modelId="{83D2C41B-E948-4EF5-B8CB-A464572EDE1A}" type="pres">
      <dgm:prSet presAssocID="{94A9BF07-D45A-487D-A9C6-AC7A7A2ADCF5}" presName="Childtext1" presStyleLbl="revTx" presStyleIdx="3" presStyleCnt="4" custLinFactNeighborX="15775" custLinFactNeighborY="-11015">
        <dgm:presLayoutVars>
          <dgm:chMax val="0"/>
          <dgm:chPref val="0"/>
          <dgm:bulletEnabled val="1"/>
        </dgm:presLayoutVars>
      </dgm:prSet>
      <dgm:spPr/>
    </dgm:pt>
    <dgm:pt modelId="{6551D3D3-1FF0-4403-919E-48EB6CDADC75}" type="pres">
      <dgm:prSet presAssocID="{94A9BF07-D45A-487D-A9C6-AC7A7A2ADCF5}" presName="BalanceSpacing" presStyleCnt="0"/>
      <dgm:spPr/>
    </dgm:pt>
    <dgm:pt modelId="{73A4F62D-D7EF-448B-88D0-68F16F8CF157}" type="pres">
      <dgm:prSet presAssocID="{94A9BF07-D45A-487D-A9C6-AC7A7A2ADCF5}" presName="BalanceSpacing1" presStyleCnt="0"/>
      <dgm:spPr/>
    </dgm:pt>
    <dgm:pt modelId="{3C3857B4-E788-40AE-AE92-6D0F8A8D60D3}" type="pres">
      <dgm:prSet presAssocID="{7B189853-93E7-4914-9FFE-85F90E796518}" presName="Accent1Text" presStyleLbl="node1" presStyleIdx="7" presStyleCnt="8" custScaleX="233344" custLinFactNeighborX="-21655" custLinFactNeighborY="-25945"/>
      <dgm:spPr/>
      <dgm:t>
        <a:bodyPr/>
        <a:lstStyle/>
        <a:p>
          <a:endParaRPr lang="es-EC"/>
        </a:p>
      </dgm:t>
    </dgm:pt>
  </dgm:ptLst>
  <dgm:cxnLst>
    <dgm:cxn modelId="{FACE2686-40A2-4337-A207-B861D4398596}" type="presOf" srcId="{31E79DB9-C96C-4A3D-B746-425963EF594F}" destId="{D493F777-77DD-45D2-91F3-64DC4511F4E6}" srcOrd="0" destOrd="0" presId="urn:microsoft.com/office/officeart/2008/layout/AlternatingHexagons"/>
    <dgm:cxn modelId="{403AEE71-7658-4059-BDF8-677DDCF3C859}" srcId="{EF21D7B8-19F7-4002-B3D8-D2FA69B28792}" destId="{31E79DB9-C96C-4A3D-B746-425963EF594F}" srcOrd="1" destOrd="0" parTransId="{EF2C0D9F-CCC4-4A75-85E8-D9522A033BCD}" sibTransId="{FC97A272-C4EA-4FBA-AA82-8AA4364D9D59}"/>
    <dgm:cxn modelId="{E7FC3C3B-8B4C-4E6A-9850-7DA377E27FF7}" srcId="{EF21D7B8-19F7-4002-B3D8-D2FA69B28792}" destId="{5E6D8FB5-1029-4391-9D9B-22D5AFC54FDC}" srcOrd="0" destOrd="0" parTransId="{B3CE08D8-B7CD-4A1E-A4AA-05C61A1D653A}" sibTransId="{7D551828-5530-4B8E-88E9-B9D2461D7A81}"/>
    <dgm:cxn modelId="{37EE2120-9859-431A-B422-548783026435}" srcId="{EF21D7B8-19F7-4002-B3D8-D2FA69B28792}" destId="{94A9BF07-D45A-487D-A9C6-AC7A7A2ADCF5}" srcOrd="3" destOrd="0" parTransId="{8B485A0A-9147-431D-AB26-A6C7F3E41A21}" sibTransId="{7B189853-93E7-4914-9FFE-85F90E796518}"/>
    <dgm:cxn modelId="{57A6271D-B01E-49F9-86FD-C0249F4FB324}" type="presOf" srcId="{0EF6BCBE-FD46-408E-945F-5101E7D298C1}" destId="{CDE8B497-198B-4CD0-81C9-76F52BA0147D}" srcOrd="0" destOrd="0" presId="urn:microsoft.com/office/officeart/2008/layout/AlternatingHexagons"/>
    <dgm:cxn modelId="{5ED9FC08-069F-4CB3-B6C8-F253E59DA028}" type="presOf" srcId="{7D551828-5530-4B8E-88E9-B9D2461D7A81}" destId="{E0A5A5FE-3A96-4918-A168-8D2EEFA325CC}" srcOrd="0" destOrd="0" presId="urn:microsoft.com/office/officeart/2008/layout/AlternatingHexagons"/>
    <dgm:cxn modelId="{7C355C70-9D36-41C6-AA5B-693F3BB21618}" type="presOf" srcId="{7B189853-93E7-4914-9FFE-85F90E796518}" destId="{3C3857B4-E788-40AE-AE92-6D0F8A8D60D3}" srcOrd="0" destOrd="0" presId="urn:microsoft.com/office/officeart/2008/layout/AlternatingHexagons"/>
    <dgm:cxn modelId="{ED66666F-7ADE-4211-92BE-41E6BEFE73E2}" type="presOf" srcId="{5089A35A-69D3-4B5F-8CA7-58BD159F227C}" destId="{A7B5C89A-9A29-4B62-8D03-46223585C209}" srcOrd="0" destOrd="0" presId="urn:microsoft.com/office/officeart/2008/layout/AlternatingHexagons"/>
    <dgm:cxn modelId="{E48257DB-28ED-42CB-AB8E-04D0D0CF472C}" type="presOf" srcId="{FC97A272-C4EA-4FBA-AA82-8AA4364D9D59}" destId="{4304B5D5-78D9-4888-A6E1-798914BA14AE}" srcOrd="0" destOrd="0" presId="urn:microsoft.com/office/officeart/2008/layout/AlternatingHexagons"/>
    <dgm:cxn modelId="{7229D3D5-CC3C-4B46-9B23-1E0AE7E51D1B}" type="presOf" srcId="{EF21D7B8-19F7-4002-B3D8-D2FA69B28792}" destId="{65F2D704-2B3D-4D11-85A8-199FD0DF9BAA}" srcOrd="0" destOrd="0" presId="urn:microsoft.com/office/officeart/2008/layout/AlternatingHexagons"/>
    <dgm:cxn modelId="{18EF7F2B-DEA6-4013-B3C7-588C2BE9B34A}" type="presOf" srcId="{5E6D8FB5-1029-4391-9D9B-22D5AFC54FDC}" destId="{E98420A5-962F-413C-A2F0-35F1D3ECFF6A}" srcOrd="0" destOrd="0" presId="urn:microsoft.com/office/officeart/2008/layout/AlternatingHexagons"/>
    <dgm:cxn modelId="{AB21B2A7-A0B5-416C-B481-99FF007144E6}" type="presOf" srcId="{94A9BF07-D45A-487D-A9C6-AC7A7A2ADCF5}" destId="{58B43687-9271-44C7-BAEA-5A95D18AF8C6}" srcOrd="0" destOrd="0" presId="urn:microsoft.com/office/officeart/2008/layout/AlternatingHexagons"/>
    <dgm:cxn modelId="{3793928A-B953-41F5-82F8-5E4B7A5F6EED}" srcId="{EF21D7B8-19F7-4002-B3D8-D2FA69B28792}" destId="{5089A35A-69D3-4B5F-8CA7-58BD159F227C}" srcOrd="2" destOrd="0" parTransId="{11760D4C-6887-4EAA-A4D5-C6EDD00A43CC}" sibTransId="{0EF6BCBE-FD46-408E-945F-5101E7D298C1}"/>
    <dgm:cxn modelId="{1F526D8F-C06A-4C36-87CE-C4405D9DE7BA}" type="presParOf" srcId="{65F2D704-2B3D-4D11-85A8-199FD0DF9BAA}" destId="{C9BF5023-4EA7-4B75-8A66-271D2B3142E8}" srcOrd="0" destOrd="0" presId="urn:microsoft.com/office/officeart/2008/layout/AlternatingHexagons"/>
    <dgm:cxn modelId="{A67743AC-D45E-4740-819E-7FDC90C1F652}" type="presParOf" srcId="{C9BF5023-4EA7-4B75-8A66-271D2B3142E8}" destId="{E98420A5-962F-413C-A2F0-35F1D3ECFF6A}" srcOrd="0" destOrd="0" presId="urn:microsoft.com/office/officeart/2008/layout/AlternatingHexagons"/>
    <dgm:cxn modelId="{E5CEDD46-59BA-486F-8FDF-ADBE91D5719C}" type="presParOf" srcId="{C9BF5023-4EA7-4B75-8A66-271D2B3142E8}" destId="{E87AFB1C-EF3C-4BEC-B5A1-F5B11C133487}" srcOrd="1" destOrd="0" presId="urn:microsoft.com/office/officeart/2008/layout/AlternatingHexagons"/>
    <dgm:cxn modelId="{CC74788A-CDF5-4AB2-9566-8F046E65F9F5}" type="presParOf" srcId="{C9BF5023-4EA7-4B75-8A66-271D2B3142E8}" destId="{B1446457-3EB6-4E66-8E35-E13C85790FF4}" srcOrd="2" destOrd="0" presId="urn:microsoft.com/office/officeart/2008/layout/AlternatingHexagons"/>
    <dgm:cxn modelId="{403BBCC5-29F6-469C-99B1-0F5EFA062A11}" type="presParOf" srcId="{C9BF5023-4EA7-4B75-8A66-271D2B3142E8}" destId="{0F23A76E-FB36-4DCB-899D-14B4225CE80E}" srcOrd="3" destOrd="0" presId="urn:microsoft.com/office/officeart/2008/layout/AlternatingHexagons"/>
    <dgm:cxn modelId="{B3A3740E-FA12-4AF8-B518-13AE1CAB5574}" type="presParOf" srcId="{C9BF5023-4EA7-4B75-8A66-271D2B3142E8}" destId="{E0A5A5FE-3A96-4918-A168-8D2EEFA325CC}" srcOrd="4" destOrd="0" presId="urn:microsoft.com/office/officeart/2008/layout/AlternatingHexagons"/>
    <dgm:cxn modelId="{A3C90A2E-6D22-48D7-8F74-AA7C2D1C4A63}" type="presParOf" srcId="{65F2D704-2B3D-4D11-85A8-199FD0DF9BAA}" destId="{F8AC9541-89FB-4CFB-A555-1BB56B78D6FA}" srcOrd="1" destOrd="0" presId="urn:microsoft.com/office/officeart/2008/layout/AlternatingHexagons"/>
    <dgm:cxn modelId="{709B76DA-E3E8-4013-A664-011BAD33D64C}" type="presParOf" srcId="{65F2D704-2B3D-4D11-85A8-199FD0DF9BAA}" destId="{E559190E-F1AD-4FB7-BED5-9FA5C496BC9F}" srcOrd="2" destOrd="0" presId="urn:microsoft.com/office/officeart/2008/layout/AlternatingHexagons"/>
    <dgm:cxn modelId="{F49CA04E-39A0-43D7-88BF-EFBB19D6A11E}" type="presParOf" srcId="{E559190E-F1AD-4FB7-BED5-9FA5C496BC9F}" destId="{D493F777-77DD-45D2-91F3-64DC4511F4E6}" srcOrd="0" destOrd="0" presId="urn:microsoft.com/office/officeart/2008/layout/AlternatingHexagons"/>
    <dgm:cxn modelId="{6FEB6937-80B1-42DA-B2D0-D96747F32474}" type="presParOf" srcId="{E559190E-F1AD-4FB7-BED5-9FA5C496BC9F}" destId="{8BDEFB87-72FF-466E-A559-29F2EFB8BC9B}" srcOrd="1" destOrd="0" presId="urn:microsoft.com/office/officeart/2008/layout/AlternatingHexagons"/>
    <dgm:cxn modelId="{45BEB969-FC41-42E9-990C-F1FB12D13648}" type="presParOf" srcId="{E559190E-F1AD-4FB7-BED5-9FA5C496BC9F}" destId="{52575A74-6ECE-4D64-BB58-5C08D2F195D2}" srcOrd="2" destOrd="0" presId="urn:microsoft.com/office/officeart/2008/layout/AlternatingHexagons"/>
    <dgm:cxn modelId="{1FCF67B1-5481-4AFA-8069-FAC960F5587C}" type="presParOf" srcId="{E559190E-F1AD-4FB7-BED5-9FA5C496BC9F}" destId="{6EC3FF70-C8F6-4F53-8AE3-0DDB5F75CD71}" srcOrd="3" destOrd="0" presId="urn:microsoft.com/office/officeart/2008/layout/AlternatingHexagons"/>
    <dgm:cxn modelId="{87E79657-22E7-487D-A9E9-17F1E784D4DB}" type="presParOf" srcId="{E559190E-F1AD-4FB7-BED5-9FA5C496BC9F}" destId="{4304B5D5-78D9-4888-A6E1-798914BA14AE}" srcOrd="4" destOrd="0" presId="urn:microsoft.com/office/officeart/2008/layout/AlternatingHexagons"/>
    <dgm:cxn modelId="{B3BF3DB5-2649-42A3-9B4C-F1D10DDF28E7}" type="presParOf" srcId="{65F2D704-2B3D-4D11-85A8-199FD0DF9BAA}" destId="{B5334E0E-F432-4CD1-A9D2-71C1AD2CD2F5}" srcOrd="3" destOrd="0" presId="urn:microsoft.com/office/officeart/2008/layout/AlternatingHexagons"/>
    <dgm:cxn modelId="{4E3329B0-3AE3-478E-B9B2-BCAA5D05EB31}" type="presParOf" srcId="{65F2D704-2B3D-4D11-85A8-199FD0DF9BAA}" destId="{7B3C5030-E255-463F-809C-203EBB464385}" srcOrd="4" destOrd="0" presId="urn:microsoft.com/office/officeart/2008/layout/AlternatingHexagons"/>
    <dgm:cxn modelId="{0850ABC4-5256-4AF5-BFA5-5CE11B1BF281}" type="presParOf" srcId="{7B3C5030-E255-463F-809C-203EBB464385}" destId="{A7B5C89A-9A29-4B62-8D03-46223585C209}" srcOrd="0" destOrd="0" presId="urn:microsoft.com/office/officeart/2008/layout/AlternatingHexagons"/>
    <dgm:cxn modelId="{A20F61B5-7620-42CC-9F41-CDA3013E1E20}" type="presParOf" srcId="{7B3C5030-E255-463F-809C-203EBB464385}" destId="{D7C71DC4-3B44-4E03-8399-8C54DADDBB3C}" srcOrd="1" destOrd="0" presId="urn:microsoft.com/office/officeart/2008/layout/AlternatingHexagons"/>
    <dgm:cxn modelId="{AFFF18C7-E4BA-4B17-ACE5-1DE23FC6A961}" type="presParOf" srcId="{7B3C5030-E255-463F-809C-203EBB464385}" destId="{FBE81868-637A-4C00-B3F7-3520429B27CE}" srcOrd="2" destOrd="0" presId="urn:microsoft.com/office/officeart/2008/layout/AlternatingHexagons"/>
    <dgm:cxn modelId="{90856F66-2DCD-4DE4-A9C9-D6016516FF36}" type="presParOf" srcId="{7B3C5030-E255-463F-809C-203EBB464385}" destId="{68805D55-63B1-48E9-B283-998A70609B8F}" srcOrd="3" destOrd="0" presId="urn:microsoft.com/office/officeart/2008/layout/AlternatingHexagons"/>
    <dgm:cxn modelId="{69E160A1-3800-4EDD-BF61-5DFBAF8A4397}" type="presParOf" srcId="{7B3C5030-E255-463F-809C-203EBB464385}" destId="{CDE8B497-198B-4CD0-81C9-76F52BA0147D}" srcOrd="4" destOrd="0" presId="urn:microsoft.com/office/officeart/2008/layout/AlternatingHexagons"/>
    <dgm:cxn modelId="{DCF821C8-8C3E-457A-B0D2-589B60CB7E2A}" type="presParOf" srcId="{65F2D704-2B3D-4D11-85A8-199FD0DF9BAA}" destId="{0B73B447-2ECC-4316-94DB-D9351F136833}" srcOrd="5" destOrd="0" presId="urn:microsoft.com/office/officeart/2008/layout/AlternatingHexagons"/>
    <dgm:cxn modelId="{32990884-00A0-4314-B198-A325C515AFA6}" type="presParOf" srcId="{65F2D704-2B3D-4D11-85A8-199FD0DF9BAA}" destId="{C5D1AFA7-D052-4467-812E-94D8A16522C2}" srcOrd="6" destOrd="0" presId="urn:microsoft.com/office/officeart/2008/layout/AlternatingHexagons"/>
    <dgm:cxn modelId="{266F625A-389C-4874-A9F2-F17A86794DBB}" type="presParOf" srcId="{C5D1AFA7-D052-4467-812E-94D8A16522C2}" destId="{58B43687-9271-44C7-BAEA-5A95D18AF8C6}" srcOrd="0" destOrd="0" presId="urn:microsoft.com/office/officeart/2008/layout/AlternatingHexagons"/>
    <dgm:cxn modelId="{9749DF21-E71F-4148-87D2-68EAC03A2F75}" type="presParOf" srcId="{C5D1AFA7-D052-4467-812E-94D8A16522C2}" destId="{83D2C41B-E948-4EF5-B8CB-A464572EDE1A}" srcOrd="1" destOrd="0" presId="urn:microsoft.com/office/officeart/2008/layout/AlternatingHexagons"/>
    <dgm:cxn modelId="{B70D9EC8-A385-4A60-BAFF-3F0B7C45A2A9}" type="presParOf" srcId="{C5D1AFA7-D052-4467-812E-94D8A16522C2}" destId="{6551D3D3-1FF0-4403-919E-48EB6CDADC75}" srcOrd="2" destOrd="0" presId="urn:microsoft.com/office/officeart/2008/layout/AlternatingHexagons"/>
    <dgm:cxn modelId="{043E1E98-A48A-463B-9B17-4F87505E1A3B}" type="presParOf" srcId="{C5D1AFA7-D052-4467-812E-94D8A16522C2}" destId="{73A4F62D-D7EF-448B-88D0-68F16F8CF157}" srcOrd="3" destOrd="0" presId="urn:microsoft.com/office/officeart/2008/layout/AlternatingHexagons"/>
    <dgm:cxn modelId="{91CA59D7-DEAC-46D0-9EF0-4C09EEDC339E}" type="presParOf" srcId="{C5D1AFA7-D052-4467-812E-94D8A16522C2}" destId="{3C3857B4-E788-40AE-AE92-6D0F8A8D60D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B791F-242D-4200-ACC4-D63F8F42021C}" type="doc">
      <dgm:prSet loTypeId="urn:microsoft.com/office/officeart/2005/8/layout/hierarchy1" loCatId="hierarchy" qsTypeId="urn:microsoft.com/office/officeart/2005/8/quickstyle/simple1" qsCatId="simple" csTypeId="urn:microsoft.com/office/officeart/2005/8/colors/colorful1#3" csCatId="colorful" phldr="1"/>
      <dgm:spPr/>
      <dgm:t>
        <a:bodyPr/>
        <a:lstStyle/>
        <a:p>
          <a:endParaRPr lang="es-EC"/>
        </a:p>
      </dgm:t>
    </dgm:pt>
    <dgm:pt modelId="{349F37F4-55D1-4953-BE81-7D34949CAF9A}">
      <dgm:prSet phldrT="[Texto]" custT="1"/>
      <dgm:spPr/>
      <dgm:t>
        <a:bodyPr/>
        <a:lstStyle/>
        <a:p>
          <a:r>
            <a:rPr lang="es-EC" sz="2000" dirty="0" smtClean="0">
              <a:latin typeface="Arial" pitchFamily="34" charset="0"/>
              <a:cs typeface="Arial" pitchFamily="34" charset="0"/>
            </a:rPr>
            <a:t>Variables </a:t>
          </a:r>
          <a:endParaRPr lang="es-EC" sz="2000" dirty="0">
            <a:latin typeface="Arial" pitchFamily="34" charset="0"/>
            <a:cs typeface="Arial" pitchFamily="34" charset="0"/>
          </a:endParaRPr>
        </a:p>
      </dgm:t>
    </dgm:pt>
    <dgm:pt modelId="{A6CB7B6A-33D7-4659-9DDA-99B376333A11}" type="parTrans" cxnId="{E915A65B-71DF-4011-9A01-C5A4156B4AA5}">
      <dgm:prSet/>
      <dgm:spPr/>
      <dgm:t>
        <a:bodyPr/>
        <a:lstStyle/>
        <a:p>
          <a:endParaRPr lang="es-EC" sz="3200">
            <a:latin typeface="Arial" pitchFamily="34" charset="0"/>
            <a:cs typeface="Arial" pitchFamily="34" charset="0"/>
          </a:endParaRPr>
        </a:p>
      </dgm:t>
    </dgm:pt>
    <dgm:pt modelId="{CC951EC0-E563-46E8-A5BF-4ECF7A733003}" type="sibTrans" cxnId="{E915A65B-71DF-4011-9A01-C5A4156B4AA5}">
      <dgm:prSet/>
      <dgm:spPr/>
      <dgm:t>
        <a:bodyPr/>
        <a:lstStyle/>
        <a:p>
          <a:endParaRPr lang="es-EC" sz="3200">
            <a:latin typeface="Arial" pitchFamily="34" charset="0"/>
            <a:cs typeface="Arial" pitchFamily="34" charset="0"/>
          </a:endParaRPr>
        </a:p>
      </dgm:t>
    </dgm:pt>
    <dgm:pt modelId="{4FBD10FD-48A0-4201-8108-AD90AE32FFB8}">
      <dgm:prSet phldrT="[Texto]" custT="1"/>
      <dgm:spPr/>
      <dgm:t>
        <a:bodyPr/>
        <a:lstStyle/>
        <a:p>
          <a:r>
            <a:rPr lang="es-EC" sz="2000" dirty="0" smtClean="0">
              <a:latin typeface="Arial" pitchFamily="34" charset="0"/>
              <a:cs typeface="Arial" pitchFamily="34" charset="0"/>
            </a:rPr>
            <a:t>Variable Independiente </a:t>
          </a:r>
          <a:endParaRPr lang="es-EC" sz="2000" dirty="0">
            <a:latin typeface="Arial" pitchFamily="34" charset="0"/>
            <a:cs typeface="Arial" pitchFamily="34" charset="0"/>
          </a:endParaRPr>
        </a:p>
      </dgm:t>
    </dgm:pt>
    <dgm:pt modelId="{39FC06E2-6271-47C0-BEB6-B7397B14E00F}" type="parTrans" cxnId="{85BB2535-6E75-4A5B-B64C-2F9C415391CA}">
      <dgm:prSet/>
      <dgm:spPr/>
      <dgm:t>
        <a:bodyPr/>
        <a:lstStyle/>
        <a:p>
          <a:endParaRPr lang="es-EC" sz="3200">
            <a:latin typeface="Arial" pitchFamily="34" charset="0"/>
            <a:cs typeface="Arial" pitchFamily="34" charset="0"/>
          </a:endParaRPr>
        </a:p>
      </dgm:t>
    </dgm:pt>
    <dgm:pt modelId="{9404842B-EA14-4E69-AD9D-F087BED5782E}" type="sibTrans" cxnId="{85BB2535-6E75-4A5B-B64C-2F9C415391CA}">
      <dgm:prSet/>
      <dgm:spPr/>
      <dgm:t>
        <a:bodyPr/>
        <a:lstStyle/>
        <a:p>
          <a:endParaRPr lang="es-EC" sz="3200">
            <a:latin typeface="Arial" pitchFamily="34" charset="0"/>
            <a:cs typeface="Arial" pitchFamily="34" charset="0"/>
          </a:endParaRPr>
        </a:p>
      </dgm:t>
    </dgm:pt>
    <dgm:pt modelId="{A8136D99-1515-43E8-BBDE-D975280C665E}">
      <dgm:prSet phldrT="[Texto]" custT="1"/>
      <dgm:spPr/>
      <dgm:t>
        <a:bodyPr/>
        <a:lstStyle/>
        <a:p>
          <a:r>
            <a:rPr lang="es-EC" sz="2000" dirty="0" smtClean="0">
              <a:latin typeface="Arial" pitchFamily="34" charset="0"/>
              <a:cs typeface="Arial" pitchFamily="34" charset="0"/>
            </a:rPr>
            <a:t>Seguridad </a:t>
          </a:r>
          <a:endParaRPr lang="es-EC" sz="2000" dirty="0">
            <a:latin typeface="Arial" pitchFamily="34" charset="0"/>
            <a:cs typeface="Arial" pitchFamily="34" charset="0"/>
          </a:endParaRPr>
        </a:p>
      </dgm:t>
    </dgm:pt>
    <dgm:pt modelId="{BE8F13D2-F4D6-41BE-9DC3-739F16E80130}" type="parTrans" cxnId="{61CAF6CF-334B-4D80-B1C4-C13584972F2C}">
      <dgm:prSet/>
      <dgm:spPr/>
      <dgm:t>
        <a:bodyPr/>
        <a:lstStyle/>
        <a:p>
          <a:endParaRPr lang="es-EC" sz="3200">
            <a:latin typeface="Arial" pitchFamily="34" charset="0"/>
            <a:cs typeface="Arial" pitchFamily="34" charset="0"/>
          </a:endParaRPr>
        </a:p>
      </dgm:t>
    </dgm:pt>
    <dgm:pt modelId="{B4C6001C-B7C4-4030-88C6-2F1CD1F8D961}" type="sibTrans" cxnId="{61CAF6CF-334B-4D80-B1C4-C13584972F2C}">
      <dgm:prSet/>
      <dgm:spPr/>
      <dgm:t>
        <a:bodyPr/>
        <a:lstStyle/>
        <a:p>
          <a:endParaRPr lang="es-EC" sz="3200">
            <a:latin typeface="Arial" pitchFamily="34" charset="0"/>
            <a:cs typeface="Arial" pitchFamily="34" charset="0"/>
          </a:endParaRPr>
        </a:p>
      </dgm:t>
    </dgm:pt>
    <dgm:pt modelId="{A18E1274-1C9B-46F1-AFC3-DECBB46E67C4}">
      <dgm:prSet phldrT="[Texto]" custT="1"/>
      <dgm:spPr/>
      <dgm:t>
        <a:bodyPr/>
        <a:lstStyle/>
        <a:p>
          <a:r>
            <a:rPr lang="es-EC" sz="2000" dirty="0" smtClean="0">
              <a:latin typeface="Arial" pitchFamily="34" charset="0"/>
              <a:cs typeface="Arial" pitchFamily="34" charset="0"/>
            </a:rPr>
            <a:t>Variable Dependiente </a:t>
          </a:r>
          <a:endParaRPr lang="es-EC" sz="2000" dirty="0">
            <a:latin typeface="Arial" pitchFamily="34" charset="0"/>
            <a:cs typeface="Arial" pitchFamily="34" charset="0"/>
          </a:endParaRPr>
        </a:p>
      </dgm:t>
    </dgm:pt>
    <dgm:pt modelId="{0C646139-37C7-42A7-AE94-1F142015C286}" type="parTrans" cxnId="{AAA51B47-60C6-4882-BE3E-5B3042B17CE3}">
      <dgm:prSet/>
      <dgm:spPr/>
      <dgm:t>
        <a:bodyPr/>
        <a:lstStyle/>
        <a:p>
          <a:endParaRPr lang="es-EC" sz="3200">
            <a:latin typeface="Arial" pitchFamily="34" charset="0"/>
            <a:cs typeface="Arial" pitchFamily="34" charset="0"/>
          </a:endParaRPr>
        </a:p>
      </dgm:t>
    </dgm:pt>
    <dgm:pt modelId="{6E4AF7E5-2CB6-47EE-BE1F-B3987308FB22}" type="sibTrans" cxnId="{AAA51B47-60C6-4882-BE3E-5B3042B17CE3}">
      <dgm:prSet/>
      <dgm:spPr/>
      <dgm:t>
        <a:bodyPr/>
        <a:lstStyle/>
        <a:p>
          <a:endParaRPr lang="es-EC" sz="3200">
            <a:latin typeface="Arial" pitchFamily="34" charset="0"/>
            <a:cs typeface="Arial" pitchFamily="34" charset="0"/>
          </a:endParaRPr>
        </a:p>
      </dgm:t>
    </dgm:pt>
    <dgm:pt modelId="{A484B412-8A50-4D72-855A-E279FA19F5FA}">
      <dgm:prSet phldrT="[Texto]" custT="1"/>
      <dgm:spPr/>
      <dgm:t>
        <a:bodyPr/>
        <a:lstStyle/>
        <a:p>
          <a:r>
            <a:rPr lang="es-EC" sz="2000" dirty="0" smtClean="0">
              <a:latin typeface="Arial" pitchFamily="34" charset="0"/>
              <a:cs typeface="Arial" pitchFamily="34" charset="0"/>
            </a:rPr>
            <a:t>Los Riesgos de Origen Antrópico</a:t>
          </a:r>
          <a:endParaRPr lang="es-EC" sz="2000" dirty="0">
            <a:latin typeface="Arial" pitchFamily="34" charset="0"/>
            <a:cs typeface="Arial" pitchFamily="34" charset="0"/>
          </a:endParaRPr>
        </a:p>
      </dgm:t>
    </dgm:pt>
    <dgm:pt modelId="{4532EC94-38E5-422C-A60F-73B6F7BCEB76}" type="parTrans" cxnId="{B199A0B8-8207-47EB-9195-C4A858EA462D}">
      <dgm:prSet/>
      <dgm:spPr/>
      <dgm:t>
        <a:bodyPr/>
        <a:lstStyle/>
        <a:p>
          <a:endParaRPr lang="es-EC" sz="3200">
            <a:latin typeface="Arial" pitchFamily="34" charset="0"/>
            <a:cs typeface="Arial" pitchFamily="34" charset="0"/>
          </a:endParaRPr>
        </a:p>
      </dgm:t>
    </dgm:pt>
    <dgm:pt modelId="{95180096-ABFE-400F-AE0E-0D73453669F2}" type="sibTrans" cxnId="{B199A0B8-8207-47EB-9195-C4A858EA462D}">
      <dgm:prSet/>
      <dgm:spPr/>
      <dgm:t>
        <a:bodyPr/>
        <a:lstStyle/>
        <a:p>
          <a:endParaRPr lang="es-EC" sz="3200">
            <a:latin typeface="Arial" pitchFamily="34" charset="0"/>
            <a:cs typeface="Arial" pitchFamily="34" charset="0"/>
          </a:endParaRPr>
        </a:p>
      </dgm:t>
    </dgm:pt>
    <dgm:pt modelId="{7C0EFDEE-4B9B-4FC0-9FBE-22C6CE4D51C2}" type="pres">
      <dgm:prSet presAssocID="{16FB791F-242D-4200-ACC4-D63F8F42021C}" presName="hierChild1" presStyleCnt="0">
        <dgm:presLayoutVars>
          <dgm:chPref val="1"/>
          <dgm:dir/>
          <dgm:animOne val="branch"/>
          <dgm:animLvl val="lvl"/>
          <dgm:resizeHandles/>
        </dgm:presLayoutVars>
      </dgm:prSet>
      <dgm:spPr/>
      <dgm:t>
        <a:bodyPr/>
        <a:lstStyle/>
        <a:p>
          <a:endParaRPr lang="es-EC"/>
        </a:p>
      </dgm:t>
    </dgm:pt>
    <dgm:pt modelId="{FAAE5D4B-83DA-447F-9900-1F609F6107DE}" type="pres">
      <dgm:prSet presAssocID="{349F37F4-55D1-4953-BE81-7D34949CAF9A}" presName="hierRoot1" presStyleCnt="0"/>
      <dgm:spPr/>
    </dgm:pt>
    <dgm:pt modelId="{31EC5882-C672-40C4-A479-B622C7AB37B0}" type="pres">
      <dgm:prSet presAssocID="{349F37F4-55D1-4953-BE81-7D34949CAF9A}" presName="composite" presStyleCnt="0"/>
      <dgm:spPr/>
    </dgm:pt>
    <dgm:pt modelId="{4F08F05B-B667-4125-B572-53A921E212E1}" type="pres">
      <dgm:prSet presAssocID="{349F37F4-55D1-4953-BE81-7D34949CAF9A}" presName="background" presStyleLbl="node0" presStyleIdx="0" presStyleCnt="1"/>
      <dgm:spPr/>
    </dgm:pt>
    <dgm:pt modelId="{4BDEF0BC-585D-46B8-B08A-B6D1721CD909}" type="pres">
      <dgm:prSet presAssocID="{349F37F4-55D1-4953-BE81-7D34949CAF9A}" presName="text" presStyleLbl="fgAcc0" presStyleIdx="0" presStyleCnt="1" custScaleX="144871">
        <dgm:presLayoutVars>
          <dgm:chPref val="3"/>
        </dgm:presLayoutVars>
      </dgm:prSet>
      <dgm:spPr/>
      <dgm:t>
        <a:bodyPr/>
        <a:lstStyle/>
        <a:p>
          <a:endParaRPr lang="es-EC"/>
        </a:p>
      </dgm:t>
    </dgm:pt>
    <dgm:pt modelId="{7B3FE3BB-AB54-42EB-B451-9FFF041FBCC2}" type="pres">
      <dgm:prSet presAssocID="{349F37F4-55D1-4953-BE81-7D34949CAF9A}" presName="hierChild2" presStyleCnt="0"/>
      <dgm:spPr/>
    </dgm:pt>
    <dgm:pt modelId="{EEE5FE4E-1BF3-4C42-B74F-62400A936BC0}" type="pres">
      <dgm:prSet presAssocID="{39FC06E2-6271-47C0-BEB6-B7397B14E00F}" presName="Name10" presStyleLbl="parChTrans1D2" presStyleIdx="0" presStyleCnt="2"/>
      <dgm:spPr/>
      <dgm:t>
        <a:bodyPr/>
        <a:lstStyle/>
        <a:p>
          <a:endParaRPr lang="es-EC"/>
        </a:p>
      </dgm:t>
    </dgm:pt>
    <dgm:pt modelId="{11327FE9-07B8-4CA2-AAF3-073D011DA4DB}" type="pres">
      <dgm:prSet presAssocID="{4FBD10FD-48A0-4201-8108-AD90AE32FFB8}" presName="hierRoot2" presStyleCnt="0"/>
      <dgm:spPr/>
    </dgm:pt>
    <dgm:pt modelId="{8583D756-18BF-4347-A418-A74F9E8F70DE}" type="pres">
      <dgm:prSet presAssocID="{4FBD10FD-48A0-4201-8108-AD90AE32FFB8}" presName="composite2" presStyleCnt="0"/>
      <dgm:spPr/>
    </dgm:pt>
    <dgm:pt modelId="{A928C159-2788-4963-8C02-8523B24E2EC6}" type="pres">
      <dgm:prSet presAssocID="{4FBD10FD-48A0-4201-8108-AD90AE32FFB8}" presName="background2" presStyleLbl="node2" presStyleIdx="0" presStyleCnt="2"/>
      <dgm:spPr/>
    </dgm:pt>
    <dgm:pt modelId="{B844B4E7-22DB-4C9D-AB6F-9E0F5BE469B9}" type="pres">
      <dgm:prSet presAssocID="{4FBD10FD-48A0-4201-8108-AD90AE32FFB8}" presName="text2" presStyleLbl="fgAcc2" presStyleIdx="0" presStyleCnt="2" custScaleX="278565">
        <dgm:presLayoutVars>
          <dgm:chPref val="3"/>
        </dgm:presLayoutVars>
      </dgm:prSet>
      <dgm:spPr/>
      <dgm:t>
        <a:bodyPr/>
        <a:lstStyle/>
        <a:p>
          <a:endParaRPr lang="es-EC"/>
        </a:p>
      </dgm:t>
    </dgm:pt>
    <dgm:pt modelId="{D3FF2A94-B5CB-4083-A346-365CA833C5D3}" type="pres">
      <dgm:prSet presAssocID="{4FBD10FD-48A0-4201-8108-AD90AE32FFB8}" presName="hierChild3" presStyleCnt="0"/>
      <dgm:spPr/>
    </dgm:pt>
    <dgm:pt modelId="{E3FCF685-B2B7-4A80-8A2F-B24D511CC50F}" type="pres">
      <dgm:prSet presAssocID="{BE8F13D2-F4D6-41BE-9DC3-739F16E80130}" presName="Name17" presStyleLbl="parChTrans1D3" presStyleIdx="0" presStyleCnt="2"/>
      <dgm:spPr/>
      <dgm:t>
        <a:bodyPr/>
        <a:lstStyle/>
        <a:p>
          <a:endParaRPr lang="es-EC"/>
        </a:p>
      </dgm:t>
    </dgm:pt>
    <dgm:pt modelId="{20AE3D32-166C-42C5-B3C9-D2819FE519F7}" type="pres">
      <dgm:prSet presAssocID="{A8136D99-1515-43E8-BBDE-D975280C665E}" presName="hierRoot3" presStyleCnt="0"/>
      <dgm:spPr/>
    </dgm:pt>
    <dgm:pt modelId="{173B1ACC-8CE6-4445-92D3-D97F6D9208E1}" type="pres">
      <dgm:prSet presAssocID="{A8136D99-1515-43E8-BBDE-D975280C665E}" presName="composite3" presStyleCnt="0"/>
      <dgm:spPr/>
    </dgm:pt>
    <dgm:pt modelId="{23C5CD1B-A675-47D2-B766-74ABDC9BE0F0}" type="pres">
      <dgm:prSet presAssocID="{A8136D99-1515-43E8-BBDE-D975280C665E}" presName="background3" presStyleLbl="node3" presStyleIdx="0" presStyleCnt="2"/>
      <dgm:spPr/>
    </dgm:pt>
    <dgm:pt modelId="{EFF2E061-0CAA-4D2A-A500-A84ABB294FCE}" type="pres">
      <dgm:prSet presAssocID="{A8136D99-1515-43E8-BBDE-D975280C665E}" presName="text3" presStyleLbl="fgAcc3" presStyleIdx="0" presStyleCnt="2" custScaleX="189368">
        <dgm:presLayoutVars>
          <dgm:chPref val="3"/>
        </dgm:presLayoutVars>
      </dgm:prSet>
      <dgm:spPr/>
      <dgm:t>
        <a:bodyPr/>
        <a:lstStyle/>
        <a:p>
          <a:endParaRPr lang="es-EC"/>
        </a:p>
      </dgm:t>
    </dgm:pt>
    <dgm:pt modelId="{DA67A746-5442-4FD7-B0D9-DBAFF021D3D4}" type="pres">
      <dgm:prSet presAssocID="{A8136D99-1515-43E8-BBDE-D975280C665E}" presName="hierChild4" presStyleCnt="0"/>
      <dgm:spPr/>
    </dgm:pt>
    <dgm:pt modelId="{2AF433C3-4C45-471B-BF34-93807DD4D4FC}" type="pres">
      <dgm:prSet presAssocID="{0C646139-37C7-42A7-AE94-1F142015C286}" presName="Name10" presStyleLbl="parChTrans1D2" presStyleIdx="1" presStyleCnt="2"/>
      <dgm:spPr/>
      <dgm:t>
        <a:bodyPr/>
        <a:lstStyle/>
        <a:p>
          <a:endParaRPr lang="es-EC"/>
        </a:p>
      </dgm:t>
    </dgm:pt>
    <dgm:pt modelId="{F649D961-776C-4A4B-AB66-A3DB1F66AE10}" type="pres">
      <dgm:prSet presAssocID="{A18E1274-1C9B-46F1-AFC3-DECBB46E67C4}" presName="hierRoot2" presStyleCnt="0"/>
      <dgm:spPr/>
    </dgm:pt>
    <dgm:pt modelId="{0AAF8BC2-B6A3-417D-8DEA-3FEDFCB198CD}" type="pres">
      <dgm:prSet presAssocID="{A18E1274-1C9B-46F1-AFC3-DECBB46E67C4}" presName="composite2" presStyleCnt="0"/>
      <dgm:spPr/>
    </dgm:pt>
    <dgm:pt modelId="{B5AC8834-7191-4ECB-AC99-03C341BF03B2}" type="pres">
      <dgm:prSet presAssocID="{A18E1274-1C9B-46F1-AFC3-DECBB46E67C4}" presName="background2" presStyleLbl="node2" presStyleIdx="1" presStyleCnt="2"/>
      <dgm:spPr/>
    </dgm:pt>
    <dgm:pt modelId="{260D938B-FD53-4498-9909-D552814EE13A}" type="pres">
      <dgm:prSet presAssocID="{A18E1274-1C9B-46F1-AFC3-DECBB46E67C4}" presName="text2" presStyleLbl="fgAcc2" presStyleIdx="1" presStyleCnt="2" custScaleX="259309">
        <dgm:presLayoutVars>
          <dgm:chPref val="3"/>
        </dgm:presLayoutVars>
      </dgm:prSet>
      <dgm:spPr/>
      <dgm:t>
        <a:bodyPr/>
        <a:lstStyle/>
        <a:p>
          <a:endParaRPr lang="es-EC"/>
        </a:p>
      </dgm:t>
    </dgm:pt>
    <dgm:pt modelId="{684CE400-23FC-4E68-9A38-AA3CA593DC95}" type="pres">
      <dgm:prSet presAssocID="{A18E1274-1C9B-46F1-AFC3-DECBB46E67C4}" presName="hierChild3" presStyleCnt="0"/>
      <dgm:spPr/>
    </dgm:pt>
    <dgm:pt modelId="{A7CEB411-DC35-4C64-98DF-76741C519653}" type="pres">
      <dgm:prSet presAssocID="{4532EC94-38E5-422C-A60F-73B6F7BCEB76}" presName="Name17" presStyleLbl="parChTrans1D3" presStyleIdx="1" presStyleCnt="2"/>
      <dgm:spPr/>
      <dgm:t>
        <a:bodyPr/>
        <a:lstStyle/>
        <a:p>
          <a:endParaRPr lang="es-EC"/>
        </a:p>
      </dgm:t>
    </dgm:pt>
    <dgm:pt modelId="{9A3C6D05-3A07-491E-8807-43A9AEAE8891}" type="pres">
      <dgm:prSet presAssocID="{A484B412-8A50-4D72-855A-E279FA19F5FA}" presName="hierRoot3" presStyleCnt="0"/>
      <dgm:spPr/>
    </dgm:pt>
    <dgm:pt modelId="{4AEFA13D-6A9B-4B4D-80B3-8CB65D7E89BC}" type="pres">
      <dgm:prSet presAssocID="{A484B412-8A50-4D72-855A-E279FA19F5FA}" presName="composite3" presStyleCnt="0"/>
      <dgm:spPr/>
    </dgm:pt>
    <dgm:pt modelId="{5F38B4C0-7164-4DA3-913D-11DA50032049}" type="pres">
      <dgm:prSet presAssocID="{A484B412-8A50-4D72-855A-E279FA19F5FA}" presName="background3" presStyleLbl="node3" presStyleIdx="1" presStyleCnt="2"/>
      <dgm:spPr/>
    </dgm:pt>
    <dgm:pt modelId="{6AAA9F25-1880-4572-92A2-8BC62B08BBA1}" type="pres">
      <dgm:prSet presAssocID="{A484B412-8A50-4D72-855A-E279FA19F5FA}" presName="text3" presStyleLbl="fgAcc3" presStyleIdx="1" presStyleCnt="2" custScaleX="382976">
        <dgm:presLayoutVars>
          <dgm:chPref val="3"/>
        </dgm:presLayoutVars>
      </dgm:prSet>
      <dgm:spPr/>
      <dgm:t>
        <a:bodyPr/>
        <a:lstStyle/>
        <a:p>
          <a:endParaRPr lang="es-EC"/>
        </a:p>
      </dgm:t>
    </dgm:pt>
    <dgm:pt modelId="{F101F48C-247A-45AB-B078-2B082D3FCB22}" type="pres">
      <dgm:prSet presAssocID="{A484B412-8A50-4D72-855A-E279FA19F5FA}" presName="hierChild4" presStyleCnt="0"/>
      <dgm:spPr/>
    </dgm:pt>
  </dgm:ptLst>
  <dgm:cxnLst>
    <dgm:cxn modelId="{E915A65B-71DF-4011-9A01-C5A4156B4AA5}" srcId="{16FB791F-242D-4200-ACC4-D63F8F42021C}" destId="{349F37F4-55D1-4953-BE81-7D34949CAF9A}" srcOrd="0" destOrd="0" parTransId="{A6CB7B6A-33D7-4659-9DDA-99B376333A11}" sibTransId="{CC951EC0-E563-46E8-A5BF-4ECF7A733003}"/>
    <dgm:cxn modelId="{387924F0-283B-4C81-AA48-843F9456F783}" type="presOf" srcId="{BE8F13D2-F4D6-41BE-9DC3-739F16E80130}" destId="{E3FCF685-B2B7-4A80-8A2F-B24D511CC50F}" srcOrd="0" destOrd="0" presId="urn:microsoft.com/office/officeart/2005/8/layout/hierarchy1"/>
    <dgm:cxn modelId="{CD8B4D09-04C8-4428-9689-82B48C5780BC}" type="presOf" srcId="{349F37F4-55D1-4953-BE81-7D34949CAF9A}" destId="{4BDEF0BC-585D-46B8-B08A-B6D1721CD909}" srcOrd="0" destOrd="0" presId="urn:microsoft.com/office/officeart/2005/8/layout/hierarchy1"/>
    <dgm:cxn modelId="{AAA51B47-60C6-4882-BE3E-5B3042B17CE3}" srcId="{349F37F4-55D1-4953-BE81-7D34949CAF9A}" destId="{A18E1274-1C9B-46F1-AFC3-DECBB46E67C4}" srcOrd="1" destOrd="0" parTransId="{0C646139-37C7-42A7-AE94-1F142015C286}" sibTransId="{6E4AF7E5-2CB6-47EE-BE1F-B3987308FB22}"/>
    <dgm:cxn modelId="{EB76E9E1-E98D-4013-A80F-5F1A6EEFB7DD}" type="presOf" srcId="{A8136D99-1515-43E8-BBDE-D975280C665E}" destId="{EFF2E061-0CAA-4D2A-A500-A84ABB294FCE}" srcOrd="0" destOrd="0" presId="urn:microsoft.com/office/officeart/2005/8/layout/hierarchy1"/>
    <dgm:cxn modelId="{8CE714D8-F3F4-45B1-A12D-250CFF7940C7}" type="presOf" srcId="{16FB791F-242D-4200-ACC4-D63F8F42021C}" destId="{7C0EFDEE-4B9B-4FC0-9FBE-22C6CE4D51C2}" srcOrd="0" destOrd="0" presId="urn:microsoft.com/office/officeart/2005/8/layout/hierarchy1"/>
    <dgm:cxn modelId="{FFC22EDD-FB8F-46C7-A666-B02076327060}" type="presOf" srcId="{A484B412-8A50-4D72-855A-E279FA19F5FA}" destId="{6AAA9F25-1880-4572-92A2-8BC62B08BBA1}" srcOrd="0" destOrd="0" presId="urn:microsoft.com/office/officeart/2005/8/layout/hierarchy1"/>
    <dgm:cxn modelId="{73BBE9B6-DD86-4094-B495-2EE2B7239CBA}" type="presOf" srcId="{0C646139-37C7-42A7-AE94-1F142015C286}" destId="{2AF433C3-4C45-471B-BF34-93807DD4D4FC}" srcOrd="0" destOrd="0" presId="urn:microsoft.com/office/officeart/2005/8/layout/hierarchy1"/>
    <dgm:cxn modelId="{B199A0B8-8207-47EB-9195-C4A858EA462D}" srcId="{A18E1274-1C9B-46F1-AFC3-DECBB46E67C4}" destId="{A484B412-8A50-4D72-855A-E279FA19F5FA}" srcOrd="0" destOrd="0" parTransId="{4532EC94-38E5-422C-A60F-73B6F7BCEB76}" sibTransId="{95180096-ABFE-400F-AE0E-0D73453669F2}"/>
    <dgm:cxn modelId="{C18483D8-8EE0-495F-BD6F-95A0B3565BE0}" type="presOf" srcId="{A18E1274-1C9B-46F1-AFC3-DECBB46E67C4}" destId="{260D938B-FD53-4498-9909-D552814EE13A}" srcOrd="0" destOrd="0" presId="urn:microsoft.com/office/officeart/2005/8/layout/hierarchy1"/>
    <dgm:cxn modelId="{61CAF6CF-334B-4D80-B1C4-C13584972F2C}" srcId="{4FBD10FD-48A0-4201-8108-AD90AE32FFB8}" destId="{A8136D99-1515-43E8-BBDE-D975280C665E}" srcOrd="0" destOrd="0" parTransId="{BE8F13D2-F4D6-41BE-9DC3-739F16E80130}" sibTransId="{B4C6001C-B7C4-4030-88C6-2F1CD1F8D961}"/>
    <dgm:cxn modelId="{85BB2535-6E75-4A5B-B64C-2F9C415391CA}" srcId="{349F37F4-55D1-4953-BE81-7D34949CAF9A}" destId="{4FBD10FD-48A0-4201-8108-AD90AE32FFB8}" srcOrd="0" destOrd="0" parTransId="{39FC06E2-6271-47C0-BEB6-B7397B14E00F}" sibTransId="{9404842B-EA14-4E69-AD9D-F087BED5782E}"/>
    <dgm:cxn modelId="{4F4B4F99-7506-4154-8F05-9B811D67D474}" type="presOf" srcId="{4FBD10FD-48A0-4201-8108-AD90AE32FFB8}" destId="{B844B4E7-22DB-4C9D-AB6F-9E0F5BE469B9}" srcOrd="0" destOrd="0" presId="urn:microsoft.com/office/officeart/2005/8/layout/hierarchy1"/>
    <dgm:cxn modelId="{C32587E8-3DD4-40F2-BBFE-0DC60A0136DC}" type="presOf" srcId="{4532EC94-38E5-422C-A60F-73B6F7BCEB76}" destId="{A7CEB411-DC35-4C64-98DF-76741C519653}" srcOrd="0" destOrd="0" presId="urn:microsoft.com/office/officeart/2005/8/layout/hierarchy1"/>
    <dgm:cxn modelId="{EE81FC63-D354-4908-93F9-70DE90493798}" type="presOf" srcId="{39FC06E2-6271-47C0-BEB6-B7397B14E00F}" destId="{EEE5FE4E-1BF3-4C42-B74F-62400A936BC0}" srcOrd="0" destOrd="0" presId="urn:microsoft.com/office/officeart/2005/8/layout/hierarchy1"/>
    <dgm:cxn modelId="{F66F7F99-A8B1-4D9B-9972-FE9C48B9AF69}" type="presParOf" srcId="{7C0EFDEE-4B9B-4FC0-9FBE-22C6CE4D51C2}" destId="{FAAE5D4B-83DA-447F-9900-1F609F6107DE}" srcOrd="0" destOrd="0" presId="urn:microsoft.com/office/officeart/2005/8/layout/hierarchy1"/>
    <dgm:cxn modelId="{BF583C12-99D2-46CB-A22D-2F5F6C4D00F3}" type="presParOf" srcId="{FAAE5D4B-83DA-447F-9900-1F609F6107DE}" destId="{31EC5882-C672-40C4-A479-B622C7AB37B0}" srcOrd="0" destOrd="0" presId="urn:microsoft.com/office/officeart/2005/8/layout/hierarchy1"/>
    <dgm:cxn modelId="{8CEFF0A8-00ED-4F0B-AD4F-EFE106C0200B}" type="presParOf" srcId="{31EC5882-C672-40C4-A479-B622C7AB37B0}" destId="{4F08F05B-B667-4125-B572-53A921E212E1}" srcOrd="0" destOrd="0" presId="urn:microsoft.com/office/officeart/2005/8/layout/hierarchy1"/>
    <dgm:cxn modelId="{CAD37FB8-4972-48B2-9471-61B42904854D}" type="presParOf" srcId="{31EC5882-C672-40C4-A479-B622C7AB37B0}" destId="{4BDEF0BC-585D-46B8-B08A-B6D1721CD909}" srcOrd="1" destOrd="0" presId="urn:microsoft.com/office/officeart/2005/8/layout/hierarchy1"/>
    <dgm:cxn modelId="{C260B7D2-0217-4F14-A959-B4ADDADBAF61}" type="presParOf" srcId="{FAAE5D4B-83DA-447F-9900-1F609F6107DE}" destId="{7B3FE3BB-AB54-42EB-B451-9FFF041FBCC2}" srcOrd="1" destOrd="0" presId="urn:microsoft.com/office/officeart/2005/8/layout/hierarchy1"/>
    <dgm:cxn modelId="{1345E37E-CAF4-46F8-B19B-EBBBDE0A4EDD}" type="presParOf" srcId="{7B3FE3BB-AB54-42EB-B451-9FFF041FBCC2}" destId="{EEE5FE4E-1BF3-4C42-B74F-62400A936BC0}" srcOrd="0" destOrd="0" presId="urn:microsoft.com/office/officeart/2005/8/layout/hierarchy1"/>
    <dgm:cxn modelId="{46241358-F382-49EF-9572-975CA3700B3E}" type="presParOf" srcId="{7B3FE3BB-AB54-42EB-B451-9FFF041FBCC2}" destId="{11327FE9-07B8-4CA2-AAF3-073D011DA4DB}" srcOrd="1" destOrd="0" presId="urn:microsoft.com/office/officeart/2005/8/layout/hierarchy1"/>
    <dgm:cxn modelId="{4442D23A-876F-4367-AB7B-075711A9B65B}" type="presParOf" srcId="{11327FE9-07B8-4CA2-AAF3-073D011DA4DB}" destId="{8583D756-18BF-4347-A418-A74F9E8F70DE}" srcOrd="0" destOrd="0" presId="urn:microsoft.com/office/officeart/2005/8/layout/hierarchy1"/>
    <dgm:cxn modelId="{AB6F6AC5-A361-49FF-B784-D436F04767ED}" type="presParOf" srcId="{8583D756-18BF-4347-A418-A74F9E8F70DE}" destId="{A928C159-2788-4963-8C02-8523B24E2EC6}" srcOrd="0" destOrd="0" presId="urn:microsoft.com/office/officeart/2005/8/layout/hierarchy1"/>
    <dgm:cxn modelId="{65279591-AB0B-41C9-A971-2381193EB4F1}" type="presParOf" srcId="{8583D756-18BF-4347-A418-A74F9E8F70DE}" destId="{B844B4E7-22DB-4C9D-AB6F-9E0F5BE469B9}" srcOrd="1" destOrd="0" presId="urn:microsoft.com/office/officeart/2005/8/layout/hierarchy1"/>
    <dgm:cxn modelId="{D59BE1EE-EAF0-469E-8EC8-6B463E442385}" type="presParOf" srcId="{11327FE9-07B8-4CA2-AAF3-073D011DA4DB}" destId="{D3FF2A94-B5CB-4083-A346-365CA833C5D3}" srcOrd="1" destOrd="0" presId="urn:microsoft.com/office/officeart/2005/8/layout/hierarchy1"/>
    <dgm:cxn modelId="{E4D19368-956C-4AB4-8AAE-69BF777BE932}" type="presParOf" srcId="{D3FF2A94-B5CB-4083-A346-365CA833C5D3}" destId="{E3FCF685-B2B7-4A80-8A2F-B24D511CC50F}" srcOrd="0" destOrd="0" presId="urn:microsoft.com/office/officeart/2005/8/layout/hierarchy1"/>
    <dgm:cxn modelId="{C3D9AC15-CE6F-4DDF-BB59-87A11DC51651}" type="presParOf" srcId="{D3FF2A94-B5CB-4083-A346-365CA833C5D3}" destId="{20AE3D32-166C-42C5-B3C9-D2819FE519F7}" srcOrd="1" destOrd="0" presId="urn:microsoft.com/office/officeart/2005/8/layout/hierarchy1"/>
    <dgm:cxn modelId="{42C17343-AEF1-4847-976A-F3705B3C4583}" type="presParOf" srcId="{20AE3D32-166C-42C5-B3C9-D2819FE519F7}" destId="{173B1ACC-8CE6-4445-92D3-D97F6D9208E1}" srcOrd="0" destOrd="0" presId="urn:microsoft.com/office/officeart/2005/8/layout/hierarchy1"/>
    <dgm:cxn modelId="{A47C4511-D04A-4F3C-932E-09A70CE32BBC}" type="presParOf" srcId="{173B1ACC-8CE6-4445-92D3-D97F6D9208E1}" destId="{23C5CD1B-A675-47D2-B766-74ABDC9BE0F0}" srcOrd="0" destOrd="0" presId="urn:microsoft.com/office/officeart/2005/8/layout/hierarchy1"/>
    <dgm:cxn modelId="{8E2F2FBA-1E3D-4ECD-826B-01AC8C6BFA9A}" type="presParOf" srcId="{173B1ACC-8CE6-4445-92D3-D97F6D9208E1}" destId="{EFF2E061-0CAA-4D2A-A500-A84ABB294FCE}" srcOrd="1" destOrd="0" presId="urn:microsoft.com/office/officeart/2005/8/layout/hierarchy1"/>
    <dgm:cxn modelId="{A0A2B8F6-BAF5-48A8-98C8-F15522686227}" type="presParOf" srcId="{20AE3D32-166C-42C5-B3C9-D2819FE519F7}" destId="{DA67A746-5442-4FD7-B0D9-DBAFF021D3D4}" srcOrd="1" destOrd="0" presId="urn:microsoft.com/office/officeart/2005/8/layout/hierarchy1"/>
    <dgm:cxn modelId="{1824A057-DB58-4C2A-A305-5741DF276079}" type="presParOf" srcId="{7B3FE3BB-AB54-42EB-B451-9FFF041FBCC2}" destId="{2AF433C3-4C45-471B-BF34-93807DD4D4FC}" srcOrd="2" destOrd="0" presId="urn:microsoft.com/office/officeart/2005/8/layout/hierarchy1"/>
    <dgm:cxn modelId="{4E114454-22A7-4711-9D90-0E87733B64E3}" type="presParOf" srcId="{7B3FE3BB-AB54-42EB-B451-9FFF041FBCC2}" destId="{F649D961-776C-4A4B-AB66-A3DB1F66AE10}" srcOrd="3" destOrd="0" presId="urn:microsoft.com/office/officeart/2005/8/layout/hierarchy1"/>
    <dgm:cxn modelId="{F1DFFE22-952F-4A67-955C-376A4ADD971A}" type="presParOf" srcId="{F649D961-776C-4A4B-AB66-A3DB1F66AE10}" destId="{0AAF8BC2-B6A3-417D-8DEA-3FEDFCB198CD}" srcOrd="0" destOrd="0" presId="urn:microsoft.com/office/officeart/2005/8/layout/hierarchy1"/>
    <dgm:cxn modelId="{432F238E-7D0B-4685-A631-F504779E2E0A}" type="presParOf" srcId="{0AAF8BC2-B6A3-417D-8DEA-3FEDFCB198CD}" destId="{B5AC8834-7191-4ECB-AC99-03C341BF03B2}" srcOrd="0" destOrd="0" presId="urn:microsoft.com/office/officeart/2005/8/layout/hierarchy1"/>
    <dgm:cxn modelId="{B7107E52-603B-4DB4-9C07-5F4F552C5FC2}" type="presParOf" srcId="{0AAF8BC2-B6A3-417D-8DEA-3FEDFCB198CD}" destId="{260D938B-FD53-4498-9909-D552814EE13A}" srcOrd="1" destOrd="0" presId="urn:microsoft.com/office/officeart/2005/8/layout/hierarchy1"/>
    <dgm:cxn modelId="{7B92DC3C-0933-49AC-BEA4-C4640C3BE3B2}" type="presParOf" srcId="{F649D961-776C-4A4B-AB66-A3DB1F66AE10}" destId="{684CE400-23FC-4E68-9A38-AA3CA593DC95}" srcOrd="1" destOrd="0" presId="urn:microsoft.com/office/officeart/2005/8/layout/hierarchy1"/>
    <dgm:cxn modelId="{8B197D9B-DFC5-47BF-A8D6-34A1569F026D}" type="presParOf" srcId="{684CE400-23FC-4E68-9A38-AA3CA593DC95}" destId="{A7CEB411-DC35-4C64-98DF-76741C519653}" srcOrd="0" destOrd="0" presId="urn:microsoft.com/office/officeart/2005/8/layout/hierarchy1"/>
    <dgm:cxn modelId="{92D7B5CF-AE33-4BAF-9863-AA81D17CC116}" type="presParOf" srcId="{684CE400-23FC-4E68-9A38-AA3CA593DC95}" destId="{9A3C6D05-3A07-491E-8807-43A9AEAE8891}" srcOrd="1" destOrd="0" presId="urn:microsoft.com/office/officeart/2005/8/layout/hierarchy1"/>
    <dgm:cxn modelId="{BBFD6188-24F9-4B75-8427-16DE660F95B9}" type="presParOf" srcId="{9A3C6D05-3A07-491E-8807-43A9AEAE8891}" destId="{4AEFA13D-6A9B-4B4D-80B3-8CB65D7E89BC}" srcOrd="0" destOrd="0" presId="urn:microsoft.com/office/officeart/2005/8/layout/hierarchy1"/>
    <dgm:cxn modelId="{307F5FDD-9074-4D1D-8783-869272B97FEF}" type="presParOf" srcId="{4AEFA13D-6A9B-4B4D-80B3-8CB65D7E89BC}" destId="{5F38B4C0-7164-4DA3-913D-11DA50032049}" srcOrd="0" destOrd="0" presId="urn:microsoft.com/office/officeart/2005/8/layout/hierarchy1"/>
    <dgm:cxn modelId="{53D2CE29-837C-45C1-B96B-3D84BFD1A8EC}" type="presParOf" srcId="{4AEFA13D-6A9B-4B4D-80B3-8CB65D7E89BC}" destId="{6AAA9F25-1880-4572-92A2-8BC62B08BBA1}" srcOrd="1" destOrd="0" presId="urn:microsoft.com/office/officeart/2005/8/layout/hierarchy1"/>
    <dgm:cxn modelId="{22DBC79C-0B55-4311-8BF1-F481F9EC3187}" type="presParOf" srcId="{9A3C6D05-3A07-491E-8807-43A9AEAE8891}" destId="{F101F48C-247A-45AB-B078-2B082D3FCB2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E9E2F7-0C81-4599-BC50-23D8F62B3001}" type="doc">
      <dgm:prSet loTypeId="urn:microsoft.com/office/officeart/2005/8/layout/hList9" loCatId="list" qsTypeId="urn:microsoft.com/office/officeart/2005/8/quickstyle/simple1" qsCatId="simple" csTypeId="urn:microsoft.com/office/officeart/2005/8/colors/colorful1#4" csCatId="colorful" phldr="1"/>
      <dgm:spPr/>
      <dgm:t>
        <a:bodyPr/>
        <a:lstStyle/>
        <a:p>
          <a:endParaRPr lang="es-EC"/>
        </a:p>
      </dgm:t>
    </dgm:pt>
    <dgm:pt modelId="{00631817-FF69-4189-84FB-0666DDE380E1}">
      <dgm:prSet phldrT="[Texto]" custT="1"/>
      <dgm:spPr/>
      <dgm:t>
        <a:bodyPr/>
        <a:lstStyle/>
        <a:p>
          <a:r>
            <a:rPr lang="es-EC" sz="1800" dirty="0" smtClean="0">
              <a:latin typeface="Arial" pitchFamily="34" charset="0"/>
              <a:cs typeface="Arial" pitchFamily="34" charset="0"/>
            </a:rPr>
            <a:t>Paradigma</a:t>
          </a:r>
          <a:endParaRPr lang="es-EC" sz="1800" dirty="0">
            <a:latin typeface="Arial" pitchFamily="34" charset="0"/>
            <a:cs typeface="Arial" pitchFamily="34" charset="0"/>
          </a:endParaRPr>
        </a:p>
      </dgm:t>
    </dgm:pt>
    <dgm:pt modelId="{2682161A-8EC7-4B51-AF3B-CC31067DC0D3}" type="parTrans" cxnId="{63E36B62-E3F3-4332-8E52-6D37B39DA6B6}">
      <dgm:prSet/>
      <dgm:spPr/>
      <dgm:t>
        <a:bodyPr/>
        <a:lstStyle/>
        <a:p>
          <a:endParaRPr lang="es-EC"/>
        </a:p>
      </dgm:t>
    </dgm:pt>
    <dgm:pt modelId="{8C42FDB7-0E73-4B8E-B148-48BC0E9B8D92}" type="sibTrans" cxnId="{63E36B62-E3F3-4332-8E52-6D37B39DA6B6}">
      <dgm:prSet/>
      <dgm:spPr/>
      <dgm:t>
        <a:bodyPr/>
        <a:lstStyle/>
        <a:p>
          <a:endParaRPr lang="es-EC"/>
        </a:p>
      </dgm:t>
    </dgm:pt>
    <dgm:pt modelId="{AE103A43-F5A1-453B-A674-2DF47086006C}">
      <dgm:prSet phldrT="[Texto]"/>
      <dgm:spPr/>
      <dgm:t>
        <a:bodyPr/>
        <a:lstStyle/>
        <a:p>
          <a:pPr algn="just"/>
          <a:r>
            <a:rPr lang="es-EC" b="1" dirty="0" smtClean="0">
              <a:latin typeface="Arial" pitchFamily="34" charset="0"/>
              <a:cs typeface="Arial" pitchFamily="34" charset="0"/>
            </a:rPr>
            <a:t>Cualitativo</a:t>
          </a:r>
          <a:r>
            <a:rPr lang="es-EC" dirty="0" smtClean="0">
              <a:latin typeface="Arial" pitchFamily="34" charset="0"/>
              <a:cs typeface="Arial" pitchFamily="34" charset="0"/>
            </a:rPr>
            <a:t>: describir las preguntas e instrumentos  para recolectar la información</a:t>
          </a:r>
          <a:endParaRPr lang="es-EC" dirty="0">
            <a:latin typeface="Arial" pitchFamily="34" charset="0"/>
            <a:cs typeface="Arial" pitchFamily="34" charset="0"/>
          </a:endParaRPr>
        </a:p>
      </dgm:t>
    </dgm:pt>
    <dgm:pt modelId="{185E7052-7F04-4BC3-BF95-9C08A774ACEB}" type="parTrans" cxnId="{378C375F-5A4D-4469-A20E-34F226CC4968}">
      <dgm:prSet/>
      <dgm:spPr/>
      <dgm:t>
        <a:bodyPr/>
        <a:lstStyle/>
        <a:p>
          <a:endParaRPr lang="es-EC"/>
        </a:p>
      </dgm:t>
    </dgm:pt>
    <dgm:pt modelId="{E766ABD9-5C81-4678-85A8-A1CC4CAA8E07}" type="sibTrans" cxnId="{378C375F-5A4D-4469-A20E-34F226CC4968}">
      <dgm:prSet/>
      <dgm:spPr/>
      <dgm:t>
        <a:bodyPr/>
        <a:lstStyle/>
        <a:p>
          <a:endParaRPr lang="es-EC"/>
        </a:p>
      </dgm:t>
    </dgm:pt>
    <dgm:pt modelId="{C5511720-59F8-4CA1-B3C5-C9E98CE7A18D}">
      <dgm:prSet phldrT="[Texto]"/>
      <dgm:spPr/>
      <dgm:t>
        <a:bodyPr/>
        <a:lstStyle/>
        <a:p>
          <a:pPr algn="just"/>
          <a:r>
            <a:rPr lang="es-EC" b="1" dirty="0" smtClean="0">
              <a:latin typeface="Arial" pitchFamily="34" charset="0"/>
              <a:cs typeface="Arial" pitchFamily="34" charset="0"/>
            </a:rPr>
            <a:t>Cuantitativo:</a:t>
          </a:r>
          <a:r>
            <a:rPr lang="es-EC" dirty="0" smtClean="0">
              <a:latin typeface="Arial" pitchFamily="34" charset="0"/>
              <a:cs typeface="Arial" pitchFamily="34" charset="0"/>
            </a:rPr>
            <a:t> establece el nivel de afectación de cada uno de los riesgos identificados </a:t>
          </a:r>
          <a:endParaRPr lang="es-EC" dirty="0">
            <a:latin typeface="Arial" pitchFamily="34" charset="0"/>
            <a:cs typeface="Arial" pitchFamily="34" charset="0"/>
          </a:endParaRPr>
        </a:p>
      </dgm:t>
    </dgm:pt>
    <dgm:pt modelId="{D0EC9FB7-45A5-40F9-89FD-F95A3D8C4150}" type="parTrans" cxnId="{2AAE76E7-4CDD-41E6-AEB7-53EB7DA2EC41}">
      <dgm:prSet/>
      <dgm:spPr/>
      <dgm:t>
        <a:bodyPr/>
        <a:lstStyle/>
        <a:p>
          <a:endParaRPr lang="es-EC"/>
        </a:p>
      </dgm:t>
    </dgm:pt>
    <dgm:pt modelId="{45EA0901-4F9E-4F47-A2A7-9C4289FA18AC}" type="sibTrans" cxnId="{2AAE76E7-4CDD-41E6-AEB7-53EB7DA2EC41}">
      <dgm:prSet/>
      <dgm:spPr/>
      <dgm:t>
        <a:bodyPr/>
        <a:lstStyle/>
        <a:p>
          <a:endParaRPr lang="es-EC"/>
        </a:p>
      </dgm:t>
    </dgm:pt>
    <dgm:pt modelId="{FCBC7303-2F0E-45D7-B297-ADFBEA770895}">
      <dgm:prSet phldrT="[Texto]" custT="1"/>
      <dgm:spPr/>
      <dgm:t>
        <a:bodyPr/>
        <a:lstStyle/>
        <a:p>
          <a:r>
            <a:rPr lang="es-EC" sz="1600" dirty="0" smtClean="0">
              <a:latin typeface="Arial" pitchFamily="34" charset="0"/>
              <a:cs typeface="Arial" pitchFamily="34" charset="0"/>
            </a:rPr>
            <a:t>Tipos de investigación</a:t>
          </a:r>
          <a:endParaRPr lang="es-EC" sz="1600" dirty="0">
            <a:latin typeface="Arial" pitchFamily="34" charset="0"/>
            <a:cs typeface="Arial" pitchFamily="34" charset="0"/>
          </a:endParaRPr>
        </a:p>
      </dgm:t>
    </dgm:pt>
    <dgm:pt modelId="{BFEE2501-68DD-421D-8195-F9BCF80F278A}" type="parTrans" cxnId="{5A2908F3-95D5-4138-97CA-CB4639E96C25}">
      <dgm:prSet/>
      <dgm:spPr/>
      <dgm:t>
        <a:bodyPr/>
        <a:lstStyle/>
        <a:p>
          <a:endParaRPr lang="es-EC"/>
        </a:p>
      </dgm:t>
    </dgm:pt>
    <dgm:pt modelId="{9398E856-7C1C-4266-A97E-411156E81560}" type="sibTrans" cxnId="{5A2908F3-95D5-4138-97CA-CB4639E96C25}">
      <dgm:prSet/>
      <dgm:spPr/>
      <dgm:t>
        <a:bodyPr/>
        <a:lstStyle/>
        <a:p>
          <a:endParaRPr lang="es-EC"/>
        </a:p>
      </dgm:t>
    </dgm:pt>
    <dgm:pt modelId="{BE828851-9E1F-4D11-9CE3-E2343F9DEA85}">
      <dgm:prSet phldrT="[Texto]"/>
      <dgm:spPr/>
      <dgm:t>
        <a:bodyPr/>
        <a:lstStyle/>
        <a:p>
          <a:pPr algn="just"/>
          <a:r>
            <a:rPr lang="es-EC" b="1" dirty="0" smtClean="0">
              <a:latin typeface="Arial" pitchFamily="34" charset="0"/>
              <a:cs typeface="Arial" pitchFamily="34" charset="0"/>
            </a:rPr>
            <a:t>De campo</a:t>
          </a:r>
          <a:r>
            <a:rPr lang="es-EC" dirty="0" smtClean="0">
              <a:latin typeface="Arial" pitchFamily="34" charset="0"/>
              <a:cs typeface="Arial" pitchFamily="34" charset="0"/>
            </a:rPr>
            <a:t>: se investigo en las instalaciones de la Escuela Fiscal Mixta UNE y sus inmediaciones</a:t>
          </a:r>
          <a:endParaRPr lang="es-EC" dirty="0">
            <a:latin typeface="Arial" pitchFamily="34" charset="0"/>
            <a:cs typeface="Arial" pitchFamily="34" charset="0"/>
          </a:endParaRPr>
        </a:p>
      </dgm:t>
    </dgm:pt>
    <dgm:pt modelId="{B45E46F4-9637-4098-9E81-DDD2D47B37F3}" type="parTrans" cxnId="{17D8963A-BB96-450B-93CD-5D46BB90CE07}">
      <dgm:prSet/>
      <dgm:spPr/>
      <dgm:t>
        <a:bodyPr/>
        <a:lstStyle/>
        <a:p>
          <a:endParaRPr lang="es-EC"/>
        </a:p>
      </dgm:t>
    </dgm:pt>
    <dgm:pt modelId="{4E91C1A6-EEA2-4B3A-BF92-665BD61F34D6}" type="sibTrans" cxnId="{17D8963A-BB96-450B-93CD-5D46BB90CE07}">
      <dgm:prSet/>
      <dgm:spPr/>
      <dgm:t>
        <a:bodyPr/>
        <a:lstStyle/>
        <a:p>
          <a:endParaRPr lang="es-EC"/>
        </a:p>
      </dgm:t>
    </dgm:pt>
    <dgm:pt modelId="{E555068A-5FD2-4890-A5A1-66A1D44B8AD8}">
      <dgm:prSet phldrT="[Texto]"/>
      <dgm:spPr/>
      <dgm:t>
        <a:bodyPr/>
        <a:lstStyle/>
        <a:p>
          <a:pPr algn="just"/>
          <a:r>
            <a:rPr lang="es-EC" b="1" dirty="0" smtClean="0">
              <a:latin typeface="Arial" pitchFamily="34" charset="0"/>
              <a:cs typeface="Arial" pitchFamily="34" charset="0"/>
            </a:rPr>
            <a:t>Descriptiva: </a:t>
          </a:r>
          <a:r>
            <a:rPr lang="es-EC" dirty="0" smtClean="0">
              <a:latin typeface="Arial" pitchFamily="34" charset="0"/>
              <a:cs typeface="Arial" pitchFamily="34" charset="0"/>
            </a:rPr>
            <a:t>determina las características de los riesgos antrópicos</a:t>
          </a:r>
          <a:endParaRPr lang="es-EC" dirty="0">
            <a:latin typeface="Arial" pitchFamily="34" charset="0"/>
            <a:cs typeface="Arial" pitchFamily="34" charset="0"/>
          </a:endParaRPr>
        </a:p>
      </dgm:t>
    </dgm:pt>
    <dgm:pt modelId="{54567758-390A-4876-8A44-CC255061049A}" type="parTrans" cxnId="{F72BAADE-B17B-4360-8553-4383F679E6E3}">
      <dgm:prSet/>
      <dgm:spPr/>
      <dgm:t>
        <a:bodyPr/>
        <a:lstStyle/>
        <a:p>
          <a:endParaRPr lang="es-EC"/>
        </a:p>
      </dgm:t>
    </dgm:pt>
    <dgm:pt modelId="{A3ED60A4-38A0-46B2-9D87-CE1B9369AD6C}" type="sibTrans" cxnId="{F72BAADE-B17B-4360-8553-4383F679E6E3}">
      <dgm:prSet/>
      <dgm:spPr/>
      <dgm:t>
        <a:bodyPr/>
        <a:lstStyle/>
        <a:p>
          <a:endParaRPr lang="es-EC"/>
        </a:p>
      </dgm:t>
    </dgm:pt>
    <dgm:pt modelId="{BBFA0D30-E7DD-4906-9830-71F4B4CD3DED}" type="pres">
      <dgm:prSet presAssocID="{55E9E2F7-0C81-4599-BC50-23D8F62B3001}" presName="list" presStyleCnt="0">
        <dgm:presLayoutVars>
          <dgm:dir/>
          <dgm:animLvl val="lvl"/>
        </dgm:presLayoutVars>
      </dgm:prSet>
      <dgm:spPr/>
      <dgm:t>
        <a:bodyPr/>
        <a:lstStyle/>
        <a:p>
          <a:endParaRPr lang="es-EC"/>
        </a:p>
      </dgm:t>
    </dgm:pt>
    <dgm:pt modelId="{BB91B848-856F-4A47-A629-5BE29C52BE4D}" type="pres">
      <dgm:prSet presAssocID="{00631817-FF69-4189-84FB-0666DDE380E1}" presName="posSpace" presStyleCnt="0"/>
      <dgm:spPr/>
    </dgm:pt>
    <dgm:pt modelId="{6A107F16-506D-4BD3-B320-521F40F6E888}" type="pres">
      <dgm:prSet presAssocID="{00631817-FF69-4189-84FB-0666DDE380E1}" presName="vertFlow" presStyleCnt="0"/>
      <dgm:spPr/>
    </dgm:pt>
    <dgm:pt modelId="{0346A7ED-5D1A-4385-8C8F-099CE71681C4}" type="pres">
      <dgm:prSet presAssocID="{00631817-FF69-4189-84FB-0666DDE380E1}" presName="topSpace" presStyleCnt="0"/>
      <dgm:spPr/>
    </dgm:pt>
    <dgm:pt modelId="{FA7D27FF-83B0-4B82-8413-13600923173C}" type="pres">
      <dgm:prSet presAssocID="{00631817-FF69-4189-84FB-0666DDE380E1}" presName="firstComp" presStyleCnt="0"/>
      <dgm:spPr/>
    </dgm:pt>
    <dgm:pt modelId="{24686618-26E1-4F01-B798-CBFEE5B3EFA7}" type="pres">
      <dgm:prSet presAssocID="{00631817-FF69-4189-84FB-0666DDE380E1}" presName="firstChild" presStyleLbl="bgAccFollowNode1" presStyleIdx="0" presStyleCnt="4"/>
      <dgm:spPr/>
      <dgm:t>
        <a:bodyPr/>
        <a:lstStyle/>
        <a:p>
          <a:endParaRPr lang="es-EC"/>
        </a:p>
      </dgm:t>
    </dgm:pt>
    <dgm:pt modelId="{6DC672F1-ECDA-403F-8FC6-EE7C80693E95}" type="pres">
      <dgm:prSet presAssocID="{00631817-FF69-4189-84FB-0666DDE380E1}" presName="firstChildTx" presStyleLbl="bgAccFollowNode1" presStyleIdx="0" presStyleCnt="4">
        <dgm:presLayoutVars>
          <dgm:bulletEnabled val="1"/>
        </dgm:presLayoutVars>
      </dgm:prSet>
      <dgm:spPr/>
      <dgm:t>
        <a:bodyPr/>
        <a:lstStyle/>
        <a:p>
          <a:endParaRPr lang="es-EC"/>
        </a:p>
      </dgm:t>
    </dgm:pt>
    <dgm:pt modelId="{973571D7-D010-40BE-9B3D-5ACF732CFF2B}" type="pres">
      <dgm:prSet presAssocID="{C5511720-59F8-4CA1-B3C5-C9E98CE7A18D}" presName="comp" presStyleCnt="0"/>
      <dgm:spPr/>
    </dgm:pt>
    <dgm:pt modelId="{BE78329D-D479-4BA0-8D1C-240D584DD401}" type="pres">
      <dgm:prSet presAssocID="{C5511720-59F8-4CA1-B3C5-C9E98CE7A18D}" presName="child" presStyleLbl="bgAccFollowNode1" presStyleIdx="1" presStyleCnt="4"/>
      <dgm:spPr/>
      <dgm:t>
        <a:bodyPr/>
        <a:lstStyle/>
        <a:p>
          <a:endParaRPr lang="es-EC"/>
        </a:p>
      </dgm:t>
    </dgm:pt>
    <dgm:pt modelId="{002F916A-BD67-4AA9-990C-746DC1F4A966}" type="pres">
      <dgm:prSet presAssocID="{C5511720-59F8-4CA1-B3C5-C9E98CE7A18D}" presName="childTx" presStyleLbl="bgAccFollowNode1" presStyleIdx="1" presStyleCnt="4">
        <dgm:presLayoutVars>
          <dgm:bulletEnabled val="1"/>
        </dgm:presLayoutVars>
      </dgm:prSet>
      <dgm:spPr/>
      <dgm:t>
        <a:bodyPr/>
        <a:lstStyle/>
        <a:p>
          <a:endParaRPr lang="es-EC"/>
        </a:p>
      </dgm:t>
    </dgm:pt>
    <dgm:pt modelId="{ACF3C5EE-8B9F-43D6-A808-A885A6817DF1}" type="pres">
      <dgm:prSet presAssocID="{00631817-FF69-4189-84FB-0666DDE380E1}" presName="negSpace" presStyleCnt="0"/>
      <dgm:spPr/>
    </dgm:pt>
    <dgm:pt modelId="{C276DCDE-7C03-4577-BC86-5B8176A078AB}" type="pres">
      <dgm:prSet presAssocID="{00631817-FF69-4189-84FB-0666DDE380E1}" presName="circle" presStyleLbl="node1" presStyleIdx="0" presStyleCnt="2"/>
      <dgm:spPr/>
      <dgm:t>
        <a:bodyPr/>
        <a:lstStyle/>
        <a:p>
          <a:endParaRPr lang="es-EC"/>
        </a:p>
      </dgm:t>
    </dgm:pt>
    <dgm:pt modelId="{6E96F7C8-1182-4855-A4A3-5DD2533E9909}" type="pres">
      <dgm:prSet presAssocID="{8C42FDB7-0E73-4B8E-B148-48BC0E9B8D92}" presName="transSpace" presStyleCnt="0"/>
      <dgm:spPr/>
    </dgm:pt>
    <dgm:pt modelId="{8F3713ED-59BB-44C3-A78E-C64F49F0583C}" type="pres">
      <dgm:prSet presAssocID="{FCBC7303-2F0E-45D7-B297-ADFBEA770895}" presName="posSpace" presStyleCnt="0"/>
      <dgm:spPr/>
    </dgm:pt>
    <dgm:pt modelId="{6F5B00D5-D0DD-4EC7-A256-620976D5A694}" type="pres">
      <dgm:prSet presAssocID="{FCBC7303-2F0E-45D7-B297-ADFBEA770895}" presName="vertFlow" presStyleCnt="0"/>
      <dgm:spPr/>
    </dgm:pt>
    <dgm:pt modelId="{B2CCF442-8C86-482D-89E8-6E6F724EAB8B}" type="pres">
      <dgm:prSet presAssocID="{FCBC7303-2F0E-45D7-B297-ADFBEA770895}" presName="topSpace" presStyleCnt="0"/>
      <dgm:spPr/>
    </dgm:pt>
    <dgm:pt modelId="{963B6DDF-84B8-431C-A572-4827F3D5E156}" type="pres">
      <dgm:prSet presAssocID="{FCBC7303-2F0E-45D7-B297-ADFBEA770895}" presName="firstComp" presStyleCnt="0"/>
      <dgm:spPr/>
    </dgm:pt>
    <dgm:pt modelId="{935CE01D-ED6D-4C2D-9A6C-3244811B3ACF}" type="pres">
      <dgm:prSet presAssocID="{FCBC7303-2F0E-45D7-B297-ADFBEA770895}" presName="firstChild" presStyleLbl="bgAccFollowNode1" presStyleIdx="2" presStyleCnt="4"/>
      <dgm:spPr/>
      <dgm:t>
        <a:bodyPr/>
        <a:lstStyle/>
        <a:p>
          <a:endParaRPr lang="es-EC"/>
        </a:p>
      </dgm:t>
    </dgm:pt>
    <dgm:pt modelId="{103260C4-1DC9-4515-B72B-6B9A2F72A0EF}" type="pres">
      <dgm:prSet presAssocID="{FCBC7303-2F0E-45D7-B297-ADFBEA770895}" presName="firstChildTx" presStyleLbl="bgAccFollowNode1" presStyleIdx="2" presStyleCnt="4">
        <dgm:presLayoutVars>
          <dgm:bulletEnabled val="1"/>
        </dgm:presLayoutVars>
      </dgm:prSet>
      <dgm:spPr/>
      <dgm:t>
        <a:bodyPr/>
        <a:lstStyle/>
        <a:p>
          <a:endParaRPr lang="es-EC"/>
        </a:p>
      </dgm:t>
    </dgm:pt>
    <dgm:pt modelId="{25DD3FCE-D8E8-4509-A390-9B6C06D0E254}" type="pres">
      <dgm:prSet presAssocID="{E555068A-5FD2-4890-A5A1-66A1D44B8AD8}" presName="comp" presStyleCnt="0"/>
      <dgm:spPr/>
    </dgm:pt>
    <dgm:pt modelId="{94F1AFC8-C0BF-473B-B29F-10010AC386D7}" type="pres">
      <dgm:prSet presAssocID="{E555068A-5FD2-4890-A5A1-66A1D44B8AD8}" presName="child" presStyleLbl="bgAccFollowNode1" presStyleIdx="3" presStyleCnt="4"/>
      <dgm:spPr/>
      <dgm:t>
        <a:bodyPr/>
        <a:lstStyle/>
        <a:p>
          <a:endParaRPr lang="es-EC"/>
        </a:p>
      </dgm:t>
    </dgm:pt>
    <dgm:pt modelId="{9435E48C-2010-408B-B9F1-794C088240AB}" type="pres">
      <dgm:prSet presAssocID="{E555068A-5FD2-4890-A5A1-66A1D44B8AD8}" presName="childTx" presStyleLbl="bgAccFollowNode1" presStyleIdx="3" presStyleCnt="4">
        <dgm:presLayoutVars>
          <dgm:bulletEnabled val="1"/>
        </dgm:presLayoutVars>
      </dgm:prSet>
      <dgm:spPr/>
      <dgm:t>
        <a:bodyPr/>
        <a:lstStyle/>
        <a:p>
          <a:endParaRPr lang="es-EC"/>
        </a:p>
      </dgm:t>
    </dgm:pt>
    <dgm:pt modelId="{FC848B19-51EC-4B09-85F9-B801981A3443}" type="pres">
      <dgm:prSet presAssocID="{FCBC7303-2F0E-45D7-B297-ADFBEA770895}" presName="negSpace" presStyleCnt="0"/>
      <dgm:spPr/>
    </dgm:pt>
    <dgm:pt modelId="{5031071F-2D9F-44BA-8074-853586A66DD5}" type="pres">
      <dgm:prSet presAssocID="{FCBC7303-2F0E-45D7-B297-ADFBEA770895}" presName="circle" presStyleLbl="node1" presStyleIdx="1" presStyleCnt="2"/>
      <dgm:spPr/>
      <dgm:t>
        <a:bodyPr/>
        <a:lstStyle/>
        <a:p>
          <a:endParaRPr lang="es-EC"/>
        </a:p>
      </dgm:t>
    </dgm:pt>
  </dgm:ptLst>
  <dgm:cxnLst>
    <dgm:cxn modelId="{63E36B62-E3F3-4332-8E52-6D37B39DA6B6}" srcId="{55E9E2F7-0C81-4599-BC50-23D8F62B3001}" destId="{00631817-FF69-4189-84FB-0666DDE380E1}" srcOrd="0" destOrd="0" parTransId="{2682161A-8EC7-4B51-AF3B-CC31067DC0D3}" sibTransId="{8C42FDB7-0E73-4B8E-B148-48BC0E9B8D92}"/>
    <dgm:cxn modelId="{97C5A870-2DAE-43C7-B2EB-D65B74B24CBF}" type="presOf" srcId="{BE828851-9E1F-4D11-9CE3-E2343F9DEA85}" destId="{935CE01D-ED6D-4C2D-9A6C-3244811B3ACF}" srcOrd="0" destOrd="0" presId="urn:microsoft.com/office/officeart/2005/8/layout/hList9"/>
    <dgm:cxn modelId="{3EAE38DB-89CE-46F0-A784-56228E90F77E}" type="presOf" srcId="{BE828851-9E1F-4D11-9CE3-E2343F9DEA85}" destId="{103260C4-1DC9-4515-B72B-6B9A2F72A0EF}" srcOrd="1" destOrd="0" presId="urn:microsoft.com/office/officeart/2005/8/layout/hList9"/>
    <dgm:cxn modelId="{17D8963A-BB96-450B-93CD-5D46BB90CE07}" srcId="{FCBC7303-2F0E-45D7-B297-ADFBEA770895}" destId="{BE828851-9E1F-4D11-9CE3-E2343F9DEA85}" srcOrd="0" destOrd="0" parTransId="{B45E46F4-9637-4098-9E81-DDD2D47B37F3}" sibTransId="{4E91C1A6-EEA2-4B3A-BF92-665BD61F34D6}"/>
    <dgm:cxn modelId="{63319EE8-A0A4-4994-87BF-405D98C3B398}" type="presOf" srcId="{55E9E2F7-0C81-4599-BC50-23D8F62B3001}" destId="{BBFA0D30-E7DD-4906-9830-71F4B4CD3DED}" srcOrd="0" destOrd="0" presId="urn:microsoft.com/office/officeart/2005/8/layout/hList9"/>
    <dgm:cxn modelId="{6DAD698D-C235-4C91-8644-5A855EBD5012}" type="presOf" srcId="{E555068A-5FD2-4890-A5A1-66A1D44B8AD8}" destId="{9435E48C-2010-408B-B9F1-794C088240AB}" srcOrd="1" destOrd="0" presId="urn:microsoft.com/office/officeart/2005/8/layout/hList9"/>
    <dgm:cxn modelId="{2AAE76E7-4CDD-41E6-AEB7-53EB7DA2EC41}" srcId="{00631817-FF69-4189-84FB-0666DDE380E1}" destId="{C5511720-59F8-4CA1-B3C5-C9E98CE7A18D}" srcOrd="1" destOrd="0" parTransId="{D0EC9FB7-45A5-40F9-89FD-F95A3D8C4150}" sibTransId="{45EA0901-4F9E-4F47-A2A7-9C4289FA18AC}"/>
    <dgm:cxn modelId="{F72BAADE-B17B-4360-8553-4383F679E6E3}" srcId="{FCBC7303-2F0E-45D7-B297-ADFBEA770895}" destId="{E555068A-5FD2-4890-A5A1-66A1D44B8AD8}" srcOrd="1" destOrd="0" parTransId="{54567758-390A-4876-8A44-CC255061049A}" sibTransId="{A3ED60A4-38A0-46B2-9D87-CE1B9369AD6C}"/>
    <dgm:cxn modelId="{5A2908F3-95D5-4138-97CA-CB4639E96C25}" srcId="{55E9E2F7-0C81-4599-BC50-23D8F62B3001}" destId="{FCBC7303-2F0E-45D7-B297-ADFBEA770895}" srcOrd="1" destOrd="0" parTransId="{BFEE2501-68DD-421D-8195-F9BCF80F278A}" sibTransId="{9398E856-7C1C-4266-A97E-411156E81560}"/>
    <dgm:cxn modelId="{378C375F-5A4D-4469-A20E-34F226CC4968}" srcId="{00631817-FF69-4189-84FB-0666DDE380E1}" destId="{AE103A43-F5A1-453B-A674-2DF47086006C}" srcOrd="0" destOrd="0" parTransId="{185E7052-7F04-4BC3-BF95-9C08A774ACEB}" sibTransId="{E766ABD9-5C81-4678-85A8-A1CC4CAA8E07}"/>
    <dgm:cxn modelId="{1DFBB223-A330-4476-8B9D-DFA4195BD263}" type="presOf" srcId="{AE103A43-F5A1-453B-A674-2DF47086006C}" destId="{6DC672F1-ECDA-403F-8FC6-EE7C80693E95}" srcOrd="1" destOrd="0" presId="urn:microsoft.com/office/officeart/2005/8/layout/hList9"/>
    <dgm:cxn modelId="{CDC451B4-93E5-48C6-951C-63E306691CFE}" type="presOf" srcId="{C5511720-59F8-4CA1-B3C5-C9E98CE7A18D}" destId="{BE78329D-D479-4BA0-8D1C-240D584DD401}" srcOrd="0" destOrd="0" presId="urn:microsoft.com/office/officeart/2005/8/layout/hList9"/>
    <dgm:cxn modelId="{6720C9DA-EB60-4484-9FF1-C79D35003123}" type="presOf" srcId="{FCBC7303-2F0E-45D7-B297-ADFBEA770895}" destId="{5031071F-2D9F-44BA-8074-853586A66DD5}" srcOrd="0" destOrd="0" presId="urn:microsoft.com/office/officeart/2005/8/layout/hList9"/>
    <dgm:cxn modelId="{8C297814-98FF-4999-A697-13DA044DCA79}" type="presOf" srcId="{E555068A-5FD2-4890-A5A1-66A1D44B8AD8}" destId="{94F1AFC8-C0BF-473B-B29F-10010AC386D7}" srcOrd="0" destOrd="0" presId="urn:microsoft.com/office/officeart/2005/8/layout/hList9"/>
    <dgm:cxn modelId="{F11DA9F5-608B-43F2-B23B-2489B653883F}" type="presOf" srcId="{00631817-FF69-4189-84FB-0666DDE380E1}" destId="{C276DCDE-7C03-4577-BC86-5B8176A078AB}" srcOrd="0" destOrd="0" presId="urn:microsoft.com/office/officeart/2005/8/layout/hList9"/>
    <dgm:cxn modelId="{C1667AA4-38FB-45C9-A296-B710A6DABED1}" type="presOf" srcId="{AE103A43-F5A1-453B-A674-2DF47086006C}" destId="{24686618-26E1-4F01-B798-CBFEE5B3EFA7}" srcOrd="0" destOrd="0" presId="urn:microsoft.com/office/officeart/2005/8/layout/hList9"/>
    <dgm:cxn modelId="{CC24894C-0CAB-4968-88C3-3B2DCBF91BB9}" type="presOf" srcId="{C5511720-59F8-4CA1-B3C5-C9E98CE7A18D}" destId="{002F916A-BD67-4AA9-990C-746DC1F4A966}" srcOrd="1" destOrd="0" presId="urn:microsoft.com/office/officeart/2005/8/layout/hList9"/>
    <dgm:cxn modelId="{746DDE09-6E18-4304-9222-B29655625A2B}" type="presParOf" srcId="{BBFA0D30-E7DD-4906-9830-71F4B4CD3DED}" destId="{BB91B848-856F-4A47-A629-5BE29C52BE4D}" srcOrd="0" destOrd="0" presId="urn:microsoft.com/office/officeart/2005/8/layout/hList9"/>
    <dgm:cxn modelId="{7A2A08BA-FC37-4274-9163-E467E39AA9FB}" type="presParOf" srcId="{BBFA0D30-E7DD-4906-9830-71F4B4CD3DED}" destId="{6A107F16-506D-4BD3-B320-521F40F6E888}" srcOrd="1" destOrd="0" presId="urn:microsoft.com/office/officeart/2005/8/layout/hList9"/>
    <dgm:cxn modelId="{E2E657B5-EF43-413E-B27D-C25EC58CB9A1}" type="presParOf" srcId="{6A107F16-506D-4BD3-B320-521F40F6E888}" destId="{0346A7ED-5D1A-4385-8C8F-099CE71681C4}" srcOrd="0" destOrd="0" presId="urn:microsoft.com/office/officeart/2005/8/layout/hList9"/>
    <dgm:cxn modelId="{E21E39B0-6474-4688-B343-1D264D230A18}" type="presParOf" srcId="{6A107F16-506D-4BD3-B320-521F40F6E888}" destId="{FA7D27FF-83B0-4B82-8413-13600923173C}" srcOrd="1" destOrd="0" presId="urn:microsoft.com/office/officeart/2005/8/layout/hList9"/>
    <dgm:cxn modelId="{68A206A2-EAC3-4398-B0CA-3413AA4AC452}" type="presParOf" srcId="{FA7D27FF-83B0-4B82-8413-13600923173C}" destId="{24686618-26E1-4F01-B798-CBFEE5B3EFA7}" srcOrd="0" destOrd="0" presId="urn:microsoft.com/office/officeart/2005/8/layout/hList9"/>
    <dgm:cxn modelId="{930C0CAE-51EA-40F5-9DA1-D3AFE8BA5375}" type="presParOf" srcId="{FA7D27FF-83B0-4B82-8413-13600923173C}" destId="{6DC672F1-ECDA-403F-8FC6-EE7C80693E95}" srcOrd="1" destOrd="0" presId="urn:microsoft.com/office/officeart/2005/8/layout/hList9"/>
    <dgm:cxn modelId="{F048BC2B-13FC-49DA-B7BC-1F9C2E1725F3}" type="presParOf" srcId="{6A107F16-506D-4BD3-B320-521F40F6E888}" destId="{973571D7-D010-40BE-9B3D-5ACF732CFF2B}" srcOrd="2" destOrd="0" presId="urn:microsoft.com/office/officeart/2005/8/layout/hList9"/>
    <dgm:cxn modelId="{28164230-0209-488B-9BCE-49E2B2F74EE2}" type="presParOf" srcId="{973571D7-D010-40BE-9B3D-5ACF732CFF2B}" destId="{BE78329D-D479-4BA0-8D1C-240D584DD401}" srcOrd="0" destOrd="0" presId="urn:microsoft.com/office/officeart/2005/8/layout/hList9"/>
    <dgm:cxn modelId="{853923CC-2483-4B5A-8E86-A460041430EA}" type="presParOf" srcId="{973571D7-D010-40BE-9B3D-5ACF732CFF2B}" destId="{002F916A-BD67-4AA9-990C-746DC1F4A966}" srcOrd="1" destOrd="0" presId="urn:microsoft.com/office/officeart/2005/8/layout/hList9"/>
    <dgm:cxn modelId="{68803D5C-09DF-4F5D-93F7-0E8B392E1278}" type="presParOf" srcId="{BBFA0D30-E7DD-4906-9830-71F4B4CD3DED}" destId="{ACF3C5EE-8B9F-43D6-A808-A885A6817DF1}" srcOrd="2" destOrd="0" presId="urn:microsoft.com/office/officeart/2005/8/layout/hList9"/>
    <dgm:cxn modelId="{5E2D8473-0C49-4D7F-97E9-1FA7FBA58324}" type="presParOf" srcId="{BBFA0D30-E7DD-4906-9830-71F4B4CD3DED}" destId="{C276DCDE-7C03-4577-BC86-5B8176A078AB}" srcOrd="3" destOrd="0" presId="urn:microsoft.com/office/officeart/2005/8/layout/hList9"/>
    <dgm:cxn modelId="{24DF9E2B-AD31-4A0B-8394-AF15EB430A98}" type="presParOf" srcId="{BBFA0D30-E7DD-4906-9830-71F4B4CD3DED}" destId="{6E96F7C8-1182-4855-A4A3-5DD2533E9909}" srcOrd="4" destOrd="0" presId="urn:microsoft.com/office/officeart/2005/8/layout/hList9"/>
    <dgm:cxn modelId="{8B86B23A-A662-4A60-ADB1-92D9FC0F64E8}" type="presParOf" srcId="{BBFA0D30-E7DD-4906-9830-71F4B4CD3DED}" destId="{8F3713ED-59BB-44C3-A78E-C64F49F0583C}" srcOrd="5" destOrd="0" presId="urn:microsoft.com/office/officeart/2005/8/layout/hList9"/>
    <dgm:cxn modelId="{13C74CB5-9438-42E9-8E4F-1900FB811F1A}" type="presParOf" srcId="{BBFA0D30-E7DD-4906-9830-71F4B4CD3DED}" destId="{6F5B00D5-D0DD-4EC7-A256-620976D5A694}" srcOrd="6" destOrd="0" presId="urn:microsoft.com/office/officeart/2005/8/layout/hList9"/>
    <dgm:cxn modelId="{3A28911E-7142-4EA3-9F9D-208816FE7711}" type="presParOf" srcId="{6F5B00D5-D0DD-4EC7-A256-620976D5A694}" destId="{B2CCF442-8C86-482D-89E8-6E6F724EAB8B}" srcOrd="0" destOrd="0" presId="urn:microsoft.com/office/officeart/2005/8/layout/hList9"/>
    <dgm:cxn modelId="{7FED7674-F6EA-4A0C-B05D-8FE9D6FA84C2}" type="presParOf" srcId="{6F5B00D5-D0DD-4EC7-A256-620976D5A694}" destId="{963B6DDF-84B8-431C-A572-4827F3D5E156}" srcOrd="1" destOrd="0" presId="urn:microsoft.com/office/officeart/2005/8/layout/hList9"/>
    <dgm:cxn modelId="{DB2977D6-0471-4B5E-8C5A-536EE0799E62}" type="presParOf" srcId="{963B6DDF-84B8-431C-A572-4827F3D5E156}" destId="{935CE01D-ED6D-4C2D-9A6C-3244811B3ACF}" srcOrd="0" destOrd="0" presId="urn:microsoft.com/office/officeart/2005/8/layout/hList9"/>
    <dgm:cxn modelId="{95941E4B-532D-424E-8243-1317F576135A}" type="presParOf" srcId="{963B6DDF-84B8-431C-A572-4827F3D5E156}" destId="{103260C4-1DC9-4515-B72B-6B9A2F72A0EF}" srcOrd="1" destOrd="0" presId="urn:microsoft.com/office/officeart/2005/8/layout/hList9"/>
    <dgm:cxn modelId="{6F8E5158-4A5F-4B1F-B48F-388A93A1043A}" type="presParOf" srcId="{6F5B00D5-D0DD-4EC7-A256-620976D5A694}" destId="{25DD3FCE-D8E8-4509-A390-9B6C06D0E254}" srcOrd="2" destOrd="0" presId="urn:microsoft.com/office/officeart/2005/8/layout/hList9"/>
    <dgm:cxn modelId="{C8C4FFFE-60AF-41E4-9B26-CE1564CC09E5}" type="presParOf" srcId="{25DD3FCE-D8E8-4509-A390-9B6C06D0E254}" destId="{94F1AFC8-C0BF-473B-B29F-10010AC386D7}" srcOrd="0" destOrd="0" presId="urn:microsoft.com/office/officeart/2005/8/layout/hList9"/>
    <dgm:cxn modelId="{6DDB68D9-BB3C-4BF5-A8A4-6ED76B56E6D1}" type="presParOf" srcId="{25DD3FCE-D8E8-4509-A390-9B6C06D0E254}" destId="{9435E48C-2010-408B-B9F1-794C088240AB}" srcOrd="1" destOrd="0" presId="urn:microsoft.com/office/officeart/2005/8/layout/hList9"/>
    <dgm:cxn modelId="{F18659E5-B9EB-4E32-9BE0-D6037F4F7E47}" type="presParOf" srcId="{BBFA0D30-E7DD-4906-9830-71F4B4CD3DED}" destId="{FC848B19-51EC-4B09-85F9-B801981A3443}" srcOrd="7" destOrd="0" presId="urn:microsoft.com/office/officeart/2005/8/layout/hList9"/>
    <dgm:cxn modelId="{37F77DFF-3169-46C0-8297-9A100E38FD6F}" type="presParOf" srcId="{BBFA0D30-E7DD-4906-9830-71F4B4CD3DED}" destId="{5031071F-2D9F-44BA-8074-853586A66DD5}"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3ABE9F-BB94-4AB8-BDE6-C4DB37BF6842}"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s-EC"/>
        </a:p>
      </dgm:t>
    </dgm:pt>
    <dgm:pt modelId="{64144DBD-C02A-4E5A-805B-4931B6FC9309}">
      <dgm:prSet phldrT="[Texto]" custT="1"/>
      <dgm:spPr/>
      <dgm:t>
        <a:bodyPr/>
        <a:lstStyle/>
        <a:p>
          <a:r>
            <a:rPr lang="es-EC" sz="2000" dirty="0" smtClean="0">
              <a:latin typeface="Arial" pitchFamily="34" charset="0"/>
              <a:cs typeface="Arial" pitchFamily="34" charset="0"/>
            </a:rPr>
            <a:t>Entrevista </a:t>
          </a:r>
          <a:endParaRPr lang="es-EC" sz="2000" dirty="0">
            <a:latin typeface="Arial" pitchFamily="34" charset="0"/>
            <a:cs typeface="Arial" pitchFamily="34" charset="0"/>
          </a:endParaRPr>
        </a:p>
      </dgm:t>
    </dgm:pt>
    <dgm:pt modelId="{B71A1607-CBFD-4C94-81D3-3B070493B67A}" type="parTrans" cxnId="{654C36E6-F979-4053-9F8B-7C6FEA497BCD}">
      <dgm:prSet/>
      <dgm:spPr/>
      <dgm:t>
        <a:bodyPr/>
        <a:lstStyle/>
        <a:p>
          <a:endParaRPr lang="es-EC" sz="1800">
            <a:latin typeface="Arial" pitchFamily="34" charset="0"/>
            <a:cs typeface="Arial" pitchFamily="34" charset="0"/>
          </a:endParaRPr>
        </a:p>
      </dgm:t>
    </dgm:pt>
    <dgm:pt modelId="{089E97ED-B737-4BCB-9A03-1CBFA06CCDD8}" type="sibTrans" cxnId="{654C36E6-F979-4053-9F8B-7C6FEA497BCD}">
      <dgm:prSet/>
      <dgm:spPr/>
      <dgm:t>
        <a:bodyPr/>
        <a:lstStyle/>
        <a:p>
          <a:endParaRPr lang="es-EC" sz="1800">
            <a:latin typeface="Arial" pitchFamily="34" charset="0"/>
            <a:cs typeface="Arial" pitchFamily="34" charset="0"/>
          </a:endParaRPr>
        </a:p>
      </dgm:t>
    </dgm:pt>
    <dgm:pt modelId="{00CF3EFD-ECF0-4780-BCF3-5090ED05E0F4}">
      <dgm:prSet phldrT="[Texto]" custT="1"/>
      <dgm:spPr/>
      <dgm:t>
        <a:bodyPr/>
        <a:lstStyle/>
        <a:p>
          <a:r>
            <a:rPr lang="es-EC" sz="2000" dirty="0" smtClean="0">
              <a:latin typeface="Arial" pitchFamily="34" charset="0"/>
              <a:cs typeface="Arial" pitchFamily="34" charset="0"/>
            </a:rPr>
            <a:t>Encuesta </a:t>
          </a:r>
          <a:endParaRPr lang="es-EC" sz="2000" dirty="0">
            <a:latin typeface="Arial" pitchFamily="34" charset="0"/>
            <a:cs typeface="Arial" pitchFamily="34" charset="0"/>
          </a:endParaRPr>
        </a:p>
      </dgm:t>
    </dgm:pt>
    <dgm:pt modelId="{FB52C19F-E70A-4307-8F80-52954710C2A5}" type="parTrans" cxnId="{21300704-7000-4029-A985-9B8A2F510D54}">
      <dgm:prSet/>
      <dgm:spPr/>
      <dgm:t>
        <a:bodyPr/>
        <a:lstStyle/>
        <a:p>
          <a:endParaRPr lang="es-EC" sz="1800">
            <a:latin typeface="Arial" pitchFamily="34" charset="0"/>
            <a:cs typeface="Arial" pitchFamily="34" charset="0"/>
          </a:endParaRPr>
        </a:p>
      </dgm:t>
    </dgm:pt>
    <dgm:pt modelId="{F5A5E34F-5B83-48D9-852C-F8C2F05E6EFE}" type="sibTrans" cxnId="{21300704-7000-4029-A985-9B8A2F510D54}">
      <dgm:prSet/>
      <dgm:spPr/>
      <dgm:t>
        <a:bodyPr/>
        <a:lstStyle/>
        <a:p>
          <a:endParaRPr lang="es-EC" sz="1800">
            <a:latin typeface="Arial" pitchFamily="34" charset="0"/>
            <a:cs typeface="Arial" pitchFamily="34" charset="0"/>
          </a:endParaRPr>
        </a:p>
      </dgm:t>
    </dgm:pt>
    <dgm:pt modelId="{E3C1C78A-55E5-4583-BBF3-0DFA4512A235}">
      <dgm:prSet phldrT="[Texto]" custT="1"/>
      <dgm:spPr/>
      <dgm:t>
        <a:bodyPr/>
        <a:lstStyle/>
        <a:p>
          <a:r>
            <a:rPr lang="es-EC" sz="2000" dirty="0" smtClean="0">
              <a:latin typeface="Arial" pitchFamily="34" charset="0"/>
              <a:cs typeface="Arial" pitchFamily="34" charset="0"/>
            </a:rPr>
            <a:t>Lista de cotejos</a:t>
          </a:r>
          <a:endParaRPr lang="es-EC" sz="2000" dirty="0">
            <a:latin typeface="Arial" pitchFamily="34" charset="0"/>
            <a:cs typeface="Arial" pitchFamily="34" charset="0"/>
          </a:endParaRPr>
        </a:p>
      </dgm:t>
    </dgm:pt>
    <dgm:pt modelId="{AB3E8907-6A56-4FCB-B31D-CA203A7A7834}" type="parTrans" cxnId="{F7D52DE3-1AB5-46D2-839A-21915FC95089}">
      <dgm:prSet/>
      <dgm:spPr/>
      <dgm:t>
        <a:bodyPr/>
        <a:lstStyle/>
        <a:p>
          <a:endParaRPr lang="es-EC" sz="1800">
            <a:latin typeface="Arial" pitchFamily="34" charset="0"/>
            <a:cs typeface="Arial" pitchFamily="34" charset="0"/>
          </a:endParaRPr>
        </a:p>
      </dgm:t>
    </dgm:pt>
    <dgm:pt modelId="{28D7B520-E92E-4B96-8EE2-0E636019DD83}" type="sibTrans" cxnId="{F7D52DE3-1AB5-46D2-839A-21915FC95089}">
      <dgm:prSet/>
      <dgm:spPr/>
      <dgm:t>
        <a:bodyPr/>
        <a:lstStyle/>
        <a:p>
          <a:endParaRPr lang="es-EC" sz="1800">
            <a:latin typeface="Arial" pitchFamily="34" charset="0"/>
            <a:cs typeface="Arial" pitchFamily="34" charset="0"/>
          </a:endParaRPr>
        </a:p>
      </dgm:t>
    </dgm:pt>
    <dgm:pt modelId="{95ACED80-74A8-4416-927A-0B83BB80E3D1}">
      <dgm:prSet custT="1"/>
      <dgm:spPr/>
      <dgm:t>
        <a:bodyPr/>
        <a:lstStyle/>
        <a:p>
          <a:r>
            <a:rPr lang="es-EC" sz="2000" dirty="0" smtClean="0">
              <a:latin typeface="Arial" pitchFamily="34" charset="0"/>
              <a:cs typeface="Arial" pitchFamily="34" charset="0"/>
            </a:rPr>
            <a:t>Estudio de seguridad</a:t>
          </a:r>
          <a:endParaRPr lang="es-EC" sz="2000" dirty="0">
            <a:latin typeface="Arial" pitchFamily="34" charset="0"/>
            <a:cs typeface="Arial" pitchFamily="34" charset="0"/>
          </a:endParaRPr>
        </a:p>
      </dgm:t>
    </dgm:pt>
    <dgm:pt modelId="{BDA33798-E5D7-4082-A05C-96F5591C81A4}" type="parTrans" cxnId="{1AF4113B-00CD-4AC9-B71D-5A2DD91C34A1}">
      <dgm:prSet/>
      <dgm:spPr/>
      <dgm:t>
        <a:bodyPr/>
        <a:lstStyle/>
        <a:p>
          <a:endParaRPr lang="es-EC" sz="1800">
            <a:latin typeface="Arial" pitchFamily="34" charset="0"/>
            <a:cs typeface="Arial" pitchFamily="34" charset="0"/>
          </a:endParaRPr>
        </a:p>
      </dgm:t>
    </dgm:pt>
    <dgm:pt modelId="{BDF00AB7-13E6-40A9-9111-464B37412EA3}" type="sibTrans" cxnId="{1AF4113B-00CD-4AC9-B71D-5A2DD91C34A1}">
      <dgm:prSet/>
      <dgm:spPr/>
      <dgm:t>
        <a:bodyPr/>
        <a:lstStyle/>
        <a:p>
          <a:endParaRPr lang="es-EC" sz="1800">
            <a:latin typeface="Arial" pitchFamily="34" charset="0"/>
            <a:cs typeface="Arial" pitchFamily="34" charset="0"/>
          </a:endParaRPr>
        </a:p>
      </dgm:t>
    </dgm:pt>
    <dgm:pt modelId="{FF778D7E-9512-42E3-A0CA-49EC82BFC8F5}">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a:p>
      </dgm:t>
    </dgm:pt>
    <dgm:pt modelId="{5B81E54A-D0D3-41E5-AD70-D381B380F458}" type="parTrans" cxnId="{C81150E3-B01B-4C85-8E3C-CDDFC66D9833}">
      <dgm:prSet/>
      <dgm:spPr/>
      <dgm:t>
        <a:bodyPr/>
        <a:lstStyle/>
        <a:p>
          <a:endParaRPr lang="es-EC"/>
        </a:p>
      </dgm:t>
    </dgm:pt>
    <dgm:pt modelId="{8B113F8A-F62D-41C0-AAF8-675364795C1D}" type="sibTrans" cxnId="{C81150E3-B01B-4C85-8E3C-CDDFC66D9833}">
      <dgm:prSet/>
      <dgm:spPr/>
      <dgm:t>
        <a:bodyPr/>
        <a:lstStyle/>
        <a:p>
          <a:endParaRPr lang="es-EC"/>
        </a:p>
      </dgm:t>
    </dgm:pt>
    <dgm:pt modelId="{1AEF3357-DF00-4EAB-9AA0-7BBAD77B9980}">
      <dgm:prSet/>
      <dgm:spPr/>
      <dgm:t>
        <a:bodyPr/>
        <a:lstStyle/>
        <a:p>
          <a:endParaRPr lang="es-EC"/>
        </a:p>
      </dgm:t>
    </dgm:pt>
    <dgm:pt modelId="{8DF90DD3-8CF1-4BE9-A3C6-4D912B7DA9FD}" type="parTrans" cxnId="{DD2AC370-B465-4BE0-B5F5-A448DF131571}">
      <dgm:prSet/>
      <dgm:spPr/>
      <dgm:t>
        <a:bodyPr/>
        <a:lstStyle/>
        <a:p>
          <a:endParaRPr lang="es-EC"/>
        </a:p>
      </dgm:t>
    </dgm:pt>
    <dgm:pt modelId="{E2BF8416-E2BE-4D1E-A7FE-B9511CBFA57F}" type="sibTrans" cxnId="{DD2AC370-B465-4BE0-B5F5-A448DF131571}">
      <dgm:prSet/>
      <dgm:spPr/>
      <dgm:t>
        <a:bodyPr/>
        <a:lstStyle/>
        <a:p>
          <a:endParaRPr lang="es-EC"/>
        </a:p>
      </dgm:t>
    </dgm:pt>
    <dgm:pt modelId="{77B6B883-1C90-4291-93DA-5478AB3C22FA}" type="pres">
      <dgm:prSet presAssocID="{2B3ABE9F-BB94-4AB8-BDE6-C4DB37BF6842}" presName="Name0" presStyleCnt="0">
        <dgm:presLayoutVars>
          <dgm:dir/>
          <dgm:animLvl val="lvl"/>
          <dgm:resizeHandles val="exact"/>
        </dgm:presLayoutVars>
      </dgm:prSet>
      <dgm:spPr/>
      <dgm:t>
        <a:bodyPr/>
        <a:lstStyle/>
        <a:p>
          <a:endParaRPr lang="es-EC"/>
        </a:p>
      </dgm:t>
    </dgm:pt>
    <dgm:pt modelId="{AFE81C97-2049-4A3A-8C7E-8D670DC5AEE8}" type="pres">
      <dgm:prSet presAssocID="{64144DBD-C02A-4E5A-805B-4931B6FC9309}" presName="composite" presStyleCnt="0"/>
      <dgm:spPr/>
    </dgm:pt>
    <dgm:pt modelId="{E9C6AF6D-7CD4-4C6A-B983-A2650DEE124D}" type="pres">
      <dgm:prSet presAssocID="{64144DBD-C02A-4E5A-805B-4931B6FC9309}" presName="parTx" presStyleLbl="alignNode1" presStyleIdx="0" presStyleCnt="4">
        <dgm:presLayoutVars>
          <dgm:chMax val="0"/>
          <dgm:chPref val="0"/>
          <dgm:bulletEnabled val="1"/>
        </dgm:presLayoutVars>
      </dgm:prSet>
      <dgm:spPr/>
      <dgm:t>
        <a:bodyPr/>
        <a:lstStyle/>
        <a:p>
          <a:endParaRPr lang="es-EC"/>
        </a:p>
      </dgm:t>
    </dgm:pt>
    <dgm:pt modelId="{ED926D4A-9928-4641-A262-49E29B776DAB}" type="pres">
      <dgm:prSet presAssocID="{64144DBD-C02A-4E5A-805B-4931B6FC9309}" presName="desTx" presStyleLbl="alignAccFollowNode1" presStyleIdx="0" presStyleCnt="4">
        <dgm:presLayoutVars>
          <dgm:bulletEnabled val="1"/>
        </dgm:presLayoutVars>
      </dgm:prSet>
      <dgm:spPr/>
      <dgm:t>
        <a:bodyPr/>
        <a:lstStyle/>
        <a:p>
          <a:endParaRPr lang="es-EC"/>
        </a:p>
      </dgm:t>
    </dgm:pt>
    <dgm:pt modelId="{F28EE8BB-8A08-4C92-83DA-013C54225EA4}" type="pres">
      <dgm:prSet presAssocID="{089E97ED-B737-4BCB-9A03-1CBFA06CCDD8}" presName="space" presStyleCnt="0"/>
      <dgm:spPr/>
    </dgm:pt>
    <dgm:pt modelId="{1C84C90B-B3FC-4FCC-8845-F163C4F496CB}" type="pres">
      <dgm:prSet presAssocID="{00CF3EFD-ECF0-4780-BCF3-5090ED05E0F4}" presName="composite" presStyleCnt="0"/>
      <dgm:spPr/>
    </dgm:pt>
    <dgm:pt modelId="{37B0090D-4D65-4D13-B68F-450A2548E22F}" type="pres">
      <dgm:prSet presAssocID="{00CF3EFD-ECF0-4780-BCF3-5090ED05E0F4}" presName="parTx" presStyleLbl="alignNode1" presStyleIdx="1" presStyleCnt="4">
        <dgm:presLayoutVars>
          <dgm:chMax val="0"/>
          <dgm:chPref val="0"/>
          <dgm:bulletEnabled val="1"/>
        </dgm:presLayoutVars>
      </dgm:prSet>
      <dgm:spPr/>
      <dgm:t>
        <a:bodyPr/>
        <a:lstStyle/>
        <a:p>
          <a:endParaRPr lang="es-EC"/>
        </a:p>
      </dgm:t>
    </dgm:pt>
    <dgm:pt modelId="{FEB8A5AE-91B5-4F7F-8CBE-0E4BF0430EEB}" type="pres">
      <dgm:prSet presAssocID="{00CF3EFD-ECF0-4780-BCF3-5090ED05E0F4}" presName="desTx" presStyleLbl="alignAccFollowNode1" presStyleIdx="1" presStyleCnt="4" custLinFactNeighborX="-1370" custLinFactNeighborY="-1076">
        <dgm:presLayoutVars>
          <dgm:bulletEnabled val="1"/>
        </dgm:presLayoutVars>
      </dgm:prSet>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a:p>
      </dgm:t>
    </dgm:pt>
    <dgm:pt modelId="{A6F5F8A7-1E7A-47D0-92A8-FC01AA6C50D1}" type="pres">
      <dgm:prSet presAssocID="{F5A5E34F-5B83-48D9-852C-F8C2F05E6EFE}" presName="space" presStyleCnt="0"/>
      <dgm:spPr/>
    </dgm:pt>
    <dgm:pt modelId="{5DD2F564-07A0-4629-8CAC-35BEE3C2878D}" type="pres">
      <dgm:prSet presAssocID="{E3C1C78A-55E5-4583-BBF3-0DFA4512A235}" presName="composite" presStyleCnt="0"/>
      <dgm:spPr/>
    </dgm:pt>
    <dgm:pt modelId="{A041250D-8EBF-46AA-8512-08E205BAD9D9}" type="pres">
      <dgm:prSet presAssocID="{E3C1C78A-55E5-4583-BBF3-0DFA4512A235}" presName="parTx" presStyleLbl="alignNode1" presStyleIdx="2" presStyleCnt="4">
        <dgm:presLayoutVars>
          <dgm:chMax val="0"/>
          <dgm:chPref val="0"/>
          <dgm:bulletEnabled val="1"/>
        </dgm:presLayoutVars>
      </dgm:prSet>
      <dgm:spPr/>
      <dgm:t>
        <a:bodyPr/>
        <a:lstStyle/>
        <a:p>
          <a:endParaRPr lang="es-EC"/>
        </a:p>
      </dgm:t>
    </dgm:pt>
    <dgm:pt modelId="{2DE508E0-BEC9-4047-8D10-E0E55A1EFF9A}" type="pres">
      <dgm:prSet presAssocID="{E3C1C78A-55E5-4583-BBF3-0DFA4512A235}" presName="desTx" presStyleLbl="alignAccFollowNode1" presStyleIdx="2" presStyleCnt="4">
        <dgm:presLayoutVars>
          <dgm:bulletEnabled val="1"/>
        </dgm:presLayoutVars>
      </dgm:prSet>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C"/>
        </a:p>
      </dgm:t>
    </dgm:pt>
    <dgm:pt modelId="{6AA35F31-A0B4-4F36-ADCD-BACE14EBE6A5}" type="pres">
      <dgm:prSet presAssocID="{28D7B520-E92E-4B96-8EE2-0E636019DD83}" presName="space" presStyleCnt="0"/>
      <dgm:spPr/>
    </dgm:pt>
    <dgm:pt modelId="{C97A8A0F-B014-4967-80B3-CAB634F365AC}" type="pres">
      <dgm:prSet presAssocID="{95ACED80-74A8-4416-927A-0B83BB80E3D1}" presName="composite" presStyleCnt="0"/>
      <dgm:spPr/>
    </dgm:pt>
    <dgm:pt modelId="{0BA5E093-6320-4944-BC15-04C0393DC973}" type="pres">
      <dgm:prSet presAssocID="{95ACED80-74A8-4416-927A-0B83BB80E3D1}" presName="parTx" presStyleLbl="alignNode1" presStyleIdx="3" presStyleCnt="4">
        <dgm:presLayoutVars>
          <dgm:chMax val="0"/>
          <dgm:chPref val="0"/>
          <dgm:bulletEnabled val="1"/>
        </dgm:presLayoutVars>
      </dgm:prSet>
      <dgm:spPr/>
      <dgm:t>
        <a:bodyPr/>
        <a:lstStyle/>
        <a:p>
          <a:endParaRPr lang="es-EC"/>
        </a:p>
      </dgm:t>
    </dgm:pt>
    <dgm:pt modelId="{C462FEE8-3425-4925-A394-88987FC48057}" type="pres">
      <dgm:prSet presAssocID="{95ACED80-74A8-4416-927A-0B83BB80E3D1}" presName="desTx" presStyleLbl="alignAccFollowNode1" presStyleIdx="3" presStyleCnt="4">
        <dgm:presLayoutVars>
          <dgm:bulletEnabled val="1"/>
        </dgm:presLayoutVars>
      </dgm:prSet>
      <dgm:spPr>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s-EC"/>
        </a:p>
      </dgm:t>
    </dgm:pt>
  </dgm:ptLst>
  <dgm:cxnLst>
    <dgm:cxn modelId="{A775593A-1912-40F9-919A-E50380862FD5}" type="presOf" srcId="{95ACED80-74A8-4416-927A-0B83BB80E3D1}" destId="{0BA5E093-6320-4944-BC15-04C0393DC973}" srcOrd="0" destOrd="0" presId="urn:microsoft.com/office/officeart/2005/8/layout/hList1"/>
    <dgm:cxn modelId="{F7D52DE3-1AB5-46D2-839A-21915FC95089}" srcId="{2B3ABE9F-BB94-4AB8-BDE6-C4DB37BF6842}" destId="{E3C1C78A-55E5-4583-BBF3-0DFA4512A235}" srcOrd="2" destOrd="0" parTransId="{AB3E8907-6A56-4FCB-B31D-CA203A7A7834}" sibTransId="{28D7B520-E92E-4B96-8EE2-0E636019DD83}"/>
    <dgm:cxn modelId="{FE16FCD7-0070-40AF-8274-080E65400A16}" type="presOf" srcId="{00CF3EFD-ECF0-4780-BCF3-5090ED05E0F4}" destId="{37B0090D-4D65-4D13-B68F-450A2548E22F}" srcOrd="0" destOrd="0" presId="urn:microsoft.com/office/officeart/2005/8/layout/hList1"/>
    <dgm:cxn modelId="{21300704-7000-4029-A985-9B8A2F510D54}" srcId="{2B3ABE9F-BB94-4AB8-BDE6-C4DB37BF6842}" destId="{00CF3EFD-ECF0-4780-BCF3-5090ED05E0F4}" srcOrd="1" destOrd="0" parTransId="{FB52C19F-E70A-4307-8F80-52954710C2A5}" sibTransId="{F5A5E34F-5B83-48D9-852C-F8C2F05E6EFE}"/>
    <dgm:cxn modelId="{654C36E6-F979-4053-9F8B-7C6FEA497BCD}" srcId="{2B3ABE9F-BB94-4AB8-BDE6-C4DB37BF6842}" destId="{64144DBD-C02A-4E5A-805B-4931B6FC9309}" srcOrd="0" destOrd="0" parTransId="{B71A1607-CBFD-4C94-81D3-3B070493B67A}" sibTransId="{089E97ED-B737-4BCB-9A03-1CBFA06CCDD8}"/>
    <dgm:cxn modelId="{DD2AC370-B465-4BE0-B5F5-A448DF131571}" srcId="{64144DBD-C02A-4E5A-805B-4931B6FC9309}" destId="{1AEF3357-DF00-4EAB-9AA0-7BBAD77B9980}" srcOrd="1" destOrd="0" parTransId="{8DF90DD3-8CF1-4BE9-A3C6-4D912B7DA9FD}" sibTransId="{E2BF8416-E2BE-4D1E-A7FE-B9511CBFA57F}"/>
    <dgm:cxn modelId="{5841CFE5-1C1B-4A5F-907D-C6731375E316}" type="presOf" srcId="{E3C1C78A-55E5-4583-BBF3-0DFA4512A235}" destId="{A041250D-8EBF-46AA-8512-08E205BAD9D9}" srcOrd="0" destOrd="0" presId="urn:microsoft.com/office/officeart/2005/8/layout/hList1"/>
    <dgm:cxn modelId="{1AF4113B-00CD-4AC9-B71D-5A2DD91C34A1}" srcId="{2B3ABE9F-BB94-4AB8-BDE6-C4DB37BF6842}" destId="{95ACED80-74A8-4416-927A-0B83BB80E3D1}" srcOrd="3" destOrd="0" parTransId="{BDA33798-E5D7-4082-A05C-96F5591C81A4}" sibTransId="{BDF00AB7-13E6-40A9-9111-464B37412EA3}"/>
    <dgm:cxn modelId="{47165DA9-3684-4656-BC66-011DEB51322F}" type="presOf" srcId="{64144DBD-C02A-4E5A-805B-4931B6FC9309}" destId="{E9C6AF6D-7CD4-4C6A-B983-A2650DEE124D}" srcOrd="0" destOrd="0" presId="urn:microsoft.com/office/officeart/2005/8/layout/hList1"/>
    <dgm:cxn modelId="{073B747F-487A-4040-B89F-81147B03BCB9}" type="presOf" srcId="{2B3ABE9F-BB94-4AB8-BDE6-C4DB37BF6842}" destId="{77B6B883-1C90-4291-93DA-5478AB3C22FA}" srcOrd="0" destOrd="0" presId="urn:microsoft.com/office/officeart/2005/8/layout/hList1"/>
    <dgm:cxn modelId="{CB8F7929-363B-41E7-BE62-90A58B9D3DD2}" type="presOf" srcId="{FF778D7E-9512-42E3-A0CA-49EC82BFC8F5}" destId="{ED926D4A-9928-4641-A262-49E29B776DAB}" srcOrd="0" destOrd="0" presId="urn:microsoft.com/office/officeart/2005/8/layout/hList1"/>
    <dgm:cxn modelId="{C81150E3-B01B-4C85-8E3C-CDDFC66D9833}" srcId="{64144DBD-C02A-4E5A-805B-4931B6FC9309}" destId="{FF778D7E-9512-42E3-A0CA-49EC82BFC8F5}" srcOrd="0" destOrd="0" parTransId="{5B81E54A-D0D3-41E5-AD70-D381B380F458}" sibTransId="{8B113F8A-F62D-41C0-AAF8-675364795C1D}"/>
    <dgm:cxn modelId="{F20CA6F1-C8D5-4933-9D22-3C9E7A8FA84A}" type="presOf" srcId="{1AEF3357-DF00-4EAB-9AA0-7BBAD77B9980}" destId="{ED926D4A-9928-4641-A262-49E29B776DAB}" srcOrd="0" destOrd="1" presId="urn:microsoft.com/office/officeart/2005/8/layout/hList1"/>
    <dgm:cxn modelId="{41529D4D-47AA-45D4-9F18-F01B8CCA0577}" type="presParOf" srcId="{77B6B883-1C90-4291-93DA-5478AB3C22FA}" destId="{AFE81C97-2049-4A3A-8C7E-8D670DC5AEE8}" srcOrd="0" destOrd="0" presId="urn:microsoft.com/office/officeart/2005/8/layout/hList1"/>
    <dgm:cxn modelId="{4ECD880C-CDC4-4885-AE9B-95CCC1995406}" type="presParOf" srcId="{AFE81C97-2049-4A3A-8C7E-8D670DC5AEE8}" destId="{E9C6AF6D-7CD4-4C6A-B983-A2650DEE124D}" srcOrd="0" destOrd="0" presId="urn:microsoft.com/office/officeart/2005/8/layout/hList1"/>
    <dgm:cxn modelId="{B772739A-239F-4C1C-B185-8A4289574856}" type="presParOf" srcId="{AFE81C97-2049-4A3A-8C7E-8D670DC5AEE8}" destId="{ED926D4A-9928-4641-A262-49E29B776DAB}" srcOrd="1" destOrd="0" presId="urn:microsoft.com/office/officeart/2005/8/layout/hList1"/>
    <dgm:cxn modelId="{2CCAB5CA-6660-4B23-8478-66CDB2D5E2D9}" type="presParOf" srcId="{77B6B883-1C90-4291-93DA-5478AB3C22FA}" destId="{F28EE8BB-8A08-4C92-83DA-013C54225EA4}" srcOrd="1" destOrd="0" presId="urn:microsoft.com/office/officeart/2005/8/layout/hList1"/>
    <dgm:cxn modelId="{D3EEC758-12FB-4157-B474-D4CF98265F5E}" type="presParOf" srcId="{77B6B883-1C90-4291-93DA-5478AB3C22FA}" destId="{1C84C90B-B3FC-4FCC-8845-F163C4F496CB}" srcOrd="2" destOrd="0" presId="urn:microsoft.com/office/officeart/2005/8/layout/hList1"/>
    <dgm:cxn modelId="{2EC4789A-907F-4E2A-9840-635346EB1963}" type="presParOf" srcId="{1C84C90B-B3FC-4FCC-8845-F163C4F496CB}" destId="{37B0090D-4D65-4D13-B68F-450A2548E22F}" srcOrd="0" destOrd="0" presId="urn:microsoft.com/office/officeart/2005/8/layout/hList1"/>
    <dgm:cxn modelId="{FFDEA1EF-CD32-4B33-B6EF-BA95E25C28B9}" type="presParOf" srcId="{1C84C90B-B3FC-4FCC-8845-F163C4F496CB}" destId="{FEB8A5AE-91B5-4F7F-8CBE-0E4BF0430EEB}" srcOrd="1" destOrd="0" presId="urn:microsoft.com/office/officeart/2005/8/layout/hList1"/>
    <dgm:cxn modelId="{9426F597-4D7F-4116-9DF0-DFFA31A27588}" type="presParOf" srcId="{77B6B883-1C90-4291-93DA-5478AB3C22FA}" destId="{A6F5F8A7-1E7A-47D0-92A8-FC01AA6C50D1}" srcOrd="3" destOrd="0" presId="urn:microsoft.com/office/officeart/2005/8/layout/hList1"/>
    <dgm:cxn modelId="{F656937C-6967-4E0D-8C61-F2A0FC87A5B9}" type="presParOf" srcId="{77B6B883-1C90-4291-93DA-5478AB3C22FA}" destId="{5DD2F564-07A0-4629-8CAC-35BEE3C2878D}" srcOrd="4" destOrd="0" presId="urn:microsoft.com/office/officeart/2005/8/layout/hList1"/>
    <dgm:cxn modelId="{DC461365-BFFA-4895-8B0C-F34574DAF498}" type="presParOf" srcId="{5DD2F564-07A0-4629-8CAC-35BEE3C2878D}" destId="{A041250D-8EBF-46AA-8512-08E205BAD9D9}" srcOrd="0" destOrd="0" presId="urn:microsoft.com/office/officeart/2005/8/layout/hList1"/>
    <dgm:cxn modelId="{0C097E6D-E0B1-4DE4-8691-F71072722B84}" type="presParOf" srcId="{5DD2F564-07A0-4629-8CAC-35BEE3C2878D}" destId="{2DE508E0-BEC9-4047-8D10-E0E55A1EFF9A}" srcOrd="1" destOrd="0" presId="urn:microsoft.com/office/officeart/2005/8/layout/hList1"/>
    <dgm:cxn modelId="{1B26C536-60F7-4A30-87EA-3F4F0FC4DE46}" type="presParOf" srcId="{77B6B883-1C90-4291-93DA-5478AB3C22FA}" destId="{6AA35F31-A0B4-4F36-ADCD-BACE14EBE6A5}" srcOrd="5" destOrd="0" presId="urn:microsoft.com/office/officeart/2005/8/layout/hList1"/>
    <dgm:cxn modelId="{69928D7D-A0BB-4F10-96D8-24344A743DB7}" type="presParOf" srcId="{77B6B883-1C90-4291-93DA-5478AB3C22FA}" destId="{C97A8A0F-B014-4967-80B3-CAB634F365AC}" srcOrd="6" destOrd="0" presId="urn:microsoft.com/office/officeart/2005/8/layout/hList1"/>
    <dgm:cxn modelId="{074A21D3-7A04-42D9-8C66-6488025ACA5C}" type="presParOf" srcId="{C97A8A0F-B014-4967-80B3-CAB634F365AC}" destId="{0BA5E093-6320-4944-BC15-04C0393DC973}" srcOrd="0" destOrd="0" presId="urn:microsoft.com/office/officeart/2005/8/layout/hList1"/>
    <dgm:cxn modelId="{26778950-50F2-4FCB-B034-43B24F900A91}" type="presParOf" srcId="{C97A8A0F-B014-4967-80B3-CAB634F365AC}" destId="{C462FEE8-3425-4925-A394-88987FC4805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9CA8-053F-4406-B8FD-FBBFD4F41A93}">
      <dsp:nvSpPr>
        <dsp:cNvPr id="0" name=""/>
        <dsp:cNvSpPr/>
      </dsp:nvSpPr>
      <dsp:spPr>
        <a:xfrm>
          <a:off x="880159" y="0"/>
          <a:ext cx="3857624" cy="120550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531"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Consumo de drogas</a:t>
          </a:r>
          <a:endParaRPr lang="es-EC" sz="3300" kern="1200" dirty="0"/>
        </a:p>
      </dsp:txBody>
      <dsp:txXfrm>
        <a:off x="880159" y="0"/>
        <a:ext cx="3857624" cy="1205507"/>
      </dsp:txXfrm>
    </dsp:sp>
    <dsp:sp modelId="{7B5F34A4-24F2-42A0-B539-427DBAF6BC40}">
      <dsp:nvSpPr>
        <dsp:cNvPr id="0" name=""/>
        <dsp:cNvSpPr/>
      </dsp:nvSpPr>
      <dsp:spPr>
        <a:xfrm>
          <a:off x="4774079" y="1713830"/>
          <a:ext cx="2480892" cy="116100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5DE91B8-192C-40B3-B1FE-D3086B73F365}">
      <dsp:nvSpPr>
        <dsp:cNvPr id="0" name=""/>
        <dsp:cNvSpPr/>
      </dsp:nvSpPr>
      <dsp:spPr>
        <a:xfrm>
          <a:off x="891640" y="1635745"/>
          <a:ext cx="3857624" cy="120550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531"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Robo </a:t>
          </a:r>
          <a:endParaRPr lang="es-EC" sz="3300" kern="1200" dirty="0"/>
        </a:p>
      </dsp:txBody>
      <dsp:txXfrm>
        <a:off x="891640" y="1635745"/>
        <a:ext cx="3857624" cy="1205507"/>
      </dsp:txXfrm>
    </dsp:sp>
    <dsp:sp modelId="{AE81D41C-EFD1-40CE-A1FB-D342423AB4F5}">
      <dsp:nvSpPr>
        <dsp:cNvPr id="0" name=""/>
        <dsp:cNvSpPr/>
      </dsp:nvSpPr>
      <dsp:spPr>
        <a:xfrm>
          <a:off x="4836589" y="100060"/>
          <a:ext cx="2501356" cy="125931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61541AC-DC49-4F88-A7B0-3FBBAACEA08C}">
      <dsp:nvSpPr>
        <dsp:cNvPr id="0" name=""/>
        <dsp:cNvSpPr/>
      </dsp:nvSpPr>
      <dsp:spPr>
        <a:xfrm>
          <a:off x="943286" y="3320455"/>
          <a:ext cx="3857624" cy="120550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531"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Agresión física </a:t>
          </a:r>
          <a:endParaRPr lang="es-EC" sz="3300" kern="1200" dirty="0"/>
        </a:p>
      </dsp:txBody>
      <dsp:txXfrm>
        <a:off x="943286" y="3320455"/>
        <a:ext cx="3857624" cy="1205507"/>
      </dsp:txXfrm>
    </dsp:sp>
    <dsp:sp modelId="{C822545A-82EF-447D-A99D-D5A2B4E8FEB3}">
      <dsp:nvSpPr>
        <dsp:cNvPr id="0" name=""/>
        <dsp:cNvSpPr/>
      </dsp:nvSpPr>
      <dsp:spPr>
        <a:xfrm>
          <a:off x="4920582" y="3196276"/>
          <a:ext cx="2561658" cy="126578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756C3-33F1-4561-8108-A46054FF0288}">
      <dsp:nvSpPr>
        <dsp:cNvPr id="0" name=""/>
        <dsp:cNvSpPr/>
      </dsp:nvSpPr>
      <dsp:spPr>
        <a:xfrm>
          <a:off x="0" y="59223"/>
          <a:ext cx="8304967" cy="214573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F35A8-EAC3-4789-9DEC-D7F09E6B890F}">
      <dsp:nvSpPr>
        <dsp:cNvPr id="0" name=""/>
        <dsp:cNvSpPr/>
      </dsp:nvSpPr>
      <dsp:spPr>
        <a:xfrm>
          <a:off x="249149" y="177670"/>
          <a:ext cx="2439584" cy="2638339"/>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71A42-CE31-420F-895B-9013E007289E}">
      <dsp:nvSpPr>
        <dsp:cNvPr id="0" name=""/>
        <dsp:cNvSpPr/>
      </dsp:nvSpPr>
      <dsp:spPr>
        <a:xfrm rot="10800000">
          <a:off x="249149" y="3052903"/>
          <a:ext cx="2439584" cy="165617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No existen ningún control de acceso</a:t>
          </a:r>
          <a:endParaRPr lang="es-EC" sz="2400" kern="1200" dirty="0">
            <a:latin typeface="Arial" pitchFamily="34" charset="0"/>
            <a:cs typeface="Arial" pitchFamily="34" charset="0"/>
          </a:endParaRPr>
        </a:p>
      </dsp:txBody>
      <dsp:txXfrm rot="10800000">
        <a:off x="300082" y="3052903"/>
        <a:ext cx="2337718" cy="1605244"/>
      </dsp:txXfrm>
    </dsp:sp>
    <dsp:sp modelId="{2420BD61-9103-41D9-8E50-842C9C1B01FD}">
      <dsp:nvSpPr>
        <dsp:cNvPr id="0" name=""/>
        <dsp:cNvSpPr/>
      </dsp:nvSpPr>
      <dsp:spPr>
        <a:xfrm>
          <a:off x="2932691" y="231670"/>
          <a:ext cx="2439584" cy="249432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73A08-C0A5-4B6D-A6FB-DEB4B77C450B}">
      <dsp:nvSpPr>
        <dsp:cNvPr id="0" name=""/>
        <dsp:cNvSpPr/>
      </dsp:nvSpPr>
      <dsp:spPr>
        <a:xfrm rot="10800000">
          <a:off x="2932691" y="3070892"/>
          <a:ext cx="2439584" cy="158418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Irrespetan el paso cebra</a:t>
          </a:r>
          <a:endParaRPr lang="es-EC" sz="2400" kern="1200" dirty="0">
            <a:latin typeface="Arial" pitchFamily="34" charset="0"/>
            <a:cs typeface="Arial" pitchFamily="34" charset="0"/>
          </a:endParaRPr>
        </a:p>
      </dsp:txBody>
      <dsp:txXfrm rot="10800000">
        <a:off x="2981410" y="3070892"/>
        <a:ext cx="2342146" cy="1535468"/>
      </dsp:txXfrm>
    </dsp:sp>
    <dsp:sp modelId="{65507F8A-643C-4C56-A86A-44D179A812DB}">
      <dsp:nvSpPr>
        <dsp:cNvPr id="0" name=""/>
        <dsp:cNvSpPr/>
      </dsp:nvSpPr>
      <dsp:spPr>
        <a:xfrm>
          <a:off x="5616234" y="360294"/>
          <a:ext cx="2439584" cy="220629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0F38C5-D4A8-411D-BC22-040163878B78}">
      <dsp:nvSpPr>
        <dsp:cNvPr id="0" name=""/>
        <dsp:cNvSpPr/>
      </dsp:nvSpPr>
      <dsp:spPr>
        <a:xfrm rot="10800000">
          <a:off x="5616234" y="3168727"/>
          <a:ext cx="2439584" cy="135772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Sector que se consume droga</a:t>
          </a:r>
          <a:endParaRPr lang="es-EC" sz="2400" kern="1200" dirty="0">
            <a:latin typeface="Arial" pitchFamily="34" charset="0"/>
            <a:cs typeface="Arial" pitchFamily="34" charset="0"/>
          </a:endParaRPr>
        </a:p>
      </dsp:txBody>
      <dsp:txXfrm rot="10800000">
        <a:off x="5657989" y="3168727"/>
        <a:ext cx="2356074" cy="13159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040CF-4DD2-42B9-92E4-F9EC2C80E0CF}">
      <dsp:nvSpPr>
        <dsp:cNvPr id="0" name=""/>
        <dsp:cNvSpPr/>
      </dsp:nvSpPr>
      <dsp:spPr>
        <a:xfrm>
          <a:off x="1814601" y="996"/>
          <a:ext cx="2721902" cy="7902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latin typeface="Arial" pitchFamily="34" charset="0"/>
              <a:cs typeface="Arial" pitchFamily="34" charset="0"/>
            </a:rPr>
            <a:t>Se identifica el riesgo, contenido y alcance</a:t>
          </a:r>
          <a:endParaRPr lang="es-EC" sz="1800" kern="1200" dirty="0">
            <a:latin typeface="Arial" pitchFamily="34" charset="0"/>
            <a:cs typeface="Arial" pitchFamily="34" charset="0"/>
          </a:endParaRPr>
        </a:p>
        <a:p>
          <a:pPr marL="171450" lvl="1" indent="-171450" algn="just" defTabSz="800100">
            <a:lnSpc>
              <a:spcPct val="90000"/>
            </a:lnSpc>
            <a:spcBef>
              <a:spcPct val="0"/>
            </a:spcBef>
            <a:spcAft>
              <a:spcPct val="15000"/>
            </a:spcAft>
            <a:buChar char="••"/>
          </a:pPr>
          <a:endParaRPr lang="es-EC" sz="1800" kern="1200">
            <a:latin typeface="Arial" pitchFamily="34" charset="0"/>
            <a:cs typeface="Arial" pitchFamily="34" charset="0"/>
          </a:endParaRPr>
        </a:p>
        <a:p>
          <a:pPr marL="171450" lvl="1" indent="-171450" algn="just" defTabSz="800100">
            <a:lnSpc>
              <a:spcPct val="90000"/>
            </a:lnSpc>
            <a:spcBef>
              <a:spcPct val="0"/>
            </a:spcBef>
            <a:spcAft>
              <a:spcPct val="15000"/>
            </a:spcAft>
            <a:buChar char="••"/>
          </a:pPr>
          <a:endParaRPr lang="es-EC" sz="1800" kern="1200" dirty="0">
            <a:latin typeface="Arial" pitchFamily="34" charset="0"/>
            <a:cs typeface="Arial" pitchFamily="34" charset="0"/>
          </a:endParaRPr>
        </a:p>
      </dsp:txBody>
      <dsp:txXfrm>
        <a:off x="1814601" y="99780"/>
        <a:ext cx="2425551" cy="592701"/>
      </dsp:txXfrm>
    </dsp:sp>
    <dsp:sp modelId="{60B51D2F-C629-4F31-9231-EC80FEBCDE78}">
      <dsp:nvSpPr>
        <dsp:cNvPr id="0" name=""/>
        <dsp:cNvSpPr/>
      </dsp:nvSpPr>
      <dsp:spPr>
        <a:xfrm>
          <a:off x="0" y="35949"/>
          <a:ext cx="1814601" cy="7902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just" defTabSz="1022350">
            <a:lnSpc>
              <a:spcPct val="90000"/>
            </a:lnSpc>
            <a:spcBef>
              <a:spcPct val="0"/>
            </a:spcBef>
            <a:spcAft>
              <a:spcPct val="35000"/>
            </a:spcAft>
          </a:pPr>
          <a:r>
            <a:rPr lang="es-EC" sz="2300" kern="1200" dirty="0" smtClean="0">
              <a:latin typeface="Arial" pitchFamily="34" charset="0"/>
              <a:cs typeface="Arial" pitchFamily="34" charset="0"/>
            </a:rPr>
            <a:t>Definición del riesgo</a:t>
          </a:r>
          <a:endParaRPr lang="es-EC" sz="2300" kern="1200" dirty="0">
            <a:latin typeface="Arial" pitchFamily="34" charset="0"/>
            <a:cs typeface="Arial" pitchFamily="34" charset="0"/>
          </a:endParaRPr>
        </a:p>
      </dsp:txBody>
      <dsp:txXfrm>
        <a:off x="38578" y="74527"/>
        <a:ext cx="1737445" cy="713113"/>
      </dsp:txXfrm>
    </dsp:sp>
    <dsp:sp modelId="{D6BB7441-1958-40E2-AC43-D21BC3CDBC33}">
      <dsp:nvSpPr>
        <dsp:cNvPr id="0" name=""/>
        <dsp:cNvSpPr/>
      </dsp:nvSpPr>
      <dsp:spPr>
        <a:xfrm>
          <a:off x="1814601" y="870292"/>
          <a:ext cx="2721902" cy="7902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latin typeface="Arial" pitchFamily="34" charset="0"/>
              <a:cs typeface="Arial" pitchFamily="34" charset="0"/>
            </a:rPr>
            <a:t>Se determina de acuerdo a los criterios de cada fase</a:t>
          </a:r>
          <a:endParaRPr lang="es-EC" sz="1800" kern="1200" dirty="0">
            <a:latin typeface="Arial" pitchFamily="34" charset="0"/>
            <a:cs typeface="Arial" pitchFamily="34" charset="0"/>
          </a:endParaRPr>
        </a:p>
      </dsp:txBody>
      <dsp:txXfrm>
        <a:off x="1814601" y="969076"/>
        <a:ext cx="2425551" cy="592701"/>
      </dsp:txXfrm>
    </dsp:sp>
    <dsp:sp modelId="{BD3E061C-F5B7-42E3-8A3F-B1BC170A3A75}">
      <dsp:nvSpPr>
        <dsp:cNvPr id="0" name=""/>
        <dsp:cNvSpPr/>
      </dsp:nvSpPr>
      <dsp:spPr>
        <a:xfrm>
          <a:off x="0" y="870292"/>
          <a:ext cx="1814601" cy="7902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just" defTabSz="1022350">
            <a:lnSpc>
              <a:spcPct val="90000"/>
            </a:lnSpc>
            <a:spcBef>
              <a:spcPct val="0"/>
            </a:spcBef>
            <a:spcAft>
              <a:spcPct val="35000"/>
            </a:spcAft>
          </a:pPr>
          <a:r>
            <a:rPr lang="es-EC" sz="2300" kern="1200" dirty="0" smtClean="0">
              <a:latin typeface="Arial" pitchFamily="34" charset="0"/>
              <a:cs typeface="Arial" pitchFamily="34" charset="0"/>
            </a:rPr>
            <a:t>Análisis del riesgo</a:t>
          </a:r>
          <a:endParaRPr lang="es-EC" sz="2300" kern="1200" dirty="0">
            <a:latin typeface="Arial" pitchFamily="34" charset="0"/>
            <a:cs typeface="Arial" pitchFamily="34" charset="0"/>
          </a:endParaRPr>
        </a:p>
      </dsp:txBody>
      <dsp:txXfrm>
        <a:off x="38578" y="908870"/>
        <a:ext cx="1737445" cy="713113"/>
      </dsp:txXfrm>
    </dsp:sp>
    <dsp:sp modelId="{EF9A8446-D17E-4755-B48B-098B7C69775B}">
      <dsp:nvSpPr>
        <dsp:cNvPr id="0" name=""/>
        <dsp:cNvSpPr/>
      </dsp:nvSpPr>
      <dsp:spPr>
        <a:xfrm>
          <a:off x="1814601" y="1739589"/>
          <a:ext cx="2721902" cy="7902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Cuantifica el riesgo previamente definido y analizado</a:t>
          </a:r>
          <a:endParaRPr lang="es-EC" sz="1800" kern="1200" dirty="0">
            <a:latin typeface="Arial" pitchFamily="34" charset="0"/>
            <a:cs typeface="Arial" pitchFamily="34" charset="0"/>
          </a:endParaRPr>
        </a:p>
      </dsp:txBody>
      <dsp:txXfrm>
        <a:off x="1814601" y="1838373"/>
        <a:ext cx="2425551" cy="592701"/>
      </dsp:txXfrm>
    </dsp:sp>
    <dsp:sp modelId="{AD407157-0C75-4A46-B737-5D38A7C4B3E1}">
      <dsp:nvSpPr>
        <dsp:cNvPr id="0" name=""/>
        <dsp:cNvSpPr/>
      </dsp:nvSpPr>
      <dsp:spPr>
        <a:xfrm>
          <a:off x="0" y="1739589"/>
          <a:ext cx="1814601" cy="7902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just" defTabSz="1022350">
            <a:lnSpc>
              <a:spcPct val="90000"/>
            </a:lnSpc>
            <a:spcBef>
              <a:spcPct val="0"/>
            </a:spcBef>
            <a:spcAft>
              <a:spcPct val="35000"/>
            </a:spcAft>
          </a:pPr>
          <a:r>
            <a:rPr lang="es-EC" sz="2300" kern="1200" dirty="0" smtClean="0">
              <a:latin typeface="Arial" pitchFamily="34" charset="0"/>
              <a:cs typeface="Arial" pitchFamily="34" charset="0"/>
            </a:rPr>
            <a:t>Evaluación del riesgo</a:t>
          </a:r>
          <a:endParaRPr lang="es-EC" sz="2300" kern="1200" dirty="0">
            <a:latin typeface="Arial" pitchFamily="34" charset="0"/>
            <a:cs typeface="Arial" pitchFamily="34" charset="0"/>
          </a:endParaRPr>
        </a:p>
      </dsp:txBody>
      <dsp:txXfrm>
        <a:off x="38578" y="1778167"/>
        <a:ext cx="1737445" cy="713113"/>
      </dsp:txXfrm>
    </dsp:sp>
    <dsp:sp modelId="{CCAC9270-F858-4721-9F62-5F71F0F82763}">
      <dsp:nvSpPr>
        <dsp:cNvPr id="0" name=""/>
        <dsp:cNvSpPr/>
      </dsp:nvSpPr>
      <dsp:spPr>
        <a:xfrm>
          <a:off x="1814601" y="2608886"/>
          <a:ext cx="2721902" cy="7902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latin typeface="Arial" pitchFamily="34" charset="0"/>
              <a:cs typeface="Arial" pitchFamily="34" charset="0"/>
            </a:rPr>
            <a:t>Clasifica el riesgo en función del valor obtenido </a:t>
          </a:r>
          <a:endParaRPr lang="es-EC" sz="1500" kern="1200" dirty="0">
            <a:latin typeface="Arial" pitchFamily="34" charset="0"/>
            <a:cs typeface="Arial" pitchFamily="34" charset="0"/>
          </a:endParaRPr>
        </a:p>
      </dsp:txBody>
      <dsp:txXfrm>
        <a:off x="1814601" y="2707670"/>
        <a:ext cx="2425551" cy="592701"/>
      </dsp:txXfrm>
    </dsp:sp>
    <dsp:sp modelId="{774EFBEF-370C-42F7-984E-7E32BEC79A31}">
      <dsp:nvSpPr>
        <dsp:cNvPr id="0" name=""/>
        <dsp:cNvSpPr/>
      </dsp:nvSpPr>
      <dsp:spPr>
        <a:xfrm>
          <a:off x="0" y="2608886"/>
          <a:ext cx="1814601" cy="7902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just" defTabSz="1022350">
            <a:lnSpc>
              <a:spcPct val="90000"/>
            </a:lnSpc>
            <a:spcBef>
              <a:spcPct val="0"/>
            </a:spcBef>
            <a:spcAft>
              <a:spcPct val="35000"/>
            </a:spcAft>
          </a:pPr>
          <a:r>
            <a:rPr lang="es-EC" sz="2300" kern="1200" dirty="0" smtClean="0">
              <a:latin typeface="Arial" pitchFamily="34" charset="0"/>
              <a:cs typeface="Arial" pitchFamily="34" charset="0"/>
            </a:rPr>
            <a:t>Clase de riesgo</a:t>
          </a:r>
          <a:endParaRPr lang="es-EC" sz="2300" kern="1200" dirty="0">
            <a:latin typeface="Arial" pitchFamily="34" charset="0"/>
            <a:cs typeface="Arial" pitchFamily="34" charset="0"/>
          </a:endParaRPr>
        </a:p>
      </dsp:txBody>
      <dsp:txXfrm>
        <a:off x="38578" y="2647464"/>
        <a:ext cx="1737445" cy="713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9471B-0DCF-4BD7-95B5-1446A26A79D9}">
      <dsp:nvSpPr>
        <dsp:cNvPr id="0" name=""/>
        <dsp:cNvSpPr/>
      </dsp:nvSpPr>
      <dsp:spPr>
        <a:xfrm>
          <a:off x="2876151" y="1712"/>
          <a:ext cx="2246763" cy="14486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baseline="0" dirty="0" smtClean="0">
              <a:latin typeface="Arial" pitchFamily="34" charset="0"/>
            </a:rPr>
            <a:t>¿Cuales son los riesgos?</a:t>
          </a:r>
          <a:endParaRPr lang="es-EC" sz="2000" kern="1200" baseline="0" dirty="0">
            <a:latin typeface="Arial" pitchFamily="34" charset="0"/>
          </a:endParaRPr>
        </a:p>
      </dsp:txBody>
      <dsp:txXfrm>
        <a:off x="3205182" y="213857"/>
        <a:ext cx="1588701" cy="1024328"/>
      </dsp:txXfrm>
    </dsp:sp>
    <dsp:sp modelId="{BB43F252-91D5-407F-B8DC-4E093BB972C5}">
      <dsp:nvSpPr>
        <dsp:cNvPr id="0" name=""/>
        <dsp:cNvSpPr/>
      </dsp:nvSpPr>
      <dsp:spPr>
        <a:xfrm rot="2700000">
          <a:off x="4630098" y="1186308"/>
          <a:ext cx="148353" cy="4889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baseline="0" dirty="0">
            <a:latin typeface="Arial" pitchFamily="34" charset="0"/>
          </a:endParaRPr>
        </a:p>
      </dsp:txBody>
      <dsp:txXfrm>
        <a:off x="4636616" y="1268355"/>
        <a:ext cx="103847" cy="293344"/>
      </dsp:txXfrm>
    </dsp:sp>
    <dsp:sp modelId="{AD4AC420-178A-453B-9BD0-9B95A3336DD7}">
      <dsp:nvSpPr>
        <dsp:cNvPr id="0" name=""/>
        <dsp:cNvSpPr/>
      </dsp:nvSpPr>
      <dsp:spPr>
        <a:xfrm>
          <a:off x="4178623" y="1396751"/>
          <a:ext cx="2715739" cy="17324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baseline="0" dirty="0" smtClean="0">
              <a:latin typeface="Arial" pitchFamily="34" charset="0"/>
            </a:rPr>
            <a:t>¿De que manera?</a:t>
          </a:r>
          <a:endParaRPr lang="es-EC" sz="2000" kern="1200" baseline="0" dirty="0">
            <a:latin typeface="Arial" pitchFamily="34" charset="0"/>
          </a:endParaRPr>
        </a:p>
      </dsp:txBody>
      <dsp:txXfrm>
        <a:off x="4576334" y="1650464"/>
        <a:ext cx="1920317" cy="1225034"/>
      </dsp:txXfrm>
    </dsp:sp>
    <dsp:sp modelId="{00C1D198-8E55-4C8B-8EDC-E669661F8190}">
      <dsp:nvSpPr>
        <dsp:cNvPr id="0" name=""/>
        <dsp:cNvSpPr/>
      </dsp:nvSpPr>
      <dsp:spPr>
        <a:xfrm rot="8100000">
          <a:off x="4636036" y="2844807"/>
          <a:ext cx="148353" cy="4889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baseline="0" dirty="0">
            <a:latin typeface="Arial" pitchFamily="34" charset="0"/>
          </a:endParaRPr>
        </a:p>
      </dsp:txBody>
      <dsp:txXfrm rot="10800000">
        <a:off x="4674024" y="2926854"/>
        <a:ext cx="103847" cy="293344"/>
      </dsp:txXfrm>
    </dsp:sp>
    <dsp:sp modelId="{370B12BD-1504-48EA-8206-0543949F791E}">
      <dsp:nvSpPr>
        <dsp:cNvPr id="0" name=""/>
        <dsp:cNvSpPr/>
      </dsp:nvSpPr>
      <dsp:spPr>
        <a:xfrm>
          <a:off x="2876151" y="3075632"/>
          <a:ext cx="2246763" cy="14486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baseline="0" dirty="0" smtClean="0">
              <a:latin typeface="Arial" pitchFamily="34" charset="0"/>
            </a:rPr>
            <a:t>¿Que medidas de seguridad?</a:t>
          </a:r>
          <a:endParaRPr lang="es-EC" sz="2000" kern="1200" baseline="0" dirty="0">
            <a:latin typeface="Arial" pitchFamily="34" charset="0"/>
          </a:endParaRPr>
        </a:p>
      </dsp:txBody>
      <dsp:txXfrm>
        <a:off x="3205182" y="3287777"/>
        <a:ext cx="1588701" cy="1024328"/>
      </dsp:txXfrm>
    </dsp:sp>
    <dsp:sp modelId="{6119D19C-6AD4-431F-A3A5-3B155E46F3C7}">
      <dsp:nvSpPr>
        <dsp:cNvPr id="0" name=""/>
        <dsp:cNvSpPr/>
      </dsp:nvSpPr>
      <dsp:spPr>
        <a:xfrm rot="13500000">
          <a:off x="3183292" y="2829691"/>
          <a:ext cx="180890" cy="48890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baseline="0" dirty="0">
            <a:latin typeface="Arial" pitchFamily="34" charset="0"/>
          </a:endParaRPr>
        </a:p>
      </dsp:txBody>
      <dsp:txXfrm rot="10800000">
        <a:off x="3229612" y="2946659"/>
        <a:ext cx="126623" cy="293344"/>
      </dsp:txXfrm>
    </dsp:sp>
    <dsp:sp modelId="{FCE17980-DCFE-4332-A3FD-74B255C4E7E2}">
      <dsp:nvSpPr>
        <dsp:cNvPr id="0" name=""/>
        <dsp:cNvSpPr/>
      </dsp:nvSpPr>
      <dsp:spPr>
        <a:xfrm>
          <a:off x="1335236" y="1396751"/>
          <a:ext cx="2254673" cy="17324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baseline="0" dirty="0" smtClean="0">
              <a:latin typeface="Arial" pitchFamily="34" charset="0"/>
            </a:rPr>
            <a:t>¿Que acciones se deben realizar?</a:t>
          </a:r>
          <a:endParaRPr lang="es-EC" sz="2000" kern="1200" baseline="0" dirty="0">
            <a:latin typeface="Arial" pitchFamily="34" charset="0"/>
          </a:endParaRPr>
        </a:p>
      </dsp:txBody>
      <dsp:txXfrm>
        <a:off x="1665425" y="1650464"/>
        <a:ext cx="1594295" cy="1225034"/>
      </dsp:txXfrm>
    </dsp:sp>
    <dsp:sp modelId="{0E3D2D5C-217C-4724-BA58-05E08F34F21F}">
      <dsp:nvSpPr>
        <dsp:cNvPr id="0" name=""/>
        <dsp:cNvSpPr/>
      </dsp:nvSpPr>
      <dsp:spPr>
        <a:xfrm rot="18900000">
          <a:off x="3176052" y="1214602"/>
          <a:ext cx="180890" cy="4889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baseline="0" dirty="0">
            <a:latin typeface="Arial" pitchFamily="34" charset="0"/>
          </a:endParaRPr>
        </a:p>
      </dsp:txBody>
      <dsp:txXfrm>
        <a:off x="3183999" y="1331570"/>
        <a:ext cx="126623" cy="293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5083A-8017-4FBA-8F45-B7D0F377E9E8}">
      <dsp:nvSpPr>
        <dsp:cNvPr id="0" name=""/>
        <dsp:cNvSpPr/>
      </dsp:nvSpPr>
      <dsp:spPr>
        <a:xfrm rot="5400000">
          <a:off x="1093741" y="321207"/>
          <a:ext cx="2286000" cy="1988820"/>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Temporal </a:t>
          </a:r>
          <a:endParaRPr lang="es-EC" sz="2400" kern="1200" dirty="0"/>
        </a:p>
      </dsp:txBody>
      <dsp:txXfrm rot="-5400000">
        <a:off x="1552255" y="528852"/>
        <a:ext cx="1368972" cy="1573530"/>
      </dsp:txXfrm>
    </dsp:sp>
    <dsp:sp modelId="{5CFAD28B-90D2-4C80-882B-52B2D96D7A1E}">
      <dsp:nvSpPr>
        <dsp:cNvPr id="0" name=""/>
        <dsp:cNvSpPr/>
      </dsp:nvSpPr>
      <dsp:spPr>
        <a:xfrm>
          <a:off x="5678424" y="607003"/>
          <a:ext cx="2551176" cy="1371600"/>
        </a:xfrm>
        <a:prstGeom prst="rect">
          <a:avLst/>
        </a:prstGeom>
        <a:noFill/>
        <a:ln>
          <a:noFill/>
        </a:ln>
        <a:effectLst/>
      </dsp:spPr>
      <dsp:style>
        <a:lnRef idx="0">
          <a:scrgbClr r="0" g="0" b="0"/>
        </a:lnRef>
        <a:fillRef idx="0">
          <a:scrgbClr r="0" g="0" b="0"/>
        </a:fillRef>
        <a:effectRef idx="0">
          <a:scrgbClr r="0" g="0" b="0"/>
        </a:effectRef>
        <a:fontRef idx="minor"/>
      </dsp:style>
    </dsp:sp>
    <dsp:sp modelId="{28983EEF-939A-4E30-A11C-D0E8FE918157}">
      <dsp:nvSpPr>
        <dsp:cNvPr id="0" name=""/>
        <dsp:cNvSpPr/>
      </dsp:nvSpPr>
      <dsp:spPr>
        <a:xfrm rot="5400000">
          <a:off x="3586712" y="-166841"/>
          <a:ext cx="2379703" cy="2763704"/>
        </a:xfrm>
        <a:prstGeom prst="hexagon">
          <a:avLst>
            <a:gd name="adj" fmla="val 25000"/>
            <a:gd name="vf" fmla="val 11547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dirty="0"/>
        </a:p>
      </dsp:txBody>
      <dsp:txXfrm rot="-5400000">
        <a:off x="3855329" y="421776"/>
        <a:ext cx="1842470" cy="1586469"/>
      </dsp:txXfrm>
    </dsp:sp>
    <dsp:sp modelId="{E83E81C0-17AC-404B-930C-86E09173CA58}">
      <dsp:nvSpPr>
        <dsp:cNvPr id="0" name=""/>
        <dsp:cNvSpPr/>
      </dsp:nvSpPr>
      <dsp:spPr>
        <a:xfrm rot="5400000">
          <a:off x="2402586" y="2285601"/>
          <a:ext cx="2286000" cy="1988820"/>
        </a:xfrm>
        <a:prstGeom prst="hexagon">
          <a:avLst>
            <a:gd name="adj" fmla="val 25000"/>
            <a:gd name="vf" fmla="val 115470"/>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Espacial</a:t>
          </a:r>
          <a:endParaRPr lang="es-EC" sz="2400" kern="1200" dirty="0"/>
        </a:p>
      </dsp:txBody>
      <dsp:txXfrm rot="-5400000">
        <a:off x="2861100" y="2493246"/>
        <a:ext cx="1368972" cy="1573530"/>
      </dsp:txXfrm>
    </dsp:sp>
    <dsp:sp modelId="{323521F7-5CA6-4FB2-AE5A-F1FF82BD55C7}">
      <dsp:nvSpPr>
        <dsp:cNvPr id="0" name=""/>
        <dsp:cNvSpPr/>
      </dsp:nvSpPr>
      <dsp:spPr>
        <a:xfrm>
          <a:off x="0" y="2594211"/>
          <a:ext cx="2468880" cy="1371600"/>
        </a:xfrm>
        <a:prstGeom prst="rect">
          <a:avLst/>
        </a:prstGeom>
        <a:noFill/>
        <a:ln>
          <a:noFill/>
        </a:ln>
        <a:effectLst/>
      </dsp:spPr>
      <dsp:style>
        <a:lnRef idx="0">
          <a:scrgbClr r="0" g="0" b="0"/>
        </a:lnRef>
        <a:fillRef idx="0">
          <a:scrgbClr r="0" g="0" b="0"/>
        </a:fillRef>
        <a:effectRef idx="0">
          <a:scrgbClr r="0" g="0" b="0"/>
        </a:effectRef>
        <a:fontRef idx="minor"/>
      </dsp:style>
    </dsp:sp>
    <dsp:sp modelId="{EB36A7E7-41C9-44D8-ABD5-314787B44F71}">
      <dsp:nvSpPr>
        <dsp:cNvPr id="0" name=""/>
        <dsp:cNvSpPr/>
      </dsp:nvSpPr>
      <dsp:spPr>
        <a:xfrm rot="5400000">
          <a:off x="4550511" y="2285601"/>
          <a:ext cx="2286000" cy="1988820"/>
        </a:xfrm>
        <a:prstGeom prst="hexagon">
          <a:avLst>
            <a:gd name="adj" fmla="val 25000"/>
            <a:gd name="vf" fmla="val 11547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dirty="0"/>
        </a:p>
      </dsp:txBody>
      <dsp:txXfrm rot="-5400000">
        <a:off x="5009025" y="2493246"/>
        <a:ext cx="1368972" cy="1573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33939-D1B2-4E4C-9768-F3686D11F774}">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F828A-BF00-4741-A7C6-0FD283FA1DBC}">
      <dsp:nvSpPr>
        <dsp:cNvPr id="0" name=""/>
        <dsp:cNvSpPr/>
      </dsp:nvSpPr>
      <dsp:spPr>
        <a:xfrm>
          <a:off x="0" y="0"/>
          <a:ext cx="1645920" cy="4525963"/>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latin typeface="Arial" pitchFamily="34" charset="0"/>
              <a:cs typeface="Arial" pitchFamily="34" charset="0"/>
            </a:rPr>
            <a:t>Determinar  los riesgos de origen antrópico que puedan afectar a la Escuela Fiscal Mixta UNE, con el fin de garantizar la seguridad personal a través de un plan de seguridad</a:t>
          </a:r>
          <a:endParaRPr lang="es-EC" sz="2000" kern="1200" dirty="0">
            <a:latin typeface="Arial" pitchFamily="34" charset="0"/>
            <a:cs typeface="Arial" pitchFamily="34" charset="0"/>
          </a:endParaRPr>
        </a:p>
      </dsp:txBody>
      <dsp:txXfrm>
        <a:off x="0" y="0"/>
        <a:ext cx="1645920" cy="4525963"/>
      </dsp:txXfrm>
    </dsp:sp>
    <dsp:sp modelId="{4AB4C6C6-4723-45AE-9026-70D18CF09AED}">
      <dsp:nvSpPr>
        <dsp:cNvPr id="0" name=""/>
        <dsp:cNvSpPr/>
      </dsp:nvSpPr>
      <dsp:spPr>
        <a:xfrm>
          <a:off x="1769364" y="70718"/>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latin typeface="Arial" pitchFamily="34" charset="0"/>
              <a:cs typeface="Arial" pitchFamily="34" charset="0"/>
            </a:rPr>
            <a:t>Identificar, analizar y evaluar los riesgos de origen antrópico que pueden afectar a la Escuela Fiscal Mixta UNE</a:t>
          </a:r>
          <a:endParaRPr lang="es-EC" sz="2300" kern="1200" dirty="0">
            <a:latin typeface="Arial" pitchFamily="34" charset="0"/>
            <a:cs typeface="Arial" pitchFamily="34" charset="0"/>
          </a:endParaRPr>
        </a:p>
      </dsp:txBody>
      <dsp:txXfrm>
        <a:off x="1769364" y="70718"/>
        <a:ext cx="6460236" cy="1414363"/>
      </dsp:txXfrm>
    </dsp:sp>
    <dsp:sp modelId="{B434FF34-E098-4CB6-9509-FF03E7F8842F}">
      <dsp:nvSpPr>
        <dsp:cNvPr id="0" name=""/>
        <dsp:cNvSpPr/>
      </dsp:nvSpPr>
      <dsp:spPr>
        <a:xfrm>
          <a:off x="1645920" y="1485081"/>
          <a:ext cx="65836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D936D-ACA5-48E5-974B-134F521A84E1}">
      <dsp:nvSpPr>
        <dsp:cNvPr id="0" name=""/>
        <dsp:cNvSpPr/>
      </dsp:nvSpPr>
      <dsp:spPr>
        <a:xfrm>
          <a:off x="1769364" y="1555799"/>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latin typeface="Arial" pitchFamily="34" charset="0"/>
              <a:cs typeface="Arial" pitchFamily="34" charset="0"/>
            </a:rPr>
            <a:t>Determinar las condiciones de seguridad del cual dispone la Escuela Fiscal Mixta UNE para contrarrestar las amenazas o riesgos de origen antrópico.</a:t>
          </a:r>
          <a:endParaRPr lang="es-EC" sz="2300" kern="1200" dirty="0">
            <a:latin typeface="Arial" pitchFamily="34" charset="0"/>
            <a:cs typeface="Arial" pitchFamily="34" charset="0"/>
          </a:endParaRPr>
        </a:p>
      </dsp:txBody>
      <dsp:txXfrm>
        <a:off x="1769364" y="1555799"/>
        <a:ext cx="6460236" cy="1414363"/>
      </dsp:txXfrm>
    </dsp:sp>
    <dsp:sp modelId="{3029C579-99A3-4A0E-A96B-FA4BC3723B81}">
      <dsp:nvSpPr>
        <dsp:cNvPr id="0" name=""/>
        <dsp:cNvSpPr/>
      </dsp:nvSpPr>
      <dsp:spPr>
        <a:xfrm>
          <a:off x="1645920" y="2970163"/>
          <a:ext cx="65836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8CA21-53CE-4DD0-A8E2-22B425A9929E}">
      <dsp:nvSpPr>
        <dsp:cNvPr id="0" name=""/>
        <dsp:cNvSpPr/>
      </dsp:nvSpPr>
      <dsp:spPr>
        <a:xfrm>
          <a:off x="1769364" y="3040881"/>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latin typeface="Arial" pitchFamily="34" charset="0"/>
              <a:cs typeface="Arial" pitchFamily="34" charset="0"/>
            </a:rPr>
            <a:t>Proponer  un plan de seguridad  que permita minimizar los riesgos de origen antrópico en caso de materializarse la amenaza en la Escuela Fiscal Mixta UNE.</a:t>
          </a:r>
          <a:endParaRPr lang="es-EC" sz="2300" kern="1200" dirty="0">
            <a:latin typeface="Arial" pitchFamily="34" charset="0"/>
            <a:cs typeface="Arial" pitchFamily="34" charset="0"/>
          </a:endParaRPr>
        </a:p>
      </dsp:txBody>
      <dsp:txXfrm>
        <a:off x="1769364" y="3040881"/>
        <a:ext cx="6460236" cy="1414363"/>
      </dsp:txXfrm>
    </dsp:sp>
    <dsp:sp modelId="{BB0DA259-553E-4AFF-BE84-FFEF4D94FF33}">
      <dsp:nvSpPr>
        <dsp:cNvPr id="0" name=""/>
        <dsp:cNvSpPr/>
      </dsp:nvSpPr>
      <dsp:spPr>
        <a:xfrm>
          <a:off x="1645920" y="4455244"/>
          <a:ext cx="65836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76C26-8D89-4299-A73E-A279C63A4BFB}">
      <dsp:nvSpPr>
        <dsp:cNvPr id="0" name=""/>
        <dsp:cNvSpPr/>
      </dsp:nvSpPr>
      <dsp:spPr>
        <a:xfrm>
          <a:off x="4324927" y="1027006"/>
          <a:ext cx="2065209" cy="365415"/>
        </a:xfrm>
        <a:custGeom>
          <a:avLst/>
          <a:gdLst/>
          <a:ahLst/>
          <a:cxnLst/>
          <a:rect l="0" t="0" r="0" b="0"/>
          <a:pathLst>
            <a:path>
              <a:moveTo>
                <a:pt x="0" y="0"/>
              </a:moveTo>
              <a:lnTo>
                <a:pt x="0" y="252758"/>
              </a:lnTo>
              <a:lnTo>
                <a:pt x="2065209" y="252758"/>
              </a:lnTo>
              <a:lnTo>
                <a:pt x="2065209" y="3654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9791E-A01E-44DC-9B83-F583A13B8892}">
      <dsp:nvSpPr>
        <dsp:cNvPr id="0" name=""/>
        <dsp:cNvSpPr/>
      </dsp:nvSpPr>
      <dsp:spPr>
        <a:xfrm>
          <a:off x="4324927" y="1027006"/>
          <a:ext cx="592808" cy="365415"/>
        </a:xfrm>
        <a:custGeom>
          <a:avLst/>
          <a:gdLst/>
          <a:ahLst/>
          <a:cxnLst/>
          <a:rect l="0" t="0" r="0" b="0"/>
          <a:pathLst>
            <a:path>
              <a:moveTo>
                <a:pt x="0" y="0"/>
              </a:moveTo>
              <a:lnTo>
                <a:pt x="0" y="252758"/>
              </a:lnTo>
              <a:lnTo>
                <a:pt x="592808" y="252758"/>
              </a:lnTo>
              <a:lnTo>
                <a:pt x="592808" y="3654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4F4C2-EA3E-4FE6-A894-59AC0EC19158}">
      <dsp:nvSpPr>
        <dsp:cNvPr id="0" name=""/>
        <dsp:cNvSpPr/>
      </dsp:nvSpPr>
      <dsp:spPr>
        <a:xfrm>
          <a:off x="4324927" y="1027006"/>
          <a:ext cx="3516090" cy="365415"/>
        </a:xfrm>
        <a:custGeom>
          <a:avLst/>
          <a:gdLst/>
          <a:ahLst/>
          <a:cxnLst/>
          <a:rect l="0" t="0" r="0" b="0"/>
          <a:pathLst>
            <a:path>
              <a:moveTo>
                <a:pt x="0" y="0"/>
              </a:moveTo>
              <a:lnTo>
                <a:pt x="0" y="252758"/>
              </a:lnTo>
              <a:lnTo>
                <a:pt x="3516090" y="252758"/>
              </a:lnTo>
              <a:lnTo>
                <a:pt x="3516090" y="3654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E821F-C507-4F04-96BD-5FB8AEA79929}">
      <dsp:nvSpPr>
        <dsp:cNvPr id="0" name=""/>
        <dsp:cNvSpPr/>
      </dsp:nvSpPr>
      <dsp:spPr>
        <a:xfrm>
          <a:off x="3581765" y="1027006"/>
          <a:ext cx="743162" cy="353677"/>
        </a:xfrm>
        <a:custGeom>
          <a:avLst/>
          <a:gdLst/>
          <a:ahLst/>
          <a:cxnLst/>
          <a:rect l="0" t="0" r="0" b="0"/>
          <a:pathLst>
            <a:path>
              <a:moveTo>
                <a:pt x="743162" y="0"/>
              </a:moveTo>
              <a:lnTo>
                <a:pt x="743162" y="241021"/>
              </a:lnTo>
              <a:lnTo>
                <a:pt x="0" y="241021"/>
              </a:lnTo>
              <a:lnTo>
                <a:pt x="0" y="3536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A1ED7-23C7-4AB3-B829-4547510A2ED5}">
      <dsp:nvSpPr>
        <dsp:cNvPr id="0" name=""/>
        <dsp:cNvSpPr/>
      </dsp:nvSpPr>
      <dsp:spPr>
        <a:xfrm>
          <a:off x="2095439" y="1027006"/>
          <a:ext cx="2229487" cy="353677"/>
        </a:xfrm>
        <a:custGeom>
          <a:avLst/>
          <a:gdLst/>
          <a:ahLst/>
          <a:cxnLst/>
          <a:rect l="0" t="0" r="0" b="0"/>
          <a:pathLst>
            <a:path>
              <a:moveTo>
                <a:pt x="2229487" y="0"/>
              </a:moveTo>
              <a:lnTo>
                <a:pt x="2229487" y="241021"/>
              </a:lnTo>
              <a:lnTo>
                <a:pt x="0" y="241021"/>
              </a:lnTo>
              <a:lnTo>
                <a:pt x="0" y="3536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67FA6-7C8A-4F2E-BE5E-BF63BCB97AD2}">
      <dsp:nvSpPr>
        <dsp:cNvPr id="0" name=""/>
        <dsp:cNvSpPr/>
      </dsp:nvSpPr>
      <dsp:spPr>
        <a:xfrm>
          <a:off x="609114" y="1027006"/>
          <a:ext cx="3715813" cy="353677"/>
        </a:xfrm>
        <a:custGeom>
          <a:avLst/>
          <a:gdLst/>
          <a:ahLst/>
          <a:cxnLst/>
          <a:rect l="0" t="0" r="0" b="0"/>
          <a:pathLst>
            <a:path>
              <a:moveTo>
                <a:pt x="3715813" y="0"/>
              </a:moveTo>
              <a:lnTo>
                <a:pt x="3715813" y="241021"/>
              </a:lnTo>
              <a:lnTo>
                <a:pt x="0" y="241021"/>
              </a:lnTo>
              <a:lnTo>
                <a:pt x="0" y="3536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53B4F-B900-4945-8AC7-D4F5D04A763F}">
      <dsp:nvSpPr>
        <dsp:cNvPr id="0" name=""/>
        <dsp:cNvSpPr/>
      </dsp:nvSpPr>
      <dsp:spPr>
        <a:xfrm>
          <a:off x="3716885" y="254793"/>
          <a:ext cx="1216084" cy="7722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79F1341-4F7B-4AC0-BCB5-D2480D12B795}">
      <dsp:nvSpPr>
        <dsp:cNvPr id="0" name=""/>
        <dsp:cNvSpPr/>
      </dsp:nvSpPr>
      <dsp:spPr>
        <a:xfrm>
          <a:off x="3852006" y="383157"/>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Tipos de riesgo</a:t>
          </a:r>
          <a:endParaRPr lang="es-EC" sz="1400" kern="1200" dirty="0">
            <a:latin typeface="Arial" pitchFamily="34" charset="0"/>
            <a:cs typeface="Arial" pitchFamily="34" charset="0"/>
          </a:endParaRPr>
        </a:p>
      </dsp:txBody>
      <dsp:txXfrm>
        <a:off x="3874623" y="405774"/>
        <a:ext cx="1170850" cy="726979"/>
      </dsp:txXfrm>
    </dsp:sp>
    <dsp:sp modelId="{9C9093BB-50CF-45E8-94AB-E7F3C5BEFB9B}">
      <dsp:nvSpPr>
        <dsp:cNvPr id="0" name=""/>
        <dsp:cNvSpPr/>
      </dsp:nvSpPr>
      <dsp:spPr>
        <a:xfrm>
          <a:off x="1072" y="1380684"/>
          <a:ext cx="1216084" cy="7722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7148BA-73A6-4219-9B8C-01828684B88C}">
      <dsp:nvSpPr>
        <dsp:cNvPr id="0" name=""/>
        <dsp:cNvSpPr/>
      </dsp:nvSpPr>
      <dsp:spPr>
        <a:xfrm>
          <a:off x="136192" y="1509049"/>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Químicos </a:t>
          </a:r>
          <a:endParaRPr lang="es-EC" sz="1400" kern="1200" dirty="0">
            <a:latin typeface="Arial" pitchFamily="34" charset="0"/>
            <a:cs typeface="Arial" pitchFamily="34" charset="0"/>
          </a:endParaRPr>
        </a:p>
      </dsp:txBody>
      <dsp:txXfrm>
        <a:off x="158809" y="1531666"/>
        <a:ext cx="1170850" cy="726979"/>
      </dsp:txXfrm>
    </dsp:sp>
    <dsp:sp modelId="{2D26864A-2562-4D67-B89B-05543A67837B}">
      <dsp:nvSpPr>
        <dsp:cNvPr id="0" name=""/>
        <dsp:cNvSpPr/>
      </dsp:nvSpPr>
      <dsp:spPr>
        <a:xfrm>
          <a:off x="1487397" y="1380684"/>
          <a:ext cx="1216084" cy="7722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56AB1E-2C74-4115-A456-B0E4EF790F8B}">
      <dsp:nvSpPr>
        <dsp:cNvPr id="0" name=""/>
        <dsp:cNvSpPr/>
      </dsp:nvSpPr>
      <dsp:spPr>
        <a:xfrm>
          <a:off x="1622518" y="1509049"/>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Físicos</a:t>
          </a:r>
          <a:endParaRPr lang="es-EC" sz="1400" kern="1200" dirty="0">
            <a:latin typeface="Arial" pitchFamily="34" charset="0"/>
            <a:cs typeface="Arial" pitchFamily="34" charset="0"/>
          </a:endParaRPr>
        </a:p>
      </dsp:txBody>
      <dsp:txXfrm>
        <a:off x="1645135" y="1531666"/>
        <a:ext cx="1170850" cy="726979"/>
      </dsp:txXfrm>
    </dsp:sp>
    <dsp:sp modelId="{7939FCA6-FFF7-42BA-AF36-024DB0D2804E}">
      <dsp:nvSpPr>
        <dsp:cNvPr id="0" name=""/>
        <dsp:cNvSpPr/>
      </dsp:nvSpPr>
      <dsp:spPr>
        <a:xfrm>
          <a:off x="2973722" y="1380684"/>
          <a:ext cx="1216084" cy="7722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3A759F-0EB4-474D-AE4E-E16280CC49B0}">
      <dsp:nvSpPr>
        <dsp:cNvPr id="0" name=""/>
        <dsp:cNvSpPr/>
      </dsp:nvSpPr>
      <dsp:spPr>
        <a:xfrm>
          <a:off x="3108843" y="1509049"/>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Ergonómicos</a:t>
          </a:r>
          <a:endParaRPr lang="es-EC" sz="1400" kern="1200" dirty="0">
            <a:latin typeface="Arial" pitchFamily="34" charset="0"/>
            <a:cs typeface="Arial" pitchFamily="34" charset="0"/>
          </a:endParaRPr>
        </a:p>
      </dsp:txBody>
      <dsp:txXfrm>
        <a:off x="3131460" y="1531666"/>
        <a:ext cx="1170850" cy="726979"/>
      </dsp:txXfrm>
    </dsp:sp>
    <dsp:sp modelId="{4BCDA550-6163-411F-92AB-B4448EA65517}">
      <dsp:nvSpPr>
        <dsp:cNvPr id="0" name=""/>
        <dsp:cNvSpPr/>
      </dsp:nvSpPr>
      <dsp:spPr>
        <a:xfrm>
          <a:off x="7232975" y="1392422"/>
          <a:ext cx="1216084" cy="7722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15FB409-F385-42A7-BB33-9863CCA6D0BA}">
      <dsp:nvSpPr>
        <dsp:cNvPr id="0" name=""/>
        <dsp:cNvSpPr/>
      </dsp:nvSpPr>
      <dsp:spPr>
        <a:xfrm>
          <a:off x="7368096" y="1520786"/>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Naturales</a:t>
          </a:r>
          <a:endParaRPr lang="es-EC" sz="1400" kern="1200" dirty="0">
            <a:latin typeface="Arial" pitchFamily="34" charset="0"/>
            <a:cs typeface="Arial" pitchFamily="34" charset="0"/>
          </a:endParaRPr>
        </a:p>
      </dsp:txBody>
      <dsp:txXfrm>
        <a:off x="7390713" y="1543403"/>
        <a:ext cx="1170850" cy="726979"/>
      </dsp:txXfrm>
    </dsp:sp>
    <dsp:sp modelId="{3F00160C-EB38-444F-8AC4-C3FD7107298C}">
      <dsp:nvSpPr>
        <dsp:cNvPr id="0" name=""/>
        <dsp:cNvSpPr/>
      </dsp:nvSpPr>
      <dsp:spPr>
        <a:xfrm>
          <a:off x="4309694" y="1392422"/>
          <a:ext cx="1216084" cy="7722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DEFC28-E4C7-4157-90C3-0D9BCA32D601}">
      <dsp:nvSpPr>
        <dsp:cNvPr id="0" name=""/>
        <dsp:cNvSpPr/>
      </dsp:nvSpPr>
      <dsp:spPr>
        <a:xfrm>
          <a:off x="4444814" y="1520786"/>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Ambientales</a:t>
          </a:r>
          <a:endParaRPr lang="es-EC" sz="1400" kern="1200" dirty="0">
            <a:latin typeface="Arial" pitchFamily="34" charset="0"/>
            <a:cs typeface="Arial" pitchFamily="34" charset="0"/>
          </a:endParaRPr>
        </a:p>
      </dsp:txBody>
      <dsp:txXfrm>
        <a:off x="4467431" y="1543403"/>
        <a:ext cx="1170850" cy="726979"/>
      </dsp:txXfrm>
    </dsp:sp>
    <dsp:sp modelId="{2CD8A5D6-1BA2-4AE5-8E3E-1FECE2FD9FA1}">
      <dsp:nvSpPr>
        <dsp:cNvPr id="0" name=""/>
        <dsp:cNvSpPr/>
      </dsp:nvSpPr>
      <dsp:spPr>
        <a:xfrm>
          <a:off x="5782095" y="1392422"/>
          <a:ext cx="1216084" cy="7722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C3C686-4FF8-453A-99E7-735040C07835}">
      <dsp:nvSpPr>
        <dsp:cNvPr id="0" name=""/>
        <dsp:cNvSpPr/>
      </dsp:nvSpPr>
      <dsp:spPr>
        <a:xfrm>
          <a:off x="5917215" y="1520786"/>
          <a:ext cx="1216084" cy="7722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Antrópicos </a:t>
          </a:r>
          <a:endParaRPr lang="es-EC" sz="1400" kern="1200" dirty="0">
            <a:latin typeface="Arial" pitchFamily="34" charset="0"/>
            <a:cs typeface="Arial" pitchFamily="34" charset="0"/>
          </a:endParaRPr>
        </a:p>
      </dsp:txBody>
      <dsp:txXfrm>
        <a:off x="5939832" y="1543403"/>
        <a:ext cx="1170850" cy="726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420A5-962F-413C-A2F0-35F1D3ECFF6A}">
      <dsp:nvSpPr>
        <dsp:cNvPr id="0" name=""/>
        <dsp:cNvSpPr/>
      </dsp:nvSpPr>
      <dsp:spPr>
        <a:xfrm rot="5400000">
          <a:off x="5362605" y="-671738"/>
          <a:ext cx="1231883" cy="257536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Carencia de valores</a:t>
          </a:r>
          <a:endParaRPr lang="es-EC" sz="2000" kern="1200" dirty="0">
            <a:latin typeface="Arial" pitchFamily="34" charset="0"/>
            <a:cs typeface="Arial" pitchFamily="34" charset="0"/>
          </a:endParaRPr>
        </a:p>
      </dsp:txBody>
      <dsp:txXfrm rot="-5400000">
        <a:off x="5120093" y="205315"/>
        <a:ext cx="1716907" cy="821255"/>
      </dsp:txXfrm>
    </dsp:sp>
    <dsp:sp modelId="{E87AFB1C-EF3C-4BEC-B5A1-F5B11C133487}">
      <dsp:nvSpPr>
        <dsp:cNvPr id="0" name=""/>
        <dsp:cNvSpPr/>
      </dsp:nvSpPr>
      <dsp:spPr>
        <a:xfrm>
          <a:off x="4991284" y="259448"/>
          <a:ext cx="1430053" cy="768846"/>
        </a:xfrm>
        <a:prstGeom prst="rect">
          <a:avLst/>
        </a:prstGeom>
        <a:noFill/>
        <a:ln>
          <a:noFill/>
        </a:ln>
        <a:effectLst/>
      </dsp:spPr>
      <dsp:style>
        <a:lnRef idx="0">
          <a:scrgbClr r="0" g="0" b="0"/>
        </a:lnRef>
        <a:fillRef idx="0">
          <a:scrgbClr r="0" g="0" b="0"/>
        </a:fillRef>
        <a:effectRef idx="0">
          <a:scrgbClr r="0" g="0" b="0"/>
        </a:effectRef>
        <a:fontRef idx="minor"/>
      </dsp:style>
    </dsp:sp>
    <dsp:sp modelId="{E0A5A5FE-3A96-4918-A168-8D2EEFA325CC}">
      <dsp:nvSpPr>
        <dsp:cNvPr id="0" name=""/>
        <dsp:cNvSpPr/>
      </dsp:nvSpPr>
      <dsp:spPr>
        <a:xfrm rot="5400000">
          <a:off x="2768526" y="-713354"/>
          <a:ext cx="1217724" cy="2701637"/>
        </a:xfrm>
        <a:prstGeom prst="hexagon">
          <a:avLst>
            <a:gd name="adj" fmla="val 25000"/>
            <a:gd name="vf" fmla="val 11547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es-EC" sz="8000" kern="1200" dirty="0">
            <a:latin typeface="Arial" pitchFamily="34" charset="0"/>
            <a:cs typeface="Arial" pitchFamily="34" charset="0"/>
          </a:endParaRPr>
        </a:p>
      </dsp:txBody>
      <dsp:txXfrm rot="-5400000">
        <a:off x="2476843" y="231556"/>
        <a:ext cx="1801091" cy="811816"/>
      </dsp:txXfrm>
    </dsp:sp>
    <dsp:sp modelId="{D493F777-77DD-45D2-91F3-64DC4511F4E6}">
      <dsp:nvSpPr>
        <dsp:cNvPr id="0" name=""/>
        <dsp:cNvSpPr/>
      </dsp:nvSpPr>
      <dsp:spPr>
        <a:xfrm rot="5400000">
          <a:off x="1354823" y="124278"/>
          <a:ext cx="1281410" cy="296226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Actividad humana inconsciente</a:t>
          </a:r>
          <a:endParaRPr lang="es-EC" sz="2000" kern="1200" dirty="0">
            <a:latin typeface="Arial" pitchFamily="34" charset="0"/>
            <a:cs typeface="Arial" pitchFamily="34" charset="0"/>
          </a:endParaRPr>
        </a:p>
      </dsp:txBody>
      <dsp:txXfrm rot="-5400000">
        <a:off x="1008107" y="1178272"/>
        <a:ext cx="1974842" cy="854274"/>
      </dsp:txXfrm>
    </dsp:sp>
    <dsp:sp modelId="{8BDEFB87-72FF-466E-A559-29F2EFB8BC9B}">
      <dsp:nvSpPr>
        <dsp:cNvPr id="0" name=""/>
        <dsp:cNvSpPr/>
      </dsp:nvSpPr>
      <dsp:spPr>
        <a:xfrm>
          <a:off x="1808261" y="1322346"/>
          <a:ext cx="1383922" cy="768846"/>
        </a:xfrm>
        <a:prstGeom prst="rect">
          <a:avLst/>
        </a:prstGeom>
        <a:noFill/>
        <a:ln>
          <a:noFill/>
        </a:ln>
        <a:effectLst/>
      </dsp:spPr>
      <dsp:style>
        <a:lnRef idx="0">
          <a:scrgbClr r="0" g="0" b="0"/>
        </a:lnRef>
        <a:fillRef idx="0">
          <a:scrgbClr r="0" g="0" b="0"/>
        </a:fillRef>
        <a:effectRef idx="0">
          <a:scrgbClr r="0" g="0" b="0"/>
        </a:effectRef>
        <a:fontRef idx="minor"/>
      </dsp:style>
    </dsp:sp>
    <dsp:sp modelId="{4304B5D5-78D9-4888-A6E1-798914BA14AE}">
      <dsp:nvSpPr>
        <dsp:cNvPr id="0" name=""/>
        <dsp:cNvSpPr/>
      </dsp:nvSpPr>
      <dsp:spPr>
        <a:xfrm rot="5400000">
          <a:off x="4200289" y="288420"/>
          <a:ext cx="1166864" cy="2633979"/>
        </a:xfrm>
        <a:prstGeom prst="hexagon">
          <a:avLst>
            <a:gd name="adj" fmla="val 25000"/>
            <a:gd name="vf" fmla="val 11547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es-EC" sz="8000" kern="1200" dirty="0">
            <a:latin typeface="Arial" pitchFamily="34" charset="0"/>
            <a:cs typeface="Arial" pitchFamily="34" charset="0"/>
          </a:endParaRPr>
        </a:p>
      </dsp:txBody>
      <dsp:txXfrm rot="-5400000">
        <a:off x="3905728" y="1216455"/>
        <a:ext cx="1755986" cy="777910"/>
      </dsp:txXfrm>
    </dsp:sp>
    <dsp:sp modelId="{A7B5C89A-9A29-4B62-8D03-46223585C209}">
      <dsp:nvSpPr>
        <dsp:cNvPr id="0" name=""/>
        <dsp:cNvSpPr/>
      </dsp:nvSpPr>
      <dsp:spPr>
        <a:xfrm rot="5400000">
          <a:off x="5327652" y="1298731"/>
          <a:ext cx="1281410" cy="248557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Inmigración </a:t>
          </a:r>
          <a:endParaRPr lang="es-EC" sz="2000" kern="1200" dirty="0">
            <a:latin typeface="Arial" pitchFamily="34" charset="0"/>
            <a:cs typeface="Arial" pitchFamily="34" charset="0"/>
          </a:endParaRPr>
        </a:p>
      </dsp:txBody>
      <dsp:txXfrm rot="-5400000">
        <a:off x="5139833" y="2114380"/>
        <a:ext cx="1657049" cy="854274"/>
      </dsp:txXfrm>
    </dsp:sp>
    <dsp:sp modelId="{D7C71DC4-3B44-4E03-8399-8C54DADDBB3C}">
      <dsp:nvSpPr>
        <dsp:cNvPr id="0" name=""/>
        <dsp:cNvSpPr/>
      </dsp:nvSpPr>
      <dsp:spPr>
        <a:xfrm>
          <a:off x="4991284" y="2410007"/>
          <a:ext cx="1430053" cy="768846"/>
        </a:xfrm>
        <a:prstGeom prst="rect">
          <a:avLst/>
        </a:prstGeom>
        <a:noFill/>
        <a:ln>
          <a:noFill/>
        </a:ln>
        <a:effectLst/>
      </dsp:spPr>
      <dsp:style>
        <a:lnRef idx="0">
          <a:scrgbClr r="0" g="0" b="0"/>
        </a:lnRef>
        <a:fillRef idx="0">
          <a:scrgbClr r="0" g="0" b="0"/>
        </a:fillRef>
        <a:effectRef idx="0">
          <a:scrgbClr r="0" g="0" b="0"/>
        </a:effectRef>
        <a:fontRef idx="minor"/>
      </dsp:style>
    </dsp:sp>
    <dsp:sp modelId="{CDE8B497-198B-4CD0-81C9-76F52BA0147D}">
      <dsp:nvSpPr>
        <dsp:cNvPr id="0" name=""/>
        <dsp:cNvSpPr/>
      </dsp:nvSpPr>
      <dsp:spPr>
        <a:xfrm rot="5400000">
          <a:off x="2879861" y="1335554"/>
          <a:ext cx="1281410" cy="2411927"/>
        </a:xfrm>
        <a:prstGeom prst="hexagon">
          <a:avLst>
            <a:gd name="adj" fmla="val 25000"/>
            <a:gd name="vf" fmla="val 115470"/>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es-EC" sz="8000" kern="1200" dirty="0">
            <a:latin typeface="Arial" pitchFamily="34" charset="0"/>
            <a:cs typeface="Arial" pitchFamily="34" charset="0"/>
          </a:endParaRPr>
        </a:p>
      </dsp:txBody>
      <dsp:txXfrm rot="-5400000">
        <a:off x="2716591" y="2114380"/>
        <a:ext cx="1607951" cy="854274"/>
      </dsp:txXfrm>
    </dsp:sp>
    <dsp:sp modelId="{58B43687-9271-44C7-BAEA-5A95D18AF8C6}">
      <dsp:nvSpPr>
        <dsp:cNvPr id="0" name=""/>
        <dsp:cNvSpPr/>
      </dsp:nvSpPr>
      <dsp:spPr>
        <a:xfrm rot="5400000">
          <a:off x="1368513" y="2162818"/>
          <a:ext cx="1281410" cy="27736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Alta tasa de desempleo</a:t>
          </a:r>
          <a:endParaRPr lang="es-EC" sz="2000" kern="1200" dirty="0">
            <a:latin typeface="Arial" pitchFamily="34" charset="0"/>
            <a:cs typeface="Arial" pitchFamily="34" charset="0"/>
          </a:endParaRPr>
        </a:p>
      </dsp:txBody>
      <dsp:txXfrm rot="-5400000">
        <a:off x="1084677" y="3122492"/>
        <a:ext cx="1849082" cy="854274"/>
      </dsp:txXfrm>
    </dsp:sp>
    <dsp:sp modelId="{83D2C41B-E948-4EF5-B8CB-A464572EDE1A}">
      <dsp:nvSpPr>
        <dsp:cNvPr id="0" name=""/>
        <dsp:cNvSpPr/>
      </dsp:nvSpPr>
      <dsp:spPr>
        <a:xfrm>
          <a:off x="2026575" y="3412979"/>
          <a:ext cx="1383922" cy="768846"/>
        </a:xfrm>
        <a:prstGeom prst="rect">
          <a:avLst/>
        </a:prstGeom>
        <a:noFill/>
        <a:ln>
          <a:noFill/>
        </a:ln>
        <a:effectLst/>
      </dsp:spPr>
      <dsp:style>
        <a:lnRef idx="0">
          <a:scrgbClr r="0" g="0" b="0"/>
        </a:lnRef>
        <a:fillRef idx="0">
          <a:scrgbClr r="0" g="0" b="0"/>
        </a:fillRef>
        <a:effectRef idx="0">
          <a:scrgbClr r="0" g="0" b="0"/>
        </a:effectRef>
        <a:fontRef idx="minor"/>
      </dsp:style>
    </dsp:sp>
    <dsp:sp modelId="{3C3857B4-E788-40AE-AE92-6D0F8A8D60D3}">
      <dsp:nvSpPr>
        <dsp:cNvPr id="0" name=""/>
        <dsp:cNvSpPr/>
      </dsp:nvSpPr>
      <dsp:spPr>
        <a:xfrm rot="5400000">
          <a:off x="4117621" y="2248938"/>
          <a:ext cx="1281410" cy="2601381"/>
        </a:xfrm>
        <a:prstGeom prst="hexagon">
          <a:avLst>
            <a:gd name="adj" fmla="val 25000"/>
            <a:gd name="vf" fmla="val 115470"/>
          </a:avLst>
        </a:prstGeom>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0">
            <a:lnSpc>
              <a:spcPct val="90000"/>
            </a:lnSpc>
            <a:spcBef>
              <a:spcPct val="0"/>
            </a:spcBef>
            <a:spcAft>
              <a:spcPct val="35000"/>
            </a:spcAft>
          </a:pPr>
          <a:endParaRPr lang="es-EC" sz="8000" kern="1200" dirty="0">
            <a:latin typeface="Arial" pitchFamily="34" charset="0"/>
            <a:cs typeface="Arial" pitchFamily="34" charset="0"/>
          </a:endParaRPr>
        </a:p>
      </dsp:txBody>
      <dsp:txXfrm rot="-5400000">
        <a:off x="3891199" y="3122492"/>
        <a:ext cx="1734254" cy="854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208624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333595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377016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30813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44098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368764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195491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40196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80152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285307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414841-7441-489A-882B-6DA641E1D5A4}" type="datetimeFigureOut">
              <a:rPr lang="es-EC" smtClean="0"/>
              <a:pPr/>
              <a:t>15/08/2018</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22006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14841-7441-489A-882B-6DA641E1D5A4}" type="datetimeFigureOut">
              <a:rPr lang="es-EC" smtClean="0"/>
              <a:pPr/>
              <a:t>15/08/2018</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205C8-045E-4CAA-8B71-1C7F5E10EE81}" type="slidenum">
              <a:rPr lang="es-EC" smtClean="0"/>
              <a:pPr/>
              <a:t>‹Nº›</a:t>
            </a:fld>
            <a:endParaRPr lang="es-EC" dirty="0"/>
          </a:p>
        </p:txBody>
      </p:sp>
    </p:spTree>
    <p:extLst>
      <p:ext uri="{BB962C8B-B14F-4D97-AF65-F5344CB8AC3E}">
        <p14:creationId xmlns:p14="http://schemas.microsoft.com/office/powerpoint/2010/main" val="162661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8.jpeg"/><Relationship Id="rId7" Type="http://schemas.openxmlformats.org/officeDocument/2006/relationships/diagramQuickStyle" Target="../diagrams/quickStyle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7.jpe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jpe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8.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jpeg"/><Relationship Id="rId7" Type="http://schemas.openxmlformats.org/officeDocument/2006/relationships/diagramColors" Target="../diagrams/colors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jpeg"/><Relationship Id="rId7" Type="http://schemas.openxmlformats.org/officeDocument/2006/relationships/diagramColors" Target="../diagrams/colors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chart" Target="../charts/chart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1.jpeg"/><Relationship Id="rId7" Type="http://schemas.openxmlformats.org/officeDocument/2006/relationships/diagramColors" Target="../diagrams/colors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just"/>
            <a:r>
              <a:rPr lang="es-EC" sz="2000" b="1" dirty="0">
                <a:latin typeface="Arial" pitchFamily="34" charset="0"/>
                <a:cs typeface="Arial" pitchFamily="34" charset="0"/>
              </a:rPr>
              <a:t>LOS RIESGOS DE ORIGEN ANTRÓPICO QUE PUEDEN AFECTAR A LA ESCUELA FISCAL MIXTA UNE, UBICADO EN LA PARROQUIA SANTA CECILIA, CIUDAD DE NUEVA LOJA, CANTÓN LAGO AGRIO, PROVINCIA DE SUCUMBÍOS.</a:t>
            </a:r>
            <a:r>
              <a:rPr lang="es-EC" sz="2000" dirty="0">
                <a:latin typeface="Arial" pitchFamily="34" charset="0"/>
                <a:cs typeface="Arial" pitchFamily="34" charset="0"/>
              </a:rPr>
              <a:t/>
            </a:r>
            <a:br>
              <a:rPr lang="es-EC" sz="2000" dirty="0">
                <a:latin typeface="Arial" pitchFamily="34" charset="0"/>
                <a:cs typeface="Arial" pitchFamily="34" charset="0"/>
              </a:rPr>
            </a:br>
            <a:endParaRPr lang="es-EC" sz="2000" dirty="0">
              <a:latin typeface="Arial" pitchFamily="34" charset="0"/>
              <a:cs typeface="Arial" pitchFamily="34" charset="0"/>
            </a:endParaRPr>
          </a:p>
        </p:txBody>
      </p:sp>
      <p:sp>
        <p:nvSpPr>
          <p:cNvPr id="3" name="2 Subtítulo"/>
          <p:cNvSpPr>
            <a:spLocks noGrp="1"/>
          </p:cNvSpPr>
          <p:nvPr>
            <p:ph type="subTitle" idx="1"/>
          </p:nvPr>
        </p:nvSpPr>
        <p:spPr>
          <a:xfrm>
            <a:off x="755576" y="4005064"/>
            <a:ext cx="7312843" cy="1584176"/>
          </a:xfrm>
        </p:spPr>
        <p:txBody>
          <a:bodyPr>
            <a:noAutofit/>
          </a:bodyPr>
          <a:lstStyle/>
          <a:p>
            <a:pPr algn="l"/>
            <a:r>
              <a:rPr lang="es-EC" sz="2000" b="1" dirty="0">
                <a:solidFill>
                  <a:schemeClr val="tx1"/>
                </a:solidFill>
                <a:latin typeface="Arial" pitchFamily="34" charset="0"/>
                <a:cs typeface="Arial" pitchFamily="34" charset="0"/>
              </a:rPr>
              <a:t>AUTOR: </a:t>
            </a:r>
            <a:r>
              <a:rPr lang="es-EC" sz="2000" dirty="0">
                <a:solidFill>
                  <a:schemeClr val="tx1"/>
                </a:solidFill>
                <a:latin typeface="Arial" pitchFamily="34" charset="0"/>
                <a:cs typeface="Arial" pitchFamily="34" charset="0"/>
              </a:rPr>
              <a:t>TAPIA PONCE DARWIN </a:t>
            </a:r>
            <a:r>
              <a:rPr lang="es-EC" sz="2000" dirty="0" smtClean="0">
                <a:solidFill>
                  <a:schemeClr val="tx1"/>
                </a:solidFill>
                <a:latin typeface="Arial" pitchFamily="34" charset="0"/>
                <a:cs typeface="Arial" pitchFamily="34" charset="0"/>
              </a:rPr>
              <a:t>LEODAN</a:t>
            </a:r>
            <a:endParaRPr lang="es-EC" sz="2000" dirty="0">
              <a:solidFill>
                <a:schemeClr val="tx1"/>
              </a:solidFill>
              <a:latin typeface="Arial" pitchFamily="34" charset="0"/>
              <a:cs typeface="Arial" pitchFamily="34" charset="0"/>
            </a:endParaRPr>
          </a:p>
          <a:p>
            <a:pPr algn="l"/>
            <a:r>
              <a:rPr lang="es-EC" sz="2000" b="1" dirty="0">
                <a:solidFill>
                  <a:schemeClr val="tx1"/>
                </a:solidFill>
                <a:latin typeface="Arial" pitchFamily="34" charset="0"/>
                <a:cs typeface="Arial" pitchFamily="34" charset="0"/>
              </a:rPr>
              <a:t>DIRECTOR: </a:t>
            </a:r>
            <a:r>
              <a:rPr lang="es-EC" sz="2000" dirty="0">
                <a:solidFill>
                  <a:schemeClr val="tx1"/>
                </a:solidFill>
                <a:latin typeface="Arial" pitchFamily="34" charset="0"/>
                <a:cs typeface="Arial" pitchFamily="34" charset="0"/>
              </a:rPr>
              <a:t>CRNL. VÁSQUEZ BRIONES RENÉ PATRICIO </a:t>
            </a:r>
          </a:p>
          <a:p>
            <a:pPr algn="l"/>
            <a:r>
              <a:rPr lang="es-EC" sz="2000" b="1" dirty="0">
                <a:solidFill>
                  <a:schemeClr val="tx1"/>
                </a:solidFill>
                <a:latin typeface="Arial" pitchFamily="34" charset="0"/>
                <a:cs typeface="Arial" pitchFamily="34" charset="0"/>
              </a:rPr>
              <a:t> </a:t>
            </a:r>
            <a:endParaRPr lang="es-EC" sz="2000" dirty="0">
              <a:solidFill>
                <a:schemeClr val="tx1"/>
              </a:solidFill>
              <a:latin typeface="Arial" pitchFamily="34" charset="0"/>
              <a:cs typeface="Arial" pitchFamily="34" charset="0"/>
            </a:endParaRPr>
          </a:p>
          <a:p>
            <a:r>
              <a:rPr lang="es-EC" sz="2000" b="1" dirty="0">
                <a:solidFill>
                  <a:schemeClr val="tx1"/>
                </a:solidFill>
                <a:latin typeface="Arial" pitchFamily="34" charset="0"/>
                <a:cs typeface="Arial" pitchFamily="34" charset="0"/>
              </a:rPr>
              <a:t>SANGOLQUÍ</a:t>
            </a:r>
            <a:endParaRPr lang="es-EC" sz="2000" dirty="0">
              <a:solidFill>
                <a:schemeClr val="tx1"/>
              </a:solidFill>
              <a:latin typeface="Arial" pitchFamily="34" charset="0"/>
              <a:cs typeface="Arial" pitchFamily="34" charset="0"/>
            </a:endParaRPr>
          </a:p>
          <a:p>
            <a:r>
              <a:rPr lang="es-EC" sz="2000" b="1" dirty="0" smtClean="0">
                <a:solidFill>
                  <a:schemeClr val="tx1"/>
                </a:solidFill>
                <a:latin typeface="Arial" pitchFamily="34" charset="0"/>
                <a:cs typeface="Arial" pitchFamily="34" charset="0"/>
              </a:rPr>
              <a:t>2018</a:t>
            </a:r>
            <a:endParaRPr lang="es-EC" sz="2000" dirty="0">
              <a:solidFill>
                <a:schemeClr val="tx1"/>
              </a:solidFill>
              <a:latin typeface="Arial" pitchFamily="34" charset="0"/>
              <a:cs typeface="Arial" pitchFamily="34" charset="0"/>
            </a:endParaRPr>
          </a:p>
          <a:p>
            <a:pPr algn="l"/>
            <a:endParaRPr lang="es-EC" sz="2000" dirty="0">
              <a:solidFill>
                <a:schemeClr val="tx1"/>
              </a:solidFill>
              <a:latin typeface="Arial" pitchFamily="34" charset="0"/>
              <a:cs typeface="Arial" pitchFamily="34" charset="0"/>
            </a:endParaRPr>
          </a:p>
        </p:txBody>
      </p:sp>
      <p:pic>
        <p:nvPicPr>
          <p:cNvPr id="4" name="Picture 2" descr="http://blogs.espe.edu.ec/wp-content/uploads/2013/09/LOGO-PRINCIPAL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476672"/>
            <a:ext cx="5904656" cy="1224136"/>
          </a:xfrm>
          <a:prstGeom prst="rect">
            <a:avLst/>
          </a:prstGeom>
          <a:noFill/>
        </p:spPr>
      </p:pic>
      <p:pic>
        <p:nvPicPr>
          <p:cNvPr id="1026" name="Picture 2" descr="C:\Users\Darwin Tapia\Desktop\DEFENSA DE TESIS\lseguridad2-231x3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0232" y="476672"/>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5709232"/>
            <a:ext cx="269247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5709232"/>
            <a:ext cx="294250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892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Elaboración de interrogantes</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1600201"/>
            <a:ext cx="5987008" cy="1972816"/>
          </a:xfrm>
        </p:spPr>
        <p:txBody>
          <a:bodyPr>
            <a:normAutofit fontScale="92500" lnSpcReduction="10000"/>
          </a:bodyPr>
          <a:lstStyle/>
          <a:p>
            <a:pPr marL="0" indent="0" algn="just">
              <a:buNone/>
            </a:pPr>
            <a:r>
              <a:rPr lang="es-EC" sz="2400" dirty="0">
                <a:latin typeface="Arial" pitchFamily="34" charset="0"/>
                <a:cs typeface="Arial" pitchFamily="34" charset="0"/>
              </a:rPr>
              <a:t>¿Cómo un plan de seguridad física ayudaría a reducir los riesgos de origen antrópico de la comunidad educativa de la Escuela Fiscal Mixta UNE, Ubicado en la Parroquia Santa Cecilia, Ciudad de Nueva Loja, Cantón Lago Agrio, Provincia de Sucumbíos?</a:t>
            </a:r>
          </a:p>
          <a:p>
            <a:endParaRPr lang="es-EC" sz="2400" dirty="0">
              <a:latin typeface="Arial" pitchFamily="34" charset="0"/>
              <a:cs typeface="Arial" pitchFamily="34" charset="0"/>
            </a:endParaRPr>
          </a:p>
        </p:txBody>
      </p:sp>
      <p:pic>
        <p:nvPicPr>
          <p:cNvPr id="4098" name="Picture 2" descr="Imagen relacion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1628234"/>
            <a:ext cx="2379540" cy="172875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67544" y="3717032"/>
            <a:ext cx="8304968" cy="369332"/>
          </a:xfrm>
          <a:prstGeom prst="rect">
            <a:avLst/>
          </a:prstGeom>
          <a:noFill/>
        </p:spPr>
        <p:txBody>
          <a:bodyPr wrap="square" rtlCol="0">
            <a:spAutoFit/>
          </a:bodyPr>
          <a:lstStyle/>
          <a:p>
            <a:endParaRPr lang="es-EC" dirty="0"/>
          </a:p>
        </p:txBody>
      </p:sp>
      <p:graphicFrame>
        <p:nvGraphicFramePr>
          <p:cNvPr id="7" name="6 Diagrama"/>
          <p:cNvGraphicFramePr/>
          <p:nvPr>
            <p:extLst>
              <p:ext uri="{D42A27DB-BD31-4B8C-83A1-F6EECF244321}">
                <p14:modId xmlns:p14="http://schemas.microsoft.com/office/powerpoint/2010/main" val="4259831514"/>
              </p:ext>
            </p:extLst>
          </p:nvPr>
        </p:nvGraphicFramePr>
        <p:xfrm>
          <a:off x="467544" y="3573016"/>
          <a:ext cx="8304968" cy="2952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785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3200" b="1" dirty="0" smtClean="0">
                <a:latin typeface="Arial" pitchFamily="34" charset="0"/>
                <a:cs typeface="Arial" pitchFamily="34" charset="0"/>
              </a:rPr>
              <a:t>Metodología </a:t>
            </a:r>
            <a:endParaRPr lang="es-EC" sz="3200" b="1"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42070213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7638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b="1" dirty="0" smtClean="0">
                <a:latin typeface="Arial" pitchFamily="34" charset="0"/>
                <a:cs typeface="Arial" pitchFamily="34" charset="0"/>
              </a:rPr>
              <a:t>Población y muestra</a:t>
            </a:r>
            <a:endParaRPr lang="es-EC" sz="2800" b="1"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2055223774"/>
              </p:ext>
            </p:extLst>
          </p:nvPr>
        </p:nvGraphicFramePr>
        <p:xfrm>
          <a:off x="1187625" y="1844824"/>
          <a:ext cx="3672408" cy="4114800"/>
        </p:xfrm>
        <a:graphic>
          <a:graphicData uri="http://schemas.openxmlformats.org/drawingml/2006/table">
            <a:tbl>
              <a:tblPr firstRow="1" firstCol="1" bandRow="1">
                <a:tableStyleId>{5C22544A-7EE6-4342-B048-85BDC9FD1C3A}</a:tableStyleId>
              </a:tblPr>
              <a:tblGrid>
                <a:gridCol w="2349037"/>
                <a:gridCol w="1323371"/>
              </a:tblGrid>
              <a:tr h="345742">
                <a:tc>
                  <a:txBody>
                    <a:bodyPr/>
                    <a:lstStyle/>
                    <a:p>
                      <a:pPr algn="just">
                        <a:lnSpc>
                          <a:spcPct val="150000"/>
                        </a:lnSpc>
                        <a:spcAft>
                          <a:spcPts val="0"/>
                        </a:spcAft>
                      </a:pPr>
                      <a:r>
                        <a:rPr lang="es-EC" sz="2000" dirty="0">
                          <a:effectLst/>
                          <a:latin typeface="Arial" pitchFamily="34" charset="0"/>
                          <a:cs typeface="Arial" pitchFamily="34" charset="0"/>
                        </a:rPr>
                        <a:t>Personas</a:t>
                      </a:r>
                      <a:endParaRPr lang="es-EC" sz="1800"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dirty="0">
                          <a:effectLst/>
                          <a:latin typeface="Arial" pitchFamily="34" charset="0"/>
                          <a:cs typeface="Arial" pitchFamily="34" charset="0"/>
                        </a:rPr>
                        <a:t>Cantidad</a:t>
                      </a:r>
                      <a:endParaRPr lang="es-EC" sz="1800" dirty="0">
                        <a:effectLst/>
                        <a:latin typeface="Arial" pitchFamily="34" charset="0"/>
                        <a:ea typeface="Calibri"/>
                        <a:cs typeface="Arial" pitchFamily="34" charset="0"/>
                      </a:endParaRPr>
                    </a:p>
                  </a:txBody>
                  <a:tcPr marL="68580" marR="68580" marT="0" marB="0"/>
                </a:tc>
              </a:tr>
              <a:tr h="345742">
                <a:tc>
                  <a:txBody>
                    <a:bodyPr/>
                    <a:lstStyle/>
                    <a:p>
                      <a:pPr algn="just">
                        <a:lnSpc>
                          <a:spcPct val="150000"/>
                        </a:lnSpc>
                        <a:spcAft>
                          <a:spcPts val="0"/>
                        </a:spcAft>
                      </a:pPr>
                      <a:r>
                        <a:rPr lang="es-EC" sz="2000" b="0" dirty="0">
                          <a:effectLst/>
                          <a:latin typeface="Arial" pitchFamily="34" charset="0"/>
                          <a:cs typeface="Arial" pitchFamily="34" charset="0"/>
                        </a:rPr>
                        <a:t>Estudiantes Hombres</a:t>
                      </a:r>
                      <a:endParaRPr lang="es-EC" sz="1800" b="0"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b="0" dirty="0">
                          <a:effectLst/>
                          <a:latin typeface="Arial" pitchFamily="34" charset="0"/>
                          <a:cs typeface="Arial" pitchFamily="34" charset="0"/>
                        </a:rPr>
                        <a:t>61</a:t>
                      </a:r>
                      <a:endParaRPr lang="es-EC" sz="1800" b="0" dirty="0">
                        <a:effectLst/>
                        <a:latin typeface="Arial" pitchFamily="34" charset="0"/>
                        <a:ea typeface="Calibri"/>
                        <a:cs typeface="Arial" pitchFamily="34" charset="0"/>
                      </a:endParaRPr>
                    </a:p>
                  </a:txBody>
                  <a:tcPr marL="68580" marR="68580" marT="0" marB="0"/>
                </a:tc>
              </a:tr>
              <a:tr h="345742">
                <a:tc>
                  <a:txBody>
                    <a:bodyPr/>
                    <a:lstStyle/>
                    <a:p>
                      <a:pPr algn="just">
                        <a:lnSpc>
                          <a:spcPct val="150000"/>
                        </a:lnSpc>
                        <a:spcAft>
                          <a:spcPts val="0"/>
                        </a:spcAft>
                      </a:pPr>
                      <a:r>
                        <a:rPr lang="es-EC" sz="2000" b="0" dirty="0">
                          <a:effectLst/>
                          <a:latin typeface="Arial" pitchFamily="34" charset="0"/>
                          <a:cs typeface="Arial" pitchFamily="34" charset="0"/>
                        </a:rPr>
                        <a:t>Estudiantes Mujeres</a:t>
                      </a:r>
                      <a:endParaRPr lang="es-EC" sz="1800" b="0"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b="0" dirty="0">
                          <a:effectLst/>
                          <a:latin typeface="Arial" pitchFamily="34" charset="0"/>
                          <a:cs typeface="Arial" pitchFamily="34" charset="0"/>
                        </a:rPr>
                        <a:t>48</a:t>
                      </a:r>
                      <a:endParaRPr lang="es-EC" sz="1800" b="0" dirty="0">
                        <a:effectLst/>
                        <a:latin typeface="Arial" pitchFamily="34" charset="0"/>
                        <a:ea typeface="Calibri"/>
                        <a:cs typeface="Arial" pitchFamily="34" charset="0"/>
                      </a:endParaRPr>
                    </a:p>
                  </a:txBody>
                  <a:tcPr marL="68580" marR="68580" marT="0" marB="0"/>
                </a:tc>
              </a:tr>
              <a:tr h="345742">
                <a:tc>
                  <a:txBody>
                    <a:bodyPr/>
                    <a:lstStyle/>
                    <a:p>
                      <a:pPr algn="just">
                        <a:lnSpc>
                          <a:spcPct val="150000"/>
                        </a:lnSpc>
                        <a:spcAft>
                          <a:spcPts val="0"/>
                        </a:spcAft>
                      </a:pPr>
                      <a:r>
                        <a:rPr lang="es-EC" sz="2000" b="0" dirty="0">
                          <a:effectLst/>
                          <a:latin typeface="Arial" pitchFamily="34" charset="0"/>
                          <a:cs typeface="Arial" pitchFamily="34" charset="0"/>
                        </a:rPr>
                        <a:t>Docentes</a:t>
                      </a:r>
                      <a:endParaRPr lang="es-EC" sz="1800" b="0"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b="0" dirty="0">
                          <a:effectLst/>
                          <a:latin typeface="Arial" pitchFamily="34" charset="0"/>
                          <a:cs typeface="Arial" pitchFamily="34" charset="0"/>
                        </a:rPr>
                        <a:t>20</a:t>
                      </a:r>
                      <a:endParaRPr lang="es-EC" sz="1800" b="0" dirty="0">
                        <a:effectLst/>
                        <a:latin typeface="Arial" pitchFamily="34" charset="0"/>
                        <a:ea typeface="Calibri"/>
                        <a:cs typeface="Arial" pitchFamily="34" charset="0"/>
                      </a:endParaRPr>
                    </a:p>
                  </a:txBody>
                  <a:tcPr marL="68580" marR="68580" marT="0" marB="0"/>
                </a:tc>
              </a:tr>
              <a:tr h="345742">
                <a:tc>
                  <a:txBody>
                    <a:bodyPr/>
                    <a:lstStyle/>
                    <a:p>
                      <a:pPr algn="just">
                        <a:lnSpc>
                          <a:spcPct val="150000"/>
                        </a:lnSpc>
                        <a:spcAft>
                          <a:spcPts val="0"/>
                        </a:spcAft>
                      </a:pPr>
                      <a:r>
                        <a:rPr lang="es-EC" sz="2000" b="0" dirty="0">
                          <a:effectLst/>
                          <a:latin typeface="Arial" pitchFamily="34" charset="0"/>
                          <a:cs typeface="Arial" pitchFamily="34" charset="0"/>
                        </a:rPr>
                        <a:t>Directora</a:t>
                      </a:r>
                      <a:endParaRPr lang="es-EC" sz="1800" b="0"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b="0" dirty="0">
                          <a:effectLst/>
                          <a:latin typeface="Arial" pitchFamily="34" charset="0"/>
                          <a:cs typeface="Arial" pitchFamily="34" charset="0"/>
                        </a:rPr>
                        <a:t>1</a:t>
                      </a:r>
                      <a:endParaRPr lang="es-EC" sz="1800" b="0" dirty="0">
                        <a:effectLst/>
                        <a:latin typeface="Arial" pitchFamily="34" charset="0"/>
                        <a:ea typeface="Calibri"/>
                        <a:cs typeface="Arial" pitchFamily="34" charset="0"/>
                      </a:endParaRPr>
                    </a:p>
                  </a:txBody>
                  <a:tcPr marL="68580" marR="68580" marT="0" marB="0"/>
                </a:tc>
              </a:tr>
              <a:tr h="345742">
                <a:tc>
                  <a:txBody>
                    <a:bodyPr/>
                    <a:lstStyle/>
                    <a:p>
                      <a:pPr algn="just">
                        <a:lnSpc>
                          <a:spcPct val="150000"/>
                        </a:lnSpc>
                        <a:spcAft>
                          <a:spcPts val="0"/>
                        </a:spcAft>
                      </a:pPr>
                      <a:r>
                        <a:rPr lang="es-EC" sz="2000" b="0" dirty="0">
                          <a:effectLst/>
                          <a:latin typeface="Arial" pitchFamily="34" charset="0"/>
                          <a:cs typeface="Arial" pitchFamily="34" charset="0"/>
                        </a:rPr>
                        <a:t>Conserje</a:t>
                      </a:r>
                      <a:endParaRPr lang="es-EC" sz="1800" b="0"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b="0" dirty="0">
                          <a:effectLst/>
                          <a:latin typeface="Arial" pitchFamily="34" charset="0"/>
                          <a:cs typeface="Arial" pitchFamily="34" charset="0"/>
                        </a:rPr>
                        <a:t>1</a:t>
                      </a:r>
                      <a:endParaRPr lang="es-EC" sz="1800" b="0" dirty="0">
                        <a:effectLst/>
                        <a:latin typeface="Arial" pitchFamily="34" charset="0"/>
                        <a:ea typeface="Calibri"/>
                        <a:cs typeface="Arial" pitchFamily="34" charset="0"/>
                      </a:endParaRPr>
                    </a:p>
                  </a:txBody>
                  <a:tcPr marL="68580" marR="68580" marT="0" marB="0"/>
                </a:tc>
              </a:tr>
              <a:tr h="345742">
                <a:tc>
                  <a:txBody>
                    <a:bodyPr/>
                    <a:lstStyle/>
                    <a:p>
                      <a:pPr algn="just">
                        <a:lnSpc>
                          <a:spcPct val="150000"/>
                        </a:lnSpc>
                        <a:spcAft>
                          <a:spcPts val="0"/>
                        </a:spcAft>
                      </a:pPr>
                      <a:r>
                        <a:rPr lang="es-EC" sz="2000" b="1" dirty="0">
                          <a:effectLst/>
                          <a:latin typeface="Arial" pitchFamily="34" charset="0"/>
                          <a:cs typeface="Arial" pitchFamily="34" charset="0"/>
                        </a:rPr>
                        <a:t>Total</a:t>
                      </a:r>
                      <a:endParaRPr lang="es-EC" sz="1800" b="1" dirty="0">
                        <a:effectLst/>
                        <a:latin typeface="Arial" pitchFamily="34" charset="0"/>
                        <a:ea typeface="Calibri"/>
                        <a:cs typeface="Arial" pitchFamily="34" charset="0"/>
                      </a:endParaRPr>
                    </a:p>
                  </a:txBody>
                  <a:tcPr marL="68580" marR="68580" marT="0" marB="0"/>
                </a:tc>
                <a:tc>
                  <a:txBody>
                    <a:bodyPr/>
                    <a:lstStyle/>
                    <a:p>
                      <a:pPr algn="just">
                        <a:lnSpc>
                          <a:spcPct val="150000"/>
                        </a:lnSpc>
                        <a:spcAft>
                          <a:spcPts val="0"/>
                        </a:spcAft>
                      </a:pPr>
                      <a:r>
                        <a:rPr lang="es-EC" sz="2000" b="1" dirty="0">
                          <a:effectLst/>
                          <a:latin typeface="Arial" pitchFamily="34" charset="0"/>
                          <a:cs typeface="Arial" pitchFamily="34" charset="0"/>
                        </a:rPr>
                        <a:t>131</a:t>
                      </a:r>
                      <a:endParaRPr lang="es-EC" sz="1800" b="1" dirty="0">
                        <a:effectLst/>
                        <a:latin typeface="Arial" pitchFamily="34" charset="0"/>
                        <a:ea typeface="Calibri"/>
                        <a:cs typeface="Arial" pitchFamily="34" charset="0"/>
                      </a:endParaRPr>
                    </a:p>
                  </a:txBody>
                  <a:tcPr marL="68580" marR="68580" marT="0" marB="0"/>
                </a:tc>
              </a:tr>
            </a:tbl>
          </a:graphicData>
        </a:graphic>
      </p:graphicFrame>
      <p:sp>
        <p:nvSpPr>
          <p:cNvPr id="7" name="6 CuadroTexto"/>
          <p:cNvSpPr txBox="1"/>
          <p:nvPr/>
        </p:nvSpPr>
        <p:spPr>
          <a:xfrm>
            <a:off x="4860032" y="1916832"/>
            <a:ext cx="3912480" cy="4093428"/>
          </a:xfrm>
          <a:prstGeom prst="rect">
            <a:avLst/>
          </a:prstGeom>
          <a:noFill/>
        </p:spPr>
        <p:txBody>
          <a:bodyPr wrap="square" rtlCol="0">
            <a:spAutoFit/>
          </a:bodyPr>
          <a:lstStyle/>
          <a:p>
            <a:pPr marL="342900" indent="-342900" algn="just">
              <a:buFont typeface="Arial" pitchFamily="34" charset="0"/>
              <a:buChar char="•"/>
            </a:pPr>
            <a:r>
              <a:rPr lang="es-EC" sz="2000" dirty="0" smtClean="0">
                <a:latin typeface="Arial" pitchFamily="34" charset="0"/>
                <a:cs typeface="Arial" pitchFamily="34" charset="0"/>
              </a:rPr>
              <a:t>Se aplica la encuesta a todo el personal docente.</a:t>
            </a:r>
          </a:p>
          <a:p>
            <a:pPr marL="342900" indent="-342900" algn="just">
              <a:buFont typeface="Arial" pitchFamily="34" charset="0"/>
              <a:buChar char="•"/>
            </a:pPr>
            <a:r>
              <a:rPr lang="es-EC" sz="2000" dirty="0" smtClean="0">
                <a:latin typeface="Arial" pitchFamily="34" charset="0"/>
                <a:cs typeface="Arial" pitchFamily="34" charset="0"/>
              </a:rPr>
              <a:t>Se aplica la encuesta a los estudiantes que cursan los octavos, novenos y decimo año de educación general básica por tener mayor criterio.</a:t>
            </a:r>
          </a:p>
          <a:p>
            <a:pPr marL="342900" indent="-342900" algn="just">
              <a:buFont typeface="Arial" pitchFamily="34" charset="0"/>
              <a:buChar char="•"/>
            </a:pPr>
            <a:r>
              <a:rPr lang="es-EC" sz="2000" dirty="0" smtClean="0">
                <a:latin typeface="Arial" pitchFamily="34" charset="0"/>
                <a:cs typeface="Arial" pitchFamily="34" charset="0"/>
              </a:rPr>
              <a:t>Se realiza 4 preguntas a dos estudiantes elegidos aleatoriamente de cada grado, comprendido entre inicial y séptimo.</a:t>
            </a:r>
            <a:endParaRPr lang="es-EC" sz="2000" dirty="0">
              <a:latin typeface="Arial" pitchFamily="34" charset="0"/>
              <a:cs typeface="Arial" pitchFamily="34" charset="0"/>
            </a:endParaRPr>
          </a:p>
        </p:txBody>
      </p:sp>
      <p:pic>
        <p:nvPicPr>
          <p:cNvPr id="1025" name="Picture 1" descr="D:\Documents\Alba\2015-2016\fotos de Albita de clubes\DSC008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0" y="-10858500"/>
            <a:ext cx="2102400" cy="157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ocuments\Alba\2015-2016\fotos de Albita de clubes\DSC008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0" y="-10858500"/>
            <a:ext cx="2582400" cy="19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24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b="1" dirty="0" smtClean="0">
                <a:latin typeface="Arial" pitchFamily="34" charset="0"/>
                <a:cs typeface="Arial" pitchFamily="34" charset="0"/>
              </a:rPr>
              <a:t>Instrumentos aplicados</a:t>
            </a:r>
            <a:endParaRPr lang="es-EC" sz="2800" b="1"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449383632"/>
              </p:ext>
            </p:extLst>
          </p:nvPr>
        </p:nvGraphicFramePr>
        <p:xfrm>
          <a:off x="457200" y="1600201"/>
          <a:ext cx="8229600" cy="2188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extLst>
              <p:ext uri="{D42A27DB-BD31-4B8C-83A1-F6EECF244321}">
                <p14:modId xmlns:p14="http://schemas.microsoft.com/office/powerpoint/2010/main" val="1611602652"/>
              </p:ext>
            </p:extLst>
          </p:nvPr>
        </p:nvGraphicFramePr>
        <p:xfrm>
          <a:off x="1524000" y="3861048"/>
          <a:ext cx="6216352" cy="25202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4934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Análisis de los resultados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Diagrama"/>
          <p:cNvGraphicFramePr/>
          <p:nvPr>
            <p:extLst>
              <p:ext uri="{D42A27DB-BD31-4B8C-83A1-F6EECF244321}">
                <p14:modId xmlns:p14="http://schemas.microsoft.com/office/powerpoint/2010/main" val="595366456"/>
              </p:ext>
            </p:extLst>
          </p:nvPr>
        </p:nvGraphicFramePr>
        <p:xfrm>
          <a:off x="467544" y="1397000"/>
          <a:ext cx="8304968" cy="462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Elipse"/>
          <p:cNvSpPr/>
          <p:nvPr/>
        </p:nvSpPr>
        <p:spPr>
          <a:xfrm>
            <a:off x="4644008" y="2204864"/>
            <a:ext cx="72008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9113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a:latin typeface="Arial" pitchFamily="34" charset="0"/>
                <a:cs typeface="Arial" pitchFamily="34" charset="0"/>
              </a:rPr>
              <a:t>Análisis de los resultados  </a:t>
            </a: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Diagrama"/>
          <p:cNvGraphicFramePr/>
          <p:nvPr>
            <p:extLst>
              <p:ext uri="{D42A27DB-BD31-4B8C-83A1-F6EECF244321}">
                <p14:modId xmlns:p14="http://schemas.microsoft.com/office/powerpoint/2010/main" val="4107981565"/>
              </p:ext>
            </p:extLst>
          </p:nvPr>
        </p:nvGraphicFramePr>
        <p:xfrm>
          <a:off x="467544" y="1397000"/>
          <a:ext cx="8304968"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0919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Encuesta dirigida a los estudiantes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1520133"/>
            <a:ext cx="4572000" cy="584775"/>
          </a:xfrm>
          <a:prstGeom prst="rect">
            <a:avLst/>
          </a:prstGeom>
          <a:noFill/>
        </p:spPr>
        <p:txBody>
          <a:bodyPr wrap="square" rtlCol="0">
            <a:spAutoFit/>
          </a:bodyPr>
          <a:lstStyle/>
          <a:p>
            <a:pPr algn="just"/>
            <a:r>
              <a:rPr lang="es-EC" sz="1600" dirty="0">
                <a:latin typeface="Arial" pitchFamily="34" charset="0"/>
                <a:cs typeface="Arial" pitchFamily="34" charset="0"/>
              </a:rPr>
              <a:t>¿Seleccione los riesgos antrópicos más recurrentes en la institución y sus alrededores?</a:t>
            </a:r>
          </a:p>
        </p:txBody>
      </p:sp>
      <p:sp>
        <p:nvSpPr>
          <p:cNvPr id="4" name="3 CuadroTexto"/>
          <p:cNvSpPr txBox="1"/>
          <p:nvPr/>
        </p:nvSpPr>
        <p:spPr>
          <a:xfrm>
            <a:off x="788934" y="2443463"/>
            <a:ext cx="3456384" cy="369332"/>
          </a:xfrm>
          <a:prstGeom prst="rect">
            <a:avLst/>
          </a:prstGeom>
          <a:noFill/>
        </p:spPr>
        <p:txBody>
          <a:bodyPr wrap="square" rtlCol="0">
            <a:spAutoFit/>
          </a:bodyPr>
          <a:lstStyle/>
          <a:p>
            <a:endParaRPr lang="es-EC" dirty="0"/>
          </a:p>
        </p:txBody>
      </p:sp>
      <p:graphicFrame>
        <p:nvGraphicFramePr>
          <p:cNvPr id="8" name="7 Gráfico"/>
          <p:cNvGraphicFramePr/>
          <p:nvPr>
            <p:extLst>
              <p:ext uri="{D42A27DB-BD31-4B8C-83A1-F6EECF244321}">
                <p14:modId xmlns:p14="http://schemas.microsoft.com/office/powerpoint/2010/main" val="3678849184"/>
              </p:ext>
            </p:extLst>
          </p:nvPr>
        </p:nvGraphicFramePr>
        <p:xfrm>
          <a:off x="0" y="2204864"/>
          <a:ext cx="4355976" cy="1561601"/>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0" y="3861048"/>
            <a:ext cx="4644008" cy="830997"/>
          </a:xfrm>
          <a:prstGeom prst="rect">
            <a:avLst/>
          </a:prstGeom>
          <a:noFill/>
        </p:spPr>
        <p:txBody>
          <a:bodyPr wrap="square" rtlCol="0">
            <a:spAutoFit/>
          </a:bodyPr>
          <a:lstStyle/>
          <a:p>
            <a:pPr algn="just"/>
            <a:r>
              <a:rPr lang="es-EC" sz="1600" dirty="0">
                <a:latin typeface="Arial" pitchFamily="34" charset="0"/>
                <a:cs typeface="Arial" pitchFamily="34" charset="0"/>
              </a:rPr>
              <a:t>Desde su punto de vista; ¿Considera Ud. que el desarrollo de las actividades académicas en la institución, se lo realizan en un ambiente seguro?</a:t>
            </a:r>
          </a:p>
        </p:txBody>
      </p:sp>
      <p:graphicFrame>
        <p:nvGraphicFramePr>
          <p:cNvPr id="11" name="10 Gráfico"/>
          <p:cNvGraphicFramePr/>
          <p:nvPr>
            <p:extLst>
              <p:ext uri="{D42A27DB-BD31-4B8C-83A1-F6EECF244321}">
                <p14:modId xmlns:p14="http://schemas.microsoft.com/office/powerpoint/2010/main" val="229203274"/>
              </p:ext>
            </p:extLst>
          </p:nvPr>
        </p:nvGraphicFramePr>
        <p:xfrm>
          <a:off x="107504" y="4850459"/>
          <a:ext cx="4248472" cy="1816224"/>
        </p:xfrm>
        <a:graphic>
          <a:graphicData uri="http://schemas.openxmlformats.org/drawingml/2006/chart">
            <c:chart xmlns:c="http://schemas.openxmlformats.org/drawingml/2006/chart" xmlns:r="http://schemas.openxmlformats.org/officeDocument/2006/relationships" r:id="rId5"/>
          </a:graphicData>
        </a:graphic>
      </p:graphicFrame>
      <p:sp>
        <p:nvSpPr>
          <p:cNvPr id="9" name="8 CuadroTexto"/>
          <p:cNvSpPr txBox="1"/>
          <p:nvPr/>
        </p:nvSpPr>
        <p:spPr>
          <a:xfrm>
            <a:off x="5004048" y="1520133"/>
            <a:ext cx="4032448" cy="584775"/>
          </a:xfrm>
          <a:prstGeom prst="rect">
            <a:avLst/>
          </a:prstGeom>
          <a:noFill/>
        </p:spPr>
        <p:txBody>
          <a:bodyPr wrap="square" rtlCol="0">
            <a:spAutoFit/>
          </a:bodyPr>
          <a:lstStyle/>
          <a:p>
            <a:r>
              <a:rPr lang="es-EC" sz="1600" dirty="0">
                <a:latin typeface="Arial" pitchFamily="34" charset="0"/>
                <a:cs typeface="Arial" pitchFamily="34" charset="0"/>
              </a:rPr>
              <a:t>¿Ha tenido algún riesgo de: asalto, robo, o riña a la salida de la escuela UNE?</a:t>
            </a:r>
          </a:p>
        </p:txBody>
      </p:sp>
      <p:graphicFrame>
        <p:nvGraphicFramePr>
          <p:cNvPr id="14" name="13 Gráfico"/>
          <p:cNvGraphicFramePr/>
          <p:nvPr>
            <p:extLst>
              <p:ext uri="{D42A27DB-BD31-4B8C-83A1-F6EECF244321}">
                <p14:modId xmlns:p14="http://schemas.microsoft.com/office/powerpoint/2010/main" val="3547700797"/>
              </p:ext>
            </p:extLst>
          </p:nvPr>
        </p:nvGraphicFramePr>
        <p:xfrm>
          <a:off x="4860032" y="2104908"/>
          <a:ext cx="4176464" cy="1612124"/>
        </p:xfrm>
        <a:graphic>
          <a:graphicData uri="http://schemas.openxmlformats.org/drawingml/2006/chart">
            <c:chart xmlns:c="http://schemas.openxmlformats.org/drawingml/2006/chart" xmlns:r="http://schemas.openxmlformats.org/officeDocument/2006/relationships" r:id="rId6"/>
          </a:graphicData>
        </a:graphic>
      </p:graphicFrame>
      <p:sp>
        <p:nvSpPr>
          <p:cNvPr id="13" name="12 CuadroTexto"/>
          <p:cNvSpPr txBox="1"/>
          <p:nvPr/>
        </p:nvSpPr>
        <p:spPr>
          <a:xfrm>
            <a:off x="5004048" y="3861048"/>
            <a:ext cx="4032448" cy="830997"/>
          </a:xfrm>
          <a:prstGeom prst="rect">
            <a:avLst/>
          </a:prstGeom>
          <a:noFill/>
        </p:spPr>
        <p:txBody>
          <a:bodyPr wrap="square" rtlCol="0">
            <a:spAutoFit/>
          </a:bodyPr>
          <a:lstStyle/>
          <a:p>
            <a:pPr lvl="0"/>
            <a:r>
              <a:rPr lang="es-EC" sz="1600" dirty="0">
                <a:latin typeface="Arial" pitchFamily="34" charset="0"/>
                <a:cs typeface="Arial" pitchFamily="34" charset="0"/>
              </a:rPr>
              <a:t>¿Considera usted que su maestro  debe dar charlas sobre cómo prevenir riesgos de origen antrópico</a:t>
            </a:r>
            <a:r>
              <a:rPr lang="es-EC" sz="1600" dirty="0" smtClean="0">
                <a:latin typeface="Arial" pitchFamily="34" charset="0"/>
                <a:cs typeface="Arial" pitchFamily="34" charset="0"/>
              </a:rPr>
              <a:t>?</a:t>
            </a:r>
            <a:endParaRPr lang="es-EC" sz="1600" dirty="0">
              <a:latin typeface="Arial" pitchFamily="34" charset="0"/>
              <a:cs typeface="Arial" pitchFamily="34" charset="0"/>
            </a:endParaRPr>
          </a:p>
        </p:txBody>
      </p:sp>
      <p:graphicFrame>
        <p:nvGraphicFramePr>
          <p:cNvPr id="17" name="16 Gráfico"/>
          <p:cNvGraphicFramePr/>
          <p:nvPr>
            <p:extLst>
              <p:ext uri="{D42A27DB-BD31-4B8C-83A1-F6EECF244321}">
                <p14:modId xmlns:p14="http://schemas.microsoft.com/office/powerpoint/2010/main" val="3625663005"/>
              </p:ext>
            </p:extLst>
          </p:nvPr>
        </p:nvGraphicFramePr>
        <p:xfrm>
          <a:off x="4860032" y="4692045"/>
          <a:ext cx="4283968" cy="21059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3092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Encuesta dirigida a los estudiantes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1520133"/>
            <a:ext cx="4788024" cy="1569660"/>
          </a:xfrm>
          <a:prstGeom prst="rect">
            <a:avLst/>
          </a:prstGeom>
          <a:noFill/>
        </p:spPr>
        <p:txBody>
          <a:bodyPr wrap="square" rtlCol="0">
            <a:spAutoFit/>
          </a:bodyPr>
          <a:lstStyle/>
          <a:p>
            <a:pPr lvl="0" algn="just"/>
            <a:r>
              <a:rPr lang="es-EC" sz="1600" dirty="0" smtClean="0">
                <a:latin typeface="Arial" pitchFamily="34" charset="0"/>
                <a:cs typeface="Arial" pitchFamily="34" charset="0"/>
              </a:rPr>
              <a:t>¿</a:t>
            </a:r>
            <a:r>
              <a:rPr lang="es-EC" sz="1600" dirty="0">
                <a:latin typeface="Arial" pitchFamily="34" charset="0"/>
                <a:cs typeface="Arial" pitchFamily="34" charset="0"/>
              </a:rPr>
              <a:t>Considera usted que el recibir capacitación o información sobre cómo actuar frente a estas amenazas como robo, asalto, venta de drogas, extorsión, etc. permitirá mejorar la cultura de seguridad en los estudiantes y profesores de la institución educativa?</a:t>
            </a:r>
          </a:p>
        </p:txBody>
      </p:sp>
      <p:sp>
        <p:nvSpPr>
          <p:cNvPr id="4" name="3 CuadroTexto"/>
          <p:cNvSpPr txBox="1"/>
          <p:nvPr/>
        </p:nvSpPr>
        <p:spPr>
          <a:xfrm>
            <a:off x="788934" y="2443463"/>
            <a:ext cx="3456384" cy="369332"/>
          </a:xfrm>
          <a:prstGeom prst="rect">
            <a:avLst/>
          </a:prstGeom>
          <a:noFill/>
        </p:spPr>
        <p:txBody>
          <a:bodyPr wrap="square" rtlCol="0">
            <a:spAutoFit/>
          </a:bodyPr>
          <a:lstStyle/>
          <a:p>
            <a:endParaRPr lang="es-EC" dirty="0"/>
          </a:p>
        </p:txBody>
      </p:sp>
      <p:sp>
        <p:nvSpPr>
          <p:cNvPr id="9" name="8 CuadroTexto"/>
          <p:cNvSpPr txBox="1"/>
          <p:nvPr/>
        </p:nvSpPr>
        <p:spPr>
          <a:xfrm>
            <a:off x="5004048" y="1520133"/>
            <a:ext cx="4032448" cy="830997"/>
          </a:xfrm>
          <a:prstGeom prst="rect">
            <a:avLst/>
          </a:prstGeom>
          <a:noFill/>
        </p:spPr>
        <p:txBody>
          <a:bodyPr wrap="square" rtlCol="0">
            <a:spAutoFit/>
          </a:bodyPr>
          <a:lstStyle/>
          <a:p>
            <a:pPr lvl="0" algn="just"/>
            <a:r>
              <a:rPr lang="es-EC" sz="1600" dirty="0">
                <a:latin typeface="Arial" pitchFamily="34" charset="0"/>
                <a:cs typeface="Arial" pitchFamily="34" charset="0"/>
              </a:rPr>
              <a:t>¿Considera usted  que a la salida de la institución, el estudiante esta propenso a algún tipo de riesgo?</a:t>
            </a:r>
          </a:p>
        </p:txBody>
      </p:sp>
      <p:sp>
        <p:nvSpPr>
          <p:cNvPr id="13" name="12 CuadroTexto"/>
          <p:cNvSpPr txBox="1"/>
          <p:nvPr/>
        </p:nvSpPr>
        <p:spPr>
          <a:xfrm>
            <a:off x="5004048" y="3861048"/>
            <a:ext cx="4032448" cy="1077218"/>
          </a:xfrm>
          <a:prstGeom prst="rect">
            <a:avLst/>
          </a:prstGeom>
          <a:noFill/>
        </p:spPr>
        <p:txBody>
          <a:bodyPr wrap="square" rtlCol="0">
            <a:spAutoFit/>
          </a:bodyPr>
          <a:lstStyle/>
          <a:p>
            <a:pPr lvl="0"/>
            <a:r>
              <a:rPr lang="es-EC" sz="1600" dirty="0">
                <a:latin typeface="Arial" pitchFamily="34" charset="0"/>
                <a:cs typeface="Arial" pitchFamily="34" charset="0"/>
              </a:rPr>
              <a:t>¿Considera usted que al ser víctima de uno de los riesgos como asalto, secuestro, agresión, extorsión, etc. puede quedar afectado psicológicamente?</a:t>
            </a:r>
          </a:p>
        </p:txBody>
      </p:sp>
      <p:graphicFrame>
        <p:nvGraphicFramePr>
          <p:cNvPr id="15" name="14 Gráfico"/>
          <p:cNvGraphicFramePr/>
          <p:nvPr>
            <p:extLst>
              <p:ext uri="{D42A27DB-BD31-4B8C-83A1-F6EECF244321}">
                <p14:modId xmlns:p14="http://schemas.microsoft.com/office/powerpoint/2010/main" val="598204312"/>
              </p:ext>
            </p:extLst>
          </p:nvPr>
        </p:nvGraphicFramePr>
        <p:xfrm>
          <a:off x="111193" y="3241940"/>
          <a:ext cx="4139952" cy="22752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15 Gráfico"/>
          <p:cNvGraphicFramePr/>
          <p:nvPr>
            <p:extLst>
              <p:ext uri="{D42A27DB-BD31-4B8C-83A1-F6EECF244321}">
                <p14:modId xmlns:p14="http://schemas.microsoft.com/office/powerpoint/2010/main" val="660565120"/>
              </p:ext>
            </p:extLst>
          </p:nvPr>
        </p:nvGraphicFramePr>
        <p:xfrm>
          <a:off x="4788024" y="2351130"/>
          <a:ext cx="4355976" cy="14908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17 Gráfico"/>
          <p:cNvGraphicFramePr/>
          <p:nvPr>
            <p:extLst>
              <p:ext uri="{D42A27DB-BD31-4B8C-83A1-F6EECF244321}">
                <p14:modId xmlns:p14="http://schemas.microsoft.com/office/powerpoint/2010/main" val="2183453522"/>
              </p:ext>
            </p:extLst>
          </p:nvPr>
        </p:nvGraphicFramePr>
        <p:xfrm>
          <a:off x="4499991" y="4938266"/>
          <a:ext cx="4651569" cy="19197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29507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a:latin typeface="Arial" pitchFamily="34" charset="0"/>
                <a:cs typeface="Arial" pitchFamily="34" charset="0"/>
              </a:rPr>
              <a:t>Encuesta dirigida a los </a:t>
            </a:r>
            <a:r>
              <a:rPr lang="es-EC" sz="2800" dirty="0" smtClean="0">
                <a:latin typeface="Arial" pitchFamily="34" charset="0"/>
                <a:cs typeface="Arial" pitchFamily="34" charset="0"/>
              </a:rPr>
              <a:t>docentes</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1484784"/>
            <a:ext cx="4355976" cy="584775"/>
          </a:xfrm>
          <a:prstGeom prst="rect">
            <a:avLst/>
          </a:prstGeom>
          <a:noFill/>
        </p:spPr>
        <p:txBody>
          <a:bodyPr wrap="square" rtlCol="0">
            <a:spAutoFit/>
          </a:bodyPr>
          <a:lstStyle/>
          <a:p>
            <a:pPr algn="just"/>
            <a:r>
              <a:rPr lang="es-EC" sz="1600" dirty="0">
                <a:latin typeface="Arial" pitchFamily="34" charset="0"/>
                <a:cs typeface="Arial" pitchFamily="34" charset="0"/>
              </a:rPr>
              <a:t>¿Conoce usted lo que es un riesgo antrópico y lo concerniente a seguridad personal?</a:t>
            </a:r>
          </a:p>
        </p:txBody>
      </p:sp>
      <p:graphicFrame>
        <p:nvGraphicFramePr>
          <p:cNvPr id="8" name="7 Gráfico"/>
          <p:cNvGraphicFramePr/>
          <p:nvPr>
            <p:extLst>
              <p:ext uri="{D42A27DB-BD31-4B8C-83A1-F6EECF244321}">
                <p14:modId xmlns:p14="http://schemas.microsoft.com/office/powerpoint/2010/main" val="3427644640"/>
              </p:ext>
            </p:extLst>
          </p:nvPr>
        </p:nvGraphicFramePr>
        <p:xfrm>
          <a:off x="-23486" y="2102173"/>
          <a:ext cx="4163438" cy="1686867"/>
        </p:xfrm>
        <a:graphic>
          <a:graphicData uri="http://schemas.openxmlformats.org/drawingml/2006/chart">
            <c:chart xmlns:c="http://schemas.openxmlformats.org/drawingml/2006/chart" xmlns:r="http://schemas.openxmlformats.org/officeDocument/2006/relationships" r:id="rId4"/>
          </a:graphicData>
        </a:graphic>
      </p:graphicFrame>
      <p:sp>
        <p:nvSpPr>
          <p:cNvPr id="6" name="5 CuadroTexto"/>
          <p:cNvSpPr txBox="1"/>
          <p:nvPr/>
        </p:nvSpPr>
        <p:spPr>
          <a:xfrm>
            <a:off x="0" y="3789040"/>
            <a:ext cx="4248472" cy="830997"/>
          </a:xfrm>
          <a:prstGeom prst="rect">
            <a:avLst/>
          </a:prstGeom>
          <a:noFill/>
        </p:spPr>
        <p:txBody>
          <a:bodyPr wrap="square" rtlCol="0">
            <a:spAutoFit/>
          </a:bodyPr>
          <a:lstStyle/>
          <a:p>
            <a:pPr algn="just"/>
            <a:r>
              <a:rPr lang="es-EC" sz="1600" dirty="0">
                <a:latin typeface="Arial" pitchFamily="34" charset="0"/>
                <a:cs typeface="Arial" pitchFamily="34" charset="0"/>
              </a:rPr>
              <a:t>¿Seleccione los riesgos antrópicos más recurrentes en la institución y sus alrededores?</a:t>
            </a:r>
          </a:p>
        </p:txBody>
      </p:sp>
      <p:graphicFrame>
        <p:nvGraphicFramePr>
          <p:cNvPr id="11" name="10 Gráfico"/>
          <p:cNvGraphicFramePr/>
          <p:nvPr>
            <p:extLst>
              <p:ext uri="{D42A27DB-BD31-4B8C-83A1-F6EECF244321}">
                <p14:modId xmlns:p14="http://schemas.microsoft.com/office/powerpoint/2010/main" val="570037196"/>
              </p:ext>
            </p:extLst>
          </p:nvPr>
        </p:nvGraphicFramePr>
        <p:xfrm>
          <a:off x="0" y="4620037"/>
          <a:ext cx="3995936" cy="2237963"/>
        </p:xfrm>
        <a:graphic>
          <a:graphicData uri="http://schemas.openxmlformats.org/drawingml/2006/chart">
            <c:chart xmlns:c="http://schemas.openxmlformats.org/drawingml/2006/chart" xmlns:r="http://schemas.openxmlformats.org/officeDocument/2006/relationships" r:id="rId5"/>
          </a:graphicData>
        </a:graphic>
      </p:graphicFrame>
      <p:sp>
        <p:nvSpPr>
          <p:cNvPr id="7" name="6 CuadroTexto"/>
          <p:cNvSpPr txBox="1"/>
          <p:nvPr/>
        </p:nvSpPr>
        <p:spPr>
          <a:xfrm>
            <a:off x="4572000" y="1417859"/>
            <a:ext cx="4572000" cy="1077218"/>
          </a:xfrm>
          <a:prstGeom prst="rect">
            <a:avLst/>
          </a:prstGeom>
          <a:noFill/>
        </p:spPr>
        <p:txBody>
          <a:bodyPr wrap="square" rtlCol="0">
            <a:spAutoFit/>
          </a:bodyPr>
          <a:lstStyle/>
          <a:p>
            <a:pPr algn="just"/>
            <a:r>
              <a:rPr lang="es-EC" sz="1600" dirty="0">
                <a:latin typeface="Arial" pitchFamily="34" charset="0"/>
                <a:cs typeface="Arial" pitchFamily="34" charset="0"/>
              </a:rPr>
              <a:t>¿Considera usted que las actividades que se desarrolla en la institución, se da en un clima laboral que garantiza la seguridad personal de todos los miembros que la conforman?</a:t>
            </a:r>
          </a:p>
        </p:txBody>
      </p:sp>
      <p:graphicFrame>
        <p:nvGraphicFramePr>
          <p:cNvPr id="12" name="11 Gráfico"/>
          <p:cNvGraphicFramePr/>
          <p:nvPr>
            <p:extLst>
              <p:ext uri="{D42A27DB-BD31-4B8C-83A1-F6EECF244321}">
                <p14:modId xmlns:p14="http://schemas.microsoft.com/office/powerpoint/2010/main" val="2247126544"/>
              </p:ext>
            </p:extLst>
          </p:nvPr>
        </p:nvGraphicFramePr>
        <p:xfrm>
          <a:off x="4572000" y="2516215"/>
          <a:ext cx="4595973" cy="1560857"/>
        </p:xfrm>
        <a:graphic>
          <a:graphicData uri="http://schemas.openxmlformats.org/drawingml/2006/chart">
            <c:chart xmlns:c="http://schemas.openxmlformats.org/drawingml/2006/chart" xmlns:r="http://schemas.openxmlformats.org/officeDocument/2006/relationships" r:id="rId6"/>
          </a:graphicData>
        </a:graphic>
      </p:graphicFrame>
      <p:sp>
        <p:nvSpPr>
          <p:cNvPr id="9" name="8 CuadroTexto"/>
          <p:cNvSpPr txBox="1"/>
          <p:nvPr/>
        </p:nvSpPr>
        <p:spPr>
          <a:xfrm>
            <a:off x="4572000" y="3933056"/>
            <a:ext cx="4572000" cy="830997"/>
          </a:xfrm>
          <a:prstGeom prst="rect">
            <a:avLst/>
          </a:prstGeom>
          <a:noFill/>
        </p:spPr>
        <p:txBody>
          <a:bodyPr wrap="square" rtlCol="0">
            <a:spAutoFit/>
          </a:bodyPr>
          <a:lstStyle/>
          <a:p>
            <a:r>
              <a:rPr lang="es-EC" sz="1600" dirty="0">
                <a:latin typeface="Arial" pitchFamily="34" charset="0"/>
                <a:cs typeface="Arial" pitchFamily="34" charset="0"/>
              </a:rPr>
              <a:t>¿Tiene conocimientos sobre procedimientos que permitan prevenir riesgos de origen antrópico a la Escuela UNE</a:t>
            </a:r>
            <a:r>
              <a:rPr lang="es-EC" sz="1600" dirty="0" smtClean="0">
                <a:latin typeface="Arial" pitchFamily="34" charset="0"/>
                <a:cs typeface="Arial" pitchFamily="34" charset="0"/>
              </a:rPr>
              <a:t>?</a:t>
            </a:r>
            <a:endParaRPr lang="es-EC" sz="1600" dirty="0">
              <a:latin typeface="Arial" pitchFamily="34" charset="0"/>
              <a:cs typeface="Arial" pitchFamily="34" charset="0"/>
            </a:endParaRPr>
          </a:p>
        </p:txBody>
      </p:sp>
      <p:graphicFrame>
        <p:nvGraphicFramePr>
          <p:cNvPr id="14" name="13 Gráfico"/>
          <p:cNvGraphicFramePr/>
          <p:nvPr>
            <p:extLst>
              <p:ext uri="{D42A27DB-BD31-4B8C-83A1-F6EECF244321}">
                <p14:modId xmlns:p14="http://schemas.microsoft.com/office/powerpoint/2010/main" val="3303140501"/>
              </p:ext>
            </p:extLst>
          </p:nvPr>
        </p:nvGraphicFramePr>
        <p:xfrm>
          <a:off x="4572000" y="4869160"/>
          <a:ext cx="4572000" cy="19888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91907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a:latin typeface="Arial" pitchFamily="34" charset="0"/>
                <a:cs typeface="Arial" pitchFamily="34" charset="0"/>
              </a:rPr>
              <a:t>Encuesta dirigida a los </a:t>
            </a:r>
            <a:r>
              <a:rPr lang="es-EC" sz="2800" dirty="0" smtClean="0">
                <a:latin typeface="Arial" pitchFamily="34" charset="0"/>
                <a:cs typeface="Arial" pitchFamily="34" charset="0"/>
              </a:rPr>
              <a:t>docentes</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1484784"/>
            <a:ext cx="4355976" cy="584775"/>
          </a:xfrm>
          <a:prstGeom prst="rect">
            <a:avLst/>
          </a:prstGeom>
          <a:noFill/>
        </p:spPr>
        <p:txBody>
          <a:bodyPr wrap="square" rtlCol="0">
            <a:spAutoFit/>
          </a:bodyPr>
          <a:lstStyle/>
          <a:p>
            <a:pPr algn="just"/>
            <a:r>
              <a:rPr lang="es-EC" sz="1600" dirty="0"/>
              <a:t>¿Hay interés en las autoridades por dar seguridad a los miembros de la Institución?</a:t>
            </a:r>
            <a:endParaRPr lang="es-EC" sz="1600" dirty="0">
              <a:latin typeface="Arial" pitchFamily="34" charset="0"/>
              <a:cs typeface="Arial" pitchFamily="34" charset="0"/>
            </a:endParaRPr>
          </a:p>
        </p:txBody>
      </p:sp>
      <p:sp>
        <p:nvSpPr>
          <p:cNvPr id="6" name="5 CuadroTexto"/>
          <p:cNvSpPr txBox="1"/>
          <p:nvPr/>
        </p:nvSpPr>
        <p:spPr>
          <a:xfrm>
            <a:off x="0" y="3789040"/>
            <a:ext cx="4248472" cy="830997"/>
          </a:xfrm>
          <a:prstGeom prst="rect">
            <a:avLst/>
          </a:prstGeom>
          <a:noFill/>
        </p:spPr>
        <p:txBody>
          <a:bodyPr wrap="square" rtlCol="0">
            <a:spAutoFit/>
          </a:bodyPr>
          <a:lstStyle/>
          <a:p>
            <a:pPr algn="just"/>
            <a:r>
              <a:rPr lang="es-EC" sz="1600" dirty="0">
                <a:latin typeface="Arial" pitchFamily="34" charset="0"/>
                <a:cs typeface="Arial" pitchFamily="34" charset="0"/>
              </a:rPr>
              <a:t>¿Considera usted que es necesario fomentar la seguridad personal en la Institución actualmente?</a:t>
            </a:r>
          </a:p>
        </p:txBody>
      </p:sp>
      <p:sp>
        <p:nvSpPr>
          <p:cNvPr id="7" name="6 CuadroTexto"/>
          <p:cNvSpPr txBox="1"/>
          <p:nvPr/>
        </p:nvSpPr>
        <p:spPr>
          <a:xfrm>
            <a:off x="4572000" y="1417859"/>
            <a:ext cx="4572000" cy="584775"/>
          </a:xfrm>
          <a:prstGeom prst="rect">
            <a:avLst/>
          </a:prstGeom>
          <a:noFill/>
        </p:spPr>
        <p:txBody>
          <a:bodyPr wrap="square" rtlCol="0">
            <a:spAutoFit/>
          </a:bodyPr>
          <a:lstStyle/>
          <a:p>
            <a:pPr algn="just"/>
            <a:r>
              <a:rPr lang="es-EC" sz="1600" dirty="0">
                <a:latin typeface="Arial" pitchFamily="34" charset="0"/>
                <a:cs typeface="Arial" pitchFamily="34" charset="0"/>
              </a:rPr>
              <a:t>¿Ud. Conoce si la institución cuenta con planes de seguridad para este tipo de riesgos?</a:t>
            </a:r>
          </a:p>
        </p:txBody>
      </p:sp>
      <p:sp>
        <p:nvSpPr>
          <p:cNvPr id="9" name="8 CuadroTexto"/>
          <p:cNvSpPr txBox="1"/>
          <p:nvPr/>
        </p:nvSpPr>
        <p:spPr>
          <a:xfrm>
            <a:off x="4572000" y="3933056"/>
            <a:ext cx="4572000" cy="584775"/>
          </a:xfrm>
          <a:prstGeom prst="rect">
            <a:avLst/>
          </a:prstGeom>
          <a:noFill/>
        </p:spPr>
        <p:txBody>
          <a:bodyPr wrap="square" rtlCol="0">
            <a:spAutoFit/>
          </a:bodyPr>
          <a:lstStyle/>
          <a:p>
            <a:pPr algn="just"/>
            <a:r>
              <a:rPr lang="es-EC" sz="1600" dirty="0">
                <a:latin typeface="Arial" pitchFamily="34" charset="0"/>
                <a:cs typeface="Arial" pitchFamily="34" charset="0"/>
              </a:rPr>
              <a:t>¿Ha sido usted afectado por algún problema de origen antrópico </a:t>
            </a:r>
            <a:r>
              <a:rPr lang="es-EC" sz="1600" dirty="0" smtClean="0">
                <a:latin typeface="Arial" pitchFamily="34" charset="0"/>
                <a:cs typeface="Arial" pitchFamily="34" charset="0"/>
              </a:rPr>
              <a:t>?</a:t>
            </a:r>
            <a:endParaRPr lang="es-EC" sz="1600" dirty="0">
              <a:latin typeface="Arial" pitchFamily="34" charset="0"/>
              <a:cs typeface="Arial" pitchFamily="34" charset="0"/>
            </a:endParaRPr>
          </a:p>
        </p:txBody>
      </p:sp>
      <p:graphicFrame>
        <p:nvGraphicFramePr>
          <p:cNvPr id="13" name="12 Gráfico"/>
          <p:cNvGraphicFramePr/>
          <p:nvPr>
            <p:extLst>
              <p:ext uri="{D42A27DB-BD31-4B8C-83A1-F6EECF244321}">
                <p14:modId xmlns:p14="http://schemas.microsoft.com/office/powerpoint/2010/main" val="2559030835"/>
              </p:ext>
            </p:extLst>
          </p:nvPr>
        </p:nvGraphicFramePr>
        <p:xfrm>
          <a:off x="0" y="1956468"/>
          <a:ext cx="4355976" cy="18325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14 Gráfico"/>
          <p:cNvGraphicFramePr/>
          <p:nvPr>
            <p:extLst>
              <p:ext uri="{D42A27DB-BD31-4B8C-83A1-F6EECF244321}">
                <p14:modId xmlns:p14="http://schemas.microsoft.com/office/powerpoint/2010/main" val="951579586"/>
              </p:ext>
            </p:extLst>
          </p:nvPr>
        </p:nvGraphicFramePr>
        <p:xfrm>
          <a:off x="0" y="4620037"/>
          <a:ext cx="4248472" cy="22379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15 Gráfico"/>
          <p:cNvGraphicFramePr/>
          <p:nvPr>
            <p:extLst>
              <p:ext uri="{D42A27DB-BD31-4B8C-83A1-F6EECF244321}">
                <p14:modId xmlns:p14="http://schemas.microsoft.com/office/powerpoint/2010/main" val="1416239610"/>
              </p:ext>
            </p:extLst>
          </p:nvPr>
        </p:nvGraphicFramePr>
        <p:xfrm>
          <a:off x="4572000" y="1909441"/>
          <a:ext cx="4572000" cy="18795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17 Gráfico"/>
          <p:cNvGraphicFramePr/>
          <p:nvPr>
            <p:extLst>
              <p:ext uri="{D42A27DB-BD31-4B8C-83A1-F6EECF244321}">
                <p14:modId xmlns:p14="http://schemas.microsoft.com/office/powerpoint/2010/main" val="3584628880"/>
              </p:ext>
            </p:extLst>
          </p:nvPr>
        </p:nvGraphicFramePr>
        <p:xfrm>
          <a:off x="4355976" y="4225442"/>
          <a:ext cx="4788024" cy="26325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47890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rmAutofit/>
          </a:bodyPr>
          <a:lstStyle/>
          <a:p>
            <a:r>
              <a:rPr lang="es-EC" sz="2800" dirty="0" smtClean="0">
                <a:latin typeface="Arial" pitchFamily="34" charset="0"/>
                <a:cs typeface="Arial" pitchFamily="34" charset="0"/>
              </a:rPr>
              <a:t>Planteamiento del problema</a:t>
            </a:r>
            <a:endParaRPr lang="es-EC" sz="28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48060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arwin Tapia\Desktop\DEFENSA DE TESIS\lseguridad2-231x3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341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a:latin typeface="Arial" pitchFamily="34" charset="0"/>
                <a:cs typeface="Arial" pitchFamily="34" charset="0"/>
              </a:rPr>
              <a:t>Encuesta dirigida a los </a:t>
            </a:r>
            <a:r>
              <a:rPr lang="es-EC" sz="2800" dirty="0" smtClean="0">
                <a:latin typeface="Arial" pitchFamily="34" charset="0"/>
                <a:cs typeface="Arial" pitchFamily="34" charset="0"/>
              </a:rPr>
              <a:t>docentes</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1484784"/>
            <a:ext cx="4067944" cy="584775"/>
          </a:xfrm>
          <a:prstGeom prst="rect">
            <a:avLst/>
          </a:prstGeom>
          <a:noFill/>
        </p:spPr>
        <p:txBody>
          <a:bodyPr wrap="square" rtlCol="0">
            <a:spAutoFit/>
          </a:bodyPr>
          <a:lstStyle/>
          <a:p>
            <a:pPr algn="just"/>
            <a:r>
              <a:rPr lang="es-EC" sz="1600" dirty="0">
                <a:latin typeface="Arial" pitchFamily="34" charset="0"/>
                <a:cs typeface="Arial" pitchFamily="34" charset="0"/>
              </a:rPr>
              <a:t>¿Sabe usted cómo actuar frente a un problema delincuencial?</a:t>
            </a:r>
          </a:p>
        </p:txBody>
      </p:sp>
      <p:sp>
        <p:nvSpPr>
          <p:cNvPr id="6" name="5 CuadroTexto"/>
          <p:cNvSpPr txBox="1"/>
          <p:nvPr/>
        </p:nvSpPr>
        <p:spPr>
          <a:xfrm>
            <a:off x="0" y="3789040"/>
            <a:ext cx="4248472" cy="584775"/>
          </a:xfrm>
          <a:prstGeom prst="rect">
            <a:avLst/>
          </a:prstGeom>
          <a:noFill/>
        </p:spPr>
        <p:txBody>
          <a:bodyPr wrap="square" rtlCol="0">
            <a:spAutoFit/>
          </a:bodyPr>
          <a:lstStyle/>
          <a:p>
            <a:pPr algn="just"/>
            <a:r>
              <a:rPr lang="es-EC" sz="1600" dirty="0">
                <a:latin typeface="Arial" pitchFamily="34" charset="0"/>
                <a:cs typeface="Arial" pitchFamily="34" charset="0"/>
              </a:rPr>
              <a:t>¿Los problemas antrópicos han afectado la imagen institucional?</a:t>
            </a:r>
          </a:p>
        </p:txBody>
      </p:sp>
      <p:sp>
        <p:nvSpPr>
          <p:cNvPr id="7" name="6 CuadroTexto"/>
          <p:cNvSpPr txBox="1"/>
          <p:nvPr/>
        </p:nvSpPr>
        <p:spPr>
          <a:xfrm>
            <a:off x="4572000" y="1417859"/>
            <a:ext cx="4572000" cy="1077218"/>
          </a:xfrm>
          <a:prstGeom prst="rect">
            <a:avLst/>
          </a:prstGeom>
          <a:noFill/>
        </p:spPr>
        <p:txBody>
          <a:bodyPr wrap="square" rtlCol="0">
            <a:spAutoFit/>
          </a:bodyPr>
          <a:lstStyle/>
          <a:p>
            <a:pPr algn="just"/>
            <a:r>
              <a:rPr lang="es-EC" sz="1600" dirty="0">
                <a:latin typeface="Arial" pitchFamily="34" charset="0"/>
                <a:cs typeface="Arial" pitchFamily="34" charset="0"/>
              </a:rPr>
              <a:t>¿Considera usted que un plan de seguridad personal permitirá minimizar los riesgos de origen antrópico y aumentar el nivel de confianza de los miembros de la institución?</a:t>
            </a:r>
          </a:p>
        </p:txBody>
      </p:sp>
      <p:graphicFrame>
        <p:nvGraphicFramePr>
          <p:cNvPr id="14" name="13 Gráfico"/>
          <p:cNvGraphicFramePr/>
          <p:nvPr>
            <p:extLst>
              <p:ext uri="{D42A27DB-BD31-4B8C-83A1-F6EECF244321}">
                <p14:modId xmlns:p14="http://schemas.microsoft.com/office/powerpoint/2010/main" val="1334038471"/>
              </p:ext>
            </p:extLst>
          </p:nvPr>
        </p:nvGraphicFramePr>
        <p:xfrm>
          <a:off x="0" y="2079486"/>
          <a:ext cx="4067944" cy="1853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16 Gráfico"/>
          <p:cNvGraphicFramePr/>
          <p:nvPr>
            <p:extLst>
              <p:ext uri="{D42A27DB-BD31-4B8C-83A1-F6EECF244321}">
                <p14:modId xmlns:p14="http://schemas.microsoft.com/office/powerpoint/2010/main" val="738392841"/>
              </p:ext>
            </p:extLst>
          </p:nvPr>
        </p:nvGraphicFramePr>
        <p:xfrm>
          <a:off x="0" y="4373814"/>
          <a:ext cx="4067944" cy="24841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18 Gráfico"/>
          <p:cNvGraphicFramePr/>
          <p:nvPr>
            <p:extLst>
              <p:ext uri="{D42A27DB-BD31-4B8C-83A1-F6EECF244321}">
                <p14:modId xmlns:p14="http://schemas.microsoft.com/office/powerpoint/2010/main" val="2632100685"/>
              </p:ext>
            </p:extLst>
          </p:nvPr>
        </p:nvGraphicFramePr>
        <p:xfrm>
          <a:off x="4355975" y="2636912"/>
          <a:ext cx="4696115" cy="33371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31573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Método para determinar el nivel de afectación de los riesgos antrópicos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2276872"/>
            <a:ext cx="4032448" cy="369332"/>
          </a:xfrm>
          <a:prstGeom prst="rect">
            <a:avLst/>
          </a:prstGeom>
          <a:noFill/>
        </p:spPr>
        <p:txBody>
          <a:bodyPr wrap="square" rtlCol="0">
            <a:spAutoFit/>
          </a:bodyPr>
          <a:lstStyle/>
          <a:p>
            <a:endParaRPr lang="es-EC" dirty="0"/>
          </a:p>
        </p:txBody>
      </p:sp>
      <p:graphicFrame>
        <p:nvGraphicFramePr>
          <p:cNvPr id="9" name="8 Diagrama"/>
          <p:cNvGraphicFramePr/>
          <p:nvPr>
            <p:extLst>
              <p:ext uri="{D42A27DB-BD31-4B8C-83A1-F6EECF244321}">
                <p14:modId xmlns:p14="http://schemas.microsoft.com/office/powerpoint/2010/main" val="3951071477"/>
              </p:ext>
            </p:extLst>
          </p:nvPr>
        </p:nvGraphicFramePr>
        <p:xfrm>
          <a:off x="107504" y="2060848"/>
          <a:ext cx="4536504" cy="3400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CuadroTexto"/>
          <p:cNvSpPr txBox="1"/>
          <p:nvPr/>
        </p:nvSpPr>
        <p:spPr>
          <a:xfrm>
            <a:off x="0" y="1484784"/>
            <a:ext cx="44279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b="1" dirty="0" smtClean="0">
                <a:latin typeface="Arial" pitchFamily="34" charset="0"/>
                <a:cs typeface="Arial" pitchFamily="34" charset="0"/>
              </a:rPr>
              <a:t>Método Mosler</a:t>
            </a:r>
            <a:endParaRPr lang="es-EC" b="1" dirty="0">
              <a:latin typeface="Arial" pitchFamily="34" charset="0"/>
              <a:cs typeface="Arial" pitchFamily="34" charset="0"/>
            </a:endParaRPr>
          </a:p>
        </p:txBody>
      </p:sp>
      <p:sp>
        <p:nvSpPr>
          <p:cNvPr id="15" name="14 Redondear rectángulo de esquina del mismo lado"/>
          <p:cNvSpPr/>
          <p:nvPr/>
        </p:nvSpPr>
        <p:spPr>
          <a:xfrm>
            <a:off x="4644008" y="1609460"/>
            <a:ext cx="4499992" cy="4051787"/>
          </a:xfrm>
          <a:prstGeom prst="round2SameRect">
            <a:avLst>
              <a:gd name="adj1" fmla="val 8000"/>
              <a:gd name="adj2" fmla="val 0"/>
            </a:avLst>
          </a:prstGeom>
          <a:blipFill rotWithShape="0">
            <a:blip r:embed="rId9" cstate="email">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869475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Método Mosler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2276872"/>
            <a:ext cx="4032448" cy="369332"/>
          </a:xfrm>
          <a:prstGeom prst="rect">
            <a:avLst/>
          </a:prstGeom>
          <a:noFill/>
        </p:spPr>
        <p:txBody>
          <a:bodyPr wrap="square" rtlCol="0">
            <a:spAutoFit/>
          </a:bodyPr>
          <a:lstStyle/>
          <a:p>
            <a:endParaRPr lang="es-EC" dirty="0"/>
          </a:p>
        </p:txBody>
      </p:sp>
      <p:pic>
        <p:nvPicPr>
          <p:cNvPr id="1025" name="Pictur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7505" y="1728786"/>
            <a:ext cx="9036496" cy="249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19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Conclusiones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2276872"/>
            <a:ext cx="4032448" cy="369332"/>
          </a:xfrm>
          <a:prstGeom prst="rect">
            <a:avLst/>
          </a:prstGeom>
          <a:noFill/>
        </p:spPr>
        <p:txBody>
          <a:bodyPr wrap="square" rtlCol="0">
            <a:spAutoFit/>
          </a:bodyPr>
          <a:lstStyle/>
          <a:p>
            <a:endParaRPr lang="es-EC" dirty="0"/>
          </a:p>
        </p:txBody>
      </p:sp>
      <p:sp>
        <p:nvSpPr>
          <p:cNvPr id="3" name="2 CuadroTexto"/>
          <p:cNvSpPr txBox="1"/>
          <p:nvPr/>
        </p:nvSpPr>
        <p:spPr>
          <a:xfrm>
            <a:off x="0" y="1484784"/>
            <a:ext cx="9144000" cy="5262979"/>
          </a:xfrm>
          <a:prstGeom prst="rect">
            <a:avLst/>
          </a:prstGeom>
          <a:noFill/>
        </p:spPr>
        <p:txBody>
          <a:bodyPr wrap="square" rtlCol="0">
            <a:spAutoFit/>
          </a:bodyPr>
          <a:lstStyle/>
          <a:p>
            <a:pPr marL="285750" lvl="0" indent="-285750" algn="just">
              <a:buFont typeface="Arial" pitchFamily="34" charset="0"/>
              <a:buChar char="•"/>
            </a:pPr>
            <a:r>
              <a:rPr lang="x-none" sz="1600">
                <a:latin typeface="Arial" pitchFamily="34" charset="0"/>
                <a:cs typeface="Arial" pitchFamily="34" charset="0"/>
              </a:rPr>
              <a:t>El plantel educativo UNE, no se encuentra preparada para enfrentar riesgos de origen antrópico, a través de la lista de cotejos se pudo observar que el cerramiento perimetral no se encuentra en buenas condiciones, presenta huecos, la malla se encuentra rota o desoldada de sus bases, debido a que han sido forzadas. </a:t>
            </a:r>
            <a:endParaRPr lang="es-EC" sz="1600" dirty="0">
              <a:latin typeface="Arial" pitchFamily="34" charset="0"/>
              <a:cs typeface="Arial" pitchFamily="34" charset="0"/>
            </a:endParaRPr>
          </a:p>
          <a:p>
            <a:pPr marL="285750" lvl="0" indent="-285750" algn="just">
              <a:buFont typeface="Arial" pitchFamily="34" charset="0"/>
              <a:buChar char="•"/>
            </a:pPr>
            <a:r>
              <a:rPr lang="x-none" sz="1600">
                <a:latin typeface="Arial" pitchFamily="34" charset="0"/>
                <a:cs typeface="Arial" pitchFamily="34" charset="0"/>
              </a:rPr>
              <a:t>Mediante la lista de cotejos, se pudo determinar que la institución educativa no cuenta con el servicio de guardianía, ni con elementos electrónicos de control de seguridad.</a:t>
            </a:r>
            <a:endParaRPr lang="es-EC" sz="1600" dirty="0">
              <a:latin typeface="Arial" pitchFamily="34" charset="0"/>
              <a:cs typeface="Arial" pitchFamily="34" charset="0"/>
            </a:endParaRPr>
          </a:p>
          <a:p>
            <a:pPr marL="285750" lvl="0" indent="-285750" algn="just">
              <a:buFont typeface="Arial" pitchFamily="34" charset="0"/>
              <a:buChar char="•"/>
            </a:pPr>
            <a:r>
              <a:rPr lang="x-none" sz="1600">
                <a:latin typeface="Arial" pitchFamily="34" charset="0"/>
                <a:cs typeface="Arial" pitchFamily="34" charset="0"/>
              </a:rPr>
              <a:t>Mediante el análisis del método Mosler, se pudo determinar que los riesgos de origen antrópico que  afectan a la Escuela Fiscal Mixta UNE en sus inmediaciones  son el consumo de drogas, el robo, asalto y agresión física</a:t>
            </a:r>
            <a:r>
              <a:rPr lang="x-none" sz="1600" smtClean="0">
                <a:latin typeface="Arial" pitchFamily="34" charset="0"/>
                <a:cs typeface="Arial" pitchFamily="34" charset="0"/>
              </a:rPr>
              <a:t>.</a:t>
            </a:r>
            <a:endParaRPr lang="es-EC" sz="1600" dirty="0">
              <a:latin typeface="Arial" pitchFamily="34" charset="0"/>
              <a:cs typeface="Arial" pitchFamily="34" charset="0"/>
            </a:endParaRPr>
          </a:p>
          <a:p>
            <a:pPr marL="285750" lvl="0" indent="-285750" algn="just">
              <a:buFont typeface="Arial" pitchFamily="34" charset="0"/>
              <a:buChar char="•"/>
            </a:pPr>
            <a:r>
              <a:rPr lang="x-none" sz="1600">
                <a:latin typeface="Arial" pitchFamily="34" charset="0"/>
                <a:cs typeface="Arial" pitchFamily="34" charset="0"/>
              </a:rPr>
              <a:t>Mediante las encuesta se pudo determinar que los estudiantes como docentes no se encuentran capacitados en temas de prevención de riesgos de origen antrópico, por lo que no saben cómo actuar en caso de materializarse algún peligro</a:t>
            </a:r>
            <a:r>
              <a:rPr lang="x-none" sz="1600" smtClean="0">
                <a:latin typeface="Arial" pitchFamily="34" charset="0"/>
                <a:cs typeface="Arial" pitchFamily="34" charset="0"/>
              </a:rPr>
              <a:t>.</a:t>
            </a:r>
            <a:endParaRPr lang="es-EC" sz="1600" dirty="0">
              <a:latin typeface="Arial" pitchFamily="34" charset="0"/>
              <a:cs typeface="Arial" pitchFamily="34" charset="0"/>
            </a:endParaRPr>
          </a:p>
          <a:p>
            <a:pPr marL="285750" lvl="0" indent="-285750" algn="just">
              <a:buFont typeface="Arial" pitchFamily="34" charset="0"/>
              <a:buChar char="•"/>
            </a:pPr>
            <a:r>
              <a:rPr lang="x-none" sz="1600">
                <a:latin typeface="Arial" pitchFamily="34" charset="0"/>
                <a:cs typeface="Arial" pitchFamily="34" charset="0"/>
              </a:rPr>
              <a:t>A través de las encuestas se pudo establecer que el 65% de los docentes tienen interés en brindar una seguridad integral a los estudiantes, lo que facilita la creación de un plan de seguridad </a:t>
            </a:r>
            <a:endParaRPr lang="es-EC" sz="1600" dirty="0">
              <a:latin typeface="Arial" pitchFamily="34" charset="0"/>
              <a:cs typeface="Arial" pitchFamily="34" charset="0"/>
            </a:endParaRPr>
          </a:p>
          <a:p>
            <a:pPr marL="285750" lvl="0" indent="-285750" algn="just">
              <a:buFont typeface="Arial" pitchFamily="34" charset="0"/>
              <a:buChar char="•"/>
            </a:pPr>
            <a:r>
              <a:rPr lang="x-none" sz="1600">
                <a:latin typeface="Arial" pitchFamily="34" charset="0"/>
                <a:cs typeface="Arial" pitchFamily="34" charset="0"/>
              </a:rPr>
              <a:t>La Escuela Fiscal Mixta UNE no cuenta con un plan de seguridad que garanticen la protección personal de los estudiantes, docentes y personal administrativo, sobre todo en las inmediaciones del plantel educativo.</a:t>
            </a:r>
            <a:endParaRPr lang="es-EC" sz="1600" dirty="0">
              <a:latin typeface="Arial" pitchFamily="34" charset="0"/>
              <a:cs typeface="Arial" pitchFamily="34" charset="0"/>
            </a:endParaRPr>
          </a:p>
          <a:p>
            <a:pPr marL="285750" lvl="0" indent="-285750" algn="just">
              <a:buFont typeface="Arial" pitchFamily="34" charset="0"/>
              <a:buChar char="•"/>
            </a:pPr>
            <a:r>
              <a:rPr lang="x-none" sz="1600">
                <a:latin typeface="Arial" pitchFamily="34" charset="0"/>
                <a:cs typeface="Arial" pitchFamily="34" charset="0"/>
              </a:rPr>
              <a:t>El control de acceso a la institución es realizada por la señora conserje, la misma que no se encuentra capacitada en materia de seguridad .</a:t>
            </a:r>
            <a:endParaRPr lang="es-EC" sz="1600" dirty="0">
              <a:latin typeface="Arial" pitchFamily="34" charset="0"/>
              <a:cs typeface="Arial" pitchFamily="34" charset="0"/>
            </a:endParaRPr>
          </a:p>
          <a:p>
            <a:pPr marL="285750" indent="-285750" algn="just">
              <a:buFont typeface="Arial" pitchFamily="34" charset="0"/>
              <a:buChar char="•"/>
            </a:pPr>
            <a:endParaRPr lang="es-EC" sz="1600" dirty="0">
              <a:latin typeface="Arial" pitchFamily="34" charset="0"/>
              <a:cs typeface="Arial" pitchFamily="34" charset="0"/>
            </a:endParaRPr>
          </a:p>
        </p:txBody>
      </p:sp>
    </p:spTree>
    <p:extLst>
      <p:ext uri="{BB962C8B-B14F-4D97-AF65-F5344CB8AC3E}">
        <p14:creationId xmlns:p14="http://schemas.microsoft.com/office/powerpoint/2010/main" val="240703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Recomendaciones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2276872"/>
            <a:ext cx="4032448" cy="369332"/>
          </a:xfrm>
          <a:prstGeom prst="rect">
            <a:avLst/>
          </a:prstGeom>
          <a:noFill/>
        </p:spPr>
        <p:txBody>
          <a:bodyPr wrap="square" rtlCol="0">
            <a:spAutoFit/>
          </a:bodyPr>
          <a:lstStyle/>
          <a:p>
            <a:endParaRPr lang="es-EC" dirty="0"/>
          </a:p>
        </p:txBody>
      </p:sp>
      <p:sp>
        <p:nvSpPr>
          <p:cNvPr id="6" name="5 CuadroTexto"/>
          <p:cNvSpPr txBox="1"/>
          <p:nvPr/>
        </p:nvSpPr>
        <p:spPr>
          <a:xfrm>
            <a:off x="0" y="1484784"/>
            <a:ext cx="9144000" cy="5355312"/>
          </a:xfrm>
          <a:prstGeom prst="rect">
            <a:avLst/>
          </a:prstGeom>
          <a:noFill/>
        </p:spPr>
        <p:txBody>
          <a:bodyPr wrap="square" rtlCol="0">
            <a:spAutoFit/>
          </a:bodyPr>
          <a:lstStyle/>
          <a:p>
            <a:pPr marL="285750" lvl="0" indent="-285750" algn="just">
              <a:buFont typeface="Arial" pitchFamily="34" charset="0"/>
              <a:buChar char="•"/>
            </a:pPr>
            <a:r>
              <a:rPr lang="es-EC" dirty="0"/>
              <a:t>Gestionar con los padres de familia para reparar los daños del cerramiento en cuanto al muro y la malla, con el fin de impedir el fácil acceso a la institución.</a:t>
            </a:r>
          </a:p>
          <a:p>
            <a:pPr marL="285750" lvl="0" indent="-285750" algn="just">
              <a:buFont typeface="Arial" pitchFamily="34" charset="0"/>
              <a:buChar char="•"/>
            </a:pPr>
            <a:r>
              <a:rPr lang="es-EC" dirty="0"/>
              <a:t>Coordinar con el ministerio de Obras Públicas para la instalación adecuada de señalización vial especialmente en el ingreso a la institución educativa, con el fin de prevenir accidentes de transito</a:t>
            </a:r>
          </a:p>
          <a:p>
            <a:pPr marL="285750" lvl="0" indent="-285750" algn="just">
              <a:buFont typeface="Arial" pitchFamily="34" charset="0"/>
              <a:buChar char="•"/>
            </a:pPr>
            <a:r>
              <a:rPr lang="es-EC" dirty="0"/>
              <a:t>Instalar un botón de pánico activado al ECU 911, con el fin de recibir ayuda inmediata en caso de ser evidente la materialización de algún riesgo antrópico.</a:t>
            </a:r>
          </a:p>
          <a:p>
            <a:pPr marL="285750" lvl="0" indent="-285750" algn="just">
              <a:buFont typeface="Arial" pitchFamily="34" charset="0"/>
              <a:buChar char="•"/>
            </a:pPr>
            <a:r>
              <a:rPr lang="es-EC" dirty="0"/>
              <a:t>Adquirir una bitácora que permita registrar el ingreso y salida de materiales debidamente abalizados mediante ticket numerados, además del registro de todo visitante, con el fin de tener un control tanto de los bienes como de las personas</a:t>
            </a:r>
          </a:p>
          <a:p>
            <a:pPr marL="285750" lvl="0" indent="-285750" algn="just">
              <a:buFont typeface="Arial" pitchFamily="34" charset="0"/>
              <a:buChar char="•"/>
            </a:pPr>
            <a:r>
              <a:rPr lang="es-EC" dirty="0"/>
              <a:t>Coordinar con la Unidad de Policía Comunitaria del sector, para que realice patrullajes por las inmediaciones de la Escuela UNE, sobre todo al ingreso y salida de estudiantes de la institución educativa, con el fin de disuadir cualquier acto delictivo.</a:t>
            </a:r>
          </a:p>
          <a:p>
            <a:pPr marL="285750" lvl="0" indent="-285750" algn="just">
              <a:buFont typeface="Arial" pitchFamily="34" charset="0"/>
              <a:buChar char="•"/>
            </a:pPr>
            <a:r>
              <a:rPr lang="es-EC" dirty="0"/>
              <a:t>Capacitar a los miembros de la Escuela Fiscal Mixta UNE, en temas de riesgos de origen antrópico, sus causas y efectos, con fin de crear una cultura de seguridad y poder prevenirlos.</a:t>
            </a:r>
          </a:p>
          <a:p>
            <a:pPr marL="285750" lvl="0" indent="-285750" algn="just">
              <a:buFont typeface="Arial" pitchFamily="34" charset="0"/>
              <a:buChar char="•"/>
            </a:pPr>
            <a:r>
              <a:rPr lang="es-EC" dirty="0"/>
              <a:t>Implementar un plan de seguridad personal con el fin de garantizar la protección de los estudiantes, docentes y personal administrativo de la Escuela Fiscal Mixta UNE.</a:t>
            </a:r>
          </a:p>
          <a:p>
            <a:pPr marL="285750" indent="-285750" algn="just">
              <a:buFont typeface="Arial" pitchFamily="34" charset="0"/>
              <a:buChar char="•"/>
            </a:pPr>
            <a:r>
              <a:rPr lang="es-EC" dirty="0"/>
              <a:t>Implementar medios de seguridad física y electrónica que permitan tener el control con el fin de identificar y disuadir a la delincuencia del sector.</a:t>
            </a:r>
          </a:p>
        </p:txBody>
      </p:sp>
    </p:spTree>
    <p:extLst>
      <p:ext uri="{BB962C8B-B14F-4D97-AF65-F5344CB8AC3E}">
        <p14:creationId xmlns:p14="http://schemas.microsoft.com/office/powerpoint/2010/main" val="4143013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Propuesta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1560" y="1844824"/>
            <a:ext cx="7456858" cy="1938992"/>
          </a:xfrm>
          <a:prstGeom prst="rect">
            <a:avLst/>
          </a:prstGeom>
          <a:noFill/>
        </p:spPr>
        <p:txBody>
          <a:bodyPr wrap="square" rtlCol="0">
            <a:spAutoFit/>
          </a:bodyPr>
          <a:lstStyle/>
          <a:p>
            <a:pPr algn="just"/>
            <a:r>
              <a:rPr lang="es-EC" sz="2400" dirty="0">
                <a:latin typeface="Arial" pitchFamily="34" charset="0"/>
                <a:cs typeface="Arial" pitchFamily="34" charset="0"/>
              </a:rPr>
              <a:t>Plan de seguridad personal orientado a mitigar las amenazas producidas por la materialización de los riesgos de origen antrópico, para reforzar la protección del personal de estudiantes, docentes y administrativos de la Escuela Fiscal Mixta UNE.</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624" y="3798771"/>
            <a:ext cx="5672644" cy="281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167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Equipos del comité de seguridad</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Lienzo 109"/>
          <p:cNvGrpSpPr/>
          <p:nvPr/>
        </p:nvGrpSpPr>
        <p:grpSpPr>
          <a:xfrm>
            <a:off x="395536" y="1484784"/>
            <a:ext cx="8376976" cy="4968552"/>
            <a:chOff x="0" y="0"/>
            <a:chExt cx="5486400" cy="3200400"/>
          </a:xfrm>
        </p:grpSpPr>
        <p:sp>
          <p:nvSpPr>
            <p:cNvPr id="8" name="18 Rectángulo"/>
            <p:cNvSpPr/>
            <p:nvPr/>
          </p:nvSpPr>
          <p:spPr>
            <a:xfrm>
              <a:off x="0" y="0"/>
              <a:ext cx="5486400" cy="3200400"/>
            </a:xfrm>
            <a:prstGeom prst="rect">
              <a:avLst/>
            </a:prstGeom>
            <a:noFill/>
            <a:ln w="9525" cap="flat" cmpd="sng" algn="ctr">
              <a:solidFill>
                <a:schemeClr val="tx1">
                  <a:lumMod val="100000"/>
                  <a:lumOff val="0"/>
                </a:schemeClr>
              </a:solidFill>
              <a:prstDash val="solid"/>
              <a:miter lim="800000"/>
              <a:headEnd type="none" w="med" len="med"/>
              <a:tailEnd type="none" w="med" len="med"/>
            </a:ln>
          </p:spPr>
        </p:sp>
        <p:sp>
          <p:nvSpPr>
            <p:cNvPr id="9" name="2 Cuadro de texto"/>
            <p:cNvSpPr txBox="1">
              <a:spLocks noChangeArrowheads="1"/>
            </p:cNvSpPr>
            <p:nvPr/>
          </p:nvSpPr>
          <p:spPr bwMode="auto">
            <a:xfrm>
              <a:off x="1704900" y="85700"/>
              <a:ext cx="2095500" cy="295300"/>
            </a:xfrm>
            <a:prstGeom prst="rect">
              <a:avLst/>
            </a:prstGeom>
            <a:gradFill rotWithShape="1">
              <a:gsLst>
                <a:gs pos="0">
                  <a:srgbClr val="2C5D98"/>
                </a:gs>
                <a:gs pos="80000">
                  <a:srgbClr val="3C7BC7"/>
                </a:gs>
                <a:gs pos="100000">
                  <a:srgbClr val="3A7CCB"/>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100" b="1">
                  <a:effectLst/>
                  <a:latin typeface="Calibri"/>
                  <a:ea typeface="Calibri"/>
                  <a:cs typeface="Times New Roman"/>
                </a:rPr>
                <a:t>DIRECTORA DE LA ESCUELA UNE</a:t>
              </a:r>
              <a:endParaRPr lang="es-EC" sz="1100">
                <a:effectLst/>
                <a:latin typeface="Calibri"/>
                <a:ea typeface="Calibri"/>
                <a:cs typeface="Times New Roman"/>
              </a:endParaRPr>
            </a:p>
          </p:txBody>
        </p:sp>
        <p:sp>
          <p:nvSpPr>
            <p:cNvPr id="10" name="3 Cuadro de texto"/>
            <p:cNvSpPr txBox="1">
              <a:spLocks noChangeArrowheads="1"/>
            </p:cNvSpPr>
            <p:nvPr/>
          </p:nvSpPr>
          <p:spPr bwMode="auto">
            <a:xfrm>
              <a:off x="9500" y="1381100"/>
              <a:ext cx="1524000" cy="485800"/>
            </a:xfrm>
            <a:prstGeom prst="rect">
              <a:avLst/>
            </a:prstGeom>
            <a:gradFill rotWithShape="1">
              <a:gsLst>
                <a:gs pos="0">
                  <a:srgbClr val="FFA2A1"/>
                </a:gs>
                <a:gs pos="35001">
                  <a:srgbClr val="FFBEBD"/>
                </a:gs>
                <a:gs pos="100000">
                  <a:srgbClr val="FFE5E5"/>
                </a:gs>
              </a:gsLst>
              <a:lin ang="16200000" scaled="1"/>
            </a:gradFill>
            <a:ln w="9525">
              <a:solidFill>
                <a:schemeClr val="accent2">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Equipo de seguridad N° 1</a:t>
              </a:r>
            </a:p>
          </p:txBody>
        </p:sp>
        <p:sp>
          <p:nvSpPr>
            <p:cNvPr id="11" name="3 Cuadro de texto"/>
            <p:cNvSpPr txBox="1">
              <a:spLocks noChangeArrowheads="1"/>
            </p:cNvSpPr>
            <p:nvPr/>
          </p:nvSpPr>
          <p:spPr bwMode="auto">
            <a:xfrm>
              <a:off x="1999200" y="1381100"/>
              <a:ext cx="1524000" cy="485800"/>
            </a:xfrm>
            <a:prstGeom prst="rect">
              <a:avLst/>
            </a:prstGeom>
            <a:gradFill rotWithShape="1">
              <a:gsLst>
                <a:gs pos="0">
                  <a:srgbClr val="FFBE86"/>
                </a:gs>
                <a:gs pos="35001">
                  <a:srgbClr val="FFD0AA"/>
                </a:gs>
                <a:gs pos="100000">
                  <a:srgbClr val="FFEBDB"/>
                </a:gs>
              </a:gsLst>
              <a:lin ang="16200000" scaled="1"/>
            </a:gradFill>
            <a:ln w="9525">
              <a:solidFill>
                <a:schemeClr val="accent6">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Times New Roman"/>
                  <a:ea typeface="Calibri"/>
                </a:rPr>
                <a:t>Equipo de seguridad N° 2</a:t>
              </a:r>
              <a:endParaRPr lang="es-EC" sz="1200">
                <a:effectLst/>
                <a:latin typeface="Times New Roman"/>
                <a:ea typeface="Times New Roman"/>
              </a:endParaRPr>
            </a:p>
          </p:txBody>
        </p:sp>
        <p:sp>
          <p:nvSpPr>
            <p:cNvPr id="12" name="3 Cuadro de texto"/>
            <p:cNvSpPr txBox="1">
              <a:spLocks noChangeArrowheads="1"/>
            </p:cNvSpPr>
            <p:nvPr/>
          </p:nvSpPr>
          <p:spPr bwMode="auto">
            <a:xfrm>
              <a:off x="3932800" y="1381100"/>
              <a:ext cx="1524000" cy="485800"/>
            </a:xfrm>
            <a:prstGeom prst="rect">
              <a:avLst/>
            </a:prstGeom>
            <a:gradFill rotWithShape="1">
              <a:gsLst>
                <a:gs pos="0">
                  <a:srgbClr val="C9B5E8"/>
                </a:gs>
                <a:gs pos="35001">
                  <a:srgbClr val="D9CBEE"/>
                </a:gs>
                <a:gs pos="100000">
                  <a:srgbClr val="F0EAF9"/>
                </a:gs>
              </a:gsLst>
              <a:lin ang="16200000" scaled="1"/>
            </a:gradFill>
            <a:ln w="9525">
              <a:solidFill>
                <a:schemeClr val="accent4">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Times New Roman"/>
                  <a:ea typeface="Calibri"/>
                </a:rPr>
                <a:t>Equipo de seguridad N° 3</a:t>
              </a:r>
              <a:endParaRPr lang="es-EC" sz="1200">
                <a:effectLst/>
                <a:latin typeface="Times New Roman"/>
                <a:ea typeface="Times New Roman"/>
              </a:endParaRPr>
            </a:p>
          </p:txBody>
        </p:sp>
        <p:sp>
          <p:nvSpPr>
            <p:cNvPr id="13" name="6 Cuadro de texto"/>
            <p:cNvSpPr txBox="1">
              <a:spLocks noChangeArrowheads="1"/>
            </p:cNvSpPr>
            <p:nvPr/>
          </p:nvSpPr>
          <p:spPr bwMode="auto">
            <a:xfrm>
              <a:off x="9500" y="2476500"/>
              <a:ext cx="1524000" cy="695300"/>
            </a:xfrm>
            <a:prstGeom prst="rect">
              <a:avLst/>
            </a:prstGeom>
            <a:solidFill>
              <a:schemeClr val="lt1">
                <a:lumMod val="100000"/>
                <a:lumOff val="0"/>
              </a:schemeClr>
            </a:solidFill>
            <a:ln w="25400">
              <a:solidFill>
                <a:schemeClr val="accent2">
                  <a:lumMod val="100000"/>
                  <a:lumOff val="0"/>
                </a:schemeClr>
              </a:solidFill>
              <a:miter lim="800000"/>
              <a:headEnd/>
              <a:tailEnd/>
            </a:ln>
          </p:spPr>
          <p:txBody>
            <a:bodyPr rot="0" vert="horz" wrap="square" lIns="91440" tIns="45720" rIns="91440" bIns="45720" anchor="t" anchorCtr="0" upright="1">
              <a:noAutofit/>
            </a:bodyPr>
            <a:lstStyle/>
            <a:p>
              <a:pPr>
                <a:spcAft>
                  <a:spcPts val="0"/>
                </a:spcAft>
              </a:pPr>
              <a:r>
                <a:rPr lang="es-EC" sz="1100">
                  <a:effectLst/>
                  <a:latin typeface="Calibri"/>
                  <a:ea typeface="Calibri"/>
                  <a:cs typeface="Times New Roman"/>
                </a:rPr>
                <a:t>1 Docente</a:t>
              </a:r>
            </a:p>
            <a:p>
              <a:pPr>
                <a:spcAft>
                  <a:spcPts val="0"/>
                </a:spcAft>
              </a:pPr>
              <a:r>
                <a:rPr lang="es-EC" sz="1100">
                  <a:effectLst/>
                  <a:latin typeface="Calibri"/>
                  <a:ea typeface="Calibri"/>
                  <a:cs typeface="Times New Roman"/>
                </a:rPr>
                <a:t>2 Padres de familia</a:t>
              </a:r>
            </a:p>
            <a:p>
              <a:pPr>
                <a:spcAft>
                  <a:spcPts val="0"/>
                </a:spcAft>
              </a:pPr>
              <a:r>
                <a:rPr lang="es-EC" sz="1100">
                  <a:effectLst/>
                  <a:latin typeface="Calibri"/>
                  <a:ea typeface="Calibri"/>
                  <a:cs typeface="Times New Roman"/>
                </a:rPr>
                <a:t>3 Estudiantes</a:t>
              </a:r>
            </a:p>
          </p:txBody>
        </p:sp>
        <p:sp>
          <p:nvSpPr>
            <p:cNvPr id="14" name="6 Cuadro de texto"/>
            <p:cNvSpPr txBox="1">
              <a:spLocks noChangeArrowheads="1"/>
            </p:cNvSpPr>
            <p:nvPr/>
          </p:nvSpPr>
          <p:spPr bwMode="auto">
            <a:xfrm>
              <a:off x="2008800" y="2476500"/>
              <a:ext cx="1524000" cy="695300"/>
            </a:xfrm>
            <a:prstGeom prst="rect">
              <a:avLst/>
            </a:prstGeom>
            <a:solidFill>
              <a:schemeClr val="lt1">
                <a:lumMod val="100000"/>
                <a:lumOff val="0"/>
              </a:schemeClr>
            </a:solidFill>
            <a:ln w="25400">
              <a:solidFill>
                <a:schemeClr val="accent6">
                  <a:lumMod val="100000"/>
                  <a:lumOff val="0"/>
                </a:schemeClr>
              </a:solidFill>
              <a:miter lim="800000"/>
              <a:headEnd/>
              <a:tailEnd/>
            </a:ln>
          </p:spPr>
          <p:txBody>
            <a:bodyPr rot="0" vert="horz" wrap="square" lIns="91440" tIns="45720" rIns="91440" bIns="45720" anchor="t" anchorCtr="0" upright="1">
              <a:noAutofit/>
            </a:bodyPr>
            <a:lstStyle/>
            <a:p>
              <a:pPr>
                <a:spcAft>
                  <a:spcPts val="0"/>
                </a:spcAft>
              </a:pPr>
              <a:r>
                <a:rPr lang="es-EC" sz="1100">
                  <a:effectLst/>
                  <a:latin typeface="Times New Roman"/>
                  <a:ea typeface="Calibri"/>
                </a:rPr>
                <a:t>1 Docente</a:t>
              </a:r>
              <a:endParaRPr lang="es-EC" sz="1200">
                <a:effectLst/>
                <a:latin typeface="Times New Roman"/>
                <a:ea typeface="Times New Roman"/>
              </a:endParaRPr>
            </a:p>
            <a:p>
              <a:pPr>
                <a:spcAft>
                  <a:spcPts val="0"/>
                </a:spcAft>
              </a:pPr>
              <a:r>
                <a:rPr lang="es-EC" sz="1100">
                  <a:effectLst/>
                  <a:latin typeface="Times New Roman"/>
                  <a:ea typeface="Calibri"/>
                </a:rPr>
                <a:t>2 Padres de familia</a:t>
              </a:r>
              <a:endParaRPr lang="es-EC" sz="1200">
                <a:effectLst/>
                <a:latin typeface="Times New Roman"/>
                <a:ea typeface="Times New Roman"/>
              </a:endParaRPr>
            </a:p>
            <a:p>
              <a:pPr>
                <a:spcAft>
                  <a:spcPts val="0"/>
                </a:spcAft>
              </a:pPr>
              <a:r>
                <a:rPr lang="es-EC" sz="1100">
                  <a:effectLst/>
                  <a:latin typeface="Times New Roman"/>
                  <a:ea typeface="Calibri"/>
                </a:rPr>
                <a:t>3 Estudiantes</a:t>
              </a:r>
              <a:endParaRPr lang="es-EC" sz="1200">
                <a:effectLst/>
                <a:latin typeface="Times New Roman"/>
                <a:ea typeface="Times New Roman"/>
              </a:endParaRPr>
            </a:p>
          </p:txBody>
        </p:sp>
        <p:sp>
          <p:nvSpPr>
            <p:cNvPr id="15" name="6 Cuadro de texto"/>
            <p:cNvSpPr txBox="1">
              <a:spLocks noChangeArrowheads="1"/>
            </p:cNvSpPr>
            <p:nvPr/>
          </p:nvSpPr>
          <p:spPr bwMode="auto">
            <a:xfrm>
              <a:off x="3932800" y="2476500"/>
              <a:ext cx="1524000" cy="695300"/>
            </a:xfrm>
            <a:prstGeom prst="rect">
              <a:avLst/>
            </a:prstGeom>
            <a:solidFill>
              <a:schemeClr val="lt1">
                <a:lumMod val="100000"/>
                <a:lumOff val="0"/>
              </a:schemeClr>
            </a:solidFill>
            <a:ln w="25400">
              <a:solidFill>
                <a:schemeClr val="accent4">
                  <a:lumMod val="100000"/>
                  <a:lumOff val="0"/>
                </a:schemeClr>
              </a:solidFill>
              <a:miter lim="800000"/>
              <a:headEnd/>
              <a:tailEnd/>
            </a:ln>
          </p:spPr>
          <p:txBody>
            <a:bodyPr rot="0" vert="horz" wrap="square" lIns="91440" tIns="45720" rIns="91440" bIns="45720" anchor="t" anchorCtr="0" upright="1">
              <a:noAutofit/>
            </a:bodyPr>
            <a:lstStyle/>
            <a:p>
              <a:pPr>
                <a:spcAft>
                  <a:spcPts val="0"/>
                </a:spcAft>
              </a:pPr>
              <a:r>
                <a:rPr lang="es-EC" sz="1100">
                  <a:effectLst/>
                  <a:latin typeface="Times New Roman"/>
                  <a:ea typeface="Calibri"/>
                </a:rPr>
                <a:t>1 Docente</a:t>
              </a:r>
              <a:endParaRPr lang="es-EC" sz="1200">
                <a:effectLst/>
                <a:latin typeface="Times New Roman"/>
                <a:ea typeface="Times New Roman"/>
              </a:endParaRPr>
            </a:p>
            <a:p>
              <a:pPr>
                <a:spcAft>
                  <a:spcPts val="0"/>
                </a:spcAft>
              </a:pPr>
              <a:r>
                <a:rPr lang="es-EC" sz="1100">
                  <a:effectLst/>
                  <a:latin typeface="Times New Roman"/>
                  <a:ea typeface="Calibri"/>
                </a:rPr>
                <a:t>2 Padres de familia</a:t>
              </a:r>
              <a:endParaRPr lang="es-EC" sz="1200">
                <a:effectLst/>
                <a:latin typeface="Times New Roman"/>
                <a:ea typeface="Times New Roman"/>
              </a:endParaRPr>
            </a:p>
            <a:p>
              <a:pPr>
                <a:spcAft>
                  <a:spcPts val="0"/>
                </a:spcAft>
              </a:pPr>
              <a:r>
                <a:rPr lang="es-EC" sz="1100">
                  <a:effectLst/>
                  <a:latin typeface="Times New Roman"/>
                  <a:ea typeface="Calibri"/>
                </a:rPr>
                <a:t>3 Estudiantes</a:t>
              </a:r>
              <a:endParaRPr lang="es-EC" sz="1200">
                <a:effectLst/>
                <a:latin typeface="Times New Roman"/>
                <a:ea typeface="Times New Roman"/>
              </a:endParaRPr>
            </a:p>
          </p:txBody>
        </p:sp>
        <p:cxnSp>
          <p:nvCxnSpPr>
            <p:cNvPr id="16" name="9 Conector recto"/>
            <p:cNvCxnSpPr/>
            <p:nvPr/>
          </p:nvCxnSpPr>
          <p:spPr bwMode="auto">
            <a:xfrm>
              <a:off x="2752700" y="381000"/>
              <a:ext cx="8500" cy="10001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10 Conector recto"/>
            <p:cNvCxnSpPr/>
            <p:nvPr/>
          </p:nvCxnSpPr>
          <p:spPr bwMode="auto">
            <a:xfrm>
              <a:off x="771500" y="1133400"/>
              <a:ext cx="3923300" cy="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11 Cuadro de texto"/>
            <p:cNvSpPr txBox="1">
              <a:spLocks noChangeArrowheads="1"/>
            </p:cNvSpPr>
            <p:nvPr/>
          </p:nvSpPr>
          <p:spPr bwMode="auto">
            <a:xfrm>
              <a:off x="3248000" y="676200"/>
              <a:ext cx="1400200" cy="285800"/>
            </a:xfrm>
            <a:prstGeom prst="rect">
              <a:avLst/>
            </a:prstGeom>
            <a:gradFill rotWithShape="1">
              <a:gsLst>
                <a:gs pos="0">
                  <a:srgbClr val="A3C4FF"/>
                </a:gs>
                <a:gs pos="35001">
                  <a:srgbClr val="BFD5FF"/>
                </a:gs>
                <a:gs pos="100000">
                  <a:srgbClr val="E5EEFF"/>
                </a:gs>
              </a:gsLst>
              <a:lin ang="16200000" scaled="1"/>
            </a:gradFill>
            <a:ln w="9525">
              <a:solidFill>
                <a:schemeClr val="accent1">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Jefe de seguridad </a:t>
              </a:r>
            </a:p>
          </p:txBody>
        </p:sp>
        <p:cxnSp>
          <p:nvCxnSpPr>
            <p:cNvPr id="19" name="12 Conector recto"/>
            <p:cNvCxnSpPr/>
            <p:nvPr/>
          </p:nvCxnSpPr>
          <p:spPr bwMode="auto">
            <a:xfrm flipV="1">
              <a:off x="2752700" y="819100"/>
              <a:ext cx="495300" cy="95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13 Conector recto"/>
            <p:cNvCxnSpPr/>
            <p:nvPr/>
          </p:nvCxnSpPr>
          <p:spPr bwMode="auto">
            <a:xfrm>
              <a:off x="771500" y="1133400"/>
              <a:ext cx="0" cy="2477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14 Conector recto"/>
            <p:cNvCxnSpPr/>
            <p:nvPr/>
          </p:nvCxnSpPr>
          <p:spPr bwMode="auto">
            <a:xfrm>
              <a:off x="2761200" y="1866900"/>
              <a:ext cx="9600" cy="6096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15 Conector recto"/>
            <p:cNvCxnSpPr/>
            <p:nvPr/>
          </p:nvCxnSpPr>
          <p:spPr bwMode="auto">
            <a:xfrm>
              <a:off x="4694800" y="1133400"/>
              <a:ext cx="0" cy="2477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16 Conector recto"/>
            <p:cNvCxnSpPr/>
            <p:nvPr/>
          </p:nvCxnSpPr>
          <p:spPr bwMode="auto">
            <a:xfrm>
              <a:off x="4694800" y="1866900"/>
              <a:ext cx="0" cy="6096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17 Conector recto"/>
            <p:cNvCxnSpPr/>
            <p:nvPr/>
          </p:nvCxnSpPr>
          <p:spPr bwMode="auto">
            <a:xfrm>
              <a:off x="771500" y="1866900"/>
              <a:ext cx="0" cy="609600"/>
            </a:xfrm>
            <a:prstGeom prst="line">
              <a:avLst/>
            </a:prstGeom>
            <a:noFill/>
            <a:ln w="25400">
              <a:solidFill>
                <a:schemeClr val="dk1">
                  <a:lumMod val="100000"/>
                  <a:lumOff val="0"/>
                </a:schemeClr>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4412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Tarea y responsabilidad del equipo de seguridad N° 1</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4108161628"/>
              </p:ext>
            </p:extLst>
          </p:nvPr>
        </p:nvGraphicFramePr>
        <p:xfrm>
          <a:off x="251520" y="1628800"/>
          <a:ext cx="8892480" cy="4964160"/>
        </p:xfrm>
        <a:graphic>
          <a:graphicData uri="http://schemas.openxmlformats.org/drawingml/2006/table">
            <a:tbl>
              <a:tblPr firstRow="1" firstCol="1" bandRow="1">
                <a:tableStyleId>{5C22544A-7EE6-4342-B048-85BDC9FD1C3A}</a:tableStyleId>
              </a:tblPr>
              <a:tblGrid>
                <a:gridCol w="2576206"/>
                <a:gridCol w="6316274"/>
              </a:tblGrid>
              <a:tr h="559268">
                <a:tc>
                  <a:txBody>
                    <a:bodyPr/>
                    <a:lstStyle/>
                    <a:p>
                      <a:pPr algn="just">
                        <a:lnSpc>
                          <a:spcPct val="200000"/>
                        </a:lnSpc>
                        <a:spcAft>
                          <a:spcPts val="0"/>
                        </a:spcAft>
                      </a:pPr>
                      <a:r>
                        <a:rPr lang="es-EC" sz="1800" dirty="0">
                          <a:effectLst/>
                          <a:latin typeface="Arial" pitchFamily="34" charset="0"/>
                          <a:cs typeface="Arial" pitchFamily="34" charset="0"/>
                        </a:rPr>
                        <a:t>Equipo de seguridad</a:t>
                      </a:r>
                      <a:endParaRPr lang="es-EC" sz="1600" dirty="0">
                        <a:effectLst/>
                        <a:latin typeface="Arial" pitchFamily="34" charset="0"/>
                        <a:ea typeface="Calibri"/>
                        <a:cs typeface="Arial" pitchFamily="34" charset="0"/>
                      </a:endParaRPr>
                    </a:p>
                  </a:txBody>
                  <a:tcPr marL="15154" marR="15154" marT="0" marB="0"/>
                </a:tc>
                <a:tc>
                  <a:txBody>
                    <a:bodyPr/>
                    <a:lstStyle/>
                    <a:p>
                      <a:pPr algn="just">
                        <a:lnSpc>
                          <a:spcPct val="200000"/>
                        </a:lnSpc>
                        <a:spcAft>
                          <a:spcPts val="0"/>
                        </a:spcAft>
                      </a:pPr>
                      <a:r>
                        <a:rPr lang="es-EC" sz="1600" dirty="0">
                          <a:effectLst/>
                          <a:latin typeface="Arial" pitchFamily="34" charset="0"/>
                          <a:cs typeface="Arial" pitchFamily="34" charset="0"/>
                        </a:rPr>
                        <a:t>N° 1</a:t>
                      </a:r>
                      <a:endParaRPr lang="es-EC" sz="1600" dirty="0">
                        <a:effectLst/>
                        <a:latin typeface="Arial" pitchFamily="34" charset="0"/>
                        <a:ea typeface="Calibri"/>
                        <a:cs typeface="Arial" pitchFamily="34" charset="0"/>
                      </a:endParaRPr>
                    </a:p>
                  </a:txBody>
                  <a:tcPr marL="15154" marR="15154" marT="0" marB="0"/>
                </a:tc>
              </a:tr>
              <a:tr h="991132">
                <a:tc>
                  <a:txBody>
                    <a:bodyPr/>
                    <a:lstStyle/>
                    <a:p>
                      <a:pPr algn="just">
                        <a:lnSpc>
                          <a:spcPct val="200000"/>
                        </a:lnSpc>
                        <a:spcAft>
                          <a:spcPts val="0"/>
                        </a:spcAft>
                      </a:pPr>
                      <a:r>
                        <a:rPr lang="es-EC" sz="1800" dirty="0">
                          <a:effectLst/>
                          <a:latin typeface="Arial" pitchFamily="34" charset="0"/>
                          <a:cs typeface="Arial" pitchFamily="34" charset="0"/>
                        </a:rPr>
                        <a:t>Señal de identificación </a:t>
                      </a:r>
                      <a:endParaRPr lang="es-EC" sz="1600" dirty="0">
                        <a:effectLst/>
                        <a:latin typeface="Arial" pitchFamily="34" charset="0"/>
                        <a:ea typeface="Calibri"/>
                        <a:cs typeface="Arial" pitchFamily="34" charset="0"/>
                      </a:endParaRPr>
                    </a:p>
                  </a:txBody>
                  <a:tcPr marL="15154" marR="15154" marT="0" marB="0"/>
                </a:tc>
                <a:tc>
                  <a:txBody>
                    <a:bodyPr/>
                    <a:lstStyle/>
                    <a:p>
                      <a:pPr algn="just">
                        <a:lnSpc>
                          <a:spcPct val="200000"/>
                        </a:lnSpc>
                        <a:spcAft>
                          <a:spcPts val="0"/>
                        </a:spcAft>
                      </a:pPr>
                      <a:r>
                        <a:rPr lang="es-EC" sz="1600" dirty="0">
                          <a:effectLst/>
                          <a:latin typeface="Arial" pitchFamily="34" charset="0"/>
                          <a:cs typeface="Arial" pitchFamily="34" charset="0"/>
                        </a:rPr>
                        <a:t>Brazalete azul en el brazo derecho</a:t>
                      </a:r>
                      <a:endParaRPr lang="es-EC" sz="1600" dirty="0">
                        <a:effectLst/>
                        <a:latin typeface="Arial" pitchFamily="34" charset="0"/>
                        <a:ea typeface="Calibri"/>
                        <a:cs typeface="Arial" pitchFamily="34" charset="0"/>
                      </a:endParaRPr>
                    </a:p>
                  </a:txBody>
                  <a:tcPr marL="15154" marR="15154" marT="0" marB="0"/>
                </a:tc>
              </a:tr>
              <a:tr h="1836018">
                <a:tc>
                  <a:txBody>
                    <a:bodyPr/>
                    <a:lstStyle/>
                    <a:p>
                      <a:pPr algn="just">
                        <a:lnSpc>
                          <a:spcPct val="200000"/>
                        </a:lnSpc>
                        <a:spcAft>
                          <a:spcPts val="0"/>
                        </a:spcAft>
                      </a:pPr>
                      <a:r>
                        <a:rPr lang="es-EC" sz="2000" dirty="0">
                          <a:effectLst/>
                          <a:latin typeface="Arial" pitchFamily="34" charset="0"/>
                          <a:cs typeface="Arial" pitchFamily="34" charset="0"/>
                        </a:rPr>
                        <a:t>Responsabilidad </a:t>
                      </a:r>
                      <a:endParaRPr lang="es-EC" sz="1800" dirty="0">
                        <a:effectLst/>
                        <a:latin typeface="Arial" pitchFamily="34" charset="0"/>
                        <a:ea typeface="Calibri"/>
                        <a:cs typeface="Arial" pitchFamily="34" charset="0"/>
                      </a:endParaRPr>
                    </a:p>
                  </a:txBody>
                  <a:tcPr marL="15154" marR="15154" marT="0" marB="0"/>
                </a:tc>
                <a:tc>
                  <a:txBody>
                    <a:bodyPr/>
                    <a:lstStyle/>
                    <a:p>
                      <a:pPr algn="just">
                        <a:lnSpc>
                          <a:spcPct val="200000"/>
                        </a:lnSpc>
                        <a:spcAft>
                          <a:spcPts val="0"/>
                        </a:spcAft>
                      </a:pPr>
                      <a:r>
                        <a:rPr lang="es-EC" sz="1600">
                          <a:effectLst/>
                          <a:latin typeface="Arial" pitchFamily="34" charset="0"/>
                          <a:cs typeface="Arial" pitchFamily="34" charset="0"/>
                        </a:rPr>
                        <a:t>Realizar recorridos perimetrales  en el exterior   de la institución educativa con el objetivo de proteger la integridad física  de las personas ante los riesgos  de consumo de drogas, robo, asalto y agresión física.</a:t>
                      </a:r>
                      <a:endParaRPr lang="es-EC" sz="1600">
                        <a:effectLst/>
                        <a:latin typeface="Arial" pitchFamily="34" charset="0"/>
                        <a:ea typeface="Calibri"/>
                        <a:cs typeface="Arial" pitchFamily="34" charset="0"/>
                      </a:endParaRPr>
                    </a:p>
                  </a:txBody>
                  <a:tcPr marL="15154" marR="15154" marT="0" marB="0"/>
                </a:tc>
              </a:tr>
              <a:tr h="1438117">
                <a:tc>
                  <a:txBody>
                    <a:bodyPr/>
                    <a:lstStyle/>
                    <a:p>
                      <a:pPr algn="just">
                        <a:lnSpc>
                          <a:spcPct val="200000"/>
                        </a:lnSpc>
                        <a:spcAft>
                          <a:spcPts val="0"/>
                        </a:spcAft>
                      </a:pPr>
                      <a:r>
                        <a:rPr lang="es-EC" sz="1800" dirty="0">
                          <a:effectLst/>
                          <a:latin typeface="Arial" pitchFamily="34" charset="0"/>
                          <a:cs typeface="Arial" pitchFamily="34" charset="0"/>
                        </a:rPr>
                        <a:t>Integrantes </a:t>
                      </a:r>
                      <a:endParaRPr lang="es-EC" sz="1600" dirty="0">
                        <a:effectLst/>
                        <a:latin typeface="Arial" pitchFamily="34" charset="0"/>
                        <a:ea typeface="Calibri"/>
                        <a:cs typeface="Arial" pitchFamily="34" charset="0"/>
                      </a:endParaRPr>
                    </a:p>
                  </a:txBody>
                  <a:tcPr marL="15154" marR="15154" marT="0" marB="0"/>
                </a:tc>
                <a:tc>
                  <a:txBody>
                    <a:bodyPr/>
                    <a:lstStyle/>
                    <a:p>
                      <a:pPr algn="just">
                        <a:lnSpc>
                          <a:spcPct val="200000"/>
                        </a:lnSpc>
                        <a:spcAft>
                          <a:spcPts val="0"/>
                        </a:spcAft>
                      </a:pPr>
                      <a:r>
                        <a:rPr lang="es-EC" sz="1600" dirty="0">
                          <a:effectLst/>
                          <a:latin typeface="Arial" pitchFamily="34" charset="0"/>
                          <a:cs typeface="Arial" pitchFamily="34" charset="0"/>
                        </a:rPr>
                        <a:t>1 docente (jefe del equipo)</a:t>
                      </a:r>
                    </a:p>
                    <a:p>
                      <a:pPr algn="just">
                        <a:lnSpc>
                          <a:spcPct val="200000"/>
                        </a:lnSpc>
                        <a:spcAft>
                          <a:spcPts val="0"/>
                        </a:spcAft>
                      </a:pPr>
                      <a:r>
                        <a:rPr lang="es-EC" sz="1600" dirty="0">
                          <a:effectLst/>
                          <a:latin typeface="Arial" pitchFamily="34" charset="0"/>
                          <a:cs typeface="Arial" pitchFamily="34" charset="0"/>
                        </a:rPr>
                        <a:t>2 padres de familia</a:t>
                      </a:r>
                    </a:p>
                    <a:p>
                      <a:pPr algn="just">
                        <a:lnSpc>
                          <a:spcPct val="200000"/>
                        </a:lnSpc>
                        <a:spcAft>
                          <a:spcPts val="0"/>
                        </a:spcAft>
                      </a:pPr>
                      <a:r>
                        <a:rPr lang="es-EC" sz="1600" dirty="0">
                          <a:effectLst/>
                          <a:latin typeface="Arial" pitchFamily="34" charset="0"/>
                          <a:cs typeface="Arial" pitchFamily="34" charset="0"/>
                        </a:rPr>
                        <a:t>3 estudiantes</a:t>
                      </a:r>
                      <a:endParaRPr lang="es-EC" sz="1600" dirty="0">
                        <a:effectLst/>
                        <a:latin typeface="Arial" pitchFamily="34" charset="0"/>
                        <a:ea typeface="Calibri"/>
                        <a:cs typeface="Arial" pitchFamily="34" charset="0"/>
                      </a:endParaRPr>
                    </a:p>
                  </a:txBody>
                  <a:tcPr marL="15154" marR="15154" marT="0" marB="0"/>
                </a:tc>
              </a:tr>
            </a:tbl>
          </a:graphicData>
        </a:graphic>
      </p:graphicFrame>
    </p:spTree>
    <p:extLst>
      <p:ext uri="{BB962C8B-B14F-4D97-AF65-F5344CB8AC3E}">
        <p14:creationId xmlns:p14="http://schemas.microsoft.com/office/powerpoint/2010/main" val="2137202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Tarea y responsabilidad del equipo de seguridad N° 2</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917312916"/>
              </p:ext>
            </p:extLst>
          </p:nvPr>
        </p:nvGraphicFramePr>
        <p:xfrm>
          <a:off x="179512" y="1659227"/>
          <a:ext cx="8593000" cy="4969830"/>
        </p:xfrm>
        <a:graphic>
          <a:graphicData uri="http://schemas.openxmlformats.org/drawingml/2006/table">
            <a:tbl>
              <a:tblPr firstRow="1" firstCol="1" bandRow="1">
                <a:tableStyleId>{93296810-A885-4BE3-A3E7-6D5BEEA58F35}</a:tableStyleId>
              </a:tblPr>
              <a:tblGrid>
                <a:gridCol w="2480904"/>
                <a:gridCol w="6112096"/>
              </a:tblGrid>
              <a:tr h="471827">
                <a:tc>
                  <a:txBody>
                    <a:bodyPr/>
                    <a:lstStyle/>
                    <a:p>
                      <a:pPr>
                        <a:lnSpc>
                          <a:spcPct val="200000"/>
                        </a:lnSpc>
                        <a:spcAft>
                          <a:spcPts val="0"/>
                        </a:spcAft>
                      </a:pPr>
                      <a:r>
                        <a:rPr lang="es-EC" sz="1600">
                          <a:effectLst/>
                        </a:rPr>
                        <a:t>Equipo de seguridad</a:t>
                      </a:r>
                      <a:endParaRPr lang="es-EC" sz="1600">
                        <a:effectLst/>
                        <a:latin typeface="Arial" pitchFamily="34" charset="0"/>
                        <a:ea typeface="Calibri"/>
                        <a:cs typeface="Arial" pitchFamily="34" charset="0"/>
                      </a:endParaRPr>
                    </a:p>
                  </a:txBody>
                  <a:tcPr marL="68580" marR="68580" marT="0" marB="0"/>
                </a:tc>
                <a:tc>
                  <a:txBody>
                    <a:bodyPr/>
                    <a:lstStyle/>
                    <a:p>
                      <a:pPr>
                        <a:lnSpc>
                          <a:spcPct val="200000"/>
                        </a:lnSpc>
                        <a:spcAft>
                          <a:spcPts val="0"/>
                        </a:spcAft>
                      </a:pPr>
                      <a:r>
                        <a:rPr lang="es-EC" sz="1600">
                          <a:effectLst/>
                        </a:rPr>
                        <a:t>N° 2</a:t>
                      </a:r>
                      <a:endParaRPr lang="es-EC" sz="1600">
                        <a:effectLst/>
                        <a:latin typeface="Arial" pitchFamily="34" charset="0"/>
                        <a:ea typeface="Calibri"/>
                        <a:cs typeface="Arial" pitchFamily="34" charset="0"/>
                      </a:endParaRPr>
                    </a:p>
                  </a:txBody>
                  <a:tcPr marL="68580" marR="68580" marT="0" marB="0"/>
                </a:tc>
              </a:tr>
              <a:tr h="471827">
                <a:tc>
                  <a:txBody>
                    <a:bodyPr/>
                    <a:lstStyle/>
                    <a:p>
                      <a:pPr>
                        <a:lnSpc>
                          <a:spcPct val="200000"/>
                        </a:lnSpc>
                        <a:spcAft>
                          <a:spcPts val="0"/>
                        </a:spcAft>
                      </a:pPr>
                      <a:r>
                        <a:rPr lang="es-EC" sz="1600">
                          <a:effectLst/>
                        </a:rPr>
                        <a:t>Señal de identificación </a:t>
                      </a:r>
                      <a:endParaRPr lang="es-EC" sz="1600">
                        <a:effectLst/>
                        <a:latin typeface="Arial" pitchFamily="34" charset="0"/>
                        <a:ea typeface="Calibri"/>
                        <a:cs typeface="Arial" pitchFamily="34" charset="0"/>
                      </a:endParaRPr>
                    </a:p>
                  </a:txBody>
                  <a:tcPr marL="68580" marR="68580" marT="0" marB="0"/>
                </a:tc>
                <a:tc>
                  <a:txBody>
                    <a:bodyPr/>
                    <a:lstStyle/>
                    <a:p>
                      <a:pPr>
                        <a:lnSpc>
                          <a:spcPct val="200000"/>
                        </a:lnSpc>
                        <a:spcAft>
                          <a:spcPts val="0"/>
                        </a:spcAft>
                      </a:pPr>
                      <a:r>
                        <a:rPr lang="es-EC" sz="1600">
                          <a:effectLst/>
                        </a:rPr>
                        <a:t>Brazalete tomate en el brazo derecho</a:t>
                      </a:r>
                      <a:endParaRPr lang="es-EC" sz="1600">
                        <a:effectLst/>
                        <a:latin typeface="Arial" pitchFamily="34" charset="0"/>
                        <a:ea typeface="Calibri"/>
                        <a:cs typeface="Arial" pitchFamily="34" charset="0"/>
                      </a:endParaRPr>
                    </a:p>
                  </a:txBody>
                  <a:tcPr marL="68580" marR="68580" marT="0" marB="0"/>
                </a:tc>
              </a:tr>
              <a:tr h="2514644">
                <a:tc>
                  <a:txBody>
                    <a:bodyPr/>
                    <a:lstStyle/>
                    <a:p>
                      <a:pPr>
                        <a:lnSpc>
                          <a:spcPct val="200000"/>
                        </a:lnSpc>
                        <a:spcAft>
                          <a:spcPts val="0"/>
                        </a:spcAft>
                      </a:pPr>
                      <a:r>
                        <a:rPr lang="es-EC" sz="1600">
                          <a:effectLst/>
                        </a:rPr>
                        <a:t>Responsabilidad </a:t>
                      </a:r>
                      <a:endParaRPr lang="es-EC" sz="1600">
                        <a:effectLst/>
                        <a:latin typeface="Arial" pitchFamily="34" charset="0"/>
                        <a:ea typeface="Calibri"/>
                        <a:cs typeface="Arial" pitchFamily="34" charset="0"/>
                      </a:endParaRPr>
                    </a:p>
                  </a:txBody>
                  <a:tcPr marL="68580" marR="68580" marT="0" marB="0"/>
                </a:tc>
                <a:tc>
                  <a:txBody>
                    <a:bodyPr/>
                    <a:lstStyle/>
                    <a:p>
                      <a:pPr>
                        <a:lnSpc>
                          <a:spcPct val="200000"/>
                        </a:lnSpc>
                        <a:spcAft>
                          <a:spcPts val="0"/>
                        </a:spcAft>
                      </a:pPr>
                      <a:r>
                        <a:rPr lang="es-EC" sz="1600">
                          <a:effectLst/>
                        </a:rPr>
                        <a:t>Realizar la seguridad interna   de la institución educativa, desplegándose  desde la entrada hacia lo más céntrico, con el objetivo de apoyar en el control de ingreso  de  los estudiantes, prohibiendo el acceso al personal ajeno a la misma  que puedan causar daños a las personas.</a:t>
                      </a:r>
                      <a:endParaRPr lang="es-EC" sz="1600">
                        <a:effectLst/>
                        <a:latin typeface="Arial" pitchFamily="34" charset="0"/>
                        <a:ea typeface="Calibri"/>
                        <a:cs typeface="Arial" pitchFamily="34" charset="0"/>
                      </a:endParaRPr>
                    </a:p>
                  </a:txBody>
                  <a:tcPr marL="68580" marR="68580" marT="0" marB="0"/>
                </a:tc>
              </a:tr>
              <a:tr h="1479826">
                <a:tc>
                  <a:txBody>
                    <a:bodyPr/>
                    <a:lstStyle/>
                    <a:p>
                      <a:pPr>
                        <a:lnSpc>
                          <a:spcPct val="200000"/>
                        </a:lnSpc>
                        <a:spcAft>
                          <a:spcPts val="0"/>
                        </a:spcAft>
                      </a:pPr>
                      <a:r>
                        <a:rPr lang="es-EC" sz="1600">
                          <a:effectLst/>
                        </a:rPr>
                        <a:t>Integrantes </a:t>
                      </a:r>
                      <a:endParaRPr lang="es-EC" sz="1600">
                        <a:effectLst/>
                        <a:latin typeface="Arial" pitchFamily="34" charset="0"/>
                        <a:ea typeface="Calibri"/>
                        <a:cs typeface="Arial" pitchFamily="34" charset="0"/>
                      </a:endParaRPr>
                    </a:p>
                  </a:txBody>
                  <a:tcPr marL="68580" marR="68580" marT="0" marB="0"/>
                </a:tc>
                <a:tc>
                  <a:txBody>
                    <a:bodyPr/>
                    <a:lstStyle/>
                    <a:p>
                      <a:pPr>
                        <a:lnSpc>
                          <a:spcPct val="200000"/>
                        </a:lnSpc>
                        <a:spcAft>
                          <a:spcPts val="0"/>
                        </a:spcAft>
                      </a:pPr>
                      <a:r>
                        <a:rPr lang="es-EC" sz="1600" dirty="0">
                          <a:effectLst/>
                        </a:rPr>
                        <a:t>1 docente (jefe del equipo)</a:t>
                      </a:r>
                    </a:p>
                    <a:p>
                      <a:pPr>
                        <a:lnSpc>
                          <a:spcPct val="200000"/>
                        </a:lnSpc>
                        <a:spcAft>
                          <a:spcPts val="0"/>
                        </a:spcAft>
                      </a:pPr>
                      <a:r>
                        <a:rPr lang="es-EC" sz="1600" dirty="0">
                          <a:effectLst/>
                        </a:rPr>
                        <a:t>2 padres de familia</a:t>
                      </a:r>
                    </a:p>
                    <a:p>
                      <a:pPr>
                        <a:lnSpc>
                          <a:spcPct val="200000"/>
                        </a:lnSpc>
                        <a:spcAft>
                          <a:spcPts val="0"/>
                        </a:spcAft>
                      </a:pPr>
                      <a:r>
                        <a:rPr lang="es-EC" sz="1600" dirty="0">
                          <a:effectLst/>
                        </a:rPr>
                        <a:t>3 estudiantes</a:t>
                      </a:r>
                      <a:endParaRPr lang="es-EC" sz="160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298997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Tarea y responsabilidad del equipo de seguridad N° 3</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4152082988"/>
              </p:ext>
            </p:extLst>
          </p:nvPr>
        </p:nvGraphicFramePr>
        <p:xfrm>
          <a:off x="179512" y="1484785"/>
          <a:ext cx="8964488" cy="4876941"/>
        </p:xfrm>
        <a:graphic>
          <a:graphicData uri="http://schemas.openxmlformats.org/drawingml/2006/table">
            <a:tbl>
              <a:tblPr firstRow="1" firstCol="1" bandRow="1">
                <a:tableStyleId>{5C22544A-7EE6-4342-B048-85BDC9FD1C3A}</a:tableStyleId>
              </a:tblPr>
              <a:tblGrid>
                <a:gridCol w="2808312"/>
                <a:gridCol w="6156176"/>
              </a:tblGrid>
              <a:tr h="654942">
                <a:tc>
                  <a:txBody>
                    <a:bodyPr/>
                    <a:lstStyle/>
                    <a:p>
                      <a:pPr marL="457200" algn="just">
                        <a:lnSpc>
                          <a:spcPct val="150000"/>
                        </a:lnSpc>
                        <a:spcAft>
                          <a:spcPts val="0"/>
                        </a:spcAft>
                      </a:pPr>
                      <a:r>
                        <a:rPr lang="x-none" sz="1600">
                          <a:effectLst/>
                          <a:latin typeface="Arial" pitchFamily="34" charset="0"/>
                          <a:cs typeface="Arial" pitchFamily="34" charset="0"/>
                        </a:rPr>
                        <a:t>Equipo de seguridad</a:t>
                      </a:r>
                      <a:endParaRPr lang="es-EC" sz="1200" dirty="0">
                        <a:effectLst/>
                        <a:latin typeface="Arial" pitchFamily="34" charset="0"/>
                        <a:ea typeface="Times New Roman"/>
                        <a:cs typeface="Arial" pitchFamily="34" charset="0"/>
                      </a:endParaRPr>
                    </a:p>
                  </a:txBody>
                  <a:tcPr marL="65278" marR="65278" marT="0" marB="0"/>
                </a:tc>
                <a:tc>
                  <a:txBody>
                    <a:bodyPr/>
                    <a:lstStyle/>
                    <a:p>
                      <a:pPr marL="457200" algn="just">
                        <a:lnSpc>
                          <a:spcPct val="150000"/>
                        </a:lnSpc>
                        <a:spcAft>
                          <a:spcPts val="0"/>
                        </a:spcAft>
                      </a:pPr>
                      <a:r>
                        <a:rPr lang="x-none" sz="1800">
                          <a:effectLst/>
                          <a:latin typeface="Arial" pitchFamily="34" charset="0"/>
                          <a:cs typeface="Arial" pitchFamily="34" charset="0"/>
                        </a:rPr>
                        <a:t>N° 3</a:t>
                      </a:r>
                      <a:endParaRPr lang="es-EC" sz="1400" dirty="0">
                        <a:effectLst/>
                        <a:latin typeface="Arial" pitchFamily="34" charset="0"/>
                        <a:ea typeface="Times New Roman"/>
                        <a:cs typeface="Arial" pitchFamily="34" charset="0"/>
                      </a:endParaRPr>
                    </a:p>
                  </a:txBody>
                  <a:tcPr marL="65278" marR="65278" marT="0" marB="0"/>
                </a:tc>
              </a:tr>
              <a:tr h="654942">
                <a:tc>
                  <a:txBody>
                    <a:bodyPr/>
                    <a:lstStyle/>
                    <a:p>
                      <a:pPr marL="457200" algn="just">
                        <a:lnSpc>
                          <a:spcPct val="150000"/>
                        </a:lnSpc>
                        <a:spcAft>
                          <a:spcPts val="0"/>
                        </a:spcAft>
                      </a:pPr>
                      <a:r>
                        <a:rPr lang="x-none" sz="1600">
                          <a:effectLst/>
                          <a:latin typeface="Arial" pitchFamily="34" charset="0"/>
                          <a:cs typeface="Arial" pitchFamily="34" charset="0"/>
                        </a:rPr>
                        <a:t>Señal de identificación </a:t>
                      </a:r>
                      <a:endParaRPr lang="es-EC" sz="1200" dirty="0">
                        <a:effectLst/>
                        <a:latin typeface="Arial" pitchFamily="34" charset="0"/>
                        <a:ea typeface="Times New Roman"/>
                        <a:cs typeface="Arial" pitchFamily="34" charset="0"/>
                      </a:endParaRPr>
                    </a:p>
                  </a:txBody>
                  <a:tcPr marL="65278" marR="65278" marT="0" marB="0"/>
                </a:tc>
                <a:tc>
                  <a:txBody>
                    <a:bodyPr/>
                    <a:lstStyle/>
                    <a:p>
                      <a:pPr marL="457200" algn="just">
                        <a:lnSpc>
                          <a:spcPct val="150000"/>
                        </a:lnSpc>
                        <a:spcAft>
                          <a:spcPts val="0"/>
                        </a:spcAft>
                      </a:pPr>
                      <a:r>
                        <a:rPr lang="x-none" sz="1800">
                          <a:effectLst/>
                          <a:latin typeface="Arial" pitchFamily="34" charset="0"/>
                          <a:cs typeface="Arial" pitchFamily="34" charset="0"/>
                        </a:rPr>
                        <a:t>Brazalete amarillo en el brazo derecho</a:t>
                      </a:r>
                      <a:endParaRPr lang="es-EC" sz="1400" dirty="0">
                        <a:effectLst/>
                        <a:latin typeface="Arial" pitchFamily="34" charset="0"/>
                        <a:ea typeface="Times New Roman"/>
                        <a:cs typeface="Arial" pitchFamily="34" charset="0"/>
                      </a:endParaRPr>
                    </a:p>
                  </a:txBody>
                  <a:tcPr marL="65278" marR="65278" marT="0" marB="0">
                    <a:solidFill>
                      <a:srgbClr val="FFFF00"/>
                    </a:solidFill>
                  </a:tcPr>
                </a:tc>
              </a:tr>
              <a:tr h="1930475">
                <a:tc>
                  <a:txBody>
                    <a:bodyPr/>
                    <a:lstStyle/>
                    <a:p>
                      <a:pPr marL="457200" algn="just">
                        <a:lnSpc>
                          <a:spcPct val="150000"/>
                        </a:lnSpc>
                        <a:spcAft>
                          <a:spcPts val="0"/>
                        </a:spcAft>
                      </a:pPr>
                      <a:r>
                        <a:rPr lang="x-none" sz="1800">
                          <a:effectLst/>
                          <a:latin typeface="Arial" pitchFamily="34" charset="0"/>
                          <a:cs typeface="Arial" pitchFamily="34" charset="0"/>
                        </a:rPr>
                        <a:t>Responsabilidad </a:t>
                      </a:r>
                      <a:endParaRPr lang="es-EC" sz="1400" dirty="0">
                        <a:effectLst/>
                        <a:latin typeface="Arial" pitchFamily="34" charset="0"/>
                        <a:cs typeface="Arial" pitchFamily="34" charset="0"/>
                      </a:endParaRPr>
                    </a:p>
                    <a:p>
                      <a:pPr marL="457200" algn="just">
                        <a:lnSpc>
                          <a:spcPct val="150000"/>
                        </a:lnSpc>
                        <a:spcAft>
                          <a:spcPts val="0"/>
                        </a:spcAft>
                      </a:pPr>
                      <a:r>
                        <a:rPr lang="x-none" sz="1800">
                          <a:effectLst/>
                          <a:latin typeface="Arial" pitchFamily="34" charset="0"/>
                          <a:cs typeface="Arial" pitchFamily="34" charset="0"/>
                        </a:rPr>
                        <a:t> </a:t>
                      </a:r>
                      <a:endParaRPr lang="es-EC" sz="1400" dirty="0">
                        <a:effectLst/>
                        <a:latin typeface="Arial" pitchFamily="34" charset="0"/>
                        <a:cs typeface="Arial" pitchFamily="34" charset="0"/>
                      </a:endParaRPr>
                    </a:p>
                    <a:p>
                      <a:pPr marL="457200" algn="just">
                        <a:lnSpc>
                          <a:spcPct val="150000"/>
                        </a:lnSpc>
                        <a:spcAft>
                          <a:spcPts val="0"/>
                        </a:spcAft>
                      </a:pPr>
                      <a:r>
                        <a:rPr lang="x-none" sz="1800">
                          <a:effectLst/>
                          <a:latin typeface="Arial" pitchFamily="34" charset="0"/>
                          <a:cs typeface="Arial" pitchFamily="34" charset="0"/>
                        </a:rPr>
                        <a:t> </a:t>
                      </a:r>
                      <a:endParaRPr lang="es-EC" sz="1400" dirty="0">
                        <a:effectLst/>
                        <a:latin typeface="Arial" pitchFamily="34" charset="0"/>
                        <a:cs typeface="Arial" pitchFamily="34" charset="0"/>
                      </a:endParaRPr>
                    </a:p>
                    <a:p>
                      <a:pPr marL="457200" algn="just">
                        <a:lnSpc>
                          <a:spcPct val="150000"/>
                        </a:lnSpc>
                        <a:spcAft>
                          <a:spcPts val="0"/>
                        </a:spcAft>
                      </a:pPr>
                      <a:r>
                        <a:rPr lang="x-none" sz="1800">
                          <a:effectLst/>
                          <a:latin typeface="Arial" pitchFamily="34" charset="0"/>
                          <a:cs typeface="Arial" pitchFamily="34" charset="0"/>
                        </a:rPr>
                        <a:t> </a:t>
                      </a:r>
                      <a:endParaRPr lang="es-EC" sz="1400" dirty="0">
                        <a:effectLst/>
                        <a:latin typeface="Arial" pitchFamily="34" charset="0"/>
                        <a:cs typeface="Arial" pitchFamily="34" charset="0"/>
                      </a:endParaRPr>
                    </a:p>
                    <a:p>
                      <a:pPr marL="457200" algn="just">
                        <a:lnSpc>
                          <a:spcPct val="150000"/>
                        </a:lnSpc>
                        <a:spcAft>
                          <a:spcPts val="0"/>
                        </a:spcAft>
                      </a:pPr>
                      <a:r>
                        <a:rPr lang="x-none" sz="1800">
                          <a:effectLst/>
                          <a:latin typeface="Arial" pitchFamily="34" charset="0"/>
                          <a:cs typeface="Arial" pitchFamily="34" charset="0"/>
                        </a:rPr>
                        <a:t> </a:t>
                      </a:r>
                      <a:endParaRPr lang="es-EC" sz="1400" dirty="0">
                        <a:effectLst/>
                        <a:latin typeface="Arial" pitchFamily="34" charset="0"/>
                        <a:ea typeface="Times New Roman"/>
                        <a:cs typeface="Arial" pitchFamily="34" charset="0"/>
                      </a:endParaRPr>
                    </a:p>
                  </a:txBody>
                  <a:tcPr marL="65278" marR="65278" marT="0" marB="0"/>
                </a:tc>
                <a:tc>
                  <a:txBody>
                    <a:bodyPr/>
                    <a:lstStyle/>
                    <a:p>
                      <a:pPr marL="457200" algn="just">
                        <a:lnSpc>
                          <a:spcPct val="150000"/>
                        </a:lnSpc>
                        <a:spcAft>
                          <a:spcPts val="0"/>
                        </a:spcAft>
                      </a:pPr>
                      <a:r>
                        <a:rPr lang="x-none" sz="1800">
                          <a:effectLst/>
                          <a:latin typeface="Arial" pitchFamily="34" charset="0"/>
                          <a:cs typeface="Arial" pitchFamily="34" charset="0"/>
                        </a:rPr>
                        <a:t>Realizar seguridad vial en las calles Amazonas y el Oro para precautelar la seguridad de todas las personas en el cruce de las calles, ya que no existe semáforos, y se constituye en apoyo  a cualquier de los elementos de seguridad de ser necesario.</a:t>
                      </a:r>
                      <a:endParaRPr lang="es-EC" sz="1400" dirty="0">
                        <a:effectLst/>
                        <a:latin typeface="Arial" pitchFamily="34" charset="0"/>
                        <a:ea typeface="Times New Roman"/>
                        <a:cs typeface="Arial" pitchFamily="34" charset="0"/>
                      </a:endParaRPr>
                    </a:p>
                  </a:txBody>
                  <a:tcPr marL="65278" marR="65278" marT="0" marB="0"/>
                </a:tc>
              </a:tr>
              <a:tr h="1509657">
                <a:tc>
                  <a:txBody>
                    <a:bodyPr/>
                    <a:lstStyle/>
                    <a:p>
                      <a:pPr marL="457200" algn="just">
                        <a:lnSpc>
                          <a:spcPct val="150000"/>
                        </a:lnSpc>
                        <a:spcAft>
                          <a:spcPts val="0"/>
                        </a:spcAft>
                      </a:pPr>
                      <a:r>
                        <a:rPr lang="x-none" sz="1800">
                          <a:effectLst/>
                          <a:latin typeface="Arial" pitchFamily="34" charset="0"/>
                          <a:cs typeface="Arial" pitchFamily="34" charset="0"/>
                        </a:rPr>
                        <a:t>Integrantes </a:t>
                      </a:r>
                      <a:endParaRPr lang="es-EC" sz="1400" dirty="0">
                        <a:effectLst/>
                        <a:latin typeface="Arial" pitchFamily="34" charset="0"/>
                        <a:ea typeface="Times New Roman"/>
                        <a:cs typeface="Arial" pitchFamily="34" charset="0"/>
                      </a:endParaRPr>
                    </a:p>
                  </a:txBody>
                  <a:tcPr marL="65278" marR="65278" marT="0" marB="0"/>
                </a:tc>
                <a:tc>
                  <a:txBody>
                    <a:bodyPr/>
                    <a:lstStyle/>
                    <a:p>
                      <a:pPr marL="457200" algn="just">
                        <a:lnSpc>
                          <a:spcPct val="150000"/>
                        </a:lnSpc>
                        <a:spcAft>
                          <a:spcPts val="0"/>
                        </a:spcAft>
                      </a:pPr>
                      <a:r>
                        <a:rPr lang="x-none" sz="1800">
                          <a:effectLst/>
                          <a:latin typeface="Arial" pitchFamily="34" charset="0"/>
                          <a:cs typeface="Arial" pitchFamily="34" charset="0"/>
                        </a:rPr>
                        <a:t>1 docente (jefe del equipo)</a:t>
                      </a:r>
                      <a:endParaRPr lang="es-EC" sz="1400" dirty="0">
                        <a:effectLst/>
                        <a:latin typeface="Arial" pitchFamily="34" charset="0"/>
                        <a:cs typeface="Arial" pitchFamily="34" charset="0"/>
                      </a:endParaRPr>
                    </a:p>
                    <a:p>
                      <a:pPr marL="457200" algn="just">
                        <a:lnSpc>
                          <a:spcPct val="150000"/>
                        </a:lnSpc>
                        <a:spcAft>
                          <a:spcPts val="0"/>
                        </a:spcAft>
                      </a:pPr>
                      <a:r>
                        <a:rPr lang="x-none" sz="1800">
                          <a:effectLst/>
                          <a:latin typeface="Arial" pitchFamily="34" charset="0"/>
                          <a:cs typeface="Arial" pitchFamily="34" charset="0"/>
                        </a:rPr>
                        <a:t>2 padres de familia</a:t>
                      </a:r>
                      <a:endParaRPr lang="es-EC" sz="1400" dirty="0">
                        <a:effectLst/>
                        <a:latin typeface="Arial" pitchFamily="34" charset="0"/>
                        <a:cs typeface="Arial" pitchFamily="34" charset="0"/>
                      </a:endParaRPr>
                    </a:p>
                    <a:p>
                      <a:pPr marL="457200" algn="just">
                        <a:lnSpc>
                          <a:spcPct val="150000"/>
                        </a:lnSpc>
                        <a:spcAft>
                          <a:spcPts val="0"/>
                        </a:spcAft>
                      </a:pPr>
                      <a:r>
                        <a:rPr lang="x-none" sz="1800">
                          <a:effectLst/>
                          <a:latin typeface="Arial" pitchFamily="34" charset="0"/>
                          <a:cs typeface="Arial" pitchFamily="34" charset="0"/>
                        </a:rPr>
                        <a:t>3 estudiantes</a:t>
                      </a:r>
                      <a:endParaRPr lang="es-EC" sz="1400" dirty="0">
                        <a:effectLst/>
                        <a:latin typeface="Arial" pitchFamily="34" charset="0"/>
                        <a:ea typeface="Times New Roman"/>
                        <a:cs typeface="Arial" pitchFamily="34" charset="0"/>
                      </a:endParaRPr>
                    </a:p>
                  </a:txBody>
                  <a:tcPr marL="65278" marR="65278" marT="0" marB="0"/>
                </a:tc>
              </a:tr>
            </a:tbl>
          </a:graphicData>
        </a:graphic>
      </p:graphicFrame>
    </p:spTree>
    <p:extLst>
      <p:ext uri="{BB962C8B-B14F-4D97-AF65-F5344CB8AC3E}">
        <p14:creationId xmlns:p14="http://schemas.microsoft.com/office/powerpoint/2010/main" val="1535621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rmAutofit/>
          </a:bodyPr>
          <a:lstStyle/>
          <a:p>
            <a:r>
              <a:rPr lang="es-EC" sz="2800" dirty="0" smtClean="0">
                <a:latin typeface="Arial" pitchFamily="34" charset="0"/>
                <a:cs typeface="Arial" pitchFamily="34" charset="0"/>
              </a:rPr>
              <a:t>Formulación del problema</a:t>
            </a:r>
            <a:endParaRPr lang="es-EC" sz="2800" dirty="0">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402637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arwin Tapia\Desktop\DEFENSA DE TESIS\lseguridad2-231x3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33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Salida a zonas de segura</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rotWithShape="1">
          <a:blip r:embed="rId4" cstate="email">
            <a:extLst>
              <a:ext uri="{28A0092B-C50C-407E-A947-70E740481C1C}">
                <a14:useLocalDpi xmlns:a14="http://schemas.microsoft.com/office/drawing/2010/main"/>
              </a:ext>
            </a:extLst>
          </a:blip>
          <a:srcRect/>
          <a:stretch/>
        </p:blipFill>
        <p:spPr bwMode="auto">
          <a:xfrm>
            <a:off x="428625" y="1340768"/>
            <a:ext cx="7639793" cy="3528392"/>
          </a:xfrm>
          <a:prstGeom prst="rect">
            <a:avLst/>
          </a:prstGeom>
          <a:ln>
            <a:noFill/>
          </a:ln>
          <a:extLst>
            <a:ext uri="{53640926-AAD7-44D8-BBD7-CCE9431645EC}">
              <a14:shadowObscured xmlns:a14="http://schemas.microsoft.com/office/drawing/2010/main"/>
            </a:ext>
          </a:extLst>
        </p:spPr>
      </p:pic>
      <p:graphicFrame>
        <p:nvGraphicFramePr>
          <p:cNvPr id="4" name="3 Tabla"/>
          <p:cNvGraphicFramePr>
            <a:graphicFrameLocks noGrp="1"/>
          </p:cNvGraphicFramePr>
          <p:nvPr>
            <p:extLst>
              <p:ext uri="{D42A27DB-BD31-4B8C-83A1-F6EECF244321}">
                <p14:modId xmlns:p14="http://schemas.microsoft.com/office/powerpoint/2010/main" val="2576467204"/>
              </p:ext>
            </p:extLst>
          </p:nvPr>
        </p:nvGraphicFramePr>
        <p:xfrm>
          <a:off x="467544" y="4869160"/>
          <a:ext cx="7600876" cy="1651000"/>
        </p:xfrm>
        <a:graphic>
          <a:graphicData uri="http://schemas.openxmlformats.org/drawingml/2006/table">
            <a:tbl>
              <a:tblPr firstRow="1" bandRow="1">
                <a:tableStyleId>{5C22544A-7EE6-4342-B048-85BDC9FD1C3A}</a:tableStyleId>
              </a:tblPr>
              <a:tblGrid>
                <a:gridCol w="1900219"/>
                <a:gridCol w="1900219"/>
                <a:gridCol w="1900219"/>
                <a:gridCol w="1900219"/>
              </a:tblGrid>
              <a:tr h="370840">
                <a:tc gridSpan="4">
                  <a:txBody>
                    <a:bodyPr/>
                    <a:lstStyle/>
                    <a:p>
                      <a:pPr algn="ctr"/>
                      <a:r>
                        <a:rPr lang="es-EC" dirty="0" smtClean="0"/>
                        <a:t>ZONA DE SEGURIDAD INTERNA</a:t>
                      </a:r>
                      <a:endParaRPr lang="es-EC" dirty="0"/>
                    </a:p>
                  </a:txBody>
                  <a:tcPr anchor="ctr"/>
                </a:tc>
                <a:tc hMerge="1">
                  <a:txBody>
                    <a:bodyPr/>
                    <a:lstStyle/>
                    <a:p>
                      <a:endParaRPr lang="es-EC" dirty="0"/>
                    </a:p>
                  </a:txBody>
                  <a:tcPr/>
                </a:tc>
                <a:tc hMerge="1">
                  <a:txBody>
                    <a:bodyPr/>
                    <a:lstStyle/>
                    <a:p>
                      <a:endParaRPr lang="es-EC" dirty="0"/>
                    </a:p>
                  </a:txBody>
                  <a:tcPr/>
                </a:tc>
                <a:tc hMerge="1">
                  <a:txBody>
                    <a:bodyPr/>
                    <a:lstStyle/>
                    <a:p>
                      <a:endParaRPr lang="es-EC" dirty="0"/>
                    </a:p>
                  </a:txBody>
                  <a:tcPr/>
                </a:tc>
              </a:tr>
              <a:tr h="370840">
                <a:tc>
                  <a:txBody>
                    <a:bodyPr/>
                    <a:lstStyle/>
                    <a:p>
                      <a:r>
                        <a:rPr lang="es-EC" dirty="0" smtClean="0"/>
                        <a:t>Zona</a:t>
                      </a:r>
                      <a:r>
                        <a:rPr lang="es-EC" baseline="0" dirty="0" smtClean="0"/>
                        <a:t> </a:t>
                      </a:r>
                      <a:r>
                        <a:rPr lang="es-EC" dirty="0" smtClean="0"/>
                        <a:t>1</a:t>
                      </a:r>
                      <a:endParaRPr lang="es-EC" dirty="0"/>
                    </a:p>
                  </a:txBody>
                  <a:tcPr/>
                </a:tc>
                <a:tc>
                  <a:txBody>
                    <a:bodyPr/>
                    <a:lstStyle/>
                    <a:p>
                      <a:r>
                        <a:rPr lang="es-EC" dirty="0" smtClean="0"/>
                        <a:t>Riesgos Antrópicos</a:t>
                      </a:r>
                      <a:endParaRPr lang="es-EC" dirty="0"/>
                    </a:p>
                  </a:txBody>
                  <a:tcPr/>
                </a:tc>
                <a:tc>
                  <a:txBody>
                    <a:bodyPr/>
                    <a:lstStyle/>
                    <a:p>
                      <a:r>
                        <a:rPr lang="es-EC" dirty="0" smtClean="0"/>
                        <a:t>Zona 2</a:t>
                      </a:r>
                      <a:endParaRPr lang="es-EC" dirty="0"/>
                    </a:p>
                  </a:txBody>
                  <a:tcPr/>
                </a:tc>
                <a:tc>
                  <a:txBody>
                    <a:bodyPr/>
                    <a:lstStyle/>
                    <a:p>
                      <a:r>
                        <a:rPr lang="es-EC" dirty="0" smtClean="0"/>
                        <a:t>Riesgos naturales</a:t>
                      </a:r>
                      <a:endParaRPr lang="es-EC" dirty="0"/>
                    </a:p>
                  </a:txBody>
                  <a:tcPr/>
                </a:tc>
              </a:tr>
              <a:tr h="370840">
                <a:tc gridSpan="2">
                  <a:txBody>
                    <a:bodyPr/>
                    <a:lstStyle/>
                    <a:p>
                      <a:r>
                        <a:rPr lang="es-EC" sz="1800" kern="1200" dirty="0" smtClean="0">
                          <a:solidFill>
                            <a:schemeClr val="dk1"/>
                          </a:solidFill>
                          <a:effectLst/>
                          <a:latin typeface="+mn-lt"/>
                          <a:ea typeface="+mn-ea"/>
                          <a:cs typeface="+mn-cs"/>
                        </a:rPr>
                        <a:t>En las oficinas de la Dirección he inspección de la institución.</a:t>
                      </a:r>
                      <a:endParaRPr lang="es-EC" dirty="0"/>
                    </a:p>
                  </a:txBody>
                  <a:tcPr/>
                </a:tc>
                <a:tc hMerge="1">
                  <a:txBody>
                    <a:bodyPr/>
                    <a:lstStyle/>
                    <a:p>
                      <a:endParaRPr lang="es-EC" dirty="0"/>
                    </a:p>
                  </a:txBody>
                  <a:tcPr/>
                </a:tc>
                <a:tc gridSpan="2">
                  <a:txBody>
                    <a:bodyPr/>
                    <a:lstStyle/>
                    <a:p>
                      <a:r>
                        <a:rPr lang="es-EC" sz="1800" kern="1200" dirty="0" smtClean="0">
                          <a:solidFill>
                            <a:schemeClr val="dk1"/>
                          </a:solidFill>
                          <a:effectLst/>
                          <a:latin typeface="+mn-lt"/>
                          <a:ea typeface="+mn-ea"/>
                          <a:cs typeface="+mn-cs"/>
                        </a:rPr>
                        <a:t>En la cancha de futbol </a:t>
                      </a:r>
                      <a:endParaRPr lang="es-EC" dirty="0"/>
                    </a:p>
                  </a:txBody>
                  <a:tcPr/>
                </a:tc>
                <a:tc hMerge="1">
                  <a:txBody>
                    <a:bodyPr/>
                    <a:lstStyle/>
                    <a:p>
                      <a:endParaRPr lang="es-EC" dirty="0"/>
                    </a:p>
                  </a:txBody>
                  <a:tcPr/>
                </a:tc>
              </a:tr>
            </a:tbl>
          </a:graphicData>
        </a:graphic>
      </p:graphicFrame>
      <p:sp>
        <p:nvSpPr>
          <p:cNvPr id="7" name="6 Llamada rectangular"/>
          <p:cNvSpPr/>
          <p:nvPr/>
        </p:nvSpPr>
        <p:spPr>
          <a:xfrm>
            <a:off x="1835696" y="1124744"/>
            <a:ext cx="1224136" cy="360040"/>
          </a:xfrm>
          <a:prstGeom prst="wedgeRectCallout">
            <a:avLst>
              <a:gd name="adj1" fmla="val 22174"/>
              <a:gd name="adj2" fmla="val 185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Zona 1</a:t>
            </a:r>
            <a:endParaRPr lang="es-EC" dirty="0"/>
          </a:p>
        </p:txBody>
      </p:sp>
    </p:spTree>
    <p:extLst>
      <p:ext uri="{BB962C8B-B14F-4D97-AF65-F5344CB8AC3E}">
        <p14:creationId xmlns:p14="http://schemas.microsoft.com/office/powerpoint/2010/main" val="4214578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Plan de acción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84137497"/>
              </p:ext>
            </p:extLst>
          </p:nvPr>
        </p:nvGraphicFramePr>
        <p:xfrm>
          <a:off x="0" y="1484789"/>
          <a:ext cx="9108504" cy="5208627"/>
        </p:xfrm>
        <a:graphic>
          <a:graphicData uri="http://schemas.openxmlformats.org/drawingml/2006/table">
            <a:tbl>
              <a:tblPr firstRow="1" firstCol="1" bandRow="1">
                <a:tableStyleId>{5C22544A-7EE6-4342-B048-85BDC9FD1C3A}</a:tableStyleId>
              </a:tblPr>
              <a:tblGrid>
                <a:gridCol w="1504883"/>
                <a:gridCol w="1504883"/>
                <a:gridCol w="1216257"/>
                <a:gridCol w="1001466"/>
                <a:gridCol w="1267270"/>
                <a:gridCol w="2613745"/>
              </a:tblGrid>
              <a:tr h="250565">
                <a:tc gridSpan="6">
                  <a:txBody>
                    <a:bodyPr/>
                    <a:lstStyle/>
                    <a:p>
                      <a:pPr marL="457200" algn="just">
                        <a:lnSpc>
                          <a:spcPct val="100000"/>
                        </a:lnSpc>
                        <a:spcAft>
                          <a:spcPts val="0"/>
                        </a:spcAft>
                      </a:pPr>
                      <a:r>
                        <a:rPr lang="x-none" sz="1400">
                          <a:effectLst/>
                          <a:latin typeface="Arial" pitchFamily="34" charset="0"/>
                          <a:cs typeface="Arial" pitchFamily="34" charset="0"/>
                        </a:rPr>
                        <a:t>PLAN DE ACCIÓN PARA REDUCIR VULNERABILIDADES Y FORTALECER LAS CAPACIDADES (PREVENCIÓN Y MITIGACIÓN)</a:t>
                      </a:r>
                      <a:endParaRPr lang="es-EC" sz="1400">
                        <a:effectLst/>
                        <a:latin typeface="Arial" pitchFamily="34" charset="0"/>
                        <a:ea typeface="Times New Roman"/>
                        <a:cs typeface="Arial" pitchFamily="34" charset="0"/>
                      </a:endParaRPr>
                    </a:p>
                  </a:txBody>
                  <a:tcPr marL="31430" marR="3143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283">
                <a:tc rowSpan="2">
                  <a:txBody>
                    <a:bodyPr/>
                    <a:lstStyle/>
                    <a:p>
                      <a:pPr marL="82550" indent="0" algn="l">
                        <a:lnSpc>
                          <a:spcPct val="100000"/>
                        </a:lnSpc>
                        <a:spcAft>
                          <a:spcPts val="0"/>
                        </a:spcAft>
                      </a:pPr>
                      <a:r>
                        <a:rPr lang="x-none" sz="1400">
                          <a:effectLst/>
                          <a:latin typeface="Arial" pitchFamily="34" charset="0"/>
                          <a:cs typeface="Arial" pitchFamily="34" charset="0"/>
                        </a:rPr>
                        <a:t>Vulnerabilidad identificada</a:t>
                      </a:r>
                      <a:endParaRPr lang="es-EC" sz="1400" dirty="0">
                        <a:effectLst/>
                        <a:latin typeface="Arial" pitchFamily="34" charset="0"/>
                        <a:ea typeface="Times New Roman"/>
                        <a:cs typeface="Arial" pitchFamily="34" charset="0"/>
                      </a:endParaRPr>
                    </a:p>
                  </a:txBody>
                  <a:tcPr marL="31430" marR="31430" marT="0" marB="0"/>
                </a:tc>
                <a:tc rowSpan="2">
                  <a:txBody>
                    <a:bodyPr/>
                    <a:lstStyle/>
                    <a:p>
                      <a:pPr marL="457200" algn="l">
                        <a:lnSpc>
                          <a:spcPct val="100000"/>
                        </a:lnSpc>
                        <a:spcAft>
                          <a:spcPts val="0"/>
                        </a:spcAft>
                      </a:pPr>
                      <a:r>
                        <a:rPr lang="x-none" sz="1400">
                          <a:effectLst/>
                          <a:latin typeface="Arial" pitchFamily="34" charset="0"/>
                          <a:cs typeface="Arial" pitchFamily="34" charset="0"/>
                        </a:rPr>
                        <a:t>Acciones</a:t>
                      </a:r>
                      <a:endParaRPr lang="es-EC" sz="1400" dirty="0">
                        <a:effectLst/>
                        <a:latin typeface="Arial" pitchFamily="34" charset="0"/>
                        <a:ea typeface="Times New Roman"/>
                        <a:cs typeface="Arial" pitchFamily="34" charset="0"/>
                      </a:endParaRPr>
                    </a:p>
                  </a:txBody>
                  <a:tcPr marL="31430" marR="31430" marT="0" marB="0"/>
                </a:tc>
                <a:tc gridSpan="4">
                  <a:txBody>
                    <a:bodyPr/>
                    <a:lstStyle/>
                    <a:p>
                      <a:pPr marL="457200" algn="just">
                        <a:lnSpc>
                          <a:spcPct val="100000"/>
                        </a:lnSpc>
                        <a:spcAft>
                          <a:spcPts val="0"/>
                        </a:spcAft>
                      </a:pPr>
                      <a:r>
                        <a:rPr lang="x-none" sz="1400">
                          <a:effectLst/>
                          <a:latin typeface="Arial" pitchFamily="34" charset="0"/>
                          <a:cs typeface="Arial" pitchFamily="34" charset="0"/>
                        </a:rPr>
                        <a:t>Detalle de las acciones</a:t>
                      </a:r>
                      <a:endParaRPr lang="es-EC" sz="1400">
                        <a:effectLst/>
                        <a:latin typeface="Arial" pitchFamily="34" charset="0"/>
                        <a:ea typeface="Times New Roman"/>
                        <a:cs typeface="Arial" pitchFamily="34" charset="0"/>
                      </a:endParaRPr>
                    </a:p>
                  </a:txBody>
                  <a:tcPr marL="31430" marR="31430" marT="0" marB="0"/>
                </a:tc>
                <a:tc hMerge="1">
                  <a:txBody>
                    <a:bodyPr/>
                    <a:lstStyle/>
                    <a:p>
                      <a:endParaRPr lang="es-EC"/>
                    </a:p>
                  </a:txBody>
                  <a:tcPr/>
                </a:tc>
                <a:tc hMerge="1">
                  <a:txBody>
                    <a:bodyPr/>
                    <a:lstStyle/>
                    <a:p>
                      <a:endParaRPr lang="es-EC"/>
                    </a:p>
                  </a:txBody>
                  <a:tcPr/>
                </a:tc>
                <a:tc hMerge="1">
                  <a:txBody>
                    <a:bodyPr/>
                    <a:lstStyle/>
                    <a:p>
                      <a:endParaRPr lang="es-EC"/>
                    </a:p>
                  </a:txBody>
                  <a:tcPr/>
                </a:tc>
              </a:tr>
              <a:tr h="728067">
                <a:tc vMerge="1">
                  <a:txBody>
                    <a:bodyPr/>
                    <a:lstStyle/>
                    <a:p>
                      <a:endParaRPr lang="es-EC"/>
                    </a:p>
                  </a:txBody>
                  <a:tcPr/>
                </a:tc>
                <a:tc vMerge="1">
                  <a:txBody>
                    <a:bodyPr/>
                    <a:lstStyle/>
                    <a:p>
                      <a:endParaRPr lang="es-EC"/>
                    </a:p>
                  </a:txBody>
                  <a:tcPr/>
                </a:tc>
                <a:tc>
                  <a:txBody>
                    <a:bodyPr/>
                    <a:lstStyle/>
                    <a:p>
                      <a:pPr marL="0" indent="0" algn="just">
                        <a:lnSpc>
                          <a:spcPct val="100000"/>
                        </a:lnSpc>
                        <a:spcAft>
                          <a:spcPts val="0"/>
                        </a:spcAft>
                      </a:pPr>
                      <a:r>
                        <a:rPr lang="x-none" sz="1400">
                          <a:effectLst/>
                          <a:latin typeface="Arial" pitchFamily="34" charset="0"/>
                          <a:cs typeface="Arial" pitchFamily="34" charset="0"/>
                        </a:rPr>
                        <a:t>¿Quién va a hacer?</a:t>
                      </a:r>
                      <a:endParaRPr lang="es-EC" sz="1400" dirty="0">
                        <a:effectLst/>
                        <a:latin typeface="Arial" pitchFamily="34" charset="0"/>
                        <a:ea typeface="Times New Roman"/>
                        <a:cs typeface="Arial" pitchFamily="34" charset="0"/>
                      </a:endParaRPr>
                    </a:p>
                  </a:txBody>
                  <a:tcPr marL="31430" marR="31430" marT="0" marB="0"/>
                </a:tc>
                <a:tc>
                  <a:txBody>
                    <a:bodyPr/>
                    <a:lstStyle/>
                    <a:p>
                      <a:pPr marL="0" indent="0" algn="just">
                        <a:lnSpc>
                          <a:spcPct val="100000"/>
                        </a:lnSpc>
                        <a:spcAft>
                          <a:spcPts val="0"/>
                        </a:spcAft>
                      </a:pPr>
                      <a:r>
                        <a:rPr lang="x-none" sz="1400">
                          <a:effectLst/>
                          <a:latin typeface="Arial" pitchFamily="34" charset="0"/>
                          <a:cs typeface="Arial" pitchFamily="34" charset="0"/>
                        </a:rPr>
                        <a:t>¿Cuándo se va hacer?</a:t>
                      </a:r>
                      <a:endParaRPr lang="es-EC" sz="1400" dirty="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¿Cómo se va a hacer?</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¿Qué se va a necesitar?</a:t>
                      </a:r>
                      <a:endParaRPr lang="es-EC" sz="1400">
                        <a:effectLst/>
                        <a:latin typeface="Arial" pitchFamily="34" charset="0"/>
                        <a:ea typeface="Times New Roman"/>
                        <a:cs typeface="Arial" pitchFamily="34" charset="0"/>
                      </a:endParaRPr>
                    </a:p>
                  </a:txBody>
                  <a:tcPr marL="31430" marR="31430" marT="0" marB="0"/>
                </a:tc>
              </a:tr>
              <a:tr h="1127544">
                <a:tc>
                  <a:txBody>
                    <a:bodyPr/>
                    <a:lstStyle/>
                    <a:p>
                      <a:pPr marL="0" indent="0" algn="just">
                        <a:lnSpc>
                          <a:spcPct val="100000"/>
                        </a:lnSpc>
                        <a:spcAft>
                          <a:spcPts val="0"/>
                        </a:spcAft>
                      </a:pPr>
                      <a:r>
                        <a:rPr lang="x-none" sz="1400">
                          <a:effectLst/>
                          <a:latin typeface="Arial" pitchFamily="34" charset="0"/>
                          <a:cs typeface="Arial" pitchFamily="34" charset="0"/>
                        </a:rPr>
                        <a:t>Falta de conciencia de la comunidad educativa en la prevención de riesgo antrópicos.</a:t>
                      </a:r>
                      <a:endParaRPr lang="es-EC" sz="1400" dirty="0">
                        <a:effectLst/>
                        <a:latin typeface="Arial" pitchFamily="34" charset="0"/>
                        <a:ea typeface="Times New Roman"/>
                        <a:cs typeface="Arial" pitchFamily="34" charset="0"/>
                      </a:endParaRPr>
                    </a:p>
                  </a:txBody>
                  <a:tcPr marL="31430" marR="31430" marT="0" marB="0"/>
                </a:tc>
                <a:tc>
                  <a:txBody>
                    <a:bodyPr/>
                    <a:lstStyle/>
                    <a:p>
                      <a:pPr marL="0" indent="0" algn="just">
                        <a:lnSpc>
                          <a:spcPct val="100000"/>
                        </a:lnSpc>
                        <a:spcAft>
                          <a:spcPts val="0"/>
                        </a:spcAft>
                      </a:pPr>
                      <a:r>
                        <a:rPr lang="x-none" sz="1400">
                          <a:effectLst/>
                          <a:latin typeface="Arial" pitchFamily="34" charset="0"/>
                          <a:cs typeface="Arial" pitchFamily="34" charset="0"/>
                        </a:rPr>
                        <a:t>Realizar simulacros el último viernes de cada  mes</a:t>
                      </a:r>
                      <a:endParaRPr lang="es-EC" sz="1400" dirty="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Toda la comunidad educativa</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Todo el año</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A través de simulacros y charlas</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Recursos humanos,</a:t>
                      </a:r>
                      <a:endParaRPr lang="es-EC" sz="1400">
                        <a:effectLst/>
                        <a:latin typeface="Arial" pitchFamily="34" charset="0"/>
                        <a:cs typeface="Arial" pitchFamily="34" charset="0"/>
                      </a:endParaRPr>
                    </a:p>
                    <a:p>
                      <a:pPr marL="457200" algn="just">
                        <a:lnSpc>
                          <a:spcPct val="100000"/>
                        </a:lnSpc>
                        <a:spcAft>
                          <a:spcPts val="0"/>
                        </a:spcAft>
                      </a:pPr>
                      <a:r>
                        <a:rPr lang="x-none" sz="1400">
                          <a:effectLst/>
                          <a:latin typeface="Arial" pitchFamily="34" charset="0"/>
                          <a:cs typeface="Arial" pitchFamily="34" charset="0"/>
                        </a:rPr>
                        <a:t>Señal ética, sirena</a:t>
                      </a:r>
                      <a:endParaRPr lang="es-EC" sz="1400">
                        <a:effectLst/>
                        <a:latin typeface="Arial" pitchFamily="34" charset="0"/>
                        <a:ea typeface="Times New Roman"/>
                        <a:cs typeface="Arial" pitchFamily="34" charset="0"/>
                      </a:endParaRPr>
                    </a:p>
                  </a:txBody>
                  <a:tcPr marL="31430" marR="31430" marT="0" marB="0"/>
                </a:tc>
              </a:tr>
              <a:tr h="652230">
                <a:tc>
                  <a:txBody>
                    <a:bodyPr/>
                    <a:lstStyle/>
                    <a:p>
                      <a:pPr marL="0" indent="0" algn="just">
                        <a:lnSpc>
                          <a:spcPct val="100000"/>
                        </a:lnSpc>
                        <a:spcAft>
                          <a:spcPts val="0"/>
                        </a:spcAft>
                      </a:pPr>
                      <a:r>
                        <a:rPr lang="x-none" sz="1400">
                          <a:effectLst/>
                          <a:latin typeface="Arial" pitchFamily="34" charset="0"/>
                          <a:cs typeface="Arial" pitchFamily="34" charset="0"/>
                        </a:rPr>
                        <a:t>Insuficiente materiales de primeros auxilios </a:t>
                      </a:r>
                      <a:endParaRPr lang="es-EC" sz="1400" dirty="0">
                        <a:effectLst/>
                        <a:latin typeface="Arial" pitchFamily="34" charset="0"/>
                        <a:ea typeface="Times New Roman"/>
                        <a:cs typeface="Arial" pitchFamily="34" charset="0"/>
                      </a:endParaRPr>
                    </a:p>
                  </a:txBody>
                  <a:tcPr marL="31430" marR="31430" marT="0" marB="0"/>
                </a:tc>
                <a:tc>
                  <a:txBody>
                    <a:bodyPr/>
                    <a:lstStyle/>
                    <a:p>
                      <a:pPr marL="0" indent="0" algn="just">
                        <a:lnSpc>
                          <a:spcPct val="100000"/>
                        </a:lnSpc>
                        <a:spcAft>
                          <a:spcPts val="0"/>
                        </a:spcAft>
                      </a:pPr>
                      <a:r>
                        <a:rPr lang="x-none" sz="1400">
                          <a:effectLst/>
                          <a:latin typeface="Arial" pitchFamily="34" charset="0"/>
                          <a:cs typeface="Arial" pitchFamily="34" charset="0"/>
                        </a:rPr>
                        <a:t>Gestionar con las instituciones pertinentes</a:t>
                      </a:r>
                      <a:endParaRPr lang="es-EC" sz="1400" dirty="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Jefe de seguridad</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Septiembre </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A través de oficios </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Portátil</a:t>
                      </a:r>
                      <a:endParaRPr lang="es-EC" sz="1400">
                        <a:effectLst/>
                        <a:latin typeface="Arial" pitchFamily="34" charset="0"/>
                        <a:cs typeface="Arial" pitchFamily="34" charset="0"/>
                      </a:endParaRPr>
                    </a:p>
                    <a:p>
                      <a:pPr marL="457200" algn="just">
                        <a:lnSpc>
                          <a:spcPct val="100000"/>
                        </a:lnSpc>
                        <a:spcAft>
                          <a:spcPts val="0"/>
                        </a:spcAft>
                      </a:pPr>
                      <a:r>
                        <a:rPr lang="x-none" sz="1400">
                          <a:effectLst/>
                          <a:latin typeface="Arial" pitchFamily="34" charset="0"/>
                          <a:cs typeface="Arial" pitchFamily="34" charset="0"/>
                        </a:rPr>
                        <a:t>Impresora</a:t>
                      </a:r>
                      <a:endParaRPr lang="es-EC" sz="1400">
                        <a:effectLst/>
                        <a:latin typeface="Arial" pitchFamily="34" charset="0"/>
                        <a:cs typeface="Arial" pitchFamily="34" charset="0"/>
                      </a:endParaRPr>
                    </a:p>
                    <a:p>
                      <a:pPr marL="457200" algn="just">
                        <a:lnSpc>
                          <a:spcPct val="100000"/>
                        </a:lnSpc>
                        <a:spcAft>
                          <a:spcPts val="0"/>
                        </a:spcAft>
                      </a:pPr>
                      <a:r>
                        <a:rPr lang="x-none" sz="1400">
                          <a:effectLst/>
                          <a:latin typeface="Arial" pitchFamily="34" charset="0"/>
                          <a:cs typeface="Arial" pitchFamily="34" charset="0"/>
                        </a:rPr>
                        <a:t>Papel bon</a:t>
                      </a:r>
                      <a:endParaRPr lang="es-EC" sz="1400">
                        <a:effectLst/>
                        <a:latin typeface="Arial" pitchFamily="34" charset="0"/>
                        <a:ea typeface="Times New Roman"/>
                        <a:cs typeface="Arial" pitchFamily="34" charset="0"/>
                      </a:endParaRPr>
                    </a:p>
                  </a:txBody>
                  <a:tcPr marL="31430" marR="31430" marT="0" marB="0"/>
                </a:tc>
              </a:tr>
              <a:tr h="876978">
                <a:tc>
                  <a:txBody>
                    <a:bodyPr/>
                    <a:lstStyle/>
                    <a:p>
                      <a:pPr marL="0" indent="0" algn="just">
                        <a:lnSpc>
                          <a:spcPct val="100000"/>
                        </a:lnSpc>
                        <a:spcAft>
                          <a:spcPts val="0"/>
                        </a:spcAft>
                      </a:pPr>
                      <a:r>
                        <a:rPr lang="x-none" sz="1400">
                          <a:effectLst/>
                          <a:latin typeface="Arial" pitchFamily="34" charset="0"/>
                          <a:cs typeface="Arial" pitchFamily="34" charset="0"/>
                        </a:rPr>
                        <a:t>Insuficientes señales de tránsito en el ingreso a la institución</a:t>
                      </a:r>
                      <a:endParaRPr lang="es-EC" sz="1400" dirty="0">
                        <a:effectLst/>
                        <a:latin typeface="Arial" pitchFamily="34" charset="0"/>
                        <a:ea typeface="Times New Roman"/>
                        <a:cs typeface="Arial" pitchFamily="34" charset="0"/>
                      </a:endParaRPr>
                    </a:p>
                  </a:txBody>
                  <a:tcPr marL="31430" marR="31430" marT="0" marB="0"/>
                </a:tc>
                <a:tc>
                  <a:txBody>
                    <a:bodyPr/>
                    <a:lstStyle/>
                    <a:p>
                      <a:pPr marL="0" indent="0" algn="just">
                        <a:lnSpc>
                          <a:spcPct val="100000"/>
                        </a:lnSpc>
                        <a:spcAft>
                          <a:spcPts val="0"/>
                        </a:spcAft>
                      </a:pPr>
                      <a:r>
                        <a:rPr lang="x-none" sz="1400">
                          <a:effectLst/>
                          <a:latin typeface="Arial" pitchFamily="34" charset="0"/>
                          <a:cs typeface="Arial" pitchFamily="34" charset="0"/>
                        </a:rPr>
                        <a:t>Gestionar con las instituciones pertinentes</a:t>
                      </a:r>
                      <a:endParaRPr lang="es-EC" sz="1400" dirty="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Jefe de seguridad</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Septiembre </a:t>
                      </a:r>
                      <a:endParaRPr lang="es-EC" sz="1400">
                        <a:effectLst/>
                        <a:latin typeface="Arial" pitchFamily="34" charset="0"/>
                        <a:ea typeface="Times New Roman"/>
                        <a:cs typeface="Arial" pitchFamily="34" charset="0"/>
                      </a:endParaRPr>
                    </a:p>
                  </a:txBody>
                  <a:tcPr marL="31430" marR="31430" marT="0" marB="0"/>
                </a:tc>
                <a:tc>
                  <a:txBody>
                    <a:bodyPr/>
                    <a:lstStyle/>
                    <a:p>
                      <a:pPr marL="342900" lvl="0" indent="-342900" algn="just">
                        <a:lnSpc>
                          <a:spcPct val="100000"/>
                        </a:lnSpc>
                        <a:spcAft>
                          <a:spcPts val="0"/>
                        </a:spcAft>
                        <a:buFont typeface="Symbol"/>
                        <a:buChar char=""/>
                      </a:pPr>
                      <a:r>
                        <a:rPr lang="x-none" sz="1400">
                          <a:effectLst/>
                          <a:latin typeface="Arial" pitchFamily="34" charset="0"/>
                          <a:cs typeface="Arial" pitchFamily="34" charset="0"/>
                        </a:rPr>
                        <a:t>A través de oficios </a:t>
                      </a:r>
                      <a:endParaRPr lang="es-EC" sz="1400">
                        <a:effectLst/>
                        <a:latin typeface="Arial" pitchFamily="34" charset="0"/>
                        <a:cs typeface="Arial" pitchFamily="34" charset="0"/>
                      </a:endParaRPr>
                    </a:p>
                    <a:p>
                      <a:pPr marL="342900" lvl="0" indent="-342900" algn="just">
                        <a:lnSpc>
                          <a:spcPct val="100000"/>
                        </a:lnSpc>
                        <a:spcAft>
                          <a:spcPts val="0"/>
                        </a:spcAft>
                        <a:buFont typeface="Symbol"/>
                        <a:buChar char=""/>
                      </a:pPr>
                      <a:r>
                        <a:rPr lang="x-none" sz="1400">
                          <a:effectLst/>
                          <a:latin typeface="Arial" pitchFamily="34" charset="0"/>
                          <a:cs typeface="Arial" pitchFamily="34" charset="0"/>
                        </a:rPr>
                        <a:t>Educación vial</a:t>
                      </a:r>
                      <a:endParaRPr lang="es-EC" sz="1400">
                        <a:effectLst/>
                        <a:latin typeface="Arial" pitchFamily="34" charset="0"/>
                        <a:cs typeface="Arial" pitchFamily="34" charset="0"/>
                      </a:endParaRPr>
                    </a:p>
                    <a:p>
                      <a:pPr marL="342900" lvl="0" indent="-342900" algn="just">
                        <a:lnSpc>
                          <a:spcPct val="100000"/>
                        </a:lnSpc>
                        <a:spcAft>
                          <a:spcPts val="0"/>
                        </a:spcAft>
                        <a:buFont typeface="Symbol"/>
                        <a:buChar char=""/>
                      </a:pPr>
                      <a:r>
                        <a:rPr lang="x-none" sz="1400">
                          <a:effectLst/>
                          <a:latin typeface="Arial" pitchFamily="34" charset="0"/>
                          <a:cs typeface="Arial" pitchFamily="34" charset="0"/>
                        </a:rPr>
                        <a:t>Presencia de la Policía </a:t>
                      </a:r>
                      <a:endParaRPr lang="es-EC" sz="1400">
                        <a:effectLst/>
                        <a:latin typeface="Arial" pitchFamily="34" charset="0"/>
                        <a:ea typeface="Times New Roman"/>
                        <a:cs typeface="Arial" pitchFamily="34" charset="0"/>
                      </a:endParaRPr>
                    </a:p>
                  </a:txBody>
                  <a:tcPr marL="31430" marR="31430" marT="0" marB="0"/>
                </a:tc>
                <a:tc>
                  <a:txBody>
                    <a:bodyPr/>
                    <a:lstStyle/>
                    <a:p>
                      <a:pPr marL="457200" algn="just">
                        <a:lnSpc>
                          <a:spcPct val="100000"/>
                        </a:lnSpc>
                        <a:spcAft>
                          <a:spcPts val="0"/>
                        </a:spcAft>
                      </a:pPr>
                      <a:r>
                        <a:rPr lang="x-none" sz="1400">
                          <a:effectLst/>
                          <a:latin typeface="Arial" pitchFamily="34" charset="0"/>
                          <a:cs typeface="Arial" pitchFamily="34" charset="0"/>
                        </a:rPr>
                        <a:t>Portátil</a:t>
                      </a:r>
                      <a:endParaRPr lang="es-EC" sz="1400" dirty="0">
                        <a:effectLst/>
                        <a:latin typeface="Arial" pitchFamily="34" charset="0"/>
                        <a:cs typeface="Arial" pitchFamily="34" charset="0"/>
                      </a:endParaRPr>
                    </a:p>
                    <a:p>
                      <a:pPr marL="457200" algn="just">
                        <a:lnSpc>
                          <a:spcPct val="100000"/>
                        </a:lnSpc>
                        <a:spcAft>
                          <a:spcPts val="0"/>
                        </a:spcAft>
                      </a:pPr>
                      <a:r>
                        <a:rPr lang="x-none" sz="1400">
                          <a:effectLst/>
                          <a:latin typeface="Arial" pitchFamily="34" charset="0"/>
                          <a:cs typeface="Arial" pitchFamily="34" charset="0"/>
                        </a:rPr>
                        <a:t>Impresora</a:t>
                      </a:r>
                      <a:endParaRPr lang="es-EC" sz="1400" dirty="0">
                        <a:effectLst/>
                        <a:latin typeface="Arial" pitchFamily="34" charset="0"/>
                        <a:cs typeface="Arial" pitchFamily="34" charset="0"/>
                      </a:endParaRPr>
                    </a:p>
                    <a:p>
                      <a:pPr marL="457200" algn="just">
                        <a:lnSpc>
                          <a:spcPct val="100000"/>
                        </a:lnSpc>
                        <a:spcAft>
                          <a:spcPts val="0"/>
                        </a:spcAft>
                      </a:pPr>
                      <a:r>
                        <a:rPr lang="x-none" sz="1400">
                          <a:effectLst/>
                          <a:latin typeface="Arial" pitchFamily="34" charset="0"/>
                          <a:cs typeface="Arial" pitchFamily="34" charset="0"/>
                        </a:rPr>
                        <a:t>Papel bon</a:t>
                      </a:r>
                      <a:endParaRPr lang="es-EC" sz="1400" dirty="0">
                        <a:effectLst/>
                        <a:latin typeface="Arial" pitchFamily="34" charset="0"/>
                        <a:ea typeface="Times New Roman"/>
                        <a:cs typeface="Arial" pitchFamily="34" charset="0"/>
                      </a:endParaRPr>
                    </a:p>
                  </a:txBody>
                  <a:tcPr marL="31430" marR="31430" marT="0" marB="0"/>
                </a:tc>
              </a:tr>
            </a:tbl>
          </a:graphicData>
        </a:graphic>
      </p:graphicFrame>
    </p:spTree>
    <p:extLst>
      <p:ext uri="{BB962C8B-B14F-4D97-AF65-F5344CB8AC3E}">
        <p14:creationId xmlns:p14="http://schemas.microsoft.com/office/powerpoint/2010/main" val="737114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Presupuesto  </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2738457945"/>
              </p:ext>
            </p:extLst>
          </p:nvPr>
        </p:nvGraphicFramePr>
        <p:xfrm>
          <a:off x="467544" y="1628800"/>
          <a:ext cx="4320480" cy="3703320"/>
        </p:xfrm>
        <a:graphic>
          <a:graphicData uri="http://schemas.openxmlformats.org/drawingml/2006/table">
            <a:tbl>
              <a:tblPr firstRow="1" firstCol="1" bandRow="1">
                <a:tableStyleId>{5C22544A-7EE6-4342-B048-85BDC9FD1C3A}</a:tableStyleId>
              </a:tblPr>
              <a:tblGrid>
                <a:gridCol w="3168352"/>
                <a:gridCol w="1152128"/>
              </a:tblGrid>
              <a:tr h="0">
                <a:tc>
                  <a:txBody>
                    <a:bodyPr/>
                    <a:lstStyle/>
                    <a:p>
                      <a:pPr algn="ctr">
                        <a:lnSpc>
                          <a:spcPct val="150000"/>
                        </a:lnSpc>
                        <a:spcAft>
                          <a:spcPts val="0"/>
                        </a:spcAft>
                      </a:pPr>
                      <a:r>
                        <a:rPr lang="es-EC" sz="1800" dirty="0">
                          <a:effectLst/>
                          <a:latin typeface="Arial" pitchFamily="34" charset="0"/>
                          <a:cs typeface="Arial" pitchFamily="34" charset="0"/>
                        </a:rPr>
                        <a:t>Equipos</a:t>
                      </a:r>
                      <a:endParaRPr lang="es-EC" sz="16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a:effectLst/>
                          <a:latin typeface="Arial" pitchFamily="34" charset="0"/>
                          <a:cs typeface="Arial" pitchFamily="34" charset="0"/>
                        </a:rPr>
                        <a:t>costo</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Circuito cerrado de CCTV</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a:effectLst/>
                          <a:latin typeface="Arial" pitchFamily="34" charset="0"/>
                          <a:cs typeface="Arial" pitchFamily="34" charset="0"/>
                        </a:rPr>
                        <a:t>1350,00</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Superscanner de Garrett</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a:effectLst/>
                          <a:latin typeface="Arial" pitchFamily="34" charset="0"/>
                          <a:cs typeface="Arial" pitchFamily="34" charset="0"/>
                        </a:rPr>
                        <a:t>250,00</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Capacitación </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a:effectLst/>
                          <a:latin typeface="Arial" pitchFamily="34" charset="0"/>
                          <a:cs typeface="Arial" pitchFamily="34" charset="0"/>
                        </a:rPr>
                        <a:t>900,00</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Personal de seguridad</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a:effectLst/>
                          <a:latin typeface="Arial" pitchFamily="34" charset="0"/>
                          <a:cs typeface="Arial" pitchFamily="34" charset="0"/>
                        </a:rPr>
                        <a:t>6000,00</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Alarma de seguridad</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a:effectLst/>
                          <a:latin typeface="Arial" pitchFamily="34" charset="0"/>
                          <a:cs typeface="Arial" pitchFamily="34" charset="0"/>
                        </a:rPr>
                        <a:t>80,00</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Mantenimiento del sistema</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a:effectLst/>
                          <a:latin typeface="Arial" pitchFamily="34" charset="0"/>
                          <a:cs typeface="Arial" pitchFamily="34" charset="0"/>
                        </a:rPr>
                        <a:t>1000,00</a:t>
                      </a:r>
                      <a:endParaRPr lang="es-EC" sz="160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Varios de seguridad</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dirty="0">
                          <a:effectLst/>
                          <a:latin typeface="Arial" pitchFamily="34" charset="0"/>
                          <a:cs typeface="Arial" pitchFamily="34" charset="0"/>
                        </a:rPr>
                        <a:t>1500,00</a:t>
                      </a:r>
                      <a:endParaRPr lang="es-EC" sz="1600" dirty="0">
                        <a:effectLst/>
                        <a:latin typeface="Arial" pitchFamily="34" charset="0"/>
                        <a:ea typeface="Calibri"/>
                        <a:cs typeface="Arial" pitchFamily="34" charset="0"/>
                      </a:endParaRPr>
                    </a:p>
                  </a:txBody>
                  <a:tcPr marL="68580" marR="68580" marT="0" marB="0"/>
                </a:tc>
              </a:tr>
              <a:tr h="0">
                <a:tc>
                  <a:txBody>
                    <a:bodyPr/>
                    <a:lstStyle/>
                    <a:p>
                      <a:pPr algn="just">
                        <a:lnSpc>
                          <a:spcPct val="150000"/>
                        </a:lnSpc>
                        <a:spcAft>
                          <a:spcPts val="0"/>
                        </a:spcAft>
                      </a:pPr>
                      <a:r>
                        <a:rPr lang="es-EC" sz="1800">
                          <a:effectLst/>
                          <a:latin typeface="Arial" pitchFamily="34" charset="0"/>
                          <a:cs typeface="Arial" pitchFamily="34" charset="0"/>
                        </a:rPr>
                        <a:t>Total </a:t>
                      </a:r>
                      <a:endParaRPr lang="es-EC" sz="1600">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C" sz="1800" dirty="0">
                          <a:effectLst/>
                          <a:latin typeface="Arial" pitchFamily="34" charset="0"/>
                          <a:cs typeface="Arial" pitchFamily="34" charset="0"/>
                        </a:rPr>
                        <a:t>11080,00</a:t>
                      </a:r>
                      <a:endParaRPr lang="es-EC" sz="1600" dirty="0">
                        <a:effectLst/>
                        <a:latin typeface="Arial" pitchFamily="34" charset="0"/>
                        <a:ea typeface="Calibri"/>
                        <a:cs typeface="Arial" pitchFamily="34" charset="0"/>
                      </a:endParaRPr>
                    </a:p>
                  </a:txBody>
                  <a:tcPr marL="68580" marR="68580" marT="0" marB="0"/>
                </a:tc>
              </a:tr>
            </a:tbl>
          </a:graphicData>
        </a:graphic>
      </p:graphicFrame>
      <p:sp>
        <p:nvSpPr>
          <p:cNvPr id="7" name="6 CuadroTexto"/>
          <p:cNvSpPr txBox="1"/>
          <p:nvPr/>
        </p:nvSpPr>
        <p:spPr>
          <a:xfrm>
            <a:off x="5292080" y="1628800"/>
            <a:ext cx="3480432" cy="923330"/>
          </a:xfrm>
          <a:prstGeom prst="rect">
            <a:avLst/>
          </a:prstGeom>
          <a:noFill/>
        </p:spPr>
        <p:txBody>
          <a:bodyPr wrap="square" rtlCol="0">
            <a:spAutoFit/>
          </a:bodyPr>
          <a:lstStyle/>
          <a:p>
            <a:r>
              <a:rPr lang="es-EC" dirty="0" smtClean="0">
                <a:latin typeface="Arial" pitchFamily="34" charset="0"/>
                <a:cs typeface="Arial" pitchFamily="34" charset="0"/>
              </a:rPr>
              <a:t>Gestionar ante los organismos de apoyo  el financiamiento  de la propuesta.</a:t>
            </a:r>
            <a:endParaRPr lang="es-EC" dirty="0">
              <a:latin typeface="Arial" pitchFamily="34" charset="0"/>
              <a:cs typeface="Arial" pitchFamily="34" charset="0"/>
            </a:endParaRPr>
          </a:p>
        </p:txBody>
      </p:sp>
    </p:spTree>
    <p:extLst>
      <p:ext uri="{BB962C8B-B14F-4D97-AF65-F5344CB8AC3E}">
        <p14:creationId xmlns:p14="http://schemas.microsoft.com/office/powerpoint/2010/main" val="508404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71744"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434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endParaRPr lang="es-EC" sz="3600" dirty="0" smtClean="0">
              <a:latin typeface="Arial" pitchFamily="34" charset="0"/>
              <a:cs typeface="Arial" pitchFamily="34" charset="0"/>
            </a:endParaRPr>
          </a:p>
          <a:p>
            <a:pPr marL="0" indent="0" algn="ctr">
              <a:buNone/>
            </a:pPr>
            <a:r>
              <a:rPr lang="es-EC" sz="3600" dirty="0" smtClean="0">
                <a:latin typeface="Arial" pitchFamily="34" charset="0"/>
                <a:cs typeface="Arial" pitchFamily="34" charset="0"/>
              </a:rPr>
              <a:t>Gracias por su atención</a:t>
            </a:r>
          </a:p>
          <a:p>
            <a:pPr algn="ctr"/>
            <a:endParaRPr lang="es-EC" sz="3600" dirty="0">
              <a:latin typeface="Arial" pitchFamily="34" charset="0"/>
              <a:cs typeface="Arial" pitchFamily="34" charset="0"/>
            </a:endParaRPr>
          </a:p>
        </p:txBody>
      </p:sp>
    </p:spTree>
    <p:extLst>
      <p:ext uri="{BB962C8B-B14F-4D97-AF65-F5344CB8AC3E}">
        <p14:creationId xmlns:p14="http://schemas.microsoft.com/office/powerpoint/2010/main" val="14252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rmAutofit/>
          </a:bodyPr>
          <a:lstStyle/>
          <a:p>
            <a:r>
              <a:rPr lang="es-EC" sz="3200" dirty="0" smtClean="0">
                <a:latin typeface="Arial" pitchFamily="34" charset="0"/>
                <a:cs typeface="Arial" pitchFamily="34" charset="0"/>
              </a:rPr>
              <a:t>Delimitación</a:t>
            </a:r>
            <a:endParaRPr lang="es-EC" sz="32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922860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arwin Tapia\Desktop\DEFENSA DE TESIS\lseguridad2-231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1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rmAutofit/>
          </a:bodyPr>
          <a:lstStyle/>
          <a:p>
            <a:r>
              <a:rPr lang="es-EC" sz="3200" dirty="0" smtClean="0">
                <a:latin typeface="Arial" pitchFamily="34" charset="0"/>
                <a:cs typeface="Arial" pitchFamily="34" charset="0"/>
              </a:rPr>
              <a:t>Objetivos </a:t>
            </a:r>
            <a:endParaRPr lang="es-EC" sz="32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541649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arwin Tapia\Desktop\DEFENSA DE TESIS\lseguridad2-231x3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90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rmAutofit/>
          </a:bodyPr>
          <a:lstStyle/>
          <a:p>
            <a:r>
              <a:rPr lang="es-EC" sz="3600" dirty="0" smtClean="0">
                <a:latin typeface="Arial" pitchFamily="34" charset="0"/>
                <a:cs typeface="Arial" pitchFamily="34" charset="0"/>
              </a:rPr>
              <a:t>Marco teórico</a:t>
            </a:r>
            <a:endParaRPr lang="es-EC" sz="3600" dirty="0">
              <a:latin typeface="Arial" pitchFamily="34" charset="0"/>
              <a:cs typeface="Arial" pitchFamily="34" charset="0"/>
            </a:endParaRPr>
          </a:p>
        </p:txBody>
      </p:sp>
      <p:sp>
        <p:nvSpPr>
          <p:cNvPr id="3" name="2 Marcador de contenido"/>
          <p:cNvSpPr>
            <a:spLocks noGrp="1"/>
          </p:cNvSpPr>
          <p:nvPr>
            <p:ph idx="1"/>
          </p:nvPr>
        </p:nvSpPr>
        <p:spPr>
          <a:xfrm>
            <a:off x="457200" y="1484784"/>
            <a:ext cx="4906888" cy="1944217"/>
          </a:xfrm>
        </p:spPr>
        <p:txBody>
          <a:bodyPr>
            <a:normAutofit fontScale="70000" lnSpcReduction="20000"/>
          </a:bodyPr>
          <a:lstStyle/>
          <a:p>
            <a:pPr marL="0" indent="0" algn="just">
              <a:buNone/>
            </a:pPr>
            <a:r>
              <a:rPr lang="es-EC" sz="2800" b="1" dirty="0" smtClean="0"/>
              <a:t>Seguridad es</a:t>
            </a:r>
            <a:r>
              <a:rPr lang="es-EC" sz="2800" dirty="0" smtClean="0"/>
              <a:t> </a:t>
            </a:r>
            <a:r>
              <a:rPr lang="es-EC" sz="2800" dirty="0"/>
              <a:t>el conjunto de regulaciones y normas de prevención de accidentes tomadas frente a un determinado evento a fin de garantizar la integridad física y emocional del ser humano, para lo cual es necesario seguir un plan de prevención de eventos.(Flor, 2005)</a:t>
            </a: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0386" y="1484784"/>
            <a:ext cx="3302880"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2303748" y="3861047"/>
            <a:ext cx="4320480" cy="461665"/>
          </a:xfrm>
          <a:prstGeom prst="rect">
            <a:avLst/>
          </a:prstGeom>
          <a:solidFill>
            <a:schemeClr val="accent2"/>
          </a:solidFill>
        </p:spPr>
        <p:txBody>
          <a:bodyPr wrap="square" rtlCol="0">
            <a:spAutoFit/>
          </a:bodyPr>
          <a:lstStyle/>
          <a:p>
            <a:r>
              <a:rPr lang="es-EC" sz="2400" dirty="0" smtClean="0">
                <a:latin typeface="Arial" pitchFamily="34" charset="0"/>
                <a:cs typeface="Arial" pitchFamily="34" charset="0"/>
              </a:rPr>
              <a:t>Clasificación de la seguridad</a:t>
            </a:r>
            <a:endParaRPr lang="es-EC" sz="2400" dirty="0">
              <a:latin typeface="Arial" pitchFamily="34" charset="0"/>
              <a:cs typeface="Arial" pitchFamily="34" charset="0"/>
            </a:endParaRPr>
          </a:p>
        </p:txBody>
      </p:sp>
      <p:sp>
        <p:nvSpPr>
          <p:cNvPr id="15" name="14 CuadroTexto"/>
          <p:cNvSpPr txBox="1"/>
          <p:nvPr/>
        </p:nvSpPr>
        <p:spPr>
          <a:xfrm>
            <a:off x="251520" y="5032559"/>
            <a:ext cx="1224136"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Personal</a:t>
            </a:r>
            <a:endParaRPr lang="es-EC" sz="2000" dirty="0">
              <a:latin typeface="Arial" pitchFamily="34" charset="0"/>
              <a:cs typeface="Arial" pitchFamily="34" charset="0"/>
            </a:endParaRPr>
          </a:p>
        </p:txBody>
      </p:sp>
      <p:sp>
        <p:nvSpPr>
          <p:cNvPr id="16" name="15 CuadroTexto"/>
          <p:cNvSpPr txBox="1"/>
          <p:nvPr/>
        </p:nvSpPr>
        <p:spPr>
          <a:xfrm>
            <a:off x="1547664" y="5036159"/>
            <a:ext cx="1512168"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De la salud</a:t>
            </a:r>
            <a:endParaRPr lang="es-EC" sz="2000" dirty="0">
              <a:latin typeface="Arial" pitchFamily="34" charset="0"/>
              <a:cs typeface="Arial" pitchFamily="34" charset="0"/>
            </a:endParaRPr>
          </a:p>
        </p:txBody>
      </p:sp>
      <p:sp>
        <p:nvSpPr>
          <p:cNvPr id="17" name="16 CuadroTexto"/>
          <p:cNvSpPr txBox="1"/>
          <p:nvPr/>
        </p:nvSpPr>
        <p:spPr>
          <a:xfrm>
            <a:off x="3131840" y="5036159"/>
            <a:ext cx="1080120"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Escolar</a:t>
            </a:r>
            <a:endParaRPr lang="es-EC" sz="2000" dirty="0">
              <a:latin typeface="Arial" pitchFamily="34" charset="0"/>
              <a:cs typeface="Arial" pitchFamily="34" charset="0"/>
            </a:endParaRPr>
          </a:p>
        </p:txBody>
      </p:sp>
      <p:sp>
        <p:nvSpPr>
          <p:cNvPr id="19" name="18 CuadroTexto"/>
          <p:cNvSpPr txBox="1"/>
          <p:nvPr/>
        </p:nvSpPr>
        <p:spPr>
          <a:xfrm>
            <a:off x="5949558" y="5036159"/>
            <a:ext cx="1574770"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Alimentaria</a:t>
            </a:r>
            <a:endParaRPr lang="es-EC" sz="2000" dirty="0">
              <a:latin typeface="Arial" pitchFamily="34" charset="0"/>
              <a:cs typeface="Arial" pitchFamily="34" charset="0"/>
            </a:endParaRPr>
          </a:p>
        </p:txBody>
      </p:sp>
      <p:sp>
        <p:nvSpPr>
          <p:cNvPr id="14" name="13 CuadroTexto"/>
          <p:cNvSpPr txBox="1"/>
          <p:nvPr/>
        </p:nvSpPr>
        <p:spPr>
          <a:xfrm>
            <a:off x="7668344" y="5036159"/>
            <a:ext cx="1438384"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Ambiental </a:t>
            </a:r>
            <a:endParaRPr lang="es-EC" sz="2000" dirty="0">
              <a:latin typeface="Arial" pitchFamily="34" charset="0"/>
              <a:cs typeface="Arial" pitchFamily="34" charset="0"/>
            </a:endParaRPr>
          </a:p>
        </p:txBody>
      </p:sp>
      <p:sp>
        <p:nvSpPr>
          <p:cNvPr id="20" name="19 CuadroTexto"/>
          <p:cNvSpPr txBox="1"/>
          <p:nvPr/>
        </p:nvSpPr>
        <p:spPr>
          <a:xfrm>
            <a:off x="2303926" y="5754612"/>
            <a:ext cx="1656184"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Física</a:t>
            </a:r>
            <a:endParaRPr lang="es-EC" sz="2000" dirty="0">
              <a:latin typeface="Arial" pitchFamily="34" charset="0"/>
              <a:cs typeface="Arial" pitchFamily="34" charset="0"/>
            </a:endParaRPr>
          </a:p>
        </p:txBody>
      </p:sp>
      <p:sp>
        <p:nvSpPr>
          <p:cNvPr id="22" name="21 CuadroTexto"/>
          <p:cNvSpPr txBox="1"/>
          <p:nvPr/>
        </p:nvSpPr>
        <p:spPr>
          <a:xfrm>
            <a:off x="4868416" y="5754612"/>
            <a:ext cx="1656184"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Social</a:t>
            </a:r>
            <a:endParaRPr lang="es-EC" sz="2000" dirty="0">
              <a:latin typeface="Arial" pitchFamily="34" charset="0"/>
              <a:cs typeface="Arial" pitchFamily="34" charset="0"/>
            </a:endParaRPr>
          </a:p>
        </p:txBody>
      </p:sp>
      <p:cxnSp>
        <p:nvCxnSpPr>
          <p:cNvPr id="23" name="22 Conector recto"/>
          <p:cNvCxnSpPr/>
          <p:nvPr/>
        </p:nvCxnSpPr>
        <p:spPr>
          <a:xfrm>
            <a:off x="863588" y="4725144"/>
            <a:ext cx="7523948" cy="0"/>
          </a:xfrm>
          <a:prstGeom prst="line">
            <a:avLst/>
          </a:prstGeom>
        </p:spPr>
        <p:style>
          <a:lnRef idx="2">
            <a:schemeClr val="dk1"/>
          </a:lnRef>
          <a:fillRef idx="0">
            <a:schemeClr val="dk1"/>
          </a:fillRef>
          <a:effectRef idx="1">
            <a:schemeClr val="dk1"/>
          </a:effectRef>
          <a:fontRef idx="minor">
            <a:schemeClr val="tx1"/>
          </a:fontRef>
        </p:style>
      </p:cxnSp>
      <p:cxnSp>
        <p:nvCxnSpPr>
          <p:cNvPr id="27" name="26 Conector recto"/>
          <p:cNvCxnSpPr>
            <a:endCxn id="15" idx="0"/>
          </p:cNvCxnSpPr>
          <p:nvPr/>
        </p:nvCxnSpPr>
        <p:spPr>
          <a:xfrm>
            <a:off x="863588" y="4725144"/>
            <a:ext cx="0" cy="307415"/>
          </a:xfrm>
          <a:prstGeom prst="line">
            <a:avLst/>
          </a:prstGeom>
        </p:spPr>
        <p:style>
          <a:lnRef idx="2">
            <a:schemeClr val="dk1"/>
          </a:lnRef>
          <a:fillRef idx="0">
            <a:schemeClr val="dk1"/>
          </a:fillRef>
          <a:effectRef idx="1">
            <a:schemeClr val="dk1"/>
          </a:effectRef>
          <a:fontRef idx="minor">
            <a:schemeClr val="tx1"/>
          </a:fontRef>
        </p:style>
      </p:cxnSp>
      <p:cxnSp>
        <p:nvCxnSpPr>
          <p:cNvPr id="29" name="28 Conector recto"/>
          <p:cNvCxnSpPr>
            <a:stCxn id="16" idx="0"/>
          </p:cNvCxnSpPr>
          <p:nvPr/>
        </p:nvCxnSpPr>
        <p:spPr>
          <a:xfrm flipV="1">
            <a:off x="2303748" y="4725144"/>
            <a:ext cx="0" cy="311015"/>
          </a:xfrm>
          <a:prstGeom prst="line">
            <a:avLst/>
          </a:prstGeom>
        </p:spPr>
        <p:style>
          <a:lnRef idx="2">
            <a:schemeClr val="dk1"/>
          </a:lnRef>
          <a:fillRef idx="0">
            <a:schemeClr val="dk1"/>
          </a:fillRef>
          <a:effectRef idx="1">
            <a:schemeClr val="dk1"/>
          </a:effectRef>
          <a:fontRef idx="minor">
            <a:schemeClr val="tx1"/>
          </a:fontRef>
        </p:style>
      </p:cxnSp>
      <p:cxnSp>
        <p:nvCxnSpPr>
          <p:cNvPr id="31" name="30 Conector recto"/>
          <p:cNvCxnSpPr>
            <a:stCxn id="17" idx="0"/>
          </p:cNvCxnSpPr>
          <p:nvPr/>
        </p:nvCxnSpPr>
        <p:spPr>
          <a:xfrm flipV="1">
            <a:off x="3671900" y="4725144"/>
            <a:ext cx="0" cy="311015"/>
          </a:xfrm>
          <a:prstGeom prst="line">
            <a:avLst/>
          </a:prstGeom>
        </p:spPr>
        <p:style>
          <a:lnRef idx="2">
            <a:schemeClr val="dk1"/>
          </a:lnRef>
          <a:fillRef idx="0">
            <a:schemeClr val="dk1"/>
          </a:fillRef>
          <a:effectRef idx="1">
            <a:schemeClr val="dk1"/>
          </a:effectRef>
          <a:fontRef idx="minor">
            <a:schemeClr val="tx1"/>
          </a:fontRef>
        </p:style>
      </p:cxnSp>
      <p:cxnSp>
        <p:nvCxnSpPr>
          <p:cNvPr id="2049" name="2048 Conector recto"/>
          <p:cNvCxnSpPr>
            <a:stCxn id="18" idx="0"/>
          </p:cNvCxnSpPr>
          <p:nvPr/>
        </p:nvCxnSpPr>
        <p:spPr>
          <a:xfrm flipH="1" flipV="1">
            <a:off x="5083904" y="4725144"/>
            <a:ext cx="1" cy="311015"/>
          </a:xfrm>
          <a:prstGeom prst="line">
            <a:avLst/>
          </a:prstGeom>
        </p:spPr>
        <p:style>
          <a:lnRef idx="2">
            <a:schemeClr val="dk1"/>
          </a:lnRef>
          <a:fillRef idx="0">
            <a:schemeClr val="dk1"/>
          </a:fillRef>
          <a:effectRef idx="1">
            <a:schemeClr val="dk1"/>
          </a:effectRef>
          <a:fontRef idx="minor">
            <a:schemeClr val="tx1"/>
          </a:fontRef>
        </p:style>
      </p:cxnSp>
      <p:cxnSp>
        <p:nvCxnSpPr>
          <p:cNvPr id="2052" name="2051 Conector recto"/>
          <p:cNvCxnSpPr>
            <a:stCxn id="19" idx="0"/>
          </p:cNvCxnSpPr>
          <p:nvPr/>
        </p:nvCxnSpPr>
        <p:spPr>
          <a:xfrm flipV="1">
            <a:off x="6736943" y="4725144"/>
            <a:ext cx="0" cy="311015"/>
          </a:xfrm>
          <a:prstGeom prst="line">
            <a:avLst/>
          </a:prstGeom>
        </p:spPr>
        <p:style>
          <a:lnRef idx="2">
            <a:schemeClr val="dk1"/>
          </a:lnRef>
          <a:fillRef idx="0">
            <a:schemeClr val="dk1"/>
          </a:fillRef>
          <a:effectRef idx="1">
            <a:schemeClr val="dk1"/>
          </a:effectRef>
          <a:fontRef idx="minor">
            <a:schemeClr val="tx1"/>
          </a:fontRef>
        </p:style>
      </p:cxnSp>
      <p:cxnSp>
        <p:nvCxnSpPr>
          <p:cNvPr id="2054" name="2053 Conector recto"/>
          <p:cNvCxnSpPr>
            <a:stCxn id="14" idx="0"/>
          </p:cNvCxnSpPr>
          <p:nvPr/>
        </p:nvCxnSpPr>
        <p:spPr>
          <a:xfrm flipV="1">
            <a:off x="8387536" y="4725144"/>
            <a:ext cx="0" cy="311015"/>
          </a:xfrm>
          <a:prstGeom prst="line">
            <a:avLst/>
          </a:prstGeom>
        </p:spPr>
        <p:style>
          <a:lnRef idx="2">
            <a:schemeClr val="dk1"/>
          </a:lnRef>
          <a:fillRef idx="0">
            <a:schemeClr val="dk1"/>
          </a:fillRef>
          <a:effectRef idx="1">
            <a:schemeClr val="dk1"/>
          </a:effectRef>
          <a:fontRef idx="minor">
            <a:schemeClr val="tx1"/>
          </a:fontRef>
        </p:style>
      </p:cxnSp>
      <p:cxnSp>
        <p:nvCxnSpPr>
          <p:cNvPr id="25" name="24 Conector recto"/>
          <p:cNvCxnSpPr>
            <a:stCxn id="12" idx="2"/>
          </p:cNvCxnSpPr>
          <p:nvPr/>
        </p:nvCxnSpPr>
        <p:spPr>
          <a:xfrm>
            <a:off x="4463988" y="4322712"/>
            <a:ext cx="0" cy="713447"/>
          </a:xfrm>
          <a:prstGeom prst="line">
            <a:avLst/>
          </a:prstGeom>
        </p:spPr>
        <p:style>
          <a:lnRef idx="2">
            <a:schemeClr val="dk1"/>
          </a:lnRef>
          <a:fillRef idx="0">
            <a:schemeClr val="dk1"/>
          </a:fillRef>
          <a:effectRef idx="1">
            <a:schemeClr val="dk1"/>
          </a:effectRef>
          <a:fontRef idx="minor">
            <a:schemeClr val="tx1"/>
          </a:fontRef>
        </p:style>
      </p:cxnSp>
      <p:sp>
        <p:nvSpPr>
          <p:cNvPr id="18" name="17 CuadroTexto"/>
          <p:cNvSpPr txBox="1"/>
          <p:nvPr/>
        </p:nvSpPr>
        <p:spPr>
          <a:xfrm>
            <a:off x="4299666" y="5036159"/>
            <a:ext cx="1568477"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000" dirty="0" smtClean="0">
                <a:latin typeface="Arial" pitchFamily="34" charset="0"/>
                <a:cs typeface="Arial" pitchFamily="34" charset="0"/>
              </a:rPr>
              <a:t>Económica</a:t>
            </a:r>
            <a:endParaRPr lang="es-EC" sz="2000" dirty="0">
              <a:latin typeface="Arial" pitchFamily="34" charset="0"/>
              <a:cs typeface="Arial" pitchFamily="34" charset="0"/>
            </a:endParaRPr>
          </a:p>
        </p:txBody>
      </p:sp>
      <p:cxnSp>
        <p:nvCxnSpPr>
          <p:cNvPr id="2062" name="2061 Conector recto"/>
          <p:cNvCxnSpPr/>
          <p:nvPr/>
        </p:nvCxnSpPr>
        <p:spPr>
          <a:xfrm>
            <a:off x="4463988" y="5432669"/>
            <a:ext cx="0" cy="521998"/>
          </a:xfrm>
          <a:prstGeom prst="line">
            <a:avLst/>
          </a:prstGeom>
        </p:spPr>
        <p:style>
          <a:lnRef idx="2">
            <a:schemeClr val="dk1"/>
          </a:lnRef>
          <a:fillRef idx="0">
            <a:schemeClr val="dk1"/>
          </a:fillRef>
          <a:effectRef idx="1">
            <a:schemeClr val="dk1"/>
          </a:effectRef>
          <a:fontRef idx="minor">
            <a:schemeClr val="tx1"/>
          </a:fontRef>
        </p:style>
      </p:cxnSp>
      <p:cxnSp>
        <p:nvCxnSpPr>
          <p:cNvPr id="2064" name="2063 Conector recto"/>
          <p:cNvCxnSpPr>
            <a:stCxn id="20" idx="3"/>
            <a:endCxn id="22" idx="1"/>
          </p:cNvCxnSpPr>
          <p:nvPr/>
        </p:nvCxnSpPr>
        <p:spPr>
          <a:xfrm>
            <a:off x="3960110" y="5954667"/>
            <a:ext cx="90830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31026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rmAutofit/>
          </a:bodyPr>
          <a:lstStyle/>
          <a:p>
            <a:r>
              <a:rPr lang="es-EC" sz="3200" dirty="0" smtClean="0">
                <a:latin typeface="Arial" pitchFamily="34" charset="0"/>
                <a:cs typeface="Arial" pitchFamily="34" charset="0"/>
              </a:rPr>
              <a:t>Riesgos </a:t>
            </a:r>
            <a:endParaRPr lang="es-EC" sz="32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noGrp="1"/>
          </p:cNvSpPr>
          <p:nvPr>
            <p:ph idx="1"/>
          </p:nvPr>
        </p:nvSpPr>
        <p:spPr>
          <a:xfrm>
            <a:off x="457200" y="1600201"/>
            <a:ext cx="8315312" cy="132474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400" dirty="0">
                <a:latin typeface="Arial" pitchFamily="34" charset="0"/>
                <a:cs typeface="Arial" pitchFamily="34" charset="0"/>
              </a:rPr>
              <a:t>Un riesgo se considera a una determinada probabilidad de ocurrencia de un evento ocasionado por la naturaleza o por acción de hombre intencional o fortuito, y que pone en peligro la integridad de la persona y de los bienes materiales, con severidad y deterioros significativos. (Flor, 2005)</a:t>
            </a:r>
            <a:r>
              <a:rPr lang="es-EC" sz="2400" dirty="0" smtClean="0">
                <a:latin typeface="Arial" pitchFamily="34" charset="0"/>
                <a:cs typeface="Arial" pitchFamily="34" charset="0"/>
              </a:rPr>
              <a:t>.</a:t>
            </a:r>
            <a:endParaRPr lang="es-EC" sz="2400" dirty="0">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241718740"/>
              </p:ext>
            </p:extLst>
          </p:nvPr>
        </p:nvGraphicFramePr>
        <p:xfrm>
          <a:off x="179512" y="2924944"/>
          <a:ext cx="8784976" cy="2536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9519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Causas de los riesgos antrópicos</a:t>
            </a:r>
            <a:endParaRPr lang="es-EC" sz="28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597584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Darwin Tapia\Desktop\DEFENSA DE TESIS\lseguridad2-231x3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6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5472608" cy="1143000"/>
          </a:xfrm>
        </p:spPr>
        <p:txBody>
          <a:bodyPr>
            <a:noAutofit/>
          </a:bodyPr>
          <a:lstStyle/>
          <a:p>
            <a:r>
              <a:rPr lang="es-EC" sz="2800" dirty="0" smtClean="0">
                <a:latin typeface="Arial" pitchFamily="34" charset="0"/>
                <a:cs typeface="Arial" pitchFamily="34" charset="0"/>
              </a:rPr>
              <a:t>Marco conceptual y legal</a:t>
            </a:r>
            <a:endParaRPr lang="es-EC" sz="2800" dirty="0">
              <a:latin typeface="Arial" pitchFamily="34" charset="0"/>
              <a:cs typeface="Arial" pitchFamily="34" charset="0"/>
            </a:endParaRPr>
          </a:p>
        </p:txBody>
      </p:sp>
      <p:pic>
        <p:nvPicPr>
          <p:cNvPr id="5" name="Picture 2" descr="C:\Users\Darwin Tapia\Desktop\DEFENSA DE TESIS\lseguridad2-231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4325" y="260648"/>
            <a:ext cx="140818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rwin Tapia\Desktop\DEFENSA DE TESIS\D8_89Lg4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1224136"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1520570904"/>
              </p:ext>
            </p:extLst>
          </p:nvPr>
        </p:nvGraphicFramePr>
        <p:xfrm>
          <a:off x="457200" y="1600200"/>
          <a:ext cx="8229600" cy="5059680"/>
        </p:xfrm>
        <a:graphic>
          <a:graphicData uri="http://schemas.openxmlformats.org/drawingml/2006/table">
            <a:tbl>
              <a:tblPr firstRow="1" bandRow="1">
                <a:tableStyleId>{5C22544A-7EE6-4342-B048-85BDC9FD1C3A}</a:tableStyleId>
              </a:tblPr>
              <a:tblGrid>
                <a:gridCol w="4114800"/>
                <a:gridCol w="4114800"/>
              </a:tblGrid>
              <a:tr h="380065">
                <a:tc>
                  <a:txBody>
                    <a:bodyPr/>
                    <a:lstStyle/>
                    <a:p>
                      <a:r>
                        <a:rPr lang="es-EC" sz="2000" dirty="0" smtClean="0">
                          <a:latin typeface="Arial" pitchFamily="34" charset="0"/>
                          <a:cs typeface="Arial" pitchFamily="34" charset="0"/>
                        </a:rPr>
                        <a:t>Conceptual </a:t>
                      </a:r>
                      <a:endParaRPr lang="es-EC" dirty="0">
                        <a:latin typeface="Arial" pitchFamily="34" charset="0"/>
                        <a:cs typeface="Arial" pitchFamily="34" charset="0"/>
                      </a:endParaRPr>
                    </a:p>
                  </a:txBody>
                  <a:tcPr/>
                </a:tc>
                <a:tc>
                  <a:txBody>
                    <a:bodyPr/>
                    <a:lstStyle/>
                    <a:p>
                      <a:r>
                        <a:rPr lang="es-EC" sz="2000" dirty="0" smtClean="0">
                          <a:latin typeface="Arial" pitchFamily="34" charset="0"/>
                          <a:cs typeface="Arial" pitchFamily="34" charset="0"/>
                        </a:rPr>
                        <a:t>Legal </a:t>
                      </a:r>
                      <a:endParaRPr lang="es-EC" sz="2000" dirty="0">
                        <a:latin typeface="Arial" pitchFamily="34" charset="0"/>
                        <a:cs typeface="Arial" pitchFamily="34" charset="0"/>
                      </a:endParaRPr>
                    </a:p>
                  </a:txBody>
                  <a:tcPr/>
                </a:tc>
              </a:tr>
              <a:tr h="4473071">
                <a:tc>
                  <a:txBody>
                    <a:bodyPr/>
                    <a:lstStyle/>
                    <a:p>
                      <a:r>
                        <a:rPr lang="es-EC" sz="2000" dirty="0" smtClean="0">
                          <a:latin typeface="Arial" pitchFamily="34" charset="0"/>
                          <a:cs typeface="Arial" pitchFamily="34" charset="0"/>
                        </a:rPr>
                        <a:t>Amenaza </a:t>
                      </a:r>
                    </a:p>
                    <a:p>
                      <a:r>
                        <a:rPr lang="es-EC" sz="2000" dirty="0" smtClean="0">
                          <a:latin typeface="Arial" pitchFamily="34" charset="0"/>
                          <a:cs typeface="Arial" pitchFamily="34" charset="0"/>
                        </a:rPr>
                        <a:t>Asaltos</a:t>
                      </a:r>
                    </a:p>
                    <a:p>
                      <a:r>
                        <a:rPr lang="es-EC" sz="2000" dirty="0" smtClean="0">
                          <a:latin typeface="Arial" pitchFamily="34" charset="0"/>
                          <a:cs typeface="Arial" pitchFamily="34" charset="0"/>
                        </a:rPr>
                        <a:t>Consumo</a:t>
                      </a:r>
                      <a:r>
                        <a:rPr lang="es-EC" sz="2000" baseline="0" dirty="0" smtClean="0">
                          <a:latin typeface="Arial" pitchFamily="34" charset="0"/>
                          <a:cs typeface="Arial" pitchFamily="34" charset="0"/>
                        </a:rPr>
                        <a:t> de drogas</a:t>
                      </a:r>
                    </a:p>
                    <a:p>
                      <a:r>
                        <a:rPr lang="es-EC" sz="2000" baseline="0" dirty="0" smtClean="0">
                          <a:latin typeface="Arial" pitchFamily="34" charset="0"/>
                          <a:cs typeface="Arial" pitchFamily="34" charset="0"/>
                        </a:rPr>
                        <a:t>Desastre</a:t>
                      </a:r>
                    </a:p>
                    <a:p>
                      <a:r>
                        <a:rPr lang="es-EC" sz="2000" baseline="0" dirty="0" smtClean="0">
                          <a:latin typeface="Arial" pitchFamily="34" charset="0"/>
                          <a:cs typeface="Arial" pitchFamily="34" charset="0"/>
                        </a:rPr>
                        <a:t>Drogadicción</a:t>
                      </a:r>
                    </a:p>
                    <a:p>
                      <a:r>
                        <a:rPr lang="es-EC" sz="2000" baseline="0" dirty="0" smtClean="0">
                          <a:latin typeface="Arial" pitchFamily="34" charset="0"/>
                          <a:cs typeface="Arial" pitchFamily="34" charset="0"/>
                        </a:rPr>
                        <a:t>Extorsión</a:t>
                      </a:r>
                    </a:p>
                    <a:p>
                      <a:r>
                        <a:rPr lang="es-EC" sz="2000" baseline="0" dirty="0" smtClean="0">
                          <a:latin typeface="Arial" pitchFamily="34" charset="0"/>
                          <a:cs typeface="Arial" pitchFamily="34" charset="0"/>
                        </a:rPr>
                        <a:t>Peligro</a:t>
                      </a:r>
                    </a:p>
                    <a:p>
                      <a:r>
                        <a:rPr lang="es-EC" sz="2000" baseline="0" dirty="0" smtClean="0">
                          <a:latin typeface="Arial" pitchFamily="34" charset="0"/>
                          <a:cs typeface="Arial" pitchFamily="34" charset="0"/>
                        </a:rPr>
                        <a:t>Riesgo</a:t>
                      </a:r>
                    </a:p>
                    <a:p>
                      <a:r>
                        <a:rPr lang="es-EC" sz="2000" baseline="0" dirty="0" smtClean="0">
                          <a:latin typeface="Arial" pitchFamily="34" charset="0"/>
                          <a:cs typeface="Arial" pitchFamily="34" charset="0"/>
                        </a:rPr>
                        <a:t>Riesgo antrópico</a:t>
                      </a:r>
                    </a:p>
                    <a:p>
                      <a:r>
                        <a:rPr lang="es-EC" sz="2000" baseline="0" dirty="0" smtClean="0">
                          <a:latin typeface="Arial" pitchFamily="34" charset="0"/>
                          <a:cs typeface="Arial" pitchFamily="34" charset="0"/>
                        </a:rPr>
                        <a:t>Robo</a:t>
                      </a:r>
                    </a:p>
                    <a:p>
                      <a:r>
                        <a:rPr lang="es-EC" sz="2000" baseline="0" dirty="0" smtClean="0">
                          <a:latin typeface="Arial" pitchFamily="34" charset="0"/>
                          <a:cs typeface="Arial" pitchFamily="34" charset="0"/>
                        </a:rPr>
                        <a:t>Seguridad</a:t>
                      </a:r>
                    </a:p>
                    <a:p>
                      <a:r>
                        <a:rPr lang="es-EC" sz="2000" baseline="0" dirty="0" smtClean="0">
                          <a:latin typeface="Arial" pitchFamily="34" charset="0"/>
                          <a:cs typeface="Arial" pitchFamily="34" charset="0"/>
                        </a:rPr>
                        <a:t>Violencia</a:t>
                      </a:r>
                    </a:p>
                    <a:p>
                      <a:r>
                        <a:rPr lang="es-EC" sz="2000" baseline="0" dirty="0" smtClean="0">
                          <a:latin typeface="Arial" pitchFamily="34" charset="0"/>
                          <a:cs typeface="Arial" pitchFamily="34" charset="0"/>
                        </a:rPr>
                        <a:t>vulnerabilidad </a:t>
                      </a:r>
                    </a:p>
                    <a:p>
                      <a:endParaRPr lang="es-EC" sz="2000" dirty="0" smtClean="0">
                        <a:latin typeface="Arial" pitchFamily="34" charset="0"/>
                        <a:cs typeface="Arial" pitchFamily="34" charset="0"/>
                      </a:endParaRPr>
                    </a:p>
                    <a:p>
                      <a:endParaRPr lang="es-EC" sz="2000" dirty="0">
                        <a:latin typeface="Arial" pitchFamily="34" charset="0"/>
                        <a:cs typeface="Arial" pitchFamily="34" charset="0"/>
                      </a:endParaRPr>
                    </a:p>
                  </a:txBody>
                  <a:tcPr/>
                </a:tc>
                <a:tc>
                  <a:txBody>
                    <a:bodyPr/>
                    <a:lstStyle/>
                    <a:p>
                      <a:pPr marL="342900" indent="-342900">
                        <a:buFont typeface="Arial" pitchFamily="34" charset="0"/>
                        <a:buChar char="•"/>
                      </a:pPr>
                      <a:r>
                        <a:rPr lang="es-EC" sz="2000" kern="1200" dirty="0" smtClean="0">
                          <a:solidFill>
                            <a:schemeClr val="dk1"/>
                          </a:solidFill>
                          <a:effectLst/>
                          <a:latin typeface="Arial" pitchFamily="34" charset="0"/>
                          <a:ea typeface="+mn-ea"/>
                          <a:cs typeface="Arial" pitchFamily="34" charset="0"/>
                        </a:rPr>
                        <a:t>Artículo 389 de la Constitución de la república del Ecuador</a:t>
                      </a:r>
                    </a:p>
                    <a:p>
                      <a:pPr marL="342900" indent="-342900">
                        <a:buFont typeface="Arial" pitchFamily="34" charset="0"/>
                        <a:buChar char="•"/>
                      </a:pPr>
                      <a:r>
                        <a:rPr lang="es-EC" sz="2000" kern="1200" dirty="0" smtClean="0">
                          <a:solidFill>
                            <a:schemeClr val="dk1"/>
                          </a:solidFill>
                          <a:effectLst/>
                          <a:latin typeface="Arial" pitchFamily="34" charset="0"/>
                          <a:ea typeface="+mn-ea"/>
                          <a:cs typeface="Arial" pitchFamily="34" charset="0"/>
                        </a:rPr>
                        <a:t>Artículo 1 de la Ley de Seguridad Publica y del Estado </a:t>
                      </a:r>
                    </a:p>
                    <a:p>
                      <a:pPr marL="342900" indent="-342900">
                        <a:buFont typeface="Arial" pitchFamily="34" charset="0"/>
                        <a:buChar char="•"/>
                      </a:pPr>
                      <a:r>
                        <a:rPr lang="es-EC" sz="2000" kern="1200" dirty="0" smtClean="0">
                          <a:solidFill>
                            <a:schemeClr val="dk1"/>
                          </a:solidFill>
                          <a:effectLst/>
                          <a:latin typeface="Arial" pitchFamily="34" charset="0"/>
                          <a:ea typeface="+mn-ea"/>
                          <a:cs typeface="Arial" pitchFamily="34" charset="0"/>
                        </a:rPr>
                        <a:t>El Plan Nacional de Desarrollo 2017 – 2021 “Toda una Vida”</a:t>
                      </a:r>
                    </a:p>
                    <a:p>
                      <a:pPr marL="342900" indent="-342900">
                        <a:buFont typeface="Arial" pitchFamily="34" charset="0"/>
                        <a:buChar char="•"/>
                      </a:pPr>
                      <a:r>
                        <a:rPr lang="es-EC" sz="2000" kern="1200" dirty="0" smtClean="0">
                          <a:solidFill>
                            <a:schemeClr val="dk1"/>
                          </a:solidFill>
                          <a:effectLst/>
                          <a:latin typeface="Arial" pitchFamily="34" charset="0"/>
                          <a:ea typeface="+mn-ea"/>
                          <a:cs typeface="Arial" pitchFamily="34" charset="0"/>
                        </a:rPr>
                        <a:t>Art. 2 de los procesos de la Secretaría de Gestión de Riesgos</a:t>
                      </a:r>
                    </a:p>
                    <a:p>
                      <a:pPr marL="342900" indent="-342900">
                        <a:buFont typeface="Arial" pitchFamily="34" charset="0"/>
                        <a:buChar char="•"/>
                      </a:pPr>
                      <a:r>
                        <a:rPr lang="es-EC" sz="2000" kern="1200" dirty="0" smtClean="0">
                          <a:solidFill>
                            <a:schemeClr val="dk1"/>
                          </a:solidFill>
                          <a:effectLst/>
                          <a:latin typeface="Arial" pitchFamily="34" charset="0"/>
                          <a:ea typeface="+mn-ea"/>
                          <a:cs typeface="Arial" pitchFamily="34" charset="0"/>
                        </a:rPr>
                        <a:t>Art. 2. Política de Acuerdo MINEDUC-ME-2016-00096-A</a:t>
                      </a:r>
                    </a:p>
                    <a:p>
                      <a:pPr marL="342900" indent="-342900">
                        <a:buFont typeface="Arial" pitchFamily="34" charset="0"/>
                        <a:buChar char="•"/>
                      </a:pPr>
                      <a:endParaRPr lang="es-EC" sz="20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664173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1477</TotalTime>
  <Words>2215</Words>
  <Application>Microsoft Office PowerPoint</Application>
  <PresentationFormat>Presentación en pantalla (4:3)</PresentationFormat>
  <Paragraphs>287</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LOS RIESGOS DE ORIGEN ANTRÓPICO QUE PUEDEN AFECTAR A LA ESCUELA FISCAL MIXTA UNE, UBICADO EN LA PARROQUIA SANTA CECILIA, CIUDAD DE NUEVA LOJA, CANTÓN LAGO AGRIO, PROVINCIA DE SUCUMBÍOS. </vt:lpstr>
      <vt:lpstr>Planteamiento del problema</vt:lpstr>
      <vt:lpstr>Formulación del problema</vt:lpstr>
      <vt:lpstr>Delimitación</vt:lpstr>
      <vt:lpstr>Objetivos </vt:lpstr>
      <vt:lpstr>Marco teórico</vt:lpstr>
      <vt:lpstr>Riesgos </vt:lpstr>
      <vt:lpstr>Causas de los riesgos antrópicos</vt:lpstr>
      <vt:lpstr>Marco conceptual y legal</vt:lpstr>
      <vt:lpstr>Elaboración de interrogantes</vt:lpstr>
      <vt:lpstr>Metodología </vt:lpstr>
      <vt:lpstr>Población y muestra</vt:lpstr>
      <vt:lpstr>Instrumentos aplicados</vt:lpstr>
      <vt:lpstr>Análisis de los resultados </vt:lpstr>
      <vt:lpstr>Análisis de los resultados  </vt:lpstr>
      <vt:lpstr>Encuesta dirigida a los estudiantes </vt:lpstr>
      <vt:lpstr>Encuesta dirigida a los estudiantes </vt:lpstr>
      <vt:lpstr>Encuesta dirigida a los docentes</vt:lpstr>
      <vt:lpstr>Encuesta dirigida a los docentes</vt:lpstr>
      <vt:lpstr>Encuesta dirigida a los docentes</vt:lpstr>
      <vt:lpstr>Método para determinar el nivel de afectación de los riesgos antrópicos </vt:lpstr>
      <vt:lpstr>Método Mosler </vt:lpstr>
      <vt:lpstr>Conclusiones </vt:lpstr>
      <vt:lpstr>Recomendaciones  </vt:lpstr>
      <vt:lpstr>Propuesta   </vt:lpstr>
      <vt:lpstr>Equipos del comité de seguridad</vt:lpstr>
      <vt:lpstr>Tarea y responsabilidad del equipo de seguridad N° 1</vt:lpstr>
      <vt:lpstr>Tarea y responsabilidad del equipo de seguridad N° 2</vt:lpstr>
      <vt:lpstr>Tarea y responsabilidad del equipo de seguridad N° 3</vt:lpstr>
      <vt:lpstr>Salida a zonas de segura</vt:lpstr>
      <vt:lpstr>Plan de acción </vt:lpstr>
      <vt:lpstr>Presupuesto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Darwin Tapia</dc:creator>
  <cp:lastModifiedBy>Darwin Tapia</cp:lastModifiedBy>
  <cp:revision>103</cp:revision>
  <dcterms:created xsi:type="dcterms:W3CDTF">2018-08-06T16:20:38Z</dcterms:created>
  <dcterms:modified xsi:type="dcterms:W3CDTF">2018-08-15T10:12:43Z</dcterms:modified>
</cp:coreProperties>
</file>