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7" r:id="rId2"/>
    <p:sldId id="258" r:id="rId3"/>
    <p:sldId id="259" r:id="rId4"/>
    <p:sldId id="260" r:id="rId5"/>
    <p:sldId id="261" r:id="rId6"/>
    <p:sldId id="262" r:id="rId7"/>
    <p:sldId id="306" r:id="rId8"/>
    <p:sldId id="269" r:id="rId9"/>
    <p:sldId id="274" r:id="rId10"/>
    <p:sldId id="273" r:id="rId11"/>
    <p:sldId id="309" r:id="rId12"/>
    <p:sldId id="310" r:id="rId13"/>
    <p:sldId id="283" r:id="rId14"/>
    <p:sldId id="320" r:id="rId15"/>
    <p:sldId id="321" r:id="rId16"/>
    <p:sldId id="311" r:id="rId17"/>
    <p:sldId id="312" r:id="rId18"/>
    <p:sldId id="313" r:id="rId19"/>
    <p:sldId id="314" r:id="rId20"/>
    <p:sldId id="315" r:id="rId21"/>
    <p:sldId id="301" r:id="rId22"/>
    <p:sldId id="316" r:id="rId23"/>
    <p:sldId id="317" r:id="rId24"/>
    <p:sldId id="318" r:id="rId25"/>
    <p:sldId id="319" r:id="rId26"/>
    <p:sldId id="300" r:id="rId27"/>
    <p:sldId id="303" r:id="rId28"/>
    <p:sldId id="265" r:id="rId29"/>
    <p:sldId id="266" r:id="rId30"/>
    <p:sldId id="291" r:id="rId31"/>
    <p:sldId id="267" r:id="rId32"/>
    <p:sldId id="305"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o" initials="P" lastIdx="1" clrIdx="0">
    <p:extLst>
      <p:ext uri="{19B8F6BF-5375-455C-9EA6-DF929625EA0E}">
        <p15:presenceInfo xmlns:p15="http://schemas.microsoft.com/office/powerpoint/2012/main" userId="Pa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532" autoAdjust="0"/>
  </p:normalViewPr>
  <p:slideViewPr>
    <p:cSldViewPr snapToGrid="0">
      <p:cViewPr varScale="1">
        <p:scale>
          <a:sx n="37" d="100"/>
          <a:sy n="37" d="100"/>
        </p:scale>
        <p:origin x="1140"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To\Desktop\ANEXOS%20TESIS%20CRUZ_LEON\ANALISIS%20DESCRIPTIV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1D0-4DBE-9E8B-D45F70CCAF67}"/>
              </c:ext>
            </c:extLst>
          </c:dPt>
          <c:dPt>
            <c:idx val="1"/>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1D0-4DBE-9E8B-D45F70CCAF67}"/>
              </c:ext>
            </c:extLst>
          </c:dPt>
          <c:dPt>
            <c:idx val="2"/>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1D0-4DBE-9E8B-D45F70CCAF67}"/>
              </c:ext>
            </c:extLst>
          </c:dPt>
          <c:dPt>
            <c:idx val="3"/>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1D0-4DBE-9E8B-D45F70CCAF67}"/>
              </c:ext>
            </c:extLst>
          </c:dPt>
          <c:dPt>
            <c:idx val="4"/>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1D0-4DBE-9E8B-D45F70CCAF67}"/>
              </c:ext>
            </c:extLst>
          </c:dPt>
          <c:dPt>
            <c:idx val="5"/>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1D0-4DBE-9E8B-D45F70CCAF67}"/>
              </c:ext>
            </c:extLst>
          </c:dPt>
          <c:dPt>
            <c:idx val="6"/>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1D0-4DBE-9E8B-D45F70CCAF6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Dscrp. Usuario'!$A$557:$A$563</c:f>
              <c:strCache>
                <c:ptCount val="7"/>
                <c:pt idx="0">
                  <c:v>INMEDIATO</c:v>
                </c:pt>
                <c:pt idx="1">
                  <c:v>5 MIN - 59 MIN</c:v>
                </c:pt>
                <c:pt idx="2">
                  <c:v>1 HORA - 23 HORAS</c:v>
                </c:pt>
                <c:pt idx="3">
                  <c:v>1 DIA - 5 DIAS</c:v>
                </c:pt>
                <c:pt idx="4">
                  <c:v>1 SEMANA - 3 SEMANAS</c:v>
                </c:pt>
                <c:pt idx="5">
                  <c:v>1 MES - 2 MESES</c:v>
                </c:pt>
                <c:pt idx="6">
                  <c:v>&gt; 2 MESES</c:v>
                </c:pt>
              </c:strCache>
            </c:strRef>
          </c:cat>
          <c:val>
            <c:numRef>
              <c:f>'A. Dscrp. Usuario'!$C$557:$C$563</c:f>
              <c:numCache>
                <c:formatCode>0%</c:formatCode>
                <c:ptCount val="7"/>
                <c:pt idx="0">
                  <c:v>6.3E-2</c:v>
                </c:pt>
                <c:pt idx="1">
                  <c:v>0.20799999999999999</c:v>
                </c:pt>
                <c:pt idx="2">
                  <c:v>2.9000000000000001E-2</c:v>
                </c:pt>
                <c:pt idx="3">
                  <c:v>0.25</c:v>
                </c:pt>
                <c:pt idx="4">
                  <c:v>0.13300000000000001</c:v>
                </c:pt>
                <c:pt idx="5">
                  <c:v>0.26800000000000002</c:v>
                </c:pt>
                <c:pt idx="6">
                  <c:v>4.9000000000000002E-2</c:v>
                </c:pt>
              </c:numCache>
            </c:numRef>
          </c:val>
          <c:extLst>
            <c:ext xmlns:c16="http://schemas.microsoft.com/office/drawing/2014/chart" uri="{C3380CC4-5D6E-409C-BE32-E72D297353CC}">
              <c16:uniqueId val="{0000000E-41D0-4DBE-9E8B-D45F70CCAF67}"/>
            </c:ext>
          </c:extLst>
        </c:ser>
        <c:dLbls>
          <c:showLegendKey val="0"/>
          <c:showVal val="0"/>
          <c:showCatName val="0"/>
          <c:showSerName val="0"/>
          <c:showPercent val="0"/>
          <c:showBubbleSize val="0"/>
        </c:dLbls>
        <c:gapWidth val="100"/>
        <c:axId val="1540652591"/>
        <c:axId val="1562663135"/>
      </c:barChart>
      <c:valAx>
        <c:axId val="156266313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MX"/>
          </a:p>
        </c:txPr>
        <c:crossAx val="1540652591"/>
        <c:crosses val="autoZero"/>
        <c:crossBetween val="between"/>
      </c:valAx>
      <c:catAx>
        <c:axId val="1540652591"/>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MX"/>
          </a:p>
        </c:txPr>
        <c:crossAx val="15626631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DCA6-55C3-4057-B1E7-721E74E073BE}" type="doc">
      <dgm:prSet loTypeId="urn:microsoft.com/office/officeart/2005/8/layout/process5" loCatId="process" qsTypeId="urn:microsoft.com/office/officeart/2005/8/quickstyle/simple2" qsCatId="simple" csTypeId="urn:microsoft.com/office/officeart/2005/8/colors/accent0_1" csCatId="mainScheme" phldr="1"/>
      <dgm:spPr/>
      <dgm:t>
        <a:bodyPr/>
        <a:lstStyle/>
        <a:p>
          <a:endParaRPr lang="es-ES"/>
        </a:p>
      </dgm:t>
    </dgm:pt>
    <dgm:pt modelId="{1199F38F-140A-41E3-BBB1-39A40D9C0838}">
      <dgm:prSet phldrT="[Texto]" custT="1"/>
      <dgm:spPr/>
      <dgm:t>
        <a:bodyPr/>
        <a:lstStyle/>
        <a:p>
          <a:r>
            <a:rPr lang="es-EC" sz="1800" dirty="0">
              <a:latin typeface="Times New Roman" panose="02020603050405020304" pitchFamily="18" charset="0"/>
              <a:cs typeface="Times New Roman" panose="02020603050405020304" pitchFamily="18" charset="0"/>
            </a:rPr>
            <a:t>La Constitución de la Republica del Ecuador en su articulo 32, dispone: “La salud es un derecho que garantiza el Estado (…)”</a:t>
          </a:r>
          <a:endParaRPr lang="es-ES" sz="1800" dirty="0">
            <a:latin typeface="Times New Roman" panose="02020603050405020304" pitchFamily="18" charset="0"/>
            <a:cs typeface="Times New Roman" panose="02020603050405020304" pitchFamily="18" charset="0"/>
          </a:endParaRPr>
        </a:p>
      </dgm:t>
    </dgm:pt>
    <dgm:pt modelId="{69D2D1A0-FCCF-4E72-AF16-98B7AF520E63}" type="parTrans" cxnId="{F784D97B-8258-4896-A5D7-A262093E6830}">
      <dgm:prSet/>
      <dgm:spPr/>
      <dgm:t>
        <a:bodyPr/>
        <a:lstStyle/>
        <a:p>
          <a:endParaRPr lang="es-ES" sz="2000">
            <a:latin typeface="Times New Roman" panose="02020603050405020304" pitchFamily="18" charset="0"/>
            <a:cs typeface="Times New Roman" panose="02020603050405020304" pitchFamily="18" charset="0"/>
          </a:endParaRPr>
        </a:p>
      </dgm:t>
    </dgm:pt>
    <dgm:pt modelId="{4F8B4433-6C4E-4C6A-A614-DDF62D5E4F37}" type="sibTrans" cxnId="{F784D97B-8258-4896-A5D7-A262093E6830}">
      <dgm:prSet custT="1"/>
      <dgm:spPr/>
      <dgm:t>
        <a:bodyPr/>
        <a:lstStyle/>
        <a:p>
          <a:endParaRPr lang="es-ES" sz="2400">
            <a:latin typeface="Times New Roman" panose="02020603050405020304" pitchFamily="18" charset="0"/>
            <a:cs typeface="Times New Roman" panose="02020603050405020304" pitchFamily="18" charset="0"/>
          </a:endParaRPr>
        </a:p>
      </dgm:t>
    </dgm:pt>
    <dgm:pt modelId="{F67FE6C8-40D4-4FCA-BA23-CACD71D73FCC}">
      <dgm:prSet custT="1"/>
      <dgm:spPr/>
      <dgm:t>
        <a:bodyPr/>
        <a:lstStyle/>
        <a:p>
          <a:r>
            <a:rPr lang="es-EC" sz="1800" dirty="0">
              <a:latin typeface="Times New Roman" panose="02020603050405020304" pitchFamily="18" charset="0"/>
              <a:cs typeface="Times New Roman" panose="02020603050405020304" pitchFamily="18" charset="0"/>
            </a:rPr>
            <a:t>En 2012, el Ministerio de Salud Pública desconcentra su gestión administrativa en zonas y distritos, que funcionan en base a los lineamientos nacionales y se adaptan a su realidad territorial </a:t>
          </a:r>
        </a:p>
      </dgm:t>
    </dgm:pt>
    <dgm:pt modelId="{EE74D698-8C08-4F0A-A1F7-925919B45B35}" type="parTrans" cxnId="{05B3EEF3-6C53-43A2-8A33-CB2957AC21AF}">
      <dgm:prSet/>
      <dgm:spPr/>
      <dgm:t>
        <a:bodyPr/>
        <a:lstStyle/>
        <a:p>
          <a:endParaRPr lang="es-ES" sz="2000">
            <a:latin typeface="Times New Roman" panose="02020603050405020304" pitchFamily="18" charset="0"/>
            <a:cs typeface="Times New Roman" panose="02020603050405020304" pitchFamily="18" charset="0"/>
          </a:endParaRPr>
        </a:p>
      </dgm:t>
    </dgm:pt>
    <dgm:pt modelId="{5ACD1E14-92D3-4FFC-AF33-40E5966228DB}" type="sibTrans" cxnId="{05B3EEF3-6C53-43A2-8A33-CB2957AC21AF}">
      <dgm:prSet custT="1"/>
      <dgm:spPr/>
      <dgm:t>
        <a:bodyPr/>
        <a:lstStyle/>
        <a:p>
          <a:endParaRPr lang="es-ES" sz="2400">
            <a:latin typeface="Times New Roman" panose="02020603050405020304" pitchFamily="18" charset="0"/>
            <a:cs typeface="Times New Roman" panose="02020603050405020304" pitchFamily="18" charset="0"/>
          </a:endParaRPr>
        </a:p>
      </dgm:t>
    </dgm:pt>
    <dgm:pt modelId="{36B962A2-0CB0-48BA-83DA-8D33E61B506D}">
      <dgm:prSet custT="1"/>
      <dgm:spPr/>
      <dgm:t>
        <a:bodyPr/>
        <a:lstStyle/>
        <a:p>
          <a:r>
            <a:rPr lang="es-EC" sz="1800">
              <a:latin typeface="Times New Roman" panose="02020603050405020304" pitchFamily="18" charset="0"/>
              <a:cs typeface="Times New Roman" panose="02020603050405020304" pitchFamily="18" charset="0"/>
            </a:rPr>
            <a:t>En 2012, se establece como nuevo sistema de salud publica el Modelo de Atención Integral de Salud (MAIS).</a:t>
          </a:r>
          <a:endParaRPr lang="es-EC" sz="180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87E9387E-BEA3-496A-A0A9-587C95019C53}">
      <dgm:prSet custT="1"/>
      <dgm:spPr/>
      <dgm:t>
        <a:bodyPr/>
        <a:lstStyle/>
        <a:p>
          <a:r>
            <a:rPr lang="es-EC" sz="1800" dirty="0">
              <a:latin typeface="Times New Roman" panose="02020603050405020304" pitchFamily="18" charset="0"/>
              <a:cs typeface="Times New Roman" panose="02020603050405020304" pitchFamily="18" charset="0"/>
            </a:rPr>
            <a:t>En 2013, se emite el Estatuto Orgánico de Gestión Organizacional por Procesos de los Establecimientos de Salud del Primer Nivel de Atención del MSP.</a:t>
          </a:r>
        </a:p>
      </dgm:t>
    </dgm:pt>
    <dgm:pt modelId="{D21DABDC-29F2-4004-AD40-E6DB1F465B1C}" type="parTrans" cxnId="{7099F391-0E97-4117-A82C-6BC66D25ADBD}">
      <dgm:prSet/>
      <dgm:spPr/>
      <dgm:t>
        <a:bodyPr/>
        <a:lstStyle/>
        <a:p>
          <a:endParaRPr lang="es-ES" sz="2000">
            <a:latin typeface="Times New Roman" panose="02020603050405020304" pitchFamily="18" charset="0"/>
            <a:cs typeface="Times New Roman" panose="02020603050405020304" pitchFamily="18" charset="0"/>
          </a:endParaRPr>
        </a:p>
      </dgm:t>
    </dgm:pt>
    <dgm:pt modelId="{35A66E05-D64F-4D1F-A4BC-67D56A5C8C76}" type="sibTrans" cxnId="{7099F391-0E97-4117-A82C-6BC66D25ADBD}">
      <dgm:prSet custT="1"/>
      <dgm:spPr/>
      <dgm:t>
        <a:bodyPr/>
        <a:lstStyle/>
        <a:p>
          <a:endParaRPr lang="es-ES" sz="2400">
            <a:latin typeface="Times New Roman" panose="02020603050405020304" pitchFamily="18" charset="0"/>
            <a:cs typeface="Times New Roman" panose="02020603050405020304" pitchFamily="18" charset="0"/>
          </a:endParaRPr>
        </a:p>
      </dgm:t>
    </dgm:pt>
    <dgm:pt modelId="{8C111AE1-1D8F-41ED-8827-F1B90BB6EE05}">
      <dgm:prSet custT="1"/>
      <dgm:spPr/>
      <dgm:t>
        <a:bodyPr/>
        <a:lstStyle/>
        <a:p>
          <a:r>
            <a:rPr lang="es-EC" sz="1800" dirty="0">
              <a:latin typeface="Times New Roman" panose="02020603050405020304" pitchFamily="18" charset="0"/>
              <a:cs typeface="Times New Roman" panose="02020603050405020304" pitchFamily="18" charset="0"/>
            </a:rPr>
            <a:t>(MAIS-FCI)  es  el  conjunto  de  estrategias,  normas,  procedimientos,  herramientas y  recursos que  al  complementarse,  organiza  el  Sistema  Nacional  de  Salud  para responder  a las  necesidades  de  salud  de  las  personas,  las  familias  y  la  comunidad  – el  entorno, permitiendo la integralidad en los niveles de atención en la red de salud</a:t>
          </a:r>
        </a:p>
      </dgm:t>
    </dgm:pt>
    <dgm:pt modelId="{AB8D0C05-FED7-4082-B77B-ABDDB043B028}" type="parTrans" cxnId="{5F54B3D7-8027-4DAD-8472-FABBCE406AE9}">
      <dgm:prSet/>
      <dgm:spPr/>
      <dgm:t>
        <a:bodyPr/>
        <a:lstStyle/>
        <a:p>
          <a:endParaRPr lang="es-ES" sz="2000">
            <a:latin typeface="Times New Roman" panose="02020603050405020304" pitchFamily="18" charset="0"/>
            <a:cs typeface="Times New Roman" panose="02020603050405020304" pitchFamily="18" charset="0"/>
          </a:endParaRPr>
        </a:p>
      </dgm:t>
    </dgm:pt>
    <dgm:pt modelId="{0A7635D9-E914-411D-84D3-FAF407A9B639}" type="sibTrans" cxnId="{5F54B3D7-8027-4DAD-8472-FABBCE406AE9}">
      <dgm:prSet/>
      <dgm:spPr/>
      <dgm:t>
        <a:bodyPr/>
        <a:lstStyle/>
        <a:p>
          <a:endParaRPr lang="es-ES" sz="2000">
            <a:latin typeface="Times New Roman" panose="02020603050405020304" pitchFamily="18" charset="0"/>
            <a:cs typeface="Times New Roman" panose="02020603050405020304" pitchFamily="18" charset="0"/>
          </a:endParaRPr>
        </a:p>
      </dgm:t>
    </dgm:pt>
    <dgm:pt modelId="{C48EB802-42E9-4846-96A3-0BC1AAF87D54}" type="pres">
      <dgm:prSet presAssocID="{6A67DCA6-55C3-4057-B1E7-721E74E073BE}" presName="diagram" presStyleCnt="0">
        <dgm:presLayoutVars>
          <dgm:dir/>
          <dgm:resizeHandles val="exact"/>
        </dgm:presLayoutVars>
      </dgm:prSet>
      <dgm:spPr/>
      <dgm:t>
        <a:bodyPr/>
        <a:lstStyle/>
        <a:p>
          <a:endParaRPr lang="es-ES"/>
        </a:p>
      </dgm:t>
    </dgm:pt>
    <dgm:pt modelId="{DEE64B79-1A2B-4660-8515-F1A9FD14EAD7}" type="pres">
      <dgm:prSet presAssocID="{1199F38F-140A-41E3-BBB1-39A40D9C0838}" presName="node" presStyleLbl="node1" presStyleIdx="0" presStyleCnt="5" custScaleX="149598" custScaleY="114561">
        <dgm:presLayoutVars>
          <dgm:bulletEnabled val="1"/>
        </dgm:presLayoutVars>
      </dgm:prSet>
      <dgm:spPr/>
      <dgm:t>
        <a:bodyPr/>
        <a:lstStyle/>
        <a:p>
          <a:endParaRPr lang="es-ES"/>
        </a:p>
      </dgm:t>
    </dgm:pt>
    <dgm:pt modelId="{8FCABBB8-32C8-41FF-A735-1B856E77DA6E}" type="pres">
      <dgm:prSet presAssocID="{4F8B4433-6C4E-4C6A-A614-DDF62D5E4F37}" presName="sibTrans" presStyleLbl="sibTrans2D1" presStyleIdx="0" presStyleCnt="4"/>
      <dgm:spPr/>
      <dgm:t>
        <a:bodyPr/>
        <a:lstStyle/>
        <a:p>
          <a:endParaRPr lang="es-ES"/>
        </a:p>
      </dgm:t>
    </dgm:pt>
    <dgm:pt modelId="{20E58459-8DAE-4E45-AA90-1F549AE76E83}" type="pres">
      <dgm:prSet presAssocID="{4F8B4433-6C4E-4C6A-A614-DDF62D5E4F37}" presName="connectorText" presStyleLbl="sibTrans2D1" presStyleIdx="0" presStyleCnt="4"/>
      <dgm:spPr/>
      <dgm:t>
        <a:bodyPr/>
        <a:lstStyle/>
        <a:p>
          <a:endParaRPr lang="es-ES"/>
        </a:p>
      </dgm:t>
    </dgm:pt>
    <dgm:pt modelId="{3B479CB0-CCCC-41D4-AFA7-BAD3491AB371}" type="pres">
      <dgm:prSet presAssocID="{F67FE6C8-40D4-4FCA-BA23-CACD71D73FCC}" presName="node" presStyleLbl="node1" presStyleIdx="1" presStyleCnt="5" custScaleX="162499" custScaleY="120402">
        <dgm:presLayoutVars>
          <dgm:bulletEnabled val="1"/>
        </dgm:presLayoutVars>
      </dgm:prSet>
      <dgm:spPr/>
      <dgm:t>
        <a:bodyPr/>
        <a:lstStyle/>
        <a:p>
          <a:endParaRPr lang="es-ES"/>
        </a:p>
      </dgm:t>
    </dgm:pt>
    <dgm:pt modelId="{032ECC96-46AD-47AF-A9AE-E20D43F38CDA}" type="pres">
      <dgm:prSet presAssocID="{5ACD1E14-92D3-4FFC-AF33-40E5966228DB}" presName="sibTrans" presStyleLbl="sibTrans2D1" presStyleIdx="1" presStyleCnt="4"/>
      <dgm:spPr/>
      <dgm:t>
        <a:bodyPr/>
        <a:lstStyle/>
        <a:p>
          <a:endParaRPr lang="es-ES"/>
        </a:p>
      </dgm:t>
    </dgm:pt>
    <dgm:pt modelId="{BA00FE1A-775E-485F-B167-A66E606DF892}" type="pres">
      <dgm:prSet presAssocID="{5ACD1E14-92D3-4FFC-AF33-40E5966228DB}" presName="connectorText" presStyleLbl="sibTrans2D1" presStyleIdx="1" presStyleCnt="4"/>
      <dgm:spPr/>
      <dgm:t>
        <a:bodyPr/>
        <a:lstStyle/>
        <a:p>
          <a:endParaRPr lang="es-ES"/>
        </a:p>
      </dgm:t>
    </dgm:pt>
    <dgm:pt modelId="{F74A5D90-07C4-404D-91DC-432E362A9750}" type="pres">
      <dgm:prSet presAssocID="{36B962A2-0CB0-48BA-83DA-8D33E61B506D}" presName="node" presStyleLbl="node1" presStyleIdx="2" presStyleCnt="5" custScaleX="141816">
        <dgm:presLayoutVars>
          <dgm:bulletEnabled val="1"/>
        </dgm:presLayoutVars>
      </dgm:prSet>
      <dgm:spPr/>
      <dgm:t>
        <a:bodyPr/>
        <a:lstStyle/>
        <a:p>
          <a:endParaRPr lang="es-ES"/>
        </a:p>
      </dgm:t>
    </dgm:pt>
    <dgm:pt modelId="{17938B8A-1937-444A-8EEC-9E5827EC2D7D}" type="pres">
      <dgm:prSet presAssocID="{BFD880BC-4AD4-4F3B-875C-2C2DB5DEC7A9}" presName="sibTrans" presStyleLbl="sibTrans2D1" presStyleIdx="2" presStyleCnt="4"/>
      <dgm:spPr/>
      <dgm:t>
        <a:bodyPr/>
        <a:lstStyle/>
        <a:p>
          <a:endParaRPr lang="es-ES"/>
        </a:p>
      </dgm:t>
    </dgm:pt>
    <dgm:pt modelId="{C9B2797F-92DA-49F5-B7BA-9F641F193E93}" type="pres">
      <dgm:prSet presAssocID="{BFD880BC-4AD4-4F3B-875C-2C2DB5DEC7A9}" presName="connectorText" presStyleLbl="sibTrans2D1" presStyleIdx="2" presStyleCnt="4"/>
      <dgm:spPr/>
      <dgm:t>
        <a:bodyPr/>
        <a:lstStyle/>
        <a:p>
          <a:endParaRPr lang="es-ES"/>
        </a:p>
      </dgm:t>
    </dgm:pt>
    <dgm:pt modelId="{FFCE4183-D45A-40C1-8FAB-3687A6EE15DC}" type="pres">
      <dgm:prSet presAssocID="{87E9387E-BEA3-496A-A0A9-587C95019C53}" presName="node" presStyleLbl="node1" presStyleIdx="3" presStyleCnt="5" custScaleX="147854" custScaleY="136555">
        <dgm:presLayoutVars>
          <dgm:bulletEnabled val="1"/>
        </dgm:presLayoutVars>
      </dgm:prSet>
      <dgm:spPr/>
      <dgm:t>
        <a:bodyPr/>
        <a:lstStyle/>
        <a:p>
          <a:endParaRPr lang="es-ES"/>
        </a:p>
      </dgm:t>
    </dgm:pt>
    <dgm:pt modelId="{0B3CA932-5131-4185-A316-45F1C492F388}" type="pres">
      <dgm:prSet presAssocID="{35A66E05-D64F-4D1F-A4BC-67D56A5C8C76}" presName="sibTrans" presStyleLbl="sibTrans2D1" presStyleIdx="3" presStyleCnt="4"/>
      <dgm:spPr/>
      <dgm:t>
        <a:bodyPr/>
        <a:lstStyle/>
        <a:p>
          <a:endParaRPr lang="es-ES"/>
        </a:p>
      </dgm:t>
    </dgm:pt>
    <dgm:pt modelId="{FB2C17D7-C6A2-448D-BACD-C15F2366840A}" type="pres">
      <dgm:prSet presAssocID="{35A66E05-D64F-4D1F-A4BC-67D56A5C8C76}" presName="connectorText" presStyleLbl="sibTrans2D1" presStyleIdx="3" presStyleCnt="4"/>
      <dgm:spPr/>
      <dgm:t>
        <a:bodyPr/>
        <a:lstStyle/>
        <a:p>
          <a:endParaRPr lang="es-ES"/>
        </a:p>
      </dgm:t>
    </dgm:pt>
    <dgm:pt modelId="{68818F1F-3DA7-4478-9E8F-EE7B43F36431}" type="pres">
      <dgm:prSet presAssocID="{8C111AE1-1D8F-41ED-8827-F1B90BB6EE05}" presName="node" presStyleLbl="node1" presStyleIdx="4" presStyleCnt="5" custScaleX="318074">
        <dgm:presLayoutVars>
          <dgm:bulletEnabled val="1"/>
        </dgm:presLayoutVars>
      </dgm:prSet>
      <dgm:spPr/>
      <dgm:t>
        <a:bodyPr/>
        <a:lstStyle/>
        <a:p>
          <a:endParaRPr lang="es-ES"/>
        </a:p>
      </dgm:t>
    </dgm:pt>
  </dgm:ptLst>
  <dgm:cxnLst>
    <dgm:cxn modelId="{F784D97B-8258-4896-A5D7-A262093E6830}" srcId="{6A67DCA6-55C3-4057-B1E7-721E74E073BE}" destId="{1199F38F-140A-41E3-BBB1-39A40D9C0838}" srcOrd="0" destOrd="0" parTransId="{69D2D1A0-FCCF-4E72-AF16-98B7AF520E63}" sibTransId="{4F8B4433-6C4E-4C6A-A614-DDF62D5E4F37}"/>
    <dgm:cxn modelId="{E0EEBC14-C373-4F29-B052-EE8C76CC2E62}" type="presOf" srcId="{87E9387E-BEA3-496A-A0A9-587C95019C53}" destId="{FFCE4183-D45A-40C1-8FAB-3687A6EE15DC}" srcOrd="0" destOrd="0" presId="urn:microsoft.com/office/officeart/2005/8/layout/process5"/>
    <dgm:cxn modelId="{5C6BB423-58F7-4D5A-8282-6AF2010C0FE5}" type="presOf" srcId="{4F8B4433-6C4E-4C6A-A614-DDF62D5E4F37}" destId="{8FCABBB8-32C8-41FF-A735-1B856E77DA6E}" srcOrd="0" destOrd="0" presId="urn:microsoft.com/office/officeart/2005/8/layout/process5"/>
    <dgm:cxn modelId="{43B995EB-AAA9-4160-9CF3-7114940E506F}" type="presOf" srcId="{36B962A2-0CB0-48BA-83DA-8D33E61B506D}" destId="{F74A5D90-07C4-404D-91DC-432E362A9750}" srcOrd="0" destOrd="0" presId="urn:microsoft.com/office/officeart/2005/8/layout/process5"/>
    <dgm:cxn modelId="{05B3EEF3-6C53-43A2-8A33-CB2957AC21AF}" srcId="{6A67DCA6-55C3-4057-B1E7-721E74E073BE}" destId="{F67FE6C8-40D4-4FCA-BA23-CACD71D73FCC}" srcOrd="1" destOrd="0" parTransId="{EE74D698-8C08-4F0A-A1F7-925919B45B35}" sibTransId="{5ACD1E14-92D3-4FFC-AF33-40E5966228DB}"/>
    <dgm:cxn modelId="{DCC58836-AB2D-4715-8D07-C381620D555D}" type="presOf" srcId="{5ACD1E14-92D3-4FFC-AF33-40E5966228DB}" destId="{032ECC96-46AD-47AF-A9AE-E20D43F38CDA}" srcOrd="0" destOrd="0" presId="urn:microsoft.com/office/officeart/2005/8/layout/process5"/>
    <dgm:cxn modelId="{260C3577-F1D6-4FBD-AC5F-29F800A3CE56}" type="presOf" srcId="{BFD880BC-4AD4-4F3B-875C-2C2DB5DEC7A9}" destId="{C9B2797F-92DA-49F5-B7BA-9F641F193E93}" srcOrd="1" destOrd="0" presId="urn:microsoft.com/office/officeart/2005/8/layout/process5"/>
    <dgm:cxn modelId="{137C8F2C-BC86-49AA-9557-287102A929CC}" type="presOf" srcId="{5ACD1E14-92D3-4FFC-AF33-40E5966228DB}" destId="{BA00FE1A-775E-485F-B167-A66E606DF892}" srcOrd="1" destOrd="0" presId="urn:microsoft.com/office/officeart/2005/8/layout/process5"/>
    <dgm:cxn modelId="{DB39929D-1FFA-451B-BCF2-17F3997BDE11}" type="presOf" srcId="{F67FE6C8-40D4-4FCA-BA23-CACD71D73FCC}" destId="{3B479CB0-CCCC-41D4-AFA7-BAD3491AB371}" srcOrd="0" destOrd="0" presId="urn:microsoft.com/office/officeart/2005/8/layout/process5"/>
    <dgm:cxn modelId="{65E1E8AF-3D52-4304-B1E3-E1DF7CA91996}" type="presOf" srcId="{35A66E05-D64F-4D1F-A4BC-67D56A5C8C76}" destId="{0B3CA932-5131-4185-A316-45F1C492F388}" srcOrd="0" destOrd="0" presId="urn:microsoft.com/office/officeart/2005/8/layout/process5"/>
    <dgm:cxn modelId="{7099F391-0E97-4117-A82C-6BC66D25ADBD}" srcId="{6A67DCA6-55C3-4057-B1E7-721E74E073BE}" destId="{87E9387E-BEA3-496A-A0A9-587C95019C53}" srcOrd="3" destOrd="0" parTransId="{D21DABDC-29F2-4004-AD40-E6DB1F465B1C}" sibTransId="{35A66E05-D64F-4D1F-A4BC-67D56A5C8C76}"/>
    <dgm:cxn modelId="{E364367E-09B2-4806-9C0F-A8C6B92AE403}" type="presOf" srcId="{8C111AE1-1D8F-41ED-8827-F1B90BB6EE05}" destId="{68818F1F-3DA7-4478-9E8F-EE7B43F36431}" srcOrd="0" destOrd="0" presId="urn:microsoft.com/office/officeart/2005/8/layout/process5"/>
    <dgm:cxn modelId="{8687B96D-CEEA-46FF-BD76-53478814EF58}" type="presOf" srcId="{BFD880BC-4AD4-4F3B-875C-2C2DB5DEC7A9}" destId="{17938B8A-1937-444A-8EEC-9E5827EC2D7D}" srcOrd="0" destOrd="0" presId="urn:microsoft.com/office/officeart/2005/8/layout/process5"/>
    <dgm:cxn modelId="{B94BDD8E-B25A-4D4C-A5B8-219E63A74163}" type="presOf" srcId="{35A66E05-D64F-4D1F-A4BC-67D56A5C8C76}" destId="{FB2C17D7-C6A2-448D-BACD-C15F2366840A}" srcOrd="1" destOrd="0" presId="urn:microsoft.com/office/officeart/2005/8/layout/process5"/>
    <dgm:cxn modelId="{6BEF774E-1666-4827-85BC-768F329209F8}" type="presOf" srcId="{1199F38F-140A-41E3-BBB1-39A40D9C0838}" destId="{DEE64B79-1A2B-4660-8515-F1A9FD14EAD7}" srcOrd="0" destOrd="0" presId="urn:microsoft.com/office/officeart/2005/8/layout/process5"/>
    <dgm:cxn modelId="{FCBA03C2-D193-4794-A8A9-3A1B55EBEAAB}" srcId="{6A67DCA6-55C3-4057-B1E7-721E74E073BE}" destId="{36B962A2-0CB0-48BA-83DA-8D33E61B506D}" srcOrd="2" destOrd="0" parTransId="{C9FA356D-B77A-4EF2-8EAA-935BE7D1EE84}" sibTransId="{BFD880BC-4AD4-4F3B-875C-2C2DB5DEC7A9}"/>
    <dgm:cxn modelId="{5F54B3D7-8027-4DAD-8472-FABBCE406AE9}" srcId="{6A67DCA6-55C3-4057-B1E7-721E74E073BE}" destId="{8C111AE1-1D8F-41ED-8827-F1B90BB6EE05}" srcOrd="4" destOrd="0" parTransId="{AB8D0C05-FED7-4082-B77B-ABDDB043B028}" sibTransId="{0A7635D9-E914-411D-84D3-FAF407A9B639}"/>
    <dgm:cxn modelId="{C2A7A126-0FA8-4C5E-8B04-4A5C0E590D39}" type="presOf" srcId="{6A67DCA6-55C3-4057-B1E7-721E74E073BE}" destId="{C48EB802-42E9-4846-96A3-0BC1AAF87D54}" srcOrd="0" destOrd="0" presId="urn:microsoft.com/office/officeart/2005/8/layout/process5"/>
    <dgm:cxn modelId="{ECF2A2D3-72CE-469F-9596-39439D193032}" type="presOf" srcId="{4F8B4433-6C4E-4C6A-A614-DDF62D5E4F37}" destId="{20E58459-8DAE-4E45-AA90-1F549AE76E83}" srcOrd="1" destOrd="0" presId="urn:microsoft.com/office/officeart/2005/8/layout/process5"/>
    <dgm:cxn modelId="{B132EE47-BFFC-4A39-BF9F-DBB5B7B8FE57}" type="presParOf" srcId="{C48EB802-42E9-4846-96A3-0BC1AAF87D54}" destId="{DEE64B79-1A2B-4660-8515-F1A9FD14EAD7}" srcOrd="0" destOrd="0" presId="urn:microsoft.com/office/officeart/2005/8/layout/process5"/>
    <dgm:cxn modelId="{B15BBDFA-7560-483C-84F8-6E98BCDCBC62}" type="presParOf" srcId="{C48EB802-42E9-4846-96A3-0BC1AAF87D54}" destId="{8FCABBB8-32C8-41FF-A735-1B856E77DA6E}" srcOrd="1" destOrd="0" presId="urn:microsoft.com/office/officeart/2005/8/layout/process5"/>
    <dgm:cxn modelId="{9E875AAA-707E-4F0C-AE35-1896F3FACADF}" type="presParOf" srcId="{8FCABBB8-32C8-41FF-A735-1B856E77DA6E}" destId="{20E58459-8DAE-4E45-AA90-1F549AE76E83}" srcOrd="0" destOrd="0" presId="urn:microsoft.com/office/officeart/2005/8/layout/process5"/>
    <dgm:cxn modelId="{B2DA483F-6E46-4C8D-8D06-F5F12F31A68E}" type="presParOf" srcId="{C48EB802-42E9-4846-96A3-0BC1AAF87D54}" destId="{3B479CB0-CCCC-41D4-AFA7-BAD3491AB371}" srcOrd="2" destOrd="0" presId="urn:microsoft.com/office/officeart/2005/8/layout/process5"/>
    <dgm:cxn modelId="{8F60645C-7191-459B-A1DD-7BC0AB157EE3}" type="presParOf" srcId="{C48EB802-42E9-4846-96A3-0BC1AAF87D54}" destId="{032ECC96-46AD-47AF-A9AE-E20D43F38CDA}" srcOrd="3" destOrd="0" presId="urn:microsoft.com/office/officeart/2005/8/layout/process5"/>
    <dgm:cxn modelId="{BF08E81C-F69C-499F-972B-D8738847C67C}" type="presParOf" srcId="{032ECC96-46AD-47AF-A9AE-E20D43F38CDA}" destId="{BA00FE1A-775E-485F-B167-A66E606DF892}" srcOrd="0" destOrd="0" presId="urn:microsoft.com/office/officeart/2005/8/layout/process5"/>
    <dgm:cxn modelId="{6967006F-45FA-408A-B1A0-372DB6888BC8}" type="presParOf" srcId="{C48EB802-42E9-4846-96A3-0BC1AAF87D54}" destId="{F74A5D90-07C4-404D-91DC-432E362A9750}" srcOrd="4" destOrd="0" presId="urn:microsoft.com/office/officeart/2005/8/layout/process5"/>
    <dgm:cxn modelId="{5C757D92-EB31-401B-B687-8B4BC8949ACF}" type="presParOf" srcId="{C48EB802-42E9-4846-96A3-0BC1AAF87D54}" destId="{17938B8A-1937-444A-8EEC-9E5827EC2D7D}" srcOrd="5" destOrd="0" presId="urn:microsoft.com/office/officeart/2005/8/layout/process5"/>
    <dgm:cxn modelId="{22D6F947-7628-429B-A2F2-2F0BCB1C79CD}" type="presParOf" srcId="{17938B8A-1937-444A-8EEC-9E5827EC2D7D}" destId="{C9B2797F-92DA-49F5-B7BA-9F641F193E93}" srcOrd="0" destOrd="0" presId="urn:microsoft.com/office/officeart/2005/8/layout/process5"/>
    <dgm:cxn modelId="{27FBED85-966D-4322-BEA9-C47E9EE9FF75}" type="presParOf" srcId="{C48EB802-42E9-4846-96A3-0BC1AAF87D54}" destId="{FFCE4183-D45A-40C1-8FAB-3687A6EE15DC}" srcOrd="6" destOrd="0" presId="urn:microsoft.com/office/officeart/2005/8/layout/process5"/>
    <dgm:cxn modelId="{24CCAAFF-4280-4992-8FCC-FAF9F3ECAD9B}" type="presParOf" srcId="{C48EB802-42E9-4846-96A3-0BC1AAF87D54}" destId="{0B3CA932-5131-4185-A316-45F1C492F388}" srcOrd="7" destOrd="0" presId="urn:microsoft.com/office/officeart/2005/8/layout/process5"/>
    <dgm:cxn modelId="{F49C49F2-BD30-427C-B78C-B979C12A4076}" type="presParOf" srcId="{0B3CA932-5131-4185-A316-45F1C492F388}" destId="{FB2C17D7-C6A2-448D-BACD-C15F2366840A}" srcOrd="0" destOrd="0" presId="urn:microsoft.com/office/officeart/2005/8/layout/process5"/>
    <dgm:cxn modelId="{9D50BC70-ECBC-40EF-BEB4-E6190865AA93}" type="presParOf" srcId="{C48EB802-42E9-4846-96A3-0BC1AAF87D54}" destId="{68818F1F-3DA7-4478-9E8F-EE7B43F36431}"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0BB184-23EB-4ACC-AE90-379088FA3FE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ES"/>
        </a:p>
      </dgm:t>
    </dgm:pt>
    <dgm:pt modelId="{018D0FF6-6FD8-4916-A5A7-E3302DA07317}">
      <dgm:prSet phldrT="[Texto]"/>
      <dgm:spPr/>
      <dgm:t>
        <a:bodyPr/>
        <a:lstStyle/>
        <a:p>
          <a:r>
            <a:rPr lang="es-ES" b="1" dirty="0">
              <a:latin typeface="Times New Roman" panose="02020603050405020304" pitchFamily="18" charset="0"/>
              <a:cs typeface="Times New Roman" panose="02020603050405020304" pitchFamily="18" charset="0"/>
            </a:rPr>
            <a:t>Nivel 4: Gestionado</a:t>
          </a:r>
        </a:p>
      </dgm:t>
    </dgm:pt>
    <dgm:pt modelId="{E3CBAF86-7894-4A70-A9C2-2ED404AE0A04}" type="parTrans" cxnId="{2C12E01F-DA48-43D1-B139-0DA8CE65E12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EF68F37-AE83-47DE-98E0-C9DA9221B1CB}" type="sibTrans" cxnId="{2C12E01F-DA48-43D1-B139-0DA8CE65E12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A41D139-0BDA-48A9-92B3-4FF940B9B655}">
      <dgm:prSet phldrT="[Texto]"/>
      <dgm:spPr/>
      <dgm:t>
        <a:bodyPr/>
        <a:lstStyle/>
        <a:p>
          <a:r>
            <a:rPr lang="es-ES">
              <a:latin typeface="Times New Roman" panose="02020603050405020304" pitchFamily="18" charset="0"/>
              <a:cs typeface="Times New Roman" panose="02020603050405020304" pitchFamily="18" charset="0"/>
            </a:rPr>
            <a:t>Los procesos están bien definidos </a:t>
          </a:r>
          <a:endParaRPr lang="es-ES" dirty="0">
            <a:latin typeface="Times New Roman" panose="02020603050405020304" pitchFamily="18" charset="0"/>
            <a:cs typeface="Times New Roman" panose="02020603050405020304" pitchFamily="18" charset="0"/>
          </a:endParaRPr>
        </a:p>
      </dgm:t>
    </dgm:pt>
    <dgm:pt modelId="{50B6F207-4B35-473F-8C98-492FD921CD78}" type="parTrans" cxnId="{BE8A069F-8D0F-44E4-AB64-69BA2E6E0B3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91C3EED-DBD0-460F-B4B1-FFFF5808C656}" type="sibTrans" cxnId="{BE8A069F-8D0F-44E4-AB64-69BA2E6E0B3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CE86B54-03CD-4081-B4A1-46221CDCD985}">
      <dgm:prSet phldrT="[Texto]"/>
      <dgm:spPr/>
      <dgm:t>
        <a:bodyPr/>
        <a:lstStyle/>
        <a:p>
          <a:r>
            <a:rPr lang="es-ES">
              <a:latin typeface="Times New Roman" panose="02020603050405020304" pitchFamily="18" charset="0"/>
              <a:cs typeface="Times New Roman" panose="02020603050405020304" pitchFamily="18" charset="0"/>
            </a:rPr>
            <a:t>Existe documentación de todos los procesos </a:t>
          </a:r>
          <a:endParaRPr lang="es-ES" dirty="0">
            <a:latin typeface="Times New Roman" panose="02020603050405020304" pitchFamily="18" charset="0"/>
            <a:cs typeface="Times New Roman" panose="02020603050405020304" pitchFamily="18" charset="0"/>
          </a:endParaRPr>
        </a:p>
      </dgm:t>
    </dgm:pt>
    <dgm:pt modelId="{B0EAF5D9-F0DE-4450-8DA8-5A8EB1E977BE}" type="parTrans" cxnId="{C971587E-3CA6-40D8-AE62-29151FB0808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5AC028D-10FD-4B9E-8BD6-0064A3D157F9}" type="sibTrans" cxnId="{C971587E-3CA6-40D8-AE62-29151FB0808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62EFF2F-C892-4356-945C-9978457EC9CC}">
      <dgm:prSet phldrT="[Texto]"/>
      <dgm:spPr/>
      <dgm:t>
        <a:bodyPr/>
        <a:lstStyle/>
        <a:p>
          <a:r>
            <a:rPr lang="es-ES" b="1" dirty="0">
              <a:latin typeface="Times New Roman" panose="02020603050405020304" pitchFamily="18" charset="0"/>
              <a:cs typeface="Times New Roman" panose="02020603050405020304" pitchFamily="18" charset="0"/>
            </a:rPr>
            <a:t>Nivel 5: Automatizado</a:t>
          </a:r>
        </a:p>
      </dgm:t>
    </dgm:pt>
    <dgm:pt modelId="{21B526FF-30BD-46A1-A72E-2D06A35DC601}" type="parTrans" cxnId="{584869B1-FC07-45C9-8AEA-804FA826359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20EF434-97E5-4430-B78B-2BCDBF1D126C}" type="sibTrans" cxnId="{584869B1-FC07-45C9-8AEA-804FA826359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A09859B-C43B-4D69-8320-AD9E0EA5266E}">
      <dgm:prSet phldrT="[Texto]"/>
      <dgm:spPr/>
      <dgm:t>
        <a:bodyPr/>
        <a:lstStyle/>
        <a:p>
          <a:r>
            <a:rPr lang="es-ES">
              <a:latin typeface="Times New Roman" panose="02020603050405020304" pitchFamily="18" charset="0"/>
              <a:cs typeface="Times New Roman" panose="02020603050405020304" pitchFamily="18" charset="0"/>
            </a:rPr>
            <a:t>Se ha definido un software para automatizar</a:t>
          </a:r>
          <a:endParaRPr lang="es-ES" dirty="0">
            <a:latin typeface="Times New Roman" panose="02020603050405020304" pitchFamily="18" charset="0"/>
            <a:cs typeface="Times New Roman" panose="02020603050405020304" pitchFamily="18" charset="0"/>
          </a:endParaRPr>
        </a:p>
      </dgm:t>
    </dgm:pt>
    <dgm:pt modelId="{AC4F4A33-C5C6-4D64-873A-0F4047B85E60}" type="parTrans" cxnId="{5B404619-81E5-46F0-8018-29F8543CA32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790A3C-A9D2-40B6-90ED-76139EA4C820}" type="sibTrans" cxnId="{5B404619-81E5-46F0-8018-29F8543CA32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4A83EF9-5FDE-46AF-BDBA-9F016A5A195E}">
      <dgm:prSet phldrT="[Texto]"/>
      <dgm:spPr/>
      <dgm:t>
        <a:bodyPr/>
        <a:lstStyle/>
        <a:p>
          <a:r>
            <a:rPr lang="es-ES">
              <a:latin typeface="Times New Roman" panose="02020603050405020304" pitchFamily="18" charset="0"/>
              <a:cs typeface="Times New Roman" panose="02020603050405020304" pitchFamily="18" charset="0"/>
            </a:rPr>
            <a:t>Se ejecutan procesos con workflow</a:t>
          </a:r>
          <a:endParaRPr lang="es-ES" dirty="0">
            <a:latin typeface="Times New Roman" panose="02020603050405020304" pitchFamily="18" charset="0"/>
            <a:cs typeface="Times New Roman" panose="02020603050405020304" pitchFamily="18" charset="0"/>
          </a:endParaRPr>
        </a:p>
      </dgm:t>
    </dgm:pt>
    <dgm:pt modelId="{5B046061-5D65-4C18-9A75-8BB1378ABD1D}" type="parTrans" cxnId="{87E02D04-60B6-4683-99C5-5C1C42BF972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C5A91BE-4A5A-4032-BAEB-C8C9B159CD08}" type="sibTrans" cxnId="{87E02D04-60B6-4683-99C5-5C1C42BF972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42A3298-1F6A-4CA4-BA4A-D2CD2EB1B81B}">
      <dgm:prSet phldrT="[Texto]"/>
      <dgm:spPr/>
      <dgm:t>
        <a:bodyPr/>
        <a:lstStyle/>
        <a:p>
          <a:r>
            <a:rPr lang="es-ES" b="1" dirty="0">
              <a:latin typeface="Times New Roman" panose="02020603050405020304" pitchFamily="18" charset="0"/>
              <a:cs typeface="Times New Roman" panose="02020603050405020304" pitchFamily="18" charset="0"/>
            </a:rPr>
            <a:t>Nivel 6: Monitorizado</a:t>
          </a:r>
        </a:p>
      </dgm:t>
    </dgm:pt>
    <dgm:pt modelId="{BFE3931E-116B-44F1-87B3-804933B5AA7E}" type="parTrans" cxnId="{2B3418C2-68E3-4901-9EB5-4810F49636A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9A06E6E-CE58-419A-B09D-179250CBD785}" type="sibTrans" cxnId="{2B3418C2-68E3-4901-9EB5-4810F49636A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1A28F8A-F3B3-4BA2-802B-D91E46DC8589}">
      <dgm:prSet phldrT="[Texto]"/>
      <dgm:spPr/>
      <dgm:t>
        <a:bodyPr/>
        <a:lstStyle/>
        <a:p>
          <a:r>
            <a:rPr lang="es-ES">
              <a:latin typeface="Times New Roman" panose="02020603050405020304" pitchFamily="18" charset="0"/>
              <a:cs typeface="Times New Roman" panose="02020603050405020304" pitchFamily="18" charset="0"/>
            </a:rPr>
            <a:t>Se simplifican los procesos de función de análisis y resultados</a:t>
          </a:r>
          <a:endParaRPr lang="es-ES" dirty="0">
            <a:latin typeface="Times New Roman" panose="02020603050405020304" pitchFamily="18" charset="0"/>
            <a:cs typeface="Times New Roman" panose="02020603050405020304" pitchFamily="18" charset="0"/>
          </a:endParaRPr>
        </a:p>
      </dgm:t>
    </dgm:pt>
    <dgm:pt modelId="{6172B398-94FE-4DB5-BD12-B35A2A310ED3}" type="parTrans" cxnId="{75D6EBBA-18B7-4F0F-97E5-F124FCB544B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6EE8696-F453-4EF7-ACCF-0350F5610D37}" type="sibTrans" cxnId="{75D6EBBA-18B7-4F0F-97E5-F124FCB544B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37D0C8E-CD32-446A-AC3A-4F21A69FDDAB}">
      <dgm:prSet phldrT="[Texto]"/>
      <dgm:spPr/>
      <dgm:t>
        <a:bodyPr/>
        <a:lstStyle/>
        <a:p>
          <a:r>
            <a:rPr lang="es-ES">
              <a:latin typeface="Times New Roman" panose="02020603050405020304" pitchFamily="18" charset="0"/>
              <a:cs typeface="Times New Roman" panose="02020603050405020304" pitchFamily="18" charset="0"/>
            </a:rPr>
            <a:t>Se definen cargas de trabajo.</a:t>
          </a:r>
          <a:endParaRPr lang="es-ES" dirty="0">
            <a:latin typeface="Times New Roman" panose="02020603050405020304" pitchFamily="18" charset="0"/>
            <a:cs typeface="Times New Roman" panose="02020603050405020304" pitchFamily="18" charset="0"/>
          </a:endParaRPr>
        </a:p>
      </dgm:t>
    </dgm:pt>
    <dgm:pt modelId="{719EE5BE-B745-4930-BE36-C9A1DF25A2DC}" type="parTrans" cxnId="{16F36B00-50D2-4CC6-9398-DC183F41697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6E71E58-BA24-46BD-BC81-F612F93FA468}" type="sibTrans" cxnId="{16F36B00-50D2-4CC6-9398-DC183F41697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B98BD21-18DD-4648-A8DC-A05135F0FE79}">
      <dgm:prSet phldrT="[Texto]"/>
      <dgm:spPr/>
      <dgm:t>
        <a:bodyPr/>
        <a:lstStyle/>
        <a:p>
          <a:r>
            <a:rPr lang="es-ES">
              <a:latin typeface="Times New Roman" panose="02020603050405020304" pitchFamily="18" charset="0"/>
              <a:cs typeface="Times New Roman" panose="02020603050405020304" pitchFamily="18" charset="0"/>
            </a:rPr>
            <a:t>Los procesos tienen indicadores.</a:t>
          </a:r>
          <a:endParaRPr lang="es-ES" dirty="0">
            <a:latin typeface="Times New Roman" panose="02020603050405020304" pitchFamily="18" charset="0"/>
            <a:cs typeface="Times New Roman" panose="02020603050405020304" pitchFamily="18" charset="0"/>
          </a:endParaRPr>
        </a:p>
      </dgm:t>
    </dgm:pt>
    <dgm:pt modelId="{803D18D5-AB5C-4F69-93E9-47CFCDC97601}" type="parTrans" cxnId="{B806E8A4-F662-41EA-80A8-3A6C248A211B}">
      <dgm:prSet/>
      <dgm:spPr/>
      <dgm:t>
        <a:bodyPr/>
        <a:lstStyle/>
        <a:p>
          <a:endParaRPr lang="es-ES"/>
        </a:p>
      </dgm:t>
    </dgm:pt>
    <dgm:pt modelId="{A731C221-1588-471F-B9D1-D93F6A7047CD}" type="sibTrans" cxnId="{B806E8A4-F662-41EA-80A8-3A6C248A211B}">
      <dgm:prSet/>
      <dgm:spPr/>
      <dgm:t>
        <a:bodyPr/>
        <a:lstStyle/>
        <a:p>
          <a:endParaRPr lang="es-ES"/>
        </a:p>
      </dgm:t>
    </dgm:pt>
    <dgm:pt modelId="{5CF721F0-0593-4DC4-9588-2065111ECB48}">
      <dgm:prSet phldrT="[Texto]"/>
      <dgm:spPr/>
      <dgm:t>
        <a:bodyPr/>
        <a:lstStyle/>
        <a:p>
          <a:r>
            <a:rPr lang="es-ES">
              <a:latin typeface="Times New Roman" panose="02020603050405020304" pitchFamily="18" charset="0"/>
              <a:cs typeface="Times New Roman" panose="02020603050405020304" pitchFamily="18" charset="0"/>
            </a:rPr>
            <a:t>Criterios de retroalimentación</a:t>
          </a:r>
          <a:endParaRPr lang="es-ES" dirty="0">
            <a:latin typeface="Times New Roman" panose="02020603050405020304" pitchFamily="18" charset="0"/>
            <a:cs typeface="Times New Roman" panose="02020603050405020304" pitchFamily="18" charset="0"/>
          </a:endParaRPr>
        </a:p>
      </dgm:t>
    </dgm:pt>
    <dgm:pt modelId="{14CD551C-9847-4819-A941-108A4227C684}" type="parTrans" cxnId="{EBB0B7FC-38F5-4417-AC6A-6F5AE4448F89}">
      <dgm:prSet/>
      <dgm:spPr/>
      <dgm:t>
        <a:bodyPr/>
        <a:lstStyle/>
        <a:p>
          <a:endParaRPr lang="es-ES"/>
        </a:p>
      </dgm:t>
    </dgm:pt>
    <dgm:pt modelId="{25F58331-0AA6-41A4-8098-B3EAF9C992A3}" type="sibTrans" cxnId="{EBB0B7FC-38F5-4417-AC6A-6F5AE4448F89}">
      <dgm:prSet/>
      <dgm:spPr/>
      <dgm:t>
        <a:bodyPr/>
        <a:lstStyle/>
        <a:p>
          <a:endParaRPr lang="es-ES"/>
        </a:p>
      </dgm:t>
    </dgm:pt>
    <dgm:pt modelId="{2404E603-D0EB-4F5B-988B-9E5B5A4AE7A0}">
      <dgm:prSet phldrT="[Texto]"/>
      <dgm:spPr/>
      <dgm:t>
        <a:bodyPr/>
        <a:lstStyle/>
        <a:p>
          <a:r>
            <a:rPr lang="es-ES">
              <a:latin typeface="Times New Roman" panose="02020603050405020304" pitchFamily="18" charset="0"/>
              <a:cs typeface="Times New Roman" panose="02020603050405020304" pitchFamily="18" charset="0"/>
            </a:rPr>
            <a:t>Se detectan mejoras</a:t>
          </a:r>
          <a:endParaRPr lang="es-ES" dirty="0">
            <a:latin typeface="Times New Roman" panose="02020603050405020304" pitchFamily="18" charset="0"/>
            <a:cs typeface="Times New Roman" panose="02020603050405020304" pitchFamily="18" charset="0"/>
          </a:endParaRPr>
        </a:p>
      </dgm:t>
    </dgm:pt>
    <dgm:pt modelId="{D7745DC5-BADE-4F30-930E-1CE2166E9CC1}" type="parTrans" cxnId="{8DB655C4-DB01-4B35-A52D-1A756598C380}">
      <dgm:prSet/>
      <dgm:spPr/>
      <dgm:t>
        <a:bodyPr/>
        <a:lstStyle/>
        <a:p>
          <a:endParaRPr lang="es-ES"/>
        </a:p>
      </dgm:t>
    </dgm:pt>
    <dgm:pt modelId="{0C652AF3-5E81-4C70-95BA-0C43C27FFFB3}" type="sibTrans" cxnId="{8DB655C4-DB01-4B35-A52D-1A756598C380}">
      <dgm:prSet/>
      <dgm:spPr/>
      <dgm:t>
        <a:bodyPr/>
        <a:lstStyle/>
        <a:p>
          <a:endParaRPr lang="es-ES"/>
        </a:p>
      </dgm:t>
    </dgm:pt>
    <dgm:pt modelId="{DC5A5234-DFBF-45F9-B23E-A006AD5362A6}">
      <dgm:prSet phldrT="[Texto]"/>
      <dgm:spPr/>
      <dgm:t>
        <a:bodyPr/>
        <a:lstStyle/>
        <a:p>
          <a:r>
            <a:rPr lang="es-ES">
              <a:latin typeface="Times New Roman" panose="02020603050405020304" pitchFamily="18" charset="0"/>
              <a:cs typeface="Times New Roman" panose="02020603050405020304" pitchFamily="18" charset="0"/>
            </a:rPr>
            <a:t>Se trabaja con filosofía de mejora continua.</a:t>
          </a:r>
          <a:endParaRPr lang="es-ES" dirty="0">
            <a:latin typeface="Times New Roman" panose="02020603050405020304" pitchFamily="18" charset="0"/>
            <a:cs typeface="Times New Roman" panose="02020603050405020304" pitchFamily="18" charset="0"/>
          </a:endParaRPr>
        </a:p>
      </dgm:t>
    </dgm:pt>
    <dgm:pt modelId="{3514FDFC-9D74-45E9-9881-4326D3E6AA05}" type="parTrans" cxnId="{A32CDB7F-733D-4142-84FE-1DF9C58E99EC}">
      <dgm:prSet/>
      <dgm:spPr/>
      <dgm:t>
        <a:bodyPr/>
        <a:lstStyle/>
        <a:p>
          <a:endParaRPr lang="es-ES"/>
        </a:p>
      </dgm:t>
    </dgm:pt>
    <dgm:pt modelId="{BB367C66-10D5-4F5B-96C2-701C964696D2}" type="sibTrans" cxnId="{A32CDB7F-733D-4142-84FE-1DF9C58E99EC}">
      <dgm:prSet/>
      <dgm:spPr/>
      <dgm:t>
        <a:bodyPr/>
        <a:lstStyle/>
        <a:p>
          <a:endParaRPr lang="es-ES"/>
        </a:p>
      </dgm:t>
    </dgm:pt>
    <dgm:pt modelId="{15B7F3CC-F464-44B8-BE96-0531351F37B5}" type="pres">
      <dgm:prSet presAssocID="{A30BB184-23EB-4ACC-AE90-379088FA3FE0}" presName="Name0" presStyleCnt="0">
        <dgm:presLayoutVars>
          <dgm:dir/>
          <dgm:animLvl val="lvl"/>
          <dgm:resizeHandles val="exact"/>
        </dgm:presLayoutVars>
      </dgm:prSet>
      <dgm:spPr/>
      <dgm:t>
        <a:bodyPr/>
        <a:lstStyle/>
        <a:p>
          <a:endParaRPr lang="es-ES"/>
        </a:p>
      </dgm:t>
    </dgm:pt>
    <dgm:pt modelId="{BD4B496E-3EC6-4592-9D1B-B3C6F1216F39}" type="pres">
      <dgm:prSet presAssocID="{018D0FF6-6FD8-4916-A5A7-E3302DA07317}" presName="composite" presStyleCnt="0"/>
      <dgm:spPr/>
    </dgm:pt>
    <dgm:pt modelId="{CC382C91-7C48-4FDC-85FE-2E3C11DEC35F}" type="pres">
      <dgm:prSet presAssocID="{018D0FF6-6FD8-4916-A5A7-E3302DA07317}" presName="parTx" presStyleLbl="alignNode1" presStyleIdx="0" presStyleCnt="3">
        <dgm:presLayoutVars>
          <dgm:chMax val="0"/>
          <dgm:chPref val="0"/>
          <dgm:bulletEnabled val="1"/>
        </dgm:presLayoutVars>
      </dgm:prSet>
      <dgm:spPr/>
      <dgm:t>
        <a:bodyPr/>
        <a:lstStyle/>
        <a:p>
          <a:endParaRPr lang="es-ES"/>
        </a:p>
      </dgm:t>
    </dgm:pt>
    <dgm:pt modelId="{217FE7FF-B2C4-46DA-8A51-07CDA8107176}" type="pres">
      <dgm:prSet presAssocID="{018D0FF6-6FD8-4916-A5A7-E3302DA07317}" presName="desTx" presStyleLbl="alignAccFollowNode1" presStyleIdx="0" presStyleCnt="3">
        <dgm:presLayoutVars>
          <dgm:bulletEnabled val="1"/>
        </dgm:presLayoutVars>
      </dgm:prSet>
      <dgm:spPr/>
      <dgm:t>
        <a:bodyPr/>
        <a:lstStyle/>
        <a:p>
          <a:endParaRPr lang="es-ES"/>
        </a:p>
      </dgm:t>
    </dgm:pt>
    <dgm:pt modelId="{6B7CA4E8-DAC1-4B89-8B8E-A8F56853AB6D}" type="pres">
      <dgm:prSet presAssocID="{CEF68F37-AE83-47DE-98E0-C9DA9221B1CB}" presName="space" presStyleCnt="0"/>
      <dgm:spPr/>
    </dgm:pt>
    <dgm:pt modelId="{5ABD335A-ABAA-45ED-ACC4-D945B19DE5BA}" type="pres">
      <dgm:prSet presAssocID="{762EFF2F-C892-4356-945C-9978457EC9CC}" presName="composite" presStyleCnt="0"/>
      <dgm:spPr/>
    </dgm:pt>
    <dgm:pt modelId="{6C5395D5-4AB0-492F-B9DA-F0580E21893F}" type="pres">
      <dgm:prSet presAssocID="{762EFF2F-C892-4356-945C-9978457EC9CC}" presName="parTx" presStyleLbl="alignNode1" presStyleIdx="1" presStyleCnt="3">
        <dgm:presLayoutVars>
          <dgm:chMax val="0"/>
          <dgm:chPref val="0"/>
          <dgm:bulletEnabled val="1"/>
        </dgm:presLayoutVars>
      </dgm:prSet>
      <dgm:spPr/>
      <dgm:t>
        <a:bodyPr/>
        <a:lstStyle/>
        <a:p>
          <a:endParaRPr lang="es-ES"/>
        </a:p>
      </dgm:t>
    </dgm:pt>
    <dgm:pt modelId="{77402F5E-04A9-4A2E-8ABD-7FF7CFACA579}" type="pres">
      <dgm:prSet presAssocID="{762EFF2F-C892-4356-945C-9978457EC9CC}" presName="desTx" presStyleLbl="alignAccFollowNode1" presStyleIdx="1" presStyleCnt="3">
        <dgm:presLayoutVars>
          <dgm:bulletEnabled val="1"/>
        </dgm:presLayoutVars>
      </dgm:prSet>
      <dgm:spPr/>
      <dgm:t>
        <a:bodyPr/>
        <a:lstStyle/>
        <a:p>
          <a:endParaRPr lang="es-ES"/>
        </a:p>
      </dgm:t>
    </dgm:pt>
    <dgm:pt modelId="{0AE8C846-6B04-4F2B-9119-3DCB8625017F}" type="pres">
      <dgm:prSet presAssocID="{020EF434-97E5-4430-B78B-2BCDBF1D126C}" presName="space" presStyleCnt="0"/>
      <dgm:spPr/>
    </dgm:pt>
    <dgm:pt modelId="{9F3B3DB9-3D63-47D7-9294-FA35F7092B83}" type="pres">
      <dgm:prSet presAssocID="{842A3298-1F6A-4CA4-BA4A-D2CD2EB1B81B}" presName="composite" presStyleCnt="0"/>
      <dgm:spPr/>
    </dgm:pt>
    <dgm:pt modelId="{287D5DDD-BEEE-4945-A325-6AE821943689}" type="pres">
      <dgm:prSet presAssocID="{842A3298-1F6A-4CA4-BA4A-D2CD2EB1B81B}" presName="parTx" presStyleLbl="alignNode1" presStyleIdx="2" presStyleCnt="3">
        <dgm:presLayoutVars>
          <dgm:chMax val="0"/>
          <dgm:chPref val="0"/>
          <dgm:bulletEnabled val="1"/>
        </dgm:presLayoutVars>
      </dgm:prSet>
      <dgm:spPr/>
      <dgm:t>
        <a:bodyPr/>
        <a:lstStyle/>
        <a:p>
          <a:endParaRPr lang="es-ES"/>
        </a:p>
      </dgm:t>
    </dgm:pt>
    <dgm:pt modelId="{0B130239-6E36-418D-8B9F-492101E5E4DA}" type="pres">
      <dgm:prSet presAssocID="{842A3298-1F6A-4CA4-BA4A-D2CD2EB1B81B}" presName="desTx" presStyleLbl="alignAccFollowNode1" presStyleIdx="2" presStyleCnt="3">
        <dgm:presLayoutVars>
          <dgm:bulletEnabled val="1"/>
        </dgm:presLayoutVars>
      </dgm:prSet>
      <dgm:spPr/>
      <dgm:t>
        <a:bodyPr/>
        <a:lstStyle/>
        <a:p>
          <a:endParaRPr lang="es-ES"/>
        </a:p>
      </dgm:t>
    </dgm:pt>
  </dgm:ptLst>
  <dgm:cxnLst>
    <dgm:cxn modelId="{EBB0B7FC-38F5-4417-AC6A-6F5AE4448F89}" srcId="{018D0FF6-6FD8-4916-A5A7-E3302DA07317}" destId="{5CF721F0-0593-4DC4-9588-2065111ECB48}" srcOrd="3" destOrd="0" parTransId="{14CD551C-9847-4819-A941-108A4227C684}" sibTransId="{25F58331-0AA6-41A4-8098-B3EAF9C992A3}"/>
    <dgm:cxn modelId="{A7D566DE-E0CA-453C-9B96-8EF6E523261B}" type="presOf" srcId="{842A3298-1F6A-4CA4-BA4A-D2CD2EB1B81B}" destId="{287D5DDD-BEEE-4945-A325-6AE821943689}" srcOrd="0" destOrd="0" presId="urn:microsoft.com/office/officeart/2005/8/layout/hList1"/>
    <dgm:cxn modelId="{6DD2A59C-4283-4AD5-8C2B-5EF232553D85}" type="presOf" srcId="{018D0FF6-6FD8-4916-A5A7-E3302DA07317}" destId="{CC382C91-7C48-4FDC-85FE-2E3C11DEC35F}" srcOrd="0" destOrd="0" presId="urn:microsoft.com/office/officeart/2005/8/layout/hList1"/>
    <dgm:cxn modelId="{03ABA064-B15B-4BE4-8408-8F1028B34F6B}" type="presOf" srcId="{2404E603-D0EB-4F5B-988B-9E5B5A4AE7A0}" destId="{0B130239-6E36-418D-8B9F-492101E5E4DA}" srcOrd="0" destOrd="2" presId="urn:microsoft.com/office/officeart/2005/8/layout/hList1"/>
    <dgm:cxn modelId="{2B3418C2-68E3-4901-9EB5-4810F49636A7}" srcId="{A30BB184-23EB-4ACC-AE90-379088FA3FE0}" destId="{842A3298-1F6A-4CA4-BA4A-D2CD2EB1B81B}" srcOrd="2" destOrd="0" parTransId="{BFE3931E-116B-44F1-87B3-804933B5AA7E}" sibTransId="{F9A06E6E-CE58-419A-B09D-179250CBD785}"/>
    <dgm:cxn modelId="{8DB655C4-DB01-4B35-A52D-1A756598C380}" srcId="{842A3298-1F6A-4CA4-BA4A-D2CD2EB1B81B}" destId="{2404E603-D0EB-4F5B-988B-9E5B5A4AE7A0}" srcOrd="2" destOrd="0" parTransId="{D7745DC5-BADE-4F30-930E-1CE2166E9CC1}" sibTransId="{0C652AF3-5E81-4C70-95BA-0C43C27FFFB3}"/>
    <dgm:cxn modelId="{EF283190-D607-42E0-BC4C-3264FFE6E5B1}" type="presOf" srcId="{A30BB184-23EB-4ACC-AE90-379088FA3FE0}" destId="{15B7F3CC-F464-44B8-BE96-0531351F37B5}" srcOrd="0" destOrd="0" presId="urn:microsoft.com/office/officeart/2005/8/layout/hList1"/>
    <dgm:cxn modelId="{5B404619-81E5-46F0-8018-29F8543CA32F}" srcId="{762EFF2F-C892-4356-945C-9978457EC9CC}" destId="{AA09859B-C43B-4D69-8320-AD9E0EA5266E}" srcOrd="0" destOrd="0" parTransId="{AC4F4A33-C5C6-4D64-873A-0F4047B85E60}" sibTransId="{39790A3C-A9D2-40B6-90ED-76139EA4C820}"/>
    <dgm:cxn modelId="{02484DC6-9E23-4A15-838B-AC45C87F3208}" type="presOf" srcId="{762EFF2F-C892-4356-945C-9978457EC9CC}" destId="{6C5395D5-4AB0-492F-B9DA-F0580E21893F}" srcOrd="0" destOrd="0" presId="urn:microsoft.com/office/officeart/2005/8/layout/hList1"/>
    <dgm:cxn modelId="{B806E8A4-F662-41EA-80A8-3A6C248A211B}" srcId="{018D0FF6-6FD8-4916-A5A7-E3302DA07317}" destId="{BB98BD21-18DD-4648-A8DC-A05135F0FE79}" srcOrd="2" destOrd="0" parTransId="{803D18D5-AB5C-4F69-93E9-47CFCDC97601}" sibTransId="{A731C221-1588-471F-B9D1-D93F6A7047CD}"/>
    <dgm:cxn modelId="{2625323D-12A5-49BF-9712-99F9B940154B}" type="presOf" srcId="{DC5A5234-DFBF-45F9-B23E-A006AD5362A6}" destId="{0B130239-6E36-418D-8B9F-492101E5E4DA}" srcOrd="0" destOrd="3" presId="urn:microsoft.com/office/officeart/2005/8/layout/hList1"/>
    <dgm:cxn modelId="{16F36B00-50D2-4CC6-9398-DC183F416978}" srcId="{842A3298-1F6A-4CA4-BA4A-D2CD2EB1B81B}" destId="{F37D0C8E-CD32-446A-AC3A-4F21A69FDDAB}" srcOrd="1" destOrd="0" parTransId="{719EE5BE-B745-4930-BE36-C9A1DF25A2DC}" sibTransId="{D6E71E58-BA24-46BD-BC81-F612F93FA468}"/>
    <dgm:cxn modelId="{75D6EBBA-18B7-4F0F-97E5-F124FCB544B1}" srcId="{842A3298-1F6A-4CA4-BA4A-D2CD2EB1B81B}" destId="{81A28F8A-F3B3-4BA2-802B-D91E46DC8589}" srcOrd="0" destOrd="0" parTransId="{6172B398-94FE-4DB5-BD12-B35A2A310ED3}" sibTransId="{D6EE8696-F453-4EF7-ACCF-0350F5610D37}"/>
    <dgm:cxn modelId="{A32CDB7F-733D-4142-84FE-1DF9C58E99EC}" srcId="{842A3298-1F6A-4CA4-BA4A-D2CD2EB1B81B}" destId="{DC5A5234-DFBF-45F9-B23E-A006AD5362A6}" srcOrd="3" destOrd="0" parTransId="{3514FDFC-9D74-45E9-9881-4326D3E6AA05}" sibTransId="{BB367C66-10D5-4F5B-96C2-701C964696D2}"/>
    <dgm:cxn modelId="{A4E81035-CF91-4B79-9583-C99D2B1CD5EC}" type="presOf" srcId="{5CF721F0-0593-4DC4-9588-2065111ECB48}" destId="{217FE7FF-B2C4-46DA-8A51-07CDA8107176}" srcOrd="0" destOrd="3" presId="urn:microsoft.com/office/officeart/2005/8/layout/hList1"/>
    <dgm:cxn modelId="{584869B1-FC07-45C9-8AEA-804FA826359D}" srcId="{A30BB184-23EB-4ACC-AE90-379088FA3FE0}" destId="{762EFF2F-C892-4356-945C-9978457EC9CC}" srcOrd="1" destOrd="0" parTransId="{21B526FF-30BD-46A1-A72E-2D06A35DC601}" sibTransId="{020EF434-97E5-4430-B78B-2BCDBF1D126C}"/>
    <dgm:cxn modelId="{87E02D04-60B6-4683-99C5-5C1C42BF9727}" srcId="{762EFF2F-C892-4356-945C-9978457EC9CC}" destId="{94A83EF9-5FDE-46AF-BDBA-9F016A5A195E}" srcOrd="1" destOrd="0" parTransId="{5B046061-5D65-4C18-9A75-8BB1378ABD1D}" sibTransId="{0C5A91BE-4A5A-4032-BAEB-C8C9B159CD08}"/>
    <dgm:cxn modelId="{652BCF5D-0B16-49F8-8043-B0B54B7C052E}" type="presOf" srcId="{81A28F8A-F3B3-4BA2-802B-D91E46DC8589}" destId="{0B130239-6E36-418D-8B9F-492101E5E4DA}" srcOrd="0" destOrd="0" presId="urn:microsoft.com/office/officeart/2005/8/layout/hList1"/>
    <dgm:cxn modelId="{E9252740-D879-4AFD-98D8-0F5E3FEFEFB2}" type="presOf" srcId="{F37D0C8E-CD32-446A-AC3A-4F21A69FDDAB}" destId="{0B130239-6E36-418D-8B9F-492101E5E4DA}" srcOrd="0" destOrd="1" presId="urn:microsoft.com/office/officeart/2005/8/layout/hList1"/>
    <dgm:cxn modelId="{2C12E01F-DA48-43D1-B139-0DA8CE65E124}" srcId="{A30BB184-23EB-4ACC-AE90-379088FA3FE0}" destId="{018D0FF6-6FD8-4916-A5A7-E3302DA07317}" srcOrd="0" destOrd="0" parTransId="{E3CBAF86-7894-4A70-A9C2-2ED404AE0A04}" sibTransId="{CEF68F37-AE83-47DE-98E0-C9DA9221B1CB}"/>
    <dgm:cxn modelId="{31106734-ADF6-4CE8-BAAF-A9ADD4210220}" type="presOf" srcId="{BB98BD21-18DD-4648-A8DC-A05135F0FE79}" destId="{217FE7FF-B2C4-46DA-8A51-07CDA8107176}" srcOrd="0" destOrd="2" presId="urn:microsoft.com/office/officeart/2005/8/layout/hList1"/>
    <dgm:cxn modelId="{226260EC-34B0-4A84-8639-8720585B0211}" type="presOf" srcId="{4A41D139-0BDA-48A9-92B3-4FF940B9B655}" destId="{217FE7FF-B2C4-46DA-8A51-07CDA8107176}" srcOrd="0" destOrd="0" presId="urn:microsoft.com/office/officeart/2005/8/layout/hList1"/>
    <dgm:cxn modelId="{4C9667F9-3580-415F-BCB4-1995BFC5A26D}" type="presOf" srcId="{6CE86B54-03CD-4081-B4A1-46221CDCD985}" destId="{217FE7FF-B2C4-46DA-8A51-07CDA8107176}" srcOrd="0" destOrd="1" presId="urn:microsoft.com/office/officeart/2005/8/layout/hList1"/>
    <dgm:cxn modelId="{CC037E67-7F35-4EF2-8050-BE123FCE328F}" type="presOf" srcId="{94A83EF9-5FDE-46AF-BDBA-9F016A5A195E}" destId="{77402F5E-04A9-4A2E-8ABD-7FF7CFACA579}" srcOrd="0" destOrd="1" presId="urn:microsoft.com/office/officeart/2005/8/layout/hList1"/>
    <dgm:cxn modelId="{BE8A069F-8D0F-44E4-AB64-69BA2E6E0B3B}" srcId="{018D0FF6-6FD8-4916-A5A7-E3302DA07317}" destId="{4A41D139-0BDA-48A9-92B3-4FF940B9B655}" srcOrd="0" destOrd="0" parTransId="{50B6F207-4B35-473F-8C98-492FD921CD78}" sibTransId="{291C3EED-DBD0-460F-B4B1-FFFF5808C656}"/>
    <dgm:cxn modelId="{C971587E-3CA6-40D8-AE62-29151FB08086}" srcId="{018D0FF6-6FD8-4916-A5A7-E3302DA07317}" destId="{6CE86B54-03CD-4081-B4A1-46221CDCD985}" srcOrd="1" destOrd="0" parTransId="{B0EAF5D9-F0DE-4450-8DA8-5A8EB1E977BE}" sibTransId="{A5AC028D-10FD-4B9E-8BD6-0064A3D157F9}"/>
    <dgm:cxn modelId="{A8FB24C4-A54E-494A-BAE0-9A15E553C4BE}" type="presOf" srcId="{AA09859B-C43B-4D69-8320-AD9E0EA5266E}" destId="{77402F5E-04A9-4A2E-8ABD-7FF7CFACA579}" srcOrd="0" destOrd="0" presId="urn:microsoft.com/office/officeart/2005/8/layout/hList1"/>
    <dgm:cxn modelId="{0D656B37-3B25-466D-8430-EF7B6718F06F}" type="presParOf" srcId="{15B7F3CC-F464-44B8-BE96-0531351F37B5}" destId="{BD4B496E-3EC6-4592-9D1B-B3C6F1216F39}" srcOrd="0" destOrd="0" presId="urn:microsoft.com/office/officeart/2005/8/layout/hList1"/>
    <dgm:cxn modelId="{5E0B0278-49D6-4D8C-86C4-B9B203DC608A}" type="presParOf" srcId="{BD4B496E-3EC6-4592-9D1B-B3C6F1216F39}" destId="{CC382C91-7C48-4FDC-85FE-2E3C11DEC35F}" srcOrd="0" destOrd="0" presId="urn:microsoft.com/office/officeart/2005/8/layout/hList1"/>
    <dgm:cxn modelId="{6A921D1D-6379-45BF-A8F6-D1EB793423D0}" type="presParOf" srcId="{BD4B496E-3EC6-4592-9D1B-B3C6F1216F39}" destId="{217FE7FF-B2C4-46DA-8A51-07CDA8107176}" srcOrd="1" destOrd="0" presId="urn:microsoft.com/office/officeart/2005/8/layout/hList1"/>
    <dgm:cxn modelId="{ADEEDEA9-47A5-4072-91C1-C6970A8ECB9E}" type="presParOf" srcId="{15B7F3CC-F464-44B8-BE96-0531351F37B5}" destId="{6B7CA4E8-DAC1-4B89-8B8E-A8F56853AB6D}" srcOrd="1" destOrd="0" presId="urn:microsoft.com/office/officeart/2005/8/layout/hList1"/>
    <dgm:cxn modelId="{0851DD00-FF9E-46DB-B630-72660BD50235}" type="presParOf" srcId="{15B7F3CC-F464-44B8-BE96-0531351F37B5}" destId="{5ABD335A-ABAA-45ED-ACC4-D945B19DE5BA}" srcOrd="2" destOrd="0" presId="urn:microsoft.com/office/officeart/2005/8/layout/hList1"/>
    <dgm:cxn modelId="{E4C3F9A7-DB9E-4B81-9872-07D69A1DB603}" type="presParOf" srcId="{5ABD335A-ABAA-45ED-ACC4-D945B19DE5BA}" destId="{6C5395D5-4AB0-492F-B9DA-F0580E21893F}" srcOrd="0" destOrd="0" presId="urn:microsoft.com/office/officeart/2005/8/layout/hList1"/>
    <dgm:cxn modelId="{C28E7BF4-826E-4F0F-9828-F3F8D73362E2}" type="presParOf" srcId="{5ABD335A-ABAA-45ED-ACC4-D945B19DE5BA}" destId="{77402F5E-04A9-4A2E-8ABD-7FF7CFACA579}" srcOrd="1" destOrd="0" presId="urn:microsoft.com/office/officeart/2005/8/layout/hList1"/>
    <dgm:cxn modelId="{E295DEF9-5E3D-4FD4-AF03-74C4EDF72DCE}" type="presParOf" srcId="{15B7F3CC-F464-44B8-BE96-0531351F37B5}" destId="{0AE8C846-6B04-4F2B-9119-3DCB8625017F}" srcOrd="3" destOrd="0" presId="urn:microsoft.com/office/officeart/2005/8/layout/hList1"/>
    <dgm:cxn modelId="{B3BE2D32-92D5-4B13-B42C-15DA27B90969}" type="presParOf" srcId="{15B7F3CC-F464-44B8-BE96-0531351F37B5}" destId="{9F3B3DB9-3D63-47D7-9294-FA35F7092B83}" srcOrd="4" destOrd="0" presId="urn:microsoft.com/office/officeart/2005/8/layout/hList1"/>
    <dgm:cxn modelId="{BFC6B024-22F0-406D-B2D3-D35EC577C236}" type="presParOf" srcId="{9F3B3DB9-3D63-47D7-9294-FA35F7092B83}" destId="{287D5DDD-BEEE-4945-A325-6AE821943689}" srcOrd="0" destOrd="0" presId="urn:microsoft.com/office/officeart/2005/8/layout/hList1"/>
    <dgm:cxn modelId="{64B4AF77-DF1F-499F-8586-E3F29BEACB3D}" type="presParOf" srcId="{9F3B3DB9-3D63-47D7-9294-FA35F7092B83}" destId="{0B130239-6E36-418D-8B9F-492101E5E4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7445AD-07A3-4DE0-A690-32B03BEFD1D9}"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s-ES"/>
        </a:p>
      </dgm:t>
    </dgm:pt>
    <dgm:pt modelId="{8EA78FFB-BCCA-4C60-8EC5-2D5C380299F6}">
      <dgm:prSet phldrT="[Texto]" custT="1"/>
      <dgm:spPr/>
      <dgm:t>
        <a:bodyPr/>
        <a:lstStyle/>
        <a:p>
          <a:r>
            <a:rPr lang="es-ES" sz="2800" dirty="0">
              <a:latin typeface="Times New Roman" panose="02020603050405020304" pitchFamily="18" charset="0"/>
              <a:cs typeface="Times New Roman" panose="02020603050405020304" pitchFamily="18" charset="0"/>
            </a:rPr>
            <a:t>Elaboración del marco teórico </a:t>
          </a:r>
        </a:p>
      </dgm:t>
    </dgm:pt>
    <dgm:pt modelId="{0CAD1B60-F668-4D36-8814-2FAB9F033E20}" type="parTrans" cxnId="{71CB2F00-0574-4865-B71A-F4EE02EEEB24}">
      <dgm:prSet/>
      <dgm:spPr/>
      <dgm:t>
        <a:bodyPr/>
        <a:lstStyle/>
        <a:p>
          <a:endParaRPr lang="es-ES" sz="3200">
            <a:latin typeface="Times New Roman" panose="02020603050405020304" pitchFamily="18" charset="0"/>
            <a:cs typeface="Times New Roman" panose="02020603050405020304" pitchFamily="18" charset="0"/>
          </a:endParaRPr>
        </a:p>
      </dgm:t>
    </dgm:pt>
    <dgm:pt modelId="{23F9DFB4-282C-433F-9FFE-D47E82141777}" type="sibTrans" cxnId="{71CB2F00-0574-4865-B71A-F4EE02EEEB24}">
      <dgm:prSet custT="1"/>
      <dgm:spPr/>
      <dgm:t>
        <a:bodyPr/>
        <a:lstStyle/>
        <a:p>
          <a:endParaRPr lang="es-ES" sz="2400">
            <a:latin typeface="Times New Roman" panose="02020603050405020304" pitchFamily="18" charset="0"/>
            <a:cs typeface="Times New Roman" panose="02020603050405020304" pitchFamily="18" charset="0"/>
          </a:endParaRPr>
        </a:p>
      </dgm:t>
    </dgm:pt>
    <dgm:pt modelId="{EBBD6CAC-7E92-46EB-8717-E55BCFD96520}">
      <dgm:prSet phldrT="[Texto]" custT="1"/>
      <dgm:spPr/>
      <dgm:t>
        <a:bodyPr/>
        <a:lstStyle/>
        <a:p>
          <a:r>
            <a:rPr lang="es-ES" sz="2800" dirty="0">
              <a:latin typeface="Times New Roman" panose="02020603050405020304" pitchFamily="18" charset="0"/>
              <a:cs typeface="Times New Roman" panose="02020603050405020304" pitchFamily="18" charset="0"/>
            </a:rPr>
            <a:t>Diseño de la Investigación</a:t>
          </a:r>
        </a:p>
      </dgm:t>
    </dgm:pt>
    <dgm:pt modelId="{883EC117-F8E1-445A-A1FE-6885D8CF37E4}" type="parTrans" cxnId="{23BFBD42-DE7F-4E0D-BE00-86C5C7D066FA}">
      <dgm:prSet/>
      <dgm:spPr/>
      <dgm:t>
        <a:bodyPr/>
        <a:lstStyle/>
        <a:p>
          <a:endParaRPr lang="es-ES" sz="3200">
            <a:latin typeface="Times New Roman" panose="02020603050405020304" pitchFamily="18" charset="0"/>
            <a:cs typeface="Times New Roman" panose="02020603050405020304" pitchFamily="18" charset="0"/>
          </a:endParaRPr>
        </a:p>
      </dgm:t>
    </dgm:pt>
    <dgm:pt modelId="{9D607C63-41E2-43F9-A075-3A1009009DF5}" type="sibTrans" cxnId="{23BFBD42-DE7F-4E0D-BE00-86C5C7D066FA}">
      <dgm:prSet custT="1"/>
      <dgm:spPr/>
      <dgm:t>
        <a:bodyPr/>
        <a:lstStyle/>
        <a:p>
          <a:endParaRPr lang="es-ES" sz="2400">
            <a:latin typeface="Times New Roman" panose="02020603050405020304" pitchFamily="18" charset="0"/>
            <a:cs typeface="Times New Roman" panose="02020603050405020304" pitchFamily="18" charset="0"/>
          </a:endParaRPr>
        </a:p>
      </dgm:t>
    </dgm:pt>
    <dgm:pt modelId="{6FA2FB02-CB6D-4490-91F2-4754588DF0C7}">
      <dgm:prSet phldrT="[Texto]" custT="1"/>
      <dgm:spPr/>
      <dgm:t>
        <a:bodyPr/>
        <a:lstStyle/>
        <a:p>
          <a:r>
            <a:rPr lang="es-ES" sz="2800" dirty="0">
              <a:latin typeface="Times New Roman" panose="02020603050405020304" pitchFamily="18" charset="0"/>
              <a:cs typeface="Times New Roman" panose="02020603050405020304" pitchFamily="18" charset="0"/>
            </a:rPr>
            <a:t>Elaboración de Cuestionarios</a:t>
          </a:r>
        </a:p>
      </dgm:t>
    </dgm:pt>
    <dgm:pt modelId="{ECEF7EC5-A6C9-439C-A2C7-5DA9B69AAC1E}" type="parTrans" cxnId="{D7A74971-95F4-4BC3-964F-AD770985C504}">
      <dgm:prSet/>
      <dgm:spPr/>
      <dgm:t>
        <a:bodyPr/>
        <a:lstStyle/>
        <a:p>
          <a:endParaRPr lang="es-ES" sz="3200">
            <a:latin typeface="Times New Roman" panose="02020603050405020304" pitchFamily="18" charset="0"/>
            <a:cs typeface="Times New Roman" panose="02020603050405020304" pitchFamily="18" charset="0"/>
          </a:endParaRPr>
        </a:p>
      </dgm:t>
    </dgm:pt>
    <dgm:pt modelId="{65BF8063-D90A-413F-9DF7-906196D98C4D}" type="sibTrans" cxnId="{D7A74971-95F4-4BC3-964F-AD770985C504}">
      <dgm:prSet custT="1"/>
      <dgm:spPr/>
      <dgm:t>
        <a:bodyPr/>
        <a:lstStyle/>
        <a:p>
          <a:endParaRPr lang="es-ES" sz="2400">
            <a:latin typeface="Times New Roman" panose="02020603050405020304" pitchFamily="18" charset="0"/>
            <a:cs typeface="Times New Roman" panose="02020603050405020304" pitchFamily="18" charset="0"/>
          </a:endParaRPr>
        </a:p>
      </dgm:t>
    </dgm:pt>
    <dgm:pt modelId="{0411CCCA-792C-4E5C-95E7-9DAD628C4573}">
      <dgm:prSet phldrT="[Texto]" custT="1"/>
      <dgm:spPr/>
      <dgm:t>
        <a:bodyPr/>
        <a:lstStyle/>
        <a:p>
          <a:r>
            <a:rPr lang="es-ES" sz="2800" dirty="0">
              <a:latin typeface="Times New Roman" panose="02020603050405020304" pitchFamily="18" charset="0"/>
              <a:cs typeface="Times New Roman" panose="02020603050405020304" pitchFamily="18" charset="0"/>
            </a:rPr>
            <a:t>Validación de los cuestionarios </a:t>
          </a:r>
        </a:p>
      </dgm:t>
    </dgm:pt>
    <dgm:pt modelId="{AC042EE7-C7FA-4E47-81BA-AC6FA2D3A882}" type="parTrans" cxnId="{28269B77-EEC8-4894-AC96-8E12FFA26177}">
      <dgm:prSet/>
      <dgm:spPr/>
      <dgm:t>
        <a:bodyPr/>
        <a:lstStyle/>
        <a:p>
          <a:endParaRPr lang="es-ES" sz="3200">
            <a:latin typeface="Times New Roman" panose="02020603050405020304" pitchFamily="18" charset="0"/>
            <a:cs typeface="Times New Roman" panose="02020603050405020304" pitchFamily="18" charset="0"/>
          </a:endParaRPr>
        </a:p>
      </dgm:t>
    </dgm:pt>
    <dgm:pt modelId="{6492FD82-A9E0-409C-90CC-E211B9ECC4EF}" type="sibTrans" cxnId="{28269B77-EEC8-4894-AC96-8E12FFA26177}">
      <dgm:prSet custT="1"/>
      <dgm:spPr/>
      <dgm:t>
        <a:bodyPr/>
        <a:lstStyle/>
        <a:p>
          <a:endParaRPr lang="es-ES" sz="2400">
            <a:latin typeface="Times New Roman" panose="02020603050405020304" pitchFamily="18" charset="0"/>
            <a:cs typeface="Times New Roman" panose="02020603050405020304" pitchFamily="18" charset="0"/>
          </a:endParaRPr>
        </a:p>
      </dgm:t>
    </dgm:pt>
    <dgm:pt modelId="{02D8575D-F950-466E-8FE9-5237EAE6D5BA}">
      <dgm:prSet phldrT="[Texto]" custT="1"/>
      <dgm:spPr/>
      <dgm:t>
        <a:bodyPr/>
        <a:lstStyle/>
        <a:p>
          <a:r>
            <a:rPr lang="es-ES" sz="2800" dirty="0">
              <a:latin typeface="Times New Roman" panose="02020603050405020304" pitchFamily="18" charset="0"/>
              <a:cs typeface="Times New Roman" panose="02020603050405020304" pitchFamily="18" charset="0"/>
            </a:rPr>
            <a:t>Aplicación  del cuestionario </a:t>
          </a:r>
        </a:p>
      </dgm:t>
    </dgm:pt>
    <dgm:pt modelId="{71E911AF-061E-44B6-83DC-DAA6268D7917}" type="parTrans" cxnId="{4DE62DCB-397B-4C95-908C-1999B6B16C63}">
      <dgm:prSet/>
      <dgm:spPr/>
      <dgm:t>
        <a:bodyPr/>
        <a:lstStyle/>
        <a:p>
          <a:endParaRPr lang="es-ES" sz="3200">
            <a:latin typeface="Times New Roman" panose="02020603050405020304" pitchFamily="18" charset="0"/>
            <a:cs typeface="Times New Roman" panose="02020603050405020304" pitchFamily="18" charset="0"/>
          </a:endParaRPr>
        </a:p>
      </dgm:t>
    </dgm:pt>
    <dgm:pt modelId="{B3769DE4-A61C-4779-ACAB-B63393B6A84F}" type="sibTrans" cxnId="{4DE62DCB-397B-4C95-908C-1999B6B16C63}">
      <dgm:prSet custT="1"/>
      <dgm:spPr/>
      <dgm:t>
        <a:bodyPr/>
        <a:lstStyle/>
        <a:p>
          <a:endParaRPr lang="es-ES" sz="2400">
            <a:latin typeface="Times New Roman" panose="02020603050405020304" pitchFamily="18" charset="0"/>
            <a:cs typeface="Times New Roman" panose="02020603050405020304" pitchFamily="18" charset="0"/>
          </a:endParaRPr>
        </a:p>
      </dgm:t>
    </dgm:pt>
    <dgm:pt modelId="{22060148-FFFF-4220-89DC-18C9CD91E5A3}">
      <dgm:prSet phldrT="[Texto]" custT="1"/>
      <dgm:spPr/>
      <dgm:t>
        <a:bodyPr/>
        <a:lstStyle/>
        <a:p>
          <a:r>
            <a:rPr lang="es-ES" sz="2800" dirty="0">
              <a:latin typeface="Times New Roman" panose="02020603050405020304" pitchFamily="18" charset="0"/>
              <a:cs typeface="Times New Roman" panose="02020603050405020304" pitchFamily="18" charset="0"/>
            </a:rPr>
            <a:t>Tabulación y análisis de resultados</a:t>
          </a:r>
        </a:p>
      </dgm:t>
    </dgm:pt>
    <dgm:pt modelId="{47E1783F-C72A-4668-A13B-3A4ABD1895E8}" type="parTrans" cxnId="{636BE0F2-85B8-4AA8-8EB2-8EE878DDA51E}">
      <dgm:prSet/>
      <dgm:spPr/>
      <dgm:t>
        <a:bodyPr/>
        <a:lstStyle/>
        <a:p>
          <a:endParaRPr lang="es-ES" sz="3200">
            <a:latin typeface="Times New Roman" panose="02020603050405020304" pitchFamily="18" charset="0"/>
            <a:cs typeface="Times New Roman" panose="02020603050405020304" pitchFamily="18" charset="0"/>
          </a:endParaRPr>
        </a:p>
      </dgm:t>
    </dgm:pt>
    <dgm:pt modelId="{0AF77E91-9758-4C94-9250-BF801C4B88E5}" type="sibTrans" cxnId="{636BE0F2-85B8-4AA8-8EB2-8EE878DDA51E}">
      <dgm:prSet custT="1"/>
      <dgm:spPr/>
      <dgm:t>
        <a:bodyPr/>
        <a:lstStyle/>
        <a:p>
          <a:endParaRPr lang="es-ES" sz="2400">
            <a:latin typeface="Times New Roman" panose="02020603050405020304" pitchFamily="18" charset="0"/>
            <a:cs typeface="Times New Roman" panose="02020603050405020304" pitchFamily="18" charset="0"/>
          </a:endParaRPr>
        </a:p>
      </dgm:t>
    </dgm:pt>
    <dgm:pt modelId="{2B9C7EA9-B27F-40E9-AB82-2D186B1130C7}">
      <dgm:prSet phldrT="[Texto]" custT="1"/>
      <dgm:spPr/>
      <dgm:t>
        <a:bodyPr/>
        <a:lstStyle/>
        <a:p>
          <a:r>
            <a:rPr lang="es-ES" sz="2800" dirty="0">
              <a:latin typeface="Times New Roman" panose="02020603050405020304" pitchFamily="18" charset="0"/>
              <a:cs typeface="Times New Roman" panose="02020603050405020304" pitchFamily="18" charset="0"/>
            </a:rPr>
            <a:t>Propuestas de mejora</a:t>
          </a:r>
        </a:p>
      </dgm:t>
    </dgm:pt>
    <dgm:pt modelId="{4E2D8127-C7B7-40D7-8EE9-2E42ED41E01B}" type="parTrans" cxnId="{72B1D329-BD68-4783-BB3D-C701D6756E8A}">
      <dgm:prSet/>
      <dgm:spPr/>
      <dgm:t>
        <a:bodyPr/>
        <a:lstStyle/>
        <a:p>
          <a:endParaRPr lang="es-ES" sz="3200">
            <a:latin typeface="Times New Roman" panose="02020603050405020304" pitchFamily="18" charset="0"/>
            <a:cs typeface="Times New Roman" panose="02020603050405020304" pitchFamily="18" charset="0"/>
          </a:endParaRPr>
        </a:p>
      </dgm:t>
    </dgm:pt>
    <dgm:pt modelId="{03C030DE-BFBD-4D23-856A-C149EB6C2EF0}" type="sibTrans" cxnId="{72B1D329-BD68-4783-BB3D-C701D6756E8A}">
      <dgm:prSet custT="1"/>
      <dgm:spPr/>
      <dgm:t>
        <a:bodyPr/>
        <a:lstStyle/>
        <a:p>
          <a:endParaRPr lang="es-ES" sz="2400">
            <a:latin typeface="Times New Roman" panose="02020603050405020304" pitchFamily="18" charset="0"/>
            <a:cs typeface="Times New Roman" panose="02020603050405020304" pitchFamily="18" charset="0"/>
          </a:endParaRPr>
        </a:p>
      </dgm:t>
    </dgm:pt>
    <dgm:pt modelId="{BCAEEB07-B244-4594-9AAF-F5C9A5CCEAD9}">
      <dgm:prSet phldrT="[Texto]" custT="1"/>
      <dgm:spPr/>
      <dgm:t>
        <a:bodyPr/>
        <a:lstStyle/>
        <a:p>
          <a:r>
            <a:rPr lang="es-ES" sz="2800" dirty="0">
              <a:latin typeface="Times New Roman" panose="02020603050405020304" pitchFamily="18" charset="0"/>
              <a:cs typeface="Times New Roman" panose="02020603050405020304" pitchFamily="18" charset="0"/>
            </a:rPr>
            <a:t>Conclusiones y Recomendaciones</a:t>
          </a:r>
        </a:p>
      </dgm:t>
    </dgm:pt>
    <dgm:pt modelId="{FC931879-566A-4CC1-9220-E2B2317A6F60}" type="parTrans" cxnId="{BACE66AA-97DE-4FBA-B158-42700C86A410}">
      <dgm:prSet/>
      <dgm:spPr/>
      <dgm:t>
        <a:bodyPr/>
        <a:lstStyle/>
        <a:p>
          <a:endParaRPr lang="es-ES" sz="3200">
            <a:latin typeface="Times New Roman" panose="02020603050405020304" pitchFamily="18" charset="0"/>
            <a:cs typeface="Times New Roman" panose="02020603050405020304" pitchFamily="18" charset="0"/>
          </a:endParaRPr>
        </a:p>
      </dgm:t>
    </dgm:pt>
    <dgm:pt modelId="{EB2621E4-1E55-4DB0-96AF-11FAC2EC9754}" type="sibTrans" cxnId="{BACE66AA-97DE-4FBA-B158-42700C86A410}">
      <dgm:prSet/>
      <dgm:spPr/>
      <dgm:t>
        <a:bodyPr/>
        <a:lstStyle/>
        <a:p>
          <a:endParaRPr lang="es-ES" sz="3200">
            <a:latin typeface="Times New Roman" panose="02020603050405020304" pitchFamily="18" charset="0"/>
            <a:cs typeface="Times New Roman" panose="02020603050405020304" pitchFamily="18" charset="0"/>
          </a:endParaRPr>
        </a:p>
      </dgm:t>
    </dgm:pt>
    <dgm:pt modelId="{340C13F2-1022-4C7B-859D-A66E491D040A}">
      <dgm:prSet phldrT="[Texto]" custT="1"/>
      <dgm:spPr/>
      <dgm:t>
        <a:bodyPr/>
        <a:lstStyle/>
        <a:p>
          <a:r>
            <a:rPr lang="es-ES" sz="2800" dirty="0">
              <a:latin typeface="Times New Roman" panose="02020603050405020304" pitchFamily="18" charset="0"/>
              <a:cs typeface="Times New Roman" panose="02020603050405020304" pitchFamily="18" charset="0"/>
            </a:rPr>
            <a:t>Identificación de muestras</a:t>
          </a:r>
        </a:p>
      </dgm:t>
    </dgm:pt>
    <dgm:pt modelId="{60D0FA05-8F91-465E-955F-65707CD8DEF4}" type="parTrans" cxnId="{83068DAE-C6E0-44D8-B419-10D9EA8B874D}">
      <dgm:prSet/>
      <dgm:spPr/>
      <dgm:t>
        <a:bodyPr/>
        <a:lstStyle/>
        <a:p>
          <a:endParaRPr lang="es-ES" sz="3200">
            <a:latin typeface="Times New Roman" panose="02020603050405020304" pitchFamily="18" charset="0"/>
            <a:cs typeface="Times New Roman" panose="02020603050405020304" pitchFamily="18" charset="0"/>
          </a:endParaRPr>
        </a:p>
      </dgm:t>
    </dgm:pt>
    <dgm:pt modelId="{A4E38D7D-522B-4605-8FFC-71D6CE09BF7F}" type="sibTrans" cxnId="{83068DAE-C6E0-44D8-B419-10D9EA8B874D}">
      <dgm:prSet custT="1"/>
      <dgm:spPr/>
      <dgm:t>
        <a:bodyPr/>
        <a:lstStyle/>
        <a:p>
          <a:endParaRPr lang="es-ES" sz="2400">
            <a:latin typeface="Times New Roman" panose="02020603050405020304" pitchFamily="18" charset="0"/>
            <a:cs typeface="Times New Roman" panose="02020603050405020304" pitchFamily="18" charset="0"/>
          </a:endParaRPr>
        </a:p>
      </dgm:t>
    </dgm:pt>
    <dgm:pt modelId="{BBF9674F-1083-4749-B7EA-4A31293310DD}" type="pres">
      <dgm:prSet presAssocID="{7E7445AD-07A3-4DE0-A690-32B03BEFD1D9}" presName="diagram" presStyleCnt="0">
        <dgm:presLayoutVars>
          <dgm:dir/>
          <dgm:resizeHandles val="exact"/>
        </dgm:presLayoutVars>
      </dgm:prSet>
      <dgm:spPr/>
      <dgm:t>
        <a:bodyPr/>
        <a:lstStyle/>
        <a:p>
          <a:endParaRPr lang="es-ES"/>
        </a:p>
      </dgm:t>
    </dgm:pt>
    <dgm:pt modelId="{03D4E032-DEE2-4741-9577-5288A6EF1853}" type="pres">
      <dgm:prSet presAssocID="{8EA78FFB-BCCA-4C60-8EC5-2D5C380299F6}" presName="node" presStyleLbl="node1" presStyleIdx="0" presStyleCnt="9" custScaleX="146791">
        <dgm:presLayoutVars>
          <dgm:bulletEnabled val="1"/>
        </dgm:presLayoutVars>
      </dgm:prSet>
      <dgm:spPr/>
      <dgm:t>
        <a:bodyPr/>
        <a:lstStyle/>
        <a:p>
          <a:endParaRPr lang="es-ES"/>
        </a:p>
      </dgm:t>
    </dgm:pt>
    <dgm:pt modelId="{036D3B87-A091-4D2E-BF0F-D0AA523795E7}" type="pres">
      <dgm:prSet presAssocID="{23F9DFB4-282C-433F-9FFE-D47E82141777}" presName="sibTrans" presStyleLbl="sibTrans2D1" presStyleIdx="0" presStyleCnt="8"/>
      <dgm:spPr/>
      <dgm:t>
        <a:bodyPr/>
        <a:lstStyle/>
        <a:p>
          <a:endParaRPr lang="es-ES"/>
        </a:p>
      </dgm:t>
    </dgm:pt>
    <dgm:pt modelId="{D93927A8-56A0-451B-9DAF-495DFB8CE575}" type="pres">
      <dgm:prSet presAssocID="{23F9DFB4-282C-433F-9FFE-D47E82141777}" presName="connectorText" presStyleLbl="sibTrans2D1" presStyleIdx="0" presStyleCnt="8"/>
      <dgm:spPr/>
      <dgm:t>
        <a:bodyPr/>
        <a:lstStyle/>
        <a:p>
          <a:endParaRPr lang="es-ES"/>
        </a:p>
      </dgm:t>
    </dgm:pt>
    <dgm:pt modelId="{43A7A6F5-73F0-482F-B8AE-F1CF7D3579A5}" type="pres">
      <dgm:prSet presAssocID="{EBBD6CAC-7E92-46EB-8717-E55BCFD96520}" presName="node" presStyleLbl="node1" presStyleIdx="1" presStyleCnt="9" custScaleX="154743">
        <dgm:presLayoutVars>
          <dgm:bulletEnabled val="1"/>
        </dgm:presLayoutVars>
      </dgm:prSet>
      <dgm:spPr/>
      <dgm:t>
        <a:bodyPr/>
        <a:lstStyle/>
        <a:p>
          <a:endParaRPr lang="es-ES"/>
        </a:p>
      </dgm:t>
    </dgm:pt>
    <dgm:pt modelId="{E5979692-D324-4BAA-B2F9-DD010AB9070D}" type="pres">
      <dgm:prSet presAssocID="{9D607C63-41E2-43F9-A075-3A1009009DF5}" presName="sibTrans" presStyleLbl="sibTrans2D1" presStyleIdx="1" presStyleCnt="8"/>
      <dgm:spPr/>
      <dgm:t>
        <a:bodyPr/>
        <a:lstStyle/>
        <a:p>
          <a:endParaRPr lang="es-ES"/>
        </a:p>
      </dgm:t>
    </dgm:pt>
    <dgm:pt modelId="{CF75509B-3E6D-4CC3-A0AF-7E2805B27624}" type="pres">
      <dgm:prSet presAssocID="{9D607C63-41E2-43F9-A075-3A1009009DF5}" presName="connectorText" presStyleLbl="sibTrans2D1" presStyleIdx="1" presStyleCnt="8"/>
      <dgm:spPr/>
      <dgm:t>
        <a:bodyPr/>
        <a:lstStyle/>
        <a:p>
          <a:endParaRPr lang="es-ES"/>
        </a:p>
      </dgm:t>
    </dgm:pt>
    <dgm:pt modelId="{722E3C88-53EC-41A5-829A-6445871CFC3F}" type="pres">
      <dgm:prSet presAssocID="{340C13F2-1022-4C7B-859D-A66E491D040A}" presName="node" presStyleLbl="node1" presStyleIdx="2" presStyleCnt="9" custScaleX="143649">
        <dgm:presLayoutVars>
          <dgm:bulletEnabled val="1"/>
        </dgm:presLayoutVars>
      </dgm:prSet>
      <dgm:spPr/>
      <dgm:t>
        <a:bodyPr/>
        <a:lstStyle/>
        <a:p>
          <a:endParaRPr lang="es-ES"/>
        </a:p>
      </dgm:t>
    </dgm:pt>
    <dgm:pt modelId="{BADE5BBF-B12F-4636-A27F-49CEBD9C7D48}" type="pres">
      <dgm:prSet presAssocID="{A4E38D7D-522B-4605-8FFC-71D6CE09BF7F}" presName="sibTrans" presStyleLbl="sibTrans2D1" presStyleIdx="2" presStyleCnt="8"/>
      <dgm:spPr/>
      <dgm:t>
        <a:bodyPr/>
        <a:lstStyle/>
        <a:p>
          <a:endParaRPr lang="es-ES"/>
        </a:p>
      </dgm:t>
    </dgm:pt>
    <dgm:pt modelId="{A7492323-95A5-4FFA-959C-0ECA0B84FD6B}" type="pres">
      <dgm:prSet presAssocID="{A4E38D7D-522B-4605-8FFC-71D6CE09BF7F}" presName="connectorText" presStyleLbl="sibTrans2D1" presStyleIdx="2" presStyleCnt="8"/>
      <dgm:spPr/>
      <dgm:t>
        <a:bodyPr/>
        <a:lstStyle/>
        <a:p>
          <a:endParaRPr lang="es-ES"/>
        </a:p>
      </dgm:t>
    </dgm:pt>
    <dgm:pt modelId="{FBD2033A-C3B7-47C7-8084-EB37331C9AE2}" type="pres">
      <dgm:prSet presAssocID="{6FA2FB02-CB6D-4490-91F2-4754588DF0C7}" presName="node" presStyleLbl="node1" presStyleIdx="3" presStyleCnt="9" custScaleX="126159">
        <dgm:presLayoutVars>
          <dgm:bulletEnabled val="1"/>
        </dgm:presLayoutVars>
      </dgm:prSet>
      <dgm:spPr/>
      <dgm:t>
        <a:bodyPr/>
        <a:lstStyle/>
        <a:p>
          <a:endParaRPr lang="es-ES"/>
        </a:p>
      </dgm:t>
    </dgm:pt>
    <dgm:pt modelId="{4CE1AFC7-F324-4010-BA89-7252238B1844}" type="pres">
      <dgm:prSet presAssocID="{65BF8063-D90A-413F-9DF7-906196D98C4D}" presName="sibTrans" presStyleLbl="sibTrans2D1" presStyleIdx="3" presStyleCnt="8"/>
      <dgm:spPr/>
      <dgm:t>
        <a:bodyPr/>
        <a:lstStyle/>
        <a:p>
          <a:endParaRPr lang="es-ES"/>
        </a:p>
      </dgm:t>
    </dgm:pt>
    <dgm:pt modelId="{3D3B2A9F-58C9-4DAA-A209-A6A839CCE07A}" type="pres">
      <dgm:prSet presAssocID="{65BF8063-D90A-413F-9DF7-906196D98C4D}" presName="connectorText" presStyleLbl="sibTrans2D1" presStyleIdx="3" presStyleCnt="8"/>
      <dgm:spPr/>
      <dgm:t>
        <a:bodyPr/>
        <a:lstStyle/>
        <a:p>
          <a:endParaRPr lang="es-ES"/>
        </a:p>
      </dgm:t>
    </dgm:pt>
    <dgm:pt modelId="{4DBB3536-9925-44D6-9672-A8FC32745CE2}" type="pres">
      <dgm:prSet presAssocID="{0411CCCA-792C-4E5C-95E7-9DAD628C4573}" presName="node" presStyleLbl="node1" presStyleIdx="4" presStyleCnt="9" custScaleX="147359">
        <dgm:presLayoutVars>
          <dgm:bulletEnabled val="1"/>
        </dgm:presLayoutVars>
      </dgm:prSet>
      <dgm:spPr/>
      <dgm:t>
        <a:bodyPr/>
        <a:lstStyle/>
        <a:p>
          <a:endParaRPr lang="es-ES"/>
        </a:p>
      </dgm:t>
    </dgm:pt>
    <dgm:pt modelId="{CCFE2AA1-9F15-4FC4-B96A-065632F59332}" type="pres">
      <dgm:prSet presAssocID="{6492FD82-A9E0-409C-90CC-E211B9ECC4EF}" presName="sibTrans" presStyleLbl="sibTrans2D1" presStyleIdx="4" presStyleCnt="8"/>
      <dgm:spPr/>
      <dgm:t>
        <a:bodyPr/>
        <a:lstStyle/>
        <a:p>
          <a:endParaRPr lang="es-ES"/>
        </a:p>
      </dgm:t>
    </dgm:pt>
    <dgm:pt modelId="{8B22C475-2A2D-4FE1-84C4-EC89382D4203}" type="pres">
      <dgm:prSet presAssocID="{6492FD82-A9E0-409C-90CC-E211B9ECC4EF}" presName="connectorText" presStyleLbl="sibTrans2D1" presStyleIdx="4" presStyleCnt="8"/>
      <dgm:spPr/>
      <dgm:t>
        <a:bodyPr/>
        <a:lstStyle/>
        <a:p>
          <a:endParaRPr lang="es-ES"/>
        </a:p>
      </dgm:t>
    </dgm:pt>
    <dgm:pt modelId="{71CD86E5-B957-4F7C-82C1-DFB74CC436E6}" type="pres">
      <dgm:prSet presAssocID="{02D8575D-F950-466E-8FE9-5237EAE6D5BA}" presName="node" presStyleLbl="node1" presStyleIdx="5" presStyleCnt="9" custScaleX="140236">
        <dgm:presLayoutVars>
          <dgm:bulletEnabled val="1"/>
        </dgm:presLayoutVars>
      </dgm:prSet>
      <dgm:spPr/>
      <dgm:t>
        <a:bodyPr/>
        <a:lstStyle/>
        <a:p>
          <a:endParaRPr lang="es-ES"/>
        </a:p>
      </dgm:t>
    </dgm:pt>
    <dgm:pt modelId="{05B23AD5-960A-44C9-8111-EE722EFB247D}" type="pres">
      <dgm:prSet presAssocID="{B3769DE4-A61C-4779-ACAB-B63393B6A84F}" presName="sibTrans" presStyleLbl="sibTrans2D1" presStyleIdx="5" presStyleCnt="8"/>
      <dgm:spPr/>
      <dgm:t>
        <a:bodyPr/>
        <a:lstStyle/>
        <a:p>
          <a:endParaRPr lang="es-ES"/>
        </a:p>
      </dgm:t>
    </dgm:pt>
    <dgm:pt modelId="{8E495838-9846-483C-A82F-63AFA88002CD}" type="pres">
      <dgm:prSet presAssocID="{B3769DE4-A61C-4779-ACAB-B63393B6A84F}" presName="connectorText" presStyleLbl="sibTrans2D1" presStyleIdx="5" presStyleCnt="8"/>
      <dgm:spPr/>
      <dgm:t>
        <a:bodyPr/>
        <a:lstStyle/>
        <a:p>
          <a:endParaRPr lang="es-ES"/>
        </a:p>
      </dgm:t>
    </dgm:pt>
    <dgm:pt modelId="{8802CFCD-C8A9-4CDA-9E54-8B18479B4D5C}" type="pres">
      <dgm:prSet presAssocID="{22060148-FFFF-4220-89DC-18C9CD91E5A3}" presName="node" presStyleLbl="node1" presStyleIdx="6" presStyleCnt="9" custScaleX="144069">
        <dgm:presLayoutVars>
          <dgm:bulletEnabled val="1"/>
        </dgm:presLayoutVars>
      </dgm:prSet>
      <dgm:spPr/>
      <dgm:t>
        <a:bodyPr/>
        <a:lstStyle/>
        <a:p>
          <a:endParaRPr lang="es-ES"/>
        </a:p>
      </dgm:t>
    </dgm:pt>
    <dgm:pt modelId="{B8C25EB9-2B07-4CC3-A4A9-CE51F102DBCD}" type="pres">
      <dgm:prSet presAssocID="{0AF77E91-9758-4C94-9250-BF801C4B88E5}" presName="sibTrans" presStyleLbl="sibTrans2D1" presStyleIdx="6" presStyleCnt="8"/>
      <dgm:spPr/>
      <dgm:t>
        <a:bodyPr/>
        <a:lstStyle/>
        <a:p>
          <a:endParaRPr lang="es-ES"/>
        </a:p>
      </dgm:t>
    </dgm:pt>
    <dgm:pt modelId="{414B5CAE-505D-4556-9E05-FE0E78328AE7}" type="pres">
      <dgm:prSet presAssocID="{0AF77E91-9758-4C94-9250-BF801C4B88E5}" presName="connectorText" presStyleLbl="sibTrans2D1" presStyleIdx="6" presStyleCnt="8"/>
      <dgm:spPr/>
      <dgm:t>
        <a:bodyPr/>
        <a:lstStyle/>
        <a:p>
          <a:endParaRPr lang="es-ES"/>
        </a:p>
      </dgm:t>
    </dgm:pt>
    <dgm:pt modelId="{AA17C86A-3F57-4FB3-AF01-899635B8C41B}" type="pres">
      <dgm:prSet presAssocID="{2B9C7EA9-B27F-40E9-AB82-2D186B1130C7}" presName="node" presStyleLbl="node1" presStyleIdx="7" presStyleCnt="9" custScaleX="111075">
        <dgm:presLayoutVars>
          <dgm:bulletEnabled val="1"/>
        </dgm:presLayoutVars>
      </dgm:prSet>
      <dgm:spPr/>
      <dgm:t>
        <a:bodyPr/>
        <a:lstStyle/>
        <a:p>
          <a:endParaRPr lang="es-ES"/>
        </a:p>
      </dgm:t>
    </dgm:pt>
    <dgm:pt modelId="{140FD633-77EC-4665-93D1-FAD11722FB4E}" type="pres">
      <dgm:prSet presAssocID="{03C030DE-BFBD-4D23-856A-C149EB6C2EF0}" presName="sibTrans" presStyleLbl="sibTrans2D1" presStyleIdx="7" presStyleCnt="8"/>
      <dgm:spPr/>
      <dgm:t>
        <a:bodyPr/>
        <a:lstStyle/>
        <a:p>
          <a:endParaRPr lang="es-ES"/>
        </a:p>
      </dgm:t>
    </dgm:pt>
    <dgm:pt modelId="{F1055945-9BEA-42D6-A4FC-39746B44446E}" type="pres">
      <dgm:prSet presAssocID="{03C030DE-BFBD-4D23-856A-C149EB6C2EF0}" presName="connectorText" presStyleLbl="sibTrans2D1" presStyleIdx="7" presStyleCnt="8"/>
      <dgm:spPr/>
      <dgm:t>
        <a:bodyPr/>
        <a:lstStyle/>
        <a:p>
          <a:endParaRPr lang="es-ES"/>
        </a:p>
      </dgm:t>
    </dgm:pt>
    <dgm:pt modelId="{58B34F7C-E888-4F84-8237-BB98CEAEE80D}" type="pres">
      <dgm:prSet presAssocID="{BCAEEB07-B244-4594-9AAF-F5C9A5CCEAD9}" presName="node" presStyleLbl="node1" presStyleIdx="8" presStyleCnt="9" custScaleX="176895">
        <dgm:presLayoutVars>
          <dgm:bulletEnabled val="1"/>
        </dgm:presLayoutVars>
      </dgm:prSet>
      <dgm:spPr/>
      <dgm:t>
        <a:bodyPr/>
        <a:lstStyle/>
        <a:p>
          <a:endParaRPr lang="es-ES"/>
        </a:p>
      </dgm:t>
    </dgm:pt>
  </dgm:ptLst>
  <dgm:cxnLst>
    <dgm:cxn modelId="{D7A74971-95F4-4BC3-964F-AD770985C504}" srcId="{7E7445AD-07A3-4DE0-A690-32B03BEFD1D9}" destId="{6FA2FB02-CB6D-4490-91F2-4754588DF0C7}" srcOrd="3" destOrd="0" parTransId="{ECEF7EC5-A6C9-439C-A2C7-5DA9B69AAC1E}" sibTransId="{65BF8063-D90A-413F-9DF7-906196D98C4D}"/>
    <dgm:cxn modelId="{BACE66AA-97DE-4FBA-B158-42700C86A410}" srcId="{7E7445AD-07A3-4DE0-A690-32B03BEFD1D9}" destId="{BCAEEB07-B244-4594-9AAF-F5C9A5CCEAD9}" srcOrd="8" destOrd="0" parTransId="{FC931879-566A-4CC1-9220-E2B2317A6F60}" sibTransId="{EB2621E4-1E55-4DB0-96AF-11FAC2EC9754}"/>
    <dgm:cxn modelId="{D234578E-DC05-4C12-B25E-FECAC4DBC6CC}" type="presOf" srcId="{6492FD82-A9E0-409C-90CC-E211B9ECC4EF}" destId="{8B22C475-2A2D-4FE1-84C4-EC89382D4203}" srcOrd="1" destOrd="0" presId="urn:microsoft.com/office/officeart/2005/8/layout/process5"/>
    <dgm:cxn modelId="{03E1586F-A624-4953-9097-78A2345DBBBC}" type="presOf" srcId="{0411CCCA-792C-4E5C-95E7-9DAD628C4573}" destId="{4DBB3536-9925-44D6-9672-A8FC32745CE2}" srcOrd="0" destOrd="0" presId="urn:microsoft.com/office/officeart/2005/8/layout/process5"/>
    <dgm:cxn modelId="{1A40E5B7-3282-4463-9E1A-6A6C122523EB}" type="presOf" srcId="{65BF8063-D90A-413F-9DF7-906196D98C4D}" destId="{3D3B2A9F-58C9-4DAA-A209-A6A839CCE07A}" srcOrd="1" destOrd="0" presId="urn:microsoft.com/office/officeart/2005/8/layout/process5"/>
    <dgm:cxn modelId="{9F0243FB-8AAB-4E47-A9C9-6BECC143C9CB}" type="presOf" srcId="{0AF77E91-9758-4C94-9250-BF801C4B88E5}" destId="{B8C25EB9-2B07-4CC3-A4A9-CE51F102DBCD}" srcOrd="0" destOrd="0" presId="urn:microsoft.com/office/officeart/2005/8/layout/process5"/>
    <dgm:cxn modelId="{EE2FF1D7-DA38-40A6-827E-CE9B33327230}" type="presOf" srcId="{6FA2FB02-CB6D-4490-91F2-4754588DF0C7}" destId="{FBD2033A-C3B7-47C7-8084-EB37331C9AE2}" srcOrd="0" destOrd="0" presId="urn:microsoft.com/office/officeart/2005/8/layout/process5"/>
    <dgm:cxn modelId="{B82257CF-C821-49EC-8246-B0758517FD31}" type="presOf" srcId="{23F9DFB4-282C-433F-9FFE-D47E82141777}" destId="{036D3B87-A091-4D2E-BF0F-D0AA523795E7}" srcOrd="0" destOrd="0" presId="urn:microsoft.com/office/officeart/2005/8/layout/process5"/>
    <dgm:cxn modelId="{4D4ACBEB-E780-4BFB-A6D8-F186E64AB349}" type="presOf" srcId="{02D8575D-F950-466E-8FE9-5237EAE6D5BA}" destId="{71CD86E5-B957-4F7C-82C1-DFB74CC436E6}" srcOrd="0" destOrd="0" presId="urn:microsoft.com/office/officeart/2005/8/layout/process5"/>
    <dgm:cxn modelId="{83068DAE-C6E0-44D8-B419-10D9EA8B874D}" srcId="{7E7445AD-07A3-4DE0-A690-32B03BEFD1D9}" destId="{340C13F2-1022-4C7B-859D-A66E491D040A}" srcOrd="2" destOrd="0" parTransId="{60D0FA05-8F91-465E-955F-65707CD8DEF4}" sibTransId="{A4E38D7D-522B-4605-8FFC-71D6CE09BF7F}"/>
    <dgm:cxn modelId="{636BE0F2-85B8-4AA8-8EB2-8EE878DDA51E}" srcId="{7E7445AD-07A3-4DE0-A690-32B03BEFD1D9}" destId="{22060148-FFFF-4220-89DC-18C9CD91E5A3}" srcOrd="6" destOrd="0" parTransId="{47E1783F-C72A-4668-A13B-3A4ABD1895E8}" sibTransId="{0AF77E91-9758-4C94-9250-BF801C4B88E5}"/>
    <dgm:cxn modelId="{28269B77-EEC8-4894-AC96-8E12FFA26177}" srcId="{7E7445AD-07A3-4DE0-A690-32B03BEFD1D9}" destId="{0411CCCA-792C-4E5C-95E7-9DAD628C4573}" srcOrd="4" destOrd="0" parTransId="{AC042EE7-C7FA-4E47-81BA-AC6FA2D3A882}" sibTransId="{6492FD82-A9E0-409C-90CC-E211B9ECC4EF}"/>
    <dgm:cxn modelId="{7FBC7D87-B057-47B4-8AEE-A112E37CDCE9}" type="presOf" srcId="{03C030DE-BFBD-4D23-856A-C149EB6C2EF0}" destId="{F1055945-9BEA-42D6-A4FC-39746B44446E}" srcOrd="1" destOrd="0" presId="urn:microsoft.com/office/officeart/2005/8/layout/process5"/>
    <dgm:cxn modelId="{5577BEEA-B22F-4827-97B6-940C37A854AB}" type="presOf" srcId="{9D607C63-41E2-43F9-A075-3A1009009DF5}" destId="{CF75509B-3E6D-4CC3-A0AF-7E2805B27624}" srcOrd="1" destOrd="0" presId="urn:microsoft.com/office/officeart/2005/8/layout/process5"/>
    <dgm:cxn modelId="{884306E4-A334-4F83-BA02-51AF8512B61E}" type="presOf" srcId="{340C13F2-1022-4C7B-859D-A66E491D040A}" destId="{722E3C88-53EC-41A5-829A-6445871CFC3F}" srcOrd="0" destOrd="0" presId="urn:microsoft.com/office/officeart/2005/8/layout/process5"/>
    <dgm:cxn modelId="{95098046-4A17-4482-9B17-509DA70D917F}" type="presOf" srcId="{EBBD6CAC-7E92-46EB-8717-E55BCFD96520}" destId="{43A7A6F5-73F0-482F-B8AE-F1CF7D3579A5}" srcOrd="0" destOrd="0" presId="urn:microsoft.com/office/officeart/2005/8/layout/process5"/>
    <dgm:cxn modelId="{AE2F9D86-7068-45FA-A9DB-7A0E05D913D5}" type="presOf" srcId="{0AF77E91-9758-4C94-9250-BF801C4B88E5}" destId="{414B5CAE-505D-4556-9E05-FE0E78328AE7}" srcOrd="1" destOrd="0" presId="urn:microsoft.com/office/officeart/2005/8/layout/process5"/>
    <dgm:cxn modelId="{C0A1236F-8EC2-4827-96FC-54E682B81A76}" type="presOf" srcId="{BCAEEB07-B244-4594-9AAF-F5C9A5CCEAD9}" destId="{58B34F7C-E888-4F84-8237-BB98CEAEE80D}" srcOrd="0" destOrd="0" presId="urn:microsoft.com/office/officeart/2005/8/layout/process5"/>
    <dgm:cxn modelId="{F4D4B20F-A1C7-4127-80B8-4EA6AB041D53}" type="presOf" srcId="{2B9C7EA9-B27F-40E9-AB82-2D186B1130C7}" destId="{AA17C86A-3F57-4FB3-AF01-899635B8C41B}" srcOrd="0" destOrd="0" presId="urn:microsoft.com/office/officeart/2005/8/layout/process5"/>
    <dgm:cxn modelId="{3237A7E5-9EC6-4419-BC0D-4C06218C942A}" type="presOf" srcId="{B3769DE4-A61C-4779-ACAB-B63393B6A84F}" destId="{05B23AD5-960A-44C9-8111-EE722EFB247D}" srcOrd="0" destOrd="0" presId="urn:microsoft.com/office/officeart/2005/8/layout/process5"/>
    <dgm:cxn modelId="{E35A796E-61E4-49CE-A07B-57966C8F7FA1}" type="presOf" srcId="{6492FD82-A9E0-409C-90CC-E211B9ECC4EF}" destId="{CCFE2AA1-9F15-4FC4-B96A-065632F59332}" srcOrd="0" destOrd="0" presId="urn:microsoft.com/office/officeart/2005/8/layout/process5"/>
    <dgm:cxn modelId="{6D3F6B64-EC73-40B2-8F13-E19A483949B3}" type="presOf" srcId="{65BF8063-D90A-413F-9DF7-906196D98C4D}" destId="{4CE1AFC7-F324-4010-BA89-7252238B1844}" srcOrd="0" destOrd="0" presId="urn:microsoft.com/office/officeart/2005/8/layout/process5"/>
    <dgm:cxn modelId="{847158C0-2885-489F-8404-8716F92C5FB6}" type="presOf" srcId="{9D607C63-41E2-43F9-A075-3A1009009DF5}" destId="{E5979692-D324-4BAA-B2F9-DD010AB9070D}" srcOrd="0" destOrd="0" presId="urn:microsoft.com/office/officeart/2005/8/layout/process5"/>
    <dgm:cxn modelId="{EEF66970-1EC9-4CAC-989B-3B916BD878E8}" type="presOf" srcId="{22060148-FFFF-4220-89DC-18C9CD91E5A3}" destId="{8802CFCD-C8A9-4CDA-9E54-8B18479B4D5C}" srcOrd="0" destOrd="0" presId="urn:microsoft.com/office/officeart/2005/8/layout/process5"/>
    <dgm:cxn modelId="{A122FEDE-F3D9-4B0E-A614-098FFC96A9AF}" type="presOf" srcId="{A4E38D7D-522B-4605-8FFC-71D6CE09BF7F}" destId="{A7492323-95A5-4FFA-959C-0ECA0B84FD6B}" srcOrd="1" destOrd="0" presId="urn:microsoft.com/office/officeart/2005/8/layout/process5"/>
    <dgm:cxn modelId="{87C10214-5050-4AC5-B9C3-BAAFD3FA2718}" type="presOf" srcId="{B3769DE4-A61C-4779-ACAB-B63393B6A84F}" destId="{8E495838-9846-483C-A82F-63AFA88002CD}" srcOrd="1" destOrd="0" presId="urn:microsoft.com/office/officeart/2005/8/layout/process5"/>
    <dgm:cxn modelId="{4DE62DCB-397B-4C95-908C-1999B6B16C63}" srcId="{7E7445AD-07A3-4DE0-A690-32B03BEFD1D9}" destId="{02D8575D-F950-466E-8FE9-5237EAE6D5BA}" srcOrd="5" destOrd="0" parTransId="{71E911AF-061E-44B6-83DC-DAA6268D7917}" sibTransId="{B3769DE4-A61C-4779-ACAB-B63393B6A84F}"/>
    <dgm:cxn modelId="{493FA5AA-B456-4174-8A5E-F75A12FEB483}" type="presOf" srcId="{03C030DE-BFBD-4D23-856A-C149EB6C2EF0}" destId="{140FD633-77EC-4665-93D1-FAD11722FB4E}" srcOrd="0" destOrd="0" presId="urn:microsoft.com/office/officeart/2005/8/layout/process5"/>
    <dgm:cxn modelId="{6160BCA5-3C6C-4090-A5CE-3041AA5BBADE}" type="presOf" srcId="{8EA78FFB-BCCA-4C60-8EC5-2D5C380299F6}" destId="{03D4E032-DEE2-4741-9577-5288A6EF1853}" srcOrd="0" destOrd="0" presId="urn:microsoft.com/office/officeart/2005/8/layout/process5"/>
    <dgm:cxn modelId="{83C4A3AC-BC41-4F7E-B01C-80F4F5D88DBE}" type="presOf" srcId="{7E7445AD-07A3-4DE0-A690-32B03BEFD1D9}" destId="{BBF9674F-1083-4749-B7EA-4A31293310DD}" srcOrd="0" destOrd="0" presId="urn:microsoft.com/office/officeart/2005/8/layout/process5"/>
    <dgm:cxn modelId="{5FF40665-6D66-420A-B5F4-F2466B330729}" type="presOf" srcId="{23F9DFB4-282C-433F-9FFE-D47E82141777}" destId="{D93927A8-56A0-451B-9DAF-495DFB8CE575}" srcOrd="1" destOrd="0" presId="urn:microsoft.com/office/officeart/2005/8/layout/process5"/>
    <dgm:cxn modelId="{72B1D329-BD68-4783-BB3D-C701D6756E8A}" srcId="{7E7445AD-07A3-4DE0-A690-32B03BEFD1D9}" destId="{2B9C7EA9-B27F-40E9-AB82-2D186B1130C7}" srcOrd="7" destOrd="0" parTransId="{4E2D8127-C7B7-40D7-8EE9-2E42ED41E01B}" sibTransId="{03C030DE-BFBD-4D23-856A-C149EB6C2EF0}"/>
    <dgm:cxn modelId="{23BFBD42-DE7F-4E0D-BE00-86C5C7D066FA}" srcId="{7E7445AD-07A3-4DE0-A690-32B03BEFD1D9}" destId="{EBBD6CAC-7E92-46EB-8717-E55BCFD96520}" srcOrd="1" destOrd="0" parTransId="{883EC117-F8E1-445A-A1FE-6885D8CF37E4}" sibTransId="{9D607C63-41E2-43F9-A075-3A1009009DF5}"/>
    <dgm:cxn modelId="{71CB2F00-0574-4865-B71A-F4EE02EEEB24}" srcId="{7E7445AD-07A3-4DE0-A690-32B03BEFD1D9}" destId="{8EA78FFB-BCCA-4C60-8EC5-2D5C380299F6}" srcOrd="0" destOrd="0" parTransId="{0CAD1B60-F668-4D36-8814-2FAB9F033E20}" sibTransId="{23F9DFB4-282C-433F-9FFE-D47E82141777}"/>
    <dgm:cxn modelId="{9223E9E3-C64A-4B20-B8AA-311C62B9488A}" type="presOf" srcId="{A4E38D7D-522B-4605-8FFC-71D6CE09BF7F}" destId="{BADE5BBF-B12F-4636-A27F-49CEBD9C7D48}" srcOrd="0" destOrd="0" presId="urn:microsoft.com/office/officeart/2005/8/layout/process5"/>
    <dgm:cxn modelId="{2DA2C712-427B-46FA-BF5D-CEADC9641F44}" type="presParOf" srcId="{BBF9674F-1083-4749-B7EA-4A31293310DD}" destId="{03D4E032-DEE2-4741-9577-5288A6EF1853}" srcOrd="0" destOrd="0" presId="urn:microsoft.com/office/officeart/2005/8/layout/process5"/>
    <dgm:cxn modelId="{80700E8F-B5DC-41C6-9FBE-983956770FE2}" type="presParOf" srcId="{BBF9674F-1083-4749-B7EA-4A31293310DD}" destId="{036D3B87-A091-4D2E-BF0F-D0AA523795E7}" srcOrd="1" destOrd="0" presId="urn:microsoft.com/office/officeart/2005/8/layout/process5"/>
    <dgm:cxn modelId="{679519C2-8E4C-42DA-98E1-F8F83BDB384C}" type="presParOf" srcId="{036D3B87-A091-4D2E-BF0F-D0AA523795E7}" destId="{D93927A8-56A0-451B-9DAF-495DFB8CE575}" srcOrd="0" destOrd="0" presId="urn:microsoft.com/office/officeart/2005/8/layout/process5"/>
    <dgm:cxn modelId="{9A2C477F-5297-4C99-BA43-C7BF58F65666}" type="presParOf" srcId="{BBF9674F-1083-4749-B7EA-4A31293310DD}" destId="{43A7A6F5-73F0-482F-B8AE-F1CF7D3579A5}" srcOrd="2" destOrd="0" presId="urn:microsoft.com/office/officeart/2005/8/layout/process5"/>
    <dgm:cxn modelId="{68F7DCA5-282F-41B4-AB1E-8EB896209559}" type="presParOf" srcId="{BBF9674F-1083-4749-B7EA-4A31293310DD}" destId="{E5979692-D324-4BAA-B2F9-DD010AB9070D}" srcOrd="3" destOrd="0" presId="urn:microsoft.com/office/officeart/2005/8/layout/process5"/>
    <dgm:cxn modelId="{64FEC451-2162-42F7-8509-858AA6DF43DA}" type="presParOf" srcId="{E5979692-D324-4BAA-B2F9-DD010AB9070D}" destId="{CF75509B-3E6D-4CC3-A0AF-7E2805B27624}" srcOrd="0" destOrd="0" presId="urn:microsoft.com/office/officeart/2005/8/layout/process5"/>
    <dgm:cxn modelId="{AEC2F042-5B5D-4CEA-BB5C-F9B5C885B2C7}" type="presParOf" srcId="{BBF9674F-1083-4749-B7EA-4A31293310DD}" destId="{722E3C88-53EC-41A5-829A-6445871CFC3F}" srcOrd="4" destOrd="0" presId="urn:microsoft.com/office/officeart/2005/8/layout/process5"/>
    <dgm:cxn modelId="{840AD3C1-6CDE-481B-816D-A3E7F37F30CF}" type="presParOf" srcId="{BBF9674F-1083-4749-B7EA-4A31293310DD}" destId="{BADE5BBF-B12F-4636-A27F-49CEBD9C7D48}" srcOrd="5" destOrd="0" presId="urn:microsoft.com/office/officeart/2005/8/layout/process5"/>
    <dgm:cxn modelId="{4F50F63A-D506-4685-A08C-AD7BC48E7B70}" type="presParOf" srcId="{BADE5BBF-B12F-4636-A27F-49CEBD9C7D48}" destId="{A7492323-95A5-4FFA-959C-0ECA0B84FD6B}" srcOrd="0" destOrd="0" presId="urn:microsoft.com/office/officeart/2005/8/layout/process5"/>
    <dgm:cxn modelId="{938F9C10-3E1F-4A7B-A19E-982C6EEDC20C}" type="presParOf" srcId="{BBF9674F-1083-4749-B7EA-4A31293310DD}" destId="{FBD2033A-C3B7-47C7-8084-EB37331C9AE2}" srcOrd="6" destOrd="0" presId="urn:microsoft.com/office/officeart/2005/8/layout/process5"/>
    <dgm:cxn modelId="{04E82F24-D32A-4092-8446-143D1369842B}" type="presParOf" srcId="{BBF9674F-1083-4749-B7EA-4A31293310DD}" destId="{4CE1AFC7-F324-4010-BA89-7252238B1844}" srcOrd="7" destOrd="0" presId="urn:microsoft.com/office/officeart/2005/8/layout/process5"/>
    <dgm:cxn modelId="{2832600B-9CD3-4629-A21A-CAB4A136981A}" type="presParOf" srcId="{4CE1AFC7-F324-4010-BA89-7252238B1844}" destId="{3D3B2A9F-58C9-4DAA-A209-A6A839CCE07A}" srcOrd="0" destOrd="0" presId="urn:microsoft.com/office/officeart/2005/8/layout/process5"/>
    <dgm:cxn modelId="{8031854F-4649-44E8-813D-599E05643A56}" type="presParOf" srcId="{BBF9674F-1083-4749-B7EA-4A31293310DD}" destId="{4DBB3536-9925-44D6-9672-A8FC32745CE2}" srcOrd="8" destOrd="0" presId="urn:microsoft.com/office/officeart/2005/8/layout/process5"/>
    <dgm:cxn modelId="{24F39969-2C59-4B1B-8B1F-08CF3AAEEA60}" type="presParOf" srcId="{BBF9674F-1083-4749-B7EA-4A31293310DD}" destId="{CCFE2AA1-9F15-4FC4-B96A-065632F59332}" srcOrd="9" destOrd="0" presId="urn:microsoft.com/office/officeart/2005/8/layout/process5"/>
    <dgm:cxn modelId="{568DC6F3-1EF9-4F57-BDDA-F30EF7124C02}" type="presParOf" srcId="{CCFE2AA1-9F15-4FC4-B96A-065632F59332}" destId="{8B22C475-2A2D-4FE1-84C4-EC89382D4203}" srcOrd="0" destOrd="0" presId="urn:microsoft.com/office/officeart/2005/8/layout/process5"/>
    <dgm:cxn modelId="{9835190B-EAA8-41D7-B8F0-2688267492B0}" type="presParOf" srcId="{BBF9674F-1083-4749-B7EA-4A31293310DD}" destId="{71CD86E5-B957-4F7C-82C1-DFB74CC436E6}" srcOrd="10" destOrd="0" presId="urn:microsoft.com/office/officeart/2005/8/layout/process5"/>
    <dgm:cxn modelId="{080CE1DC-E947-4118-8624-C195B109F4AC}" type="presParOf" srcId="{BBF9674F-1083-4749-B7EA-4A31293310DD}" destId="{05B23AD5-960A-44C9-8111-EE722EFB247D}" srcOrd="11" destOrd="0" presId="urn:microsoft.com/office/officeart/2005/8/layout/process5"/>
    <dgm:cxn modelId="{CFDB8350-836E-4013-9680-1C08C4AB3E3E}" type="presParOf" srcId="{05B23AD5-960A-44C9-8111-EE722EFB247D}" destId="{8E495838-9846-483C-A82F-63AFA88002CD}" srcOrd="0" destOrd="0" presId="urn:microsoft.com/office/officeart/2005/8/layout/process5"/>
    <dgm:cxn modelId="{C7E80F93-A784-4577-8942-B08BB13F944D}" type="presParOf" srcId="{BBF9674F-1083-4749-B7EA-4A31293310DD}" destId="{8802CFCD-C8A9-4CDA-9E54-8B18479B4D5C}" srcOrd="12" destOrd="0" presId="urn:microsoft.com/office/officeart/2005/8/layout/process5"/>
    <dgm:cxn modelId="{A971B9D5-30BC-4EF4-814E-BA3F2EA2C105}" type="presParOf" srcId="{BBF9674F-1083-4749-B7EA-4A31293310DD}" destId="{B8C25EB9-2B07-4CC3-A4A9-CE51F102DBCD}" srcOrd="13" destOrd="0" presId="urn:microsoft.com/office/officeart/2005/8/layout/process5"/>
    <dgm:cxn modelId="{76C1FE19-1106-4D0A-97A9-C1A1F5FA9E01}" type="presParOf" srcId="{B8C25EB9-2B07-4CC3-A4A9-CE51F102DBCD}" destId="{414B5CAE-505D-4556-9E05-FE0E78328AE7}" srcOrd="0" destOrd="0" presId="urn:microsoft.com/office/officeart/2005/8/layout/process5"/>
    <dgm:cxn modelId="{2B07B603-6BEB-42F6-BD67-BE7483B8F392}" type="presParOf" srcId="{BBF9674F-1083-4749-B7EA-4A31293310DD}" destId="{AA17C86A-3F57-4FB3-AF01-899635B8C41B}" srcOrd="14" destOrd="0" presId="urn:microsoft.com/office/officeart/2005/8/layout/process5"/>
    <dgm:cxn modelId="{ACF2B813-471E-4FD9-91D4-B8AD19F7894B}" type="presParOf" srcId="{BBF9674F-1083-4749-B7EA-4A31293310DD}" destId="{140FD633-77EC-4665-93D1-FAD11722FB4E}" srcOrd="15" destOrd="0" presId="urn:microsoft.com/office/officeart/2005/8/layout/process5"/>
    <dgm:cxn modelId="{198170A6-DC36-42B5-969E-60FF4E844F82}" type="presParOf" srcId="{140FD633-77EC-4665-93D1-FAD11722FB4E}" destId="{F1055945-9BEA-42D6-A4FC-39746B44446E}" srcOrd="0" destOrd="0" presId="urn:microsoft.com/office/officeart/2005/8/layout/process5"/>
    <dgm:cxn modelId="{C1BF2653-9E3A-4E88-B3F6-24E2CFD671CD}" type="presParOf" srcId="{BBF9674F-1083-4749-B7EA-4A31293310DD}" destId="{58B34F7C-E888-4F84-8237-BB98CEAEE80D}"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A5E361-930B-4596-9F02-8AAE7961E894}"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s-ES"/>
        </a:p>
      </dgm:t>
    </dgm:pt>
    <dgm:pt modelId="{116D8489-DF11-43CF-9BC1-F92392480182}">
      <dgm:prSet phldrT="[Texto]" custT="1"/>
      <dgm:spPr/>
      <dgm:t>
        <a:bodyPr/>
        <a:lstStyle/>
        <a:p>
          <a:r>
            <a:rPr lang="es-EC" sz="3200" b="1" dirty="0">
              <a:latin typeface="Times New Roman" panose="02020603050405020304" pitchFamily="18" charset="0"/>
              <a:cs typeface="Times New Roman" panose="02020603050405020304" pitchFamily="18" charset="0"/>
            </a:rPr>
            <a:t>Estrategia 1</a:t>
          </a:r>
        </a:p>
        <a:p>
          <a:r>
            <a:rPr lang="es-EC" sz="2400" dirty="0">
              <a:latin typeface="Times New Roman" panose="02020603050405020304" pitchFamily="18" charset="0"/>
              <a:cs typeface="Times New Roman" panose="02020603050405020304" pitchFamily="18" charset="0"/>
            </a:rPr>
            <a:t>Capacitar al personal técnico en gestión basada en procesos</a:t>
          </a:r>
          <a:endParaRPr lang="es-ES" sz="3200" b="1" dirty="0">
            <a:latin typeface="Times New Roman" panose="02020603050405020304" pitchFamily="18" charset="0"/>
            <a:cs typeface="Times New Roman" panose="02020603050405020304" pitchFamily="18" charset="0"/>
          </a:endParaRPr>
        </a:p>
      </dgm:t>
    </dgm:pt>
    <dgm:pt modelId="{152A9CB2-EA85-48D1-A7DB-CF1864CFBF99}" type="parTrans" cxnId="{1C06162D-6698-4725-AB1E-873944F581AA}">
      <dgm:prSet/>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F0F62CF9-3BCE-4FD9-AF37-88ACC7062D93}" type="sibTrans" cxnId="{1C06162D-6698-4725-AB1E-873944F581AA}">
      <dgm:prSet/>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A658015D-AD19-4B6C-9242-50E4C6F70520}">
      <dgm:prSet phldrT="[Texto]" custT="1"/>
      <dgm:spPr/>
      <dgm:t>
        <a:bodyPr/>
        <a:lstStyle/>
        <a:p>
          <a:r>
            <a:rPr lang="es-EC" sz="3200" b="1" dirty="0">
              <a:latin typeface="Times New Roman" panose="02020603050405020304" pitchFamily="18" charset="0"/>
              <a:cs typeface="Times New Roman" panose="02020603050405020304" pitchFamily="18" charset="0"/>
            </a:rPr>
            <a:t>Estrategia 4</a:t>
          </a:r>
        </a:p>
        <a:p>
          <a:r>
            <a:rPr lang="es-EC" sz="2400" dirty="0">
              <a:latin typeface="Times New Roman" panose="02020603050405020304" pitchFamily="18" charset="0"/>
              <a:cs typeface="Times New Roman" panose="02020603050405020304" pitchFamily="18" charset="0"/>
            </a:rPr>
            <a:t>Orientar la distribución de los servicios médicos al proceso de atención</a:t>
          </a:r>
          <a:endParaRPr lang="es-ES" sz="3200" b="1" dirty="0">
            <a:latin typeface="Times New Roman" panose="02020603050405020304" pitchFamily="18" charset="0"/>
            <a:cs typeface="Times New Roman" panose="02020603050405020304" pitchFamily="18" charset="0"/>
          </a:endParaRPr>
        </a:p>
      </dgm:t>
    </dgm:pt>
    <dgm:pt modelId="{4B777D48-9FFA-4537-8B2B-103365D81C80}" type="parTrans" cxnId="{43548937-C2E9-43E6-A5DC-D2939D79D1B8}">
      <dgm:prSet/>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81C87F86-6971-4A61-B0FD-7F867944F946}" type="sibTrans" cxnId="{43548937-C2E9-43E6-A5DC-D2939D79D1B8}">
      <dgm:prSet/>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F91C3F22-7B97-46E6-8C2B-17C9A1054E67}">
      <dgm:prSet phldrT="[Texto]" custT="1"/>
      <dgm:spPr/>
      <dgm:t>
        <a:bodyPr/>
        <a:lstStyle/>
        <a:p>
          <a:r>
            <a:rPr lang="es-EC" sz="3200" b="1" dirty="0">
              <a:latin typeface="Times New Roman" panose="02020603050405020304" pitchFamily="18" charset="0"/>
              <a:cs typeface="Times New Roman" panose="02020603050405020304" pitchFamily="18" charset="0"/>
            </a:rPr>
            <a:t>Estrategia 5</a:t>
          </a:r>
        </a:p>
        <a:p>
          <a:r>
            <a:rPr lang="es-EC" sz="2400" dirty="0">
              <a:latin typeface="Times New Roman" panose="02020603050405020304" pitchFamily="18" charset="0"/>
              <a:cs typeface="Times New Roman" panose="02020603050405020304" pitchFamily="18" charset="0"/>
            </a:rPr>
            <a:t>Evaluar la calidad en la atención brindada</a:t>
          </a:r>
          <a:endParaRPr lang="es-ES" sz="3200" b="1" dirty="0">
            <a:latin typeface="Times New Roman" panose="02020603050405020304" pitchFamily="18" charset="0"/>
            <a:cs typeface="Times New Roman" panose="02020603050405020304" pitchFamily="18" charset="0"/>
          </a:endParaRPr>
        </a:p>
      </dgm:t>
    </dgm:pt>
    <dgm:pt modelId="{8BAA3D26-3A48-4A78-9E37-ECF8778C8D46}" type="parTrans" cxnId="{452D0976-911A-4EC3-BBEC-2602864FCCA2}">
      <dgm:prSet/>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E2CA181C-2C3D-4D7A-9ECF-603652459346}" type="sibTrans" cxnId="{452D0976-911A-4EC3-BBEC-2602864FCCA2}">
      <dgm:prSet/>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6DBEB123-FDD8-49CF-9B4F-E08600E65FA9}">
      <dgm:prSet custT="1"/>
      <dgm:spPr/>
      <dgm:t>
        <a:bodyPr/>
        <a:lstStyle/>
        <a:p>
          <a:r>
            <a:rPr lang="es-EC" sz="3200" b="1" dirty="0">
              <a:latin typeface="Times New Roman" panose="02020603050405020304" pitchFamily="18" charset="0"/>
              <a:cs typeface="Times New Roman" panose="02020603050405020304" pitchFamily="18" charset="0"/>
            </a:rPr>
            <a:t>Estrategia 2</a:t>
          </a:r>
        </a:p>
        <a:p>
          <a:r>
            <a:rPr lang="es-EC" sz="2400" dirty="0">
              <a:latin typeface="Times New Roman" panose="02020603050405020304" pitchFamily="18" charset="0"/>
              <a:cs typeface="Times New Roman" panose="02020603050405020304" pitchFamily="18" charset="0"/>
            </a:rPr>
            <a:t>Contar con un servidor para el cargo de responsable técnico a tiempo completo</a:t>
          </a:r>
          <a:endParaRPr lang="es-EC" sz="3200" b="1" dirty="0">
            <a:latin typeface="Times New Roman" panose="02020603050405020304" pitchFamily="18" charset="0"/>
            <a:cs typeface="Times New Roman" panose="02020603050405020304" pitchFamily="18" charset="0"/>
          </a:endParaRPr>
        </a:p>
      </dgm:t>
    </dgm:pt>
    <dgm:pt modelId="{04915279-6965-44A5-8F17-2D589BECF9EC}" type="parTrans" cxnId="{11042F06-AC8D-4B5D-B597-FBE4308A8B2D}">
      <dgm:prSet/>
      <dgm:spPr/>
      <dgm:t>
        <a:bodyPr/>
        <a:lstStyle/>
        <a:p>
          <a:endParaRPr lang="es-EC" sz="2400">
            <a:solidFill>
              <a:schemeClr val="tx1"/>
            </a:solidFill>
          </a:endParaRPr>
        </a:p>
      </dgm:t>
    </dgm:pt>
    <dgm:pt modelId="{AFD64C91-7873-4E92-8298-630AC0626A26}" type="sibTrans" cxnId="{11042F06-AC8D-4B5D-B597-FBE4308A8B2D}">
      <dgm:prSet/>
      <dgm:spPr/>
      <dgm:t>
        <a:bodyPr/>
        <a:lstStyle/>
        <a:p>
          <a:endParaRPr lang="es-EC" sz="2400">
            <a:solidFill>
              <a:schemeClr val="tx1"/>
            </a:solidFill>
          </a:endParaRPr>
        </a:p>
      </dgm:t>
    </dgm:pt>
    <dgm:pt modelId="{B41AE384-50C3-4E9E-8F21-1B2130BBC186}">
      <dgm:prSet custT="1"/>
      <dgm:spPr/>
      <dgm:t>
        <a:bodyPr/>
        <a:lstStyle/>
        <a:p>
          <a:r>
            <a:rPr lang="es-EC" sz="3200" b="1" dirty="0">
              <a:latin typeface="Times New Roman" panose="02020603050405020304" pitchFamily="18" charset="0"/>
              <a:cs typeface="Times New Roman" panose="02020603050405020304" pitchFamily="18" charset="0"/>
            </a:rPr>
            <a:t>Estrategia 3</a:t>
          </a:r>
        </a:p>
        <a:p>
          <a:r>
            <a:rPr lang="es-EC" sz="2400" dirty="0">
              <a:latin typeface="Times New Roman" panose="02020603050405020304" pitchFamily="18" charset="0"/>
              <a:cs typeface="Times New Roman" panose="02020603050405020304" pitchFamily="18" charset="0"/>
            </a:rPr>
            <a:t>Implementar un sistema de agendamiento de citas médicas administrado por el centro de salud</a:t>
          </a:r>
          <a:endParaRPr lang="es-EC" sz="3200" b="1" dirty="0">
            <a:latin typeface="Times New Roman" panose="02020603050405020304" pitchFamily="18" charset="0"/>
            <a:cs typeface="Times New Roman" panose="02020603050405020304" pitchFamily="18" charset="0"/>
          </a:endParaRPr>
        </a:p>
      </dgm:t>
    </dgm:pt>
    <dgm:pt modelId="{2FF415F3-E2AE-48A1-A9EB-31D2ABCDDAAA}" type="parTrans" cxnId="{5901EFD0-3A54-4E93-A1B0-ED7D68AE601E}">
      <dgm:prSet/>
      <dgm:spPr/>
      <dgm:t>
        <a:bodyPr/>
        <a:lstStyle/>
        <a:p>
          <a:endParaRPr lang="es-EC" sz="2400">
            <a:solidFill>
              <a:schemeClr val="tx1"/>
            </a:solidFill>
          </a:endParaRPr>
        </a:p>
      </dgm:t>
    </dgm:pt>
    <dgm:pt modelId="{D555F656-30AC-4A72-86CC-0D15E7CE5BB2}" type="sibTrans" cxnId="{5901EFD0-3A54-4E93-A1B0-ED7D68AE601E}">
      <dgm:prSet/>
      <dgm:spPr/>
      <dgm:t>
        <a:bodyPr/>
        <a:lstStyle/>
        <a:p>
          <a:endParaRPr lang="es-EC" sz="2400">
            <a:solidFill>
              <a:schemeClr val="tx1"/>
            </a:solidFill>
          </a:endParaRPr>
        </a:p>
      </dgm:t>
    </dgm:pt>
    <dgm:pt modelId="{F4D156EB-7D8C-427F-9C68-308CD44FDBAB}" type="pres">
      <dgm:prSet presAssocID="{96A5E361-930B-4596-9F02-8AAE7961E894}" presName="diagram" presStyleCnt="0">
        <dgm:presLayoutVars>
          <dgm:dir/>
          <dgm:resizeHandles val="exact"/>
        </dgm:presLayoutVars>
      </dgm:prSet>
      <dgm:spPr/>
      <dgm:t>
        <a:bodyPr/>
        <a:lstStyle/>
        <a:p>
          <a:endParaRPr lang="es-ES"/>
        </a:p>
      </dgm:t>
    </dgm:pt>
    <dgm:pt modelId="{51D32881-0AB3-4858-9B24-7E053EBF05E8}" type="pres">
      <dgm:prSet presAssocID="{116D8489-DF11-43CF-9BC1-F92392480182}" presName="node" presStyleLbl="node1" presStyleIdx="0" presStyleCnt="5">
        <dgm:presLayoutVars>
          <dgm:bulletEnabled val="1"/>
        </dgm:presLayoutVars>
      </dgm:prSet>
      <dgm:spPr/>
      <dgm:t>
        <a:bodyPr/>
        <a:lstStyle/>
        <a:p>
          <a:endParaRPr lang="es-ES"/>
        </a:p>
      </dgm:t>
    </dgm:pt>
    <dgm:pt modelId="{142F4017-5FBB-42C4-A42B-57BD30B5BB5F}" type="pres">
      <dgm:prSet presAssocID="{F0F62CF9-3BCE-4FD9-AF37-88ACC7062D93}" presName="sibTrans" presStyleCnt="0"/>
      <dgm:spPr/>
    </dgm:pt>
    <dgm:pt modelId="{56E03926-587F-4A6F-97D3-AEA283E0465A}" type="pres">
      <dgm:prSet presAssocID="{6DBEB123-FDD8-49CF-9B4F-E08600E65FA9}" presName="node" presStyleLbl="node1" presStyleIdx="1" presStyleCnt="5">
        <dgm:presLayoutVars>
          <dgm:bulletEnabled val="1"/>
        </dgm:presLayoutVars>
      </dgm:prSet>
      <dgm:spPr/>
      <dgm:t>
        <a:bodyPr/>
        <a:lstStyle/>
        <a:p>
          <a:endParaRPr lang="es-ES"/>
        </a:p>
      </dgm:t>
    </dgm:pt>
    <dgm:pt modelId="{BF26B986-BDBA-46D8-ABD1-6F75E9074EE7}" type="pres">
      <dgm:prSet presAssocID="{AFD64C91-7873-4E92-8298-630AC0626A26}" presName="sibTrans" presStyleCnt="0"/>
      <dgm:spPr/>
    </dgm:pt>
    <dgm:pt modelId="{3F3FFF83-A9D3-41FA-9790-6D290795B1C7}" type="pres">
      <dgm:prSet presAssocID="{B41AE384-50C3-4E9E-8F21-1B2130BBC186}" presName="node" presStyleLbl="node1" presStyleIdx="2" presStyleCnt="5" custScaleX="115850">
        <dgm:presLayoutVars>
          <dgm:bulletEnabled val="1"/>
        </dgm:presLayoutVars>
      </dgm:prSet>
      <dgm:spPr/>
      <dgm:t>
        <a:bodyPr/>
        <a:lstStyle/>
        <a:p>
          <a:endParaRPr lang="es-ES"/>
        </a:p>
      </dgm:t>
    </dgm:pt>
    <dgm:pt modelId="{174827FD-E947-4FBB-A0DA-06993F509B98}" type="pres">
      <dgm:prSet presAssocID="{D555F656-30AC-4A72-86CC-0D15E7CE5BB2}" presName="sibTrans" presStyleCnt="0"/>
      <dgm:spPr/>
    </dgm:pt>
    <dgm:pt modelId="{A11D920D-6107-4982-B591-D67229256BDB}" type="pres">
      <dgm:prSet presAssocID="{A658015D-AD19-4B6C-9242-50E4C6F70520}" presName="node" presStyleLbl="node1" presStyleIdx="3" presStyleCnt="5">
        <dgm:presLayoutVars>
          <dgm:bulletEnabled val="1"/>
        </dgm:presLayoutVars>
      </dgm:prSet>
      <dgm:spPr/>
      <dgm:t>
        <a:bodyPr/>
        <a:lstStyle/>
        <a:p>
          <a:endParaRPr lang="es-ES"/>
        </a:p>
      </dgm:t>
    </dgm:pt>
    <dgm:pt modelId="{0570383C-4A25-4A0D-B402-25A65638D832}" type="pres">
      <dgm:prSet presAssocID="{81C87F86-6971-4A61-B0FD-7F867944F946}" presName="sibTrans" presStyleCnt="0"/>
      <dgm:spPr/>
    </dgm:pt>
    <dgm:pt modelId="{B6337278-101F-463B-ACA0-A5499A150250}" type="pres">
      <dgm:prSet presAssocID="{F91C3F22-7B97-46E6-8C2B-17C9A1054E67}" presName="node" presStyleLbl="node1" presStyleIdx="4" presStyleCnt="5">
        <dgm:presLayoutVars>
          <dgm:bulletEnabled val="1"/>
        </dgm:presLayoutVars>
      </dgm:prSet>
      <dgm:spPr/>
      <dgm:t>
        <a:bodyPr/>
        <a:lstStyle/>
        <a:p>
          <a:endParaRPr lang="es-ES"/>
        </a:p>
      </dgm:t>
    </dgm:pt>
  </dgm:ptLst>
  <dgm:cxnLst>
    <dgm:cxn modelId="{AE429BED-F28A-425F-8F7D-345BFDA68669}" type="presOf" srcId="{96A5E361-930B-4596-9F02-8AAE7961E894}" destId="{F4D156EB-7D8C-427F-9C68-308CD44FDBAB}" srcOrd="0" destOrd="0" presId="urn:microsoft.com/office/officeart/2005/8/layout/default"/>
    <dgm:cxn modelId="{11042F06-AC8D-4B5D-B597-FBE4308A8B2D}" srcId="{96A5E361-930B-4596-9F02-8AAE7961E894}" destId="{6DBEB123-FDD8-49CF-9B4F-E08600E65FA9}" srcOrd="1" destOrd="0" parTransId="{04915279-6965-44A5-8F17-2D589BECF9EC}" sibTransId="{AFD64C91-7873-4E92-8298-630AC0626A26}"/>
    <dgm:cxn modelId="{5901EFD0-3A54-4E93-A1B0-ED7D68AE601E}" srcId="{96A5E361-930B-4596-9F02-8AAE7961E894}" destId="{B41AE384-50C3-4E9E-8F21-1B2130BBC186}" srcOrd="2" destOrd="0" parTransId="{2FF415F3-E2AE-48A1-A9EB-31D2ABCDDAAA}" sibTransId="{D555F656-30AC-4A72-86CC-0D15E7CE5BB2}"/>
    <dgm:cxn modelId="{43548937-C2E9-43E6-A5DC-D2939D79D1B8}" srcId="{96A5E361-930B-4596-9F02-8AAE7961E894}" destId="{A658015D-AD19-4B6C-9242-50E4C6F70520}" srcOrd="3" destOrd="0" parTransId="{4B777D48-9FFA-4537-8B2B-103365D81C80}" sibTransId="{81C87F86-6971-4A61-B0FD-7F867944F946}"/>
    <dgm:cxn modelId="{1C06162D-6698-4725-AB1E-873944F581AA}" srcId="{96A5E361-930B-4596-9F02-8AAE7961E894}" destId="{116D8489-DF11-43CF-9BC1-F92392480182}" srcOrd="0" destOrd="0" parTransId="{152A9CB2-EA85-48D1-A7DB-CF1864CFBF99}" sibTransId="{F0F62CF9-3BCE-4FD9-AF37-88ACC7062D93}"/>
    <dgm:cxn modelId="{C510648D-3FAB-47C6-BF4F-D925322B3BA2}" type="presOf" srcId="{F91C3F22-7B97-46E6-8C2B-17C9A1054E67}" destId="{B6337278-101F-463B-ACA0-A5499A150250}" srcOrd="0" destOrd="0" presId="urn:microsoft.com/office/officeart/2005/8/layout/default"/>
    <dgm:cxn modelId="{A7B5C886-0560-490A-AC57-B1D5CD53A260}" type="presOf" srcId="{6DBEB123-FDD8-49CF-9B4F-E08600E65FA9}" destId="{56E03926-587F-4A6F-97D3-AEA283E0465A}" srcOrd="0" destOrd="0" presId="urn:microsoft.com/office/officeart/2005/8/layout/default"/>
    <dgm:cxn modelId="{FCAFEE38-947A-4B06-B1DF-A9FF4621A45B}" type="presOf" srcId="{A658015D-AD19-4B6C-9242-50E4C6F70520}" destId="{A11D920D-6107-4982-B591-D67229256BDB}" srcOrd="0" destOrd="0" presId="urn:microsoft.com/office/officeart/2005/8/layout/default"/>
    <dgm:cxn modelId="{452D0976-911A-4EC3-BBEC-2602864FCCA2}" srcId="{96A5E361-930B-4596-9F02-8AAE7961E894}" destId="{F91C3F22-7B97-46E6-8C2B-17C9A1054E67}" srcOrd="4" destOrd="0" parTransId="{8BAA3D26-3A48-4A78-9E37-ECF8778C8D46}" sibTransId="{E2CA181C-2C3D-4D7A-9ECF-603652459346}"/>
    <dgm:cxn modelId="{B455CF00-639E-497D-A710-E123F5BE8E3B}" type="presOf" srcId="{116D8489-DF11-43CF-9BC1-F92392480182}" destId="{51D32881-0AB3-4858-9B24-7E053EBF05E8}" srcOrd="0" destOrd="0" presId="urn:microsoft.com/office/officeart/2005/8/layout/default"/>
    <dgm:cxn modelId="{03D022C8-3AC9-41C7-9440-E75531C18263}" type="presOf" srcId="{B41AE384-50C3-4E9E-8F21-1B2130BBC186}" destId="{3F3FFF83-A9D3-41FA-9790-6D290795B1C7}" srcOrd="0" destOrd="0" presId="urn:microsoft.com/office/officeart/2005/8/layout/default"/>
    <dgm:cxn modelId="{341C8689-FE66-4E77-92C9-9D804675E15D}" type="presParOf" srcId="{F4D156EB-7D8C-427F-9C68-308CD44FDBAB}" destId="{51D32881-0AB3-4858-9B24-7E053EBF05E8}" srcOrd="0" destOrd="0" presId="urn:microsoft.com/office/officeart/2005/8/layout/default"/>
    <dgm:cxn modelId="{CF8B9CA0-D582-4B52-BC7A-68D6050ED412}" type="presParOf" srcId="{F4D156EB-7D8C-427F-9C68-308CD44FDBAB}" destId="{142F4017-5FBB-42C4-A42B-57BD30B5BB5F}" srcOrd="1" destOrd="0" presId="urn:microsoft.com/office/officeart/2005/8/layout/default"/>
    <dgm:cxn modelId="{125420A6-8FCE-43FA-B1C3-52BCCC1F70B8}" type="presParOf" srcId="{F4D156EB-7D8C-427F-9C68-308CD44FDBAB}" destId="{56E03926-587F-4A6F-97D3-AEA283E0465A}" srcOrd="2" destOrd="0" presId="urn:microsoft.com/office/officeart/2005/8/layout/default"/>
    <dgm:cxn modelId="{6365C444-55A2-4E2C-8EEC-1CA91855E718}" type="presParOf" srcId="{F4D156EB-7D8C-427F-9C68-308CD44FDBAB}" destId="{BF26B986-BDBA-46D8-ABD1-6F75E9074EE7}" srcOrd="3" destOrd="0" presId="urn:microsoft.com/office/officeart/2005/8/layout/default"/>
    <dgm:cxn modelId="{977F840B-5F9E-437F-82CC-F29AE4AAF291}" type="presParOf" srcId="{F4D156EB-7D8C-427F-9C68-308CD44FDBAB}" destId="{3F3FFF83-A9D3-41FA-9790-6D290795B1C7}" srcOrd="4" destOrd="0" presId="urn:microsoft.com/office/officeart/2005/8/layout/default"/>
    <dgm:cxn modelId="{ED00BA2A-706F-498E-86F0-AFF8A858998D}" type="presParOf" srcId="{F4D156EB-7D8C-427F-9C68-308CD44FDBAB}" destId="{174827FD-E947-4FBB-A0DA-06993F509B98}" srcOrd="5" destOrd="0" presId="urn:microsoft.com/office/officeart/2005/8/layout/default"/>
    <dgm:cxn modelId="{A26C485E-1F5E-4BA0-945C-C2E5B4CA02E2}" type="presParOf" srcId="{F4D156EB-7D8C-427F-9C68-308CD44FDBAB}" destId="{A11D920D-6107-4982-B591-D67229256BDB}" srcOrd="6" destOrd="0" presId="urn:microsoft.com/office/officeart/2005/8/layout/default"/>
    <dgm:cxn modelId="{186236FD-6D86-4DBB-8667-85B21F99E072}" type="presParOf" srcId="{F4D156EB-7D8C-427F-9C68-308CD44FDBAB}" destId="{0570383C-4A25-4A0D-B402-25A65638D832}" srcOrd="7" destOrd="0" presId="urn:microsoft.com/office/officeart/2005/8/layout/default"/>
    <dgm:cxn modelId="{5E4D72F3-0275-4E56-AA42-78669B41A491}" type="presParOf" srcId="{F4D156EB-7D8C-427F-9C68-308CD44FDBAB}" destId="{B6337278-101F-463B-ACA0-A5499A15025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79E4CA-A10D-45C7-A985-2D90B863B961}" type="doc">
      <dgm:prSet loTypeId="urn:microsoft.com/office/officeart/2008/layout/LinedList" loCatId="list" qsTypeId="urn:microsoft.com/office/officeart/2005/8/quickstyle/simple1" qsCatId="simple" csTypeId="urn:microsoft.com/office/officeart/2005/8/colors/accent4_5" csCatId="accent4" phldr="1"/>
      <dgm:spPr/>
      <dgm:t>
        <a:bodyPr/>
        <a:lstStyle/>
        <a:p>
          <a:endParaRPr lang="es-ES"/>
        </a:p>
      </dgm:t>
    </dgm:pt>
    <dgm:pt modelId="{805C42ED-78A4-4F19-9305-DBCB1E069B57}">
      <dgm:prSet phldrT="[Texto]" custT="1"/>
      <dgm:spPr/>
      <dgm:t>
        <a:bodyPr/>
        <a:lstStyle/>
        <a:p>
          <a:r>
            <a:rPr lang="es-EC" sz="2000" dirty="0">
              <a:solidFill>
                <a:schemeClr val="tx1"/>
              </a:solidFill>
              <a:latin typeface="Times New Roman" panose="02020603050405020304" pitchFamily="18" charset="0"/>
              <a:cs typeface="Times New Roman" panose="02020603050405020304" pitchFamily="18" charset="0"/>
            </a:rPr>
            <a:t>No existe relación estadística significativa entre las variables del presente estudio, por lo tanto, la hipótesis nula se acepta.</a:t>
          </a:r>
          <a:endParaRPr lang="es-ES" sz="2000" dirty="0">
            <a:solidFill>
              <a:schemeClr val="tx1"/>
            </a:solidFill>
            <a:latin typeface="Times New Roman" panose="02020603050405020304" pitchFamily="18" charset="0"/>
            <a:cs typeface="Times New Roman" panose="02020603050405020304" pitchFamily="18" charset="0"/>
          </a:endParaRPr>
        </a:p>
      </dgm:t>
    </dgm:pt>
    <dgm:pt modelId="{84885379-A094-47E2-8321-A6A11FC0D416}" type="parTrans" cxnId="{16491CBD-EFCB-4717-AFD6-0DFC66DBF774}">
      <dgm:prSet/>
      <dgm:spPr/>
      <dgm:t>
        <a:bodyPr/>
        <a:lstStyle/>
        <a:p>
          <a:endParaRPr lang="es-ES" sz="2000"/>
        </a:p>
      </dgm:t>
    </dgm:pt>
    <dgm:pt modelId="{94D8ADF4-4459-4BC8-8157-823BC8E5864C}" type="sibTrans" cxnId="{16491CBD-EFCB-4717-AFD6-0DFC66DBF774}">
      <dgm:prSet/>
      <dgm:spPr/>
      <dgm:t>
        <a:bodyPr/>
        <a:lstStyle/>
        <a:p>
          <a:endParaRPr lang="es-ES" sz="2000"/>
        </a:p>
      </dgm:t>
    </dgm:pt>
    <dgm:pt modelId="{EFAD1EBF-7946-4866-A8A5-9571CFFB92BF}">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El área de consulta externa con mayor nivel de satisfacción usuario (4,90) corresponde al centro de salud tipo A Calacali y el nivel de madurez de procesos es gestionado (4). El área de consulta externa con menor nivel de satisfacción (3) corresponde al centro de salud tipo A La Bota y el nivel de madurez de procesos es inicial (1).</a:t>
          </a:r>
        </a:p>
      </dgm:t>
    </dgm:pt>
    <dgm:pt modelId="{6FBD072D-0511-4389-9C35-5DE9EFAF1A82}" type="parTrans" cxnId="{F244B0E6-6385-4167-8AE8-966E38DC38E0}">
      <dgm:prSet/>
      <dgm:spPr/>
      <dgm:t>
        <a:bodyPr/>
        <a:lstStyle/>
        <a:p>
          <a:endParaRPr lang="es-ES" sz="2000"/>
        </a:p>
      </dgm:t>
    </dgm:pt>
    <dgm:pt modelId="{BED3A72B-BA27-447F-98B5-3BEDDB7C8A19}" type="sibTrans" cxnId="{F244B0E6-6385-4167-8AE8-966E38DC38E0}">
      <dgm:prSet/>
      <dgm:spPr/>
      <dgm:t>
        <a:bodyPr/>
        <a:lstStyle/>
        <a:p>
          <a:endParaRPr lang="es-ES" sz="2000"/>
        </a:p>
      </dgm:t>
    </dgm:pt>
    <dgm:pt modelId="{758ED304-37C0-41EA-86D4-3CE069885A58}">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Existen 40 centros de salud con nivel de madurez de procesos inicial (1), 34 centros de salud con nivel de madurez de procesos analizados (2), 6 centros de salud con nivel de madurez de procesos diseñados (3) y los restantes 23 centros de salud con nivel de madurez de procesos gestionado (4); lo que muestra la limitada orientación a una gestión basada en procesos en área de consulta externa de los centros de salud de los cantones Quito y Rumiñahui.</a:t>
          </a:r>
        </a:p>
      </dgm:t>
    </dgm:pt>
    <dgm:pt modelId="{DFCE615E-151B-4724-80C1-A777DB5C7DCB}" type="parTrans" cxnId="{C484344E-A408-4B79-A2E0-EAD2BF82CD33}">
      <dgm:prSet/>
      <dgm:spPr/>
      <dgm:t>
        <a:bodyPr/>
        <a:lstStyle/>
        <a:p>
          <a:endParaRPr lang="es-ES" sz="2000"/>
        </a:p>
      </dgm:t>
    </dgm:pt>
    <dgm:pt modelId="{AE236F52-E53A-4A9E-82FA-D1FFBBF063F1}" type="sibTrans" cxnId="{C484344E-A408-4B79-A2E0-EAD2BF82CD33}">
      <dgm:prSet/>
      <dgm:spPr/>
      <dgm:t>
        <a:bodyPr/>
        <a:lstStyle/>
        <a:p>
          <a:endParaRPr lang="es-ES" sz="2000"/>
        </a:p>
      </dgm:t>
    </dgm:pt>
    <dgm:pt modelId="{551FF29E-73E1-4DC3-ADD5-83B23DD18952}" type="pres">
      <dgm:prSet presAssocID="{8279E4CA-A10D-45C7-A985-2D90B863B961}" presName="vert0" presStyleCnt="0">
        <dgm:presLayoutVars>
          <dgm:dir/>
          <dgm:animOne val="branch"/>
          <dgm:animLvl val="lvl"/>
        </dgm:presLayoutVars>
      </dgm:prSet>
      <dgm:spPr/>
      <dgm:t>
        <a:bodyPr/>
        <a:lstStyle/>
        <a:p>
          <a:endParaRPr lang="es-ES"/>
        </a:p>
      </dgm:t>
    </dgm:pt>
    <dgm:pt modelId="{63404FC4-9D54-42C3-B3DF-2CC5834A69F9}" type="pres">
      <dgm:prSet presAssocID="{805C42ED-78A4-4F19-9305-DBCB1E069B57}" presName="thickLine" presStyleLbl="alignNode1" presStyleIdx="0" presStyleCnt="3"/>
      <dgm:spPr/>
    </dgm:pt>
    <dgm:pt modelId="{775C41CD-FAA6-43A6-8C5F-775EA09A71CF}" type="pres">
      <dgm:prSet presAssocID="{805C42ED-78A4-4F19-9305-DBCB1E069B57}" presName="horz1" presStyleCnt="0"/>
      <dgm:spPr/>
    </dgm:pt>
    <dgm:pt modelId="{4D5BFD89-CE58-47D7-9A75-C3BC015E2B13}" type="pres">
      <dgm:prSet presAssocID="{805C42ED-78A4-4F19-9305-DBCB1E069B57}" presName="tx1" presStyleLbl="revTx" presStyleIdx="0" presStyleCnt="3" custScaleY="55982"/>
      <dgm:spPr/>
      <dgm:t>
        <a:bodyPr/>
        <a:lstStyle/>
        <a:p>
          <a:endParaRPr lang="es-ES"/>
        </a:p>
      </dgm:t>
    </dgm:pt>
    <dgm:pt modelId="{FF1D11B1-2000-4105-A820-EA7D85C15745}" type="pres">
      <dgm:prSet presAssocID="{805C42ED-78A4-4F19-9305-DBCB1E069B57}" presName="vert1" presStyleCnt="0"/>
      <dgm:spPr/>
    </dgm:pt>
    <dgm:pt modelId="{1DD6C9A0-94BF-4FB1-AD2B-75746FAD30CE}" type="pres">
      <dgm:prSet presAssocID="{EFAD1EBF-7946-4866-A8A5-9571CFFB92BF}" presName="thickLine" presStyleLbl="alignNode1" presStyleIdx="1" presStyleCnt="3"/>
      <dgm:spPr/>
    </dgm:pt>
    <dgm:pt modelId="{F1F4ECF6-6807-4691-99A5-948C5D565D24}" type="pres">
      <dgm:prSet presAssocID="{EFAD1EBF-7946-4866-A8A5-9571CFFB92BF}" presName="horz1" presStyleCnt="0"/>
      <dgm:spPr/>
    </dgm:pt>
    <dgm:pt modelId="{167DB90E-85D6-4577-8F41-C5AB5AEC22F3}" type="pres">
      <dgm:prSet presAssocID="{EFAD1EBF-7946-4866-A8A5-9571CFFB92BF}" presName="tx1" presStyleLbl="revTx" presStyleIdx="1" presStyleCnt="3" custScaleY="77359"/>
      <dgm:spPr/>
      <dgm:t>
        <a:bodyPr/>
        <a:lstStyle/>
        <a:p>
          <a:endParaRPr lang="es-ES"/>
        </a:p>
      </dgm:t>
    </dgm:pt>
    <dgm:pt modelId="{6A8828C6-16B4-443C-BC08-B3DF85F65736}" type="pres">
      <dgm:prSet presAssocID="{EFAD1EBF-7946-4866-A8A5-9571CFFB92BF}" presName="vert1" presStyleCnt="0"/>
      <dgm:spPr/>
    </dgm:pt>
    <dgm:pt modelId="{E0677594-0DD0-4B68-BD89-3268C1A4D04B}" type="pres">
      <dgm:prSet presAssocID="{758ED304-37C0-41EA-86D4-3CE069885A58}" presName="thickLine" presStyleLbl="alignNode1" presStyleIdx="2" presStyleCnt="3"/>
      <dgm:spPr/>
    </dgm:pt>
    <dgm:pt modelId="{4F0E29A0-0BE0-4796-BDD0-58F3319F6A7C}" type="pres">
      <dgm:prSet presAssocID="{758ED304-37C0-41EA-86D4-3CE069885A58}" presName="horz1" presStyleCnt="0"/>
      <dgm:spPr/>
    </dgm:pt>
    <dgm:pt modelId="{24F72286-1E06-427C-A3BE-48432C9C29E3}" type="pres">
      <dgm:prSet presAssocID="{758ED304-37C0-41EA-86D4-3CE069885A58}" presName="tx1" presStyleLbl="revTx" presStyleIdx="2" presStyleCnt="3"/>
      <dgm:spPr/>
      <dgm:t>
        <a:bodyPr/>
        <a:lstStyle/>
        <a:p>
          <a:endParaRPr lang="es-ES"/>
        </a:p>
      </dgm:t>
    </dgm:pt>
    <dgm:pt modelId="{E5D9645C-6F37-4B05-8FBD-8BC10CECB67F}" type="pres">
      <dgm:prSet presAssocID="{758ED304-37C0-41EA-86D4-3CE069885A58}" presName="vert1" presStyleCnt="0"/>
      <dgm:spPr/>
    </dgm:pt>
  </dgm:ptLst>
  <dgm:cxnLst>
    <dgm:cxn modelId="{C484344E-A408-4B79-A2E0-EAD2BF82CD33}" srcId="{8279E4CA-A10D-45C7-A985-2D90B863B961}" destId="{758ED304-37C0-41EA-86D4-3CE069885A58}" srcOrd="2" destOrd="0" parTransId="{DFCE615E-151B-4724-80C1-A777DB5C7DCB}" sibTransId="{AE236F52-E53A-4A9E-82FA-D1FFBBF063F1}"/>
    <dgm:cxn modelId="{F244B0E6-6385-4167-8AE8-966E38DC38E0}" srcId="{8279E4CA-A10D-45C7-A985-2D90B863B961}" destId="{EFAD1EBF-7946-4866-A8A5-9571CFFB92BF}" srcOrd="1" destOrd="0" parTransId="{6FBD072D-0511-4389-9C35-5DE9EFAF1A82}" sibTransId="{BED3A72B-BA27-447F-98B5-3BEDDB7C8A19}"/>
    <dgm:cxn modelId="{1624E784-C818-463E-83E3-3C7E2D72C97B}" type="presOf" srcId="{805C42ED-78A4-4F19-9305-DBCB1E069B57}" destId="{4D5BFD89-CE58-47D7-9A75-C3BC015E2B13}" srcOrd="0" destOrd="0" presId="urn:microsoft.com/office/officeart/2008/layout/LinedList"/>
    <dgm:cxn modelId="{3D37391C-2D44-4618-A6E5-4147B7984E5C}" type="presOf" srcId="{758ED304-37C0-41EA-86D4-3CE069885A58}" destId="{24F72286-1E06-427C-A3BE-48432C9C29E3}" srcOrd="0" destOrd="0" presId="urn:microsoft.com/office/officeart/2008/layout/LinedList"/>
    <dgm:cxn modelId="{16491CBD-EFCB-4717-AFD6-0DFC66DBF774}" srcId="{8279E4CA-A10D-45C7-A985-2D90B863B961}" destId="{805C42ED-78A4-4F19-9305-DBCB1E069B57}" srcOrd="0" destOrd="0" parTransId="{84885379-A094-47E2-8321-A6A11FC0D416}" sibTransId="{94D8ADF4-4459-4BC8-8157-823BC8E5864C}"/>
    <dgm:cxn modelId="{A687F5C4-8722-4903-927E-1AED5951AA59}" type="presOf" srcId="{EFAD1EBF-7946-4866-A8A5-9571CFFB92BF}" destId="{167DB90E-85D6-4577-8F41-C5AB5AEC22F3}" srcOrd="0" destOrd="0" presId="urn:microsoft.com/office/officeart/2008/layout/LinedList"/>
    <dgm:cxn modelId="{2A0AE3E5-23E6-4C51-8CEB-5DABCFAFA34C}" type="presOf" srcId="{8279E4CA-A10D-45C7-A985-2D90B863B961}" destId="{551FF29E-73E1-4DC3-ADD5-83B23DD18952}" srcOrd="0" destOrd="0" presId="urn:microsoft.com/office/officeart/2008/layout/LinedList"/>
    <dgm:cxn modelId="{AD60E3AF-3E92-4C31-A63C-BA062F84D8A0}" type="presParOf" srcId="{551FF29E-73E1-4DC3-ADD5-83B23DD18952}" destId="{63404FC4-9D54-42C3-B3DF-2CC5834A69F9}" srcOrd="0" destOrd="0" presId="urn:microsoft.com/office/officeart/2008/layout/LinedList"/>
    <dgm:cxn modelId="{24819D46-4BE5-4756-9889-386A85A95653}" type="presParOf" srcId="{551FF29E-73E1-4DC3-ADD5-83B23DD18952}" destId="{775C41CD-FAA6-43A6-8C5F-775EA09A71CF}" srcOrd="1" destOrd="0" presId="urn:microsoft.com/office/officeart/2008/layout/LinedList"/>
    <dgm:cxn modelId="{46ED53E5-1141-4355-BF2C-C5D9A51C5E28}" type="presParOf" srcId="{775C41CD-FAA6-43A6-8C5F-775EA09A71CF}" destId="{4D5BFD89-CE58-47D7-9A75-C3BC015E2B13}" srcOrd="0" destOrd="0" presId="urn:microsoft.com/office/officeart/2008/layout/LinedList"/>
    <dgm:cxn modelId="{DFA750DF-0A3A-444A-8D63-7FF221928206}" type="presParOf" srcId="{775C41CD-FAA6-43A6-8C5F-775EA09A71CF}" destId="{FF1D11B1-2000-4105-A820-EA7D85C15745}" srcOrd="1" destOrd="0" presId="urn:microsoft.com/office/officeart/2008/layout/LinedList"/>
    <dgm:cxn modelId="{4CE42630-BEDD-498D-8D1D-1B4A73CEEE8B}" type="presParOf" srcId="{551FF29E-73E1-4DC3-ADD5-83B23DD18952}" destId="{1DD6C9A0-94BF-4FB1-AD2B-75746FAD30CE}" srcOrd="2" destOrd="0" presId="urn:microsoft.com/office/officeart/2008/layout/LinedList"/>
    <dgm:cxn modelId="{2094B988-13D1-43C5-BF23-3435F461238D}" type="presParOf" srcId="{551FF29E-73E1-4DC3-ADD5-83B23DD18952}" destId="{F1F4ECF6-6807-4691-99A5-948C5D565D24}" srcOrd="3" destOrd="0" presId="urn:microsoft.com/office/officeart/2008/layout/LinedList"/>
    <dgm:cxn modelId="{8472A8D8-C741-419E-9BFE-06EB09817F93}" type="presParOf" srcId="{F1F4ECF6-6807-4691-99A5-948C5D565D24}" destId="{167DB90E-85D6-4577-8F41-C5AB5AEC22F3}" srcOrd="0" destOrd="0" presId="urn:microsoft.com/office/officeart/2008/layout/LinedList"/>
    <dgm:cxn modelId="{59D7A181-9C95-4887-B3A3-4B27917CE963}" type="presParOf" srcId="{F1F4ECF6-6807-4691-99A5-948C5D565D24}" destId="{6A8828C6-16B4-443C-BC08-B3DF85F65736}" srcOrd="1" destOrd="0" presId="urn:microsoft.com/office/officeart/2008/layout/LinedList"/>
    <dgm:cxn modelId="{6E30E185-C45A-4216-9C75-EFA4250205B3}" type="presParOf" srcId="{551FF29E-73E1-4DC3-ADD5-83B23DD18952}" destId="{E0677594-0DD0-4B68-BD89-3268C1A4D04B}" srcOrd="4" destOrd="0" presId="urn:microsoft.com/office/officeart/2008/layout/LinedList"/>
    <dgm:cxn modelId="{105DD93F-CA7F-43D0-9F90-61BA5115681D}" type="presParOf" srcId="{551FF29E-73E1-4DC3-ADD5-83B23DD18952}" destId="{4F0E29A0-0BE0-4796-BDD0-58F3319F6A7C}" srcOrd="5" destOrd="0" presId="urn:microsoft.com/office/officeart/2008/layout/LinedList"/>
    <dgm:cxn modelId="{F7171CF7-E584-445E-91AA-43FD210DFBAB}" type="presParOf" srcId="{4F0E29A0-0BE0-4796-BDD0-58F3319F6A7C}" destId="{24F72286-1E06-427C-A3BE-48432C9C29E3}" srcOrd="0" destOrd="0" presId="urn:microsoft.com/office/officeart/2008/layout/LinedList"/>
    <dgm:cxn modelId="{3E378BE4-91A8-4A12-BC8D-95F4402AF015}" type="presParOf" srcId="{4F0E29A0-0BE0-4796-BDD0-58F3319F6A7C}" destId="{E5D9645C-6F37-4B05-8FBD-8BC10CECB6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698089-0802-49F3-A1D0-FA58F022C205}" type="doc">
      <dgm:prSet loTypeId="urn:microsoft.com/office/officeart/2008/layout/LinedList" loCatId="list" qsTypeId="urn:microsoft.com/office/officeart/2005/8/quickstyle/simple1" qsCatId="simple" csTypeId="urn:microsoft.com/office/officeart/2005/8/colors/accent4_5" csCatId="accent4" phldr="1"/>
      <dgm:spPr/>
      <dgm:t>
        <a:bodyPr/>
        <a:lstStyle/>
        <a:p>
          <a:endParaRPr lang="es-ES"/>
        </a:p>
      </dgm:t>
    </dgm:pt>
    <dgm:pt modelId="{25B38AF5-91AF-488E-B734-BD0307502987}">
      <dgm:prSet/>
      <dgm:spPr/>
      <dgm:t>
        <a:bodyPr/>
        <a:lstStyle/>
        <a:p>
          <a:r>
            <a:rPr lang="es-EC" dirty="0">
              <a:solidFill>
                <a:schemeClr val="tx1"/>
              </a:solidFill>
              <a:latin typeface="Times New Roman" panose="02020603050405020304" pitchFamily="18" charset="0"/>
              <a:cs typeface="Times New Roman" panose="02020603050405020304" pitchFamily="18" charset="0"/>
            </a:rPr>
            <a:t>La satisfacción de los usuarios muestra una calificación promedio de 3,89 (satisfecho) de acuerdo a los resultados del presente estudio. </a:t>
          </a:r>
        </a:p>
      </dgm:t>
    </dgm:pt>
    <dgm:pt modelId="{23EE7A60-7825-4E74-9352-D8AE986B1AAB}" type="parTrans" cxnId="{C87D278F-89F8-4162-8352-3B60D133FA5F}">
      <dgm:prSet/>
      <dgm:spPr/>
      <dgm:t>
        <a:bodyPr/>
        <a:lstStyle/>
        <a:p>
          <a:endParaRPr lang="es-ES">
            <a:solidFill>
              <a:schemeClr val="tx1"/>
            </a:solidFill>
          </a:endParaRPr>
        </a:p>
      </dgm:t>
    </dgm:pt>
    <dgm:pt modelId="{6895C82E-F1F9-44B8-8BE0-C0124A6C89CE}" type="sibTrans" cxnId="{C87D278F-89F8-4162-8352-3B60D133FA5F}">
      <dgm:prSet/>
      <dgm:spPr/>
      <dgm:t>
        <a:bodyPr/>
        <a:lstStyle/>
        <a:p>
          <a:endParaRPr lang="es-ES">
            <a:solidFill>
              <a:schemeClr val="tx1"/>
            </a:solidFill>
          </a:endParaRPr>
        </a:p>
      </dgm:t>
    </dgm:pt>
    <dgm:pt modelId="{60B432CF-006B-49E5-B912-0942DA358C87}">
      <dgm:prSet/>
      <dgm:spPr/>
      <dgm:t>
        <a:bodyPr/>
        <a:lstStyle/>
        <a:p>
          <a:r>
            <a:rPr lang="es-EC" dirty="0">
              <a:solidFill>
                <a:schemeClr val="tx1"/>
              </a:solidFill>
              <a:latin typeface="Times New Roman" panose="02020603050405020304" pitchFamily="18" charset="0"/>
              <a:cs typeface="Times New Roman" panose="02020603050405020304" pitchFamily="18" charset="0"/>
            </a:rPr>
            <a:t>Los responsables técnicos señalaron poseer sobre carga de actividades, ya que, a más de desarrollar sus funciones como personal médico, deben cumplir con actividades administrativas y extramurales. </a:t>
          </a:r>
        </a:p>
      </dgm:t>
    </dgm:pt>
    <dgm:pt modelId="{FC121EAC-42A3-4B8E-BFC9-75438C13AEDA}" type="parTrans" cxnId="{5A4F1827-533A-4E9F-9984-FF3D25B422DC}">
      <dgm:prSet/>
      <dgm:spPr/>
      <dgm:t>
        <a:bodyPr/>
        <a:lstStyle/>
        <a:p>
          <a:endParaRPr lang="es-ES">
            <a:solidFill>
              <a:schemeClr val="tx1"/>
            </a:solidFill>
          </a:endParaRPr>
        </a:p>
      </dgm:t>
    </dgm:pt>
    <dgm:pt modelId="{0EC2F926-58D4-4FB0-9FE9-B2F4353B6351}" type="sibTrans" cxnId="{5A4F1827-533A-4E9F-9984-FF3D25B422DC}">
      <dgm:prSet/>
      <dgm:spPr/>
      <dgm:t>
        <a:bodyPr/>
        <a:lstStyle/>
        <a:p>
          <a:endParaRPr lang="es-ES">
            <a:solidFill>
              <a:schemeClr val="tx1"/>
            </a:solidFill>
          </a:endParaRPr>
        </a:p>
      </dgm:t>
    </dgm:pt>
    <dgm:pt modelId="{CF32A8C0-AF1A-4505-AF50-55140425A4E0}">
      <dgm:prSet/>
      <dgm:spPr/>
      <dgm:t>
        <a:bodyPr/>
        <a:lstStyle/>
        <a:p>
          <a:r>
            <a:rPr lang="es-EC" dirty="0">
              <a:solidFill>
                <a:schemeClr val="tx1"/>
              </a:solidFill>
              <a:latin typeface="Times New Roman" panose="02020603050405020304" pitchFamily="18" charset="0"/>
              <a:cs typeface="Times New Roman" panose="02020603050405020304" pitchFamily="18" charset="0"/>
            </a:rPr>
            <a:t>La actual estructura organizativa del sistema de Salud Pública, no permite que los responsables técnicos de los centros de salud puedan ejecutar directamente acciones de mejora con respecto a los procesos establecidos desde dirección.</a:t>
          </a:r>
        </a:p>
      </dgm:t>
    </dgm:pt>
    <dgm:pt modelId="{0195914C-2713-40FA-BD01-950359310DE7}" type="parTrans" cxnId="{43CB5214-B026-48D4-9D4C-52ADBFB4F3C4}">
      <dgm:prSet/>
      <dgm:spPr/>
      <dgm:t>
        <a:bodyPr/>
        <a:lstStyle/>
        <a:p>
          <a:endParaRPr lang="es-ES">
            <a:solidFill>
              <a:schemeClr val="tx1"/>
            </a:solidFill>
          </a:endParaRPr>
        </a:p>
      </dgm:t>
    </dgm:pt>
    <dgm:pt modelId="{289EFD6A-0895-4CD2-8D49-B622B5EF9F15}" type="sibTrans" cxnId="{43CB5214-B026-48D4-9D4C-52ADBFB4F3C4}">
      <dgm:prSet/>
      <dgm:spPr/>
      <dgm:t>
        <a:bodyPr/>
        <a:lstStyle/>
        <a:p>
          <a:endParaRPr lang="es-ES">
            <a:solidFill>
              <a:schemeClr val="tx1"/>
            </a:solidFill>
          </a:endParaRPr>
        </a:p>
      </dgm:t>
    </dgm:pt>
    <dgm:pt modelId="{A376231B-FC98-45EE-8721-B4CB99A1AA60}">
      <dgm:prSet/>
      <dgm:spPr/>
      <dgm:t>
        <a:bodyPr/>
        <a:lstStyle/>
        <a:p>
          <a:r>
            <a:rPr lang="es-EC" dirty="0">
              <a:solidFill>
                <a:schemeClr val="tx1"/>
              </a:solidFill>
              <a:latin typeface="Times New Roman" panose="02020603050405020304" pitchFamily="18" charset="0"/>
              <a:cs typeface="Times New Roman" panose="02020603050405020304" pitchFamily="18" charset="0"/>
            </a:rPr>
            <a:t>Existe cierta inconformidad por parte de los usuarios del área de consulta externa de los centros de salud con respecto al actual sistema de agendamiento.</a:t>
          </a:r>
        </a:p>
      </dgm:t>
    </dgm:pt>
    <dgm:pt modelId="{1C0B1097-CFAA-4A54-AC00-7C395CEE3F59}" type="parTrans" cxnId="{DB524F62-8829-4FAF-BAE7-17E5FB8A93CC}">
      <dgm:prSet/>
      <dgm:spPr/>
      <dgm:t>
        <a:bodyPr/>
        <a:lstStyle/>
        <a:p>
          <a:endParaRPr lang="es-EC"/>
        </a:p>
      </dgm:t>
    </dgm:pt>
    <dgm:pt modelId="{074A8CDD-C954-4928-9412-BCFE23D3DFC4}" type="sibTrans" cxnId="{DB524F62-8829-4FAF-BAE7-17E5FB8A93CC}">
      <dgm:prSet/>
      <dgm:spPr/>
      <dgm:t>
        <a:bodyPr/>
        <a:lstStyle/>
        <a:p>
          <a:endParaRPr lang="es-EC"/>
        </a:p>
      </dgm:t>
    </dgm:pt>
    <dgm:pt modelId="{9A1F31BB-5148-4D8E-813A-580C9888A95F}" type="pres">
      <dgm:prSet presAssocID="{64698089-0802-49F3-A1D0-FA58F022C205}" presName="vert0" presStyleCnt="0">
        <dgm:presLayoutVars>
          <dgm:dir/>
          <dgm:animOne val="branch"/>
          <dgm:animLvl val="lvl"/>
        </dgm:presLayoutVars>
      </dgm:prSet>
      <dgm:spPr/>
      <dgm:t>
        <a:bodyPr/>
        <a:lstStyle/>
        <a:p>
          <a:endParaRPr lang="es-ES"/>
        </a:p>
      </dgm:t>
    </dgm:pt>
    <dgm:pt modelId="{87F7A9AA-C7FA-441A-8D6F-00AA1252C3E2}" type="pres">
      <dgm:prSet presAssocID="{25B38AF5-91AF-488E-B734-BD0307502987}" presName="thickLine" presStyleLbl="alignNode1" presStyleIdx="0" presStyleCnt="4"/>
      <dgm:spPr/>
    </dgm:pt>
    <dgm:pt modelId="{370B17D6-C1FC-4478-BAA5-CD9C7CD8F89F}" type="pres">
      <dgm:prSet presAssocID="{25B38AF5-91AF-488E-B734-BD0307502987}" presName="horz1" presStyleCnt="0"/>
      <dgm:spPr/>
    </dgm:pt>
    <dgm:pt modelId="{E3F08D85-F575-48A5-B54A-1AFCF705668C}" type="pres">
      <dgm:prSet presAssocID="{25B38AF5-91AF-488E-B734-BD0307502987}" presName="tx1" presStyleLbl="revTx" presStyleIdx="0" presStyleCnt="4"/>
      <dgm:spPr/>
      <dgm:t>
        <a:bodyPr/>
        <a:lstStyle/>
        <a:p>
          <a:endParaRPr lang="es-ES"/>
        </a:p>
      </dgm:t>
    </dgm:pt>
    <dgm:pt modelId="{4B2FFF10-5453-4A0D-BEE0-F8F10A9378CA}" type="pres">
      <dgm:prSet presAssocID="{25B38AF5-91AF-488E-B734-BD0307502987}" presName="vert1" presStyleCnt="0"/>
      <dgm:spPr/>
    </dgm:pt>
    <dgm:pt modelId="{A6950D36-3E2A-441C-AEBB-8584E2C9806C}" type="pres">
      <dgm:prSet presAssocID="{60B432CF-006B-49E5-B912-0942DA358C87}" presName="thickLine" presStyleLbl="alignNode1" presStyleIdx="1" presStyleCnt="4"/>
      <dgm:spPr/>
    </dgm:pt>
    <dgm:pt modelId="{DB5CE933-9585-4E15-94C4-A92CEC54E50A}" type="pres">
      <dgm:prSet presAssocID="{60B432CF-006B-49E5-B912-0942DA358C87}" presName="horz1" presStyleCnt="0"/>
      <dgm:spPr/>
    </dgm:pt>
    <dgm:pt modelId="{FC611435-26F0-4F65-8D50-0ECFCB8B148C}" type="pres">
      <dgm:prSet presAssocID="{60B432CF-006B-49E5-B912-0942DA358C87}" presName="tx1" presStyleLbl="revTx" presStyleIdx="1" presStyleCnt="4"/>
      <dgm:spPr/>
      <dgm:t>
        <a:bodyPr/>
        <a:lstStyle/>
        <a:p>
          <a:endParaRPr lang="es-ES"/>
        </a:p>
      </dgm:t>
    </dgm:pt>
    <dgm:pt modelId="{4A55993A-F5D5-4377-A624-EB95CB3B8066}" type="pres">
      <dgm:prSet presAssocID="{60B432CF-006B-49E5-B912-0942DA358C87}" presName="vert1" presStyleCnt="0"/>
      <dgm:spPr/>
    </dgm:pt>
    <dgm:pt modelId="{ED626492-DEDA-4A4A-A6EB-20E4232FFE38}" type="pres">
      <dgm:prSet presAssocID="{CF32A8C0-AF1A-4505-AF50-55140425A4E0}" presName="thickLine" presStyleLbl="alignNode1" presStyleIdx="2" presStyleCnt="4"/>
      <dgm:spPr/>
    </dgm:pt>
    <dgm:pt modelId="{46C84BB9-5635-485E-85CE-D0E27BD8F5D0}" type="pres">
      <dgm:prSet presAssocID="{CF32A8C0-AF1A-4505-AF50-55140425A4E0}" presName="horz1" presStyleCnt="0"/>
      <dgm:spPr/>
    </dgm:pt>
    <dgm:pt modelId="{B2975F38-BD13-4C49-AC97-FD72DDA3A861}" type="pres">
      <dgm:prSet presAssocID="{CF32A8C0-AF1A-4505-AF50-55140425A4E0}" presName="tx1" presStyleLbl="revTx" presStyleIdx="2" presStyleCnt="4"/>
      <dgm:spPr/>
      <dgm:t>
        <a:bodyPr/>
        <a:lstStyle/>
        <a:p>
          <a:endParaRPr lang="es-ES"/>
        </a:p>
      </dgm:t>
    </dgm:pt>
    <dgm:pt modelId="{C90132C1-5495-4B4D-AE35-AEEEA3F45286}" type="pres">
      <dgm:prSet presAssocID="{CF32A8C0-AF1A-4505-AF50-55140425A4E0}" presName="vert1" presStyleCnt="0"/>
      <dgm:spPr/>
    </dgm:pt>
    <dgm:pt modelId="{FF07EA3B-EB69-40FA-B4AE-7AA4F305C94F}" type="pres">
      <dgm:prSet presAssocID="{A376231B-FC98-45EE-8721-B4CB99A1AA60}" presName="thickLine" presStyleLbl="alignNode1" presStyleIdx="3" presStyleCnt="4"/>
      <dgm:spPr/>
    </dgm:pt>
    <dgm:pt modelId="{AB94C00B-2859-4C2B-92E3-51BD0A402AB2}" type="pres">
      <dgm:prSet presAssocID="{A376231B-FC98-45EE-8721-B4CB99A1AA60}" presName="horz1" presStyleCnt="0"/>
      <dgm:spPr/>
    </dgm:pt>
    <dgm:pt modelId="{6D2471BA-1C7A-4BC2-8F90-133046FEFB40}" type="pres">
      <dgm:prSet presAssocID="{A376231B-FC98-45EE-8721-B4CB99A1AA60}" presName="tx1" presStyleLbl="revTx" presStyleIdx="3" presStyleCnt="4"/>
      <dgm:spPr/>
      <dgm:t>
        <a:bodyPr/>
        <a:lstStyle/>
        <a:p>
          <a:endParaRPr lang="es-ES"/>
        </a:p>
      </dgm:t>
    </dgm:pt>
    <dgm:pt modelId="{6B04B44E-235C-4C1E-B02A-3EBA63BCA431}" type="pres">
      <dgm:prSet presAssocID="{A376231B-FC98-45EE-8721-B4CB99A1AA60}" presName="vert1" presStyleCnt="0"/>
      <dgm:spPr/>
    </dgm:pt>
  </dgm:ptLst>
  <dgm:cxnLst>
    <dgm:cxn modelId="{A5AE1CD2-A8F5-49F6-809E-F7EABD91C0B6}" type="presOf" srcId="{25B38AF5-91AF-488E-B734-BD0307502987}" destId="{E3F08D85-F575-48A5-B54A-1AFCF705668C}" srcOrd="0" destOrd="0" presId="urn:microsoft.com/office/officeart/2008/layout/LinedList"/>
    <dgm:cxn modelId="{43CB5214-B026-48D4-9D4C-52ADBFB4F3C4}" srcId="{64698089-0802-49F3-A1D0-FA58F022C205}" destId="{CF32A8C0-AF1A-4505-AF50-55140425A4E0}" srcOrd="2" destOrd="0" parTransId="{0195914C-2713-40FA-BD01-950359310DE7}" sibTransId="{289EFD6A-0895-4CD2-8D49-B622B5EF9F15}"/>
    <dgm:cxn modelId="{CDFCF710-E672-4B47-8D8C-820F0643BAFC}" type="presOf" srcId="{CF32A8C0-AF1A-4505-AF50-55140425A4E0}" destId="{B2975F38-BD13-4C49-AC97-FD72DDA3A861}" srcOrd="0" destOrd="0" presId="urn:microsoft.com/office/officeart/2008/layout/LinedList"/>
    <dgm:cxn modelId="{5A4F1827-533A-4E9F-9984-FF3D25B422DC}" srcId="{64698089-0802-49F3-A1D0-FA58F022C205}" destId="{60B432CF-006B-49E5-B912-0942DA358C87}" srcOrd="1" destOrd="0" parTransId="{FC121EAC-42A3-4B8E-BFC9-75438C13AEDA}" sibTransId="{0EC2F926-58D4-4FB0-9FE9-B2F4353B6351}"/>
    <dgm:cxn modelId="{AA2252CA-7159-43EF-8901-863211BF39BE}" type="presOf" srcId="{A376231B-FC98-45EE-8721-B4CB99A1AA60}" destId="{6D2471BA-1C7A-4BC2-8F90-133046FEFB40}" srcOrd="0" destOrd="0" presId="urn:microsoft.com/office/officeart/2008/layout/LinedList"/>
    <dgm:cxn modelId="{DB524F62-8829-4FAF-BAE7-17E5FB8A93CC}" srcId="{64698089-0802-49F3-A1D0-FA58F022C205}" destId="{A376231B-FC98-45EE-8721-B4CB99A1AA60}" srcOrd="3" destOrd="0" parTransId="{1C0B1097-CFAA-4A54-AC00-7C395CEE3F59}" sibTransId="{074A8CDD-C954-4928-9412-BCFE23D3DFC4}"/>
    <dgm:cxn modelId="{C912A3AC-FCCB-4A79-B2FE-F4EE3E0F4F33}" type="presOf" srcId="{60B432CF-006B-49E5-B912-0942DA358C87}" destId="{FC611435-26F0-4F65-8D50-0ECFCB8B148C}" srcOrd="0" destOrd="0" presId="urn:microsoft.com/office/officeart/2008/layout/LinedList"/>
    <dgm:cxn modelId="{C87D278F-89F8-4162-8352-3B60D133FA5F}" srcId="{64698089-0802-49F3-A1D0-FA58F022C205}" destId="{25B38AF5-91AF-488E-B734-BD0307502987}" srcOrd="0" destOrd="0" parTransId="{23EE7A60-7825-4E74-9352-D8AE986B1AAB}" sibTransId="{6895C82E-F1F9-44B8-8BE0-C0124A6C89CE}"/>
    <dgm:cxn modelId="{4F966F7B-BDB1-4E38-994F-2D9E14E10B58}" type="presOf" srcId="{64698089-0802-49F3-A1D0-FA58F022C205}" destId="{9A1F31BB-5148-4D8E-813A-580C9888A95F}" srcOrd="0" destOrd="0" presId="urn:microsoft.com/office/officeart/2008/layout/LinedList"/>
    <dgm:cxn modelId="{F9B12B9B-4287-4A4E-BAE3-D41220A9C0AC}" type="presParOf" srcId="{9A1F31BB-5148-4D8E-813A-580C9888A95F}" destId="{87F7A9AA-C7FA-441A-8D6F-00AA1252C3E2}" srcOrd="0" destOrd="0" presId="urn:microsoft.com/office/officeart/2008/layout/LinedList"/>
    <dgm:cxn modelId="{D95B9354-D4B2-4BA8-8A03-8642FC256178}" type="presParOf" srcId="{9A1F31BB-5148-4D8E-813A-580C9888A95F}" destId="{370B17D6-C1FC-4478-BAA5-CD9C7CD8F89F}" srcOrd="1" destOrd="0" presId="urn:microsoft.com/office/officeart/2008/layout/LinedList"/>
    <dgm:cxn modelId="{4E9232C1-1E53-4954-BF6B-8B88A7BE51D7}" type="presParOf" srcId="{370B17D6-C1FC-4478-BAA5-CD9C7CD8F89F}" destId="{E3F08D85-F575-48A5-B54A-1AFCF705668C}" srcOrd="0" destOrd="0" presId="urn:microsoft.com/office/officeart/2008/layout/LinedList"/>
    <dgm:cxn modelId="{A790CA79-C407-4536-BC50-4C2B5F23317A}" type="presParOf" srcId="{370B17D6-C1FC-4478-BAA5-CD9C7CD8F89F}" destId="{4B2FFF10-5453-4A0D-BEE0-F8F10A9378CA}" srcOrd="1" destOrd="0" presId="urn:microsoft.com/office/officeart/2008/layout/LinedList"/>
    <dgm:cxn modelId="{F09A2B51-6D3F-4DCD-A92F-66AB0E32F7B3}" type="presParOf" srcId="{9A1F31BB-5148-4D8E-813A-580C9888A95F}" destId="{A6950D36-3E2A-441C-AEBB-8584E2C9806C}" srcOrd="2" destOrd="0" presId="urn:microsoft.com/office/officeart/2008/layout/LinedList"/>
    <dgm:cxn modelId="{C16EDAEC-1042-4108-80B2-4F75363E6227}" type="presParOf" srcId="{9A1F31BB-5148-4D8E-813A-580C9888A95F}" destId="{DB5CE933-9585-4E15-94C4-A92CEC54E50A}" srcOrd="3" destOrd="0" presId="urn:microsoft.com/office/officeart/2008/layout/LinedList"/>
    <dgm:cxn modelId="{C54D3C46-C516-4B46-93E8-9033E6654856}" type="presParOf" srcId="{DB5CE933-9585-4E15-94C4-A92CEC54E50A}" destId="{FC611435-26F0-4F65-8D50-0ECFCB8B148C}" srcOrd="0" destOrd="0" presId="urn:microsoft.com/office/officeart/2008/layout/LinedList"/>
    <dgm:cxn modelId="{4536CE8B-AA96-4DBA-9427-047A5051C51D}" type="presParOf" srcId="{DB5CE933-9585-4E15-94C4-A92CEC54E50A}" destId="{4A55993A-F5D5-4377-A624-EB95CB3B8066}" srcOrd="1" destOrd="0" presId="urn:microsoft.com/office/officeart/2008/layout/LinedList"/>
    <dgm:cxn modelId="{AE3D4870-5771-415F-B9C4-38CC2B7E6D60}" type="presParOf" srcId="{9A1F31BB-5148-4D8E-813A-580C9888A95F}" destId="{ED626492-DEDA-4A4A-A6EB-20E4232FFE38}" srcOrd="4" destOrd="0" presId="urn:microsoft.com/office/officeart/2008/layout/LinedList"/>
    <dgm:cxn modelId="{77E25AB0-FA5C-44A9-A6BC-7F447E2CB3B0}" type="presParOf" srcId="{9A1F31BB-5148-4D8E-813A-580C9888A95F}" destId="{46C84BB9-5635-485E-85CE-D0E27BD8F5D0}" srcOrd="5" destOrd="0" presId="urn:microsoft.com/office/officeart/2008/layout/LinedList"/>
    <dgm:cxn modelId="{92CEBA23-E813-4D5B-88FA-33E4A1CBAB03}" type="presParOf" srcId="{46C84BB9-5635-485E-85CE-D0E27BD8F5D0}" destId="{B2975F38-BD13-4C49-AC97-FD72DDA3A861}" srcOrd="0" destOrd="0" presId="urn:microsoft.com/office/officeart/2008/layout/LinedList"/>
    <dgm:cxn modelId="{7AA84306-6320-41DB-A07A-9ABE7EF1C7A0}" type="presParOf" srcId="{46C84BB9-5635-485E-85CE-D0E27BD8F5D0}" destId="{C90132C1-5495-4B4D-AE35-AEEEA3F45286}" srcOrd="1" destOrd="0" presId="urn:microsoft.com/office/officeart/2008/layout/LinedList"/>
    <dgm:cxn modelId="{0380F0E3-C7B7-4381-AB07-A5D193959140}" type="presParOf" srcId="{9A1F31BB-5148-4D8E-813A-580C9888A95F}" destId="{FF07EA3B-EB69-40FA-B4AE-7AA4F305C94F}" srcOrd="6" destOrd="0" presId="urn:microsoft.com/office/officeart/2008/layout/LinedList"/>
    <dgm:cxn modelId="{1D11DCF5-09A9-41C5-BE29-E53C8B0637E5}" type="presParOf" srcId="{9A1F31BB-5148-4D8E-813A-580C9888A95F}" destId="{AB94C00B-2859-4C2B-92E3-51BD0A402AB2}" srcOrd="7" destOrd="0" presId="urn:microsoft.com/office/officeart/2008/layout/LinedList"/>
    <dgm:cxn modelId="{3A282DA5-DB57-4ADF-82F1-C13A07FD1CD1}" type="presParOf" srcId="{AB94C00B-2859-4C2B-92E3-51BD0A402AB2}" destId="{6D2471BA-1C7A-4BC2-8F90-133046FEFB40}" srcOrd="0" destOrd="0" presId="urn:microsoft.com/office/officeart/2008/layout/LinedList"/>
    <dgm:cxn modelId="{2749993C-A986-4E98-83F2-E5AF298A832E}" type="presParOf" srcId="{AB94C00B-2859-4C2B-92E3-51BD0A402AB2}" destId="{6B04B44E-235C-4C1E-B02A-3EBA63BCA4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5ECB2C-17DA-4213-9F59-F560852DC9B9}" type="doc">
      <dgm:prSet loTypeId="urn:microsoft.com/office/officeart/2008/layout/LinedList" loCatId="list" qsTypeId="urn:microsoft.com/office/officeart/2005/8/quickstyle/simple1" qsCatId="simple" csTypeId="urn:microsoft.com/office/officeart/2005/8/colors/accent4_5" csCatId="accent4" phldr="1"/>
      <dgm:spPr/>
      <dgm:t>
        <a:bodyPr/>
        <a:lstStyle/>
        <a:p>
          <a:endParaRPr lang="es-ES"/>
        </a:p>
      </dgm:t>
    </dgm:pt>
    <dgm:pt modelId="{2AC20AAF-85C7-4AAC-AE58-921D316AD670}">
      <dgm:prSet phldrT="[Texto]" custT="1"/>
      <dgm:spPr/>
      <dgm:t>
        <a:bodyPr/>
        <a:lstStyle/>
        <a:p>
          <a:r>
            <a:rPr lang="es-EC" sz="2000" dirty="0">
              <a:solidFill>
                <a:schemeClr val="tx1"/>
              </a:solidFill>
              <a:latin typeface="Times New Roman" panose="02020603050405020304" pitchFamily="18" charset="0"/>
              <a:cs typeface="Times New Roman" panose="02020603050405020304" pitchFamily="18" charset="0"/>
            </a:rPr>
            <a:t>Aplicar las propuestas planteadas en el presente estudio, analizando su factibilidad e impacto financiera considerando la satisfacción del usuario.</a:t>
          </a:r>
          <a:endParaRPr lang="es-ES" sz="2000" dirty="0">
            <a:solidFill>
              <a:schemeClr val="tx1"/>
            </a:solidFill>
            <a:latin typeface="Times New Roman" panose="02020603050405020304" pitchFamily="18" charset="0"/>
            <a:cs typeface="Times New Roman" panose="02020603050405020304" pitchFamily="18" charset="0"/>
          </a:endParaRPr>
        </a:p>
      </dgm:t>
    </dgm:pt>
    <dgm:pt modelId="{B793351D-4805-4097-9D9B-9194D26C8B5C}" type="parTrans" cxnId="{7607B630-849F-47C2-83E4-828D17B6FFD9}">
      <dgm:prSet/>
      <dgm:spPr/>
      <dgm:t>
        <a:bodyPr/>
        <a:lstStyle/>
        <a:p>
          <a:endParaRPr lang="es-ES" sz="2000"/>
        </a:p>
      </dgm:t>
    </dgm:pt>
    <dgm:pt modelId="{F8552EDA-E6C1-4491-8251-B45209C7CFB1}" type="sibTrans" cxnId="{7607B630-849F-47C2-83E4-828D17B6FFD9}">
      <dgm:prSet/>
      <dgm:spPr/>
      <dgm:t>
        <a:bodyPr/>
        <a:lstStyle/>
        <a:p>
          <a:endParaRPr lang="es-ES" sz="2000"/>
        </a:p>
      </dgm:t>
    </dgm:pt>
    <dgm:pt modelId="{0FD95E6F-ACCB-4C32-9FC2-371390FEB9A5}">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Desarrollar en forma efectiva los procesos de atención al usuario que permitan al personal técnico de los centros de salud tomar las decisiones pertinentes para la eficiencia en el servicio de atención y uso de recursos. </a:t>
          </a:r>
        </a:p>
      </dgm:t>
    </dgm:pt>
    <dgm:pt modelId="{9FC12144-E495-401B-A192-CA52E5801528}" type="parTrans" cxnId="{34CBF2D1-2428-4B3B-8F9F-6EAEB5A2291D}">
      <dgm:prSet/>
      <dgm:spPr/>
      <dgm:t>
        <a:bodyPr/>
        <a:lstStyle/>
        <a:p>
          <a:endParaRPr lang="es-ES" sz="2000"/>
        </a:p>
      </dgm:t>
    </dgm:pt>
    <dgm:pt modelId="{C7B98AE9-0F73-4954-89DD-C811509D93DE}" type="sibTrans" cxnId="{34CBF2D1-2428-4B3B-8F9F-6EAEB5A2291D}">
      <dgm:prSet/>
      <dgm:spPr/>
      <dgm:t>
        <a:bodyPr/>
        <a:lstStyle/>
        <a:p>
          <a:endParaRPr lang="es-ES" sz="2000"/>
        </a:p>
      </dgm:t>
    </dgm:pt>
    <dgm:pt modelId="{A7D1D69A-A2BE-462C-B060-F7AA4B2936E8}">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Cumplir con las normas establecidas sobre la gestión basada en procesos del sistema nacional de Salud, con base a resultados (GPR), estipuladas por el ILPES, publicado por la Organización Mundial de la Salud y la Organización Panamericana de la Salud.</a:t>
          </a:r>
        </a:p>
      </dgm:t>
    </dgm:pt>
    <dgm:pt modelId="{5982AC27-9759-46FF-B239-D7B92BC3EECF}" type="parTrans" cxnId="{8AB104A1-6AA2-45D6-876F-8072FC763850}">
      <dgm:prSet/>
      <dgm:spPr/>
      <dgm:t>
        <a:bodyPr/>
        <a:lstStyle/>
        <a:p>
          <a:endParaRPr lang="es-ES" sz="2000"/>
        </a:p>
      </dgm:t>
    </dgm:pt>
    <dgm:pt modelId="{2AF67659-F4C6-413B-B0FD-F69C1D208D88}" type="sibTrans" cxnId="{8AB104A1-6AA2-45D6-876F-8072FC763850}">
      <dgm:prSet/>
      <dgm:spPr/>
      <dgm:t>
        <a:bodyPr/>
        <a:lstStyle/>
        <a:p>
          <a:endParaRPr lang="es-ES" sz="2000"/>
        </a:p>
      </dgm:t>
    </dgm:pt>
    <dgm:pt modelId="{67C6A390-D220-422D-86C4-A93DE6127ECB}">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Contar con un servidor- responsable técnico a tiempo completo, que colabore con el personal médico en las actividades intra y extrainstitucionales, para que de esta forma el personal médico pueda prestar el servicio de atención y responsabilidades que le competen. </a:t>
          </a:r>
        </a:p>
      </dgm:t>
    </dgm:pt>
    <dgm:pt modelId="{B59037C5-B124-4D4A-A060-8CB774BD2F5C}" type="parTrans" cxnId="{DFE2312D-5CA6-411F-8BC0-4379EB5250FA}">
      <dgm:prSet/>
      <dgm:spPr/>
      <dgm:t>
        <a:bodyPr/>
        <a:lstStyle/>
        <a:p>
          <a:endParaRPr lang="es-ES" sz="2000"/>
        </a:p>
      </dgm:t>
    </dgm:pt>
    <dgm:pt modelId="{C93B4259-B57A-415C-9D09-5BFF393298F8}" type="sibTrans" cxnId="{DFE2312D-5CA6-411F-8BC0-4379EB5250FA}">
      <dgm:prSet/>
      <dgm:spPr/>
      <dgm:t>
        <a:bodyPr/>
        <a:lstStyle/>
        <a:p>
          <a:endParaRPr lang="es-ES" sz="2000"/>
        </a:p>
      </dgm:t>
    </dgm:pt>
    <dgm:pt modelId="{56672695-BDA2-4DFD-8C01-97478EAE2671}" type="pres">
      <dgm:prSet presAssocID="{5A5ECB2C-17DA-4213-9F59-F560852DC9B9}" presName="vert0" presStyleCnt="0">
        <dgm:presLayoutVars>
          <dgm:dir/>
          <dgm:animOne val="branch"/>
          <dgm:animLvl val="lvl"/>
        </dgm:presLayoutVars>
      </dgm:prSet>
      <dgm:spPr/>
      <dgm:t>
        <a:bodyPr/>
        <a:lstStyle/>
        <a:p>
          <a:endParaRPr lang="es-ES"/>
        </a:p>
      </dgm:t>
    </dgm:pt>
    <dgm:pt modelId="{41A0EDBD-1280-4422-BCE2-0F2AF4C7A1B1}" type="pres">
      <dgm:prSet presAssocID="{2AC20AAF-85C7-4AAC-AE58-921D316AD670}" presName="thickLine" presStyleLbl="alignNode1" presStyleIdx="0" presStyleCnt="4"/>
      <dgm:spPr/>
    </dgm:pt>
    <dgm:pt modelId="{5DC967CA-65C2-4A30-B351-906A8B064A78}" type="pres">
      <dgm:prSet presAssocID="{2AC20AAF-85C7-4AAC-AE58-921D316AD670}" presName="horz1" presStyleCnt="0"/>
      <dgm:spPr/>
    </dgm:pt>
    <dgm:pt modelId="{1049B9E2-7A02-4420-A7B9-A83135A2734A}" type="pres">
      <dgm:prSet presAssocID="{2AC20AAF-85C7-4AAC-AE58-921D316AD670}" presName="tx1" presStyleLbl="revTx" presStyleIdx="0" presStyleCnt="4"/>
      <dgm:spPr/>
      <dgm:t>
        <a:bodyPr/>
        <a:lstStyle/>
        <a:p>
          <a:endParaRPr lang="es-ES"/>
        </a:p>
      </dgm:t>
    </dgm:pt>
    <dgm:pt modelId="{563CF42E-994A-409B-B69B-BB09092D674D}" type="pres">
      <dgm:prSet presAssocID="{2AC20AAF-85C7-4AAC-AE58-921D316AD670}" presName="vert1" presStyleCnt="0"/>
      <dgm:spPr/>
    </dgm:pt>
    <dgm:pt modelId="{EF8BFA10-98F6-4933-9F2B-DD6029152A38}" type="pres">
      <dgm:prSet presAssocID="{0FD95E6F-ACCB-4C32-9FC2-371390FEB9A5}" presName="thickLine" presStyleLbl="alignNode1" presStyleIdx="1" presStyleCnt="4"/>
      <dgm:spPr/>
    </dgm:pt>
    <dgm:pt modelId="{EC4E11B1-00A3-4B46-A860-8EAC60B12A36}" type="pres">
      <dgm:prSet presAssocID="{0FD95E6F-ACCB-4C32-9FC2-371390FEB9A5}" presName="horz1" presStyleCnt="0"/>
      <dgm:spPr/>
    </dgm:pt>
    <dgm:pt modelId="{54CC7A69-9411-4621-B2D9-2ADC42E4D21F}" type="pres">
      <dgm:prSet presAssocID="{0FD95E6F-ACCB-4C32-9FC2-371390FEB9A5}" presName="tx1" presStyleLbl="revTx" presStyleIdx="1" presStyleCnt="4"/>
      <dgm:spPr/>
      <dgm:t>
        <a:bodyPr/>
        <a:lstStyle/>
        <a:p>
          <a:endParaRPr lang="es-ES"/>
        </a:p>
      </dgm:t>
    </dgm:pt>
    <dgm:pt modelId="{0F0EA7CE-88F7-42C8-972C-13B0327798FC}" type="pres">
      <dgm:prSet presAssocID="{0FD95E6F-ACCB-4C32-9FC2-371390FEB9A5}" presName="vert1" presStyleCnt="0"/>
      <dgm:spPr/>
    </dgm:pt>
    <dgm:pt modelId="{086B4DB6-E3E6-4926-BE55-27036FD28293}" type="pres">
      <dgm:prSet presAssocID="{A7D1D69A-A2BE-462C-B060-F7AA4B2936E8}" presName="thickLine" presStyleLbl="alignNode1" presStyleIdx="2" presStyleCnt="4"/>
      <dgm:spPr/>
    </dgm:pt>
    <dgm:pt modelId="{808F1358-A10A-40F3-8EA3-4F68F80370FF}" type="pres">
      <dgm:prSet presAssocID="{A7D1D69A-A2BE-462C-B060-F7AA4B2936E8}" presName="horz1" presStyleCnt="0"/>
      <dgm:spPr/>
    </dgm:pt>
    <dgm:pt modelId="{B3AF43D7-770A-4C60-821C-C4394287D0EE}" type="pres">
      <dgm:prSet presAssocID="{A7D1D69A-A2BE-462C-B060-F7AA4B2936E8}" presName="tx1" presStyleLbl="revTx" presStyleIdx="2" presStyleCnt="4"/>
      <dgm:spPr/>
      <dgm:t>
        <a:bodyPr/>
        <a:lstStyle/>
        <a:p>
          <a:endParaRPr lang="es-ES"/>
        </a:p>
      </dgm:t>
    </dgm:pt>
    <dgm:pt modelId="{FF39E5DE-6059-4DED-A46D-739277C20F23}" type="pres">
      <dgm:prSet presAssocID="{A7D1D69A-A2BE-462C-B060-F7AA4B2936E8}" presName="vert1" presStyleCnt="0"/>
      <dgm:spPr/>
    </dgm:pt>
    <dgm:pt modelId="{7ECC9078-C9BE-47E3-AD89-18C3A6B977EA}" type="pres">
      <dgm:prSet presAssocID="{67C6A390-D220-422D-86C4-A93DE6127ECB}" presName="thickLine" presStyleLbl="alignNode1" presStyleIdx="3" presStyleCnt="4"/>
      <dgm:spPr/>
    </dgm:pt>
    <dgm:pt modelId="{E1706123-105C-4708-B7AA-A9ED3C948EE2}" type="pres">
      <dgm:prSet presAssocID="{67C6A390-D220-422D-86C4-A93DE6127ECB}" presName="horz1" presStyleCnt="0"/>
      <dgm:spPr/>
    </dgm:pt>
    <dgm:pt modelId="{410A2787-464B-4198-B661-D3D259A37F25}" type="pres">
      <dgm:prSet presAssocID="{67C6A390-D220-422D-86C4-A93DE6127ECB}" presName="tx1" presStyleLbl="revTx" presStyleIdx="3" presStyleCnt="4"/>
      <dgm:spPr/>
      <dgm:t>
        <a:bodyPr/>
        <a:lstStyle/>
        <a:p>
          <a:endParaRPr lang="es-ES"/>
        </a:p>
      </dgm:t>
    </dgm:pt>
    <dgm:pt modelId="{6E909E58-07B7-4526-B30E-6FB262E5BF35}" type="pres">
      <dgm:prSet presAssocID="{67C6A390-D220-422D-86C4-A93DE6127ECB}" presName="vert1" presStyleCnt="0"/>
      <dgm:spPr/>
    </dgm:pt>
  </dgm:ptLst>
  <dgm:cxnLst>
    <dgm:cxn modelId="{DFE2312D-5CA6-411F-8BC0-4379EB5250FA}" srcId="{5A5ECB2C-17DA-4213-9F59-F560852DC9B9}" destId="{67C6A390-D220-422D-86C4-A93DE6127ECB}" srcOrd="3" destOrd="0" parTransId="{B59037C5-B124-4D4A-A060-8CB774BD2F5C}" sibTransId="{C93B4259-B57A-415C-9D09-5BFF393298F8}"/>
    <dgm:cxn modelId="{79BEF191-A521-442B-A2AF-736960145706}" type="presOf" srcId="{A7D1D69A-A2BE-462C-B060-F7AA4B2936E8}" destId="{B3AF43D7-770A-4C60-821C-C4394287D0EE}" srcOrd="0" destOrd="0" presId="urn:microsoft.com/office/officeart/2008/layout/LinedList"/>
    <dgm:cxn modelId="{8AB104A1-6AA2-45D6-876F-8072FC763850}" srcId="{5A5ECB2C-17DA-4213-9F59-F560852DC9B9}" destId="{A7D1D69A-A2BE-462C-B060-F7AA4B2936E8}" srcOrd="2" destOrd="0" parTransId="{5982AC27-9759-46FF-B239-D7B92BC3EECF}" sibTransId="{2AF67659-F4C6-413B-B0FD-F69C1D208D88}"/>
    <dgm:cxn modelId="{7607B630-849F-47C2-83E4-828D17B6FFD9}" srcId="{5A5ECB2C-17DA-4213-9F59-F560852DC9B9}" destId="{2AC20AAF-85C7-4AAC-AE58-921D316AD670}" srcOrd="0" destOrd="0" parTransId="{B793351D-4805-4097-9D9B-9194D26C8B5C}" sibTransId="{F8552EDA-E6C1-4491-8251-B45209C7CFB1}"/>
    <dgm:cxn modelId="{3E0FA60C-18A5-43D6-9818-E261BEB10C42}" type="presOf" srcId="{5A5ECB2C-17DA-4213-9F59-F560852DC9B9}" destId="{56672695-BDA2-4DFD-8C01-97478EAE2671}" srcOrd="0" destOrd="0" presId="urn:microsoft.com/office/officeart/2008/layout/LinedList"/>
    <dgm:cxn modelId="{20DC7CFB-0750-4827-B246-C3C5E0A45F45}" type="presOf" srcId="{67C6A390-D220-422D-86C4-A93DE6127ECB}" destId="{410A2787-464B-4198-B661-D3D259A37F25}" srcOrd="0" destOrd="0" presId="urn:microsoft.com/office/officeart/2008/layout/LinedList"/>
    <dgm:cxn modelId="{FF3CA7BA-1023-48EA-933B-3505F5B65A42}" type="presOf" srcId="{0FD95E6F-ACCB-4C32-9FC2-371390FEB9A5}" destId="{54CC7A69-9411-4621-B2D9-2ADC42E4D21F}" srcOrd="0" destOrd="0" presId="urn:microsoft.com/office/officeart/2008/layout/LinedList"/>
    <dgm:cxn modelId="{34CBF2D1-2428-4B3B-8F9F-6EAEB5A2291D}" srcId="{5A5ECB2C-17DA-4213-9F59-F560852DC9B9}" destId="{0FD95E6F-ACCB-4C32-9FC2-371390FEB9A5}" srcOrd="1" destOrd="0" parTransId="{9FC12144-E495-401B-A192-CA52E5801528}" sibTransId="{C7B98AE9-0F73-4954-89DD-C811509D93DE}"/>
    <dgm:cxn modelId="{6C2499CC-EFED-4C7D-AB5C-693C1542273B}" type="presOf" srcId="{2AC20AAF-85C7-4AAC-AE58-921D316AD670}" destId="{1049B9E2-7A02-4420-A7B9-A83135A2734A}" srcOrd="0" destOrd="0" presId="urn:microsoft.com/office/officeart/2008/layout/LinedList"/>
    <dgm:cxn modelId="{6166855E-35AF-4CE2-97A6-DD11BBC6E854}" type="presParOf" srcId="{56672695-BDA2-4DFD-8C01-97478EAE2671}" destId="{41A0EDBD-1280-4422-BCE2-0F2AF4C7A1B1}" srcOrd="0" destOrd="0" presId="urn:microsoft.com/office/officeart/2008/layout/LinedList"/>
    <dgm:cxn modelId="{9CD008AA-D6C9-4D83-A30F-FE844E829F23}" type="presParOf" srcId="{56672695-BDA2-4DFD-8C01-97478EAE2671}" destId="{5DC967CA-65C2-4A30-B351-906A8B064A78}" srcOrd="1" destOrd="0" presId="urn:microsoft.com/office/officeart/2008/layout/LinedList"/>
    <dgm:cxn modelId="{9A8A1D85-2840-4957-9D92-4A1C3F4017B5}" type="presParOf" srcId="{5DC967CA-65C2-4A30-B351-906A8B064A78}" destId="{1049B9E2-7A02-4420-A7B9-A83135A2734A}" srcOrd="0" destOrd="0" presId="urn:microsoft.com/office/officeart/2008/layout/LinedList"/>
    <dgm:cxn modelId="{2D0580B0-4C9E-4948-9876-4D8A00F0F1F9}" type="presParOf" srcId="{5DC967CA-65C2-4A30-B351-906A8B064A78}" destId="{563CF42E-994A-409B-B69B-BB09092D674D}" srcOrd="1" destOrd="0" presId="urn:microsoft.com/office/officeart/2008/layout/LinedList"/>
    <dgm:cxn modelId="{920FD348-591D-4A3C-8B4F-9CD908E57806}" type="presParOf" srcId="{56672695-BDA2-4DFD-8C01-97478EAE2671}" destId="{EF8BFA10-98F6-4933-9F2B-DD6029152A38}" srcOrd="2" destOrd="0" presId="urn:microsoft.com/office/officeart/2008/layout/LinedList"/>
    <dgm:cxn modelId="{B40F2643-B530-48CA-B718-ABDA342387F7}" type="presParOf" srcId="{56672695-BDA2-4DFD-8C01-97478EAE2671}" destId="{EC4E11B1-00A3-4B46-A860-8EAC60B12A36}" srcOrd="3" destOrd="0" presId="urn:microsoft.com/office/officeart/2008/layout/LinedList"/>
    <dgm:cxn modelId="{63B36F37-648F-466A-BE05-6384D8802A1E}" type="presParOf" srcId="{EC4E11B1-00A3-4B46-A860-8EAC60B12A36}" destId="{54CC7A69-9411-4621-B2D9-2ADC42E4D21F}" srcOrd="0" destOrd="0" presId="urn:microsoft.com/office/officeart/2008/layout/LinedList"/>
    <dgm:cxn modelId="{844EBA4B-4E5D-420D-8317-16A2ED423DB6}" type="presParOf" srcId="{EC4E11B1-00A3-4B46-A860-8EAC60B12A36}" destId="{0F0EA7CE-88F7-42C8-972C-13B0327798FC}" srcOrd="1" destOrd="0" presId="urn:microsoft.com/office/officeart/2008/layout/LinedList"/>
    <dgm:cxn modelId="{1AB11D32-9383-41E2-8353-D34F5C84A99C}" type="presParOf" srcId="{56672695-BDA2-4DFD-8C01-97478EAE2671}" destId="{086B4DB6-E3E6-4926-BE55-27036FD28293}" srcOrd="4" destOrd="0" presId="urn:microsoft.com/office/officeart/2008/layout/LinedList"/>
    <dgm:cxn modelId="{04C82CEC-DE3A-4E2D-8FC5-7E6FAF1B24C5}" type="presParOf" srcId="{56672695-BDA2-4DFD-8C01-97478EAE2671}" destId="{808F1358-A10A-40F3-8EA3-4F68F80370FF}" srcOrd="5" destOrd="0" presId="urn:microsoft.com/office/officeart/2008/layout/LinedList"/>
    <dgm:cxn modelId="{C2A0F496-D8D7-4509-8B53-145A036CAF83}" type="presParOf" srcId="{808F1358-A10A-40F3-8EA3-4F68F80370FF}" destId="{B3AF43D7-770A-4C60-821C-C4394287D0EE}" srcOrd="0" destOrd="0" presId="urn:microsoft.com/office/officeart/2008/layout/LinedList"/>
    <dgm:cxn modelId="{FD169D13-8872-4D7D-89F6-AD07C50C6497}" type="presParOf" srcId="{808F1358-A10A-40F3-8EA3-4F68F80370FF}" destId="{FF39E5DE-6059-4DED-A46D-739277C20F23}" srcOrd="1" destOrd="0" presId="urn:microsoft.com/office/officeart/2008/layout/LinedList"/>
    <dgm:cxn modelId="{04EB3966-D878-41AA-AAE6-20F23E8CFB23}" type="presParOf" srcId="{56672695-BDA2-4DFD-8C01-97478EAE2671}" destId="{7ECC9078-C9BE-47E3-AD89-18C3A6B977EA}" srcOrd="6" destOrd="0" presId="urn:microsoft.com/office/officeart/2008/layout/LinedList"/>
    <dgm:cxn modelId="{ABDC17A7-ACAE-4CA9-BAAD-FAD576B467C7}" type="presParOf" srcId="{56672695-BDA2-4DFD-8C01-97478EAE2671}" destId="{E1706123-105C-4708-B7AA-A9ED3C948EE2}" srcOrd="7" destOrd="0" presId="urn:microsoft.com/office/officeart/2008/layout/LinedList"/>
    <dgm:cxn modelId="{743964CE-4F59-4257-83C6-675C9680FA2E}" type="presParOf" srcId="{E1706123-105C-4708-B7AA-A9ED3C948EE2}" destId="{410A2787-464B-4198-B661-D3D259A37F25}" srcOrd="0" destOrd="0" presId="urn:microsoft.com/office/officeart/2008/layout/LinedList"/>
    <dgm:cxn modelId="{8F11E9EE-FFCF-4DE1-959E-C69CA68D3023}" type="presParOf" srcId="{E1706123-105C-4708-B7AA-A9ED3C948EE2}" destId="{6E909E58-07B7-4526-B30E-6FB262E5BF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5ECB2C-17DA-4213-9F59-F560852DC9B9}" type="doc">
      <dgm:prSet loTypeId="urn:microsoft.com/office/officeart/2008/layout/LinedList" loCatId="list" qsTypeId="urn:microsoft.com/office/officeart/2005/8/quickstyle/simple1" qsCatId="simple" csTypeId="urn:microsoft.com/office/officeart/2005/8/colors/accent4_5" csCatId="accent4" phldr="1"/>
      <dgm:spPr/>
      <dgm:t>
        <a:bodyPr/>
        <a:lstStyle/>
        <a:p>
          <a:endParaRPr lang="es-ES"/>
        </a:p>
      </dgm:t>
    </dgm:pt>
    <dgm:pt modelId="{2AC20AAF-85C7-4AAC-AE58-921D316AD670}">
      <dgm:prSet phldrT="[Texto]" custT="1"/>
      <dgm:spPr/>
      <dgm:t>
        <a:bodyPr/>
        <a:lstStyle/>
        <a:p>
          <a:r>
            <a:rPr lang="es-EC" sz="2000" dirty="0">
              <a:solidFill>
                <a:schemeClr val="tx1"/>
              </a:solidFill>
              <a:latin typeface="Times New Roman" panose="02020603050405020304" pitchFamily="18" charset="0"/>
              <a:cs typeface="Times New Roman" panose="02020603050405020304" pitchFamily="18" charset="0"/>
            </a:rPr>
            <a:t>El sistema de agendamiento de citas médicas tenga concordancia con la carga horaria y disponibilidad horaria del personal técnico de los centros de salud. </a:t>
          </a:r>
          <a:endParaRPr lang="es-ES" sz="2000" dirty="0">
            <a:solidFill>
              <a:schemeClr val="tx1"/>
            </a:solidFill>
            <a:latin typeface="Times New Roman" panose="02020603050405020304" pitchFamily="18" charset="0"/>
            <a:cs typeface="Times New Roman" panose="02020603050405020304" pitchFamily="18" charset="0"/>
          </a:endParaRPr>
        </a:p>
      </dgm:t>
    </dgm:pt>
    <dgm:pt modelId="{B793351D-4805-4097-9D9B-9194D26C8B5C}" type="parTrans" cxnId="{7607B630-849F-47C2-83E4-828D17B6FFD9}">
      <dgm:prSet/>
      <dgm:spPr/>
      <dgm:t>
        <a:bodyPr/>
        <a:lstStyle/>
        <a:p>
          <a:endParaRPr lang="es-ES" sz="2000"/>
        </a:p>
      </dgm:t>
    </dgm:pt>
    <dgm:pt modelId="{F8552EDA-E6C1-4491-8251-B45209C7CFB1}" type="sibTrans" cxnId="{7607B630-849F-47C2-83E4-828D17B6FFD9}">
      <dgm:prSet/>
      <dgm:spPr/>
      <dgm:t>
        <a:bodyPr/>
        <a:lstStyle/>
        <a:p>
          <a:endParaRPr lang="es-ES" sz="2000"/>
        </a:p>
      </dgm:t>
    </dgm:pt>
    <dgm:pt modelId="{0FD95E6F-ACCB-4C32-9FC2-371390FEB9A5}">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La reorganización física para el eficiente y oportuno servicio de atención al usuario. </a:t>
          </a:r>
        </a:p>
      </dgm:t>
    </dgm:pt>
    <dgm:pt modelId="{9FC12144-E495-401B-A192-CA52E5801528}" type="parTrans" cxnId="{34CBF2D1-2428-4B3B-8F9F-6EAEB5A2291D}">
      <dgm:prSet/>
      <dgm:spPr/>
      <dgm:t>
        <a:bodyPr/>
        <a:lstStyle/>
        <a:p>
          <a:endParaRPr lang="es-ES" sz="2000"/>
        </a:p>
      </dgm:t>
    </dgm:pt>
    <dgm:pt modelId="{C7B98AE9-0F73-4954-89DD-C811509D93DE}" type="sibTrans" cxnId="{34CBF2D1-2428-4B3B-8F9F-6EAEB5A2291D}">
      <dgm:prSet/>
      <dgm:spPr/>
      <dgm:t>
        <a:bodyPr/>
        <a:lstStyle/>
        <a:p>
          <a:endParaRPr lang="es-ES" sz="2000"/>
        </a:p>
      </dgm:t>
    </dgm:pt>
    <dgm:pt modelId="{A7D1D69A-A2BE-462C-B060-F7AA4B2936E8}">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La implementación del GPR en servicios de salud, a fin de optimizar: talento humano, tecnología, infraestructura y materiales; además de rendir cuenta pública del accionar del personal técnico y administrativo del centro de salud.</a:t>
          </a:r>
        </a:p>
      </dgm:t>
    </dgm:pt>
    <dgm:pt modelId="{5982AC27-9759-46FF-B239-D7B92BC3EECF}" type="parTrans" cxnId="{8AB104A1-6AA2-45D6-876F-8072FC763850}">
      <dgm:prSet/>
      <dgm:spPr/>
      <dgm:t>
        <a:bodyPr/>
        <a:lstStyle/>
        <a:p>
          <a:endParaRPr lang="es-ES" sz="2000"/>
        </a:p>
      </dgm:t>
    </dgm:pt>
    <dgm:pt modelId="{2AF67659-F4C6-413B-B0FD-F69C1D208D88}" type="sibTrans" cxnId="{8AB104A1-6AA2-45D6-876F-8072FC763850}">
      <dgm:prSet/>
      <dgm:spPr/>
      <dgm:t>
        <a:bodyPr/>
        <a:lstStyle/>
        <a:p>
          <a:endParaRPr lang="es-ES" sz="2000"/>
        </a:p>
      </dgm:t>
    </dgm:pt>
    <dgm:pt modelId="{67C6A390-D220-422D-86C4-A93DE6127ECB}">
      <dgm:prSet custT="1"/>
      <dgm:spPr/>
      <dgm:t>
        <a:bodyPr/>
        <a:lstStyle/>
        <a:p>
          <a:r>
            <a:rPr lang="es-EC" sz="2000" dirty="0">
              <a:solidFill>
                <a:schemeClr val="tx1"/>
              </a:solidFill>
              <a:latin typeface="Times New Roman" panose="02020603050405020304" pitchFamily="18" charset="0"/>
              <a:cs typeface="Times New Roman" panose="02020603050405020304" pitchFamily="18" charset="0"/>
            </a:rPr>
            <a:t>Monitorear el rendimiento y productividad del talento humano técnico de acuerdo a los parámetros y tiempos de atención, según tipo de especialidad para optimizar el uso de este recurso en actividades de atención, investigación y vinculación.</a:t>
          </a:r>
        </a:p>
      </dgm:t>
    </dgm:pt>
    <dgm:pt modelId="{B59037C5-B124-4D4A-A060-8CB774BD2F5C}" type="parTrans" cxnId="{DFE2312D-5CA6-411F-8BC0-4379EB5250FA}">
      <dgm:prSet/>
      <dgm:spPr/>
      <dgm:t>
        <a:bodyPr/>
        <a:lstStyle/>
        <a:p>
          <a:endParaRPr lang="es-ES" sz="2000"/>
        </a:p>
      </dgm:t>
    </dgm:pt>
    <dgm:pt modelId="{C93B4259-B57A-415C-9D09-5BFF393298F8}" type="sibTrans" cxnId="{DFE2312D-5CA6-411F-8BC0-4379EB5250FA}">
      <dgm:prSet/>
      <dgm:spPr/>
      <dgm:t>
        <a:bodyPr/>
        <a:lstStyle/>
        <a:p>
          <a:endParaRPr lang="es-ES" sz="2000"/>
        </a:p>
      </dgm:t>
    </dgm:pt>
    <dgm:pt modelId="{6D51725B-F211-4AA5-99B8-63B10CF74D62}" type="pres">
      <dgm:prSet presAssocID="{5A5ECB2C-17DA-4213-9F59-F560852DC9B9}" presName="vert0" presStyleCnt="0">
        <dgm:presLayoutVars>
          <dgm:dir/>
          <dgm:animOne val="branch"/>
          <dgm:animLvl val="lvl"/>
        </dgm:presLayoutVars>
      </dgm:prSet>
      <dgm:spPr/>
      <dgm:t>
        <a:bodyPr/>
        <a:lstStyle/>
        <a:p>
          <a:endParaRPr lang="es-ES"/>
        </a:p>
      </dgm:t>
    </dgm:pt>
    <dgm:pt modelId="{1F384D30-5335-462A-9B67-6868C5CAFD00}" type="pres">
      <dgm:prSet presAssocID="{2AC20AAF-85C7-4AAC-AE58-921D316AD670}" presName="thickLine" presStyleLbl="alignNode1" presStyleIdx="0" presStyleCnt="4"/>
      <dgm:spPr/>
    </dgm:pt>
    <dgm:pt modelId="{ABE9A810-6816-48C4-8348-3A34F0F08757}" type="pres">
      <dgm:prSet presAssocID="{2AC20AAF-85C7-4AAC-AE58-921D316AD670}" presName="horz1" presStyleCnt="0"/>
      <dgm:spPr/>
    </dgm:pt>
    <dgm:pt modelId="{8BBE22C3-A4D3-40B6-A545-546CB11F5B5C}" type="pres">
      <dgm:prSet presAssocID="{2AC20AAF-85C7-4AAC-AE58-921D316AD670}" presName="tx1" presStyleLbl="revTx" presStyleIdx="0" presStyleCnt="4"/>
      <dgm:spPr/>
      <dgm:t>
        <a:bodyPr/>
        <a:lstStyle/>
        <a:p>
          <a:endParaRPr lang="es-ES"/>
        </a:p>
      </dgm:t>
    </dgm:pt>
    <dgm:pt modelId="{42F76702-05AD-4AF8-8E5A-584EE94CC39C}" type="pres">
      <dgm:prSet presAssocID="{2AC20AAF-85C7-4AAC-AE58-921D316AD670}" presName="vert1" presStyleCnt="0"/>
      <dgm:spPr/>
    </dgm:pt>
    <dgm:pt modelId="{408649B5-7095-4CEE-813D-C7CA8DE58DED}" type="pres">
      <dgm:prSet presAssocID="{0FD95E6F-ACCB-4C32-9FC2-371390FEB9A5}" presName="thickLine" presStyleLbl="alignNode1" presStyleIdx="1" presStyleCnt="4"/>
      <dgm:spPr/>
    </dgm:pt>
    <dgm:pt modelId="{616AE76D-CFB6-4455-8F4F-A51F6E6C1065}" type="pres">
      <dgm:prSet presAssocID="{0FD95E6F-ACCB-4C32-9FC2-371390FEB9A5}" presName="horz1" presStyleCnt="0"/>
      <dgm:spPr/>
    </dgm:pt>
    <dgm:pt modelId="{E0E266F6-D50C-491B-80FC-65C9E68D540E}" type="pres">
      <dgm:prSet presAssocID="{0FD95E6F-ACCB-4C32-9FC2-371390FEB9A5}" presName="tx1" presStyleLbl="revTx" presStyleIdx="1" presStyleCnt="4" custScaleY="55828"/>
      <dgm:spPr/>
      <dgm:t>
        <a:bodyPr/>
        <a:lstStyle/>
        <a:p>
          <a:endParaRPr lang="es-ES"/>
        </a:p>
      </dgm:t>
    </dgm:pt>
    <dgm:pt modelId="{A9A5E830-3D9A-4883-BCF6-B8DA14B64F5C}" type="pres">
      <dgm:prSet presAssocID="{0FD95E6F-ACCB-4C32-9FC2-371390FEB9A5}" presName="vert1" presStyleCnt="0"/>
      <dgm:spPr/>
    </dgm:pt>
    <dgm:pt modelId="{4DFCF6FE-F4B6-49C6-BD27-3A1ABB6C9282}" type="pres">
      <dgm:prSet presAssocID="{A7D1D69A-A2BE-462C-B060-F7AA4B2936E8}" presName="thickLine" presStyleLbl="alignNode1" presStyleIdx="2" presStyleCnt="4"/>
      <dgm:spPr/>
    </dgm:pt>
    <dgm:pt modelId="{722D8F90-C1BB-4643-8C40-7BCE32A31844}" type="pres">
      <dgm:prSet presAssocID="{A7D1D69A-A2BE-462C-B060-F7AA4B2936E8}" presName="horz1" presStyleCnt="0"/>
      <dgm:spPr/>
    </dgm:pt>
    <dgm:pt modelId="{23FE1EEC-DFA4-497C-AAA8-7DAE51C471BF}" type="pres">
      <dgm:prSet presAssocID="{A7D1D69A-A2BE-462C-B060-F7AA4B2936E8}" presName="tx1" presStyleLbl="revTx" presStyleIdx="2" presStyleCnt="4"/>
      <dgm:spPr/>
      <dgm:t>
        <a:bodyPr/>
        <a:lstStyle/>
        <a:p>
          <a:endParaRPr lang="es-ES"/>
        </a:p>
      </dgm:t>
    </dgm:pt>
    <dgm:pt modelId="{30A9DF83-38B2-4336-BD3A-C1D85EDE8C79}" type="pres">
      <dgm:prSet presAssocID="{A7D1D69A-A2BE-462C-B060-F7AA4B2936E8}" presName="vert1" presStyleCnt="0"/>
      <dgm:spPr/>
    </dgm:pt>
    <dgm:pt modelId="{AB052485-7BD7-433C-AA6B-5085CAC2DF4B}" type="pres">
      <dgm:prSet presAssocID="{67C6A390-D220-422D-86C4-A93DE6127ECB}" presName="thickLine" presStyleLbl="alignNode1" presStyleIdx="3" presStyleCnt="4"/>
      <dgm:spPr/>
    </dgm:pt>
    <dgm:pt modelId="{E3B67E4E-57C3-43D8-94C2-EFBEBDADB62D}" type="pres">
      <dgm:prSet presAssocID="{67C6A390-D220-422D-86C4-A93DE6127ECB}" presName="horz1" presStyleCnt="0"/>
      <dgm:spPr/>
    </dgm:pt>
    <dgm:pt modelId="{B1BD8552-8665-4BAD-88CE-00F30AF88A9C}" type="pres">
      <dgm:prSet presAssocID="{67C6A390-D220-422D-86C4-A93DE6127ECB}" presName="tx1" presStyleLbl="revTx" presStyleIdx="3" presStyleCnt="4"/>
      <dgm:spPr/>
      <dgm:t>
        <a:bodyPr/>
        <a:lstStyle/>
        <a:p>
          <a:endParaRPr lang="es-ES"/>
        </a:p>
      </dgm:t>
    </dgm:pt>
    <dgm:pt modelId="{DC267B23-E930-48A5-92A9-FB23D7FC05EB}" type="pres">
      <dgm:prSet presAssocID="{67C6A390-D220-422D-86C4-A93DE6127ECB}" presName="vert1" presStyleCnt="0"/>
      <dgm:spPr/>
    </dgm:pt>
  </dgm:ptLst>
  <dgm:cxnLst>
    <dgm:cxn modelId="{DE6F1351-3419-4EA2-A512-1C484BD666E2}" type="presOf" srcId="{A7D1D69A-A2BE-462C-B060-F7AA4B2936E8}" destId="{23FE1EEC-DFA4-497C-AAA8-7DAE51C471BF}" srcOrd="0" destOrd="0" presId="urn:microsoft.com/office/officeart/2008/layout/LinedList"/>
    <dgm:cxn modelId="{5005F37C-3457-466F-9254-441B9F236864}" type="presOf" srcId="{67C6A390-D220-422D-86C4-A93DE6127ECB}" destId="{B1BD8552-8665-4BAD-88CE-00F30AF88A9C}" srcOrd="0" destOrd="0" presId="urn:microsoft.com/office/officeart/2008/layout/LinedList"/>
    <dgm:cxn modelId="{8555AA2D-185C-417D-A541-3B82E486D81D}" type="presOf" srcId="{0FD95E6F-ACCB-4C32-9FC2-371390FEB9A5}" destId="{E0E266F6-D50C-491B-80FC-65C9E68D540E}" srcOrd="0" destOrd="0" presId="urn:microsoft.com/office/officeart/2008/layout/LinedList"/>
    <dgm:cxn modelId="{DFE2312D-5CA6-411F-8BC0-4379EB5250FA}" srcId="{5A5ECB2C-17DA-4213-9F59-F560852DC9B9}" destId="{67C6A390-D220-422D-86C4-A93DE6127ECB}" srcOrd="3" destOrd="0" parTransId="{B59037C5-B124-4D4A-A060-8CB774BD2F5C}" sibTransId="{C93B4259-B57A-415C-9D09-5BFF393298F8}"/>
    <dgm:cxn modelId="{8AB104A1-6AA2-45D6-876F-8072FC763850}" srcId="{5A5ECB2C-17DA-4213-9F59-F560852DC9B9}" destId="{A7D1D69A-A2BE-462C-B060-F7AA4B2936E8}" srcOrd="2" destOrd="0" parTransId="{5982AC27-9759-46FF-B239-D7B92BC3EECF}" sibTransId="{2AF67659-F4C6-413B-B0FD-F69C1D208D88}"/>
    <dgm:cxn modelId="{7607B630-849F-47C2-83E4-828D17B6FFD9}" srcId="{5A5ECB2C-17DA-4213-9F59-F560852DC9B9}" destId="{2AC20AAF-85C7-4AAC-AE58-921D316AD670}" srcOrd="0" destOrd="0" parTransId="{B793351D-4805-4097-9D9B-9194D26C8B5C}" sibTransId="{F8552EDA-E6C1-4491-8251-B45209C7CFB1}"/>
    <dgm:cxn modelId="{7B0B2334-DE00-48DA-B6E8-20D8968098B3}" type="presOf" srcId="{5A5ECB2C-17DA-4213-9F59-F560852DC9B9}" destId="{6D51725B-F211-4AA5-99B8-63B10CF74D62}" srcOrd="0" destOrd="0" presId="urn:microsoft.com/office/officeart/2008/layout/LinedList"/>
    <dgm:cxn modelId="{34CBF2D1-2428-4B3B-8F9F-6EAEB5A2291D}" srcId="{5A5ECB2C-17DA-4213-9F59-F560852DC9B9}" destId="{0FD95E6F-ACCB-4C32-9FC2-371390FEB9A5}" srcOrd="1" destOrd="0" parTransId="{9FC12144-E495-401B-A192-CA52E5801528}" sibTransId="{C7B98AE9-0F73-4954-89DD-C811509D93DE}"/>
    <dgm:cxn modelId="{43CC3450-DD58-4EFA-A71E-90FBACD12683}" type="presOf" srcId="{2AC20AAF-85C7-4AAC-AE58-921D316AD670}" destId="{8BBE22C3-A4D3-40B6-A545-546CB11F5B5C}" srcOrd="0" destOrd="0" presId="urn:microsoft.com/office/officeart/2008/layout/LinedList"/>
    <dgm:cxn modelId="{D0D13208-2802-4E73-8C2C-B20048B4A618}" type="presParOf" srcId="{6D51725B-F211-4AA5-99B8-63B10CF74D62}" destId="{1F384D30-5335-462A-9B67-6868C5CAFD00}" srcOrd="0" destOrd="0" presId="urn:microsoft.com/office/officeart/2008/layout/LinedList"/>
    <dgm:cxn modelId="{B1ABD937-CA18-48F8-8569-2FAE3391DEEB}" type="presParOf" srcId="{6D51725B-F211-4AA5-99B8-63B10CF74D62}" destId="{ABE9A810-6816-48C4-8348-3A34F0F08757}" srcOrd="1" destOrd="0" presId="urn:microsoft.com/office/officeart/2008/layout/LinedList"/>
    <dgm:cxn modelId="{FEAB5C31-F73E-4E65-A36B-C33D36A778F9}" type="presParOf" srcId="{ABE9A810-6816-48C4-8348-3A34F0F08757}" destId="{8BBE22C3-A4D3-40B6-A545-546CB11F5B5C}" srcOrd="0" destOrd="0" presId="urn:microsoft.com/office/officeart/2008/layout/LinedList"/>
    <dgm:cxn modelId="{EE78EBD2-B9DC-49C3-B0C8-B67686F11241}" type="presParOf" srcId="{ABE9A810-6816-48C4-8348-3A34F0F08757}" destId="{42F76702-05AD-4AF8-8E5A-584EE94CC39C}" srcOrd="1" destOrd="0" presId="urn:microsoft.com/office/officeart/2008/layout/LinedList"/>
    <dgm:cxn modelId="{1545A91C-7400-443A-AD6F-11F39AE3FD0D}" type="presParOf" srcId="{6D51725B-F211-4AA5-99B8-63B10CF74D62}" destId="{408649B5-7095-4CEE-813D-C7CA8DE58DED}" srcOrd="2" destOrd="0" presId="urn:microsoft.com/office/officeart/2008/layout/LinedList"/>
    <dgm:cxn modelId="{B0E82DB7-2EA6-49BD-8B42-00F931CD27C1}" type="presParOf" srcId="{6D51725B-F211-4AA5-99B8-63B10CF74D62}" destId="{616AE76D-CFB6-4455-8F4F-A51F6E6C1065}" srcOrd="3" destOrd="0" presId="urn:microsoft.com/office/officeart/2008/layout/LinedList"/>
    <dgm:cxn modelId="{214CBA6B-EAFA-42A3-88BD-8C1CD2DDA951}" type="presParOf" srcId="{616AE76D-CFB6-4455-8F4F-A51F6E6C1065}" destId="{E0E266F6-D50C-491B-80FC-65C9E68D540E}" srcOrd="0" destOrd="0" presId="urn:microsoft.com/office/officeart/2008/layout/LinedList"/>
    <dgm:cxn modelId="{56FBC2C4-8205-4016-9CB5-FE5DBED7684D}" type="presParOf" srcId="{616AE76D-CFB6-4455-8F4F-A51F6E6C1065}" destId="{A9A5E830-3D9A-4883-BCF6-B8DA14B64F5C}" srcOrd="1" destOrd="0" presId="urn:microsoft.com/office/officeart/2008/layout/LinedList"/>
    <dgm:cxn modelId="{CE982DB7-CA3D-4C10-877E-83C2F7FBA340}" type="presParOf" srcId="{6D51725B-F211-4AA5-99B8-63B10CF74D62}" destId="{4DFCF6FE-F4B6-49C6-BD27-3A1ABB6C9282}" srcOrd="4" destOrd="0" presId="urn:microsoft.com/office/officeart/2008/layout/LinedList"/>
    <dgm:cxn modelId="{E0EF6FEC-7AE1-4106-9054-F41FE3B1FF9B}" type="presParOf" srcId="{6D51725B-F211-4AA5-99B8-63B10CF74D62}" destId="{722D8F90-C1BB-4643-8C40-7BCE32A31844}" srcOrd="5" destOrd="0" presId="urn:microsoft.com/office/officeart/2008/layout/LinedList"/>
    <dgm:cxn modelId="{FACBFE2D-403C-4583-AA60-18A319DB8804}" type="presParOf" srcId="{722D8F90-C1BB-4643-8C40-7BCE32A31844}" destId="{23FE1EEC-DFA4-497C-AAA8-7DAE51C471BF}" srcOrd="0" destOrd="0" presId="urn:microsoft.com/office/officeart/2008/layout/LinedList"/>
    <dgm:cxn modelId="{1FAE414A-6FCF-4119-9A94-F9922B1D52C6}" type="presParOf" srcId="{722D8F90-C1BB-4643-8C40-7BCE32A31844}" destId="{30A9DF83-38B2-4336-BD3A-C1D85EDE8C79}" srcOrd="1" destOrd="0" presId="urn:microsoft.com/office/officeart/2008/layout/LinedList"/>
    <dgm:cxn modelId="{3E9CB869-6924-4606-AA8A-99E677AF9CC6}" type="presParOf" srcId="{6D51725B-F211-4AA5-99B8-63B10CF74D62}" destId="{AB052485-7BD7-433C-AA6B-5085CAC2DF4B}" srcOrd="6" destOrd="0" presId="urn:microsoft.com/office/officeart/2008/layout/LinedList"/>
    <dgm:cxn modelId="{C5B5E43F-FD47-442E-AEF1-60C7B8CE107D}" type="presParOf" srcId="{6D51725B-F211-4AA5-99B8-63B10CF74D62}" destId="{E3B67E4E-57C3-43D8-94C2-EFBEBDADB62D}" srcOrd="7" destOrd="0" presId="urn:microsoft.com/office/officeart/2008/layout/LinedList"/>
    <dgm:cxn modelId="{2A4BB120-C0C9-4DB7-97CF-490B1A4E107E}" type="presParOf" srcId="{E3B67E4E-57C3-43D8-94C2-EFBEBDADB62D}" destId="{B1BD8552-8665-4BAD-88CE-00F30AF88A9C}" srcOrd="0" destOrd="0" presId="urn:microsoft.com/office/officeart/2008/layout/LinedList"/>
    <dgm:cxn modelId="{DA6732B1-94A8-49E0-90D1-060E54DF940D}" type="presParOf" srcId="{E3B67E4E-57C3-43D8-94C2-EFBEBDADB62D}" destId="{DC267B23-E930-48A5-92A9-FB23D7FC05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8DD65-A786-402E-8E99-C61636E57469}"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s-ES"/>
        </a:p>
      </dgm:t>
    </dgm:pt>
    <dgm:pt modelId="{4FF3A22D-A4F7-4D81-9C3F-8E65429261C2}">
      <dgm:prSet phldrT="[Texto]" custT="1"/>
      <dgm:spPr/>
      <dgm:t>
        <a:bodyPr/>
        <a:lstStyle/>
        <a:p>
          <a:r>
            <a:rPr lang="es-EC" sz="2400" b="1">
              <a:latin typeface="Times New Roman" panose="02020603050405020304" pitchFamily="18" charset="0"/>
              <a:cs typeface="Times New Roman" panose="02020603050405020304" pitchFamily="18" charset="0"/>
            </a:rPr>
            <a:t>Identificación del problema</a:t>
          </a:r>
          <a:endParaRPr lang="es-ES" sz="2400" b="1" dirty="0">
            <a:latin typeface="Times New Roman" panose="02020603050405020304" pitchFamily="18" charset="0"/>
            <a:cs typeface="Times New Roman" panose="02020603050405020304" pitchFamily="18" charset="0"/>
          </a:endParaRPr>
        </a:p>
      </dgm:t>
    </dgm:pt>
    <dgm:pt modelId="{37DEF1BF-62FC-4BAB-8181-497AB738BBA2}" type="parTrans" cxnId="{2760FAF4-CE00-45FC-A978-B780CCF2C988}">
      <dgm:prSet/>
      <dgm:spPr/>
      <dgm:t>
        <a:bodyPr/>
        <a:lstStyle/>
        <a:p>
          <a:endParaRPr lang="es-ES"/>
        </a:p>
      </dgm:t>
    </dgm:pt>
    <dgm:pt modelId="{468DFEA0-5FC5-4D4D-9003-D511DF8C25B5}" type="sibTrans" cxnId="{2760FAF4-CE00-45FC-A978-B780CCF2C988}">
      <dgm:prSet/>
      <dgm:spPr/>
      <dgm:t>
        <a:bodyPr/>
        <a:lstStyle/>
        <a:p>
          <a:endParaRPr lang="es-ES"/>
        </a:p>
      </dgm:t>
    </dgm:pt>
    <dgm:pt modelId="{CBFDD507-8488-4AA7-AE67-E51B866FD1B3}">
      <dgm:prSet custT="1"/>
      <dgm:spPr/>
      <dgm:t>
        <a:bodyPr/>
        <a:lstStyle/>
        <a:p>
          <a:r>
            <a:rPr lang="es-EC" sz="2400" b="1">
              <a:latin typeface="Times New Roman" panose="02020603050405020304" pitchFamily="18" charset="0"/>
              <a:cs typeface="Times New Roman" panose="02020603050405020304" pitchFamily="18" charset="0"/>
            </a:rPr>
            <a:t>Descripción del problema</a:t>
          </a:r>
          <a:endParaRPr lang="es-EC" sz="2400" b="1" dirty="0">
            <a:latin typeface="Times New Roman" panose="02020603050405020304" pitchFamily="18" charset="0"/>
            <a:cs typeface="Times New Roman" panose="02020603050405020304" pitchFamily="18" charset="0"/>
          </a:endParaRPr>
        </a:p>
      </dgm:t>
    </dgm:pt>
    <dgm:pt modelId="{3793C287-FEC9-46E2-9B44-287CAD3324CA}" type="parTrans" cxnId="{24C35ECD-EE75-4D27-A468-9C83047E2CAC}">
      <dgm:prSet/>
      <dgm:spPr/>
      <dgm:t>
        <a:bodyPr/>
        <a:lstStyle/>
        <a:p>
          <a:endParaRPr lang="es-ES"/>
        </a:p>
      </dgm:t>
    </dgm:pt>
    <dgm:pt modelId="{434E5A3F-0750-4CEE-A0FE-964976E351D6}" type="sibTrans" cxnId="{24C35ECD-EE75-4D27-A468-9C83047E2CAC}">
      <dgm:prSet/>
      <dgm:spPr/>
      <dgm:t>
        <a:bodyPr/>
        <a:lstStyle/>
        <a:p>
          <a:endParaRPr lang="es-ES"/>
        </a:p>
      </dgm:t>
    </dgm:pt>
    <dgm:pt modelId="{42B3D3C1-11EE-4ACF-B773-022F603355F1}">
      <dgm:prSet phldrT="[Texto]" custT="1"/>
      <dgm:spPr/>
      <dgm:t>
        <a:bodyPr/>
        <a:lstStyle/>
        <a:p>
          <a:r>
            <a:rPr lang="es-EC" sz="2400" dirty="0">
              <a:latin typeface="Times New Roman" panose="02020603050405020304" pitchFamily="18" charset="0"/>
              <a:cs typeface="Times New Roman" panose="02020603050405020304" pitchFamily="18" charset="0"/>
            </a:rPr>
            <a:t>Se cumple parcialmente con la normativa de gestión en base a procesos en las unidades de salud pública en el primer nivel de atención.</a:t>
          </a:r>
          <a:endParaRPr lang="es-ES" sz="2400" dirty="0">
            <a:latin typeface="Times New Roman" panose="02020603050405020304" pitchFamily="18" charset="0"/>
            <a:cs typeface="Times New Roman" panose="02020603050405020304" pitchFamily="18" charset="0"/>
          </a:endParaRPr>
        </a:p>
      </dgm:t>
    </dgm:pt>
    <dgm:pt modelId="{CA970E17-31F8-40B1-ACB9-31C4A3893E90}" type="parTrans" cxnId="{931AC421-1183-4E32-8525-6EB63CE21BBD}">
      <dgm:prSet/>
      <dgm:spPr/>
      <dgm:t>
        <a:bodyPr/>
        <a:lstStyle/>
        <a:p>
          <a:endParaRPr lang="es-ES"/>
        </a:p>
      </dgm:t>
    </dgm:pt>
    <dgm:pt modelId="{4A89C454-7E61-4639-B242-1B539A800D64}" type="sibTrans" cxnId="{931AC421-1183-4E32-8525-6EB63CE21BBD}">
      <dgm:prSet/>
      <dgm:spPr/>
      <dgm:t>
        <a:bodyPr/>
        <a:lstStyle/>
        <a:p>
          <a:endParaRPr lang="es-ES"/>
        </a:p>
      </dgm:t>
    </dgm:pt>
    <dgm:pt modelId="{28177C65-C34B-4CC9-B5F2-2A173D1EAE0C}">
      <dgm:prSet custT="1"/>
      <dgm:spPr/>
      <dgm:t>
        <a:bodyPr/>
        <a:lstStyle/>
        <a:p>
          <a:pPr algn="just"/>
          <a:r>
            <a:rPr lang="es-EC" sz="2400" dirty="0">
              <a:latin typeface="Times New Roman" panose="02020603050405020304" pitchFamily="18" charset="0"/>
              <a:cs typeface="Times New Roman" panose="02020603050405020304" pitchFamily="18" charset="0"/>
            </a:rPr>
            <a:t>A pesar de existir normativa respecto a la gestión en base a procesos para las unidades de salud pública de primer nivel de atención en nuestro país, esta se aplica parcialmente, ocasionando que haya un desconocimiento por parte de los responsables técnicos y habiendo una probabilidad de que la satisfacción del usuario pueda verse afectada</a:t>
          </a:r>
        </a:p>
      </dgm:t>
    </dgm:pt>
    <dgm:pt modelId="{8C9CF522-D18A-49C0-B943-1A25A218BB8D}" type="parTrans" cxnId="{CA5C7B62-3DA5-46D5-95F2-2F16C4643FD3}">
      <dgm:prSet/>
      <dgm:spPr/>
      <dgm:t>
        <a:bodyPr/>
        <a:lstStyle/>
        <a:p>
          <a:endParaRPr lang="es-ES"/>
        </a:p>
      </dgm:t>
    </dgm:pt>
    <dgm:pt modelId="{A6425545-FBB3-446B-A6A5-2B4879462C35}" type="sibTrans" cxnId="{CA5C7B62-3DA5-46D5-95F2-2F16C4643FD3}">
      <dgm:prSet/>
      <dgm:spPr/>
      <dgm:t>
        <a:bodyPr/>
        <a:lstStyle/>
        <a:p>
          <a:endParaRPr lang="es-ES"/>
        </a:p>
      </dgm:t>
    </dgm:pt>
    <dgm:pt modelId="{EB8C6F9E-FC53-489B-B57E-53F4EA66B68E}" type="pres">
      <dgm:prSet presAssocID="{A158DD65-A786-402E-8E99-C61636E57469}" presName="linear" presStyleCnt="0">
        <dgm:presLayoutVars>
          <dgm:animLvl val="lvl"/>
          <dgm:resizeHandles val="exact"/>
        </dgm:presLayoutVars>
      </dgm:prSet>
      <dgm:spPr/>
      <dgm:t>
        <a:bodyPr/>
        <a:lstStyle/>
        <a:p>
          <a:endParaRPr lang="es-ES"/>
        </a:p>
      </dgm:t>
    </dgm:pt>
    <dgm:pt modelId="{9A9A7AFA-1EF3-4364-A953-44C10CD03412}" type="pres">
      <dgm:prSet presAssocID="{4FF3A22D-A4F7-4D81-9C3F-8E65429261C2}" presName="parentText" presStyleLbl="node1" presStyleIdx="0" presStyleCnt="2" custScaleY="49557">
        <dgm:presLayoutVars>
          <dgm:chMax val="0"/>
          <dgm:bulletEnabled val="1"/>
        </dgm:presLayoutVars>
      </dgm:prSet>
      <dgm:spPr/>
      <dgm:t>
        <a:bodyPr/>
        <a:lstStyle/>
        <a:p>
          <a:endParaRPr lang="es-ES"/>
        </a:p>
      </dgm:t>
    </dgm:pt>
    <dgm:pt modelId="{6CCE2F57-430E-4C9A-9979-7ED59B8819BD}" type="pres">
      <dgm:prSet presAssocID="{4FF3A22D-A4F7-4D81-9C3F-8E65429261C2}" presName="childText" presStyleLbl="revTx" presStyleIdx="0" presStyleCnt="2" custScaleY="93994">
        <dgm:presLayoutVars>
          <dgm:bulletEnabled val="1"/>
        </dgm:presLayoutVars>
      </dgm:prSet>
      <dgm:spPr/>
      <dgm:t>
        <a:bodyPr/>
        <a:lstStyle/>
        <a:p>
          <a:endParaRPr lang="es-ES"/>
        </a:p>
      </dgm:t>
    </dgm:pt>
    <dgm:pt modelId="{A870F177-BD64-42D5-B15F-6158E8F07EB5}" type="pres">
      <dgm:prSet presAssocID="{CBFDD507-8488-4AA7-AE67-E51B866FD1B3}" presName="parentText" presStyleLbl="node1" presStyleIdx="1" presStyleCnt="2" custScaleY="54374">
        <dgm:presLayoutVars>
          <dgm:chMax val="0"/>
          <dgm:bulletEnabled val="1"/>
        </dgm:presLayoutVars>
      </dgm:prSet>
      <dgm:spPr/>
      <dgm:t>
        <a:bodyPr/>
        <a:lstStyle/>
        <a:p>
          <a:endParaRPr lang="es-ES"/>
        </a:p>
      </dgm:t>
    </dgm:pt>
    <dgm:pt modelId="{E9CDBF4F-C6B1-415A-AF12-4CB63EDF2618}" type="pres">
      <dgm:prSet presAssocID="{CBFDD507-8488-4AA7-AE67-E51B866FD1B3}" presName="childText" presStyleLbl="revTx" presStyleIdx="1" presStyleCnt="2">
        <dgm:presLayoutVars>
          <dgm:bulletEnabled val="1"/>
        </dgm:presLayoutVars>
      </dgm:prSet>
      <dgm:spPr/>
      <dgm:t>
        <a:bodyPr/>
        <a:lstStyle/>
        <a:p>
          <a:endParaRPr lang="es-ES"/>
        </a:p>
      </dgm:t>
    </dgm:pt>
  </dgm:ptLst>
  <dgm:cxnLst>
    <dgm:cxn modelId="{E9F2EFDB-8BA2-45E1-A3D6-3988AD048DCC}" type="presOf" srcId="{42B3D3C1-11EE-4ACF-B773-022F603355F1}" destId="{6CCE2F57-430E-4C9A-9979-7ED59B8819BD}" srcOrd="0" destOrd="0" presId="urn:microsoft.com/office/officeart/2005/8/layout/vList2"/>
    <dgm:cxn modelId="{6440B537-08DA-4255-84F4-DC5A2846401C}" type="presOf" srcId="{4FF3A22D-A4F7-4D81-9C3F-8E65429261C2}" destId="{9A9A7AFA-1EF3-4364-A953-44C10CD03412}" srcOrd="0" destOrd="0" presId="urn:microsoft.com/office/officeart/2005/8/layout/vList2"/>
    <dgm:cxn modelId="{72D9AF45-F2E4-466B-9AFB-796DBAA3B960}" type="presOf" srcId="{28177C65-C34B-4CC9-B5F2-2A173D1EAE0C}" destId="{E9CDBF4F-C6B1-415A-AF12-4CB63EDF2618}" srcOrd="0" destOrd="0" presId="urn:microsoft.com/office/officeart/2005/8/layout/vList2"/>
    <dgm:cxn modelId="{CA5C7B62-3DA5-46D5-95F2-2F16C4643FD3}" srcId="{CBFDD507-8488-4AA7-AE67-E51B866FD1B3}" destId="{28177C65-C34B-4CC9-B5F2-2A173D1EAE0C}" srcOrd="0" destOrd="0" parTransId="{8C9CF522-D18A-49C0-B943-1A25A218BB8D}" sibTransId="{A6425545-FBB3-446B-A6A5-2B4879462C35}"/>
    <dgm:cxn modelId="{20D59851-F2B1-4E05-8184-0B3AD4D89871}" type="presOf" srcId="{A158DD65-A786-402E-8E99-C61636E57469}" destId="{EB8C6F9E-FC53-489B-B57E-53F4EA66B68E}" srcOrd="0" destOrd="0" presId="urn:microsoft.com/office/officeart/2005/8/layout/vList2"/>
    <dgm:cxn modelId="{931AC421-1183-4E32-8525-6EB63CE21BBD}" srcId="{4FF3A22D-A4F7-4D81-9C3F-8E65429261C2}" destId="{42B3D3C1-11EE-4ACF-B773-022F603355F1}" srcOrd="0" destOrd="0" parTransId="{CA970E17-31F8-40B1-ACB9-31C4A3893E90}" sibTransId="{4A89C454-7E61-4639-B242-1B539A800D64}"/>
    <dgm:cxn modelId="{2760FAF4-CE00-45FC-A978-B780CCF2C988}" srcId="{A158DD65-A786-402E-8E99-C61636E57469}" destId="{4FF3A22D-A4F7-4D81-9C3F-8E65429261C2}" srcOrd="0" destOrd="0" parTransId="{37DEF1BF-62FC-4BAB-8181-497AB738BBA2}" sibTransId="{468DFEA0-5FC5-4D4D-9003-D511DF8C25B5}"/>
    <dgm:cxn modelId="{93E8693E-D05F-465B-B3F8-D5633939ADAE}" type="presOf" srcId="{CBFDD507-8488-4AA7-AE67-E51B866FD1B3}" destId="{A870F177-BD64-42D5-B15F-6158E8F07EB5}" srcOrd="0" destOrd="0" presId="urn:microsoft.com/office/officeart/2005/8/layout/vList2"/>
    <dgm:cxn modelId="{24C35ECD-EE75-4D27-A468-9C83047E2CAC}" srcId="{A158DD65-A786-402E-8E99-C61636E57469}" destId="{CBFDD507-8488-4AA7-AE67-E51B866FD1B3}" srcOrd="1" destOrd="0" parTransId="{3793C287-FEC9-46E2-9B44-287CAD3324CA}" sibTransId="{434E5A3F-0750-4CEE-A0FE-964976E351D6}"/>
    <dgm:cxn modelId="{76906C66-02A9-438F-B3FF-664FC015A812}" type="presParOf" srcId="{EB8C6F9E-FC53-489B-B57E-53F4EA66B68E}" destId="{9A9A7AFA-1EF3-4364-A953-44C10CD03412}" srcOrd="0" destOrd="0" presId="urn:microsoft.com/office/officeart/2005/8/layout/vList2"/>
    <dgm:cxn modelId="{6D5224C2-E39A-48D3-9F3F-B625AC8EF0BD}" type="presParOf" srcId="{EB8C6F9E-FC53-489B-B57E-53F4EA66B68E}" destId="{6CCE2F57-430E-4C9A-9979-7ED59B8819BD}" srcOrd="1" destOrd="0" presId="urn:microsoft.com/office/officeart/2005/8/layout/vList2"/>
    <dgm:cxn modelId="{CA9AFC61-5E03-4E53-8C3D-A3574D7576DC}" type="presParOf" srcId="{EB8C6F9E-FC53-489B-B57E-53F4EA66B68E}" destId="{A870F177-BD64-42D5-B15F-6158E8F07EB5}" srcOrd="2" destOrd="0" presId="urn:microsoft.com/office/officeart/2005/8/layout/vList2"/>
    <dgm:cxn modelId="{9536E9B6-D7D6-4B14-A650-6F5E906B2F13}" type="presParOf" srcId="{EB8C6F9E-FC53-489B-B57E-53F4EA66B68E}" destId="{E9CDBF4F-C6B1-415A-AF12-4CB63EDF261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FC59A-9157-4300-B8DD-3A58753A1A79}" type="doc">
      <dgm:prSet loTypeId="urn:microsoft.com/office/officeart/2005/8/layout/hList1" loCatId="list" qsTypeId="urn:microsoft.com/office/officeart/2005/8/quickstyle/simple2" qsCatId="simple" csTypeId="urn:microsoft.com/office/officeart/2005/8/colors/accent1_1" csCatId="accent1" phldr="1"/>
      <dgm:spPr/>
      <dgm:t>
        <a:bodyPr/>
        <a:lstStyle/>
        <a:p>
          <a:endParaRPr lang="es-ES"/>
        </a:p>
      </dgm:t>
    </dgm:pt>
    <dgm:pt modelId="{EDED25CC-FAEF-4612-B933-DAACE73BFF0A}">
      <dgm:prSet phldrT="[Texto]" custT="1"/>
      <dgm:spPr/>
      <dgm:t>
        <a:bodyPr/>
        <a:lstStyle/>
        <a:p>
          <a:r>
            <a:rPr lang="es-EC" sz="2800" b="1" dirty="0">
              <a:latin typeface="Times New Roman" panose="02020603050405020304" pitchFamily="18" charset="0"/>
              <a:cs typeface="Times New Roman" panose="02020603050405020304" pitchFamily="18" charset="0"/>
            </a:rPr>
            <a:t>Objetivo general</a:t>
          </a:r>
          <a:endParaRPr lang="es-ES" sz="2800" dirty="0">
            <a:latin typeface="Times New Roman" panose="02020603050405020304" pitchFamily="18" charset="0"/>
            <a:cs typeface="Times New Roman" panose="02020603050405020304" pitchFamily="18" charset="0"/>
          </a:endParaRPr>
        </a:p>
      </dgm:t>
    </dgm:pt>
    <dgm:pt modelId="{14D12723-2A9B-4F38-BA28-184CC1C3B4F2}" type="parTrans" cxnId="{0A03ABB6-BAA5-4ED3-AC36-2F9C5351F503}">
      <dgm:prSet/>
      <dgm:spPr/>
      <dgm:t>
        <a:bodyPr/>
        <a:lstStyle/>
        <a:p>
          <a:endParaRPr lang="es-ES" sz="1800">
            <a:latin typeface="Arial" panose="020B0604020202020204" pitchFamily="34" charset="0"/>
            <a:cs typeface="Arial" panose="020B0604020202020204" pitchFamily="34" charset="0"/>
          </a:endParaRPr>
        </a:p>
      </dgm:t>
    </dgm:pt>
    <dgm:pt modelId="{68088C35-AC95-439A-B9DF-04A6FE564CA0}" type="sibTrans" cxnId="{0A03ABB6-BAA5-4ED3-AC36-2F9C5351F503}">
      <dgm:prSet/>
      <dgm:spPr/>
      <dgm:t>
        <a:bodyPr/>
        <a:lstStyle/>
        <a:p>
          <a:endParaRPr lang="es-ES" sz="1800">
            <a:latin typeface="Arial" panose="020B0604020202020204" pitchFamily="34" charset="0"/>
            <a:cs typeface="Arial" panose="020B0604020202020204" pitchFamily="34" charset="0"/>
          </a:endParaRPr>
        </a:p>
      </dgm:t>
    </dgm:pt>
    <dgm:pt modelId="{F55E9343-55A7-4E7D-87EF-AE314A4C89E0}">
      <dgm:prSet custT="1"/>
      <dgm:spPr/>
      <dgm:t>
        <a:bodyPr/>
        <a:lstStyle/>
        <a:p>
          <a:r>
            <a:rPr lang="es-EC" sz="2800" b="1" dirty="0">
              <a:latin typeface="Times New Roman" panose="02020603050405020304" pitchFamily="18" charset="0"/>
              <a:cs typeface="Times New Roman" panose="02020603050405020304" pitchFamily="18" charset="0"/>
            </a:rPr>
            <a:t>Objetivos específicos</a:t>
          </a:r>
        </a:p>
      </dgm:t>
    </dgm:pt>
    <dgm:pt modelId="{F532FC40-9E68-4858-A486-E5764C171EE6}" type="parTrans" cxnId="{6B5A0EE6-075A-4CC0-821F-09EC72010532}">
      <dgm:prSet/>
      <dgm:spPr/>
      <dgm:t>
        <a:bodyPr/>
        <a:lstStyle/>
        <a:p>
          <a:endParaRPr lang="es-ES" sz="1800">
            <a:latin typeface="Arial" panose="020B0604020202020204" pitchFamily="34" charset="0"/>
            <a:cs typeface="Arial" panose="020B0604020202020204" pitchFamily="34" charset="0"/>
          </a:endParaRPr>
        </a:p>
      </dgm:t>
    </dgm:pt>
    <dgm:pt modelId="{C5055475-E0EB-4AAD-8199-B2874B55B790}" type="sibTrans" cxnId="{6B5A0EE6-075A-4CC0-821F-09EC72010532}">
      <dgm:prSet/>
      <dgm:spPr/>
      <dgm:t>
        <a:bodyPr/>
        <a:lstStyle/>
        <a:p>
          <a:endParaRPr lang="es-ES" sz="1800">
            <a:latin typeface="Arial" panose="020B0604020202020204" pitchFamily="34" charset="0"/>
            <a:cs typeface="Arial" panose="020B0604020202020204" pitchFamily="34" charset="0"/>
          </a:endParaRPr>
        </a:p>
      </dgm:t>
    </dgm:pt>
    <dgm:pt modelId="{B71B02D2-E8E9-4E79-8F35-D302EDF0FA0A}">
      <dgm:prSet custT="1"/>
      <dgm:spPr/>
      <dgm:t>
        <a:bodyPr/>
        <a:lstStyle/>
        <a:p>
          <a:r>
            <a:rPr lang="es-EC" sz="2000" dirty="0">
              <a:latin typeface="Times New Roman" panose="02020603050405020304" pitchFamily="18" charset="0"/>
              <a:cs typeface="Times New Roman" panose="02020603050405020304" pitchFamily="18" charset="0"/>
            </a:rPr>
            <a:t>Valorar la gestión basada en procesos en el área de consulta externa de los centros de salud de los cantones Quito y Rumiñahui.</a:t>
          </a:r>
        </a:p>
      </dgm:t>
    </dgm:pt>
    <dgm:pt modelId="{B9F8F99E-03B9-48F4-8FDE-1B42C787FEBB}" type="parTrans" cxnId="{689EABA0-6212-45D0-A1B1-CACBEDBC5409}">
      <dgm:prSet/>
      <dgm:spPr/>
      <dgm:t>
        <a:bodyPr/>
        <a:lstStyle/>
        <a:p>
          <a:endParaRPr lang="es-ES" sz="1800">
            <a:latin typeface="Arial" panose="020B0604020202020204" pitchFamily="34" charset="0"/>
            <a:cs typeface="Arial" panose="020B0604020202020204" pitchFamily="34" charset="0"/>
          </a:endParaRPr>
        </a:p>
      </dgm:t>
    </dgm:pt>
    <dgm:pt modelId="{F8553EA3-01D5-4AA1-A741-0EEAAF063569}" type="sibTrans" cxnId="{689EABA0-6212-45D0-A1B1-CACBEDBC5409}">
      <dgm:prSet/>
      <dgm:spPr/>
      <dgm:t>
        <a:bodyPr/>
        <a:lstStyle/>
        <a:p>
          <a:endParaRPr lang="es-ES" sz="1800">
            <a:latin typeface="Arial" panose="020B0604020202020204" pitchFamily="34" charset="0"/>
            <a:cs typeface="Arial" panose="020B0604020202020204" pitchFamily="34" charset="0"/>
          </a:endParaRPr>
        </a:p>
      </dgm:t>
    </dgm:pt>
    <dgm:pt modelId="{9BAA698C-C91D-41CA-9EF0-23E1E4A47D31}">
      <dgm:prSet phldrT="[Texto]" custT="1"/>
      <dgm:spPr/>
      <dgm:t>
        <a:bodyPr/>
        <a:lstStyle/>
        <a:p>
          <a:r>
            <a:rPr lang="es-EC" sz="2800" b="0" dirty="0">
              <a:latin typeface="Times New Roman" panose="02020603050405020304" pitchFamily="18" charset="0"/>
              <a:cs typeface="Times New Roman" panose="02020603050405020304" pitchFamily="18" charset="0"/>
            </a:rPr>
            <a:t>Analizar la influencia de la gestión basada en procesos en la satisfacción de los clientes del área de consulta externa en los centros de salud de los catones Quito y Rumiñahui.</a:t>
          </a:r>
          <a:endParaRPr lang="es-ES" sz="2800" b="0" dirty="0">
            <a:latin typeface="Times New Roman" panose="02020603050405020304" pitchFamily="18" charset="0"/>
            <a:cs typeface="Times New Roman" panose="02020603050405020304" pitchFamily="18" charset="0"/>
          </a:endParaRPr>
        </a:p>
      </dgm:t>
    </dgm:pt>
    <dgm:pt modelId="{537D18BF-D1C8-4ACC-8B44-C3A3FEAB5132}" type="parTrans" cxnId="{A85B12BB-D064-46FA-8776-D6D0DF614CE7}">
      <dgm:prSet/>
      <dgm:spPr/>
      <dgm:t>
        <a:bodyPr/>
        <a:lstStyle/>
        <a:p>
          <a:endParaRPr lang="es-ES" sz="1800">
            <a:latin typeface="Arial" panose="020B0604020202020204" pitchFamily="34" charset="0"/>
            <a:cs typeface="Arial" panose="020B0604020202020204" pitchFamily="34" charset="0"/>
          </a:endParaRPr>
        </a:p>
      </dgm:t>
    </dgm:pt>
    <dgm:pt modelId="{7D680B62-EAE9-495C-B0F0-44F47312B9D7}" type="sibTrans" cxnId="{A85B12BB-D064-46FA-8776-D6D0DF614CE7}">
      <dgm:prSet/>
      <dgm:spPr/>
      <dgm:t>
        <a:bodyPr/>
        <a:lstStyle/>
        <a:p>
          <a:endParaRPr lang="es-ES" sz="1800">
            <a:latin typeface="Arial" panose="020B0604020202020204" pitchFamily="34" charset="0"/>
            <a:cs typeface="Arial" panose="020B0604020202020204" pitchFamily="34" charset="0"/>
          </a:endParaRPr>
        </a:p>
      </dgm:t>
    </dgm:pt>
    <dgm:pt modelId="{EDE060CF-C6FF-4AA5-B34B-10A7E8981D99}">
      <dgm:prSet custT="1"/>
      <dgm:spPr/>
      <dgm:t>
        <a:bodyPr/>
        <a:lstStyle/>
        <a:p>
          <a:r>
            <a:rPr lang="es-EC" sz="2000" dirty="0">
              <a:latin typeface="Times New Roman" panose="02020603050405020304" pitchFamily="18" charset="0"/>
              <a:cs typeface="Times New Roman" panose="02020603050405020304" pitchFamily="18" charset="0"/>
            </a:rPr>
            <a:t>Medir el nivel de Satisfacción del usuario en el área de consulta externa de los centros de salud de los catones Quito y Rumiñahui.</a:t>
          </a:r>
        </a:p>
      </dgm:t>
    </dgm:pt>
    <dgm:pt modelId="{71162A34-02E0-4BE2-BC40-8BC4A8DC6B29}" type="parTrans" cxnId="{14758B63-148F-4718-94E3-2A2E8615503A}">
      <dgm:prSet/>
      <dgm:spPr/>
      <dgm:t>
        <a:bodyPr/>
        <a:lstStyle/>
        <a:p>
          <a:endParaRPr lang="es-EC"/>
        </a:p>
      </dgm:t>
    </dgm:pt>
    <dgm:pt modelId="{B9171C36-524E-44C2-B62B-AC41F0BFEF48}" type="sibTrans" cxnId="{14758B63-148F-4718-94E3-2A2E8615503A}">
      <dgm:prSet/>
      <dgm:spPr/>
      <dgm:t>
        <a:bodyPr/>
        <a:lstStyle/>
        <a:p>
          <a:endParaRPr lang="es-EC"/>
        </a:p>
      </dgm:t>
    </dgm:pt>
    <dgm:pt modelId="{F48B85F7-D0E5-4030-A05A-9D4541C3AFFF}">
      <dgm:prSet custT="1"/>
      <dgm:spPr/>
      <dgm:t>
        <a:bodyPr/>
        <a:lstStyle/>
        <a:p>
          <a:r>
            <a:rPr lang="es-EC" sz="2000" dirty="0">
              <a:latin typeface="Times New Roman" panose="02020603050405020304" pitchFamily="18" charset="0"/>
              <a:cs typeface="Times New Roman" panose="02020603050405020304" pitchFamily="18" charset="0"/>
            </a:rPr>
            <a:t>Proponer estrategias en la gestión basada en procesos que permitan mejorar la atención en el área de consulta externa de los centros de salud de los cantones Quito y Rumiñahui.</a:t>
          </a:r>
        </a:p>
      </dgm:t>
    </dgm:pt>
    <dgm:pt modelId="{4D289024-9FE4-4657-9BF4-1DEACF78C9FB}" type="parTrans" cxnId="{DDF02FD4-A458-44A5-9A1C-F52FA045AD76}">
      <dgm:prSet/>
      <dgm:spPr/>
      <dgm:t>
        <a:bodyPr/>
        <a:lstStyle/>
        <a:p>
          <a:endParaRPr lang="es-EC"/>
        </a:p>
      </dgm:t>
    </dgm:pt>
    <dgm:pt modelId="{CBF5203E-244B-49B4-81C6-EAA42D80CD96}" type="sibTrans" cxnId="{DDF02FD4-A458-44A5-9A1C-F52FA045AD76}">
      <dgm:prSet/>
      <dgm:spPr/>
      <dgm:t>
        <a:bodyPr/>
        <a:lstStyle/>
        <a:p>
          <a:endParaRPr lang="es-EC"/>
        </a:p>
      </dgm:t>
    </dgm:pt>
    <dgm:pt modelId="{C8B5BE07-50C6-4A1F-AC87-A7E3C03C8DCF}">
      <dgm:prSet custT="1"/>
      <dgm:spPr/>
      <dgm:t>
        <a:bodyPr/>
        <a:lstStyle/>
        <a:p>
          <a:endParaRPr lang="es-EC" sz="1600" dirty="0">
            <a:latin typeface="Times New Roman" panose="02020603050405020304" pitchFamily="18" charset="0"/>
            <a:cs typeface="Times New Roman" panose="02020603050405020304" pitchFamily="18" charset="0"/>
          </a:endParaRPr>
        </a:p>
      </dgm:t>
    </dgm:pt>
    <dgm:pt modelId="{1CC714FD-B983-4A55-A797-CF1BC04230BC}" type="parTrans" cxnId="{7CDF1995-777B-42F5-A18E-C89295EBE3C4}">
      <dgm:prSet/>
      <dgm:spPr/>
      <dgm:t>
        <a:bodyPr/>
        <a:lstStyle/>
        <a:p>
          <a:endParaRPr lang="es-EC"/>
        </a:p>
      </dgm:t>
    </dgm:pt>
    <dgm:pt modelId="{0AF81C96-59A2-4377-934C-55F6519FABF8}" type="sibTrans" cxnId="{7CDF1995-777B-42F5-A18E-C89295EBE3C4}">
      <dgm:prSet/>
      <dgm:spPr/>
      <dgm:t>
        <a:bodyPr/>
        <a:lstStyle/>
        <a:p>
          <a:endParaRPr lang="es-EC"/>
        </a:p>
      </dgm:t>
    </dgm:pt>
    <dgm:pt modelId="{FF452198-B9C6-45FE-9111-0E5D9D541976}" type="pres">
      <dgm:prSet presAssocID="{780FC59A-9157-4300-B8DD-3A58753A1A79}" presName="Name0" presStyleCnt="0">
        <dgm:presLayoutVars>
          <dgm:dir/>
          <dgm:animLvl val="lvl"/>
          <dgm:resizeHandles val="exact"/>
        </dgm:presLayoutVars>
      </dgm:prSet>
      <dgm:spPr/>
      <dgm:t>
        <a:bodyPr/>
        <a:lstStyle/>
        <a:p>
          <a:endParaRPr lang="es-ES"/>
        </a:p>
      </dgm:t>
    </dgm:pt>
    <dgm:pt modelId="{041D561E-BA8D-4E52-8A11-90DADD8EF69D}" type="pres">
      <dgm:prSet presAssocID="{EDED25CC-FAEF-4612-B933-DAACE73BFF0A}" presName="composite" presStyleCnt="0"/>
      <dgm:spPr/>
    </dgm:pt>
    <dgm:pt modelId="{EDC057CC-3D32-4C96-BD89-60512FD15DF8}" type="pres">
      <dgm:prSet presAssocID="{EDED25CC-FAEF-4612-B933-DAACE73BFF0A}" presName="parTx" presStyleLbl="alignNode1" presStyleIdx="0" presStyleCnt="2">
        <dgm:presLayoutVars>
          <dgm:chMax val="0"/>
          <dgm:chPref val="0"/>
          <dgm:bulletEnabled val="1"/>
        </dgm:presLayoutVars>
      </dgm:prSet>
      <dgm:spPr/>
      <dgm:t>
        <a:bodyPr/>
        <a:lstStyle/>
        <a:p>
          <a:endParaRPr lang="es-ES"/>
        </a:p>
      </dgm:t>
    </dgm:pt>
    <dgm:pt modelId="{2903493F-3E5E-41CA-AB13-509BFCA8695E}" type="pres">
      <dgm:prSet presAssocID="{EDED25CC-FAEF-4612-B933-DAACE73BFF0A}" presName="desTx" presStyleLbl="alignAccFollowNode1" presStyleIdx="0" presStyleCnt="2">
        <dgm:presLayoutVars>
          <dgm:bulletEnabled val="1"/>
        </dgm:presLayoutVars>
      </dgm:prSet>
      <dgm:spPr/>
      <dgm:t>
        <a:bodyPr/>
        <a:lstStyle/>
        <a:p>
          <a:endParaRPr lang="es-ES"/>
        </a:p>
      </dgm:t>
    </dgm:pt>
    <dgm:pt modelId="{27D25443-845C-412F-A8E0-5EEA22FFB845}" type="pres">
      <dgm:prSet presAssocID="{68088C35-AC95-439A-B9DF-04A6FE564CA0}" presName="space" presStyleCnt="0"/>
      <dgm:spPr/>
    </dgm:pt>
    <dgm:pt modelId="{89F9C426-5AF8-4442-BEBB-AF5FD53FEF6E}" type="pres">
      <dgm:prSet presAssocID="{F55E9343-55A7-4E7D-87EF-AE314A4C89E0}" presName="composite" presStyleCnt="0"/>
      <dgm:spPr/>
    </dgm:pt>
    <dgm:pt modelId="{35AC96AC-E65F-4A4C-951A-A89902EDE0CB}" type="pres">
      <dgm:prSet presAssocID="{F55E9343-55A7-4E7D-87EF-AE314A4C89E0}" presName="parTx" presStyleLbl="alignNode1" presStyleIdx="1" presStyleCnt="2">
        <dgm:presLayoutVars>
          <dgm:chMax val="0"/>
          <dgm:chPref val="0"/>
          <dgm:bulletEnabled val="1"/>
        </dgm:presLayoutVars>
      </dgm:prSet>
      <dgm:spPr/>
      <dgm:t>
        <a:bodyPr/>
        <a:lstStyle/>
        <a:p>
          <a:endParaRPr lang="es-ES"/>
        </a:p>
      </dgm:t>
    </dgm:pt>
    <dgm:pt modelId="{331E3CF2-DFF8-42B0-A43C-306D40AEF36B}" type="pres">
      <dgm:prSet presAssocID="{F55E9343-55A7-4E7D-87EF-AE314A4C89E0}" presName="desTx" presStyleLbl="alignAccFollowNode1" presStyleIdx="1" presStyleCnt="2">
        <dgm:presLayoutVars>
          <dgm:bulletEnabled val="1"/>
        </dgm:presLayoutVars>
      </dgm:prSet>
      <dgm:spPr/>
      <dgm:t>
        <a:bodyPr/>
        <a:lstStyle/>
        <a:p>
          <a:endParaRPr lang="es-ES"/>
        </a:p>
      </dgm:t>
    </dgm:pt>
  </dgm:ptLst>
  <dgm:cxnLst>
    <dgm:cxn modelId="{14758B63-148F-4718-94E3-2A2E8615503A}" srcId="{F55E9343-55A7-4E7D-87EF-AE314A4C89E0}" destId="{EDE060CF-C6FF-4AA5-B34B-10A7E8981D99}" srcOrd="1" destOrd="0" parTransId="{71162A34-02E0-4BE2-BC40-8BC4A8DC6B29}" sibTransId="{B9171C36-524E-44C2-B62B-AC41F0BFEF48}"/>
    <dgm:cxn modelId="{B826B634-F95C-437C-A187-5B5BB7776120}" type="presOf" srcId="{F48B85F7-D0E5-4030-A05A-9D4541C3AFFF}" destId="{331E3CF2-DFF8-42B0-A43C-306D40AEF36B}" srcOrd="0" destOrd="2" presId="urn:microsoft.com/office/officeart/2005/8/layout/hList1"/>
    <dgm:cxn modelId="{CD6CBB51-2FE3-45F0-95E8-E7A262A4AE40}" type="presOf" srcId="{B71B02D2-E8E9-4E79-8F35-D302EDF0FA0A}" destId="{331E3CF2-DFF8-42B0-A43C-306D40AEF36B}" srcOrd="0" destOrd="0" presId="urn:microsoft.com/office/officeart/2005/8/layout/hList1"/>
    <dgm:cxn modelId="{689EABA0-6212-45D0-A1B1-CACBEDBC5409}" srcId="{F55E9343-55A7-4E7D-87EF-AE314A4C89E0}" destId="{B71B02D2-E8E9-4E79-8F35-D302EDF0FA0A}" srcOrd="0" destOrd="0" parTransId="{B9F8F99E-03B9-48F4-8FDE-1B42C787FEBB}" sibTransId="{F8553EA3-01D5-4AA1-A741-0EEAAF063569}"/>
    <dgm:cxn modelId="{6B5A0EE6-075A-4CC0-821F-09EC72010532}" srcId="{780FC59A-9157-4300-B8DD-3A58753A1A79}" destId="{F55E9343-55A7-4E7D-87EF-AE314A4C89E0}" srcOrd="1" destOrd="0" parTransId="{F532FC40-9E68-4858-A486-E5764C171EE6}" sibTransId="{C5055475-E0EB-4AAD-8199-B2874B55B790}"/>
    <dgm:cxn modelId="{86903E1A-302C-4342-98B4-67EB2F4D45F4}" type="presOf" srcId="{C8B5BE07-50C6-4A1F-AC87-A7E3C03C8DCF}" destId="{331E3CF2-DFF8-42B0-A43C-306D40AEF36B}" srcOrd="0" destOrd="3" presId="urn:microsoft.com/office/officeart/2005/8/layout/hList1"/>
    <dgm:cxn modelId="{0C1D65EC-EB49-4488-98E9-1199A796C3D8}" type="presOf" srcId="{EDE060CF-C6FF-4AA5-B34B-10A7E8981D99}" destId="{331E3CF2-DFF8-42B0-A43C-306D40AEF36B}" srcOrd="0" destOrd="1" presId="urn:microsoft.com/office/officeart/2005/8/layout/hList1"/>
    <dgm:cxn modelId="{10BA03B0-6BC4-49AE-8318-D34B79265F85}" type="presOf" srcId="{9BAA698C-C91D-41CA-9EF0-23E1E4A47D31}" destId="{2903493F-3E5E-41CA-AB13-509BFCA8695E}" srcOrd="0" destOrd="0" presId="urn:microsoft.com/office/officeart/2005/8/layout/hList1"/>
    <dgm:cxn modelId="{0A03ABB6-BAA5-4ED3-AC36-2F9C5351F503}" srcId="{780FC59A-9157-4300-B8DD-3A58753A1A79}" destId="{EDED25CC-FAEF-4612-B933-DAACE73BFF0A}" srcOrd="0" destOrd="0" parTransId="{14D12723-2A9B-4F38-BA28-184CC1C3B4F2}" sibTransId="{68088C35-AC95-439A-B9DF-04A6FE564CA0}"/>
    <dgm:cxn modelId="{A85B12BB-D064-46FA-8776-D6D0DF614CE7}" srcId="{EDED25CC-FAEF-4612-B933-DAACE73BFF0A}" destId="{9BAA698C-C91D-41CA-9EF0-23E1E4A47D31}" srcOrd="0" destOrd="0" parTransId="{537D18BF-D1C8-4ACC-8B44-C3A3FEAB5132}" sibTransId="{7D680B62-EAE9-495C-B0F0-44F47312B9D7}"/>
    <dgm:cxn modelId="{BF52B2FF-ED41-4723-8C26-D254FB9157AB}" type="presOf" srcId="{EDED25CC-FAEF-4612-B933-DAACE73BFF0A}" destId="{EDC057CC-3D32-4C96-BD89-60512FD15DF8}" srcOrd="0" destOrd="0" presId="urn:microsoft.com/office/officeart/2005/8/layout/hList1"/>
    <dgm:cxn modelId="{74164CA6-7E71-4C4D-A9B1-E47B9A93D669}" type="presOf" srcId="{780FC59A-9157-4300-B8DD-3A58753A1A79}" destId="{FF452198-B9C6-45FE-9111-0E5D9D541976}" srcOrd="0" destOrd="0" presId="urn:microsoft.com/office/officeart/2005/8/layout/hList1"/>
    <dgm:cxn modelId="{EB8D8243-0837-471A-878E-B4F83041B949}" type="presOf" srcId="{F55E9343-55A7-4E7D-87EF-AE314A4C89E0}" destId="{35AC96AC-E65F-4A4C-951A-A89902EDE0CB}" srcOrd="0" destOrd="0" presId="urn:microsoft.com/office/officeart/2005/8/layout/hList1"/>
    <dgm:cxn modelId="{DDF02FD4-A458-44A5-9A1C-F52FA045AD76}" srcId="{F55E9343-55A7-4E7D-87EF-AE314A4C89E0}" destId="{F48B85F7-D0E5-4030-A05A-9D4541C3AFFF}" srcOrd="2" destOrd="0" parTransId="{4D289024-9FE4-4657-9BF4-1DEACF78C9FB}" sibTransId="{CBF5203E-244B-49B4-81C6-EAA42D80CD96}"/>
    <dgm:cxn modelId="{7CDF1995-777B-42F5-A18E-C89295EBE3C4}" srcId="{F55E9343-55A7-4E7D-87EF-AE314A4C89E0}" destId="{C8B5BE07-50C6-4A1F-AC87-A7E3C03C8DCF}" srcOrd="3" destOrd="0" parTransId="{1CC714FD-B983-4A55-A797-CF1BC04230BC}" sibTransId="{0AF81C96-59A2-4377-934C-55F6519FABF8}"/>
    <dgm:cxn modelId="{69DA616B-2D5A-4468-BD22-B7115289EB0E}" type="presParOf" srcId="{FF452198-B9C6-45FE-9111-0E5D9D541976}" destId="{041D561E-BA8D-4E52-8A11-90DADD8EF69D}" srcOrd="0" destOrd="0" presId="urn:microsoft.com/office/officeart/2005/8/layout/hList1"/>
    <dgm:cxn modelId="{861A3EE4-F20C-4332-9DE7-488D7114289E}" type="presParOf" srcId="{041D561E-BA8D-4E52-8A11-90DADD8EF69D}" destId="{EDC057CC-3D32-4C96-BD89-60512FD15DF8}" srcOrd="0" destOrd="0" presId="urn:microsoft.com/office/officeart/2005/8/layout/hList1"/>
    <dgm:cxn modelId="{3E1DF371-63C6-4EF0-98D5-F830C6C0E406}" type="presParOf" srcId="{041D561E-BA8D-4E52-8A11-90DADD8EF69D}" destId="{2903493F-3E5E-41CA-AB13-509BFCA8695E}" srcOrd="1" destOrd="0" presId="urn:microsoft.com/office/officeart/2005/8/layout/hList1"/>
    <dgm:cxn modelId="{6862C504-F419-47D2-8939-CE7D79BF5397}" type="presParOf" srcId="{FF452198-B9C6-45FE-9111-0E5D9D541976}" destId="{27D25443-845C-412F-A8E0-5EEA22FFB845}" srcOrd="1" destOrd="0" presId="urn:microsoft.com/office/officeart/2005/8/layout/hList1"/>
    <dgm:cxn modelId="{2CADDB17-3218-4811-960F-93DF2113C31C}" type="presParOf" srcId="{FF452198-B9C6-45FE-9111-0E5D9D541976}" destId="{89F9C426-5AF8-4442-BEBB-AF5FD53FEF6E}" srcOrd="2" destOrd="0" presId="urn:microsoft.com/office/officeart/2005/8/layout/hList1"/>
    <dgm:cxn modelId="{3B6E3DB1-5117-4D65-9AD0-3B044E65EEFB}" type="presParOf" srcId="{89F9C426-5AF8-4442-BEBB-AF5FD53FEF6E}" destId="{35AC96AC-E65F-4A4C-951A-A89902EDE0CB}" srcOrd="0" destOrd="0" presId="urn:microsoft.com/office/officeart/2005/8/layout/hList1"/>
    <dgm:cxn modelId="{82DE5128-50B9-491D-8D12-52D63B59EECB}" type="presParOf" srcId="{89F9C426-5AF8-4442-BEBB-AF5FD53FEF6E}" destId="{331E3CF2-DFF8-42B0-A43C-306D40AEF3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A4805-4AFA-4F19-ABC9-671DAE835421}"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lang="es-ES"/>
        </a:p>
      </dgm:t>
    </dgm:pt>
    <dgm:pt modelId="{520F880B-0405-44A5-AD64-13CBA63B54BA}">
      <dgm:prSet phldrT="[Texto]"/>
      <dgm:spPr/>
      <dgm:t>
        <a:bodyPr/>
        <a:lstStyle/>
        <a:p>
          <a:r>
            <a:rPr lang="es-ES" b="1" dirty="0"/>
            <a:t>Teorías de Gestión basada en Procesos </a:t>
          </a:r>
        </a:p>
      </dgm:t>
    </dgm:pt>
    <dgm:pt modelId="{F3B9F707-760F-4309-8CA3-96A2BD186FF3}" type="parTrans" cxnId="{59347F67-B469-465E-991E-C2434AC70450}">
      <dgm:prSet/>
      <dgm:spPr/>
      <dgm:t>
        <a:bodyPr/>
        <a:lstStyle/>
        <a:p>
          <a:endParaRPr lang="es-ES"/>
        </a:p>
      </dgm:t>
    </dgm:pt>
    <dgm:pt modelId="{814D667C-9959-41CB-AD1C-4586798FDE9F}" type="sibTrans" cxnId="{59347F67-B469-465E-991E-C2434AC70450}">
      <dgm:prSet/>
      <dgm:spPr/>
      <dgm:t>
        <a:bodyPr/>
        <a:lstStyle/>
        <a:p>
          <a:endParaRPr lang="es-ES"/>
        </a:p>
      </dgm:t>
    </dgm:pt>
    <dgm:pt modelId="{F2794D9B-D63F-49FE-B443-63C776A4B053}">
      <dgm:prSet phldrT="[Texto]"/>
      <dgm:spPr/>
      <dgm:t>
        <a:bodyPr/>
        <a:lstStyle/>
        <a:p>
          <a:r>
            <a:rPr lang="es-ES" dirty="0"/>
            <a:t>Teoría de Sistemas</a:t>
          </a:r>
        </a:p>
      </dgm:t>
    </dgm:pt>
    <dgm:pt modelId="{9F278136-BA9F-4E97-BC52-D38E6186B8E3}" type="parTrans" cxnId="{B440E1D7-EB0A-4A01-8325-A21568C7B07F}">
      <dgm:prSet/>
      <dgm:spPr/>
      <dgm:t>
        <a:bodyPr/>
        <a:lstStyle/>
        <a:p>
          <a:endParaRPr lang="es-ES"/>
        </a:p>
      </dgm:t>
    </dgm:pt>
    <dgm:pt modelId="{74D7DDF4-9A00-43DD-8E15-E7CDFA904BB6}" type="sibTrans" cxnId="{B440E1D7-EB0A-4A01-8325-A21568C7B07F}">
      <dgm:prSet/>
      <dgm:spPr/>
      <dgm:t>
        <a:bodyPr/>
        <a:lstStyle/>
        <a:p>
          <a:endParaRPr lang="es-ES"/>
        </a:p>
      </dgm:t>
    </dgm:pt>
    <dgm:pt modelId="{DCB13E30-42F7-4DD9-935F-1E28E1CDCB3F}">
      <dgm:prSet phldrT="[Texto]"/>
      <dgm:spPr/>
      <dgm:t>
        <a:bodyPr/>
        <a:lstStyle/>
        <a:p>
          <a:r>
            <a:rPr lang="es-ES" dirty="0"/>
            <a:t>Teoría de la calidad Total</a:t>
          </a:r>
        </a:p>
      </dgm:t>
    </dgm:pt>
    <dgm:pt modelId="{11D19803-D0B6-45CE-A6D8-CF79521605F8}" type="parTrans" cxnId="{0B4D4413-4FCF-4702-B5D8-1C677C3F2C5E}">
      <dgm:prSet/>
      <dgm:spPr/>
      <dgm:t>
        <a:bodyPr/>
        <a:lstStyle/>
        <a:p>
          <a:endParaRPr lang="es-ES"/>
        </a:p>
      </dgm:t>
    </dgm:pt>
    <dgm:pt modelId="{5E8E54A9-CE1C-4CC8-972D-D8A8B0D7FC4E}" type="sibTrans" cxnId="{0B4D4413-4FCF-4702-B5D8-1C677C3F2C5E}">
      <dgm:prSet/>
      <dgm:spPr/>
      <dgm:t>
        <a:bodyPr/>
        <a:lstStyle/>
        <a:p>
          <a:endParaRPr lang="es-ES"/>
        </a:p>
      </dgm:t>
    </dgm:pt>
    <dgm:pt modelId="{74A78321-A40C-481A-A980-E7B85D5ECC25}">
      <dgm:prSet phldrT="[Texto]"/>
      <dgm:spPr/>
      <dgm:t>
        <a:bodyPr/>
        <a:lstStyle/>
        <a:p>
          <a:r>
            <a:rPr lang="es-ES" b="1" dirty="0"/>
            <a:t>Satisfacción de Usuario </a:t>
          </a:r>
        </a:p>
      </dgm:t>
    </dgm:pt>
    <dgm:pt modelId="{E2A932C6-568A-493E-809A-92BF4CB08254}" type="parTrans" cxnId="{D3AC0CEA-6206-49A4-BE49-ABF621E2A9A6}">
      <dgm:prSet/>
      <dgm:spPr/>
      <dgm:t>
        <a:bodyPr/>
        <a:lstStyle/>
        <a:p>
          <a:endParaRPr lang="es-ES"/>
        </a:p>
      </dgm:t>
    </dgm:pt>
    <dgm:pt modelId="{84AD3F89-7C9B-422F-BAA4-0089830A2957}" type="sibTrans" cxnId="{D3AC0CEA-6206-49A4-BE49-ABF621E2A9A6}">
      <dgm:prSet/>
      <dgm:spPr/>
      <dgm:t>
        <a:bodyPr/>
        <a:lstStyle/>
        <a:p>
          <a:endParaRPr lang="es-ES"/>
        </a:p>
      </dgm:t>
    </dgm:pt>
    <dgm:pt modelId="{F35C68D9-BA04-4CC3-AF6F-89C2888B21EC}">
      <dgm:prSet phldrT="[Texto]"/>
      <dgm:spPr/>
      <dgm:t>
        <a:bodyPr/>
        <a:lstStyle/>
        <a:p>
          <a:r>
            <a:rPr lang="es-ES" dirty="0"/>
            <a:t>Teoría de la Equidad</a:t>
          </a:r>
        </a:p>
      </dgm:t>
    </dgm:pt>
    <dgm:pt modelId="{2A5C6FFE-CC6A-4272-AF86-74B220BD382F}" type="parTrans" cxnId="{073E8E8F-D48E-4EF9-94BC-B706D929D4DC}">
      <dgm:prSet/>
      <dgm:spPr/>
      <dgm:t>
        <a:bodyPr/>
        <a:lstStyle/>
        <a:p>
          <a:endParaRPr lang="es-ES"/>
        </a:p>
      </dgm:t>
    </dgm:pt>
    <dgm:pt modelId="{636C13C8-8EDB-4AFB-BE9D-28F882948A94}" type="sibTrans" cxnId="{073E8E8F-D48E-4EF9-94BC-B706D929D4DC}">
      <dgm:prSet/>
      <dgm:spPr/>
      <dgm:t>
        <a:bodyPr/>
        <a:lstStyle/>
        <a:p>
          <a:endParaRPr lang="es-ES"/>
        </a:p>
      </dgm:t>
    </dgm:pt>
    <dgm:pt modelId="{E37E61E7-EA8B-41C8-B388-C37A6DD3CAE0}">
      <dgm:prSet phldrT="[Texto]"/>
      <dgm:spPr/>
      <dgm:t>
        <a:bodyPr/>
        <a:lstStyle/>
        <a:p>
          <a:r>
            <a:rPr lang="es-ES" dirty="0"/>
            <a:t>Teoría de las Expectativas</a:t>
          </a:r>
        </a:p>
      </dgm:t>
    </dgm:pt>
    <dgm:pt modelId="{988DA2E1-52F5-45DC-A911-EB16A9EE9AAC}" type="parTrans" cxnId="{5CD35FC2-AE13-4F27-9544-FC4960364633}">
      <dgm:prSet/>
      <dgm:spPr/>
      <dgm:t>
        <a:bodyPr/>
        <a:lstStyle/>
        <a:p>
          <a:endParaRPr lang="es-ES"/>
        </a:p>
      </dgm:t>
    </dgm:pt>
    <dgm:pt modelId="{FC960480-F0EF-4B8B-82AE-B6CF9AFEE01C}" type="sibTrans" cxnId="{5CD35FC2-AE13-4F27-9544-FC4960364633}">
      <dgm:prSet/>
      <dgm:spPr/>
      <dgm:t>
        <a:bodyPr/>
        <a:lstStyle/>
        <a:p>
          <a:endParaRPr lang="es-ES"/>
        </a:p>
      </dgm:t>
    </dgm:pt>
    <dgm:pt modelId="{AA6BBAE0-EF03-4836-9A48-6C5AC7CEDC31}" type="pres">
      <dgm:prSet presAssocID="{E98A4805-4AFA-4F19-ABC9-671DAE835421}" presName="Name0" presStyleCnt="0">
        <dgm:presLayoutVars>
          <dgm:dir/>
          <dgm:animLvl val="lvl"/>
          <dgm:resizeHandles val="exact"/>
        </dgm:presLayoutVars>
      </dgm:prSet>
      <dgm:spPr/>
      <dgm:t>
        <a:bodyPr/>
        <a:lstStyle/>
        <a:p>
          <a:endParaRPr lang="es-ES"/>
        </a:p>
      </dgm:t>
    </dgm:pt>
    <dgm:pt modelId="{576368FE-1C3E-4E58-9982-EC7B2F9036D8}" type="pres">
      <dgm:prSet presAssocID="{520F880B-0405-44A5-AD64-13CBA63B54BA}" presName="vertFlow" presStyleCnt="0"/>
      <dgm:spPr/>
    </dgm:pt>
    <dgm:pt modelId="{86D4C3AB-F5A7-4FF6-BF51-E90BEC69C7E2}" type="pres">
      <dgm:prSet presAssocID="{520F880B-0405-44A5-AD64-13CBA63B54BA}" presName="header" presStyleLbl="node1" presStyleIdx="0" presStyleCnt="2"/>
      <dgm:spPr/>
      <dgm:t>
        <a:bodyPr/>
        <a:lstStyle/>
        <a:p>
          <a:endParaRPr lang="es-ES"/>
        </a:p>
      </dgm:t>
    </dgm:pt>
    <dgm:pt modelId="{1BC913E2-3A97-49C6-B27B-27FADB35B53E}" type="pres">
      <dgm:prSet presAssocID="{9F278136-BA9F-4E97-BC52-D38E6186B8E3}" presName="parTrans" presStyleLbl="sibTrans2D1" presStyleIdx="0" presStyleCnt="4"/>
      <dgm:spPr/>
      <dgm:t>
        <a:bodyPr/>
        <a:lstStyle/>
        <a:p>
          <a:endParaRPr lang="es-ES"/>
        </a:p>
      </dgm:t>
    </dgm:pt>
    <dgm:pt modelId="{87D80930-11D6-4D62-91A0-3CEB5284A4D7}" type="pres">
      <dgm:prSet presAssocID="{F2794D9B-D63F-49FE-B443-63C776A4B053}" presName="child" presStyleLbl="alignAccFollowNode1" presStyleIdx="0" presStyleCnt="4">
        <dgm:presLayoutVars>
          <dgm:chMax val="0"/>
          <dgm:bulletEnabled val="1"/>
        </dgm:presLayoutVars>
      </dgm:prSet>
      <dgm:spPr/>
      <dgm:t>
        <a:bodyPr/>
        <a:lstStyle/>
        <a:p>
          <a:endParaRPr lang="es-ES"/>
        </a:p>
      </dgm:t>
    </dgm:pt>
    <dgm:pt modelId="{DB0C7644-6071-42CD-B0D8-0AF2F8B84578}" type="pres">
      <dgm:prSet presAssocID="{74D7DDF4-9A00-43DD-8E15-E7CDFA904BB6}" presName="sibTrans" presStyleLbl="sibTrans2D1" presStyleIdx="1" presStyleCnt="4"/>
      <dgm:spPr/>
      <dgm:t>
        <a:bodyPr/>
        <a:lstStyle/>
        <a:p>
          <a:endParaRPr lang="es-ES"/>
        </a:p>
      </dgm:t>
    </dgm:pt>
    <dgm:pt modelId="{4ABC7FA9-417D-435F-95F7-43F51FFE5BC7}" type="pres">
      <dgm:prSet presAssocID="{DCB13E30-42F7-4DD9-935F-1E28E1CDCB3F}" presName="child" presStyleLbl="alignAccFollowNode1" presStyleIdx="1" presStyleCnt="4">
        <dgm:presLayoutVars>
          <dgm:chMax val="0"/>
          <dgm:bulletEnabled val="1"/>
        </dgm:presLayoutVars>
      </dgm:prSet>
      <dgm:spPr/>
      <dgm:t>
        <a:bodyPr/>
        <a:lstStyle/>
        <a:p>
          <a:endParaRPr lang="es-ES"/>
        </a:p>
      </dgm:t>
    </dgm:pt>
    <dgm:pt modelId="{F8AE1C4F-514D-4ED9-BA26-D7D07C977885}" type="pres">
      <dgm:prSet presAssocID="{520F880B-0405-44A5-AD64-13CBA63B54BA}" presName="hSp" presStyleCnt="0"/>
      <dgm:spPr/>
    </dgm:pt>
    <dgm:pt modelId="{56D6628D-18DC-4C4F-B430-C316F7C5C905}" type="pres">
      <dgm:prSet presAssocID="{74A78321-A40C-481A-A980-E7B85D5ECC25}" presName="vertFlow" presStyleCnt="0"/>
      <dgm:spPr/>
    </dgm:pt>
    <dgm:pt modelId="{11ABD104-ABC5-4041-99A5-9A6DDF38B4AC}" type="pres">
      <dgm:prSet presAssocID="{74A78321-A40C-481A-A980-E7B85D5ECC25}" presName="header" presStyleLbl="node1" presStyleIdx="1" presStyleCnt="2"/>
      <dgm:spPr/>
      <dgm:t>
        <a:bodyPr/>
        <a:lstStyle/>
        <a:p>
          <a:endParaRPr lang="es-ES"/>
        </a:p>
      </dgm:t>
    </dgm:pt>
    <dgm:pt modelId="{C76DA2D5-54CB-4E32-B908-96A32865A20F}" type="pres">
      <dgm:prSet presAssocID="{2A5C6FFE-CC6A-4272-AF86-74B220BD382F}" presName="parTrans" presStyleLbl="sibTrans2D1" presStyleIdx="2" presStyleCnt="4"/>
      <dgm:spPr/>
      <dgm:t>
        <a:bodyPr/>
        <a:lstStyle/>
        <a:p>
          <a:endParaRPr lang="es-ES"/>
        </a:p>
      </dgm:t>
    </dgm:pt>
    <dgm:pt modelId="{0B8B7910-853E-45B6-ACCF-A686B9903A7B}" type="pres">
      <dgm:prSet presAssocID="{F35C68D9-BA04-4CC3-AF6F-89C2888B21EC}" presName="child" presStyleLbl="alignAccFollowNode1" presStyleIdx="2" presStyleCnt="4">
        <dgm:presLayoutVars>
          <dgm:chMax val="0"/>
          <dgm:bulletEnabled val="1"/>
        </dgm:presLayoutVars>
      </dgm:prSet>
      <dgm:spPr/>
      <dgm:t>
        <a:bodyPr/>
        <a:lstStyle/>
        <a:p>
          <a:endParaRPr lang="es-ES"/>
        </a:p>
      </dgm:t>
    </dgm:pt>
    <dgm:pt modelId="{62E4E7E2-47C7-47D6-A316-B627DD5F45CB}" type="pres">
      <dgm:prSet presAssocID="{636C13C8-8EDB-4AFB-BE9D-28F882948A94}" presName="sibTrans" presStyleLbl="sibTrans2D1" presStyleIdx="3" presStyleCnt="4"/>
      <dgm:spPr/>
      <dgm:t>
        <a:bodyPr/>
        <a:lstStyle/>
        <a:p>
          <a:endParaRPr lang="es-ES"/>
        </a:p>
      </dgm:t>
    </dgm:pt>
    <dgm:pt modelId="{BAAF16CB-DA0B-4985-AEC3-DAB14ECE38C0}" type="pres">
      <dgm:prSet presAssocID="{E37E61E7-EA8B-41C8-B388-C37A6DD3CAE0}" presName="child" presStyleLbl="alignAccFollowNode1" presStyleIdx="3" presStyleCnt="4">
        <dgm:presLayoutVars>
          <dgm:chMax val="0"/>
          <dgm:bulletEnabled val="1"/>
        </dgm:presLayoutVars>
      </dgm:prSet>
      <dgm:spPr/>
      <dgm:t>
        <a:bodyPr/>
        <a:lstStyle/>
        <a:p>
          <a:endParaRPr lang="es-ES"/>
        </a:p>
      </dgm:t>
    </dgm:pt>
  </dgm:ptLst>
  <dgm:cxnLst>
    <dgm:cxn modelId="{B2FA0DEB-F6DE-42B4-90E0-12F78F81A6CC}" type="presOf" srcId="{E37E61E7-EA8B-41C8-B388-C37A6DD3CAE0}" destId="{BAAF16CB-DA0B-4985-AEC3-DAB14ECE38C0}" srcOrd="0" destOrd="0" presId="urn:microsoft.com/office/officeart/2005/8/layout/lProcess1"/>
    <dgm:cxn modelId="{B440E1D7-EB0A-4A01-8325-A21568C7B07F}" srcId="{520F880B-0405-44A5-AD64-13CBA63B54BA}" destId="{F2794D9B-D63F-49FE-B443-63C776A4B053}" srcOrd="0" destOrd="0" parTransId="{9F278136-BA9F-4E97-BC52-D38E6186B8E3}" sibTransId="{74D7DDF4-9A00-43DD-8E15-E7CDFA904BB6}"/>
    <dgm:cxn modelId="{E3E19814-B768-4FC5-9CFD-79B80DF58EFA}" type="presOf" srcId="{74A78321-A40C-481A-A980-E7B85D5ECC25}" destId="{11ABD104-ABC5-4041-99A5-9A6DDF38B4AC}" srcOrd="0" destOrd="0" presId="urn:microsoft.com/office/officeart/2005/8/layout/lProcess1"/>
    <dgm:cxn modelId="{073E8E8F-D48E-4EF9-94BC-B706D929D4DC}" srcId="{74A78321-A40C-481A-A980-E7B85D5ECC25}" destId="{F35C68D9-BA04-4CC3-AF6F-89C2888B21EC}" srcOrd="0" destOrd="0" parTransId="{2A5C6FFE-CC6A-4272-AF86-74B220BD382F}" sibTransId="{636C13C8-8EDB-4AFB-BE9D-28F882948A94}"/>
    <dgm:cxn modelId="{8E2B0982-1BEF-4DCD-AC5C-A9AA24B99B7C}" type="presOf" srcId="{DCB13E30-42F7-4DD9-935F-1E28E1CDCB3F}" destId="{4ABC7FA9-417D-435F-95F7-43F51FFE5BC7}" srcOrd="0" destOrd="0" presId="urn:microsoft.com/office/officeart/2005/8/layout/lProcess1"/>
    <dgm:cxn modelId="{6BA29F14-551E-4885-B38F-859F721F2197}" type="presOf" srcId="{F35C68D9-BA04-4CC3-AF6F-89C2888B21EC}" destId="{0B8B7910-853E-45B6-ACCF-A686B9903A7B}" srcOrd="0" destOrd="0" presId="urn:microsoft.com/office/officeart/2005/8/layout/lProcess1"/>
    <dgm:cxn modelId="{E807CD10-7BA2-4D66-8C66-89F9479E5ED8}" type="presOf" srcId="{E98A4805-4AFA-4F19-ABC9-671DAE835421}" destId="{AA6BBAE0-EF03-4836-9A48-6C5AC7CEDC31}" srcOrd="0" destOrd="0" presId="urn:microsoft.com/office/officeart/2005/8/layout/lProcess1"/>
    <dgm:cxn modelId="{1F1DCF04-79B3-4E5A-8651-0CE6D2911F2F}" type="presOf" srcId="{9F278136-BA9F-4E97-BC52-D38E6186B8E3}" destId="{1BC913E2-3A97-49C6-B27B-27FADB35B53E}" srcOrd="0" destOrd="0" presId="urn:microsoft.com/office/officeart/2005/8/layout/lProcess1"/>
    <dgm:cxn modelId="{0B4D4413-4FCF-4702-B5D8-1C677C3F2C5E}" srcId="{520F880B-0405-44A5-AD64-13CBA63B54BA}" destId="{DCB13E30-42F7-4DD9-935F-1E28E1CDCB3F}" srcOrd="1" destOrd="0" parTransId="{11D19803-D0B6-45CE-A6D8-CF79521605F8}" sibTransId="{5E8E54A9-CE1C-4CC8-972D-D8A8B0D7FC4E}"/>
    <dgm:cxn modelId="{A367FA25-6467-415C-A093-938A65248092}" type="presOf" srcId="{636C13C8-8EDB-4AFB-BE9D-28F882948A94}" destId="{62E4E7E2-47C7-47D6-A316-B627DD5F45CB}" srcOrd="0" destOrd="0" presId="urn:microsoft.com/office/officeart/2005/8/layout/lProcess1"/>
    <dgm:cxn modelId="{26F0945E-34DC-4F57-8B4D-B92AB13DDC11}" type="presOf" srcId="{2A5C6FFE-CC6A-4272-AF86-74B220BD382F}" destId="{C76DA2D5-54CB-4E32-B908-96A32865A20F}" srcOrd="0" destOrd="0" presId="urn:microsoft.com/office/officeart/2005/8/layout/lProcess1"/>
    <dgm:cxn modelId="{5CD35FC2-AE13-4F27-9544-FC4960364633}" srcId="{74A78321-A40C-481A-A980-E7B85D5ECC25}" destId="{E37E61E7-EA8B-41C8-B388-C37A6DD3CAE0}" srcOrd="1" destOrd="0" parTransId="{988DA2E1-52F5-45DC-A911-EB16A9EE9AAC}" sibTransId="{FC960480-F0EF-4B8B-82AE-B6CF9AFEE01C}"/>
    <dgm:cxn modelId="{D3AC0CEA-6206-49A4-BE49-ABF621E2A9A6}" srcId="{E98A4805-4AFA-4F19-ABC9-671DAE835421}" destId="{74A78321-A40C-481A-A980-E7B85D5ECC25}" srcOrd="1" destOrd="0" parTransId="{E2A932C6-568A-493E-809A-92BF4CB08254}" sibTransId="{84AD3F89-7C9B-422F-BAA4-0089830A2957}"/>
    <dgm:cxn modelId="{CF3BFDC2-EE34-4C2E-8D79-2AD33F4EF141}" type="presOf" srcId="{520F880B-0405-44A5-AD64-13CBA63B54BA}" destId="{86D4C3AB-F5A7-4FF6-BF51-E90BEC69C7E2}" srcOrd="0" destOrd="0" presId="urn:microsoft.com/office/officeart/2005/8/layout/lProcess1"/>
    <dgm:cxn modelId="{59347F67-B469-465E-991E-C2434AC70450}" srcId="{E98A4805-4AFA-4F19-ABC9-671DAE835421}" destId="{520F880B-0405-44A5-AD64-13CBA63B54BA}" srcOrd="0" destOrd="0" parTransId="{F3B9F707-760F-4309-8CA3-96A2BD186FF3}" sibTransId="{814D667C-9959-41CB-AD1C-4586798FDE9F}"/>
    <dgm:cxn modelId="{59AF1F45-DD5F-49E7-9480-7E35F412458F}" type="presOf" srcId="{74D7DDF4-9A00-43DD-8E15-E7CDFA904BB6}" destId="{DB0C7644-6071-42CD-B0D8-0AF2F8B84578}" srcOrd="0" destOrd="0" presId="urn:microsoft.com/office/officeart/2005/8/layout/lProcess1"/>
    <dgm:cxn modelId="{810BFA6D-389E-455B-AA8D-098F66648AB7}" type="presOf" srcId="{F2794D9B-D63F-49FE-B443-63C776A4B053}" destId="{87D80930-11D6-4D62-91A0-3CEB5284A4D7}" srcOrd="0" destOrd="0" presId="urn:microsoft.com/office/officeart/2005/8/layout/lProcess1"/>
    <dgm:cxn modelId="{116CA7B4-4D90-4D42-8E24-16BB93397D94}" type="presParOf" srcId="{AA6BBAE0-EF03-4836-9A48-6C5AC7CEDC31}" destId="{576368FE-1C3E-4E58-9982-EC7B2F9036D8}" srcOrd="0" destOrd="0" presId="urn:microsoft.com/office/officeart/2005/8/layout/lProcess1"/>
    <dgm:cxn modelId="{088E402E-8AB9-4B9F-A966-443915A0BFE1}" type="presParOf" srcId="{576368FE-1C3E-4E58-9982-EC7B2F9036D8}" destId="{86D4C3AB-F5A7-4FF6-BF51-E90BEC69C7E2}" srcOrd="0" destOrd="0" presId="urn:microsoft.com/office/officeart/2005/8/layout/lProcess1"/>
    <dgm:cxn modelId="{8B4985A6-526F-4263-B026-7C860B632B5D}" type="presParOf" srcId="{576368FE-1C3E-4E58-9982-EC7B2F9036D8}" destId="{1BC913E2-3A97-49C6-B27B-27FADB35B53E}" srcOrd="1" destOrd="0" presId="urn:microsoft.com/office/officeart/2005/8/layout/lProcess1"/>
    <dgm:cxn modelId="{3CAE7C50-5380-4BD1-88EE-20914F4E8DE6}" type="presParOf" srcId="{576368FE-1C3E-4E58-9982-EC7B2F9036D8}" destId="{87D80930-11D6-4D62-91A0-3CEB5284A4D7}" srcOrd="2" destOrd="0" presId="urn:microsoft.com/office/officeart/2005/8/layout/lProcess1"/>
    <dgm:cxn modelId="{E6A3607D-731E-4278-8CCF-F4DF5F1DC7FF}" type="presParOf" srcId="{576368FE-1C3E-4E58-9982-EC7B2F9036D8}" destId="{DB0C7644-6071-42CD-B0D8-0AF2F8B84578}" srcOrd="3" destOrd="0" presId="urn:microsoft.com/office/officeart/2005/8/layout/lProcess1"/>
    <dgm:cxn modelId="{DDB37ECA-FE24-4AA2-A109-A0E13DDBB34F}" type="presParOf" srcId="{576368FE-1C3E-4E58-9982-EC7B2F9036D8}" destId="{4ABC7FA9-417D-435F-95F7-43F51FFE5BC7}" srcOrd="4" destOrd="0" presId="urn:microsoft.com/office/officeart/2005/8/layout/lProcess1"/>
    <dgm:cxn modelId="{7B9E823E-2B82-4F44-A048-A0DD75E0D72F}" type="presParOf" srcId="{AA6BBAE0-EF03-4836-9A48-6C5AC7CEDC31}" destId="{F8AE1C4F-514D-4ED9-BA26-D7D07C977885}" srcOrd="1" destOrd="0" presId="urn:microsoft.com/office/officeart/2005/8/layout/lProcess1"/>
    <dgm:cxn modelId="{E1FD5AC3-0374-420E-A11D-DDF1B6A70157}" type="presParOf" srcId="{AA6BBAE0-EF03-4836-9A48-6C5AC7CEDC31}" destId="{56D6628D-18DC-4C4F-B430-C316F7C5C905}" srcOrd="2" destOrd="0" presId="urn:microsoft.com/office/officeart/2005/8/layout/lProcess1"/>
    <dgm:cxn modelId="{C002D458-5481-4056-8AC3-E09D66BFD9E2}" type="presParOf" srcId="{56D6628D-18DC-4C4F-B430-C316F7C5C905}" destId="{11ABD104-ABC5-4041-99A5-9A6DDF38B4AC}" srcOrd="0" destOrd="0" presId="urn:microsoft.com/office/officeart/2005/8/layout/lProcess1"/>
    <dgm:cxn modelId="{E021DFE2-CC6D-41F2-81B3-F176AD28CCFF}" type="presParOf" srcId="{56D6628D-18DC-4C4F-B430-C316F7C5C905}" destId="{C76DA2D5-54CB-4E32-B908-96A32865A20F}" srcOrd="1" destOrd="0" presId="urn:microsoft.com/office/officeart/2005/8/layout/lProcess1"/>
    <dgm:cxn modelId="{3F3CDC0A-1A7C-491C-B2EF-97E2F61A82D1}" type="presParOf" srcId="{56D6628D-18DC-4C4F-B430-C316F7C5C905}" destId="{0B8B7910-853E-45B6-ACCF-A686B9903A7B}" srcOrd="2" destOrd="0" presId="urn:microsoft.com/office/officeart/2005/8/layout/lProcess1"/>
    <dgm:cxn modelId="{2CF61690-AFE9-43D6-80C3-3FF917A76562}" type="presParOf" srcId="{56D6628D-18DC-4C4F-B430-C316F7C5C905}" destId="{62E4E7E2-47C7-47D6-A316-B627DD5F45CB}" srcOrd="3" destOrd="0" presId="urn:microsoft.com/office/officeart/2005/8/layout/lProcess1"/>
    <dgm:cxn modelId="{F78E7694-CF94-4618-86F5-0A1A5FA3AAFE}" type="presParOf" srcId="{56D6628D-18DC-4C4F-B430-C316F7C5C905}" destId="{BAAF16CB-DA0B-4985-AEC3-DAB14ECE38C0}"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11463B-C536-4DEA-8BE3-46B89849C85A}"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es-ES"/>
        </a:p>
      </dgm:t>
    </dgm:pt>
    <dgm:pt modelId="{F20129CD-46E2-470C-B2D6-A8B2E4F5A680}">
      <dgm:prSet phldrT="[Texto]" custT="1"/>
      <dgm:spPr/>
      <dgm:t>
        <a:bodyPr/>
        <a:lstStyle/>
        <a:p>
          <a:r>
            <a:rPr lang="es-ES" sz="2800" b="1">
              <a:latin typeface="Times New Roman" panose="02020603050405020304" pitchFamily="18" charset="0"/>
              <a:cs typeface="Times New Roman" panose="02020603050405020304" pitchFamily="18" charset="0"/>
            </a:rPr>
            <a:t>Proceso de satisfacción del cliente</a:t>
          </a:r>
          <a:endParaRPr lang="es-ES" sz="2800" b="1" dirty="0">
            <a:latin typeface="Times New Roman" panose="02020603050405020304" pitchFamily="18" charset="0"/>
            <a:cs typeface="Times New Roman" panose="02020603050405020304" pitchFamily="18" charset="0"/>
          </a:endParaRPr>
        </a:p>
      </dgm:t>
    </dgm:pt>
    <dgm:pt modelId="{A8EFDE22-B783-4C66-846D-E17A45B2F432}" type="parTrans" cxnId="{B20824C7-B53C-4FFE-B5D0-C6FD1E585DC7}">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D0CC71CC-72F9-4C88-9BEA-5A4C64B31A71}" type="sibTrans" cxnId="{B20824C7-B53C-4FFE-B5D0-C6FD1E585DC7}">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065E2DB1-2E39-4378-A248-2104BEB0218B}">
      <dgm:prSet phldrT="[Texto]" custT="1"/>
      <dgm:spPr/>
      <dgm:t>
        <a:bodyPr/>
        <a:lstStyle/>
        <a:p>
          <a:r>
            <a:rPr lang="es-ES" sz="2400" dirty="0">
              <a:latin typeface="Times New Roman" panose="02020603050405020304" pitchFamily="18" charset="0"/>
              <a:cs typeface="Times New Roman" panose="02020603050405020304" pitchFamily="18" charset="0"/>
            </a:rPr>
            <a:t>Incluyen las necesidades y las expectativas del cliente</a:t>
          </a:r>
        </a:p>
      </dgm:t>
    </dgm:pt>
    <dgm:pt modelId="{4BD4F1A9-B370-4A13-B2E3-59400B8BD350}" type="parTrans" cxnId="{4791A325-BC57-4561-B139-06E2EF8A7258}">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5A828475-7524-4258-AD24-DED4F9666FEA}" type="sibTrans" cxnId="{4791A325-BC57-4561-B139-06E2EF8A7258}">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4A715FB8-7BFC-4916-964F-FEA8B92C8252}">
      <dgm:prSet phldrT="[Texto]" custT="1"/>
      <dgm:spPr/>
      <dgm:t>
        <a:bodyPr/>
        <a:lstStyle/>
        <a:p>
          <a:r>
            <a:rPr lang="es-ES" sz="2400">
              <a:latin typeface="Times New Roman" panose="02020603050405020304" pitchFamily="18" charset="0"/>
              <a:cs typeface="Times New Roman" panose="02020603050405020304" pitchFamily="18" charset="0"/>
            </a:rPr>
            <a:t>Las expectativas son subjetivas y son mas cambiantes que las necesidades</a:t>
          </a:r>
          <a:endParaRPr lang="es-ES" sz="2400" dirty="0">
            <a:latin typeface="Times New Roman" panose="02020603050405020304" pitchFamily="18" charset="0"/>
            <a:cs typeface="Times New Roman" panose="02020603050405020304" pitchFamily="18" charset="0"/>
          </a:endParaRPr>
        </a:p>
      </dgm:t>
    </dgm:pt>
    <dgm:pt modelId="{B7A120AF-08FD-4D85-A5FF-2BC4A31E2D42}" type="parTrans" cxnId="{E5B82E2D-C68E-4FF7-8699-969A6EE04EE3}">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373A7084-38D0-49EB-B238-5391C90C8D69}" type="sibTrans" cxnId="{E5B82E2D-C68E-4FF7-8699-969A6EE04EE3}">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D3B8CAFC-7F5E-4ABC-BF04-6B6C205196F5}">
      <dgm:prSet phldrT="[Texto]" custT="1"/>
      <dgm:spPr/>
      <dgm:t>
        <a:bodyPr/>
        <a:lstStyle/>
        <a:p>
          <a:r>
            <a:rPr lang="es-ES" sz="2800" b="1">
              <a:latin typeface="Times New Roman" panose="02020603050405020304" pitchFamily="18" charset="0"/>
              <a:cs typeface="Times New Roman" panose="02020603050405020304" pitchFamily="18" charset="0"/>
            </a:rPr>
            <a:t>Modelo Servqual</a:t>
          </a:r>
          <a:endParaRPr lang="es-ES" sz="2800" b="1" dirty="0">
            <a:latin typeface="Times New Roman" panose="02020603050405020304" pitchFamily="18" charset="0"/>
            <a:cs typeface="Times New Roman" panose="02020603050405020304" pitchFamily="18" charset="0"/>
          </a:endParaRPr>
        </a:p>
      </dgm:t>
    </dgm:pt>
    <dgm:pt modelId="{7A178096-F34D-4160-A590-2EDEF5549465}" type="parTrans" cxnId="{1CDF7EE0-9A25-4902-8C34-EBACDE5EDCFD}">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1E5790A2-71A5-4077-9433-C4AC42D3359E}" type="sibTrans" cxnId="{1CDF7EE0-9A25-4902-8C34-EBACDE5EDCFD}">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6C9F96CC-6D5C-476F-B84F-7685FC70E5D3}">
      <dgm:prSet phldrT="[Texto]" custT="1"/>
      <dgm:spPr/>
      <dgm:t>
        <a:bodyPr/>
        <a:lstStyle/>
        <a:p>
          <a:r>
            <a:rPr lang="es-ES" sz="2400">
              <a:latin typeface="Times New Roman" panose="02020603050405020304" pitchFamily="18" charset="0"/>
              <a:cs typeface="Times New Roman" panose="02020603050405020304" pitchFamily="18" charset="0"/>
            </a:rPr>
            <a:t>Propuesto por Parasuraman, Zeithaml y Berry  en 1985</a:t>
          </a:r>
          <a:endParaRPr lang="es-ES" sz="2400" dirty="0">
            <a:latin typeface="Times New Roman" panose="02020603050405020304" pitchFamily="18" charset="0"/>
            <a:cs typeface="Times New Roman" panose="02020603050405020304" pitchFamily="18" charset="0"/>
          </a:endParaRPr>
        </a:p>
      </dgm:t>
    </dgm:pt>
    <dgm:pt modelId="{4426B03D-F013-4049-877D-4D198719A012}" type="parTrans" cxnId="{21C87912-ECBD-4642-943E-404893AB04B8}">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E4C10417-EC1B-4783-9768-29FE1265A939}" type="sibTrans" cxnId="{21C87912-ECBD-4642-943E-404893AB04B8}">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1BE37890-189D-4783-88D1-EA7A2A881C6D}">
      <dgm:prSet phldrT="[Texto]" custT="1"/>
      <dgm:spPr/>
      <dgm:t>
        <a:bodyPr/>
        <a:lstStyle/>
        <a:p>
          <a:r>
            <a:rPr lang="es-ES" sz="2400">
              <a:latin typeface="Times New Roman" panose="02020603050405020304" pitchFamily="18" charset="0"/>
              <a:cs typeface="Times New Roman" panose="02020603050405020304" pitchFamily="18" charset="0"/>
            </a:rPr>
            <a:t>Establecen una escala de medición de los servicios considerando las expectativas y percepciones</a:t>
          </a:r>
          <a:endParaRPr lang="es-ES" sz="2400" dirty="0">
            <a:latin typeface="Times New Roman" panose="02020603050405020304" pitchFamily="18" charset="0"/>
            <a:cs typeface="Times New Roman" panose="02020603050405020304" pitchFamily="18" charset="0"/>
          </a:endParaRPr>
        </a:p>
      </dgm:t>
    </dgm:pt>
    <dgm:pt modelId="{F61070F5-3F1C-4DEE-811C-CAD1EB291E5F}" type="parTrans" cxnId="{CDF076CD-195B-44DB-A00F-778B4F021EBA}">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4D1BE825-E469-4628-8FB2-67ED5B7B60C9}" type="sibTrans" cxnId="{CDF076CD-195B-44DB-A00F-778B4F021EBA}">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64834200-1A6F-43E9-AEDD-7B318DFCBF08}">
      <dgm:prSet phldrT="[Texto]" custT="1"/>
      <dgm:spPr/>
      <dgm:t>
        <a:bodyPr/>
        <a:lstStyle/>
        <a:p>
          <a:r>
            <a:rPr lang="es-ES" sz="2800" b="1">
              <a:latin typeface="Times New Roman" panose="02020603050405020304" pitchFamily="18" charset="0"/>
              <a:cs typeface="Times New Roman" panose="02020603050405020304" pitchFamily="18" charset="0"/>
            </a:rPr>
            <a:t>Modelo Servperf</a:t>
          </a:r>
          <a:endParaRPr lang="es-ES" sz="2800" b="1" dirty="0">
            <a:latin typeface="Times New Roman" panose="02020603050405020304" pitchFamily="18" charset="0"/>
            <a:cs typeface="Times New Roman" panose="02020603050405020304" pitchFamily="18" charset="0"/>
          </a:endParaRPr>
        </a:p>
      </dgm:t>
    </dgm:pt>
    <dgm:pt modelId="{41F48E92-C82D-48F7-A965-0159BB81A375}" type="parTrans" cxnId="{69BE69CA-E618-4ED2-B2AD-5AF35E97E791}">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C106B64A-A41C-4AC8-BB28-3A1322CF9CF6}" type="sibTrans" cxnId="{69BE69CA-E618-4ED2-B2AD-5AF35E97E791}">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DC123F74-ED2F-4871-B2D3-0DCBB27CEE08}">
      <dgm:prSet phldrT="[Texto]" custT="1"/>
      <dgm:spPr/>
      <dgm:t>
        <a:bodyPr/>
        <a:lstStyle/>
        <a:p>
          <a:r>
            <a:rPr lang="es-ES" sz="2400">
              <a:latin typeface="Times New Roman" panose="02020603050405020304" pitchFamily="18" charset="0"/>
              <a:cs typeface="Times New Roman" panose="02020603050405020304" pitchFamily="18" charset="0"/>
            </a:rPr>
            <a:t>Planteado por Cronin y Taylor en 1992</a:t>
          </a:r>
          <a:endParaRPr lang="es-ES" sz="2400" dirty="0">
            <a:latin typeface="Times New Roman" panose="02020603050405020304" pitchFamily="18" charset="0"/>
            <a:cs typeface="Times New Roman" panose="02020603050405020304" pitchFamily="18" charset="0"/>
          </a:endParaRPr>
        </a:p>
      </dgm:t>
    </dgm:pt>
    <dgm:pt modelId="{804EE7B5-BC3E-42A1-BD19-CFAC258C2B37}" type="parTrans" cxnId="{AEEA4C5D-AD82-47E7-8123-82D8E70ED178}">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BE1C4162-60E8-469A-A493-FE8B12D2ADF9}" type="sibTrans" cxnId="{AEEA4C5D-AD82-47E7-8123-82D8E70ED178}">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FF432A5F-11F7-46FF-B790-7F9388E2286A}">
      <dgm:prSet phldrT="[Texto]" custT="1"/>
      <dgm:spPr/>
      <dgm:t>
        <a:bodyPr/>
        <a:lstStyle/>
        <a:p>
          <a:r>
            <a:rPr lang="es-ES" sz="2400">
              <a:latin typeface="Times New Roman" panose="02020603050405020304" pitchFamily="18" charset="0"/>
              <a:cs typeface="Times New Roman" panose="02020603050405020304" pitchFamily="18" charset="0"/>
            </a:rPr>
            <a:t>Se enfoca únicamente en la medición de las percepciones.</a:t>
          </a:r>
          <a:endParaRPr lang="es-ES" sz="2400" dirty="0">
            <a:latin typeface="Times New Roman" panose="02020603050405020304" pitchFamily="18" charset="0"/>
            <a:cs typeface="Times New Roman" panose="02020603050405020304" pitchFamily="18" charset="0"/>
          </a:endParaRPr>
        </a:p>
      </dgm:t>
    </dgm:pt>
    <dgm:pt modelId="{6450B009-FF68-4275-9244-A9F42DC56BD2}" type="parTrans" cxnId="{76B9477D-F976-42B0-9E4D-526161C9B6A2}">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01C38A7B-2C54-4EBD-A0B2-678A065E34AC}" type="sibTrans" cxnId="{76B9477D-F976-42B0-9E4D-526161C9B6A2}">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F2409C53-FC18-4F39-AFE6-09A79D4056CA}">
      <dgm:prSet custT="1"/>
      <dgm:spPr/>
      <dgm:t>
        <a:bodyPr/>
        <a:lstStyle/>
        <a:p>
          <a:r>
            <a:rPr lang="es-ES" sz="2400">
              <a:latin typeface="Times New Roman" panose="02020603050405020304" pitchFamily="18" charset="0"/>
              <a:cs typeface="Times New Roman" panose="02020603050405020304" pitchFamily="18" charset="0"/>
            </a:rPr>
            <a:t>Necesidades son explicables y objetivas</a:t>
          </a:r>
          <a:endParaRPr lang="es-ES" sz="2400" dirty="0">
            <a:latin typeface="Times New Roman" panose="02020603050405020304" pitchFamily="18" charset="0"/>
            <a:cs typeface="Times New Roman" panose="02020603050405020304" pitchFamily="18" charset="0"/>
          </a:endParaRPr>
        </a:p>
      </dgm:t>
    </dgm:pt>
    <dgm:pt modelId="{C9785EF7-67A8-464C-92EC-EDC40547B01D}" type="parTrans" cxnId="{90FD6E46-60EB-4DBB-8E8E-43EAC29B975D}">
      <dgm:prSet/>
      <dgm:spPr/>
      <dgm:t>
        <a:bodyPr/>
        <a:lstStyle/>
        <a:p>
          <a:endParaRPr lang="es-ES">
            <a:solidFill>
              <a:schemeClr val="tx1"/>
            </a:solidFill>
          </a:endParaRPr>
        </a:p>
      </dgm:t>
    </dgm:pt>
    <dgm:pt modelId="{D7C1551E-6F8B-4F52-93BB-360E2061DAD3}" type="sibTrans" cxnId="{90FD6E46-60EB-4DBB-8E8E-43EAC29B975D}">
      <dgm:prSet/>
      <dgm:spPr/>
      <dgm:t>
        <a:bodyPr/>
        <a:lstStyle/>
        <a:p>
          <a:endParaRPr lang="es-ES">
            <a:solidFill>
              <a:schemeClr val="tx1"/>
            </a:solidFill>
          </a:endParaRPr>
        </a:p>
      </dgm:t>
    </dgm:pt>
    <dgm:pt modelId="{68275746-CBC2-40F5-A0E5-BC37CC25A766}">
      <dgm:prSet custT="1"/>
      <dgm:spPr/>
      <dgm:t>
        <a:bodyPr/>
        <a:lstStyle/>
        <a:p>
          <a:r>
            <a:rPr lang="es-ES" sz="2400">
              <a:latin typeface="Times New Roman" panose="02020603050405020304" pitchFamily="18" charset="0"/>
              <a:cs typeface="Times New Roman" panose="02020603050405020304" pitchFamily="18" charset="0"/>
            </a:rPr>
            <a:t>Se establecen cinco dimensiones</a:t>
          </a:r>
          <a:endParaRPr lang="es-ES" sz="2400" dirty="0">
            <a:latin typeface="Times New Roman" panose="02020603050405020304" pitchFamily="18" charset="0"/>
            <a:cs typeface="Times New Roman" panose="02020603050405020304" pitchFamily="18" charset="0"/>
          </a:endParaRPr>
        </a:p>
      </dgm:t>
    </dgm:pt>
    <dgm:pt modelId="{A98B790A-F9A8-4E84-9A03-29F670485378}" type="parTrans" cxnId="{913B381C-35C4-41BB-BEE5-91FDD81359CD}">
      <dgm:prSet/>
      <dgm:spPr/>
      <dgm:t>
        <a:bodyPr/>
        <a:lstStyle/>
        <a:p>
          <a:endParaRPr lang="es-ES">
            <a:solidFill>
              <a:schemeClr val="tx1"/>
            </a:solidFill>
          </a:endParaRPr>
        </a:p>
      </dgm:t>
    </dgm:pt>
    <dgm:pt modelId="{5DBA3986-677F-43E2-ADC9-9AE46FC13051}" type="sibTrans" cxnId="{913B381C-35C4-41BB-BEE5-91FDD81359CD}">
      <dgm:prSet/>
      <dgm:spPr/>
      <dgm:t>
        <a:bodyPr/>
        <a:lstStyle/>
        <a:p>
          <a:endParaRPr lang="es-ES">
            <a:solidFill>
              <a:schemeClr val="tx1"/>
            </a:solidFill>
          </a:endParaRPr>
        </a:p>
      </dgm:t>
    </dgm:pt>
    <dgm:pt modelId="{2A8BD6C5-4CA2-43B0-A201-0B5587D4DAAC}">
      <dgm:prSet custT="1"/>
      <dgm:spPr/>
      <dgm:t>
        <a:bodyPr/>
        <a:lstStyle/>
        <a:p>
          <a:r>
            <a:rPr lang="es-ES" sz="2400">
              <a:latin typeface="Times New Roman" panose="02020603050405020304" pitchFamily="18" charset="0"/>
              <a:cs typeface="Times New Roman" panose="02020603050405020304" pitchFamily="18" charset="0"/>
            </a:rPr>
            <a:t>Las medidas que se obtienen predicen mejor los niveles de satisfacción.</a:t>
          </a:r>
          <a:endParaRPr lang="es-ES" sz="2400" dirty="0">
            <a:latin typeface="Times New Roman" panose="02020603050405020304" pitchFamily="18" charset="0"/>
            <a:cs typeface="Times New Roman" panose="02020603050405020304" pitchFamily="18" charset="0"/>
          </a:endParaRPr>
        </a:p>
      </dgm:t>
    </dgm:pt>
    <dgm:pt modelId="{3368E1A3-E818-4E32-A225-EE16BF84061D}" type="parTrans" cxnId="{086B5F18-3477-4455-B50A-E785681A76CF}">
      <dgm:prSet/>
      <dgm:spPr/>
      <dgm:t>
        <a:bodyPr/>
        <a:lstStyle/>
        <a:p>
          <a:endParaRPr lang="es-ES">
            <a:solidFill>
              <a:schemeClr val="tx1"/>
            </a:solidFill>
          </a:endParaRPr>
        </a:p>
      </dgm:t>
    </dgm:pt>
    <dgm:pt modelId="{80DE6B6B-DAB8-4748-95C5-737D331FFA54}" type="sibTrans" cxnId="{086B5F18-3477-4455-B50A-E785681A76CF}">
      <dgm:prSet/>
      <dgm:spPr/>
      <dgm:t>
        <a:bodyPr/>
        <a:lstStyle/>
        <a:p>
          <a:endParaRPr lang="es-ES">
            <a:solidFill>
              <a:schemeClr val="tx1"/>
            </a:solidFill>
          </a:endParaRPr>
        </a:p>
      </dgm:t>
    </dgm:pt>
    <dgm:pt modelId="{30BA4B0B-EFAE-4A01-B76D-6330E18C4685}" type="pres">
      <dgm:prSet presAssocID="{EB11463B-C536-4DEA-8BE3-46B89849C85A}" presName="Name0" presStyleCnt="0">
        <dgm:presLayoutVars>
          <dgm:dir/>
          <dgm:animLvl val="lvl"/>
          <dgm:resizeHandles val="exact"/>
        </dgm:presLayoutVars>
      </dgm:prSet>
      <dgm:spPr/>
      <dgm:t>
        <a:bodyPr/>
        <a:lstStyle/>
        <a:p>
          <a:endParaRPr lang="es-ES"/>
        </a:p>
      </dgm:t>
    </dgm:pt>
    <dgm:pt modelId="{68A0EA35-8CCA-4DA6-8E2F-80CB7CCAB6E2}" type="pres">
      <dgm:prSet presAssocID="{F20129CD-46E2-470C-B2D6-A8B2E4F5A680}" presName="vertFlow" presStyleCnt="0"/>
      <dgm:spPr/>
    </dgm:pt>
    <dgm:pt modelId="{713FF545-BE73-477B-B7CB-BF6F4F9F22EC}" type="pres">
      <dgm:prSet presAssocID="{F20129CD-46E2-470C-B2D6-A8B2E4F5A680}" presName="header" presStyleLbl="node1" presStyleIdx="0" presStyleCnt="3" custScaleY="170844"/>
      <dgm:spPr/>
      <dgm:t>
        <a:bodyPr/>
        <a:lstStyle/>
        <a:p>
          <a:endParaRPr lang="es-ES"/>
        </a:p>
      </dgm:t>
    </dgm:pt>
    <dgm:pt modelId="{A7E752FA-F60F-4654-BAFF-FA4A3FB109E3}" type="pres">
      <dgm:prSet presAssocID="{4BD4F1A9-B370-4A13-B2E3-59400B8BD350}" presName="parTrans" presStyleLbl="sibTrans2D1" presStyleIdx="0" presStyleCnt="9"/>
      <dgm:spPr/>
      <dgm:t>
        <a:bodyPr/>
        <a:lstStyle/>
        <a:p>
          <a:endParaRPr lang="es-ES"/>
        </a:p>
      </dgm:t>
    </dgm:pt>
    <dgm:pt modelId="{B831F47E-603D-4C72-89E5-D2389CDF9504}" type="pres">
      <dgm:prSet presAssocID="{065E2DB1-2E39-4378-A248-2104BEB0218B}" presName="child" presStyleLbl="alignAccFollowNode1" presStyleIdx="0" presStyleCnt="9" custScaleY="148341">
        <dgm:presLayoutVars>
          <dgm:chMax val="0"/>
          <dgm:bulletEnabled val="1"/>
        </dgm:presLayoutVars>
      </dgm:prSet>
      <dgm:spPr/>
      <dgm:t>
        <a:bodyPr/>
        <a:lstStyle/>
        <a:p>
          <a:endParaRPr lang="es-ES"/>
        </a:p>
      </dgm:t>
    </dgm:pt>
    <dgm:pt modelId="{3B0F2119-3A74-43E5-A62B-DCC62109B964}" type="pres">
      <dgm:prSet presAssocID="{5A828475-7524-4258-AD24-DED4F9666FEA}" presName="sibTrans" presStyleLbl="sibTrans2D1" presStyleIdx="1" presStyleCnt="9"/>
      <dgm:spPr/>
      <dgm:t>
        <a:bodyPr/>
        <a:lstStyle/>
        <a:p>
          <a:endParaRPr lang="es-ES"/>
        </a:p>
      </dgm:t>
    </dgm:pt>
    <dgm:pt modelId="{55074977-7549-4B5B-8904-24B0D40E33F5}" type="pres">
      <dgm:prSet presAssocID="{F2409C53-FC18-4F39-AFE6-09A79D4056CA}" presName="child" presStyleLbl="alignAccFollowNode1" presStyleIdx="1" presStyleCnt="9" custLinFactNeighborY="-7972">
        <dgm:presLayoutVars>
          <dgm:chMax val="0"/>
          <dgm:bulletEnabled val="1"/>
        </dgm:presLayoutVars>
      </dgm:prSet>
      <dgm:spPr/>
      <dgm:t>
        <a:bodyPr/>
        <a:lstStyle/>
        <a:p>
          <a:endParaRPr lang="es-ES"/>
        </a:p>
      </dgm:t>
    </dgm:pt>
    <dgm:pt modelId="{EAEA0A96-B3E7-420E-8BAA-3969557F6D6C}" type="pres">
      <dgm:prSet presAssocID="{D7C1551E-6F8B-4F52-93BB-360E2061DAD3}" presName="sibTrans" presStyleLbl="sibTrans2D1" presStyleIdx="2" presStyleCnt="9"/>
      <dgm:spPr/>
      <dgm:t>
        <a:bodyPr/>
        <a:lstStyle/>
        <a:p>
          <a:endParaRPr lang="es-ES"/>
        </a:p>
      </dgm:t>
    </dgm:pt>
    <dgm:pt modelId="{FBEA1D0C-8D6B-4A93-9BD1-39065339E22E}" type="pres">
      <dgm:prSet presAssocID="{4A715FB8-7BFC-4916-964F-FEA8B92C8252}" presName="child" presStyleLbl="alignAccFollowNode1" presStyleIdx="2" presStyleCnt="9" custScaleY="188213">
        <dgm:presLayoutVars>
          <dgm:chMax val="0"/>
          <dgm:bulletEnabled val="1"/>
        </dgm:presLayoutVars>
      </dgm:prSet>
      <dgm:spPr/>
      <dgm:t>
        <a:bodyPr/>
        <a:lstStyle/>
        <a:p>
          <a:endParaRPr lang="es-ES"/>
        </a:p>
      </dgm:t>
    </dgm:pt>
    <dgm:pt modelId="{8DD5F878-D97B-490B-A0AF-2E0D165DDD2C}" type="pres">
      <dgm:prSet presAssocID="{F20129CD-46E2-470C-B2D6-A8B2E4F5A680}" presName="hSp" presStyleCnt="0"/>
      <dgm:spPr/>
    </dgm:pt>
    <dgm:pt modelId="{77B0CA9B-815D-4260-87EF-40F95E1FB217}" type="pres">
      <dgm:prSet presAssocID="{D3B8CAFC-7F5E-4ABC-BF04-6B6C205196F5}" presName="vertFlow" presStyleCnt="0"/>
      <dgm:spPr/>
    </dgm:pt>
    <dgm:pt modelId="{4EFD470B-2D7D-4C90-9027-E3D022A32D4C}" type="pres">
      <dgm:prSet presAssocID="{D3B8CAFC-7F5E-4ABC-BF04-6B6C205196F5}" presName="header" presStyleLbl="node1" presStyleIdx="1" presStyleCnt="3"/>
      <dgm:spPr/>
      <dgm:t>
        <a:bodyPr/>
        <a:lstStyle/>
        <a:p>
          <a:endParaRPr lang="es-ES"/>
        </a:p>
      </dgm:t>
    </dgm:pt>
    <dgm:pt modelId="{60221A03-44FD-4397-B86A-F910909D1960}" type="pres">
      <dgm:prSet presAssocID="{4426B03D-F013-4049-877D-4D198719A012}" presName="parTrans" presStyleLbl="sibTrans2D1" presStyleIdx="3" presStyleCnt="9"/>
      <dgm:spPr/>
      <dgm:t>
        <a:bodyPr/>
        <a:lstStyle/>
        <a:p>
          <a:endParaRPr lang="es-ES"/>
        </a:p>
      </dgm:t>
    </dgm:pt>
    <dgm:pt modelId="{ADFCEDDD-C669-4DF4-A9C0-C3BD47984838}" type="pres">
      <dgm:prSet presAssocID="{6C9F96CC-6D5C-476F-B84F-7685FC70E5D3}" presName="child" presStyleLbl="alignAccFollowNode1" presStyleIdx="3" presStyleCnt="9" custScaleY="148970">
        <dgm:presLayoutVars>
          <dgm:chMax val="0"/>
          <dgm:bulletEnabled val="1"/>
        </dgm:presLayoutVars>
      </dgm:prSet>
      <dgm:spPr/>
      <dgm:t>
        <a:bodyPr/>
        <a:lstStyle/>
        <a:p>
          <a:endParaRPr lang="es-ES"/>
        </a:p>
      </dgm:t>
    </dgm:pt>
    <dgm:pt modelId="{A83423F5-78A8-4F59-BC8A-8B67114F82C0}" type="pres">
      <dgm:prSet presAssocID="{E4C10417-EC1B-4783-9768-29FE1265A939}" presName="sibTrans" presStyleLbl="sibTrans2D1" presStyleIdx="4" presStyleCnt="9"/>
      <dgm:spPr/>
      <dgm:t>
        <a:bodyPr/>
        <a:lstStyle/>
        <a:p>
          <a:endParaRPr lang="es-ES"/>
        </a:p>
      </dgm:t>
    </dgm:pt>
    <dgm:pt modelId="{281DFA89-6A06-4410-A2F8-2F4E35B1446E}" type="pres">
      <dgm:prSet presAssocID="{1BE37890-189D-4783-88D1-EA7A2A881C6D}" presName="child" presStyleLbl="alignAccFollowNode1" presStyleIdx="4" presStyleCnt="9" custScaleY="221874">
        <dgm:presLayoutVars>
          <dgm:chMax val="0"/>
          <dgm:bulletEnabled val="1"/>
        </dgm:presLayoutVars>
      </dgm:prSet>
      <dgm:spPr/>
      <dgm:t>
        <a:bodyPr/>
        <a:lstStyle/>
        <a:p>
          <a:endParaRPr lang="es-ES"/>
        </a:p>
      </dgm:t>
    </dgm:pt>
    <dgm:pt modelId="{F6C6EF4D-26FC-4910-95E3-EAC1886A7E05}" type="pres">
      <dgm:prSet presAssocID="{4D1BE825-E469-4628-8FB2-67ED5B7B60C9}" presName="sibTrans" presStyleLbl="sibTrans2D1" presStyleIdx="5" presStyleCnt="9"/>
      <dgm:spPr/>
      <dgm:t>
        <a:bodyPr/>
        <a:lstStyle/>
        <a:p>
          <a:endParaRPr lang="es-ES"/>
        </a:p>
      </dgm:t>
    </dgm:pt>
    <dgm:pt modelId="{A59B6BB6-916A-4ABD-BED6-E9B07035ED67}" type="pres">
      <dgm:prSet presAssocID="{68275746-CBC2-40F5-A0E5-BC37CC25A766}" presName="child" presStyleLbl="alignAccFollowNode1" presStyleIdx="5" presStyleCnt="9">
        <dgm:presLayoutVars>
          <dgm:chMax val="0"/>
          <dgm:bulletEnabled val="1"/>
        </dgm:presLayoutVars>
      </dgm:prSet>
      <dgm:spPr/>
      <dgm:t>
        <a:bodyPr/>
        <a:lstStyle/>
        <a:p>
          <a:endParaRPr lang="es-ES"/>
        </a:p>
      </dgm:t>
    </dgm:pt>
    <dgm:pt modelId="{936B735C-67EC-4653-B53A-6E741493EDBB}" type="pres">
      <dgm:prSet presAssocID="{D3B8CAFC-7F5E-4ABC-BF04-6B6C205196F5}" presName="hSp" presStyleCnt="0"/>
      <dgm:spPr/>
    </dgm:pt>
    <dgm:pt modelId="{9F3C08F3-8922-48E4-B5BD-7902C2426628}" type="pres">
      <dgm:prSet presAssocID="{64834200-1A6F-43E9-AEDD-7B318DFCBF08}" presName="vertFlow" presStyleCnt="0"/>
      <dgm:spPr/>
    </dgm:pt>
    <dgm:pt modelId="{FACBC70F-FBE6-4458-B124-7572BCCDE6F4}" type="pres">
      <dgm:prSet presAssocID="{64834200-1A6F-43E9-AEDD-7B318DFCBF08}" presName="header" presStyleLbl="node1" presStyleIdx="2" presStyleCnt="3"/>
      <dgm:spPr/>
      <dgm:t>
        <a:bodyPr/>
        <a:lstStyle/>
        <a:p>
          <a:endParaRPr lang="es-ES"/>
        </a:p>
      </dgm:t>
    </dgm:pt>
    <dgm:pt modelId="{B34DA197-4477-45D5-A96C-426E78BFA3D0}" type="pres">
      <dgm:prSet presAssocID="{804EE7B5-BC3E-42A1-BD19-CFAC258C2B37}" presName="parTrans" presStyleLbl="sibTrans2D1" presStyleIdx="6" presStyleCnt="9"/>
      <dgm:spPr/>
      <dgm:t>
        <a:bodyPr/>
        <a:lstStyle/>
        <a:p>
          <a:endParaRPr lang="es-ES"/>
        </a:p>
      </dgm:t>
    </dgm:pt>
    <dgm:pt modelId="{46618F43-2233-46BE-91F8-685FFF6C9EA6}" type="pres">
      <dgm:prSet presAssocID="{DC123F74-ED2F-4871-B2D3-0DCBB27CEE08}" presName="child" presStyleLbl="alignAccFollowNode1" presStyleIdx="6" presStyleCnt="9">
        <dgm:presLayoutVars>
          <dgm:chMax val="0"/>
          <dgm:bulletEnabled val="1"/>
        </dgm:presLayoutVars>
      </dgm:prSet>
      <dgm:spPr/>
      <dgm:t>
        <a:bodyPr/>
        <a:lstStyle/>
        <a:p>
          <a:endParaRPr lang="es-ES"/>
        </a:p>
      </dgm:t>
    </dgm:pt>
    <dgm:pt modelId="{42DF92EA-D64F-40DD-A95C-50524D4A4BF2}" type="pres">
      <dgm:prSet presAssocID="{BE1C4162-60E8-469A-A493-FE8B12D2ADF9}" presName="sibTrans" presStyleLbl="sibTrans2D1" presStyleIdx="7" presStyleCnt="9"/>
      <dgm:spPr/>
      <dgm:t>
        <a:bodyPr/>
        <a:lstStyle/>
        <a:p>
          <a:endParaRPr lang="es-ES"/>
        </a:p>
      </dgm:t>
    </dgm:pt>
    <dgm:pt modelId="{F0523692-45E7-40DB-92EB-310B1C777140}" type="pres">
      <dgm:prSet presAssocID="{FF432A5F-11F7-46FF-B790-7F9388E2286A}" presName="child" presStyleLbl="alignAccFollowNode1" presStyleIdx="7" presStyleCnt="9" custScaleY="136290">
        <dgm:presLayoutVars>
          <dgm:chMax val="0"/>
          <dgm:bulletEnabled val="1"/>
        </dgm:presLayoutVars>
      </dgm:prSet>
      <dgm:spPr/>
      <dgm:t>
        <a:bodyPr/>
        <a:lstStyle/>
        <a:p>
          <a:endParaRPr lang="es-ES"/>
        </a:p>
      </dgm:t>
    </dgm:pt>
    <dgm:pt modelId="{AC9FD907-CCE9-40AF-9F00-F54AA9C34072}" type="pres">
      <dgm:prSet presAssocID="{01C38A7B-2C54-4EBD-A0B2-678A065E34AC}" presName="sibTrans" presStyleLbl="sibTrans2D1" presStyleIdx="8" presStyleCnt="9"/>
      <dgm:spPr/>
      <dgm:t>
        <a:bodyPr/>
        <a:lstStyle/>
        <a:p>
          <a:endParaRPr lang="es-ES"/>
        </a:p>
      </dgm:t>
    </dgm:pt>
    <dgm:pt modelId="{085EDA3D-0236-4C23-B06B-D36379538D6C}" type="pres">
      <dgm:prSet presAssocID="{2A8BD6C5-4CA2-43B0-A201-0B5587D4DAAC}" presName="child" presStyleLbl="alignAccFollowNode1" presStyleIdx="8" presStyleCnt="9" custScaleY="162010">
        <dgm:presLayoutVars>
          <dgm:chMax val="0"/>
          <dgm:bulletEnabled val="1"/>
        </dgm:presLayoutVars>
      </dgm:prSet>
      <dgm:spPr/>
      <dgm:t>
        <a:bodyPr/>
        <a:lstStyle/>
        <a:p>
          <a:endParaRPr lang="es-ES"/>
        </a:p>
      </dgm:t>
    </dgm:pt>
  </dgm:ptLst>
  <dgm:cxnLst>
    <dgm:cxn modelId="{0EE64A4A-8D36-4479-BA6F-597ACF3F5C78}" type="presOf" srcId="{68275746-CBC2-40F5-A0E5-BC37CC25A766}" destId="{A59B6BB6-916A-4ABD-BED6-E9B07035ED67}" srcOrd="0" destOrd="0" presId="urn:microsoft.com/office/officeart/2005/8/layout/lProcess1"/>
    <dgm:cxn modelId="{2E66F8D3-857D-44B9-8723-490249B03C72}" type="presOf" srcId="{D7C1551E-6F8B-4F52-93BB-360E2061DAD3}" destId="{EAEA0A96-B3E7-420E-8BAA-3969557F6D6C}" srcOrd="0" destOrd="0" presId="urn:microsoft.com/office/officeart/2005/8/layout/lProcess1"/>
    <dgm:cxn modelId="{98FADFEA-F3A6-4505-873D-06B41D4D9367}" type="presOf" srcId="{065E2DB1-2E39-4378-A248-2104BEB0218B}" destId="{B831F47E-603D-4C72-89E5-D2389CDF9504}" srcOrd="0" destOrd="0" presId="urn:microsoft.com/office/officeart/2005/8/layout/lProcess1"/>
    <dgm:cxn modelId="{6276DDE7-4C27-454A-B6B7-678CF5E1AA34}" type="presOf" srcId="{64834200-1A6F-43E9-AEDD-7B318DFCBF08}" destId="{FACBC70F-FBE6-4458-B124-7572BCCDE6F4}" srcOrd="0" destOrd="0" presId="urn:microsoft.com/office/officeart/2005/8/layout/lProcess1"/>
    <dgm:cxn modelId="{9D255E6A-DB61-412D-BA4E-E657A2562D3C}" type="presOf" srcId="{F2409C53-FC18-4F39-AFE6-09A79D4056CA}" destId="{55074977-7549-4B5B-8904-24B0D40E33F5}" srcOrd="0" destOrd="0" presId="urn:microsoft.com/office/officeart/2005/8/layout/lProcess1"/>
    <dgm:cxn modelId="{69BE69CA-E618-4ED2-B2AD-5AF35E97E791}" srcId="{EB11463B-C536-4DEA-8BE3-46B89849C85A}" destId="{64834200-1A6F-43E9-AEDD-7B318DFCBF08}" srcOrd="2" destOrd="0" parTransId="{41F48E92-C82D-48F7-A965-0159BB81A375}" sibTransId="{C106B64A-A41C-4AC8-BB28-3A1322CF9CF6}"/>
    <dgm:cxn modelId="{913B381C-35C4-41BB-BEE5-91FDD81359CD}" srcId="{D3B8CAFC-7F5E-4ABC-BF04-6B6C205196F5}" destId="{68275746-CBC2-40F5-A0E5-BC37CC25A766}" srcOrd="2" destOrd="0" parTransId="{A98B790A-F9A8-4E84-9A03-29F670485378}" sibTransId="{5DBA3986-677F-43E2-ADC9-9AE46FC13051}"/>
    <dgm:cxn modelId="{E9650AB8-32ED-411E-86B6-981A05238EED}" type="presOf" srcId="{4D1BE825-E469-4628-8FB2-67ED5B7B60C9}" destId="{F6C6EF4D-26FC-4910-95E3-EAC1886A7E05}" srcOrd="0" destOrd="0" presId="urn:microsoft.com/office/officeart/2005/8/layout/lProcess1"/>
    <dgm:cxn modelId="{1073D444-1B10-489E-B50B-D214F2A3D401}" type="presOf" srcId="{01C38A7B-2C54-4EBD-A0B2-678A065E34AC}" destId="{AC9FD907-CCE9-40AF-9F00-F54AA9C34072}" srcOrd="0" destOrd="0" presId="urn:microsoft.com/office/officeart/2005/8/layout/lProcess1"/>
    <dgm:cxn modelId="{E5B82E2D-C68E-4FF7-8699-969A6EE04EE3}" srcId="{F20129CD-46E2-470C-B2D6-A8B2E4F5A680}" destId="{4A715FB8-7BFC-4916-964F-FEA8B92C8252}" srcOrd="2" destOrd="0" parTransId="{B7A120AF-08FD-4D85-A5FF-2BC4A31E2D42}" sibTransId="{373A7084-38D0-49EB-B238-5391C90C8D69}"/>
    <dgm:cxn modelId="{B20824C7-B53C-4FFE-B5D0-C6FD1E585DC7}" srcId="{EB11463B-C536-4DEA-8BE3-46B89849C85A}" destId="{F20129CD-46E2-470C-B2D6-A8B2E4F5A680}" srcOrd="0" destOrd="0" parTransId="{A8EFDE22-B783-4C66-846D-E17A45B2F432}" sibTransId="{D0CC71CC-72F9-4C88-9BEA-5A4C64B31A71}"/>
    <dgm:cxn modelId="{AEEA4C5D-AD82-47E7-8123-82D8E70ED178}" srcId="{64834200-1A6F-43E9-AEDD-7B318DFCBF08}" destId="{DC123F74-ED2F-4871-B2D3-0DCBB27CEE08}" srcOrd="0" destOrd="0" parTransId="{804EE7B5-BC3E-42A1-BD19-CFAC258C2B37}" sibTransId="{BE1C4162-60E8-469A-A493-FE8B12D2ADF9}"/>
    <dgm:cxn modelId="{4791A325-BC57-4561-B139-06E2EF8A7258}" srcId="{F20129CD-46E2-470C-B2D6-A8B2E4F5A680}" destId="{065E2DB1-2E39-4378-A248-2104BEB0218B}" srcOrd="0" destOrd="0" parTransId="{4BD4F1A9-B370-4A13-B2E3-59400B8BD350}" sibTransId="{5A828475-7524-4258-AD24-DED4F9666FEA}"/>
    <dgm:cxn modelId="{265087A4-5A50-4FB4-9624-E1AFFEF693A3}" type="presOf" srcId="{4BD4F1A9-B370-4A13-B2E3-59400B8BD350}" destId="{A7E752FA-F60F-4654-BAFF-FA4A3FB109E3}" srcOrd="0" destOrd="0" presId="urn:microsoft.com/office/officeart/2005/8/layout/lProcess1"/>
    <dgm:cxn modelId="{20E07125-DF05-4AA0-A270-9436307F298C}" type="presOf" srcId="{E4C10417-EC1B-4783-9768-29FE1265A939}" destId="{A83423F5-78A8-4F59-BC8A-8B67114F82C0}" srcOrd="0" destOrd="0" presId="urn:microsoft.com/office/officeart/2005/8/layout/lProcess1"/>
    <dgm:cxn modelId="{3B6A6B4F-8A3F-4F29-AA1D-654389FCAA38}" type="presOf" srcId="{FF432A5F-11F7-46FF-B790-7F9388E2286A}" destId="{F0523692-45E7-40DB-92EB-310B1C777140}" srcOrd="0" destOrd="0" presId="urn:microsoft.com/office/officeart/2005/8/layout/lProcess1"/>
    <dgm:cxn modelId="{A16FB155-49CD-4368-91D7-7C7C8B66B59C}" type="presOf" srcId="{804EE7B5-BC3E-42A1-BD19-CFAC258C2B37}" destId="{B34DA197-4477-45D5-A96C-426E78BFA3D0}" srcOrd="0" destOrd="0" presId="urn:microsoft.com/office/officeart/2005/8/layout/lProcess1"/>
    <dgm:cxn modelId="{FC263B64-1BFE-4002-91D5-99DDB5C20D9D}" type="presOf" srcId="{1BE37890-189D-4783-88D1-EA7A2A881C6D}" destId="{281DFA89-6A06-4410-A2F8-2F4E35B1446E}" srcOrd="0" destOrd="0" presId="urn:microsoft.com/office/officeart/2005/8/layout/lProcess1"/>
    <dgm:cxn modelId="{025EBFA7-164A-4D90-9962-242F141157A8}" type="presOf" srcId="{2A8BD6C5-4CA2-43B0-A201-0B5587D4DAAC}" destId="{085EDA3D-0236-4C23-B06B-D36379538D6C}" srcOrd="0" destOrd="0" presId="urn:microsoft.com/office/officeart/2005/8/layout/lProcess1"/>
    <dgm:cxn modelId="{48399F08-A87B-410F-8767-6DD2A347874C}" type="presOf" srcId="{DC123F74-ED2F-4871-B2D3-0DCBB27CEE08}" destId="{46618F43-2233-46BE-91F8-685FFF6C9EA6}" srcOrd="0" destOrd="0" presId="urn:microsoft.com/office/officeart/2005/8/layout/lProcess1"/>
    <dgm:cxn modelId="{756F4692-C401-4C3F-8031-80FB6970CEB4}" type="presOf" srcId="{BE1C4162-60E8-469A-A493-FE8B12D2ADF9}" destId="{42DF92EA-D64F-40DD-A95C-50524D4A4BF2}" srcOrd="0" destOrd="0" presId="urn:microsoft.com/office/officeart/2005/8/layout/lProcess1"/>
    <dgm:cxn modelId="{C1DCBDA3-EFA7-4947-A816-24AF3AF688E9}" type="presOf" srcId="{4426B03D-F013-4049-877D-4D198719A012}" destId="{60221A03-44FD-4397-B86A-F910909D1960}" srcOrd="0" destOrd="0" presId="urn:microsoft.com/office/officeart/2005/8/layout/lProcess1"/>
    <dgm:cxn modelId="{01EFBF51-AE09-40C6-B43B-A3E8B3E0EC45}" type="presOf" srcId="{D3B8CAFC-7F5E-4ABC-BF04-6B6C205196F5}" destId="{4EFD470B-2D7D-4C90-9027-E3D022A32D4C}" srcOrd="0" destOrd="0" presId="urn:microsoft.com/office/officeart/2005/8/layout/lProcess1"/>
    <dgm:cxn modelId="{1CDF7EE0-9A25-4902-8C34-EBACDE5EDCFD}" srcId="{EB11463B-C536-4DEA-8BE3-46B89849C85A}" destId="{D3B8CAFC-7F5E-4ABC-BF04-6B6C205196F5}" srcOrd="1" destOrd="0" parTransId="{7A178096-F34D-4160-A590-2EDEF5549465}" sibTransId="{1E5790A2-71A5-4077-9433-C4AC42D3359E}"/>
    <dgm:cxn modelId="{B28839E1-C990-4961-9B62-CDA206D42612}" type="presOf" srcId="{F20129CD-46E2-470C-B2D6-A8B2E4F5A680}" destId="{713FF545-BE73-477B-B7CB-BF6F4F9F22EC}" srcOrd="0" destOrd="0" presId="urn:microsoft.com/office/officeart/2005/8/layout/lProcess1"/>
    <dgm:cxn modelId="{3283D377-8916-47B2-86C2-D229B8062E0A}" type="presOf" srcId="{6C9F96CC-6D5C-476F-B84F-7685FC70E5D3}" destId="{ADFCEDDD-C669-4DF4-A9C0-C3BD47984838}" srcOrd="0" destOrd="0" presId="urn:microsoft.com/office/officeart/2005/8/layout/lProcess1"/>
    <dgm:cxn modelId="{F17E1C7C-A6CA-4AB6-9D4C-5F4DF34F20F9}" type="presOf" srcId="{5A828475-7524-4258-AD24-DED4F9666FEA}" destId="{3B0F2119-3A74-43E5-A62B-DCC62109B964}" srcOrd="0" destOrd="0" presId="urn:microsoft.com/office/officeart/2005/8/layout/lProcess1"/>
    <dgm:cxn modelId="{50555ED7-BBD7-478A-9203-B44C85513C9A}" type="presOf" srcId="{4A715FB8-7BFC-4916-964F-FEA8B92C8252}" destId="{FBEA1D0C-8D6B-4A93-9BD1-39065339E22E}" srcOrd="0" destOrd="0" presId="urn:microsoft.com/office/officeart/2005/8/layout/lProcess1"/>
    <dgm:cxn modelId="{90FD6E46-60EB-4DBB-8E8E-43EAC29B975D}" srcId="{F20129CD-46E2-470C-B2D6-A8B2E4F5A680}" destId="{F2409C53-FC18-4F39-AFE6-09A79D4056CA}" srcOrd="1" destOrd="0" parTransId="{C9785EF7-67A8-464C-92EC-EDC40547B01D}" sibTransId="{D7C1551E-6F8B-4F52-93BB-360E2061DAD3}"/>
    <dgm:cxn modelId="{086B5F18-3477-4455-B50A-E785681A76CF}" srcId="{64834200-1A6F-43E9-AEDD-7B318DFCBF08}" destId="{2A8BD6C5-4CA2-43B0-A201-0B5587D4DAAC}" srcOrd="2" destOrd="0" parTransId="{3368E1A3-E818-4E32-A225-EE16BF84061D}" sibTransId="{80DE6B6B-DAB8-4748-95C5-737D331FFA54}"/>
    <dgm:cxn modelId="{21C87912-ECBD-4642-943E-404893AB04B8}" srcId="{D3B8CAFC-7F5E-4ABC-BF04-6B6C205196F5}" destId="{6C9F96CC-6D5C-476F-B84F-7685FC70E5D3}" srcOrd="0" destOrd="0" parTransId="{4426B03D-F013-4049-877D-4D198719A012}" sibTransId="{E4C10417-EC1B-4783-9768-29FE1265A939}"/>
    <dgm:cxn modelId="{CDF076CD-195B-44DB-A00F-778B4F021EBA}" srcId="{D3B8CAFC-7F5E-4ABC-BF04-6B6C205196F5}" destId="{1BE37890-189D-4783-88D1-EA7A2A881C6D}" srcOrd="1" destOrd="0" parTransId="{F61070F5-3F1C-4DEE-811C-CAD1EB291E5F}" sibTransId="{4D1BE825-E469-4628-8FB2-67ED5B7B60C9}"/>
    <dgm:cxn modelId="{76B9477D-F976-42B0-9E4D-526161C9B6A2}" srcId="{64834200-1A6F-43E9-AEDD-7B318DFCBF08}" destId="{FF432A5F-11F7-46FF-B790-7F9388E2286A}" srcOrd="1" destOrd="0" parTransId="{6450B009-FF68-4275-9244-A9F42DC56BD2}" sibTransId="{01C38A7B-2C54-4EBD-A0B2-678A065E34AC}"/>
    <dgm:cxn modelId="{DC010F98-57A6-46E9-9F8D-61637851011F}" type="presOf" srcId="{EB11463B-C536-4DEA-8BE3-46B89849C85A}" destId="{30BA4B0B-EFAE-4A01-B76D-6330E18C4685}" srcOrd="0" destOrd="0" presId="urn:microsoft.com/office/officeart/2005/8/layout/lProcess1"/>
    <dgm:cxn modelId="{1F615957-F41E-40B0-A1C0-F4D77ED021E6}" type="presParOf" srcId="{30BA4B0B-EFAE-4A01-B76D-6330E18C4685}" destId="{68A0EA35-8CCA-4DA6-8E2F-80CB7CCAB6E2}" srcOrd="0" destOrd="0" presId="urn:microsoft.com/office/officeart/2005/8/layout/lProcess1"/>
    <dgm:cxn modelId="{204E806F-D2A9-4630-BE0F-6EFA039F99A4}" type="presParOf" srcId="{68A0EA35-8CCA-4DA6-8E2F-80CB7CCAB6E2}" destId="{713FF545-BE73-477B-B7CB-BF6F4F9F22EC}" srcOrd="0" destOrd="0" presId="urn:microsoft.com/office/officeart/2005/8/layout/lProcess1"/>
    <dgm:cxn modelId="{54170EEB-9270-475E-9BED-D6A2A87463B1}" type="presParOf" srcId="{68A0EA35-8CCA-4DA6-8E2F-80CB7CCAB6E2}" destId="{A7E752FA-F60F-4654-BAFF-FA4A3FB109E3}" srcOrd="1" destOrd="0" presId="urn:microsoft.com/office/officeart/2005/8/layout/lProcess1"/>
    <dgm:cxn modelId="{3CE2B65B-3241-43A6-BD93-ED6B8223B8A5}" type="presParOf" srcId="{68A0EA35-8CCA-4DA6-8E2F-80CB7CCAB6E2}" destId="{B831F47E-603D-4C72-89E5-D2389CDF9504}" srcOrd="2" destOrd="0" presId="urn:microsoft.com/office/officeart/2005/8/layout/lProcess1"/>
    <dgm:cxn modelId="{AD52E0F3-7BC4-414B-BFD8-7F0ED4C09FD1}" type="presParOf" srcId="{68A0EA35-8CCA-4DA6-8E2F-80CB7CCAB6E2}" destId="{3B0F2119-3A74-43E5-A62B-DCC62109B964}" srcOrd="3" destOrd="0" presId="urn:microsoft.com/office/officeart/2005/8/layout/lProcess1"/>
    <dgm:cxn modelId="{02F89B05-67CF-46C1-A2D5-53B515205530}" type="presParOf" srcId="{68A0EA35-8CCA-4DA6-8E2F-80CB7CCAB6E2}" destId="{55074977-7549-4B5B-8904-24B0D40E33F5}" srcOrd="4" destOrd="0" presId="urn:microsoft.com/office/officeart/2005/8/layout/lProcess1"/>
    <dgm:cxn modelId="{3E198984-B2FB-47AE-99E8-B74899EB7A00}" type="presParOf" srcId="{68A0EA35-8CCA-4DA6-8E2F-80CB7CCAB6E2}" destId="{EAEA0A96-B3E7-420E-8BAA-3969557F6D6C}" srcOrd="5" destOrd="0" presId="urn:microsoft.com/office/officeart/2005/8/layout/lProcess1"/>
    <dgm:cxn modelId="{4644D864-16C3-4C18-9377-FE29DBEAC920}" type="presParOf" srcId="{68A0EA35-8CCA-4DA6-8E2F-80CB7CCAB6E2}" destId="{FBEA1D0C-8D6B-4A93-9BD1-39065339E22E}" srcOrd="6" destOrd="0" presId="urn:microsoft.com/office/officeart/2005/8/layout/lProcess1"/>
    <dgm:cxn modelId="{1BEBA0BD-1DA2-4F97-B3CC-E69A9402CBC1}" type="presParOf" srcId="{30BA4B0B-EFAE-4A01-B76D-6330E18C4685}" destId="{8DD5F878-D97B-490B-A0AF-2E0D165DDD2C}" srcOrd="1" destOrd="0" presId="urn:microsoft.com/office/officeart/2005/8/layout/lProcess1"/>
    <dgm:cxn modelId="{EE7DE636-1320-49B7-B831-320092441439}" type="presParOf" srcId="{30BA4B0B-EFAE-4A01-B76D-6330E18C4685}" destId="{77B0CA9B-815D-4260-87EF-40F95E1FB217}" srcOrd="2" destOrd="0" presId="urn:microsoft.com/office/officeart/2005/8/layout/lProcess1"/>
    <dgm:cxn modelId="{76C17CA1-20E1-419D-B85C-B1522A98048C}" type="presParOf" srcId="{77B0CA9B-815D-4260-87EF-40F95E1FB217}" destId="{4EFD470B-2D7D-4C90-9027-E3D022A32D4C}" srcOrd="0" destOrd="0" presId="urn:microsoft.com/office/officeart/2005/8/layout/lProcess1"/>
    <dgm:cxn modelId="{5AEC157D-D8AC-4816-A52D-864B1E8D4094}" type="presParOf" srcId="{77B0CA9B-815D-4260-87EF-40F95E1FB217}" destId="{60221A03-44FD-4397-B86A-F910909D1960}" srcOrd="1" destOrd="0" presId="urn:microsoft.com/office/officeart/2005/8/layout/lProcess1"/>
    <dgm:cxn modelId="{A4460699-A3BD-48CF-BF97-FE1A02485517}" type="presParOf" srcId="{77B0CA9B-815D-4260-87EF-40F95E1FB217}" destId="{ADFCEDDD-C669-4DF4-A9C0-C3BD47984838}" srcOrd="2" destOrd="0" presId="urn:microsoft.com/office/officeart/2005/8/layout/lProcess1"/>
    <dgm:cxn modelId="{82E79776-2FFE-41F6-902C-2BFC6A21297B}" type="presParOf" srcId="{77B0CA9B-815D-4260-87EF-40F95E1FB217}" destId="{A83423F5-78A8-4F59-BC8A-8B67114F82C0}" srcOrd="3" destOrd="0" presId="urn:microsoft.com/office/officeart/2005/8/layout/lProcess1"/>
    <dgm:cxn modelId="{0E8182E9-936E-4ACC-BDEB-7D488C82909D}" type="presParOf" srcId="{77B0CA9B-815D-4260-87EF-40F95E1FB217}" destId="{281DFA89-6A06-4410-A2F8-2F4E35B1446E}" srcOrd="4" destOrd="0" presId="urn:microsoft.com/office/officeart/2005/8/layout/lProcess1"/>
    <dgm:cxn modelId="{B6E5D571-B6EF-4188-A6EA-660D5B30262B}" type="presParOf" srcId="{77B0CA9B-815D-4260-87EF-40F95E1FB217}" destId="{F6C6EF4D-26FC-4910-95E3-EAC1886A7E05}" srcOrd="5" destOrd="0" presId="urn:microsoft.com/office/officeart/2005/8/layout/lProcess1"/>
    <dgm:cxn modelId="{B850D371-0D1F-4F78-A679-93DE9A28D3C4}" type="presParOf" srcId="{77B0CA9B-815D-4260-87EF-40F95E1FB217}" destId="{A59B6BB6-916A-4ABD-BED6-E9B07035ED67}" srcOrd="6" destOrd="0" presId="urn:microsoft.com/office/officeart/2005/8/layout/lProcess1"/>
    <dgm:cxn modelId="{99645CFE-F034-4B61-8007-A2696EF67760}" type="presParOf" srcId="{30BA4B0B-EFAE-4A01-B76D-6330E18C4685}" destId="{936B735C-67EC-4653-B53A-6E741493EDBB}" srcOrd="3" destOrd="0" presId="urn:microsoft.com/office/officeart/2005/8/layout/lProcess1"/>
    <dgm:cxn modelId="{A6F24EE6-6F3E-463D-8EC0-5CE693AC752C}" type="presParOf" srcId="{30BA4B0B-EFAE-4A01-B76D-6330E18C4685}" destId="{9F3C08F3-8922-48E4-B5BD-7902C2426628}" srcOrd="4" destOrd="0" presId="urn:microsoft.com/office/officeart/2005/8/layout/lProcess1"/>
    <dgm:cxn modelId="{BEF256B3-898A-438A-968C-F8130933B7F4}" type="presParOf" srcId="{9F3C08F3-8922-48E4-B5BD-7902C2426628}" destId="{FACBC70F-FBE6-4458-B124-7572BCCDE6F4}" srcOrd="0" destOrd="0" presId="urn:microsoft.com/office/officeart/2005/8/layout/lProcess1"/>
    <dgm:cxn modelId="{02BC971F-151C-46EC-8A50-ACE939BE66DB}" type="presParOf" srcId="{9F3C08F3-8922-48E4-B5BD-7902C2426628}" destId="{B34DA197-4477-45D5-A96C-426E78BFA3D0}" srcOrd="1" destOrd="0" presId="urn:microsoft.com/office/officeart/2005/8/layout/lProcess1"/>
    <dgm:cxn modelId="{5736CE14-1206-4657-AD46-5DDD00319E88}" type="presParOf" srcId="{9F3C08F3-8922-48E4-B5BD-7902C2426628}" destId="{46618F43-2233-46BE-91F8-685FFF6C9EA6}" srcOrd="2" destOrd="0" presId="urn:microsoft.com/office/officeart/2005/8/layout/lProcess1"/>
    <dgm:cxn modelId="{6A139F3D-28E3-4265-BCED-D9A9477E5222}" type="presParOf" srcId="{9F3C08F3-8922-48E4-B5BD-7902C2426628}" destId="{42DF92EA-D64F-40DD-A95C-50524D4A4BF2}" srcOrd="3" destOrd="0" presId="urn:microsoft.com/office/officeart/2005/8/layout/lProcess1"/>
    <dgm:cxn modelId="{84EC5BBD-FBCD-429A-9D8E-12856B3D2328}" type="presParOf" srcId="{9F3C08F3-8922-48E4-B5BD-7902C2426628}" destId="{F0523692-45E7-40DB-92EB-310B1C777140}" srcOrd="4" destOrd="0" presId="urn:microsoft.com/office/officeart/2005/8/layout/lProcess1"/>
    <dgm:cxn modelId="{952EB61B-64F1-43AB-9F83-FAE2C4D8F91B}" type="presParOf" srcId="{9F3C08F3-8922-48E4-B5BD-7902C2426628}" destId="{AC9FD907-CCE9-40AF-9F00-F54AA9C34072}" srcOrd="5" destOrd="0" presId="urn:microsoft.com/office/officeart/2005/8/layout/lProcess1"/>
    <dgm:cxn modelId="{152B6BB8-FFC0-4E06-B78B-2CA3825E9E9F}" type="presParOf" srcId="{9F3C08F3-8922-48E4-B5BD-7902C2426628}" destId="{085EDA3D-0236-4C23-B06B-D36379538D6C}"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FD057D-DA26-48AB-A523-23EEECF5B22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F8117552-FCCC-427F-9674-AF52EC87EA8D}">
      <dgm:prSet phldrT="[Texto]" custT="1"/>
      <dgm:spPr/>
      <dgm:t>
        <a:bodyPr/>
        <a:lstStyle/>
        <a:p>
          <a:r>
            <a:rPr lang="es-ES" sz="2400" dirty="0">
              <a:latin typeface="Times New Roman" panose="02020603050405020304" pitchFamily="18" charset="0"/>
              <a:cs typeface="Times New Roman" panose="02020603050405020304" pitchFamily="18" charset="0"/>
            </a:rPr>
            <a:t>Se identifica los clientes de la empresa, según las necesidades y expectativas, además permite conocer las actividades y ordenarlas de forma coherente </a:t>
          </a:r>
        </a:p>
      </dgm:t>
    </dgm:pt>
    <dgm:pt modelId="{8A8A43C8-3CFD-42AA-8A55-E2E387EC28EA}" type="parTrans" cxnId="{EC4402B0-5C6E-406A-8D62-E48A2B588B9C}">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FD6C26DC-4976-47DA-B48F-08BD48E0E135}" type="sibTrans" cxnId="{EC4402B0-5C6E-406A-8D62-E48A2B588B9C}">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D30EB331-800E-48AA-8CBC-188B6EF05A8D}">
      <dgm:prSet phldrT="[Texto]" custT="1"/>
      <dgm:spPr/>
      <dgm:t>
        <a:bodyPr/>
        <a:lstStyle/>
        <a:p>
          <a:r>
            <a:rPr lang="es-ES" sz="2400">
              <a:latin typeface="Times New Roman" panose="02020603050405020304" pitchFamily="18" charset="0"/>
              <a:cs typeface="Times New Roman" panose="02020603050405020304" pitchFamily="18" charset="0"/>
            </a:rPr>
            <a:t>La misión y visión están orientadas a los objetivos y estrategias de la empresa, y las actividades están representadas por medio de gráficos</a:t>
          </a:r>
          <a:endParaRPr lang="es-ES" sz="2400" dirty="0">
            <a:latin typeface="Times New Roman" panose="02020603050405020304" pitchFamily="18" charset="0"/>
            <a:cs typeface="Times New Roman" panose="02020603050405020304" pitchFamily="18" charset="0"/>
          </a:endParaRPr>
        </a:p>
      </dgm:t>
    </dgm:pt>
    <dgm:pt modelId="{3560F5D2-6DA4-4C26-88F1-4375D924FEC7}" type="parTrans" cxnId="{A7005A5E-022B-4525-94E1-24DEEEE7C163}">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2F716A60-8BAC-4CC6-920F-6C6E2F2D076E}" type="sibTrans" cxnId="{A7005A5E-022B-4525-94E1-24DEEEE7C163}">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F1BA7366-328D-4B16-916D-78DC092A776E}">
      <dgm:prSet phldrT="[Texto]" custT="1"/>
      <dgm:spPr/>
      <dgm:t>
        <a:bodyPr/>
        <a:lstStyle/>
        <a:p>
          <a:r>
            <a:rPr lang="es-ES" sz="2400">
              <a:latin typeface="Times New Roman" panose="02020603050405020304" pitchFamily="18" charset="0"/>
              <a:cs typeface="Times New Roman" panose="02020603050405020304" pitchFamily="18" charset="0"/>
            </a:rPr>
            <a:t>Los procesos son controlados por un responsable, se mide la satisfacción del cliente por medio de métodos y objetivos</a:t>
          </a:r>
          <a:endParaRPr lang="es-ES" sz="2400" dirty="0">
            <a:latin typeface="Times New Roman" panose="02020603050405020304" pitchFamily="18" charset="0"/>
            <a:cs typeface="Times New Roman" panose="02020603050405020304" pitchFamily="18" charset="0"/>
          </a:endParaRPr>
        </a:p>
      </dgm:t>
    </dgm:pt>
    <dgm:pt modelId="{8ECD7FF6-6F17-47A8-9367-0F066B618EB4}" type="parTrans" cxnId="{60538993-4486-4B11-8CB6-4B4AF3768C80}">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BEAAF3F8-ACFE-4AA0-9D98-06C238A3A8AE}" type="sibTrans" cxnId="{60538993-4486-4B11-8CB6-4B4AF3768C80}">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99AD964A-4647-40AA-95FD-991E407A5EB8}" type="pres">
      <dgm:prSet presAssocID="{7FFD057D-DA26-48AB-A523-23EEECF5B22D}" presName="linear" presStyleCnt="0">
        <dgm:presLayoutVars>
          <dgm:dir/>
          <dgm:animLvl val="lvl"/>
          <dgm:resizeHandles val="exact"/>
        </dgm:presLayoutVars>
      </dgm:prSet>
      <dgm:spPr/>
      <dgm:t>
        <a:bodyPr/>
        <a:lstStyle/>
        <a:p>
          <a:endParaRPr lang="es-ES"/>
        </a:p>
      </dgm:t>
    </dgm:pt>
    <dgm:pt modelId="{DD394EB9-4A75-4B53-AAE4-CB09C075FE56}" type="pres">
      <dgm:prSet presAssocID="{F8117552-FCCC-427F-9674-AF52EC87EA8D}" presName="parentLin" presStyleCnt="0"/>
      <dgm:spPr/>
    </dgm:pt>
    <dgm:pt modelId="{B538CB9E-8815-4000-B7A0-FDF7897D9AB1}" type="pres">
      <dgm:prSet presAssocID="{F8117552-FCCC-427F-9674-AF52EC87EA8D}" presName="parentLeftMargin" presStyleLbl="node1" presStyleIdx="0" presStyleCnt="3"/>
      <dgm:spPr/>
      <dgm:t>
        <a:bodyPr/>
        <a:lstStyle/>
        <a:p>
          <a:endParaRPr lang="es-ES"/>
        </a:p>
      </dgm:t>
    </dgm:pt>
    <dgm:pt modelId="{A9047DB6-04BC-45EC-9C84-F6FB7AA30E16}" type="pres">
      <dgm:prSet presAssocID="{F8117552-FCCC-427F-9674-AF52EC87EA8D}" presName="parentText" presStyleLbl="node1" presStyleIdx="0" presStyleCnt="3" custScaleY="173924">
        <dgm:presLayoutVars>
          <dgm:chMax val="0"/>
          <dgm:bulletEnabled val="1"/>
        </dgm:presLayoutVars>
      </dgm:prSet>
      <dgm:spPr/>
      <dgm:t>
        <a:bodyPr/>
        <a:lstStyle/>
        <a:p>
          <a:endParaRPr lang="es-ES"/>
        </a:p>
      </dgm:t>
    </dgm:pt>
    <dgm:pt modelId="{72BA84F4-E8D9-4BA7-B67E-8852B57C3AB5}" type="pres">
      <dgm:prSet presAssocID="{F8117552-FCCC-427F-9674-AF52EC87EA8D}" presName="negativeSpace" presStyleCnt="0"/>
      <dgm:spPr/>
    </dgm:pt>
    <dgm:pt modelId="{E95F7767-8E1F-4A98-B516-451FB8A2764F}" type="pres">
      <dgm:prSet presAssocID="{F8117552-FCCC-427F-9674-AF52EC87EA8D}" presName="childText" presStyleLbl="conFgAcc1" presStyleIdx="0" presStyleCnt="3">
        <dgm:presLayoutVars>
          <dgm:bulletEnabled val="1"/>
        </dgm:presLayoutVars>
      </dgm:prSet>
      <dgm:spPr/>
    </dgm:pt>
    <dgm:pt modelId="{07FB2AC8-ECA7-4EB1-8E3E-21BD39FF77FF}" type="pres">
      <dgm:prSet presAssocID="{FD6C26DC-4976-47DA-B48F-08BD48E0E135}" presName="spaceBetweenRectangles" presStyleCnt="0"/>
      <dgm:spPr/>
    </dgm:pt>
    <dgm:pt modelId="{AB7B6AD9-BA44-4B25-AC0D-55D5DC12EDC8}" type="pres">
      <dgm:prSet presAssocID="{D30EB331-800E-48AA-8CBC-188B6EF05A8D}" presName="parentLin" presStyleCnt="0"/>
      <dgm:spPr/>
    </dgm:pt>
    <dgm:pt modelId="{E6DA9C2F-4926-4F02-A5E6-EC29F0B9FDCA}" type="pres">
      <dgm:prSet presAssocID="{D30EB331-800E-48AA-8CBC-188B6EF05A8D}" presName="parentLeftMargin" presStyleLbl="node1" presStyleIdx="0" presStyleCnt="3"/>
      <dgm:spPr/>
      <dgm:t>
        <a:bodyPr/>
        <a:lstStyle/>
        <a:p>
          <a:endParaRPr lang="es-ES"/>
        </a:p>
      </dgm:t>
    </dgm:pt>
    <dgm:pt modelId="{7CEB19BB-C28E-48A8-8B5B-61B042BBF654}" type="pres">
      <dgm:prSet presAssocID="{D30EB331-800E-48AA-8CBC-188B6EF05A8D}" presName="parentText" presStyleLbl="node1" presStyleIdx="1" presStyleCnt="3" custScaleY="162966">
        <dgm:presLayoutVars>
          <dgm:chMax val="0"/>
          <dgm:bulletEnabled val="1"/>
        </dgm:presLayoutVars>
      </dgm:prSet>
      <dgm:spPr/>
      <dgm:t>
        <a:bodyPr/>
        <a:lstStyle/>
        <a:p>
          <a:endParaRPr lang="es-ES"/>
        </a:p>
      </dgm:t>
    </dgm:pt>
    <dgm:pt modelId="{EA06BBF3-27FB-4304-9027-2A234E7AF77D}" type="pres">
      <dgm:prSet presAssocID="{D30EB331-800E-48AA-8CBC-188B6EF05A8D}" presName="negativeSpace" presStyleCnt="0"/>
      <dgm:spPr/>
    </dgm:pt>
    <dgm:pt modelId="{08E478CF-FD0A-45DD-B62D-5025DC6EBE44}" type="pres">
      <dgm:prSet presAssocID="{D30EB331-800E-48AA-8CBC-188B6EF05A8D}" presName="childText" presStyleLbl="conFgAcc1" presStyleIdx="1" presStyleCnt="3">
        <dgm:presLayoutVars>
          <dgm:bulletEnabled val="1"/>
        </dgm:presLayoutVars>
      </dgm:prSet>
      <dgm:spPr/>
    </dgm:pt>
    <dgm:pt modelId="{C352DC36-6840-4A3B-BD92-20898561A8B5}" type="pres">
      <dgm:prSet presAssocID="{2F716A60-8BAC-4CC6-920F-6C6E2F2D076E}" presName="spaceBetweenRectangles" presStyleCnt="0"/>
      <dgm:spPr/>
    </dgm:pt>
    <dgm:pt modelId="{D47ED30E-84DF-4633-B778-14E75C9C682F}" type="pres">
      <dgm:prSet presAssocID="{F1BA7366-328D-4B16-916D-78DC092A776E}" presName="parentLin" presStyleCnt="0"/>
      <dgm:spPr/>
    </dgm:pt>
    <dgm:pt modelId="{1CB0B526-F4E4-4E14-B317-0D9782EF86AB}" type="pres">
      <dgm:prSet presAssocID="{F1BA7366-328D-4B16-916D-78DC092A776E}" presName="parentLeftMargin" presStyleLbl="node1" presStyleIdx="1" presStyleCnt="3"/>
      <dgm:spPr/>
      <dgm:t>
        <a:bodyPr/>
        <a:lstStyle/>
        <a:p>
          <a:endParaRPr lang="es-ES"/>
        </a:p>
      </dgm:t>
    </dgm:pt>
    <dgm:pt modelId="{3862A65F-D07C-419F-B462-B554542C3C51}" type="pres">
      <dgm:prSet presAssocID="{F1BA7366-328D-4B16-916D-78DC092A776E}" presName="parentText" presStyleLbl="node1" presStyleIdx="2" presStyleCnt="3" custScaleY="159896">
        <dgm:presLayoutVars>
          <dgm:chMax val="0"/>
          <dgm:bulletEnabled val="1"/>
        </dgm:presLayoutVars>
      </dgm:prSet>
      <dgm:spPr/>
      <dgm:t>
        <a:bodyPr/>
        <a:lstStyle/>
        <a:p>
          <a:endParaRPr lang="es-ES"/>
        </a:p>
      </dgm:t>
    </dgm:pt>
    <dgm:pt modelId="{364BD8D7-1723-42EF-AE9C-B10E0AC717BA}" type="pres">
      <dgm:prSet presAssocID="{F1BA7366-328D-4B16-916D-78DC092A776E}" presName="negativeSpace" presStyleCnt="0"/>
      <dgm:spPr/>
    </dgm:pt>
    <dgm:pt modelId="{DF3574BF-9883-487F-AF44-6606A3E07E4F}" type="pres">
      <dgm:prSet presAssocID="{F1BA7366-328D-4B16-916D-78DC092A776E}" presName="childText" presStyleLbl="conFgAcc1" presStyleIdx="2" presStyleCnt="3">
        <dgm:presLayoutVars>
          <dgm:bulletEnabled val="1"/>
        </dgm:presLayoutVars>
      </dgm:prSet>
      <dgm:spPr/>
    </dgm:pt>
  </dgm:ptLst>
  <dgm:cxnLst>
    <dgm:cxn modelId="{9B424F94-16CC-46B4-95A5-50E109C16D72}" type="presOf" srcId="{F1BA7366-328D-4B16-916D-78DC092A776E}" destId="{3862A65F-D07C-419F-B462-B554542C3C51}" srcOrd="1" destOrd="0" presId="urn:microsoft.com/office/officeart/2005/8/layout/list1"/>
    <dgm:cxn modelId="{7393BD4A-84C4-4769-BA87-9E161FD1C345}" type="presOf" srcId="{F8117552-FCCC-427F-9674-AF52EC87EA8D}" destId="{A9047DB6-04BC-45EC-9C84-F6FB7AA30E16}" srcOrd="1" destOrd="0" presId="urn:microsoft.com/office/officeart/2005/8/layout/list1"/>
    <dgm:cxn modelId="{20BC790E-C2DD-43CF-835B-E56046D939C0}" type="presOf" srcId="{F1BA7366-328D-4B16-916D-78DC092A776E}" destId="{1CB0B526-F4E4-4E14-B317-0D9782EF86AB}" srcOrd="0" destOrd="0" presId="urn:microsoft.com/office/officeart/2005/8/layout/list1"/>
    <dgm:cxn modelId="{51EFB674-2587-4D5B-8F87-DB5CA8712EA0}" type="presOf" srcId="{F8117552-FCCC-427F-9674-AF52EC87EA8D}" destId="{B538CB9E-8815-4000-B7A0-FDF7897D9AB1}" srcOrd="0" destOrd="0" presId="urn:microsoft.com/office/officeart/2005/8/layout/list1"/>
    <dgm:cxn modelId="{EC4402B0-5C6E-406A-8D62-E48A2B588B9C}" srcId="{7FFD057D-DA26-48AB-A523-23EEECF5B22D}" destId="{F8117552-FCCC-427F-9674-AF52EC87EA8D}" srcOrd="0" destOrd="0" parTransId="{8A8A43C8-3CFD-42AA-8A55-E2E387EC28EA}" sibTransId="{FD6C26DC-4976-47DA-B48F-08BD48E0E135}"/>
    <dgm:cxn modelId="{31166DF7-C23C-4AB0-B105-E3437EEC0A9E}" type="presOf" srcId="{D30EB331-800E-48AA-8CBC-188B6EF05A8D}" destId="{E6DA9C2F-4926-4F02-A5E6-EC29F0B9FDCA}" srcOrd="0" destOrd="0" presId="urn:microsoft.com/office/officeart/2005/8/layout/list1"/>
    <dgm:cxn modelId="{A862DE06-7849-4EB1-9A59-84299CB1BC9C}" type="presOf" srcId="{D30EB331-800E-48AA-8CBC-188B6EF05A8D}" destId="{7CEB19BB-C28E-48A8-8B5B-61B042BBF654}" srcOrd="1" destOrd="0" presId="urn:microsoft.com/office/officeart/2005/8/layout/list1"/>
    <dgm:cxn modelId="{8B33521C-B38F-4E7E-8086-FF34845BC55B}" type="presOf" srcId="{7FFD057D-DA26-48AB-A523-23EEECF5B22D}" destId="{99AD964A-4647-40AA-95FD-991E407A5EB8}" srcOrd="0" destOrd="0" presId="urn:microsoft.com/office/officeart/2005/8/layout/list1"/>
    <dgm:cxn modelId="{60538993-4486-4B11-8CB6-4B4AF3768C80}" srcId="{7FFD057D-DA26-48AB-A523-23EEECF5B22D}" destId="{F1BA7366-328D-4B16-916D-78DC092A776E}" srcOrd="2" destOrd="0" parTransId="{8ECD7FF6-6F17-47A8-9367-0F066B618EB4}" sibTransId="{BEAAF3F8-ACFE-4AA0-9D98-06C238A3A8AE}"/>
    <dgm:cxn modelId="{A7005A5E-022B-4525-94E1-24DEEEE7C163}" srcId="{7FFD057D-DA26-48AB-A523-23EEECF5B22D}" destId="{D30EB331-800E-48AA-8CBC-188B6EF05A8D}" srcOrd="1" destOrd="0" parTransId="{3560F5D2-6DA4-4C26-88F1-4375D924FEC7}" sibTransId="{2F716A60-8BAC-4CC6-920F-6C6E2F2D076E}"/>
    <dgm:cxn modelId="{EDDD00B3-9F93-45FB-950A-46C85AC0EBF1}" type="presParOf" srcId="{99AD964A-4647-40AA-95FD-991E407A5EB8}" destId="{DD394EB9-4A75-4B53-AAE4-CB09C075FE56}" srcOrd="0" destOrd="0" presId="urn:microsoft.com/office/officeart/2005/8/layout/list1"/>
    <dgm:cxn modelId="{6AD70CEF-2720-4844-B085-82085CD51C35}" type="presParOf" srcId="{DD394EB9-4A75-4B53-AAE4-CB09C075FE56}" destId="{B538CB9E-8815-4000-B7A0-FDF7897D9AB1}" srcOrd="0" destOrd="0" presId="urn:microsoft.com/office/officeart/2005/8/layout/list1"/>
    <dgm:cxn modelId="{BBD2FE8D-9F21-4B10-98C1-CE3C7ABFA073}" type="presParOf" srcId="{DD394EB9-4A75-4B53-AAE4-CB09C075FE56}" destId="{A9047DB6-04BC-45EC-9C84-F6FB7AA30E16}" srcOrd="1" destOrd="0" presId="urn:microsoft.com/office/officeart/2005/8/layout/list1"/>
    <dgm:cxn modelId="{3BD86984-BBD9-4FE5-8DD2-D3D6E8E9416D}" type="presParOf" srcId="{99AD964A-4647-40AA-95FD-991E407A5EB8}" destId="{72BA84F4-E8D9-4BA7-B67E-8852B57C3AB5}" srcOrd="1" destOrd="0" presId="urn:microsoft.com/office/officeart/2005/8/layout/list1"/>
    <dgm:cxn modelId="{7AF87183-4AED-4592-B1CA-3E7DB42EEE1E}" type="presParOf" srcId="{99AD964A-4647-40AA-95FD-991E407A5EB8}" destId="{E95F7767-8E1F-4A98-B516-451FB8A2764F}" srcOrd="2" destOrd="0" presId="urn:microsoft.com/office/officeart/2005/8/layout/list1"/>
    <dgm:cxn modelId="{0E3493D1-B4B7-48BC-A7F4-444DF9937582}" type="presParOf" srcId="{99AD964A-4647-40AA-95FD-991E407A5EB8}" destId="{07FB2AC8-ECA7-4EB1-8E3E-21BD39FF77FF}" srcOrd="3" destOrd="0" presId="urn:microsoft.com/office/officeart/2005/8/layout/list1"/>
    <dgm:cxn modelId="{259C0806-514C-42BD-A539-400BD8E8BB48}" type="presParOf" srcId="{99AD964A-4647-40AA-95FD-991E407A5EB8}" destId="{AB7B6AD9-BA44-4B25-AC0D-55D5DC12EDC8}" srcOrd="4" destOrd="0" presId="urn:microsoft.com/office/officeart/2005/8/layout/list1"/>
    <dgm:cxn modelId="{6911DE9F-4C8E-4EC8-A03E-98D9A1856993}" type="presParOf" srcId="{AB7B6AD9-BA44-4B25-AC0D-55D5DC12EDC8}" destId="{E6DA9C2F-4926-4F02-A5E6-EC29F0B9FDCA}" srcOrd="0" destOrd="0" presId="urn:microsoft.com/office/officeart/2005/8/layout/list1"/>
    <dgm:cxn modelId="{E87E4BD0-E9C0-46BA-A383-A0306F8B2DA3}" type="presParOf" srcId="{AB7B6AD9-BA44-4B25-AC0D-55D5DC12EDC8}" destId="{7CEB19BB-C28E-48A8-8B5B-61B042BBF654}" srcOrd="1" destOrd="0" presId="urn:microsoft.com/office/officeart/2005/8/layout/list1"/>
    <dgm:cxn modelId="{1D361EE3-2042-4041-9107-3CBAB6ACFDCA}" type="presParOf" srcId="{99AD964A-4647-40AA-95FD-991E407A5EB8}" destId="{EA06BBF3-27FB-4304-9027-2A234E7AF77D}" srcOrd="5" destOrd="0" presId="urn:microsoft.com/office/officeart/2005/8/layout/list1"/>
    <dgm:cxn modelId="{60A5F8D5-F7C5-4D8D-AECA-BB0EE6967C60}" type="presParOf" srcId="{99AD964A-4647-40AA-95FD-991E407A5EB8}" destId="{08E478CF-FD0A-45DD-B62D-5025DC6EBE44}" srcOrd="6" destOrd="0" presId="urn:microsoft.com/office/officeart/2005/8/layout/list1"/>
    <dgm:cxn modelId="{48F91DE1-44B9-476A-AE46-8CD57B9886B8}" type="presParOf" srcId="{99AD964A-4647-40AA-95FD-991E407A5EB8}" destId="{C352DC36-6840-4A3B-BD92-20898561A8B5}" srcOrd="7" destOrd="0" presId="urn:microsoft.com/office/officeart/2005/8/layout/list1"/>
    <dgm:cxn modelId="{0B21DB99-21E0-4575-9595-11EE5D0385B5}" type="presParOf" srcId="{99AD964A-4647-40AA-95FD-991E407A5EB8}" destId="{D47ED30E-84DF-4633-B778-14E75C9C682F}" srcOrd="8" destOrd="0" presId="urn:microsoft.com/office/officeart/2005/8/layout/list1"/>
    <dgm:cxn modelId="{3C67F7A5-3273-4530-94CD-AE50E12371FA}" type="presParOf" srcId="{D47ED30E-84DF-4633-B778-14E75C9C682F}" destId="{1CB0B526-F4E4-4E14-B317-0D9782EF86AB}" srcOrd="0" destOrd="0" presId="urn:microsoft.com/office/officeart/2005/8/layout/list1"/>
    <dgm:cxn modelId="{501BA9FC-BD7E-497A-A0EB-3A4C72AA0FBA}" type="presParOf" srcId="{D47ED30E-84DF-4633-B778-14E75C9C682F}" destId="{3862A65F-D07C-419F-B462-B554542C3C51}" srcOrd="1" destOrd="0" presId="urn:microsoft.com/office/officeart/2005/8/layout/list1"/>
    <dgm:cxn modelId="{4090EEE2-1048-44D4-A8AA-0909AD0FD85C}" type="presParOf" srcId="{99AD964A-4647-40AA-95FD-991E407A5EB8}" destId="{364BD8D7-1723-42EF-AE9C-B10E0AC717BA}" srcOrd="9" destOrd="0" presId="urn:microsoft.com/office/officeart/2005/8/layout/list1"/>
    <dgm:cxn modelId="{D5AF49F1-5555-48A0-8806-2A4FF62CDBC8}" type="presParOf" srcId="{99AD964A-4647-40AA-95FD-991E407A5EB8}" destId="{DF3574BF-9883-487F-AF44-6606A3E07E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ED7BBC-22E9-4F0B-87F1-326CC0FD21C9}"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s-ES"/>
        </a:p>
      </dgm:t>
    </dgm:pt>
    <dgm:pt modelId="{2BA193DB-D90A-4A52-9232-B32C6AA09023}">
      <dgm:prSet phldrT="[Texto]" custT="1"/>
      <dgm:spPr/>
      <dgm:t>
        <a:bodyPr/>
        <a:lstStyle/>
        <a:p>
          <a:r>
            <a:rPr lang="es-ES" sz="2800">
              <a:latin typeface="Times New Roman" panose="02020603050405020304" pitchFamily="18" charset="0"/>
              <a:cs typeface="Times New Roman" panose="02020603050405020304" pitchFamily="18" charset="0"/>
            </a:rPr>
            <a:t>¿Qué es Proceso?</a:t>
          </a:r>
          <a:endParaRPr lang="es-ES" sz="2800" dirty="0">
            <a:latin typeface="Times New Roman" panose="02020603050405020304" pitchFamily="18" charset="0"/>
            <a:cs typeface="Times New Roman" panose="02020603050405020304" pitchFamily="18" charset="0"/>
          </a:endParaRPr>
        </a:p>
      </dgm:t>
    </dgm:pt>
    <dgm:pt modelId="{597087B1-DB27-470A-852E-F1CB142C27C5}" type="parTrans" cxnId="{197A12FC-DCA9-40CE-AF5D-6E74AA1F0247}">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DD8C51DE-A638-4A31-BF4E-5BC7C3B76975}" type="sibTrans" cxnId="{197A12FC-DCA9-40CE-AF5D-6E74AA1F0247}">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E8AEA7FB-66D4-4F0A-9D1E-9D1A83D17974}">
      <dgm:prSet phldrT="[Texto]" custT="1"/>
      <dgm:spPr/>
      <dgm:t>
        <a:bodyPr/>
        <a:lstStyle/>
        <a:p>
          <a:r>
            <a:rPr lang="es-ES" sz="2400">
              <a:latin typeface="Times New Roman" panose="02020603050405020304" pitchFamily="18" charset="0"/>
              <a:cs typeface="Times New Roman" panose="02020603050405020304" pitchFamily="18" charset="0"/>
            </a:rPr>
            <a:t>“Es una secuencia ordenada de actividades cuyo producto final tienen un valor intrínseco para el usuario o cliente” (Peréz,2010)</a:t>
          </a:r>
          <a:endParaRPr lang="es-ES" sz="2400" dirty="0">
            <a:latin typeface="Times New Roman" panose="02020603050405020304" pitchFamily="18" charset="0"/>
            <a:cs typeface="Times New Roman" panose="02020603050405020304" pitchFamily="18" charset="0"/>
          </a:endParaRPr>
        </a:p>
      </dgm:t>
    </dgm:pt>
    <dgm:pt modelId="{55C73C2B-75CB-48A2-88C8-AD4C6527F1AF}" type="parTrans" cxnId="{406EF971-FFC2-4DEE-94C5-27466B3A8257}">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7867A46D-C4C9-4F3F-925F-F814CE2E3842}" type="sibTrans" cxnId="{406EF971-FFC2-4DEE-94C5-27466B3A8257}">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4606830B-5D2A-42DA-9AEA-5065AA7A42B0}">
      <dgm:prSet phldrT="[Texto]" custT="1"/>
      <dgm:spPr/>
      <dgm:t>
        <a:bodyPr/>
        <a:lstStyle/>
        <a:p>
          <a:r>
            <a:rPr lang="es-ES" sz="3200">
              <a:latin typeface="Times New Roman" panose="02020603050405020304" pitchFamily="18" charset="0"/>
              <a:cs typeface="Times New Roman" panose="02020603050405020304" pitchFamily="18" charset="0"/>
            </a:rPr>
            <a:t>Elementos del Proceso</a:t>
          </a:r>
          <a:endParaRPr lang="es-ES" sz="3200" dirty="0">
            <a:latin typeface="Times New Roman" panose="02020603050405020304" pitchFamily="18" charset="0"/>
            <a:cs typeface="Times New Roman" panose="02020603050405020304" pitchFamily="18" charset="0"/>
          </a:endParaRPr>
        </a:p>
      </dgm:t>
    </dgm:pt>
    <dgm:pt modelId="{68BA99C0-A863-4ED8-9769-A10109AEC536}" type="parTrans" cxnId="{6E6F3EDA-EDEA-4150-B1D1-8A9E6CD47F4B}">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A405707C-AFDD-4C25-9D61-4328302FA927}" type="sibTrans" cxnId="{6E6F3EDA-EDEA-4150-B1D1-8A9E6CD47F4B}">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368F13F3-CE82-4E6E-AF12-07054ACE4A96}">
      <dgm:prSet phldrT="[Texto]" custT="1"/>
      <dgm:spPr/>
      <dgm:t>
        <a:bodyPr/>
        <a:lstStyle/>
        <a:p>
          <a:r>
            <a:rPr lang="es-ES" sz="2400">
              <a:latin typeface="Times New Roman" panose="02020603050405020304" pitchFamily="18" charset="0"/>
              <a:cs typeface="Times New Roman" panose="02020603050405020304" pitchFamily="18" charset="0"/>
            </a:rPr>
            <a:t>Entradas, </a:t>
          </a:r>
        </a:p>
        <a:p>
          <a:r>
            <a:rPr lang="es-ES" sz="2400">
              <a:latin typeface="Times New Roman" panose="02020603050405020304" pitchFamily="18" charset="0"/>
              <a:cs typeface="Times New Roman" panose="02020603050405020304" pitchFamily="18" charset="0"/>
            </a:rPr>
            <a:t>Mecanismos y recursos</a:t>
          </a:r>
          <a:endParaRPr lang="es-ES" sz="2400" dirty="0">
            <a:latin typeface="Times New Roman" panose="02020603050405020304" pitchFamily="18" charset="0"/>
            <a:cs typeface="Times New Roman" panose="02020603050405020304" pitchFamily="18" charset="0"/>
          </a:endParaRPr>
        </a:p>
      </dgm:t>
    </dgm:pt>
    <dgm:pt modelId="{8E9450EC-9FCD-4119-9A4F-A270A5A2C563}" type="parTrans" cxnId="{A2F7BD83-2014-49B8-A33F-BCF8DBBF558D}">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1BDE900A-0F32-4C7E-95F9-6B4F8396844B}" type="sibTrans" cxnId="{A2F7BD83-2014-49B8-A33F-BCF8DBBF558D}">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2CC9C679-C4F0-4498-9000-6A6DA407D37B}">
      <dgm:prSet phldrT="[Texto]" custT="1"/>
      <dgm:spPr/>
      <dgm:t>
        <a:bodyPr/>
        <a:lstStyle/>
        <a:p>
          <a:r>
            <a:rPr lang="es-ES" sz="2400">
              <a:latin typeface="Times New Roman" panose="02020603050405020304" pitchFamily="18" charset="0"/>
              <a:cs typeface="Times New Roman" panose="02020603050405020304" pitchFamily="18" charset="0"/>
            </a:rPr>
            <a:t>Salidas</a:t>
          </a:r>
        </a:p>
        <a:p>
          <a:r>
            <a:rPr lang="es-ES" sz="2400">
              <a:latin typeface="Times New Roman" panose="02020603050405020304" pitchFamily="18" charset="0"/>
              <a:cs typeface="Times New Roman" panose="02020603050405020304" pitchFamily="18" charset="0"/>
            </a:rPr>
            <a:t>Controles y Limites</a:t>
          </a:r>
          <a:endParaRPr lang="es-ES" sz="2400" dirty="0">
            <a:latin typeface="Times New Roman" panose="02020603050405020304" pitchFamily="18" charset="0"/>
            <a:cs typeface="Times New Roman" panose="02020603050405020304" pitchFamily="18" charset="0"/>
          </a:endParaRPr>
        </a:p>
      </dgm:t>
    </dgm:pt>
    <dgm:pt modelId="{618139D9-186D-4F8D-8C9B-7AC62FF495F3}" type="parTrans" cxnId="{39476C23-E3AF-4134-A36E-B40EBE711200}">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BF22FBFA-3D7B-483B-ABB8-67ABB54826A1}" type="sibTrans" cxnId="{39476C23-E3AF-4134-A36E-B40EBE711200}">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F407DBD8-771B-4BBD-B589-7A0BEC836C8A}">
      <dgm:prSet phldrT="[Texto]" custT="1"/>
      <dgm:spPr/>
      <dgm:t>
        <a:bodyPr/>
        <a:lstStyle/>
        <a:p>
          <a:r>
            <a:rPr lang="es-ES" sz="2800">
              <a:latin typeface="Times New Roman" panose="02020603050405020304" pitchFamily="18" charset="0"/>
              <a:cs typeface="Times New Roman" panose="02020603050405020304" pitchFamily="18" charset="0"/>
            </a:rPr>
            <a:t>Clasificación de los Procesos</a:t>
          </a:r>
          <a:endParaRPr lang="es-ES" sz="2800" dirty="0">
            <a:latin typeface="Times New Roman" panose="02020603050405020304" pitchFamily="18" charset="0"/>
            <a:cs typeface="Times New Roman" panose="02020603050405020304" pitchFamily="18" charset="0"/>
          </a:endParaRPr>
        </a:p>
      </dgm:t>
    </dgm:pt>
    <dgm:pt modelId="{BE691EFE-BEA5-4698-B017-FA29D5D797D0}" type="parTrans" cxnId="{699FB258-831B-4414-A356-CA0CACB6B5AE}">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EE974A9A-D079-43E5-9864-E0CEA1A7C095}" type="sibTrans" cxnId="{699FB258-831B-4414-A356-CA0CACB6B5AE}">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6349FFA0-815E-4FBF-87D2-4431432E9A3E}">
      <dgm:prSet phldrT="[Texto]" custT="1"/>
      <dgm:spPr/>
      <dgm:t>
        <a:bodyPr/>
        <a:lstStyle/>
        <a:p>
          <a:r>
            <a:rPr lang="es-ES" sz="2400">
              <a:latin typeface="Times New Roman" panose="02020603050405020304" pitchFamily="18" charset="0"/>
              <a:cs typeface="Times New Roman" panose="02020603050405020304" pitchFamily="18" charset="0"/>
            </a:rPr>
            <a:t>Procesos Estratégicos</a:t>
          </a:r>
          <a:endParaRPr lang="es-ES" sz="2400" dirty="0">
            <a:latin typeface="Times New Roman" panose="02020603050405020304" pitchFamily="18" charset="0"/>
            <a:cs typeface="Times New Roman" panose="02020603050405020304" pitchFamily="18" charset="0"/>
          </a:endParaRPr>
        </a:p>
      </dgm:t>
    </dgm:pt>
    <dgm:pt modelId="{C6449E57-C9AD-4B7E-8DD3-BA8BF2F4B004}" type="parTrans" cxnId="{5BCDB3EF-D7A6-4574-B889-8052669F71B3}">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A638924F-065E-4168-B7EB-74FC50556F9F}" type="sibTrans" cxnId="{5BCDB3EF-D7A6-4574-B889-8052669F71B3}">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12E643EE-F048-4679-ACB0-9D64FBBA2631}">
      <dgm:prSet phldrT="[Texto]" custT="1"/>
      <dgm:spPr/>
      <dgm:t>
        <a:bodyPr/>
        <a:lstStyle/>
        <a:p>
          <a:r>
            <a:rPr lang="es-ES" sz="2400">
              <a:latin typeface="Times New Roman" panose="02020603050405020304" pitchFamily="18" charset="0"/>
              <a:cs typeface="Times New Roman" panose="02020603050405020304" pitchFamily="18" charset="0"/>
            </a:rPr>
            <a:t>Procesos clave</a:t>
          </a:r>
          <a:endParaRPr lang="es-ES" sz="2400" dirty="0">
            <a:latin typeface="Times New Roman" panose="02020603050405020304" pitchFamily="18" charset="0"/>
            <a:cs typeface="Times New Roman" panose="02020603050405020304" pitchFamily="18" charset="0"/>
          </a:endParaRPr>
        </a:p>
      </dgm:t>
    </dgm:pt>
    <dgm:pt modelId="{ADA30E14-5BCA-445F-80FF-3F5F267E9563}" type="parTrans" cxnId="{3B8D0AB5-8A66-46E8-9CD4-43A1865D9844}">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256DE3A6-F9A9-40C4-94EB-F2E692E49378}" type="sibTrans" cxnId="{3B8D0AB5-8A66-46E8-9CD4-43A1865D9844}">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6817414B-6728-4192-AD26-D98C6C52761D}">
      <dgm:prSet custT="1"/>
      <dgm:spPr/>
      <dgm:t>
        <a:bodyPr/>
        <a:lstStyle/>
        <a:p>
          <a:r>
            <a:rPr lang="es-ES" sz="2400" dirty="0">
              <a:latin typeface="Times New Roman" panose="02020603050405020304" pitchFamily="18" charset="0"/>
              <a:cs typeface="Times New Roman" panose="02020603050405020304" pitchFamily="18" charset="0"/>
            </a:rPr>
            <a:t>Procesos de apoyo</a:t>
          </a:r>
        </a:p>
      </dgm:t>
    </dgm:pt>
    <dgm:pt modelId="{8B9B0BE7-A99B-4768-B3BF-614E93D9D13E}" type="parTrans" cxnId="{D8FEF98B-A3E7-4D77-9AF3-FF6B601B1D69}">
      <dgm:prSet/>
      <dgm:spPr/>
      <dgm:t>
        <a:bodyPr/>
        <a:lstStyle/>
        <a:p>
          <a:endParaRPr lang="es-ES"/>
        </a:p>
      </dgm:t>
    </dgm:pt>
    <dgm:pt modelId="{47A856D2-3DE9-40C3-A026-BDE38274C58D}" type="sibTrans" cxnId="{D8FEF98B-A3E7-4D77-9AF3-FF6B601B1D69}">
      <dgm:prSet/>
      <dgm:spPr/>
      <dgm:t>
        <a:bodyPr/>
        <a:lstStyle/>
        <a:p>
          <a:endParaRPr lang="es-ES"/>
        </a:p>
      </dgm:t>
    </dgm:pt>
    <dgm:pt modelId="{6069B2F6-A02B-4D54-B186-7D53E79B4E6F}" type="pres">
      <dgm:prSet presAssocID="{CFED7BBC-22E9-4F0B-87F1-326CC0FD21C9}" presName="Name0" presStyleCnt="0">
        <dgm:presLayoutVars>
          <dgm:dir/>
          <dgm:animLvl val="lvl"/>
          <dgm:resizeHandles val="exact"/>
        </dgm:presLayoutVars>
      </dgm:prSet>
      <dgm:spPr/>
      <dgm:t>
        <a:bodyPr/>
        <a:lstStyle/>
        <a:p>
          <a:endParaRPr lang="es-ES"/>
        </a:p>
      </dgm:t>
    </dgm:pt>
    <dgm:pt modelId="{5544DBBB-8F67-4A2D-BD26-60141C1C40BC}" type="pres">
      <dgm:prSet presAssocID="{F407DBD8-771B-4BBD-B589-7A0BEC836C8A}" presName="boxAndChildren" presStyleCnt="0"/>
      <dgm:spPr/>
    </dgm:pt>
    <dgm:pt modelId="{ABC8E9FF-D786-43FB-8C39-472AA4CE9019}" type="pres">
      <dgm:prSet presAssocID="{F407DBD8-771B-4BBD-B589-7A0BEC836C8A}" presName="parentTextBox" presStyleLbl="node1" presStyleIdx="0" presStyleCnt="3"/>
      <dgm:spPr/>
      <dgm:t>
        <a:bodyPr/>
        <a:lstStyle/>
        <a:p>
          <a:endParaRPr lang="es-ES"/>
        </a:p>
      </dgm:t>
    </dgm:pt>
    <dgm:pt modelId="{E0328C9E-DE5F-448D-A765-08238F57E087}" type="pres">
      <dgm:prSet presAssocID="{F407DBD8-771B-4BBD-B589-7A0BEC836C8A}" presName="entireBox" presStyleLbl="node1" presStyleIdx="0" presStyleCnt="3"/>
      <dgm:spPr/>
      <dgm:t>
        <a:bodyPr/>
        <a:lstStyle/>
        <a:p>
          <a:endParaRPr lang="es-ES"/>
        </a:p>
      </dgm:t>
    </dgm:pt>
    <dgm:pt modelId="{D3307AC8-2C8E-4956-8895-E67E0EAF81AD}" type="pres">
      <dgm:prSet presAssocID="{F407DBD8-771B-4BBD-B589-7A0BEC836C8A}" presName="descendantBox" presStyleCnt="0"/>
      <dgm:spPr/>
    </dgm:pt>
    <dgm:pt modelId="{76C520F3-3432-431B-8C9B-F07E63ADA7E2}" type="pres">
      <dgm:prSet presAssocID="{6349FFA0-815E-4FBF-87D2-4431432E9A3E}" presName="childTextBox" presStyleLbl="fgAccFollowNode1" presStyleIdx="0" presStyleCnt="6">
        <dgm:presLayoutVars>
          <dgm:bulletEnabled val="1"/>
        </dgm:presLayoutVars>
      </dgm:prSet>
      <dgm:spPr/>
      <dgm:t>
        <a:bodyPr/>
        <a:lstStyle/>
        <a:p>
          <a:endParaRPr lang="es-ES"/>
        </a:p>
      </dgm:t>
    </dgm:pt>
    <dgm:pt modelId="{355CAB2B-AB3D-4E32-A5C1-2FAFB203F69E}" type="pres">
      <dgm:prSet presAssocID="{12E643EE-F048-4679-ACB0-9D64FBBA2631}" presName="childTextBox" presStyleLbl="fgAccFollowNode1" presStyleIdx="1" presStyleCnt="6">
        <dgm:presLayoutVars>
          <dgm:bulletEnabled val="1"/>
        </dgm:presLayoutVars>
      </dgm:prSet>
      <dgm:spPr/>
      <dgm:t>
        <a:bodyPr/>
        <a:lstStyle/>
        <a:p>
          <a:endParaRPr lang="es-ES"/>
        </a:p>
      </dgm:t>
    </dgm:pt>
    <dgm:pt modelId="{A1F6E068-E95C-45CA-8FDC-2274EBB735BF}" type="pres">
      <dgm:prSet presAssocID="{6817414B-6728-4192-AD26-D98C6C52761D}" presName="childTextBox" presStyleLbl="fgAccFollowNode1" presStyleIdx="2" presStyleCnt="6">
        <dgm:presLayoutVars>
          <dgm:bulletEnabled val="1"/>
        </dgm:presLayoutVars>
      </dgm:prSet>
      <dgm:spPr/>
      <dgm:t>
        <a:bodyPr/>
        <a:lstStyle/>
        <a:p>
          <a:endParaRPr lang="es-ES"/>
        </a:p>
      </dgm:t>
    </dgm:pt>
    <dgm:pt modelId="{0CC2CA2E-FCD4-4D01-90F6-A19E840E4300}" type="pres">
      <dgm:prSet presAssocID="{A405707C-AFDD-4C25-9D61-4328302FA927}" presName="sp" presStyleCnt="0"/>
      <dgm:spPr/>
    </dgm:pt>
    <dgm:pt modelId="{EB59DCF2-157F-43A6-834B-33851587FB75}" type="pres">
      <dgm:prSet presAssocID="{4606830B-5D2A-42DA-9AEA-5065AA7A42B0}" presName="arrowAndChildren" presStyleCnt="0"/>
      <dgm:spPr/>
    </dgm:pt>
    <dgm:pt modelId="{0396DF06-E56C-4DCE-9D1C-5AEE6FB8579E}" type="pres">
      <dgm:prSet presAssocID="{4606830B-5D2A-42DA-9AEA-5065AA7A42B0}" presName="parentTextArrow" presStyleLbl="node1" presStyleIdx="0" presStyleCnt="3"/>
      <dgm:spPr/>
      <dgm:t>
        <a:bodyPr/>
        <a:lstStyle/>
        <a:p>
          <a:endParaRPr lang="es-ES"/>
        </a:p>
      </dgm:t>
    </dgm:pt>
    <dgm:pt modelId="{5CC454B1-CBC4-4A2D-A7D1-4B7F983C833F}" type="pres">
      <dgm:prSet presAssocID="{4606830B-5D2A-42DA-9AEA-5065AA7A42B0}" presName="arrow" presStyleLbl="node1" presStyleIdx="1" presStyleCnt="3" custLinFactNeighborX="1137"/>
      <dgm:spPr/>
      <dgm:t>
        <a:bodyPr/>
        <a:lstStyle/>
        <a:p>
          <a:endParaRPr lang="es-ES"/>
        </a:p>
      </dgm:t>
    </dgm:pt>
    <dgm:pt modelId="{A4AFDC87-A098-4183-9792-B303F20B1C95}" type="pres">
      <dgm:prSet presAssocID="{4606830B-5D2A-42DA-9AEA-5065AA7A42B0}" presName="descendantArrow" presStyleCnt="0"/>
      <dgm:spPr/>
    </dgm:pt>
    <dgm:pt modelId="{026C8A91-696C-4401-8A55-EF3F2CF5C50E}" type="pres">
      <dgm:prSet presAssocID="{368F13F3-CE82-4E6E-AF12-07054ACE4A96}" presName="childTextArrow" presStyleLbl="fgAccFollowNode1" presStyleIdx="3" presStyleCnt="6" custScaleY="131264">
        <dgm:presLayoutVars>
          <dgm:bulletEnabled val="1"/>
        </dgm:presLayoutVars>
      </dgm:prSet>
      <dgm:spPr/>
      <dgm:t>
        <a:bodyPr/>
        <a:lstStyle/>
        <a:p>
          <a:endParaRPr lang="es-ES"/>
        </a:p>
      </dgm:t>
    </dgm:pt>
    <dgm:pt modelId="{7960DDC6-55CB-45D9-BE99-2081391B2974}" type="pres">
      <dgm:prSet presAssocID="{2CC9C679-C4F0-4498-9000-6A6DA407D37B}" presName="childTextArrow" presStyleLbl="fgAccFollowNode1" presStyleIdx="4" presStyleCnt="6" custScaleY="117326">
        <dgm:presLayoutVars>
          <dgm:bulletEnabled val="1"/>
        </dgm:presLayoutVars>
      </dgm:prSet>
      <dgm:spPr/>
      <dgm:t>
        <a:bodyPr/>
        <a:lstStyle/>
        <a:p>
          <a:endParaRPr lang="es-ES"/>
        </a:p>
      </dgm:t>
    </dgm:pt>
    <dgm:pt modelId="{532FCBDA-E877-41FD-AE18-D934702D0FB5}" type="pres">
      <dgm:prSet presAssocID="{DD8C51DE-A638-4A31-BF4E-5BC7C3B76975}" presName="sp" presStyleCnt="0"/>
      <dgm:spPr/>
    </dgm:pt>
    <dgm:pt modelId="{F7B84763-8C08-4A50-8A33-4F797FBD5C16}" type="pres">
      <dgm:prSet presAssocID="{2BA193DB-D90A-4A52-9232-B32C6AA09023}" presName="arrowAndChildren" presStyleCnt="0"/>
      <dgm:spPr/>
    </dgm:pt>
    <dgm:pt modelId="{8A0094ED-1B3F-432C-8F35-3B65C7F212AE}" type="pres">
      <dgm:prSet presAssocID="{2BA193DB-D90A-4A52-9232-B32C6AA09023}" presName="parentTextArrow" presStyleLbl="node1" presStyleIdx="1" presStyleCnt="3"/>
      <dgm:spPr/>
      <dgm:t>
        <a:bodyPr/>
        <a:lstStyle/>
        <a:p>
          <a:endParaRPr lang="es-ES"/>
        </a:p>
      </dgm:t>
    </dgm:pt>
    <dgm:pt modelId="{EADEBDBD-0582-42F0-A7C1-46E0985C123B}" type="pres">
      <dgm:prSet presAssocID="{2BA193DB-D90A-4A52-9232-B32C6AA09023}" presName="arrow" presStyleLbl="node1" presStyleIdx="2" presStyleCnt="3"/>
      <dgm:spPr/>
      <dgm:t>
        <a:bodyPr/>
        <a:lstStyle/>
        <a:p>
          <a:endParaRPr lang="es-ES"/>
        </a:p>
      </dgm:t>
    </dgm:pt>
    <dgm:pt modelId="{3A2BBFFB-3C74-49C1-BCF7-9C493B3DA40B}" type="pres">
      <dgm:prSet presAssocID="{2BA193DB-D90A-4A52-9232-B32C6AA09023}" presName="descendantArrow" presStyleCnt="0"/>
      <dgm:spPr/>
    </dgm:pt>
    <dgm:pt modelId="{10DE67E7-EF07-46DD-B6F3-19207670F742}" type="pres">
      <dgm:prSet presAssocID="{E8AEA7FB-66D4-4F0A-9D1E-9D1A83D17974}" presName="childTextArrow" presStyleLbl="fgAccFollowNode1" presStyleIdx="5" presStyleCnt="6">
        <dgm:presLayoutVars>
          <dgm:bulletEnabled val="1"/>
        </dgm:presLayoutVars>
      </dgm:prSet>
      <dgm:spPr/>
      <dgm:t>
        <a:bodyPr/>
        <a:lstStyle/>
        <a:p>
          <a:endParaRPr lang="es-ES"/>
        </a:p>
      </dgm:t>
    </dgm:pt>
  </dgm:ptLst>
  <dgm:cxnLst>
    <dgm:cxn modelId="{3D11BEB0-2F9B-494F-AC04-B9FF6C0596B3}" type="presOf" srcId="{CFED7BBC-22E9-4F0B-87F1-326CC0FD21C9}" destId="{6069B2F6-A02B-4D54-B186-7D53E79B4E6F}" srcOrd="0" destOrd="0" presId="urn:microsoft.com/office/officeart/2005/8/layout/process4"/>
    <dgm:cxn modelId="{08D5B9A2-2F48-4DB6-B7F3-7C7314356435}" type="presOf" srcId="{368F13F3-CE82-4E6E-AF12-07054ACE4A96}" destId="{026C8A91-696C-4401-8A55-EF3F2CF5C50E}" srcOrd="0" destOrd="0" presId="urn:microsoft.com/office/officeart/2005/8/layout/process4"/>
    <dgm:cxn modelId="{611B392B-F262-48EA-9ECB-78F571553854}" type="presOf" srcId="{6817414B-6728-4192-AD26-D98C6C52761D}" destId="{A1F6E068-E95C-45CA-8FDC-2274EBB735BF}" srcOrd="0" destOrd="0" presId="urn:microsoft.com/office/officeart/2005/8/layout/process4"/>
    <dgm:cxn modelId="{699FB258-831B-4414-A356-CA0CACB6B5AE}" srcId="{CFED7BBC-22E9-4F0B-87F1-326CC0FD21C9}" destId="{F407DBD8-771B-4BBD-B589-7A0BEC836C8A}" srcOrd="2" destOrd="0" parTransId="{BE691EFE-BEA5-4698-B017-FA29D5D797D0}" sibTransId="{EE974A9A-D079-43E5-9864-E0CEA1A7C095}"/>
    <dgm:cxn modelId="{6E6F3EDA-EDEA-4150-B1D1-8A9E6CD47F4B}" srcId="{CFED7BBC-22E9-4F0B-87F1-326CC0FD21C9}" destId="{4606830B-5D2A-42DA-9AEA-5065AA7A42B0}" srcOrd="1" destOrd="0" parTransId="{68BA99C0-A863-4ED8-9769-A10109AEC536}" sibTransId="{A405707C-AFDD-4C25-9D61-4328302FA927}"/>
    <dgm:cxn modelId="{197A12FC-DCA9-40CE-AF5D-6E74AA1F0247}" srcId="{CFED7BBC-22E9-4F0B-87F1-326CC0FD21C9}" destId="{2BA193DB-D90A-4A52-9232-B32C6AA09023}" srcOrd="0" destOrd="0" parTransId="{597087B1-DB27-470A-852E-F1CB142C27C5}" sibTransId="{DD8C51DE-A638-4A31-BF4E-5BC7C3B76975}"/>
    <dgm:cxn modelId="{77471891-5061-4ABC-8477-21DF64D2B2EC}" type="presOf" srcId="{2BA193DB-D90A-4A52-9232-B32C6AA09023}" destId="{8A0094ED-1B3F-432C-8F35-3B65C7F212AE}" srcOrd="0" destOrd="0" presId="urn:microsoft.com/office/officeart/2005/8/layout/process4"/>
    <dgm:cxn modelId="{D8FEF98B-A3E7-4D77-9AF3-FF6B601B1D69}" srcId="{F407DBD8-771B-4BBD-B589-7A0BEC836C8A}" destId="{6817414B-6728-4192-AD26-D98C6C52761D}" srcOrd="2" destOrd="0" parTransId="{8B9B0BE7-A99B-4768-B3BF-614E93D9D13E}" sibTransId="{47A856D2-3DE9-40C3-A026-BDE38274C58D}"/>
    <dgm:cxn modelId="{24BD0F4B-0DEF-4F08-823E-4522139346B9}" type="presOf" srcId="{F407DBD8-771B-4BBD-B589-7A0BEC836C8A}" destId="{E0328C9E-DE5F-448D-A765-08238F57E087}" srcOrd="1" destOrd="0" presId="urn:microsoft.com/office/officeart/2005/8/layout/process4"/>
    <dgm:cxn modelId="{A2F7BD83-2014-49B8-A33F-BCF8DBBF558D}" srcId="{4606830B-5D2A-42DA-9AEA-5065AA7A42B0}" destId="{368F13F3-CE82-4E6E-AF12-07054ACE4A96}" srcOrd="0" destOrd="0" parTransId="{8E9450EC-9FCD-4119-9A4F-A270A5A2C563}" sibTransId="{1BDE900A-0F32-4C7E-95F9-6B4F8396844B}"/>
    <dgm:cxn modelId="{4F3F0AC1-FAD1-4D5E-8C80-6E62E90FC820}" type="presOf" srcId="{F407DBD8-771B-4BBD-B589-7A0BEC836C8A}" destId="{ABC8E9FF-D786-43FB-8C39-472AA4CE9019}" srcOrd="0" destOrd="0" presId="urn:microsoft.com/office/officeart/2005/8/layout/process4"/>
    <dgm:cxn modelId="{406EF971-FFC2-4DEE-94C5-27466B3A8257}" srcId="{2BA193DB-D90A-4A52-9232-B32C6AA09023}" destId="{E8AEA7FB-66D4-4F0A-9D1E-9D1A83D17974}" srcOrd="0" destOrd="0" parTransId="{55C73C2B-75CB-48A2-88C8-AD4C6527F1AF}" sibTransId="{7867A46D-C4C9-4F3F-925F-F814CE2E3842}"/>
    <dgm:cxn modelId="{3B8D0AB5-8A66-46E8-9CD4-43A1865D9844}" srcId="{F407DBD8-771B-4BBD-B589-7A0BEC836C8A}" destId="{12E643EE-F048-4679-ACB0-9D64FBBA2631}" srcOrd="1" destOrd="0" parTransId="{ADA30E14-5BCA-445F-80FF-3F5F267E9563}" sibTransId="{256DE3A6-F9A9-40C4-94EB-F2E692E49378}"/>
    <dgm:cxn modelId="{E72BC7A6-329C-48BD-AFE7-E4AAA3AFF58D}" type="presOf" srcId="{2CC9C679-C4F0-4498-9000-6A6DA407D37B}" destId="{7960DDC6-55CB-45D9-BE99-2081391B2974}" srcOrd="0" destOrd="0" presId="urn:microsoft.com/office/officeart/2005/8/layout/process4"/>
    <dgm:cxn modelId="{E99DD107-3B02-4F08-9DE2-6649ABE110FE}" type="presOf" srcId="{4606830B-5D2A-42DA-9AEA-5065AA7A42B0}" destId="{0396DF06-E56C-4DCE-9D1C-5AEE6FB8579E}" srcOrd="0" destOrd="0" presId="urn:microsoft.com/office/officeart/2005/8/layout/process4"/>
    <dgm:cxn modelId="{5BCDB3EF-D7A6-4574-B889-8052669F71B3}" srcId="{F407DBD8-771B-4BBD-B589-7A0BEC836C8A}" destId="{6349FFA0-815E-4FBF-87D2-4431432E9A3E}" srcOrd="0" destOrd="0" parTransId="{C6449E57-C9AD-4B7E-8DD3-BA8BF2F4B004}" sibTransId="{A638924F-065E-4168-B7EB-74FC50556F9F}"/>
    <dgm:cxn modelId="{FEE0E9C2-148E-4002-8498-99CAD7ECF762}" type="presOf" srcId="{4606830B-5D2A-42DA-9AEA-5065AA7A42B0}" destId="{5CC454B1-CBC4-4A2D-A7D1-4B7F983C833F}" srcOrd="1" destOrd="0" presId="urn:microsoft.com/office/officeart/2005/8/layout/process4"/>
    <dgm:cxn modelId="{D4C1E9B2-A3B3-4EDA-B383-D11A33D13FE4}" type="presOf" srcId="{12E643EE-F048-4679-ACB0-9D64FBBA2631}" destId="{355CAB2B-AB3D-4E32-A5C1-2FAFB203F69E}" srcOrd="0" destOrd="0" presId="urn:microsoft.com/office/officeart/2005/8/layout/process4"/>
    <dgm:cxn modelId="{ACD569CE-4423-452F-A41B-33E960B0D159}" type="presOf" srcId="{6349FFA0-815E-4FBF-87D2-4431432E9A3E}" destId="{76C520F3-3432-431B-8C9B-F07E63ADA7E2}" srcOrd="0" destOrd="0" presId="urn:microsoft.com/office/officeart/2005/8/layout/process4"/>
    <dgm:cxn modelId="{387858F3-B3D4-4BF0-95DA-EF6E841293C9}" type="presOf" srcId="{E8AEA7FB-66D4-4F0A-9D1E-9D1A83D17974}" destId="{10DE67E7-EF07-46DD-B6F3-19207670F742}" srcOrd="0" destOrd="0" presId="urn:microsoft.com/office/officeart/2005/8/layout/process4"/>
    <dgm:cxn modelId="{39476C23-E3AF-4134-A36E-B40EBE711200}" srcId="{4606830B-5D2A-42DA-9AEA-5065AA7A42B0}" destId="{2CC9C679-C4F0-4498-9000-6A6DA407D37B}" srcOrd="1" destOrd="0" parTransId="{618139D9-186D-4F8D-8C9B-7AC62FF495F3}" sibTransId="{BF22FBFA-3D7B-483B-ABB8-67ABB54826A1}"/>
    <dgm:cxn modelId="{E75895D9-3FD9-41DE-BB02-6E35FFE42BB3}" type="presOf" srcId="{2BA193DB-D90A-4A52-9232-B32C6AA09023}" destId="{EADEBDBD-0582-42F0-A7C1-46E0985C123B}" srcOrd="1" destOrd="0" presId="urn:microsoft.com/office/officeart/2005/8/layout/process4"/>
    <dgm:cxn modelId="{27612DD8-2A18-4BD0-BBDF-8AC65877E290}" type="presParOf" srcId="{6069B2F6-A02B-4D54-B186-7D53E79B4E6F}" destId="{5544DBBB-8F67-4A2D-BD26-60141C1C40BC}" srcOrd="0" destOrd="0" presId="urn:microsoft.com/office/officeart/2005/8/layout/process4"/>
    <dgm:cxn modelId="{1CCC7F18-9410-4092-9717-A8D88C84B95F}" type="presParOf" srcId="{5544DBBB-8F67-4A2D-BD26-60141C1C40BC}" destId="{ABC8E9FF-D786-43FB-8C39-472AA4CE9019}" srcOrd="0" destOrd="0" presId="urn:microsoft.com/office/officeart/2005/8/layout/process4"/>
    <dgm:cxn modelId="{4991951C-6ABA-4850-A427-4EB136829D93}" type="presParOf" srcId="{5544DBBB-8F67-4A2D-BD26-60141C1C40BC}" destId="{E0328C9E-DE5F-448D-A765-08238F57E087}" srcOrd="1" destOrd="0" presId="urn:microsoft.com/office/officeart/2005/8/layout/process4"/>
    <dgm:cxn modelId="{27032EAB-F5C0-4CD3-801D-0FF27CEB4A77}" type="presParOf" srcId="{5544DBBB-8F67-4A2D-BD26-60141C1C40BC}" destId="{D3307AC8-2C8E-4956-8895-E67E0EAF81AD}" srcOrd="2" destOrd="0" presId="urn:microsoft.com/office/officeart/2005/8/layout/process4"/>
    <dgm:cxn modelId="{0D4F1AEC-7B1C-4843-9E9F-708809046BF9}" type="presParOf" srcId="{D3307AC8-2C8E-4956-8895-E67E0EAF81AD}" destId="{76C520F3-3432-431B-8C9B-F07E63ADA7E2}" srcOrd="0" destOrd="0" presId="urn:microsoft.com/office/officeart/2005/8/layout/process4"/>
    <dgm:cxn modelId="{8AF473AD-9BF1-4532-A1CA-28A4F463C1DE}" type="presParOf" srcId="{D3307AC8-2C8E-4956-8895-E67E0EAF81AD}" destId="{355CAB2B-AB3D-4E32-A5C1-2FAFB203F69E}" srcOrd="1" destOrd="0" presId="urn:microsoft.com/office/officeart/2005/8/layout/process4"/>
    <dgm:cxn modelId="{BB63BBE0-6498-487E-B376-97CD2874783A}" type="presParOf" srcId="{D3307AC8-2C8E-4956-8895-E67E0EAF81AD}" destId="{A1F6E068-E95C-45CA-8FDC-2274EBB735BF}" srcOrd="2" destOrd="0" presId="urn:microsoft.com/office/officeart/2005/8/layout/process4"/>
    <dgm:cxn modelId="{3FC9552F-8367-408D-94A8-C30C9699D67C}" type="presParOf" srcId="{6069B2F6-A02B-4D54-B186-7D53E79B4E6F}" destId="{0CC2CA2E-FCD4-4D01-90F6-A19E840E4300}" srcOrd="1" destOrd="0" presId="urn:microsoft.com/office/officeart/2005/8/layout/process4"/>
    <dgm:cxn modelId="{A634AAAC-5361-4812-8DB9-FEC74767F5AB}" type="presParOf" srcId="{6069B2F6-A02B-4D54-B186-7D53E79B4E6F}" destId="{EB59DCF2-157F-43A6-834B-33851587FB75}" srcOrd="2" destOrd="0" presId="urn:microsoft.com/office/officeart/2005/8/layout/process4"/>
    <dgm:cxn modelId="{8DFEAF8C-1D4D-49FB-A8A2-BA3D7DC20869}" type="presParOf" srcId="{EB59DCF2-157F-43A6-834B-33851587FB75}" destId="{0396DF06-E56C-4DCE-9D1C-5AEE6FB8579E}" srcOrd="0" destOrd="0" presId="urn:microsoft.com/office/officeart/2005/8/layout/process4"/>
    <dgm:cxn modelId="{D579E848-F87D-4E81-87F9-779C6DD84C3B}" type="presParOf" srcId="{EB59DCF2-157F-43A6-834B-33851587FB75}" destId="{5CC454B1-CBC4-4A2D-A7D1-4B7F983C833F}" srcOrd="1" destOrd="0" presId="urn:microsoft.com/office/officeart/2005/8/layout/process4"/>
    <dgm:cxn modelId="{0DF5DDAF-EE01-4CA1-82D5-15D30A4F9619}" type="presParOf" srcId="{EB59DCF2-157F-43A6-834B-33851587FB75}" destId="{A4AFDC87-A098-4183-9792-B303F20B1C95}" srcOrd="2" destOrd="0" presId="urn:microsoft.com/office/officeart/2005/8/layout/process4"/>
    <dgm:cxn modelId="{F0165CC8-4503-4607-9970-B9F9EBE49AE2}" type="presParOf" srcId="{A4AFDC87-A098-4183-9792-B303F20B1C95}" destId="{026C8A91-696C-4401-8A55-EF3F2CF5C50E}" srcOrd="0" destOrd="0" presId="urn:microsoft.com/office/officeart/2005/8/layout/process4"/>
    <dgm:cxn modelId="{634DADD4-8DF2-4558-8FDD-DC0ECD3C65C7}" type="presParOf" srcId="{A4AFDC87-A098-4183-9792-B303F20B1C95}" destId="{7960DDC6-55CB-45D9-BE99-2081391B2974}" srcOrd="1" destOrd="0" presId="urn:microsoft.com/office/officeart/2005/8/layout/process4"/>
    <dgm:cxn modelId="{600E7A40-2A31-44A5-9D6E-FF31A6376CDE}" type="presParOf" srcId="{6069B2F6-A02B-4D54-B186-7D53E79B4E6F}" destId="{532FCBDA-E877-41FD-AE18-D934702D0FB5}" srcOrd="3" destOrd="0" presId="urn:microsoft.com/office/officeart/2005/8/layout/process4"/>
    <dgm:cxn modelId="{607425E7-3482-400B-8C30-9E2510E17A6C}" type="presParOf" srcId="{6069B2F6-A02B-4D54-B186-7D53E79B4E6F}" destId="{F7B84763-8C08-4A50-8A33-4F797FBD5C16}" srcOrd="4" destOrd="0" presId="urn:microsoft.com/office/officeart/2005/8/layout/process4"/>
    <dgm:cxn modelId="{4CC71951-CDBE-4EA4-B7FB-F96DCF13B937}" type="presParOf" srcId="{F7B84763-8C08-4A50-8A33-4F797FBD5C16}" destId="{8A0094ED-1B3F-432C-8F35-3B65C7F212AE}" srcOrd="0" destOrd="0" presId="urn:microsoft.com/office/officeart/2005/8/layout/process4"/>
    <dgm:cxn modelId="{0C0FD2DF-9F9E-4200-B199-F71A524B91E9}" type="presParOf" srcId="{F7B84763-8C08-4A50-8A33-4F797FBD5C16}" destId="{EADEBDBD-0582-42F0-A7C1-46E0985C123B}" srcOrd="1" destOrd="0" presId="urn:microsoft.com/office/officeart/2005/8/layout/process4"/>
    <dgm:cxn modelId="{3AC39D29-C202-452C-A5EE-2AE8B47678AB}" type="presParOf" srcId="{F7B84763-8C08-4A50-8A33-4F797FBD5C16}" destId="{3A2BBFFB-3C74-49C1-BCF7-9C493B3DA40B}" srcOrd="2" destOrd="0" presId="urn:microsoft.com/office/officeart/2005/8/layout/process4"/>
    <dgm:cxn modelId="{7933B0DA-BC8C-4F51-9F18-85F182178776}" type="presParOf" srcId="{3A2BBFFB-3C74-49C1-BCF7-9C493B3DA40B}" destId="{10DE67E7-EF07-46DD-B6F3-19207670F74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8E7FE-4BF1-4E08-BD7A-75052688EB83}"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D28FEB9A-635B-422E-97B7-53CDF1A0E78D}">
      <dgm:prSet phldrT="[Texto]"/>
      <dgm:spPr/>
      <dgm:t>
        <a:bodyPr/>
        <a:lstStyle/>
        <a:p>
          <a:r>
            <a:rPr lang="es-ES">
              <a:latin typeface="Times New Roman" panose="02020603050405020304" pitchFamily="18" charset="0"/>
              <a:cs typeface="Times New Roman" panose="02020603050405020304" pitchFamily="18" charset="0"/>
            </a:rPr>
            <a:t>Modelos de madurez</a:t>
          </a:r>
          <a:endParaRPr lang="es-ES" dirty="0">
            <a:latin typeface="Times New Roman" panose="02020603050405020304" pitchFamily="18" charset="0"/>
            <a:cs typeface="Times New Roman" panose="02020603050405020304" pitchFamily="18" charset="0"/>
          </a:endParaRPr>
        </a:p>
      </dgm:t>
    </dgm:pt>
    <dgm:pt modelId="{7859B0FC-0EA5-433E-9E8B-C87C33DA63CB}" type="parTrans" cxnId="{0092DEDA-AD4C-4E03-9C07-1966CF12D36D}">
      <dgm:prSet/>
      <dgm:spPr/>
      <dgm:t>
        <a:bodyPr/>
        <a:lstStyle/>
        <a:p>
          <a:endParaRPr lang="es-ES"/>
        </a:p>
      </dgm:t>
    </dgm:pt>
    <dgm:pt modelId="{E0CE3E07-1264-4EB3-8631-2F6976EC4659}" type="sibTrans" cxnId="{0092DEDA-AD4C-4E03-9C07-1966CF12D36D}">
      <dgm:prSet/>
      <dgm:spPr/>
      <dgm:t>
        <a:bodyPr/>
        <a:lstStyle/>
        <a:p>
          <a:endParaRPr lang="es-ES"/>
        </a:p>
      </dgm:t>
    </dgm:pt>
    <dgm:pt modelId="{BD286883-26C4-4BDD-B86E-A31A0D33EF2E}">
      <dgm:prSet phldrT="[Texto]"/>
      <dgm:spPr/>
      <dgm:t>
        <a:bodyPr/>
        <a:lstStyle/>
        <a:p>
          <a:r>
            <a:rPr lang="en-US" i="0">
              <a:latin typeface="Times New Roman" panose="02020603050405020304" pitchFamily="18" charset="0"/>
              <a:cs typeface="Times New Roman" panose="02020603050405020304" pitchFamily="18" charset="0"/>
            </a:rPr>
            <a:t>Capability Maturity Model Integration (CMMI)</a:t>
          </a:r>
          <a:endParaRPr lang="es-ES" i="0" dirty="0">
            <a:latin typeface="Times New Roman" panose="02020603050405020304" pitchFamily="18" charset="0"/>
            <a:cs typeface="Times New Roman" panose="02020603050405020304" pitchFamily="18" charset="0"/>
          </a:endParaRPr>
        </a:p>
      </dgm:t>
    </dgm:pt>
    <dgm:pt modelId="{1892C72D-923D-490F-B9A7-242DC6DE783B}" type="parTrans" cxnId="{1439688D-1AF4-460A-A991-047853413D3A}">
      <dgm:prSet/>
      <dgm:spPr/>
      <dgm:t>
        <a:bodyPr/>
        <a:lstStyle/>
        <a:p>
          <a:endParaRPr lang="es-ES"/>
        </a:p>
      </dgm:t>
    </dgm:pt>
    <dgm:pt modelId="{9CCD4D15-FBFA-4306-AE60-96C3824DFBB7}" type="sibTrans" cxnId="{1439688D-1AF4-460A-A991-047853413D3A}">
      <dgm:prSet/>
      <dgm:spPr/>
      <dgm:t>
        <a:bodyPr/>
        <a:lstStyle/>
        <a:p>
          <a:endParaRPr lang="es-ES"/>
        </a:p>
      </dgm:t>
    </dgm:pt>
    <dgm:pt modelId="{325E526D-BFBF-4601-95E4-9B3349091FE5}">
      <dgm:prSet phldrT="[Texto]"/>
      <dgm:spPr/>
      <dgm:t>
        <a:bodyPr/>
        <a:lstStyle/>
        <a:p>
          <a:r>
            <a:rPr lang="en-US" b="0" i="0">
              <a:latin typeface="Times New Roman" panose="02020603050405020304" pitchFamily="18" charset="0"/>
              <a:cs typeface="Times New Roman" panose="02020603050405020304" pitchFamily="18" charset="0"/>
            </a:rPr>
            <a:t>Business Process Maturity Model (BPMM) </a:t>
          </a:r>
          <a:endParaRPr lang="es-ES" b="0" i="0" dirty="0">
            <a:latin typeface="Times New Roman" panose="02020603050405020304" pitchFamily="18" charset="0"/>
            <a:cs typeface="Times New Roman" panose="02020603050405020304" pitchFamily="18" charset="0"/>
          </a:endParaRPr>
        </a:p>
      </dgm:t>
    </dgm:pt>
    <dgm:pt modelId="{8E645459-B001-455E-9668-DA201010A5EC}" type="parTrans" cxnId="{E29F0F33-235E-4563-A620-0867049C6455}">
      <dgm:prSet/>
      <dgm:spPr/>
      <dgm:t>
        <a:bodyPr/>
        <a:lstStyle/>
        <a:p>
          <a:endParaRPr lang="es-ES"/>
        </a:p>
      </dgm:t>
    </dgm:pt>
    <dgm:pt modelId="{22E6CA7A-90E4-47DA-A916-F1BCF6525B30}" type="sibTrans" cxnId="{E29F0F33-235E-4563-A620-0867049C6455}">
      <dgm:prSet/>
      <dgm:spPr/>
      <dgm:t>
        <a:bodyPr/>
        <a:lstStyle/>
        <a:p>
          <a:endParaRPr lang="es-ES"/>
        </a:p>
      </dgm:t>
    </dgm:pt>
    <dgm:pt modelId="{A24DC125-B5AE-452B-AF80-17560B348B47}">
      <dgm:prSet phldrT="[Texto]"/>
      <dgm:spPr/>
      <dgm:t>
        <a:bodyPr/>
        <a:lstStyle/>
        <a:p>
          <a:r>
            <a:rPr lang="es-EC" b="0" i="0">
              <a:latin typeface="Times New Roman" panose="02020603050405020304" pitchFamily="18" charset="0"/>
              <a:cs typeface="Times New Roman" panose="02020603050405020304" pitchFamily="18" charset="0"/>
            </a:rPr>
            <a:t>Modelo de madurez de Rosemann Y Bruin</a:t>
          </a:r>
          <a:endParaRPr lang="es-ES" b="0" i="0" dirty="0">
            <a:latin typeface="Times New Roman" panose="02020603050405020304" pitchFamily="18" charset="0"/>
            <a:cs typeface="Times New Roman" panose="02020603050405020304" pitchFamily="18" charset="0"/>
          </a:endParaRPr>
        </a:p>
      </dgm:t>
    </dgm:pt>
    <dgm:pt modelId="{74AAD0C7-3B27-4C9F-A531-7DA3762FE8F3}" type="parTrans" cxnId="{1BEA79C7-6BC8-4DB9-BEC8-F9C3239104DF}">
      <dgm:prSet/>
      <dgm:spPr/>
      <dgm:t>
        <a:bodyPr/>
        <a:lstStyle/>
        <a:p>
          <a:endParaRPr lang="es-ES"/>
        </a:p>
      </dgm:t>
    </dgm:pt>
    <dgm:pt modelId="{CE888548-3A29-40EF-8AEC-9941237E0FF6}" type="sibTrans" cxnId="{1BEA79C7-6BC8-4DB9-BEC8-F9C3239104DF}">
      <dgm:prSet/>
      <dgm:spPr/>
      <dgm:t>
        <a:bodyPr/>
        <a:lstStyle/>
        <a:p>
          <a:endParaRPr lang="es-ES"/>
        </a:p>
      </dgm:t>
    </dgm:pt>
    <dgm:pt modelId="{A17B2534-5D69-4C3F-A4A3-168FD3500F08}">
      <dgm:prSet phldrT="[Texto]"/>
      <dgm:spPr/>
      <dgm:t>
        <a:bodyPr/>
        <a:lstStyle/>
        <a:p>
          <a:r>
            <a:rPr lang="es-EC" b="0" i="0">
              <a:latin typeface="Times New Roman" panose="02020603050405020304" pitchFamily="18" charset="0"/>
              <a:cs typeface="Times New Roman" panose="02020603050405020304" pitchFamily="18" charset="0"/>
            </a:rPr>
            <a:t>Modelo Gartner</a:t>
          </a:r>
          <a:endParaRPr lang="es-ES" b="0" i="0" dirty="0">
            <a:latin typeface="Times New Roman" panose="02020603050405020304" pitchFamily="18" charset="0"/>
            <a:cs typeface="Times New Roman" panose="02020603050405020304" pitchFamily="18" charset="0"/>
          </a:endParaRPr>
        </a:p>
      </dgm:t>
    </dgm:pt>
    <dgm:pt modelId="{BB3392EA-8D82-422D-9032-482076C441FB}" type="parTrans" cxnId="{72CE1549-286E-4517-91A3-AB99E469A227}">
      <dgm:prSet/>
      <dgm:spPr/>
      <dgm:t>
        <a:bodyPr/>
        <a:lstStyle/>
        <a:p>
          <a:endParaRPr lang="es-ES"/>
        </a:p>
      </dgm:t>
    </dgm:pt>
    <dgm:pt modelId="{20193D65-0AD2-4A7F-87C5-398D7851AE9C}" type="sibTrans" cxnId="{72CE1549-286E-4517-91A3-AB99E469A227}">
      <dgm:prSet/>
      <dgm:spPr/>
      <dgm:t>
        <a:bodyPr/>
        <a:lstStyle/>
        <a:p>
          <a:endParaRPr lang="es-ES"/>
        </a:p>
      </dgm:t>
    </dgm:pt>
    <dgm:pt modelId="{2D8FA8B0-A61E-48F1-BE1E-1DFE894DDA98}">
      <dgm:prSet phldrT="[Texto]"/>
      <dgm:spPr/>
      <dgm:t>
        <a:bodyPr/>
        <a:lstStyle/>
        <a:p>
          <a:r>
            <a:rPr lang="es-EC" b="0" i="0" dirty="0">
              <a:latin typeface="Times New Roman" panose="02020603050405020304" pitchFamily="18" charset="0"/>
              <a:cs typeface="Times New Roman" panose="02020603050405020304" pitchFamily="18" charset="0"/>
            </a:rPr>
            <a:t>Modelo de madurez de procesos de negocio de Fisher </a:t>
          </a:r>
          <a:endParaRPr lang="es-ES" b="0" i="0" dirty="0">
            <a:latin typeface="Times New Roman" panose="02020603050405020304" pitchFamily="18" charset="0"/>
            <a:cs typeface="Times New Roman" panose="02020603050405020304" pitchFamily="18" charset="0"/>
          </a:endParaRPr>
        </a:p>
      </dgm:t>
    </dgm:pt>
    <dgm:pt modelId="{64803F9A-61F2-42B1-9B46-689231399FF8}" type="parTrans" cxnId="{7734EC97-FF06-4B5E-B40D-1A0C409311AD}">
      <dgm:prSet/>
      <dgm:spPr/>
      <dgm:t>
        <a:bodyPr/>
        <a:lstStyle/>
        <a:p>
          <a:endParaRPr lang="es-ES"/>
        </a:p>
      </dgm:t>
    </dgm:pt>
    <dgm:pt modelId="{D77160A7-642F-4FF4-9996-11799B104171}" type="sibTrans" cxnId="{7734EC97-FF06-4B5E-B40D-1A0C409311AD}">
      <dgm:prSet/>
      <dgm:spPr/>
      <dgm:t>
        <a:bodyPr/>
        <a:lstStyle/>
        <a:p>
          <a:endParaRPr lang="es-ES"/>
        </a:p>
      </dgm:t>
    </dgm:pt>
    <dgm:pt modelId="{52CC8917-DBAF-4A44-A895-F56D6EA463FB}">
      <dgm:prSet/>
      <dgm:spPr/>
      <dgm:t>
        <a:bodyPr/>
        <a:lstStyle/>
        <a:p>
          <a:r>
            <a:rPr lang="es-EC" b="0" i="0">
              <a:latin typeface="Times New Roman" panose="02020603050405020304" pitchFamily="18" charset="0"/>
              <a:cs typeface="Times New Roman" panose="02020603050405020304" pitchFamily="18" charset="0"/>
            </a:rPr>
            <a:t>Modelo de Robledo</a:t>
          </a:r>
          <a:endParaRPr lang="es-EC" b="0" i="0" dirty="0">
            <a:latin typeface="Times New Roman" panose="02020603050405020304" pitchFamily="18" charset="0"/>
            <a:cs typeface="Times New Roman" panose="02020603050405020304" pitchFamily="18" charset="0"/>
          </a:endParaRPr>
        </a:p>
      </dgm:t>
    </dgm:pt>
    <dgm:pt modelId="{0630C42B-8485-4575-B784-2CEF425FB594}" type="parTrans" cxnId="{984E4C64-B645-4D18-98E6-5C1A73D45E99}">
      <dgm:prSet/>
      <dgm:spPr/>
      <dgm:t>
        <a:bodyPr/>
        <a:lstStyle/>
        <a:p>
          <a:endParaRPr lang="es-ES"/>
        </a:p>
      </dgm:t>
    </dgm:pt>
    <dgm:pt modelId="{6EAE35FE-CFC4-4EF4-B842-1F369DB43F22}" type="sibTrans" cxnId="{984E4C64-B645-4D18-98E6-5C1A73D45E99}">
      <dgm:prSet/>
      <dgm:spPr/>
      <dgm:t>
        <a:bodyPr/>
        <a:lstStyle/>
        <a:p>
          <a:endParaRPr lang="es-ES"/>
        </a:p>
      </dgm:t>
    </dgm:pt>
    <dgm:pt modelId="{18A0A9F3-FA23-4EEB-B694-B2D69BD291C6}" type="pres">
      <dgm:prSet presAssocID="{E5D8E7FE-4BF1-4E08-BD7A-75052688EB83}" presName="Name0" presStyleCnt="0">
        <dgm:presLayoutVars>
          <dgm:chPref val="1"/>
          <dgm:dir/>
          <dgm:animOne val="branch"/>
          <dgm:animLvl val="lvl"/>
          <dgm:resizeHandles/>
        </dgm:presLayoutVars>
      </dgm:prSet>
      <dgm:spPr/>
      <dgm:t>
        <a:bodyPr/>
        <a:lstStyle/>
        <a:p>
          <a:endParaRPr lang="es-ES"/>
        </a:p>
      </dgm:t>
    </dgm:pt>
    <dgm:pt modelId="{437BFCE7-2842-4D38-8D35-02C3A76E1014}" type="pres">
      <dgm:prSet presAssocID="{D28FEB9A-635B-422E-97B7-53CDF1A0E78D}" presName="vertOne" presStyleCnt="0"/>
      <dgm:spPr/>
    </dgm:pt>
    <dgm:pt modelId="{C67D9188-0D24-4999-B49F-730245F878ED}" type="pres">
      <dgm:prSet presAssocID="{D28FEB9A-635B-422E-97B7-53CDF1A0E78D}" presName="txOne" presStyleLbl="node0" presStyleIdx="0" presStyleCnt="1" custScaleY="83184" custLinFactNeighborX="-138" custLinFactNeighborY="24267">
        <dgm:presLayoutVars>
          <dgm:chPref val="3"/>
        </dgm:presLayoutVars>
      </dgm:prSet>
      <dgm:spPr/>
      <dgm:t>
        <a:bodyPr/>
        <a:lstStyle/>
        <a:p>
          <a:endParaRPr lang="es-ES"/>
        </a:p>
      </dgm:t>
    </dgm:pt>
    <dgm:pt modelId="{45C4B446-252A-453B-A557-4218ED3E67B8}" type="pres">
      <dgm:prSet presAssocID="{D28FEB9A-635B-422E-97B7-53CDF1A0E78D}" presName="parTransOne" presStyleCnt="0"/>
      <dgm:spPr/>
    </dgm:pt>
    <dgm:pt modelId="{D2E0C0E6-632A-4245-ACE6-81553124AA27}" type="pres">
      <dgm:prSet presAssocID="{D28FEB9A-635B-422E-97B7-53CDF1A0E78D}" presName="horzOne" presStyleCnt="0"/>
      <dgm:spPr/>
    </dgm:pt>
    <dgm:pt modelId="{4DFD9DEF-B314-4A6D-A235-8C932DF893AF}" type="pres">
      <dgm:prSet presAssocID="{BD286883-26C4-4BDD-B86E-A31A0D33EF2E}" presName="vertTwo" presStyleCnt="0"/>
      <dgm:spPr/>
    </dgm:pt>
    <dgm:pt modelId="{8415C82F-93F8-45B9-9216-2E4C184563D5}" type="pres">
      <dgm:prSet presAssocID="{BD286883-26C4-4BDD-B86E-A31A0D33EF2E}" presName="txTwo" presStyleLbl="node2" presStyleIdx="0" presStyleCnt="6">
        <dgm:presLayoutVars>
          <dgm:chPref val="3"/>
        </dgm:presLayoutVars>
      </dgm:prSet>
      <dgm:spPr/>
      <dgm:t>
        <a:bodyPr/>
        <a:lstStyle/>
        <a:p>
          <a:endParaRPr lang="es-ES"/>
        </a:p>
      </dgm:t>
    </dgm:pt>
    <dgm:pt modelId="{CEB1976A-46F8-40C5-88A6-9FB489C131D1}" type="pres">
      <dgm:prSet presAssocID="{BD286883-26C4-4BDD-B86E-A31A0D33EF2E}" presName="horzTwo" presStyleCnt="0"/>
      <dgm:spPr/>
    </dgm:pt>
    <dgm:pt modelId="{AB1125A2-EA3C-41EA-A76B-6BA5DE77792D}" type="pres">
      <dgm:prSet presAssocID="{9CCD4D15-FBFA-4306-AE60-96C3824DFBB7}" presName="sibSpaceTwo" presStyleCnt="0"/>
      <dgm:spPr/>
    </dgm:pt>
    <dgm:pt modelId="{A075F22E-908B-4577-A13B-90BF7BB0D062}" type="pres">
      <dgm:prSet presAssocID="{325E526D-BFBF-4601-95E4-9B3349091FE5}" presName="vertTwo" presStyleCnt="0"/>
      <dgm:spPr/>
    </dgm:pt>
    <dgm:pt modelId="{B4E59A46-73CA-4861-9779-07711B56A7E5}" type="pres">
      <dgm:prSet presAssocID="{325E526D-BFBF-4601-95E4-9B3349091FE5}" presName="txTwo" presStyleLbl="node2" presStyleIdx="1" presStyleCnt="6">
        <dgm:presLayoutVars>
          <dgm:chPref val="3"/>
        </dgm:presLayoutVars>
      </dgm:prSet>
      <dgm:spPr/>
      <dgm:t>
        <a:bodyPr/>
        <a:lstStyle/>
        <a:p>
          <a:endParaRPr lang="es-ES"/>
        </a:p>
      </dgm:t>
    </dgm:pt>
    <dgm:pt modelId="{D8410F47-C8CD-4DFD-A387-B3A3DC9EF2A1}" type="pres">
      <dgm:prSet presAssocID="{325E526D-BFBF-4601-95E4-9B3349091FE5}" presName="horzTwo" presStyleCnt="0"/>
      <dgm:spPr/>
    </dgm:pt>
    <dgm:pt modelId="{506B3109-71AA-4127-AE1F-CDDE9B5ACA0C}" type="pres">
      <dgm:prSet presAssocID="{22E6CA7A-90E4-47DA-A916-F1BCF6525B30}" presName="sibSpaceTwo" presStyleCnt="0"/>
      <dgm:spPr/>
    </dgm:pt>
    <dgm:pt modelId="{C4F44274-E129-4875-8174-81E17AD9DA2D}" type="pres">
      <dgm:prSet presAssocID="{A24DC125-B5AE-452B-AF80-17560B348B47}" presName="vertTwo" presStyleCnt="0"/>
      <dgm:spPr/>
    </dgm:pt>
    <dgm:pt modelId="{D1163D43-36D9-42FF-B2BD-1AC2E3E1F2E1}" type="pres">
      <dgm:prSet presAssocID="{A24DC125-B5AE-452B-AF80-17560B348B47}" presName="txTwo" presStyleLbl="node2" presStyleIdx="2" presStyleCnt="6">
        <dgm:presLayoutVars>
          <dgm:chPref val="3"/>
        </dgm:presLayoutVars>
      </dgm:prSet>
      <dgm:spPr/>
      <dgm:t>
        <a:bodyPr/>
        <a:lstStyle/>
        <a:p>
          <a:endParaRPr lang="es-ES"/>
        </a:p>
      </dgm:t>
    </dgm:pt>
    <dgm:pt modelId="{D179F600-4F47-4588-BBF3-3D2DA3446E46}" type="pres">
      <dgm:prSet presAssocID="{A24DC125-B5AE-452B-AF80-17560B348B47}" presName="horzTwo" presStyleCnt="0"/>
      <dgm:spPr/>
    </dgm:pt>
    <dgm:pt modelId="{3A571D89-28AA-42EF-A6B5-68B279C8A97E}" type="pres">
      <dgm:prSet presAssocID="{CE888548-3A29-40EF-8AEC-9941237E0FF6}" presName="sibSpaceTwo" presStyleCnt="0"/>
      <dgm:spPr/>
    </dgm:pt>
    <dgm:pt modelId="{E0D21411-CA76-49D8-B924-AD89E016DD0F}" type="pres">
      <dgm:prSet presAssocID="{A17B2534-5D69-4C3F-A4A3-168FD3500F08}" presName="vertTwo" presStyleCnt="0"/>
      <dgm:spPr/>
    </dgm:pt>
    <dgm:pt modelId="{09DC76E4-FCFE-4525-AFB1-A7988D7E540C}" type="pres">
      <dgm:prSet presAssocID="{A17B2534-5D69-4C3F-A4A3-168FD3500F08}" presName="txTwo" presStyleLbl="node2" presStyleIdx="3" presStyleCnt="6">
        <dgm:presLayoutVars>
          <dgm:chPref val="3"/>
        </dgm:presLayoutVars>
      </dgm:prSet>
      <dgm:spPr/>
      <dgm:t>
        <a:bodyPr/>
        <a:lstStyle/>
        <a:p>
          <a:endParaRPr lang="es-ES"/>
        </a:p>
      </dgm:t>
    </dgm:pt>
    <dgm:pt modelId="{B2393740-0B2F-4C9C-BB2F-36470246E347}" type="pres">
      <dgm:prSet presAssocID="{A17B2534-5D69-4C3F-A4A3-168FD3500F08}" presName="horzTwo" presStyleCnt="0"/>
      <dgm:spPr/>
    </dgm:pt>
    <dgm:pt modelId="{CE5C91DE-B968-4B5E-A499-B8B263679D8A}" type="pres">
      <dgm:prSet presAssocID="{20193D65-0AD2-4A7F-87C5-398D7851AE9C}" presName="sibSpaceTwo" presStyleCnt="0"/>
      <dgm:spPr/>
    </dgm:pt>
    <dgm:pt modelId="{AB64E87A-9E3B-40A0-9621-5DA1C8A14264}" type="pres">
      <dgm:prSet presAssocID="{2D8FA8B0-A61E-48F1-BE1E-1DFE894DDA98}" presName="vertTwo" presStyleCnt="0"/>
      <dgm:spPr/>
    </dgm:pt>
    <dgm:pt modelId="{499CCB3E-5306-44ED-AAFB-3DCA58A59FC8}" type="pres">
      <dgm:prSet presAssocID="{2D8FA8B0-A61E-48F1-BE1E-1DFE894DDA98}" presName="txTwo" presStyleLbl="node2" presStyleIdx="4" presStyleCnt="6">
        <dgm:presLayoutVars>
          <dgm:chPref val="3"/>
        </dgm:presLayoutVars>
      </dgm:prSet>
      <dgm:spPr/>
      <dgm:t>
        <a:bodyPr/>
        <a:lstStyle/>
        <a:p>
          <a:endParaRPr lang="es-ES"/>
        </a:p>
      </dgm:t>
    </dgm:pt>
    <dgm:pt modelId="{90A63B92-AD0A-4E7E-9533-C2A1C2F96467}" type="pres">
      <dgm:prSet presAssocID="{2D8FA8B0-A61E-48F1-BE1E-1DFE894DDA98}" presName="horzTwo" presStyleCnt="0"/>
      <dgm:spPr/>
    </dgm:pt>
    <dgm:pt modelId="{7363ADA7-F8B3-4198-9431-E937715FE1F5}" type="pres">
      <dgm:prSet presAssocID="{D77160A7-642F-4FF4-9996-11799B104171}" presName="sibSpaceTwo" presStyleCnt="0"/>
      <dgm:spPr/>
    </dgm:pt>
    <dgm:pt modelId="{24D4A69E-E2A6-4D25-AC69-BFF752F7FF08}" type="pres">
      <dgm:prSet presAssocID="{52CC8917-DBAF-4A44-A895-F56D6EA463FB}" presName="vertTwo" presStyleCnt="0"/>
      <dgm:spPr/>
    </dgm:pt>
    <dgm:pt modelId="{676E388B-39B5-4798-A938-EA9342D700FF}" type="pres">
      <dgm:prSet presAssocID="{52CC8917-DBAF-4A44-A895-F56D6EA463FB}" presName="txTwo" presStyleLbl="node2" presStyleIdx="5" presStyleCnt="6">
        <dgm:presLayoutVars>
          <dgm:chPref val="3"/>
        </dgm:presLayoutVars>
      </dgm:prSet>
      <dgm:spPr/>
      <dgm:t>
        <a:bodyPr/>
        <a:lstStyle/>
        <a:p>
          <a:endParaRPr lang="es-ES"/>
        </a:p>
      </dgm:t>
    </dgm:pt>
    <dgm:pt modelId="{6CC5ABCD-2F44-40DE-B400-60B9620130DC}" type="pres">
      <dgm:prSet presAssocID="{52CC8917-DBAF-4A44-A895-F56D6EA463FB}" presName="horzTwo" presStyleCnt="0"/>
      <dgm:spPr/>
    </dgm:pt>
  </dgm:ptLst>
  <dgm:cxnLst>
    <dgm:cxn modelId="{1439688D-1AF4-460A-A991-047853413D3A}" srcId="{D28FEB9A-635B-422E-97B7-53CDF1A0E78D}" destId="{BD286883-26C4-4BDD-B86E-A31A0D33EF2E}" srcOrd="0" destOrd="0" parTransId="{1892C72D-923D-490F-B9A7-242DC6DE783B}" sibTransId="{9CCD4D15-FBFA-4306-AE60-96C3824DFBB7}"/>
    <dgm:cxn modelId="{0F6F45D0-222D-4433-B4AC-619736703FB2}" type="presOf" srcId="{A17B2534-5D69-4C3F-A4A3-168FD3500F08}" destId="{09DC76E4-FCFE-4525-AFB1-A7988D7E540C}" srcOrd="0" destOrd="0" presId="urn:microsoft.com/office/officeart/2005/8/layout/hierarchy4"/>
    <dgm:cxn modelId="{06752E19-486A-4BC4-A8FA-06BF4E501031}" type="presOf" srcId="{E5D8E7FE-4BF1-4E08-BD7A-75052688EB83}" destId="{18A0A9F3-FA23-4EEB-B694-B2D69BD291C6}" srcOrd="0" destOrd="0" presId="urn:microsoft.com/office/officeart/2005/8/layout/hierarchy4"/>
    <dgm:cxn modelId="{E29F0F33-235E-4563-A620-0867049C6455}" srcId="{D28FEB9A-635B-422E-97B7-53CDF1A0E78D}" destId="{325E526D-BFBF-4601-95E4-9B3349091FE5}" srcOrd="1" destOrd="0" parTransId="{8E645459-B001-455E-9668-DA201010A5EC}" sibTransId="{22E6CA7A-90E4-47DA-A916-F1BCF6525B30}"/>
    <dgm:cxn modelId="{7734EC97-FF06-4B5E-B40D-1A0C409311AD}" srcId="{D28FEB9A-635B-422E-97B7-53CDF1A0E78D}" destId="{2D8FA8B0-A61E-48F1-BE1E-1DFE894DDA98}" srcOrd="4" destOrd="0" parTransId="{64803F9A-61F2-42B1-9B46-689231399FF8}" sibTransId="{D77160A7-642F-4FF4-9996-11799B104171}"/>
    <dgm:cxn modelId="{0092DEDA-AD4C-4E03-9C07-1966CF12D36D}" srcId="{E5D8E7FE-4BF1-4E08-BD7A-75052688EB83}" destId="{D28FEB9A-635B-422E-97B7-53CDF1A0E78D}" srcOrd="0" destOrd="0" parTransId="{7859B0FC-0EA5-433E-9E8B-C87C33DA63CB}" sibTransId="{E0CE3E07-1264-4EB3-8631-2F6976EC4659}"/>
    <dgm:cxn modelId="{99BC5BC4-3855-461A-8E7C-D8BA231C15FD}" type="presOf" srcId="{A24DC125-B5AE-452B-AF80-17560B348B47}" destId="{D1163D43-36D9-42FF-B2BD-1AC2E3E1F2E1}" srcOrd="0" destOrd="0" presId="urn:microsoft.com/office/officeart/2005/8/layout/hierarchy4"/>
    <dgm:cxn modelId="{F7933E4B-6C5B-4771-AB3D-4E82B0F44B58}" type="presOf" srcId="{D28FEB9A-635B-422E-97B7-53CDF1A0E78D}" destId="{C67D9188-0D24-4999-B49F-730245F878ED}" srcOrd="0" destOrd="0" presId="urn:microsoft.com/office/officeart/2005/8/layout/hierarchy4"/>
    <dgm:cxn modelId="{9D850F06-3303-48B6-BE26-634FA278CD6A}" type="presOf" srcId="{BD286883-26C4-4BDD-B86E-A31A0D33EF2E}" destId="{8415C82F-93F8-45B9-9216-2E4C184563D5}" srcOrd="0" destOrd="0" presId="urn:microsoft.com/office/officeart/2005/8/layout/hierarchy4"/>
    <dgm:cxn modelId="{72CE1549-286E-4517-91A3-AB99E469A227}" srcId="{D28FEB9A-635B-422E-97B7-53CDF1A0E78D}" destId="{A17B2534-5D69-4C3F-A4A3-168FD3500F08}" srcOrd="3" destOrd="0" parTransId="{BB3392EA-8D82-422D-9032-482076C441FB}" sibTransId="{20193D65-0AD2-4A7F-87C5-398D7851AE9C}"/>
    <dgm:cxn modelId="{1BEA79C7-6BC8-4DB9-BEC8-F9C3239104DF}" srcId="{D28FEB9A-635B-422E-97B7-53CDF1A0E78D}" destId="{A24DC125-B5AE-452B-AF80-17560B348B47}" srcOrd="2" destOrd="0" parTransId="{74AAD0C7-3B27-4C9F-A531-7DA3762FE8F3}" sibTransId="{CE888548-3A29-40EF-8AEC-9941237E0FF6}"/>
    <dgm:cxn modelId="{984E4C64-B645-4D18-98E6-5C1A73D45E99}" srcId="{D28FEB9A-635B-422E-97B7-53CDF1A0E78D}" destId="{52CC8917-DBAF-4A44-A895-F56D6EA463FB}" srcOrd="5" destOrd="0" parTransId="{0630C42B-8485-4575-B784-2CEF425FB594}" sibTransId="{6EAE35FE-CFC4-4EF4-B842-1F369DB43F22}"/>
    <dgm:cxn modelId="{83D61535-59CF-48CB-AE83-A1BB21F75A63}" type="presOf" srcId="{325E526D-BFBF-4601-95E4-9B3349091FE5}" destId="{B4E59A46-73CA-4861-9779-07711B56A7E5}" srcOrd="0" destOrd="0" presId="urn:microsoft.com/office/officeart/2005/8/layout/hierarchy4"/>
    <dgm:cxn modelId="{F2649B7A-7CCE-4FB6-A5CB-5AE0EC138E09}" type="presOf" srcId="{2D8FA8B0-A61E-48F1-BE1E-1DFE894DDA98}" destId="{499CCB3E-5306-44ED-AAFB-3DCA58A59FC8}" srcOrd="0" destOrd="0" presId="urn:microsoft.com/office/officeart/2005/8/layout/hierarchy4"/>
    <dgm:cxn modelId="{5D0CFC25-9645-4081-BC31-E61BC1B8DFAE}" type="presOf" srcId="{52CC8917-DBAF-4A44-A895-F56D6EA463FB}" destId="{676E388B-39B5-4798-A938-EA9342D700FF}" srcOrd="0" destOrd="0" presId="urn:microsoft.com/office/officeart/2005/8/layout/hierarchy4"/>
    <dgm:cxn modelId="{DDFDF19A-221A-4C21-8AC6-8D06A66F8D49}" type="presParOf" srcId="{18A0A9F3-FA23-4EEB-B694-B2D69BD291C6}" destId="{437BFCE7-2842-4D38-8D35-02C3A76E1014}" srcOrd="0" destOrd="0" presId="urn:microsoft.com/office/officeart/2005/8/layout/hierarchy4"/>
    <dgm:cxn modelId="{3B8EB98E-8CBE-4845-B42F-BB437E390A99}" type="presParOf" srcId="{437BFCE7-2842-4D38-8D35-02C3A76E1014}" destId="{C67D9188-0D24-4999-B49F-730245F878ED}" srcOrd="0" destOrd="0" presId="urn:microsoft.com/office/officeart/2005/8/layout/hierarchy4"/>
    <dgm:cxn modelId="{446F8A32-0F66-4C2F-A48E-1BA3D8827E6B}" type="presParOf" srcId="{437BFCE7-2842-4D38-8D35-02C3A76E1014}" destId="{45C4B446-252A-453B-A557-4218ED3E67B8}" srcOrd="1" destOrd="0" presId="urn:microsoft.com/office/officeart/2005/8/layout/hierarchy4"/>
    <dgm:cxn modelId="{3659F8D7-3B20-4D39-87C0-CD075C3B3AFA}" type="presParOf" srcId="{437BFCE7-2842-4D38-8D35-02C3A76E1014}" destId="{D2E0C0E6-632A-4245-ACE6-81553124AA27}" srcOrd="2" destOrd="0" presId="urn:microsoft.com/office/officeart/2005/8/layout/hierarchy4"/>
    <dgm:cxn modelId="{AFA54958-AC80-4D46-B241-2161D6446C9D}" type="presParOf" srcId="{D2E0C0E6-632A-4245-ACE6-81553124AA27}" destId="{4DFD9DEF-B314-4A6D-A235-8C932DF893AF}" srcOrd="0" destOrd="0" presId="urn:microsoft.com/office/officeart/2005/8/layout/hierarchy4"/>
    <dgm:cxn modelId="{4490773B-E464-46E2-9BBE-ED07A78C0604}" type="presParOf" srcId="{4DFD9DEF-B314-4A6D-A235-8C932DF893AF}" destId="{8415C82F-93F8-45B9-9216-2E4C184563D5}" srcOrd="0" destOrd="0" presId="urn:microsoft.com/office/officeart/2005/8/layout/hierarchy4"/>
    <dgm:cxn modelId="{7AD4DE41-74B6-4B07-B3E1-B7DE9D7882FA}" type="presParOf" srcId="{4DFD9DEF-B314-4A6D-A235-8C932DF893AF}" destId="{CEB1976A-46F8-40C5-88A6-9FB489C131D1}" srcOrd="1" destOrd="0" presId="urn:microsoft.com/office/officeart/2005/8/layout/hierarchy4"/>
    <dgm:cxn modelId="{790BF994-6FBA-4742-8A8F-C3E833F8FA90}" type="presParOf" srcId="{D2E0C0E6-632A-4245-ACE6-81553124AA27}" destId="{AB1125A2-EA3C-41EA-A76B-6BA5DE77792D}" srcOrd="1" destOrd="0" presId="urn:microsoft.com/office/officeart/2005/8/layout/hierarchy4"/>
    <dgm:cxn modelId="{9B8AFB8D-7E3C-45D5-A044-5EB8190D0218}" type="presParOf" srcId="{D2E0C0E6-632A-4245-ACE6-81553124AA27}" destId="{A075F22E-908B-4577-A13B-90BF7BB0D062}" srcOrd="2" destOrd="0" presId="urn:microsoft.com/office/officeart/2005/8/layout/hierarchy4"/>
    <dgm:cxn modelId="{62633296-80A0-4304-A54F-5FEB5C37BBFE}" type="presParOf" srcId="{A075F22E-908B-4577-A13B-90BF7BB0D062}" destId="{B4E59A46-73CA-4861-9779-07711B56A7E5}" srcOrd="0" destOrd="0" presId="urn:microsoft.com/office/officeart/2005/8/layout/hierarchy4"/>
    <dgm:cxn modelId="{543D34DF-9A97-4ABB-9E55-0783F411F6BA}" type="presParOf" srcId="{A075F22E-908B-4577-A13B-90BF7BB0D062}" destId="{D8410F47-C8CD-4DFD-A387-B3A3DC9EF2A1}" srcOrd="1" destOrd="0" presId="urn:microsoft.com/office/officeart/2005/8/layout/hierarchy4"/>
    <dgm:cxn modelId="{78E1035A-B98E-43A9-B52C-FE16C7651A50}" type="presParOf" srcId="{D2E0C0E6-632A-4245-ACE6-81553124AA27}" destId="{506B3109-71AA-4127-AE1F-CDDE9B5ACA0C}" srcOrd="3" destOrd="0" presId="urn:microsoft.com/office/officeart/2005/8/layout/hierarchy4"/>
    <dgm:cxn modelId="{981BB2E4-057A-486C-B691-04F8ADF8CC6C}" type="presParOf" srcId="{D2E0C0E6-632A-4245-ACE6-81553124AA27}" destId="{C4F44274-E129-4875-8174-81E17AD9DA2D}" srcOrd="4" destOrd="0" presId="urn:microsoft.com/office/officeart/2005/8/layout/hierarchy4"/>
    <dgm:cxn modelId="{C249879A-2CC7-4027-86A5-C8048A90B843}" type="presParOf" srcId="{C4F44274-E129-4875-8174-81E17AD9DA2D}" destId="{D1163D43-36D9-42FF-B2BD-1AC2E3E1F2E1}" srcOrd="0" destOrd="0" presId="urn:microsoft.com/office/officeart/2005/8/layout/hierarchy4"/>
    <dgm:cxn modelId="{D2AA3318-B909-4065-AFD8-158E0DB415FB}" type="presParOf" srcId="{C4F44274-E129-4875-8174-81E17AD9DA2D}" destId="{D179F600-4F47-4588-BBF3-3D2DA3446E46}" srcOrd="1" destOrd="0" presId="urn:microsoft.com/office/officeart/2005/8/layout/hierarchy4"/>
    <dgm:cxn modelId="{9624B4D2-8102-4F0A-8A16-B3B32FCAF583}" type="presParOf" srcId="{D2E0C0E6-632A-4245-ACE6-81553124AA27}" destId="{3A571D89-28AA-42EF-A6B5-68B279C8A97E}" srcOrd="5" destOrd="0" presId="urn:microsoft.com/office/officeart/2005/8/layout/hierarchy4"/>
    <dgm:cxn modelId="{2AD60E65-7E45-4721-AED4-938D25D300E7}" type="presParOf" srcId="{D2E0C0E6-632A-4245-ACE6-81553124AA27}" destId="{E0D21411-CA76-49D8-B924-AD89E016DD0F}" srcOrd="6" destOrd="0" presId="urn:microsoft.com/office/officeart/2005/8/layout/hierarchy4"/>
    <dgm:cxn modelId="{D540F97C-F088-446B-A1E8-7BA6E8D5FDC7}" type="presParOf" srcId="{E0D21411-CA76-49D8-B924-AD89E016DD0F}" destId="{09DC76E4-FCFE-4525-AFB1-A7988D7E540C}" srcOrd="0" destOrd="0" presId="urn:microsoft.com/office/officeart/2005/8/layout/hierarchy4"/>
    <dgm:cxn modelId="{1B211ECD-5505-434E-9D35-39254AF73954}" type="presParOf" srcId="{E0D21411-CA76-49D8-B924-AD89E016DD0F}" destId="{B2393740-0B2F-4C9C-BB2F-36470246E347}" srcOrd="1" destOrd="0" presId="urn:microsoft.com/office/officeart/2005/8/layout/hierarchy4"/>
    <dgm:cxn modelId="{17A5BA85-F7F7-46F4-BE85-A8F663B7EABE}" type="presParOf" srcId="{D2E0C0E6-632A-4245-ACE6-81553124AA27}" destId="{CE5C91DE-B968-4B5E-A499-B8B263679D8A}" srcOrd="7" destOrd="0" presId="urn:microsoft.com/office/officeart/2005/8/layout/hierarchy4"/>
    <dgm:cxn modelId="{5DB95B42-9177-4CE6-AA22-31D8E62B7E75}" type="presParOf" srcId="{D2E0C0E6-632A-4245-ACE6-81553124AA27}" destId="{AB64E87A-9E3B-40A0-9621-5DA1C8A14264}" srcOrd="8" destOrd="0" presId="urn:microsoft.com/office/officeart/2005/8/layout/hierarchy4"/>
    <dgm:cxn modelId="{4538E18A-311B-4060-8517-9E4F62D717EB}" type="presParOf" srcId="{AB64E87A-9E3B-40A0-9621-5DA1C8A14264}" destId="{499CCB3E-5306-44ED-AAFB-3DCA58A59FC8}" srcOrd="0" destOrd="0" presId="urn:microsoft.com/office/officeart/2005/8/layout/hierarchy4"/>
    <dgm:cxn modelId="{19F63705-2B7F-4F3F-8D5C-6B6C45B6AC52}" type="presParOf" srcId="{AB64E87A-9E3B-40A0-9621-5DA1C8A14264}" destId="{90A63B92-AD0A-4E7E-9533-C2A1C2F96467}" srcOrd="1" destOrd="0" presId="urn:microsoft.com/office/officeart/2005/8/layout/hierarchy4"/>
    <dgm:cxn modelId="{98DCA606-C918-4B87-A54D-0BED51F3C977}" type="presParOf" srcId="{D2E0C0E6-632A-4245-ACE6-81553124AA27}" destId="{7363ADA7-F8B3-4198-9431-E937715FE1F5}" srcOrd="9" destOrd="0" presId="urn:microsoft.com/office/officeart/2005/8/layout/hierarchy4"/>
    <dgm:cxn modelId="{1BB2021A-B9E9-4391-B5EE-10CADB7CC902}" type="presParOf" srcId="{D2E0C0E6-632A-4245-ACE6-81553124AA27}" destId="{24D4A69E-E2A6-4D25-AC69-BFF752F7FF08}" srcOrd="10" destOrd="0" presId="urn:microsoft.com/office/officeart/2005/8/layout/hierarchy4"/>
    <dgm:cxn modelId="{D523AA08-4EA5-4294-83BF-FA4D6AF7D392}" type="presParOf" srcId="{24D4A69E-E2A6-4D25-AC69-BFF752F7FF08}" destId="{676E388B-39B5-4798-A938-EA9342D700FF}" srcOrd="0" destOrd="0" presId="urn:microsoft.com/office/officeart/2005/8/layout/hierarchy4"/>
    <dgm:cxn modelId="{69930E08-D405-428C-9151-E574AD6537A9}" type="presParOf" srcId="{24D4A69E-E2A6-4D25-AC69-BFF752F7FF08}" destId="{6CC5ABCD-2F44-40DE-B400-60B9620130D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0BB184-23EB-4ACC-AE90-379088FA3FE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ES"/>
        </a:p>
      </dgm:t>
    </dgm:pt>
    <dgm:pt modelId="{018D0FF6-6FD8-4916-A5A7-E3302DA07317}">
      <dgm:prSet phldrT="[Texto]"/>
      <dgm:spPr/>
      <dgm:t>
        <a:bodyPr/>
        <a:lstStyle/>
        <a:p>
          <a:r>
            <a:rPr lang="es-ES" b="1" dirty="0">
              <a:latin typeface="Times New Roman" panose="02020603050405020304" pitchFamily="18" charset="0"/>
              <a:cs typeface="Times New Roman" panose="02020603050405020304" pitchFamily="18" charset="0"/>
            </a:rPr>
            <a:t>Nivel 1: Inicial</a:t>
          </a:r>
        </a:p>
      </dgm:t>
    </dgm:pt>
    <dgm:pt modelId="{E3CBAF86-7894-4A70-A9C2-2ED404AE0A04}" type="parTrans" cxnId="{2C12E01F-DA48-43D1-B139-0DA8CE65E12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EF68F37-AE83-47DE-98E0-C9DA9221B1CB}" type="sibTrans" cxnId="{2C12E01F-DA48-43D1-B139-0DA8CE65E12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A41D139-0BDA-48A9-92B3-4FF940B9B655}">
      <dgm:prSet phldrT="[Texto]"/>
      <dgm:spPr/>
      <dgm:t>
        <a:bodyPr/>
        <a:lstStyle/>
        <a:p>
          <a:r>
            <a:rPr lang="es-ES">
              <a:latin typeface="Times New Roman" panose="02020603050405020304" pitchFamily="18" charset="0"/>
              <a:cs typeface="Times New Roman" panose="02020603050405020304" pitchFamily="18" charset="0"/>
            </a:rPr>
            <a:t>El conocimiento de realización de los procesos están en unos pocos</a:t>
          </a:r>
          <a:endParaRPr lang="es-ES" dirty="0">
            <a:latin typeface="Times New Roman" panose="02020603050405020304" pitchFamily="18" charset="0"/>
            <a:cs typeface="Times New Roman" panose="02020603050405020304" pitchFamily="18" charset="0"/>
          </a:endParaRPr>
        </a:p>
      </dgm:t>
    </dgm:pt>
    <dgm:pt modelId="{50B6F207-4B35-473F-8C98-492FD921CD78}" type="parTrans" cxnId="{BE8A069F-8D0F-44E4-AB64-69BA2E6E0B3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91C3EED-DBD0-460F-B4B1-FFFF5808C656}" type="sibTrans" cxnId="{BE8A069F-8D0F-44E4-AB64-69BA2E6E0B3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CE86B54-03CD-4081-B4A1-46221CDCD985}">
      <dgm:prSet phldrT="[Texto]"/>
      <dgm:spPr/>
      <dgm:t>
        <a:bodyPr/>
        <a:lstStyle/>
        <a:p>
          <a:r>
            <a:rPr lang="es-ES">
              <a:latin typeface="Times New Roman" panose="02020603050405020304" pitchFamily="18" charset="0"/>
              <a:cs typeface="Times New Roman" panose="02020603050405020304" pitchFamily="18" charset="0"/>
            </a:rPr>
            <a:t>Esfuerzos y habilidades personales</a:t>
          </a:r>
          <a:endParaRPr lang="es-ES" dirty="0">
            <a:latin typeface="Times New Roman" panose="02020603050405020304" pitchFamily="18" charset="0"/>
            <a:cs typeface="Times New Roman" panose="02020603050405020304" pitchFamily="18" charset="0"/>
          </a:endParaRPr>
        </a:p>
      </dgm:t>
    </dgm:pt>
    <dgm:pt modelId="{B0EAF5D9-F0DE-4450-8DA8-5A8EB1E977BE}" type="parTrans" cxnId="{C971587E-3CA6-40D8-AE62-29151FB0808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5AC028D-10FD-4B9E-8BD6-0064A3D157F9}" type="sibTrans" cxnId="{C971587E-3CA6-40D8-AE62-29151FB0808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62EFF2F-C892-4356-945C-9978457EC9CC}">
      <dgm:prSet phldrT="[Texto]"/>
      <dgm:spPr/>
      <dgm:t>
        <a:bodyPr/>
        <a:lstStyle/>
        <a:p>
          <a:r>
            <a:rPr lang="es-ES" b="1" dirty="0">
              <a:latin typeface="Times New Roman" panose="02020603050405020304" pitchFamily="18" charset="0"/>
              <a:cs typeface="Times New Roman" panose="02020603050405020304" pitchFamily="18" charset="0"/>
            </a:rPr>
            <a:t>Nivel 2: Procesos Analizados</a:t>
          </a:r>
        </a:p>
      </dgm:t>
    </dgm:pt>
    <dgm:pt modelId="{21B526FF-30BD-46A1-A72E-2D06A35DC601}" type="parTrans" cxnId="{584869B1-FC07-45C9-8AEA-804FA826359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20EF434-97E5-4430-B78B-2BCDBF1D126C}" type="sibTrans" cxnId="{584869B1-FC07-45C9-8AEA-804FA826359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A09859B-C43B-4D69-8320-AD9E0EA5266E}">
      <dgm:prSet phldrT="[Texto]"/>
      <dgm:spPr/>
      <dgm:t>
        <a:bodyPr/>
        <a:lstStyle/>
        <a:p>
          <a:r>
            <a:rPr lang="es-ES" dirty="0">
              <a:latin typeface="Times New Roman" panose="02020603050405020304" pitchFamily="18" charset="0"/>
              <a:cs typeface="Times New Roman" panose="02020603050405020304" pitchFamily="18" charset="0"/>
            </a:rPr>
            <a:t>Se crean unidades de procesos y/o aseguramiento de la calidad</a:t>
          </a:r>
        </a:p>
      </dgm:t>
    </dgm:pt>
    <dgm:pt modelId="{AC4F4A33-C5C6-4D64-873A-0F4047B85E60}" type="parTrans" cxnId="{5B404619-81E5-46F0-8018-29F8543CA32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790A3C-A9D2-40B6-90ED-76139EA4C820}" type="sibTrans" cxnId="{5B404619-81E5-46F0-8018-29F8543CA32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4A83EF9-5FDE-46AF-BDBA-9F016A5A195E}">
      <dgm:prSet phldrT="[Texto]"/>
      <dgm:spPr/>
      <dgm:t>
        <a:bodyPr/>
        <a:lstStyle/>
        <a:p>
          <a:r>
            <a:rPr lang="es-ES">
              <a:latin typeface="Times New Roman" panose="02020603050405020304" pitchFamily="18" charset="0"/>
              <a:cs typeface="Times New Roman" panose="02020603050405020304" pitchFamily="18" charset="0"/>
            </a:rPr>
            <a:t>Se introducen conceptos de gestión en base a procesos</a:t>
          </a:r>
          <a:endParaRPr lang="es-ES" dirty="0">
            <a:latin typeface="Times New Roman" panose="02020603050405020304" pitchFamily="18" charset="0"/>
            <a:cs typeface="Times New Roman" panose="02020603050405020304" pitchFamily="18" charset="0"/>
          </a:endParaRPr>
        </a:p>
      </dgm:t>
    </dgm:pt>
    <dgm:pt modelId="{5B046061-5D65-4C18-9A75-8BB1378ABD1D}" type="parTrans" cxnId="{87E02D04-60B6-4683-99C5-5C1C42BF972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C5A91BE-4A5A-4032-BAEB-C8C9B159CD08}" type="sibTrans" cxnId="{87E02D04-60B6-4683-99C5-5C1C42BF972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42A3298-1F6A-4CA4-BA4A-D2CD2EB1B81B}">
      <dgm:prSet phldrT="[Texto]"/>
      <dgm:spPr/>
      <dgm:t>
        <a:bodyPr/>
        <a:lstStyle/>
        <a:p>
          <a:r>
            <a:rPr lang="es-ES" b="1" dirty="0">
              <a:latin typeface="Times New Roman" panose="02020603050405020304" pitchFamily="18" charset="0"/>
              <a:cs typeface="Times New Roman" panose="02020603050405020304" pitchFamily="18" charset="0"/>
            </a:rPr>
            <a:t>Nivel 3: Procesos Diseñados y/o Rediseñados</a:t>
          </a:r>
        </a:p>
      </dgm:t>
    </dgm:pt>
    <dgm:pt modelId="{BFE3931E-116B-44F1-87B3-804933B5AA7E}" type="parTrans" cxnId="{2B3418C2-68E3-4901-9EB5-4810F49636A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9A06E6E-CE58-419A-B09D-179250CBD785}" type="sibTrans" cxnId="{2B3418C2-68E3-4901-9EB5-4810F49636A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1A28F8A-F3B3-4BA2-802B-D91E46DC8589}">
      <dgm:prSet phldrT="[Texto]"/>
      <dgm:spPr/>
      <dgm:t>
        <a:bodyPr/>
        <a:lstStyle/>
        <a:p>
          <a:r>
            <a:rPr lang="es-ES">
              <a:latin typeface="Times New Roman" panose="02020603050405020304" pitchFamily="18" charset="0"/>
              <a:cs typeface="Times New Roman" panose="02020603050405020304" pitchFamily="18" charset="0"/>
            </a:rPr>
            <a:t>Se trabaja con enfoque al cliente</a:t>
          </a:r>
          <a:endParaRPr lang="es-ES" dirty="0">
            <a:latin typeface="Times New Roman" panose="02020603050405020304" pitchFamily="18" charset="0"/>
            <a:cs typeface="Times New Roman" panose="02020603050405020304" pitchFamily="18" charset="0"/>
          </a:endParaRPr>
        </a:p>
      </dgm:t>
    </dgm:pt>
    <dgm:pt modelId="{6172B398-94FE-4DB5-BD12-B35A2A310ED3}" type="parTrans" cxnId="{75D6EBBA-18B7-4F0F-97E5-F124FCB544B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6EE8696-F453-4EF7-ACCF-0350F5610D37}" type="sibTrans" cxnId="{75D6EBBA-18B7-4F0F-97E5-F124FCB544B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37D0C8E-CD32-446A-AC3A-4F21A69FDDAB}">
      <dgm:prSet phldrT="[Texto]"/>
      <dgm:spPr/>
      <dgm:t>
        <a:bodyPr/>
        <a:lstStyle/>
        <a:p>
          <a:r>
            <a:rPr lang="es-ES">
              <a:latin typeface="Times New Roman" panose="02020603050405020304" pitchFamily="18" charset="0"/>
              <a:cs typeface="Times New Roman" panose="02020603050405020304" pitchFamily="18" charset="0"/>
            </a:rPr>
            <a:t>Existen lineamientos para levantar y diseñar los procesos</a:t>
          </a:r>
          <a:endParaRPr lang="es-ES" dirty="0">
            <a:latin typeface="Times New Roman" panose="02020603050405020304" pitchFamily="18" charset="0"/>
            <a:cs typeface="Times New Roman" panose="02020603050405020304" pitchFamily="18" charset="0"/>
          </a:endParaRPr>
        </a:p>
      </dgm:t>
    </dgm:pt>
    <dgm:pt modelId="{719EE5BE-B745-4930-BE36-C9A1DF25A2DC}" type="parTrans" cxnId="{16F36B00-50D2-4CC6-9398-DC183F41697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6E71E58-BA24-46BD-BC81-F612F93FA468}" type="sibTrans" cxnId="{16F36B00-50D2-4CC6-9398-DC183F41697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D1BB776-1CA3-435D-8CCD-1CD9FBCAED1E}">
      <dgm:prSet phldrT="[Texto]"/>
      <dgm:spPr/>
      <dgm:t>
        <a:bodyPr/>
        <a:lstStyle/>
        <a:p>
          <a:r>
            <a:rPr lang="es-ES">
              <a:latin typeface="Times New Roman" panose="02020603050405020304" pitchFamily="18" charset="0"/>
              <a:cs typeface="Times New Roman" panose="02020603050405020304" pitchFamily="18" charset="0"/>
            </a:rPr>
            <a:t>No existe documentación de procesos</a:t>
          </a:r>
          <a:endParaRPr lang="es-ES" dirty="0">
            <a:latin typeface="Times New Roman" panose="02020603050405020304" pitchFamily="18" charset="0"/>
            <a:cs typeface="Times New Roman" panose="02020603050405020304" pitchFamily="18" charset="0"/>
          </a:endParaRPr>
        </a:p>
      </dgm:t>
    </dgm:pt>
    <dgm:pt modelId="{C9412A51-D0F5-40CD-B9AA-704074C98C59}" type="parTrans" cxnId="{ED541CDA-AC2D-421B-8F52-B42ACCD34DC0}">
      <dgm:prSet/>
      <dgm:spPr/>
      <dgm:t>
        <a:bodyPr/>
        <a:lstStyle/>
        <a:p>
          <a:endParaRPr lang="es-ES"/>
        </a:p>
      </dgm:t>
    </dgm:pt>
    <dgm:pt modelId="{C2CBCBA0-3B24-4F75-B197-0FC11D8A9995}" type="sibTrans" cxnId="{ED541CDA-AC2D-421B-8F52-B42ACCD34DC0}">
      <dgm:prSet/>
      <dgm:spPr/>
      <dgm:t>
        <a:bodyPr/>
        <a:lstStyle/>
        <a:p>
          <a:endParaRPr lang="es-ES"/>
        </a:p>
      </dgm:t>
    </dgm:pt>
    <dgm:pt modelId="{95C043EF-0462-4B0C-8BFC-69A6D989F962}">
      <dgm:prSet phldrT="[Texto]"/>
      <dgm:spPr/>
      <dgm:t>
        <a:bodyPr/>
        <a:lstStyle/>
        <a:p>
          <a:r>
            <a:rPr lang="es-ES">
              <a:latin typeface="Times New Roman" panose="02020603050405020304" pitchFamily="18" charset="0"/>
              <a:cs typeface="Times New Roman" panose="02020603050405020304" pitchFamily="18" charset="0"/>
            </a:rPr>
            <a:t>Se genera documentos de procesos</a:t>
          </a:r>
          <a:endParaRPr lang="es-ES" dirty="0">
            <a:latin typeface="Times New Roman" panose="02020603050405020304" pitchFamily="18" charset="0"/>
            <a:cs typeface="Times New Roman" panose="02020603050405020304" pitchFamily="18" charset="0"/>
          </a:endParaRPr>
        </a:p>
      </dgm:t>
    </dgm:pt>
    <dgm:pt modelId="{DBEECF6E-A98C-4D24-BA6C-E67374380B87}" type="parTrans" cxnId="{24696593-F711-492F-9AE8-00C652B16931}">
      <dgm:prSet/>
      <dgm:spPr/>
      <dgm:t>
        <a:bodyPr/>
        <a:lstStyle/>
        <a:p>
          <a:endParaRPr lang="es-ES"/>
        </a:p>
      </dgm:t>
    </dgm:pt>
    <dgm:pt modelId="{A3718D5D-2F29-4F3C-BAB6-4E32DE80C09E}" type="sibTrans" cxnId="{24696593-F711-492F-9AE8-00C652B16931}">
      <dgm:prSet/>
      <dgm:spPr/>
      <dgm:t>
        <a:bodyPr/>
        <a:lstStyle/>
        <a:p>
          <a:endParaRPr lang="es-ES"/>
        </a:p>
      </dgm:t>
    </dgm:pt>
    <dgm:pt modelId="{96E20052-9640-4C25-9CFF-C8A20ABB345D}">
      <dgm:prSet phldrT="[Texto]"/>
      <dgm:spPr/>
      <dgm:t>
        <a:bodyPr/>
        <a:lstStyle/>
        <a:p>
          <a:r>
            <a:rPr lang="es-ES">
              <a:latin typeface="Times New Roman" panose="02020603050405020304" pitchFamily="18" charset="0"/>
              <a:cs typeface="Times New Roman" panose="02020603050405020304" pitchFamily="18" charset="0"/>
            </a:rPr>
            <a:t>Se han definido lideres o responsables de procesos</a:t>
          </a:r>
          <a:endParaRPr lang="es-ES" dirty="0">
            <a:latin typeface="Times New Roman" panose="02020603050405020304" pitchFamily="18" charset="0"/>
            <a:cs typeface="Times New Roman" panose="02020603050405020304" pitchFamily="18" charset="0"/>
          </a:endParaRPr>
        </a:p>
      </dgm:t>
    </dgm:pt>
    <dgm:pt modelId="{83269FF7-7144-4893-A310-AC91355BB12F}" type="parTrans" cxnId="{CD653432-4B6D-4817-900B-E18DCD19F39B}">
      <dgm:prSet/>
      <dgm:spPr/>
      <dgm:t>
        <a:bodyPr/>
        <a:lstStyle/>
        <a:p>
          <a:endParaRPr lang="es-ES"/>
        </a:p>
      </dgm:t>
    </dgm:pt>
    <dgm:pt modelId="{4B14285D-FB23-41C9-ACE4-56A567A82085}" type="sibTrans" cxnId="{CD653432-4B6D-4817-900B-E18DCD19F39B}">
      <dgm:prSet/>
      <dgm:spPr/>
      <dgm:t>
        <a:bodyPr/>
        <a:lstStyle/>
        <a:p>
          <a:endParaRPr lang="es-ES"/>
        </a:p>
      </dgm:t>
    </dgm:pt>
    <dgm:pt modelId="{15B7F3CC-F464-44B8-BE96-0531351F37B5}" type="pres">
      <dgm:prSet presAssocID="{A30BB184-23EB-4ACC-AE90-379088FA3FE0}" presName="Name0" presStyleCnt="0">
        <dgm:presLayoutVars>
          <dgm:dir/>
          <dgm:animLvl val="lvl"/>
          <dgm:resizeHandles val="exact"/>
        </dgm:presLayoutVars>
      </dgm:prSet>
      <dgm:spPr/>
      <dgm:t>
        <a:bodyPr/>
        <a:lstStyle/>
        <a:p>
          <a:endParaRPr lang="es-ES"/>
        </a:p>
      </dgm:t>
    </dgm:pt>
    <dgm:pt modelId="{BD4B496E-3EC6-4592-9D1B-B3C6F1216F39}" type="pres">
      <dgm:prSet presAssocID="{018D0FF6-6FD8-4916-A5A7-E3302DA07317}" presName="composite" presStyleCnt="0"/>
      <dgm:spPr/>
    </dgm:pt>
    <dgm:pt modelId="{CC382C91-7C48-4FDC-85FE-2E3C11DEC35F}" type="pres">
      <dgm:prSet presAssocID="{018D0FF6-6FD8-4916-A5A7-E3302DA07317}" presName="parTx" presStyleLbl="alignNode1" presStyleIdx="0" presStyleCnt="3">
        <dgm:presLayoutVars>
          <dgm:chMax val="0"/>
          <dgm:chPref val="0"/>
          <dgm:bulletEnabled val="1"/>
        </dgm:presLayoutVars>
      </dgm:prSet>
      <dgm:spPr/>
      <dgm:t>
        <a:bodyPr/>
        <a:lstStyle/>
        <a:p>
          <a:endParaRPr lang="es-ES"/>
        </a:p>
      </dgm:t>
    </dgm:pt>
    <dgm:pt modelId="{217FE7FF-B2C4-46DA-8A51-07CDA8107176}" type="pres">
      <dgm:prSet presAssocID="{018D0FF6-6FD8-4916-A5A7-E3302DA07317}" presName="desTx" presStyleLbl="alignAccFollowNode1" presStyleIdx="0" presStyleCnt="3">
        <dgm:presLayoutVars>
          <dgm:bulletEnabled val="1"/>
        </dgm:presLayoutVars>
      </dgm:prSet>
      <dgm:spPr/>
      <dgm:t>
        <a:bodyPr/>
        <a:lstStyle/>
        <a:p>
          <a:endParaRPr lang="es-ES"/>
        </a:p>
      </dgm:t>
    </dgm:pt>
    <dgm:pt modelId="{6B7CA4E8-DAC1-4B89-8B8E-A8F56853AB6D}" type="pres">
      <dgm:prSet presAssocID="{CEF68F37-AE83-47DE-98E0-C9DA9221B1CB}" presName="space" presStyleCnt="0"/>
      <dgm:spPr/>
    </dgm:pt>
    <dgm:pt modelId="{5ABD335A-ABAA-45ED-ACC4-D945B19DE5BA}" type="pres">
      <dgm:prSet presAssocID="{762EFF2F-C892-4356-945C-9978457EC9CC}" presName="composite" presStyleCnt="0"/>
      <dgm:spPr/>
    </dgm:pt>
    <dgm:pt modelId="{6C5395D5-4AB0-492F-B9DA-F0580E21893F}" type="pres">
      <dgm:prSet presAssocID="{762EFF2F-C892-4356-945C-9978457EC9CC}" presName="parTx" presStyleLbl="alignNode1" presStyleIdx="1" presStyleCnt="3">
        <dgm:presLayoutVars>
          <dgm:chMax val="0"/>
          <dgm:chPref val="0"/>
          <dgm:bulletEnabled val="1"/>
        </dgm:presLayoutVars>
      </dgm:prSet>
      <dgm:spPr/>
      <dgm:t>
        <a:bodyPr/>
        <a:lstStyle/>
        <a:p>
          <a:endParaRPr lang="es-ES"/>
        </a:p>
      </dgm:t>
    </dgm:pt>
    <dgm:pt modelId="{77402F5E-04A9-4A2E-8ABD-7FF7CFACA579}" type="pres">
      <dgm:prSet presAssocID="{762EFF2F-C892-4356-945C-9978457EC9CC}" presName="desTx" presStyleLbl="alignAccFollowNode1" presStyleIdx="1" presStyleCnt="3">
        <dgm:presLayoutVars>
          <dgm:bulletEnabled val="1"/>
        </dgm:presLayoutVars>
      </dgm:prSet>
      <dgm:spPr/>
      <dgm:t>
        <a:bodyPr/>
        <a:lstStyle/>
        <a:p>
          <a:endParaRPr lang="es-ES"/>
        </a:p>
      </dgm:t>
    </dgm:pt>
    <dgm:pt modelId="{0AE8C846-6B04-4F2B-9119-3DCB8625017F}" type="pres">
      <dgm:prSet presAssocID="{020EF434-97E5-4430-B78B-2BCDBF1D126C}" presName="space" presStyleCnt="0"/>
      <dgm:spPr/>
    </dgm:pt>
    <dgm:pt modelId="{9F3B3DB9-3D63-47D7-9294-FA35F7092B83}" type="pres">
      <dgm:prSet presAssocID="{842A3298-1F6A-4CA4-BA4A-D2CD2EB1B81B}" presName="composite" presStyleCnt="0"/>
      <dgm:spPr/>
    </dgm:pt>
    <dgm:pt modelId="{287D5DDD-BEEE-4945-A325-6AE821943689}" type="pres">
      <dgm:prSet presAssocID="{842A3298-1F6A-4CA4-BA4A-D2CD2EB1B81B}" presName="parTx" presStyleLbl="alignNode1" presStyleIdx="2" presStyleCnt="3">
        <dgm:presLayoutVars>
          <dgm:chMax val="0"/>
          <dgm:chPref val="0"/>
          <dgm:bulletEnabled val="1"/>
        </dgm:presLayoutVars>
      </dgm:prSet>
      <dgm:spPr/>
      <dgm:t>
        <a:bodyPr/>
        <a:lstStyle/>
        <a:p>
          <a:endParaRPr lang="es-ES"/>
        </a:p>
      </dgm:t>
    </dgm:pt>
    <dgm:pt modelId="{0B130239-6E36-418D-8B9F-492101E5E4DA}" type="pres">
      <dgm:prSet presAssocID="{842A3298-1F6A-4CA4-BA4A-D2CD2EB1B81B}" presName="desTx" presStyleLbl="alignAccFollowNode1" presStyleIdx="2" presStyleCnt="3">
        <dgm:presLayoutVars>
          <dgm:bulletEnabled val="1"/>
        </dgm:presLayoutVars>
      </dgm:prSet>
      <dgm:spPr/>
      <dgm:t>
        <a:bodyPr/>
        <a:lstStyle/>
        <a:p>
          <a:endParaRPr lang="es-ES"/>
        </a:p>
      </dgm:t>
    </dgm:pt>
  </dgm:ptLst>
  <dgm:cxnLst>
    <dgm:cxn modelId="{CD653432-4B6D-4817-900B-E18DCD19F39B}" srcId="{842A3298-1F6A-4CA4-BA4A-D2CD2EB1B81B}" destId="{96E20052-9640-4C25-9CFF-C8A20ABB345D}" srcOrd="2" destOrd="0" parTransId="{83269FF7-7144-4893-A310-AC91355BB12F}" sibTransId="{4B14285D-FB23-41C9-ACE4-56A567A82085}"/>
    <dgm:cxn modelId="{C7DBA616-9605-4DC4-922A-786233AA9E75}" type="presOf" srcId="{95C043EF-0462-4B0C-8BFC-69A6D989F962}" destId="{77402F5E-04A9-4A2E-8ABD-7FF7CFACA579}" srcOrd="0" destOrd="2" presId="urn:microsoft.com/office/officeart/2005/8/layout/hList1"/>
    <dgm:cxn modelId="{A7D566DE-E0CA-453C-9B96-8EF6E523261B}" type="presOf" srcId="{842A3298-1F6A-4CA4-BA4A-D2CD2EB1B81B}" destId="{287D5DDD-BEEE-4945-A325-6AE821943689}" srcOrd="0" destOrd="0" presId="urn:microsoft.com/office/officeart/2005/8/layout/hList1"/>
    <dgm:cxn modelId="{6DD2A59C-4283-4AD5-8C2B-5EF232553D85}" type="presOf" srcId="{018D0FF6-6FD8-4916-A5A7-E3302DA07317}" destId="{CC382C91-7C48-4FDC-85FE-2E3C11DEC35F}" srcOrd="0" destOrd="0" presId="urn:microsoft.com/office/officeart/2005/8/layout/hList1"/>
    <dgm:cxn modelId="{2B3418C2-68E3-4901-9EB5-4810F49636A7}" srcId="{A30BB184-23EB-4ACC-AE90-379088FA3FE0}" destId="{842A3298-1F6A-4CA4-BA4A-D2CD2EB1B81B}" srcOrd="2" destOrd="0" parTransId="{BFE3931E-116B-44F1-87B3-804933B5AA7E}" sibTransId="{F9A06E6E-CE58-419A-B09D-179250CBD785}"/>
    <dgm:cxn modelId="{EF283190-D607-42E0-BC4C-3264FFE6E5B1}" type="presOf" srcId="{A30BB184-23EB-4ACC-AE90-379088FA3FE0}" destId="{15B7F3CC-F464-44B8-BE96-0531351F37B5}" srcOrd="0" destOrd="0" presId="urn:microsoft.com/office/officeart/2005/8/layout/hList1"/>
    <dgm:cxn modelId="{5B404619-81E5-46F0-8018-29F8543CA32F}" srcId="{762EFF2F-C892-4356-945C-9978457EC9CC}" destId="{AA09859B-C43B-4D69-8320-AD9E0EA5266E}" srcOrd="0" destOrd="0" parTransId="{AC4F4A33-C5C6-4D64-873A-0F4047B85E60}" sibTransId="{39790A3C-A9D2-40B6-90ED-76139EA4C820}"/>
    <dgm:cxn modelId="{02484DC6-9E23-4A15-838B-AC45C87F3208}" type="presOf" srcId="{762EFF2F-C892-4356-945C-9978457EC9CC}" destId="{6C5395D5-4AB0-492F-B9DA-F0580E21893F}" srcOrd="0" destOrd="0" presId="urn:microsoft.com/office/officeart/2005/8/layout/hList1"/>
    <dgm:cxn modelId="{ED541CDA-AC2D-421B-8F52-B42ACCD34DC0}" srcId="{018D0FF6-6FD8-4916-A5A7-E3302DA07317}" destId="{0D1BB776-1CA3-435D-8CCD-1CD9FBCAED1E}" srcOrd="2" destOrd="0" parTransId="{C9412A51-D0F5-40CD-B9AA-704074C98C59}" sibTransId="{C2CBCBA0-3B24-4F75-B197-0FC11D8A9995}"/>
    <dgm:cxn modelId="{75D6EBBA-18B7-4F0F-97E5-F124FCB544B1}" srcId="{842A3298-1F6A-4CA4-BA4A-D2CD2EB1B81B}" destId="{81A28F8A-F3B3-4BA2-802B-D91E46DC8589}" srcOrd="0" destOrd="0" parTransId="{6172B398-94FE-4DB5-BD12-B35A2A310ED3}" sibTransId="{D6EE8696-F453-4EF7-ACCF-0350F5610D37}"/>
    <dgm:cxn modelId="{16F36B00-50D2-4CC6-9398-DC183F416978}" srcId="{842A3298-1F6A-4CA4-BA4A-D2CD2EB1B81B}" destId="{F37D0C8E-CD32-446A-AC3A-4F21A69FDDAB}" srcOrd="1" destOrd="0" parTransId="{719EE5BE-B745-4930-BE36-C9A1DF25A2DC}" sibTransId="{D6E71E58-BA24-46BD-BC81-F612F93FA468}"/>
    <dgm:cxn modelId="{584869B1-FC07-45C9-8AEA-804FA826359D}" srcId="{A30BB184-23EB-4ACC-AE90-379088FA3FE0}" destId="{762EFF2F-C892-4356-945C-9978457EC9CC}" srcOrd="1" destOrd="0" parTransId="{21B526FF-30BD-46A1-A72E-2D06A35DC601}" sibTransId="{020EF434-97E5-4430-B78B-2BCDBF1D126C}"/>
    <dgm:cxn modelId="{87E02D04-60B6-4683-99C5-5C1C42BF9727}" srcId="{762EFF2F-C892-4356-945C-9978457EC9CC}" destId="{94A83EF9-5FDE-46AF-BDBA-9F016A5A195E}" srcOrd="1" destOrd="0" parTransId="{5B046061-5D65-4C18-9A75-8BB1378ABD1D}" sibTransId="{0C5A91BE-4A5A-4032-BAEB-C8C9B159CD08}"/>
    <dgm:cxn modelId="{652BCF5D-0B16-49F8-8043-B0B54B7C052E}" type="presOf" srcId="{81A28F8A-F3B3-4BA2-802B-D91E46DC8589}" destId="{0B130239-6E36-418D-8B9F-492101E5E4DA}" srcOrd="0" destOrd="0" presId="urn:microsoft.com/office/officeart/2005/8/layout/hList1"/>
    <dgm:cxn modelId="{8C9334C3-B083-4DBA-B2F4-3D5372935AB6}" type="presOf" srcId="{0D1BB776-1CA3-435D-8CCD-1CD9FBCAED1E}" destId="{217FE7FF-B2C4-46DA-8A51-07CDA8107176}" srcOrd="0" destOrd="2" presId="urn:microsoft.com/office/officeart/2005/8/layout/hList1"/>
    <dgm:cxn modelId="{E9252740-D879-4AFD-98D8-0F5E3FEFEFB2}" type="presOf" srcId="{F37D0C8E-CD32-446A-AC3A-4F21A69FDDAB}" destId="{0B130239-6E36-418D-8B9F-492101E5E4DA}" srcOrd="0" destOrd="1" presId="urn:microsoft.com/office/officeart/2005/8/layout/hList1"/>
    <dgm:cxn modelId="{24696593-F711-492F-9AE8-00C652B16931}" srcId="{762EFF2F-C892-4356-945C-9978457EC9CC}" destId="{95C043EF-0462-4B0C-8BFC-69A6D989F962}" srcOrd="2" destOrd="0" parTransId="{DBEECF6E-A98C-4D24-BA6C-E67374380B87}" sibTransId="{A3718D5D-2F29-4F3C-BAB6-4E32DE80C09E}"/>
    <dgm:cxn modelId="{2C12E01F-DA48-43D1-B139-0DA8CE65E124}" srcId="{A30BB184-23EB-4ACC-AE90-379088FA3FE0}" destId="{018D0FF6-6FD8-4916-A5A7-E3302DA07317}" srcOrd="0" destOrd="0" parTransId="{E3CBAF86-7894-4A70-A9C2-2ED404AE0A04}" sibTransId="{CEF68F37-AE83-47DE-98E0-C9DA9221B1CB}"/>
    <dgm:cxn modelId="{226260EC-34B0-4A84-8639-8720585B0211}" type="presOf" srcId="{4A41D139-0BDA-48A9-92B3-4FF940B9B655}" destId="{217FE7FF-B2C4-46DA-8A51-07CDA8107176}" srcOrd="0" destOrd="0" presId="urn:microsoft.com/office/officeart/2005/8/layout/hList1"/>
    <dgm:cxn modelId="{4C9667F9-3580-415F-BCB4-1995BFC5A26D}" type="presOf" srcId="{6CE86B54-03CD-4081-B4A1-46221CDCD985}" destId="{217FE7FF-B2C4-46DA-8A51-07CDA8107176}" srcOrd="0" destOrd="1" presId="urn:microsoft.com/office/officeart/2005/8/layout/hList1"/>
    <dgm:cxn modelId="{CC037E67-7F35-4EF2-8050-BE123FCE328F}" type="presOf" srcId="{94A83EF9-5FDE-46AF-BDBA-9F016A5A195E}" destId="{77402F5E-04A9-4A2E-8ABD-7FF7CFACA579}" srcOrd="0" destOrd="1" presId="urn:microsoft.com/office/officeart/2005/8/layout/hList1"/>
    <dgm:cxn modelId="{42CD1254-83F7-4554-9FCE-29F9A3EE4652}" type="presOf" srcId="{96E20052-9640-4C25-9CFF-C8A20ABB345D}" destId="{0B130239-6E36-418D-8B9F-492101E5E4DA}" srcOrd="0" destOrd="2" presId="urn:microsoft.com/office/officeart/2005/8/layout/hList1"/>
    <dgm:cxn modelId="{BE8A069F-8D0F-44E4-AB64-69BA2E6E0B3B}" srcId="{018D0FF6-6FD8-4916-A5A7-E3302DA07317}" destId="{4A41D139-0BDA-48A9-92B3-4FF940B9B655}" srcOrd="0" destOrd="0" parTransId="{50B6F207-4B35-473F-8C98-492FD921CD78}" sibTransId="{291C3EED-DBD0-460F-B4B1-FFFF5808C656}"/>
    <dgm:cxn modelId="{C971587E-3CA6-40D8-AE62-29151FB08086}" srcId="{018D0FF6-6FD8-4916-A5A7-E3302DA07317}" destId="{6CE86B54-03CD-4081-B4A1-46221CDCD985}" srcOrd="1" destOrd="0" parTransId="{B0EAF5D9-F0DE-4450-8DA8-5A8EB1E977BE}" sibTransId="{A5AC028D-10FD-4B9E-8BD6-0064A3D157F9}"/>
    <dgm:cxn modelId="{A8FB24C4-A54E-494A-BAE0-9A15E553C4BE}" type="presOf" srcId="{AA09859B-C43B-4D69-8320-AD9E0EA5266E}" destId="{77402F5E-04A9-4A2E-8ABD-7FF7CFACA579}" srcOrd="0" destOrd="0" presId="urn:microsoft.com/office/officeart/2005/8/layout/hList1"/>
    <dgm:cxn modelId="{0D656B37-3B25-466D-8430-EF7B6718F06F}" type="presParOf" srcId="{15B7F3CC-F464-44B8-BE96-0531351F37B5}" destId="{BD4B496E-3EC6-4592-9D1B-B3C6F1216F39}" srcOrd="0" destOrd="0" presId="urn:microsoft.com/office/officeart/2005/8/layout/hList1"/>
    <dgm:cxn modelId="{5E0B0278-49D6-4D8C-86C4-B9B203DC608A}" type="presParOf" srcId="{BD4B496E-3EC6-4592-9D1B-B3C6F1216F39}" destId="{CC382C91-7C48-4FDC-85FE-2E3C11DEC35F}" srcOrd="0" destOrd="0" presId="urn:microsoft.com/office/officeart/2005/8/layout/hList1"/>
    <dgm:cxn modelId="{6A921D1D-6379-45BF-A8F6-D1EB793423D0}" type="presParOf" srcId="{BD4B496E-3EC6-4592-9D1B-B3C6F1216F39}" destId="{217FE7FF-B2C4-46DA-8A51-07CDA8107176}" srcOrd="1" destOrd="0" presId="urn:microsoft.com/office/officeart/2005/8/layout/hList1"/>
    <dgm:cxn modelId="{ADEEDEA9-47A5-4072-91C1-C6970A8ECB9E}" type="presParOf" srcId="{15B7F3CC-F464-44B8-BE96-0531351F37B5}" destId="{6B7CA4E8-DAC1-4B89-8B8E-A8F56853AB6D}" srcOrd="1" destOrd="0" presId="urn:microsoft.com/office/officeart/2005/8/layout/hList1"/>
    <dgm:cxn modelId="{0851DD00-FF9E-46DB-B630-72660BD50235}" type="presParOf" srcId="{15B7F3CC-F464-44B8-BE96-0531351F37B5}" destId="{5ABD335A-ABAA-45ED-ACC4-D945B19DE5BA}" srcOrd="2" destOrd="0" presId="urn:microsoft.com/office/officeart/2005/8/layout/hList1"/>
    <dgm:cxn modelId="{E4C3F9A7-DB9E-4B81-9872-07D69A1DB603}" type="presParOf" srcId="{5ABD335A-ABAA-45ED-ACC4-D945B19DE5BA}" destId="{6C5395D5-4AB0-492F-B9DA-F0580E21893F}" srcOrd="0" destOrd="0" presId="urn:microsoft.com/office/officeart/2005/8/layout/hList1"/>
    <dgm:cxn modelId="{C28E7BF4-826E-4F0F-9828-F3F8D73362E2}" type="presParOf" srcId="{5ABD335A-ABAA-45ED-ACC4-D945B19DE5BA}" destId="{77402F5E-04A9-4A2E-8ABD-7FF7CFACA579}" srcOrd="1" destOrd="0" presId="urn:microsoft.com/office/officeart/2005/8/layout/hList1"/>
    <dgm:cxn modelId="{E295DEF9-5E3D-4FD4-AF03-74C4EDF72DCE}" type="presParOf" srcId="{15B7F3CC-F464-44B8-BE96-0531351F37B5}" destId="{0AE8C846-6B04-4F2B-9119-3DCB8625017F}" srcOrd="3" destOrd="0" presId="urn:microsoft.com/office/officeart/2005/8/layout/hList1"/>
    <dgm:cxn modelId="{B3BE2D32-92D5-4B13-B42C-15DA27B90969}" type="presParOf" srcId="{15B7F3CC-F464-44B8-BE96-0531351F37B5}" destId="{9F3B3DB9-3D63-47D7-9294-FA35F7092B83}" srcOrd="4" destOrd="0" presId="urn:microsoft.com/office/officeart/2005/8/layout/hList1"/>
    <dgm:cxn modelId="{BFC6B024-22F0-406D-B2D3-D35EC577C236}" type="presParOf" srcId="{9F3B3DB9-3D63-47D7-9294-FA35F7092B83}" destId="{287D5DDD-BEEE-4945-A325-6AE821943689}" srcOrd="0" destOrd="0" presId="urn:microsoft.com/office/officeart/2005/8/layout/hList1"/>
    <dgm:cxn modelId="{64B4AF77-DF1F-499F-8586-E3F29BEACB3D}" type="presParOf" srcId="{9F3B3DB9-3D63-47D7-9294-FA35F7092B83}" destId="{0B130239-6E36-418D-8B9F-492101E5E4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64B79-1A2B-4660-8515-F1A9FD14EAD7}">
      <dsp:nvSpPr>
        <dsp:cNvPr id="0" name=""/>
        <dsp:cNvSpPr/>
      </dsp:nvSpPr>
      <dsp:spPr>
        <a:xfrm>
          <a:off x="1255" y="65318"/>
          <a:ext cx="3247538" cy="149216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La Constitución de la Republica del Ecuador en su articulo 32, dispone: “La salud es un derecho que garantiza el Estado (…)”</a:t>
          </a:r>
          <a:endParaRPr lang="es-ES" sz="1800" kern="1200" dirty="0">
            <a:latin typeface="Times New Roman" panose="02020603050405020304" pitchFamily="18" charset="0"/>
            <a:cs typeface="Times New Roman" panose="02020603050405020304" pitchFamily="18" charset="0"/>
          </a:endParaRPr>
        </a:p>
      </dsp:txBody>
      <dsp:txXfrm>
        <a:off x="44959" y="109022"/>
        <a:ext cx="3160130" cy="1404756"/>
      </dsp:txXfrm>
    </dsp:sp>
    <dsp:sp modelId="{8FCABBB8-32C8-41FF-A735-1B856E77DA6E}">
      <dsp:nvSpPr>
        <dsp:cNvPr id="0" name=""/>
        <dsp:cNvSpPr/>
      </dsp:nvSpPr>
      <dsp:spPr>
        <a:xfrm>
          <a:off x="3439828" y="542215"/>
          <a:ext cx="460218" cy="538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3439828" y="649889"/>
        <a:ext cx="322153" cy="323021"/>
      </dsp:txXfrm>
    </dsp:sp>
    <dsp:sp modelId="{3B479CB0-CCCC-41D4-AFA7-BAD3491AB371}">
      <dsp:nvSpPr>
        <dsp:cNvPr id="0" name=""/>
        <dsp:cNvSpPr/>
      </dsp:nvSpPr>
      <dsp:spPr>
        <a:xfrm>
          <a:off x="4117131" y="27278"/>
          <a:ext cx="3527599" cy="15682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En 2012, el Ministerio de Salud Pública desconcentra su gestión administrativa en zonas y distritos, que funcionan en base a los lineamientos nacionales y se adaptan a su realidad territorial </a:t>
          </a:r>
        </a:p>
      </dsp:txBody>
      <dsp:txXfrm>
        <a:off x="4163063" y="73210"/>
        <a:ext cx="3435735" cy="1476379"/>
      </dsp:txXfrm>
    </dsp:sp>
    <dsp:sp modelId="{032ECC96-46AD-47AF-A9AE-E20D43F38CDA}">
      <dsp:nvSpPr>
        <dsp:cNvPr id="0" name=""/>
        <dsp:cNvSpPr/>
      </dsp:nvSpPr>
      <dsp:spPr>
        <a:xfrm>
          <a:off x="7835765" y="542215"/>
          <a:ext cx="460218" cy="538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7835765" y="649889"/>
        <a:ext cx="322153" cy="323021"/>
      </dsp:txXfrm>
    </dsp:sp>
    <dsp:sp modelId="{F74A5D90-07C4-404D-91DC-432E362A9750}">
      <dsp:nvSpPr>
        <dsp:cNvPr id="0" name=""/>
        <dsp:cNvSpPr/>
      </dsp:nvSpPr>
      <dsp:spPr>
        <a:xfrm>
          <a:off x="8513068" y="160147"/>
          <a:ext cx="3078603" cy="13025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En 2012, se establece como nuevo sistema de salud publica el Modelo de Atención Integral de Salud (MAIS).</a:t>
          </a:r>
          <a:endParaRPr lang="es-EC" sz="1800" kern="1200" dirty="0">
            <a:latin typeface="Times New Roman" panose="02020603050405020304" pitchFamily="18" charset="0"/>
            <a:cs typeface="Times New Roman" panose="02020603050405020304" pitchFamily="18" charset="0"/>
          </a:endParaRPr>
        </a:p>
      </dsp:txBody>
      <dsp:txXfrm>
        <a:off x="8551217" y="198296"/>
        <a:ext cx="3002305" cy="1226208"/>
      </dsp:txXfrm>
    </dsp:sp>
    <dsp:sp modelId="{17938B8A-1937-444A-8EEC-9E5827EC2D7D}">
      <dsp:nvSpPr>
        <dsp:cNvPr id="0" name=""/>
        <dsp:cNvSpPr/>
      </dsp:nvSpPr>
      <dsp:spPr>
        <a:xfrm rot="5488620">
          <a:off x="9757650" y="1679054"/>
          <a:ext cx="530815" cy="538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latin typeface="Times New Roman" panose="02020603050405020304" pitchFamily="18" charset="0"/>
            <a:cs typeface="Times New Roman" panose="02020603050405020304" pitchFamily="18" charset="0"/>
          </a:endParaRPr>
        </a:p>
      </dsp:txBody>
      <dsp:txXfrm rot="-5400000">
        <a:off x="9863599" y="1682857"/>
        <a:ext cx="323021" cy="371571"/>
      </dsp:txXfrm>
    </dsp:sp>
    <dsp:sp modelId="{FFCE4183-D45A-40C1-8FAB-3687A6EE15DC}">
      <dsp:nvSpPr>
        <dsp:cNvPr id="0" name=""/>
        <dsp:cNvSpPr/>
      </dsp:nvSpPr>
      <dsp:spPr>
        <a:xfrm>
          <a:off x="8381993" y="2463859"/>
          <a:ext cx="3209679" cy="177863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En 2013, se emite el Estatuto Orgánico de Gestión Organizacional por Procesos de los Establecimientos de Salud del Primer Nivel de Atención del MSP.</a:t>
          </a:r>
        </a:p>
      </dsp:txBody>
      <dsp:txXfrm>
        <a:off x="8434087" y="2515953"/>
        <a:ext cx="3105491" cy="1674449"/>
      </dsp:txXfrm>
    </dsp:sp>
    <dsp:sp modelId="{0B3CA932-5131-4185-A316-45F1C492F388}">
      <dsp:nvSpPr>
        <dsp:cNvPr id="0" name=""/>
        <dsp:cNvSpPr/>
      </dsp:nvSpPr>
      <dsp:spPr>
        <a:xfrm rot="10800000">
          <a:off x="7730740" y="3083993"/>
          <a:ext cx="460218" cy="538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rot="10800000">
        <a:off x="7868805" y="3191667"/>
        <a:ext cx="322153" cy="323021"/>
      </dsp:txXfrm>
    </dsp:sp>
    <dsp:sp modelId="{68818F1F-3DA7-4478-9E8F-EE7B43F36431}">
      <dsp:nvSpPr>
        <dsp:cNvPr id="0" name=""/>
        <dsp:cNvSpPr/>
      </dsp:nvSpPr>
      <dsp:spPr>
        <a:xfrm>
          <a:off x="608766" y="2701925"/>
          <a:ext cx="6904889" cy="13025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(MAIS-FCI)  es  el  conjunto  de  estrategias,  normas,  procedimientos,  herramientas y  recursos que  al  complementarse,  organiza  el  Sistema  Nacional  de  Salud  para responder  a las  necesidades  de  salud  de  las  personas,  las  familias  y  la  comunidad  – el  entorno, permitiendo la integralidad en los niveles de atención en la red de salud</a:t>
          </a:r>
        </a:p>
      </dsp:txBody>
      <dsp:txXfrm>
        <a:off x="646915" y="2740074"/>
        <a:ext cx="6828591" cy="1226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82C91-7C48-4FDC-85FE-2E3C11DEC35F}">
      <dsp:nvSpPr>
        <dsp:cNvPr id="0" name=""/>
        <dsp:cNvSpPr/>
      </dsp:nvSpPr>
      <dsp:spPr>
        <a:xfrm>
          <a:off x="3143" y="85421"/>
          <a:ext cx="3064668" cy="8622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b="1" kern="1200" dirty="0">
              <a:latin typeface="Times New Roman" panose="02020603050405020304" pitchFamily="18" charset="0"/>
              <a:cs typeface="Times New Roman" panose="02020603050405020304" pitchFamily="18" charset="0"/>
            </a:rPr>
            <a:t>Nivel 4: Gestionado</a:t>
          </a:r>
        </a:p>
      </dsp:txBody>
      <dsp:txXfrm>
        <a:off x="3143" y="85421"/>
        <a:ext cx="3064668" cy="862275"/>
      </dsp:txXfrm>
    </dsp:sp>
    <dsp:sp modelId="{217FE7FF-B2C4-46DA-8A51-07CDA8107176}">
      <dsp:nvSpPr>
        <dsp:cNvPr id="0" name=""/>
        <dsp:cNvSpPr/>
      </dsp:nvSpPr>
      <dsp:spPr>
        <a:xfrm>
          <a:off x="3143" y="947696"/>
          <a:ext cx="3064668" cy="4156101"/>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Los procesos están bien definidos </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Existe documentación de todos los procesos </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Los procesos tienen indicadores.</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Criterios de retroalimentación</a:t>
          </a:r>
          <a:endParaRPr lang="es-ES" sz="2500" kern="1200" dirty="0">
            <a:latin typeface="Times New Roman" panose="02020603050405020304" pitchFamily="18" charset="0"/>
            <a:cs typeface="Times New Roman" panose="02020603050405020304" pitchFamily="18" charset="0"/>
          </a:endParaRPr>
        </a:p>
      </dsp:txBody>
      <dsp:txXfrm>
        <a:off x="3143" y="947696"/>
        <a:ext cx="3064668" cy="4156101"/>
      </dsp:txXfrm>
    </dsp:sp>
    <dsp:sp modelId="{6C5395D5-4AB0-492F-B9DA-F0580E21893F}">
      <dsp:nvSpPr>
        <dsp:cNvPr id="0" name=""/>
        <dsp:cNvSpPr/>
      </dsp:nvSpPr>
      <dsp:spPr>
        <a:xfrm>
          <a:off x="3496865" y="85421"/>
          <a:ext cx="3064668" cy="8622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b="1" kern="1200" dirty="0">
              <a:latin typeface="Times New Roman" panose="02020603050405020304" pitchFamily="18" charset="0"/>
              <a:cs typeface="Times New Roman" panose="02020603050405020304" pitchFamily="18" charset="0"/>
            </a:rPr>
            <a:t>Nivel 5: Automatizado</a:t>
          </a:r>
        </a:p>
      </dsp:txBody>
      <dsp:txXfrm>
        <a:off x="3496865" y="85421"/>
        <a:ext cx="3064668" cy="862275"/>
      </dsp:txXfrm>
    </dsp:sp>
    <dsp:sp modelId="{77402F5E-04A9-4A2E-8ABD-7FF7CFACA579}">
      <dsp:nvSpPr>
        <dsp:cNvPr id="0" name=""/>
        <dsp:cNvSpPr/>
      </dsp:nvSpPr>
      <dsp:spPr>
        <a:xfrm>
          <a:off x="3496865" y="947696"/>
          <a:ext cx="3064668" cy="4156101"/>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Se ha definido un software para automatizar</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Se ejecutan procesos con workflow</a:t>
          </a:r>
          <a:endParaRPr lang="es-ES" sz="2500" kern="1200" dirty="0">
            <a:latin typeface="Times New Roman" panose="02020603050405020304" pitchFamily="18" charset="0"/>
            <a:cs typeface="Times New Roman" panose="02020603050405020304" pitchFamily="18" charset="0"/>
          </a:endParaRPr>
        </a:p>
      </dsp:txBody>
      <dsp:txXfrm>
        <a:off x="3496865" y="947696"/>
        <a:ext cx="3064668" cy="4156101"/>
      </dsp:txXfrm>
    </dsp:sp>
    <dsp:sp modelId="{287D5DDD-BEEE-4945-A325-6AE821943689}">
      <dsp:nvSpPr>
        <dsp:cNvPr id="0" name=""/>
        <dsp:cNvSpPr/>
      </dsp:nvSpPr>
      <dsp:spPr>
        <a:xfrm>
          <a:off x="6990588" y="85421"/>
          <a:ext cx="3064668" cy="8622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b="1" kern="1200" dirty="0">
              <a:latin typeface="Times New Roman" panose="02020603050405020304" pitchFamily="18" charset="0"/>
              <a:cs typeface="Times New Roman" panose="02020603050405020304" pitchFamily="18" charset="0"/>
            </a:rPr>
            <a:t>Nivel 6: Monitorizado</a:t>
          </a:r>
        </a:p>
      </dsp:txBody>
      <dsp:txXfrm>
        <a:off x="6990588" y="85421"/>
        <a:ext cx="3064668" cy="862275"/>
      </dsp:txXfrm>
    </dsp:sp>
    <dsp:sp modelId="{0B130239-6E36-418D-8B9F-492101E5E4DA}">
      <dsp:nvSpPr>
        <dsp:cNvPr id="0" name=""/>
        <dsp:cNvSpPr/>
      </dsp:nvSpPr>
      <dsp:spPr>
        <a:xfrm>
          <a:off x="6990588" y="947696"/>
          <a:ext cx="3064668" cy="4156101"/>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Se simplifican los procesos de función de análisis y resultados</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Se definen cargas de trabajo.</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Se detectan mejoras</a:t>
          </a:r>
          <a:endParaRPr lang="es-E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s-ES" sz="2500" kern="1200">
              <a:latin typeface="Times New Roman" panose="02020603050405020304" pitchFamily="18" charset="0"/>
              <a:cs typeface="Times New Roman" panose="02020603050405020304" pitchFamily="18" charset="0"/>
            </a:rPr>
            <a:t>Se trabaja con filosofía de mejora continua.</a:t>
          </a:r>
          <a:endParaRPr lang="es-ES" sz="2500" kern="1200" dirty="0">
            <a:latin typeface="Times New Roman" panose="02020603050405020304" pitchFamily="18" charset="0"/>
            <a:cs typeface="Times New Roman" panose="02020603050405020304" pitchFamily="18" charset="0"/>
          </a:endParaRPr>
        </a:p>
      </dsp:txBody>
      <dsp:txXfrm>
        <a:off x="6990588" y="947696"/>
        <a:ext cx="3064668" cy="41561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4E032-DEE2-4741-9577-5288A6EF1853}">
      <dsp:nvSpPr>
        <dsp:cNvPr id="0" name=""/>
        <dsp:cNvSpPr/>
      </dsp:nvSpPr>
      <dsp:spPr>
        <a:xfrm>
          <a:off x="970579" y="3331"/>
          <a:ext cx="2619908"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Elaboración del marco teórico </a:t>
          </a:r>
        </a:p>
      </dsp:txBody>
      <dsp:txXfrm>
        <a:off x="1001944" y="34696"/>
        <a:ext cx="2557178" cy="1008142"/>
      </dsp:txXfrm>
    </dsp:sp>
    <dsp:sp modelId="{036D3B87-A091-4D2E-BF0F-D0AA523795E7}">
      <dsp:nvSpPr>
        <dsp:cNvPr id="0" name=""/>
        <dsp:cNvSpPr/>
      </dsp:nvSpPr>
      <dsp:spPr>
        <a:xfrm>
          <a:off x="3747548" y="317453"/>
          <a:ext cx="378375"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3747548" y="405978"/>
        <a:ext cx="264863" cy="265577"/>
      </dsp:txXfrm>
    </dsp:sp>
    <dsp:sp modelId="{43A7A6F5-73F0-482F-B8AE-F1CF7D3579A5}">
      <dsp:nvSpPr>
        <dsp:cNvPr id="0" name=""/>
        <dsp:cNvSpPr/>
      </dsp:nvSpPr>
      <dsp:spPr>
        <a:xfrm>
          <a:off x="4304402" y="3331"/>
          <a:ext cx="2761834"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Diseño de la Investigación</a:t>
          </a:r>
        </a:p>
      </dsp:txBody>
      <dsp:txXfrm>
        <a:off x="4335767" y="34696"/>
        <a:ext cx="2699104" cy="1008142"/>
      </dsp:txXfrm>
    </dsp:sp>
    <dsp:sp modelId="{E5979692-D324-4BAA-B2F9-DD010AB9070D}">
      <dsp:nvSpPr>
        <dsp:cNvPr id="0" name=""/>
        <dsp:cNvSpPr/>
      </dsp:nvSpPr>
      <dsp:spPr>
        <a:xfrm>
          <a:off x="7223298" y="317453"/>
          <a:ext cx="378375"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7223298" y="405978"/>
        <a:ext cx="264863" cy="265577"/>
      </dsp:txXfrm>
    </dsp:sp>
    <dsp:sp modelId="{722E3C88-53EC-41A5-829A-6445871CFC3F}">
      <dsp:nvSpPr>
        <dsp:cNvPr id="0" name=""/>
        <dsp:cNvSpPr/>
      </dsp:nvSpPr>
      <dsp:spPr>
        <a:xfrm>
          <a:off x="7780152" y="3331"/>
          <a:ext cx="2563830"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Identificación de muestras</a:t>
          </a:r>
        </a:p>
      </dsp:txBody>
      <dsp:txXfrm>
        <a:off x="7811517" y="34696"/>
        <a:ext cx="2501100" cy="1008142"/>
      </dsp:txXfrm>
    </dsp:sp>
    <dsp:sp modelId="{BADE5BBF-B12F-4636-A27F-49CEBD9C7D48}">
      <dsp:nvSpPr>
        <dsp:cNvPr id="0" name=""/>
        <dsp:cNvSpPr/>
      </dsp:nvSpPr>
      <dsp:spPr>
        <a:xfrm rot="5100132">
          <a:off x="8949261" y="1199139"/>
          <a:ext cx="379819"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rot="-5400000">
        <a:off x="9001419" y="1230760"/>
        <a:ext cx="265577" cy="265873"/>
      </dsp:txXfrm>
    </dsp:sp>
    <dsp:sp modelId="{FBD2033A-C3B7-47C7-8084-EB37331C9AE2}">
      <dsp:nvSpPr>
        <dsp:cNvPr id="0" name=""/>
        <dsp:cNvSpPr/>
      </dsp:nvSpPr>
      <dsp:spPr>
        <a:xfrm>
          <a:off x="8092311" y="1788119"/>
          <a:ext cx="2251670"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Elaboración de Cuestionarios</a:t>
          </a:r>
        </a:p>
      </dsp:txBody>
      <dsp:txXfrm>
        <a:off x="8123676" y="1819484"/>
        <a:ext cx="2188940" cy="1008142"/>
      </dsp:txXfrm>
    </dsp:sp>
    <dsp:sp modelId="{4CE1AFC7-F324-4010-BA89-7252238B1844}">
      <dsp:nvSpPr>
        <dsp:cNvPr id="0" name=""/>
        <dsp:cNvSpPr/>
      </dsp:nvSpPr>
      <dsp:spPr>
        <a:xfrm rot="10800000">
          <a:off x="7556875" y="2102241"/>
          <a:ext cx="378375"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rot="10800000">
        <a:off x="7670387" y="2190766"/>
        <a:ext cx="264863" cy="265577"/>
      </dsp:txXfrm>
    </dsp:sp>
    <dsp:sp modelId="{4DBB3536-9925-44D6-9672-A8FC32745CE2}">
      <dsp:nvSpPr>
        <dsp:cNvPr id="0" name=""/>
        <dsp:cNvSpPr/>
      </dsp:nvSpPr>
      <dsp:spPr>
        <a:xfrm>
          <a:off x="4748350" y="1788119"/>
          <a:ext cx="2630045"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Validación de los cuestionarios </a:t>
          </a:r>
        </a:p>
      </dsp:txBody>
      <dsp:txXfrm>
        <a:off x="4779715" y="1819484"/>
        <a:ext cx="2567315" cy="1008142"/>
      </dsp:txXfrm>
    </dsp:sp>
    <dsp:sp modelId="{CCFE2AA1-9F15-4FC4-B96A-065632F59332}">
      <dsp:nvSpPr>
        <dsp:cNvPr id="0" name=""/>
        <dsp:cNvSpPr/>
      </dsp:nvSpPr>
      <dsp:spPr>
        <a:xfrm rot="10800000">
          <a:off x="4212914" y="2102241"/>
          <a:ext cx="378375"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rot="10800000">
        <a:off x="4326426" y="2190766"/>
        <a:ext cx="264863" cy="265577"/>
      </dsp:txXfrm>
    </dsp:sp>
    <dsp:sp modelId="{71CD86E5-B957-4F7C-82C1-DFB74CC436E6}">
      <dsp:nvSpPr>
        <dsp:cNvPr id="0" name=""/>
        <dsp:cNvSpPr/>
      </dsp:nvSpPr>
      <dsp:spPr>
        <a:xfrm>
          <a:off x="1531520" y="1788119"/>
          <a:ext cx="2502915"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Aplicación  del cuestionario </a:t>
          </a:r>
        </a:p>
      </dsp:txBody>
      <dsp:txXfrm>
        <a:off x="1562885" y="1819484"/>
        <a:ext cx="2440185" cy="1008142"/>
      </dsp:txXfrm>
    </dsp:sp>
    <dsp:sp modelId="{05B23AD5-960A-44C9-8111-EE722EFB247D}">
      <dsp:nvSpPr>
        <dsp:cNvPr id="0" name=""/>
        <dsp:cNvSpPr/>
      </dsp:nvSpPr>
      <dsp:spPr>
        <a:xfrm rot="5334124">
          <a:off x="2610653" y="2983927"/>
          <a:ext cx="378444"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rot="-5400000">
        <a:off x="2665999" y="3016029"/>
        <a:ext cx="265577" cy="264911"/>
      </dsp:txXfrm>
    </dsp:sp>
    <dsp:sp modelId="{8802CFCD-C8A9-4CDA-9E54-8B18479B4D5C}">
      <dsp:nvSpPr>
        <dsp:cNvPr id="0" name=""/>
        <dsp:cNvSpPr/>
      </dsp:nvSpPr>
      <dsp:spPr>
        <a:xfrm>
          <a:off x="1531520" y="3572907"/>
          <a:ext cx="2571326"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Tabulación y análisis de resultados</a:t>
          </a:r>
        </a:p>
      </dsp:txBody>
      <dsp:txXfrm>
        <a:off x="1562885" y="3604272"/>
        <a:ext cx="2508596" cy="1008142"/>
      </dsp:txXfrm>
    </dsp:sp>
    <dsp:sp modelId="{B8C25EB9-2B07-4CC3-A4A9-CE51F102DBCD}">
      <dsp:nvSpPr>
        <dsp:cNvPr id="0" name=""/>
        <dsp:cNvSpPr/>
      </dsp:nvSpPr>
      <dsp:spPr>
        <a:xfrm>
          <a:off x="4259907" y="3887029"/>
          <a:ext cx="378375"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4259907" y="3975554"/>
        <a:ext cx="264863" cy="265577"/>
      </dsp:txXfrm>
    </dsp:sp>
    <dsp:sp modelId="{AA17C86A-3F57-4FB3-AF01-899635B8C41B}">
      <dsp:nvSpPr>
        <dsp:cNvPr id="0" name=""/>
        <dsp:cNvSpPr/>
      </dsp:nvSpPr>
      <dsp:spPr>
        <a:xfrm>
          <a:off x="4816761" y="3572907"/>
          <a:ext cx="1982453"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Propuestas de mejora</a:t>
          </a:r>
        </a:p>
      </dsp:txBody>
      <dsp:txXfrm>
        <a:off x="4848126" y="3604272"/>
        <a:ext cx="1919723" cy="1008142"/>
      </dsp:txXfrm>
    </dsp:sp>
    <dsp:sp modelId="{140FD633-77EC-4665-93D1-FAD11722FB4E}">
      <dsp:nvSpPr>
        <dsp:cNvPr id="0" name=""/>
        <dsp:cNvSpPr/>
      </dsp:nvSpPr>
      <dsp:spPr>
        <a:xfrm>
          <a:off x="6956276" y="3887029"/>
          <a:ext cx="378375" cy="44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6956276" y="3975554"/>
        <a:ext cx="264863" cy="265577"/>
      </dsp:txXfrm>
    </dsp:sp>
    <dsp:sp modelId="{58B34F7C-E888-4F84-8237-BB98CEAEE80D}">
      <dsp:nvSpPr>
        <dsp:cNvPr id="0" name=""/>
        <dsp:cNvSpPr/>
      </dsp:nvSpPr>
      <dsp:spPr>
        <a:xfrm>
          <a:off x="7513130" y="3572907"/>
          <a:ext cx="3157200" cy="107087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Conclusiones y Recomendaciones</a:t>
          </a:r>
        </a:p>
      </dsp:txBody>
      <dsp:txXfrm>
        <a:off x="7544495" y="3604272"/>
        <a:ext cx="3094470" cy="10081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32881-0AB3-4858-9B24-7E053EBF05E8}">
      <dsp:nvSpPr>
        <dsp:cNvPr id="0" name=""/>
        <dsp:cNvSpPr/>
      </dsp:nvSpPr>
      <dsp:spPr>
        <a:xfrm>
          <a:off x="91441" y="1263"/>
          <a:ext cx="3335237" cy="20011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latin typeface="Times New Roman" panose="02020603050405020304" pitchFamily="18" charset="0"/>
              <a:cs typeface="Times New Roman" panose="02020603050405020304" pitchFamily="18" charset="0"/>
            </a:rPr>
            <a:t>Estrategia 1</a:t>
          </a:r>
        </a:p>
        <a:p>
          <a:pPr lvl="0" algn="ctr" defTabSz="14224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Capacitar al personal técnico en gestión basada en procesos</a:t>
          </a:r>
          <a:endParaRPr lang="es-ES" sz="3200" b="1" kern="1200" dirty="0">
            <a:latin typeface="Times New Roman" panose="02020603050405020304" pitchFamily="18" charset="0"/>
            <a:cs typeface="Times New Roman" panose="02020603050405020304" pitchFamily="18" charset="0"/>
          </a:endParaRPr>
        </a:p>
      </dsp:txBody>
      <dsp:txXfrm>
        <a:off x="91441" y="1263"/>
        <a:ext cx="3335237" cy="2001142"/>
      </dsp:txXfrm>
    </dsp:sp>
    <dsp:sp modelId="{56E03926-587F-4A6F-97D3-AEA283E0465A}">
      <dsp:nvSpPr>
        <dsp:cNvPr id="0" name=""/>
        <dsp:cNvSpPr/>
      </dsp:nvSpPr>
      <dsp:spPr>
        <a:xfrm>
          <a:off x="3760202" y="1263"/>
          <a:ext cx="3335237" cy="20011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latin typeface="Times New Roman" panose="02020603050405020304" pitchFamily="18" charset="0"/>
              <a:cs typeface="Times New Roman" panose="02020603050405020304" pitchFamily="18" charset="0"/>
            </a:rPr>
            <a:t>Estrategia 2</a:t>
          </a:r>
        </a:p>
        <a:p>
          <a:pPr lvl="0" algn="ctr" defTabSz="14224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Contar con un servidor para el cargo de responsable técnico a tiempo completo</a:t>
          </a:r>
          <a:endParaRPr lang="es-EC" sz="3200" b="1" kern="1200" dirty="0">
            <a:latin typeface="Times New Roman" panose="02020603050405020304" pitchFamily="18" charset="0"/>
            <a:cs typeface="Times New Roman" panose="02020603050405020304" pitchFamily="18" charset="0"/>
          </a:endParaRPr>
        </a:p>
      </dsp:txBody>
      <dsp:txXfrm>
        <a:off x="3760202" y="1263"/>
        <a:ext cx="3335237" cy="2001142"/>
      </dsp:txXfrm>
    </dsp:sp>
    <dsp:sp modelId="{3F3FFF83-A9D3-41FA-9790-6D290795B1C7}">
      <dsp:nvSpPr>
        <dsp:cNvPr id="0" name=""/>
        <dsp:cNvSpPr/>
      </dsp:nvSpPr>
      <dsp:spPr>
        <a:xfrm>
          <a:off x="7428964" y="1263"/>
          <a:ext cx="3863873" cy="20011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latin typeface="Times New Roman" panose="02020603050405020304" pitchFamily="18" charset="0"/>
              <a:cs typeface="Times New Roman" panose="02020603050405020304" pitchFamily="18" charset="0"/>
            </a:rPr>
            <a:t>Estrategia 3</a:t>
          </a:r>
        </a:p>
        <a:p>
          <a:pPr lvl="0" algn="ctr" defTabSz="14224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Implementar un sistema de agendamiento de citas médicas administrado por el centro de salud</a:t>
          </a:r>
          <a:endParaRPr lang="es-EC" sz="3200" b="1" kern="1200" dirty="0">
            <a:latin typeface="Times New Roman" panose="02020603050405020304" pitchFamily="18" charset="0"/>
            <a:cs typeface="Times New Roman" panose="02020603050405020304" pitchFamily="18" charset="0"/>
          </a:endParaRPr>
        </a:p>
      </dsp:txBody>
      <dsp:txXfrm>
        <a:off x="7428964" y="1263"/>
        <a:ext cx="3863873" cy="2001142"/>
      </dsp:txXfrm>
    </dsp:sp>
    <dsp:sp modelId="{A11D920D-6107-4982-B591-D67229256BDB}">
      <dsp:nvSpPr>
        <dsp:cNvPr id="0" name=""/>
        <dsp:cNvSpPr/>
      </dsp:nvSpPr>
      <dsp:spPr>
        <a:xfrm>
          <a:off x="2190139" y="2335929"/>
          <a:ext cx="3335237" cy="20011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latin typeface="Times New Roman" panose="02020603050405020304" pitchFamily="18" charset="0"/>
              <a:cs typeface="Times New Roman" panose="02020603050405020304" pitchFamily="18" charset="0"/>
            </a:rPr>
            <a:t>Estrategia 4</a:t>
          </a:r>
        </a:p>
        <a:p>
          <a:pPr lvl="0" algn="ctr" defTabSz="14224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Orientar la distribución de los servicios médicos al proceso de atención</a:t>
          </a:r>
          <a:endParaRPr lang="es-ES" sz="3200" b="1" kern="1200" dirty="0">
            <a:latin typeface="Times New Roman" panose="02020603050405020304" pitchFamily="18" charset="0"/>
            <a:cs typeface="Times New Roman" panose="02020603050405020304" pitchFamily="18" charset="0"/>
          </a:endParaRPr>
        </a:p>
      </dsp:txBody>
      <dsp:txXfrm>
        <a:off x="2190139" y="2335929"/>
        <a:ext cx="3335237" cy="2001142"/>
      </dsp:txXfrm>
    </dsp:sp>
    <dsp:sp modelId="{B6337278-101F-463B-ACA0-A5499A150250}">
      <dsp:nvSpPr>
        <dsp:cNvPr id="0" name=""/>
        <dsp:cNvSpPr/>
      </dsp:nvSpPr>
      <dsp:spPr>
        <a:xfrm>
          <a:off x="5858901" y="2335929"/>
          <a:ext cx="3335237" cy="20011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latin typeface="Times New Roman" panose="02020603050405020304" pitchFamily="18" charset="0"/>
              <a:cs typeface="Times New Roman" panose="02020603050405020304" pitchFamily="18" charset="0"/>
            </a:rPr>
            <a:t>Estrategia 5</a:t>
          </a:r>
        </a:p>
        <a:p>
          <a:pPr lvl="0" algn="ctr" defTabSz="14224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Evaluar la calidad en la atención brindada</a:t>
          </a:r>
          <a:endParaRPr lang="es-ES" sz="3200" b="1" kern="1200" dirty="0">
            <a:latin typeface="Times New Roman" panose="02020603050405020304" pitchFamily="18" charset="0"/>
            <a:cs typeface="Times New Roman" panose="02020603050405020304" pitchFamily="18" charset="0"/>
          </a:endParaRPr>
        </a:p>
      </dsp:txBody>
      <dsp:txXfrm>
        <a:off x="5858901" y="2335929"/>
        <a:ext cx="3335237" cy="20011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04FC4-9D54-42C3-B3DF-2CC5834A69F9}">
      <dsp:nvSpPr>
        <dsp:cNvPr id="0" name=""/>
        <dsp:cNvSpPr/>
      </dsp:nvSpPr>
      <dsp:spPr>
        <a:xfrm>
          <a:off x="0" y="1692"/>
          <a:ext cx="9993086" cy="0"/>
        </a:xfrm>
        <a:prstGeom prst="line">
          <a:avLst/>
        </a:prstGeom>
        <a:solidFill>
          <a:schemeClr val="accent4">
            <a:alpha val="9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BFD89-CE58-47D7-9A75-C3BC015E2B13}">
      <dsp:nvSpPr>
        <dsp:cNvPr id="0" name=""/>
        <dsp:cNvSpPr/>
      </dsp:nvSpPr>
      <dsp:spPr>
        <a:xfrm>
          <a:off x="0" y="1692"/>
          <a:ext cx="9993086" cy="103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No existe relación estadística significativa entre las variables del presente estudio, por lo tanto, la hipótesis nula se acepta.</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a:off x="0" y="1692"/>
        <a:ext cx="9993086" cy="1039007"/>
      </dsp:txXfrm>
    </dsp:sp>
    <dsp:sp modelId="{1DD6C9A0-94BF-4FB1-AD2B-75746FAD30CE}">
      <dsp:nvSpPr>
        <dsp:cNvPr id="0" name=""/>
        <dsp:cNvSpPr/>
      </dsp:nvSpPr>
      <dsp:spPr>
        <a:xfrm>
          <a:off x="0" y="1040699"/>
          <a:ext cx="9993086" cy="0"/>
        </a:xfrm>
        <a:prstGeom prst="line">
          <a:avLst/>
        </a:prstGeom>
        <a:solidFill>
          <a:schemeClr val="accent4">
            <a:alpha val="90000"/>
            <a:hueOff val="0"/>
            <a:satOff val="0"/>
            <a:lumOff val="0"/>
            <a:alphaOff val="-20000"/>
          </a:schemeClr>
        </a:solidFill>
        <a:ln w="15875"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67DB90E-85D6-4577-8F41-C5AB5AEC22F3}">
      <dsp:nvSpPr>
        <dsp:cNvPr id="0" name=""/>
        <dsp:cNvSpPr/>
      </dsp:nvSpPr>
      <dsp:spPr>
        <a:xfrm>
          <a:off x="0" y="1040699"/>
          <a:ext cx="9993086" cy="143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El área de consulta externa con mayor nivel de satisfacción usuario (4,90) corresponde al centro de salud tipo A Calacali y el nivel de madurez de procesos es gestionado (4). El área de consulta externa con menor nivel de satisfacción (3) corresponde al centro de salud tipo A La Bota y el nivel de madurez de procesos es inicial (1).</a:t>
          </a:r>
        </a:p>
      </dsp:txBody>
      <dsp:txXfrm>
        <a:off x="0" y="1040699"/>
        <a:ext cx="9993086" cy="1435756"/>
      </dsp:txXfrm>
    </dsp:sp>
    <dsp:sp modelId="{E0677594-0DD0-4B68-BD89-3268C1A4D04B}">
      <dsp:nvSpPr>
        <dsp:cNvPr id="0" name=""/>
        <dsp:cNvSpPr/>
      </dsp:nvSpPr>
      <dsp:spPr>
        <a:xfrm>
          <a:off x="0" y="2476456"/>
          <a:ext cx="9993086" cy="0"/>
        </a:xfrm>
        <a:prstGeom prst="line">
          <a:avLst/>
        </a:prstGeom>
        <a:solidFill>
          <a:schemeClr val="accent4">
            <a:alpha val="90000"/>
            <a:hueOff val="0"/>
            <a:satOff val="0"/>
            <a:lumOff val="0"/>
            <a:alphaOff val="-40000"/>
          </a:scheme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24F72286-1E06-427C-A3BE-48432C9C29E3}">
      <dsp:nvSpPr>
        <dsp:cNvPr id="0" name=""/>
        <dsp:cNvSpPr/>
      </dsp:nvSpPr>
      <dsp:spPr>
        <a:xfrm>
          <a:off x="0" y="2476456"/>
          <a:ext cx="9993086" cy="185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Existen 40 centros de salud con nivel de madurez de procesos inicial (1), 34 centros de salud con nivel de madurez de procesos analizados (2), 6 centros de salud con nivel de madurez de procesos diseñados (3) y los restantes 23 centros de salud con nivel de madurez de procesos gestionado (4); lo que muestra la limitada orientación a una gestión basada en procesos en área de consulta externa de los centros de salud de los cantones Quito y Rumiñahui.</a:t>
          </a:r>
        </a:p>
      </dsp:txBody>
      <dsp:txXfrm>
        <a:off x="0" y="2476456"/>
        <a:ext cx="9993086" cy="18559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7A9AA-C7FA-441A-8D6F-00AA1252C3E2}">
      <dsp:nvSpPr>
        <dsp:cNvPr id="0" name=""/>
        <dsp:cNvSpPr/>
      </dsp:nvSpPr>
      <dsp:spPr>
        <a:xfrm>
          <a:off x="0" y="0"/>
          <a:ext cx="9872663" cy="0"/>
        </a:xfrm>
        <a:prstGeom prst="line">
          <a:avLst/>
        </a:prstGeom>
        <a:solidFill>
          <a:schemeClr val="accent4">
            <a:alpha val="9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08D85-F575-48A5-B54A-1AFCF705668C}">
      <dsp:nvSpPr>
        <dsp:cNvPr id="0" name=""/>
        <dsp:cNvSpPr/>
      </dsp:nvSpPr>
      <dsp:spPr>
        <a:xfrm>
          <a:off x="0" y="0"/>
          <a:ext cx="9872663" cy="105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La satisfacción de los usuarios muestra una calificación promedio de 3,89 (satisfecho) de acuerdo a los resultados del presente estudio. </a:t>
          </a:r>
        </a:p>
      </dsp:txBody>
      <dsp:txXfrm>
        <a:off x="0" y="0"/>
        <a:ext cx="9872663" cy="1056860"/>
      </dsp:txXfrm>
    </dsp:sp>
    <dsp:sp modelId="{A6950D36-3E2A-441C-AEBB-8584E2C9806C}">
      <dsp:nvSpPr>
        <dsp:cNvPr id="0" name=""/>
        <dsp:cNvSpPr/>
      </dsp:nvSpPr>
      <dsp:spPr>
        <a:xfrm>
          <a:off x="0" y="1056860"/>
          <a:ext cx="9872663" cy="0"/>
        </a:xfrm>
        <a:prstGeom prst="line">
          <a:avLst/>
        </a:prstGeom>
        <a:solidFill>
          <a:schemeClr val="accent4">
            <a:alpha val="90000"/>
            <a:hueOff val="0"/>
            <a:satOff val="0"/>
            <a:lumOff val="0"/>
            <a:alphaOff val="-13333"/>
          </a:schemeClr>
        </a:solidFill>
        <a:ln w="15875"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sp>
    <dsp:sp modelId="{FC611435-26F0-4F65-8D50-0ECFCB8B148C}">
      <dsp:nvSpPr>
        <dsp:cNvPr id="0" name=""/>
        <dsp:cNvSpPr/>
      </dsp:nvSpPr>
      <dsp:spPr>
        <a:xfrm>
          <a:off x="0" y="1056860"/>
          <a:ext cx="9872663" cy="105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Los responsables técnicos señalaron poseer sobre carga de actividades, ya que, a más de desarrollar sus funciones como personal médico, deben cumplir con actividades administrativas y extramurales. </a:t>
          </a:r>
        </a:p>
      </dsp:txBody>
      <dsp:txXfrm>
        <a:off x="0" y="1056860"/>
        <a:ext cx="9872663" cy="1056860"/>
      </dsp:txXfrm>
    </dsp:sp>
    <dsp:sp modelId="{ED626492-DEDA-4A4A-A6EB-20E4232FFE38}">
      <dsp:nvSpPr>
        <dsp:cNvPr id="0" name=""/>
        <dsp:cNvSpPr/>
      </dsp:nvSpPr>
      <dsp:spPr>
        <a:xfrm>
          <a:off x="0" y="2113721"/>
          <a:ext cx="9872663" cy="0"/>
        </a:xfrm>
        <a:prstGeom prst="line">
          <a:avLst/>
        </a:prstGeom>
        <a:solidFill>
          <a:schemeClr val="accent4">
            <a:alpha val="90000"/>
            <a:hueOff val="0"/>
            <a:satOff val="0"/>
            <a:lumOff val="0"/>
            <a:alphaOff val="-26667"/>
          </a:schemeClr>
        </a:solidFill>
        <a:ln w="15875"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sp>
    <dsp:sp modelId="{B2975F38-BD13-4C49-AC97-FD72DDA3A861}">
      <dsp:nvSpPr>
        <dsp:cNvPr id="0" name=""/>
        <dsp:cNvSpPr/>
      </dsp:nvSpPr>
      <dsp:spPr>
        <a:xfrm>
          <a:off x="0" y="2113721"/>
          <a:ext cx="9872663" cy="105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La actual estructura organizativa del sistema de Salud Pública, no permite que los responsables técnicos de los centros de salud puedan ejecutar directamente acciones de mejora con respecto a los procesos establecidos desde dirección.</a:t>
          </a:r>
        </a:p>
      </dsp:txBody>
      <dsp:txXfrm>
        <a:off x="0" y="2113721"/>
        <a:ext cx="9872663" cy="1056860"/>
      </dsp:txXfrm>
    </dsp:sp>
    <dsp:sp modelId="{FF07EA3B-EB69-40FA-B4AE-7AA4F305C94F}">
      <dsp:nvSpPr>
        <dsp:cNvPr id="0" name=""/>
        <dsp:cNvSpPr/>
      </dsp:nvSpPr>
      <dsp:spPr>
        <a:xfrm>
          <a:off x="0" y="3170582"/>
          <a:ext cx="9872663" cy="0"/>
        </a:xfrm>
        <a:prstGeom prst="line">
          <a:avLst/>
        </a:prstGeom>
        <a:solidFill>
          <a:schemeClr val="accent4">
            <a:alpha val="90000"/>
            <a:hueOff val="0"/>
            <a:satOff val="0"/>
            <a:lumOff val="0"/>
            <a:alphaOff val="-40000"/>
          </a:scheme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6D2471BA-1C7A-4BC2-8F90-133046FEFB40}">
      <dsp:nvSpPr>
        <dsp:cNvPr id="0" name=""/>
        <dsp:cNvSpPr/>
      </dsp:nvSpPr>
      <dsp:spPr>
        <a:xfrm>
          <a:off x="0" y="3170582"/>
          <a:ext cx="9872663" cy="105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Existe cierta inconformidad por parte de los usuarios del área de consulta externa de los centros de salud con respecto al actual sistema de agendamiento.</a:t>
          </a:r>
        </a:p>
      </dsp:txBody>
      <dsp:txXfrm>
        <a:off x="0" y="3170582"/>
        <a:ext cx="9872663" cy="10568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0EDBD-1280-4422-BCE2-0F2AF4C7A1B1}">
      <dsp:nvSpPr>
        <dsp:cNvPr id="0" name=""/>
        <dsp:cNvSpPr/>
      </dsp:nvSpPr>
      <dsp:spPr>
        <a:xfrm>
          <a:off x="0" y="0"/>
          <a:ext cx="9875520" cy="0"/>
        </a:xfrm>
        <a:prstGeom prst="line">
          <a:avLst/>
        </a:prstGeom>
        <a:solidFill>
          <a:schemeClr val="accent4">
            <a:alpha val="9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9B9E2-7A02-4420-A7B9-A83135A2734A}">
      <dsp:nvSpPr>
        <dsp:cNvPr id="0" name=""/>
        <dsp:cNvSpPr/>
      </dsp:nvSpPr>
      <dsp:spPr>
        <a:xfrm>
          <a:off x="0" y="0"/>
          <a:ext cx="987552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Aplicar las propuestas planteadas en el presente estudio, analizando su factibilidad e impacto financiera considerando la satisfacción del usuario.</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a:off x="0" y="0"/>
        <a:ext cx="9875520" cy="1036659"/>
      </dsp:txXfrm>
    </dsp:sp>
    <dsp:sp modelId="{EF8BFA10-98F6-4933-9F2B-DD6029152A38}">
      <dsp:nvSpPr>
        <dsp:cNvPr id="0" name=""/>
        <dsp:cNvSpPr/>
      </dsp:nvSpPr>
      <dsp:spPr>
        <a:xfrm>
          <a:off x="0" y="1036659"/>
          <a:ext cx="9875520" cy="0"/>
        </a:xfrm>
        <a:prstGeom prst="line">
          <a:avLst/>
        </a:prstGeom>
        <a:solidFill>
          <a:schemeClr val="accent4">
            <a:alpha val="90000"/>
            <a:hueOff val="0"/>
            <a:satOff val="0"/>
            <a:lumOff val="0"/>
            <a:alphaOff val="-13333"/>
          </a:schemeClr>
        </a:solidFill>
        <a:ln w="15875"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sp>
    <dsp:sp modelId="{54CC7A69-9411-4621-B2D9-2ADC42E4D21F}">
      <dsp:nvSpPr>
        <dsp:cNvPr id="0" name=""/>
        <dsp:cNvSpPr/>
      </dsp:nvSpPr>
      <dsp:spPr>
        <a:xfrm>
          <a:off x="0" y="1036659"/>
          <a:ext cx="987552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Desarrollar en forma efectiva los procesos de atención al usuario que permitan al personal técnico de los centros de salud tomar las decisiones pertinentes para la eficiencia en el servicio de atención y uso de recursos. </a:t>
          </a:r>
        </a:p>
      </dsp:txBody>
      <dsp:txXfrm>
        <a:off x="0" y="1036659"/>
        <a:ext cx="9875520" cy="1036659"/>
      </dsp:txXfrm>
    </dsp:sp>
    <dsp:sp modelId="{086B4DB6-E3E6-4926-BE55-27036FD28293}">
      <dsp:nvSpPr>
        <dsp:cNvPr id="0" name=""/>
        <dsp:cNvSpPr/>
      </dsp:nvSpPr>
      <dsp:spPr>
        <a:xfrm>
          <a:off x="0" y="2073318"/>
          <a:ext cx="9875520" cy="0"/>
        </a:xfrm>
        <a:prstGeom prst="line">
          <a:avLst/>
        </a:prstGeom>
        <a:solidFill>
          <a:schemeClr val="accent4">
            <a:alpha val="90000"/>
            <a:hueOff val="0"/>
            <a:satOff val="0"/>
            <a:lumOff val="0"/>
            <a:alphaOff val="-26667"/>
          </a:schemeClr>
        </a:solidFill>
        <a:ln w="15875"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sp>
    <dsp:sp modelId="{B3AF43D7-770A-4C60-821C-C4394287D0EE}">
      <dsp:nvSpPr>
        <dsp:cNvPr id="0" name=""/>
        <dsp:cNvSpPr/>
      </dsp:nvSpPr>
      <dsp:spPr>
        <a:xfrm>
          <a:off x="0" y="2073318"/>
          <a:ext cx="987552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Cumplir con las normas establecidas sobre la gestión basada en procesos del sistema nacional de Salud, con base a resultados (GPR), estipuladas por el ILPES, publicado por la Organización Mundial de la Salud y la Organización Panamericana de la Salud.</a:t>
          </a:r>
        </a:p>
      </dsp:txBody>
      <dsp:txXfrm>
        <a:off x="0" y="2073318"/>
        <a:ext cx="9875520" cy="1036659"/>
      </dsp:txXfrm>
    </dsp:sp>
    <dsp:sp modelId="{7ECC9078-C9BE-47E3-AD89-18C3A6B977EA}">
      <dsp:nvSpPr>
        <dsp:cNvPr id="0" name=""/>
        <dsp:cNvSpPr/>
      </dsp:nvSpPr>
      <dsp:spPr>
        <a:xfrm>
          <a:off x="0" y="3109977"/>
          <a:ext cx="9875520" cy="0"/>
        </a:xfrm>
        <a:prstGeom prst="line">
          <a:avLst/>
        </a:prstGeom>
        <a:solidFill>
          <a:schemeClr val="accent4">
            <a:alpha val="90000"/>
            <a:hueOff val="0"/>
            <a:satOff val="0"/>
            <a:lumOff val="0"/>
            <a:alphaOff val="-40000"/>
          </a:scheme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410A2787-464B-4198-B661-D3D259A37F25}">
      <dsp:nvSpPr>
        <dsp:cNvPr id="0" name=""/>
        <dsp:cNvSpPr/>
      </dsp:nvSpPr>
      <dsp:spPr>
        <a:xfrm>
          <a:off x="0" y="3109977"/>
          <a:ext cx="987552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Contar con un servidor- responsable técnico a tiempo completo, que colabore con el personal médico en las actividades intra y extrainstitucionales, para que de esta forma el personal médico pueda prestar el servicio de atención y responsabilidades que le competen. </a:t>
          </a:r>
        </a:p>
      </dsp:txBody>
      <dsp:txXfrm>
        <a:off x="0" y="3109977"/>
        <a:ext cx="9875520" cy="10366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4D30-5335-462A-9B67-6868C5CAFD00}">
      <dsp:nvSpPr>
        <dsp:cNvPr id="0" name=""/>
        <dsp:cNvSpPr/>
      </dsp:nvSpPr>
      <dsp:spPr>
        <a:xfrm>
          <a:off x="0" y="2085"/>
          <a:ext cx="9875520" cy="0"/>
        </a:xfrm>
        <a:prstGeom prst="line">
          <a:avLst/>
        </a:prstGeom>
        <a:solidFill>
          <a:schemeClr val="accent4">
            <a:alpha val="9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E22C3-A4D3-40B6-A545-546CB11F5B5C}">
      <dsp:nvSpPr>
        <dsp:cNvPr id="0" name=""/>
        <dsp:cNvSpPr/>
      </dsp:nvSpPr>
      <dsp:spPr>
        <a:xfrm>
          <a:off x="0" y="2085"/>
          <a:ext cx="9875520" cy="1205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El sistema de agendamiento de citas médicas tenga concordancia con la carga horaria y disponibilidad horaria del personal técnico de los centros de salud. </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a:off x="0" y="2085"/>
        <a:ext cx="9875520" cy="1205529"/>
      </dsp:txXfrm>
    </dsp:sp>
    <dsp:sp modelId="{408649B5-7095-4CEE-813D-C7CA8DE58DED}">
      <dsp:nvSpPr>
        <dsp:cNvPr id="0" name=""/>
        <dsp:cNvSpPr/>
      </dsp:nvSpPr>
      <dsp:spPr>
        <a:xfrm>
          <a:off x="0" y="1207614"/>
          <a:ext cx="9875520" cy="0"/>
        </a:xfrm>
        <a:prstGeom prst="line">
          <a:avLst/>
        </a:prstGeom>
        <a:solidFill>
          <a:schemeClr val="accent4">
            <a:alpha val="90000"/>
            <a:hueOff val="0"/>
            <a:satOff val="0"/>
            <a:lumOff val="0"/>
            <a:alphaOff val="-13333"/>
          </a:schemeClr>
        </a:solidFill>
        <a:ln w="15875"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sp>
    <dsp:sp modelId="{E0E266F6-D50C-491B-80FC-65C9E68D540E}">
      <dsp:nvSpPr>
        <dsp:cNvPr id="0" name=""/>
        <dsp:cNvSpPr/>
      </dsp:nvSpPr>
      <dsp:spPr>
        <a:xfrm>
          <a:off x="0" y="1207614"/>
          <a:ext cx="9875520" cy="67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La reorganización física para el eficiente y oportuno servicio de atención al usuario. </a:t>
          </a:r>
        </a:p>
      </dsp:txBody>
      <dsp:txXfrm>
        <a:off x="0" y="1207614"/>
        <a:ext cx="9875520" cy="673022"/>
      </dsp:txXfrm>
    </dsp:sp>
    <dsp:sp modelId="{4DFCF6FE-F4B6-49C6-BD27-3A1ABB6C9282}">
      <dsp:nvSpPr>
        <dsp:cNvPr id="0" name=""/>
        <dsp:cNvSpPr/>
      </dsp:nvSpPr>
      <dsp:spPr>
        <a:xfrm>
          <a:off x="0" y="1880637"/>
          <a:ext cx="9875520" cy="0"/>
        </a:xfrm>
        <a:prstGeom prst="line">
          <a:avLst/>
        </a:prstGeom>
        <a:solidFill>
          <a:schemeClr val="accent4">
            <a:alpha val="90000"/>
            <a:hueOff val="0"/>
            <a:satOff val="0"/>
            <a:lumOff val="0"/>
            <a:alphaOff val="-26667"/>
          </a:schemeClr>
        </a:solidFill>
        <a:ln w="15875"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sp>
    <dsp:sp modelId="{23FE1EEC-DFA4-497C-AAA8-7DAE51C471BF}">
      <dsp:nvSpPr>
        <dsp:cNvPr id="0" name=""/>
        <dsp:cNvSpPr/>
      </dsp:nvSpPr>
      <dsp:spPr>
        <a:xfrm>
          <a:off x="0" y="1880637"/>
          <a:ext cx="9875520" cy="1205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La implementación del GPR en servicios de salud, a fin de optimizar: talento humano, tecnología, infraestructura y materiales; además de rendir cuenta pública del accionar del personal técnico y administrativo del centro de salud.</a:t>
          </a:r>
        </a:p>
      </dsp:txBody>
      <dsp:txXfrm>
        <a:off x="0" y="1880637"/>
        <a:ext cx="9875520" cy="1205529"/>
      </dsp:txXfrm>
    </dsp:sp>
    <dsp:sp modelId="{AB052485-7BD7-433C-AA6B-5085CAC2DF4B}">
      <dsp:nvSpPr>
        <dsp:cNvPr id="0" name=""/>
        <dsp:cNvSpPr/>
      </dsp:nvSpPr>
      <dsp:spPr>
        <a:xfrm>
          <a:off x="0" y="3086166"/>
          <a:ext cx="9875520" cy="0"/>
        </a:xfrm>
        <a:prstGeom prst="line">
          <a:avLst/>
        </a:prstGeom>
        <a:solidFill>
          <a:schemeClr val="accent4">
            <a:alpha val="90000"/>
            <a:hueOff val="0"/>
            <a:satOff val="0"/>
            <a:lumOff val="0"/>
            <a:alphaOff val="-40000"/>
          </a:scheme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B1BD8552-8665-4BAD-88CE-00F30AF88A9C}">
      <dsp:nvSpPr>
        <dsp:cNvPr id="0" name=""/>
        <dsp:cNvSpPr/>
      </dsp:nvSpPr>
      <dsp:spPr>
        <a:xfrm>
          <a:off x="0" y="3086166"/>
          <a:ext cx="9875520" cy="1205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solidFill>
                <a:schemeClr val="tx1"/>
              </a:solidFill>
              <a:latin typeface="Times New Roman" panose="02020603050405020304" pitchFamily="18" charset="0"/>
              <a:cs typeface="Times New Roman" panose="02020603050405020304" pitchFamily="18" charset="0"/>
            </a:rPr>
            <a:t>Monitorear el rendimiento y productividad del talento humano técnico de acuerdo a los parámetros y tiempos de atención, según tipo de especialidad para optimizar el uso de este recurso en actividades de atención, investigación y vinculación.</a:t>
          </a:r>
        </a:p>
      </dsp:txBody>
      <dsp:txXfrm>
        <a:off x="0" y="3086166"/>
        <a:ext cx="9875520" cy="1205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A7AFA-1EF3-4364-A953-44C10CD03412}">
      <dsp:nvSpPr>
        <dsp:cNvPr id="0" name=""/>
        <dsp:cNvSpPr/>
      </dsp:nvSpPr>
      <dsp:spPr>
        <a:xfrm>
          <a:off x="0" y="341045"/>
          <a:ext cx="10352314" cy="60300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a:latin typeface="Times New Roman" panose="02020603050405020304" pitchFamily="18" charset="0"/>
              <a:cs typeface="Times New Roman" panose="02020603050405020304" pitchFamily="18" charset="0"/>
            </a:rPr>
            <a:t>Identificación del problema</a:t>
          </a:r>
          <a:endParaRPr lang="es-ES" sz="2400" b="1" kern="1200" dirty="0">
            <a:latin typeface="Times New Roman" panose="02020603050405020304" pitchFamily="18" charset="0"/>
            <a:cs typeface="Times New Roman" panose="02020603050405020304" pitchFamily="18" charset="0"/>
          </a:endParaRPr>
        </a:p>
      </dsp:txBody>
      <dsp:txXfrm>
        <a:off x="29436" y="370481"/>
        <a:ext cx="10293442" cy="544137"/>
      </dsp:txXfrm>
    </dsp:sp>
    <dsp:sp modelId="{6CCE2F57-430E-4C9A-9979-7ED59B8819BD}">
      <dsp:nvSpPr>
        <dsp:cNvPr id="0" name=""/>
        <dsp:cNvSpPr/>
      </dsp:nvSpPr>
      <dsp:spPr>
        <a:xfrm>
          <a:off x="0" y="944054"/>
          <a:ext cx="10352314" cy="101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8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a:latin typeface="Times New Roman" panose="02020603050405020304" pitchFamily="18" charset="0"/>
              <a:cs typeface="Times New Roman" panose="02020603050405020304" pitchFamily="18" charset="0"/>
            </a:rPr>
            <a:t>Se cumple parcialmente con la normativa de gestión en base a procesos en las unidades de salud pública en el primer nivel de atención.</a:t>
          </a:r>
          <a:endParaRPr lang="es-ES" sz="2400" kern="1200" dirty="0">
            <a:latin typeface="Times New Roman" panose="02020603050405020304" pitchFamily="18" charset="0"/>
            <a:cs typeface="Times New Roman" panose="02020603050405020304" pitchFamily="18" charset="0"/>
          </a:endParaRPr>
        </a:p>
      </dsp:txBody>
      <dsp:txXfrm>
        <a:off x="0" y="944054"/>
        <a:ext cx="10352314" cy="1011751"/>
      </dsp:txXfrm>
    </dsp:sp>
    <dsp:sp modelId="{A870F177-BD64-42D5-B15F-6158E8F07EB5}">
      <dsp:nvSpPr>
        <dsp:cNvPr id="0" name=""/>
        <dsp:cNvSpPr/>
      </dsp:nvSpPr>
      <dsp:spPr>
        <a:xfrm>
          <a:off x="0" y="1955806"/>
          <a:ext cx="10352314" cy="66162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a:latin typeface="Times New Roman" panose="02020603050405020304" pitchFamily="18" charset="0"/>
              <a:cs typeface="Times New Roman" panose="02020603050405020304" pitchFamily="18" charset="0"/>
            </a:rPr>
            <a:t>Descripción del problema</a:t>
          </a:r>
          <a:endParaRPr lang="es-EC" sz="2400" b="1" kern="1200" dirty="0">
            <a:latin typeface="Times New Roman" panose="02020603050405020304" pitchFamily="18" charset="0"/>
            <a:cs typeface="Times New Roman" panose="02020603050405020304" pitchFamily="18" charset="0"/>
          </a:endParaRPr>
        </a:p>
      </dsp:txBody>
      <dsp:txXfrm>
        <a:off x="32298" y="1988104"/>
        <a:ext cx="10287718" cy="597026"/>
      </dsp:txXfrm>
    </dsp:sp>
    <dsp:sp modelId="{E9CDBF4F-C6B1-415A-AF12-4CB63EDF2618}">
      <dsp:nvSpPr>
        <dsp:cNvPr id="0" name=""/>
        <dsp:cNvSpPr/>
      </dsp:nvSpPr>
      <dsp:spPr>
        <a:xfrm>
          <a:off x="0" y="2617429"/>
          <a:ext cx="10352314"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86"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a:latin typeface="Times New Roman" panose="02020603050405020304" pitchFamily="18" charset="0"/>
              <a:cs typeface="Times New Roman" panose="02020603050405020304" pitchFamily="18" charset="0"/>
            </a:rPr>
            <a:t>A pesar de existir normativa respecto a la gestión en base a procesos para las unidades de salud pública de primer nivel de atención en nuestro país, esta se aplica parcialmente, ocasionando que haya un desconocimiento por parte de los responsables técnicos y habiendo una probabilidad de que la satisfacción del usuario pueda verse afectada</a:t>
          </a:r>
        </a:p>
      </dsp:txBody>
      <dsp:txXfrm>
        <a:off x="0" y="2617429"/>
        <a:ext cx="10352314" cy="1648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057CC-3D32-4C96-BD89-60512FD15DF8}">
      <dsp:nvSpPr>
        <dsp:cNvPr id="0" name=""/>
        <dsp:cNvSpPr/>
      </dsp:nvSpPr>
      <dsp:spPr>
        <a:xfrm>
          <a:off x="53" y="49774"/>
          <a:ext cx="5081646" cy="129600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b="1" kern="1200" dirty="0">
              <a:latin typeface="Times New Roman" panose="02020603050405020304" pitchFamily="18" charset="0"/>
              <a:cs typeface="Times New Roman" panose="02020603050405020304" pitchFamily="18" charset="0"/>
            </a:rPr>
            <a:t>Objetivo general</a:t>
          </a:r>
          <a:endParaRPr lang="es-ES" sz="2800" kern="1200" dirty="0">
            <a:latin typeface="Times New Roman" panose="02020603050405020304" pitchFamily="18" charset="0"/>
            <a:cs typeface="Times New Roman" panose="02020603050405020304" pitchFamily="18" charset="0"/>
          </a:endParaRPr>
        </a:p>
      </dsp:txBody>
      <dsp:txXfrm>
        <a:off x="53" y="49774"/>
        <a:ext cx="5081646" cy="1296000"/>
      </dsp:txXfrm>
    </dsp:sp>
    <dsp:sp modelId="{2903493F-3E5E-41CA-AB13-509BFCA8695E}">
      <dsp:nvSpPr>
        <dsp:cNvPr id="0" name=""/>
        <dsp:cNvSpPr/>
      </dsp:nvSpPr>
      <dsp:spPr>
        <a:xfrm>
          <a:off x="53" y="1345774"/>
          <a:ext cx="5081646" cy="3242531"/>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C" sz="2800" b="0" kern="1200" dirty="0">
              <a:latin typeface="Times New Roman" panose="02020603050405020304" pitchFamily="18" charset="0"/>
              <a:cs typeface="Times New Roman" panose="02020603050405020304" pitchFamily="18" charset="0"/>
            </a:rPr>
            <a:t>Analizar la influencia de la gestión basada en procesos en la satisfacción de los clientes del área de consulta externa en los centros de salud de los catones Quito y Rumiñahui.</a:t>
          </a:r>
          <a:endParaRPr lang="es-ES" sz="2800" b="0" kern="1200" dirty="0">
            <a:latin typeface="Times New Roman" panose="02020603050405020304" pitchFamily="18" charset="0"/>
            <a:cs typeface="Times New Roman" panose="02020603050405020304" pitchFamily="18" charset="0"/>
          </a:endParaRPr>
        </a:p>
      </dsp:txBody>
      <dsp:txXfrm>
        <a:off x="53" y="1345774"/>
        <a:ext cx="5081646" cy="3242531"/>
      </dsp:txXfrm>
    </dsp:sp>
    <dsp:sp modelId="{35AC96AC-E65F-4A4C-951A-A89902EDE0CB}">
      <dsp:nvSpPr>
        <dsp:cNvPr id="0" name=""/>
        <dsp:cNvSpPr/>
      </dsp:nvSpPr>
      <dsp:spPr>
        <a:xfrm>
          <a:off x="5793129" y="49774"/>
          <a:ext cx="5081646" cy="129600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b="1" kern="1200" dirty="0">
              <a:latin typeface="Times New Roman" panose="02020603050405020304" pitchFamily="18" charset="0"/>
              <a:cs typeface="Times New Roman" panose="02020603050405020304" pitchFamily="18" charset="0"/>
            </a:rPr>
            <a:t>Objetivos específicos</a:t>
          </a:r>
        </a:p>
      </dsp:txBody>
      <dsp:txXfrm>
        <a:off x="5793129" y="49774"/>
        <a:ext cx="5081646" cy="1296000"/>
      </dsp:txXfrm>
    </dsp:sp>
    <dsp:sp modelId="{331E3CF2-DFF8-42B0-A43C-306D40AEF36B}">
      <dsp:nvSpPr>
        <dsp:cNvPr id="0" name=""/>
        <dsp:cNvSpPr/>
      </dsp:nvSpPr>
      <dsp:spPr>
        <a:xfrm>
          <a:off x="5793129" y="1345774"/>
          <a:ext cx="5081646" cy="3242531"/>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Valorar la gestión basada en procesos en el área de consulta externa de los centros de salud de los cantones Quito y Rumiñahui.</a:t>
          </a:r>
        </a:p>
        <a:p>
          <a:pPr marL="228600" lvl="1" indent="-228600" algn="l"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Medir el nivel de Satisfacción del usuario en el área de consulta externa de los centros de salud de los catones Quito y Rumiñahui.</a:t>
          </a:r>
        </a:p>
        <a:p>
          <a:pPr marL="228600" lvl="1" indent="-228600" algn="l"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Proponer estrategias en la gestión basada en procesos que permitan mejorar la atención en el área de consulta externa de los centros de salud de los cantones Quito y Rumiñahui.</a:t>
          </a:r>
        </a:p>
        <a:p>
          <a:pPr marL="171450" lvl="1" indent="-171450" algn="l" defTabSz="711200">
            <a:lnSpc>
              <a:spcPct val="90000"/>
            </a:lnSpc>
            <a:spcBef>
              <a:spcPct val="0"/>
            </a:spcBef>
            <a:spcAft>
              <a:spcPct val="15000"/>
            </a:spcAft>
            <a:buChar char="••"/>
          </a:pPr>
          <a:endParaRPr lang="es-EC" sz="1600" kern="1200" dirty="0">
            <a:latin typeface="Times New Roman" panose="02020603050405020304" pitchFamily="18" charset="0"/>
            <a:cs typeface="Times New Roman" panose="02020603050405020304" pitchFamily="18" charset="0"/>
          </a:endParaRPr>
        </a:p>
      </dsp:txBody>
      <dsp:txXfrm>
        <a:off x="5793129" y="1345774"/>
        <a:ext cx="5081646" cy="3242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4C3AB-F5A7-4FF6-BF51-E90BEC69C7E2}">
      <dsp:nvSpPr>
        <dsp:cNvPr id="0" name=""/>
        <dsp:cNvSpPr/>
      </dsp:nvSpPr>
      <dsp:spPr>
        <a:xfrm>
          <a:off x="2534" y="204020"/>
          <a:ext cx="4697818" cy="117445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b="1" kern="1200" dirty="0"/>
            <a:t>Teorías de Gestión basada en Procesos </a:t>
          </a:r>
        </a:p>
      </dsp:txBody>
      <dsp:txXfrm>
        <a:off x="36933" y="238419"/>
        <a:ext cx="4629020" cy="1105656"/>
      </dsp:txXfrm>
    </dsp:sp>
    <dsp:sp modelId="{1BC913E2-3A97-49C6-B27B-27FADB35B53E}">
      <dsp:nvSpPr>
        <dsp:cNvPr id="0" name=""/>
        <dsp:cNvSpPr/>
      </dsp:nvSpPr>
      <dsp:spPr>
        <a:xfrm rot="5400000">
          <a:off x="2248678" y="1481240"/>
          <a:ext cx="205529" cy="2055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D80930-11D6-4D62-91A0-3CEB5284A4D7}">
      <dsp:nvSpPr>
        <dsp:cNvPr id="0" name=""/>
        <dsp:cNvSpPr/>
      </dsp:nvSpPr>
      <dsp:spPr>
        <a:xfrm>
          <a:off x="2534" y="1789534"/>
          <a:ext cx="4697818" cy="1174454"/>
        </a:xfrm>
        <a:prstGeom prst="roundRect">
          <a:avLst>
            <a:gd name="adj" fmla="val 10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a:t>Teoría de Sistemas</a:t>
          </a:r>
        </a:p>
      </dsp:txBody>
      <dsp:txXfrm>
        <a:off x="36933" y="1823933"/>
        <a:ext cx="4629020" cy="1105656"/>
      </dsp:txXfrm>
    </dsp:sp>
    <dsp:sp modelId="{DB0C7644-6071-42CD-B0D8-0AF2F8B84578}">
      <dsp:nvSpPr>
        <dsp:cNvPr id="0" name=""/>
        <dsp:cNvSpPr/>
      </dsp:nvSpPr>
      <dsp:spPr>
        <a:xfrm rot="5400000">
          <a:off x="2248678" y="3066754"/>
          <a:ext cx="205529" cy="2055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C7FA9-417D-435F-95F7-43F51FFE5BC7}">
      <dsp:nvSpPr>
        <dsp:cNvPr id="0" name=""/>
        <dsp:cNvSpPr/>
      </dsp:nvSpPr>
      <dsp:spPr>
        <a:xfrm>
          <a:off x="2534" y="3375048"/>
          <a:ext cx="4697818" cy="1174454"/>
        </a:xfrm>
        <a:prstGeom prst="roundRect">
          <a:avLst>
            <a:gd name="adj" fmla="val 10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a:t>Teoría de la calidad Total</a:t>
          </a:r>
        </a:p>
      </dsp:txBody>
      <dsp:txXfrm>
        <a:off x="36933" y="3409447"/>
        <a:ext cx="4629020" cy="1105656"/>
      </dsp:txXfrm>
    </dsp:sp>
    <dsp:sp modelId="{11ABD104-ABC5-4041-99A5-9A6DDF38B4AC}">
      <dsp:nvSpPr>
        <dsp:cNvPr id="0" name=""/>
        <dsp:cNvSpPr/>
      </dsp:nvSpPr>
      <dsp:spPr>
        <a:xfrm>
          <a:off x="5358047" y="204020"/>
          <a:ext cx="4697818" cy="117445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b="1" kern="1200" dirty="0"/>
            <a:t>Satisfacción de Usuario </a:t>
          </a:r>
        </a:p>
      </dsp:txBody>
      <dsp:txXfrm>
        <a:off x="5392446" y="238419"/>
        <a:ext cx="4629020" cy="1105656"/>
      </dsp:txXfrm>
    </dsp:sp>
    <dsp:sp modelId="{C76DA2D5-54CB-4E32-B908-96A32865A20F}">
      <dsp:nvSpPr>
        <dsp:cNvPr id="0" name=""/>
        <dsp:cNvSpPr/>
      </dsp:nvSpPr>
      <dsp:spPr>
        <a:xfrm rot="5400000">
          <a:off x="7604191" y="1481240"/>
          <a:ext cx="205529" cy="2055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8B7910-853E-45B6-ACCF-A686B9903A7B}">
      <dsp:nvSpPr>
        <dsp:cNvPr id="0" name=""/>
        <dsp:cNvSpPr/>
      </dsp:nvSpPr>
      <dsp:spPr>
        <a:xfrm>
          <a:off x="5358047" y="1789534"/>
          <a:ext cx="4697818" cy="1174454"/>
        </a:xfrm>
        <a:prstGeom prst="roundRect">
          <a:avLst>
            <a:gd name="adj" fmla="val 10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a:t>Teoría de la Equidad</a:t>
          </a:r>
        </a:p>
      </dsp:txBody>
      <dsp:txXfrm>
        <a:off x="5392446" y="1823933"/>
        <a:ext cx="4629020" cy="1105656"/>
      </dsp:txXfrm>
    </dsp:sp>
    <dsp:sp modelId="{62E4E7E2-47C7-47D6-A316-B627DD5F45CB}">
      <dsp:nvSpPr>
        <dsp:cNvPr id="0" name=""/>
        <dsp:cNvSpPr/>
      </dsp:nvSpPr>
      <dsp:spPr>
        <a:xfrm rot="5400000">
          <a:off x="7604191" y="3066754"/>
          <a:ext cx="205529" cy="2055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F16CB-DA0B-4985-AEC3-DAB14ECE38C0}">
      <dsp:nvSpPr>
        <dsp:cNvPr id="0" name=""/>
        <dsp:cNvSpPr/>
      </dsp:nvSpPr>
      <dsp:spPr>
        <a:xfrm>
          <a:off x="5358047" y="3375048"/>
          <a:ext cx="4697818" cy="1174454"/>
        </a:xfrm>
        <a:prstGeom prst="roundRect">
          <a:avLst>
            <a:gd name="adj" fmla="val 10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a:t>Teoría de las Expectativas</a:t>
          </a:r>
        </a:p>
      </dsp:txBody>
      <dsp:txXfrm>
        <a:off x="5392446" y="3409447"/>
        <a:ext cx="4629020" cy="1105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FF545-BE73-477B-B7CB-BF6F4F9F22EC}">
      <dsp:nvSpPr>
        <dsp:cNvPr id="0" name=""/>
        <dsp:cNvSpPr/>
      </dsp:nvSpPr>
      <dsp:spPr>
        <a:xfrm>
          <a:off x="9015" y="30566"/>
          <a:ext cx="3277239" cy="1399741"/>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a:latin typeface="Times New Roman" panose="02020603050405020304" pitchFamily="18" charset="0"/>
              <a:cs typeface="Times New Roman" panose="02020603050405020304" pitchFamily="18" charset="0"/>
            </a:rPr>
            <a:t>Proceso de satisfacción del cliente</a:t>
          </a:r>
          <a:endParaRPr lang="es-ES" sz="2800" b="1" kern="1200" dirty="0">
            <a:latin typeface="Times New Roman" panose="02020603050405020304" pitchFamily="18" charset="0"/>
            <a:cs typeface="Times New Roman" panose="02020603050405020304" pitchFamily="18" charset="0"/>
          </a:endParaRPr>
        </a:p>
      </dsp:txBody>
      <dsp:txXfrm>
        <a:off x="50012" y="71563"/>
        <a:ext cx="3195245" cy="1317747"/>
      </dsp:txXfrm>
    </dsp:sp>
    <dsp:sp modelId="{A7E752FA-F60F-4654-BAFF-FA4A3FB109E3}">
      <dsp:nvSpPr>
        <dsp:cNvPr id="0" name=""/>
        <dsp:cNvSpPr/>
      </dsp:nvSpPr>
      <dsp:spPr>
        <a:xfrm rot="5400000">
          <a:off x="1575945" y="1501997"/>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31F47E-603D-4C72-89E5-D2389CDF9504}">
      <dsp:nvSpPr>
        <dsp:cNvPr id="0" name=""/>
        <dsp:cNvSpPr/>
      </dsp:nvSpPr>
      <dsp:spPr>
        <a:xfrm>
          <a:off x="9015" y="1717066"/>
          <a:ext cx="3277239" cy="1215372"/>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Incluyen las necesidades y las expectativas del cliente</a:t>
          </a:r>
        </a:p>
      </dsp:txBody>
      <dsp:txXfrm>
        <a:off x="44612" y="1752663"/>
        <a:ext cx="3206045" cy="1144178"/>
      </dsp:txXfrm>
    </dsp:sp>
    <dsp:sp modelId="{3B0F2119-3A74-43E5-A62B-DCC62109B964}">
      <dsp:nvSpPr>
        <dsp:cNvPr id="0" name=""/>
        <dsp:cNvSpPr/>
      </dsp:nvSpPr>
      <dsp:spPr>
        <a:xfrm rot="5400000">
          <a:off x="1587376" y="2992698"/>
          <a:ext cx="120518"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074977-7549-4B5B-8904-24B0D40E33F5}">
      <dsp:nvSpPr>
        <dsp:cNvPr id="0" name=""/>
        <dsp:cNvSpPr/>
      </dsp:nvSpPr>
      <dsp:spPr>
        <a:xfrm>
          <a:off x="9015" y="3196336"/>
          <a:ext cx="3277239" cy="819309"/>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Necesidades son explicables y objetivas</a:t>
          </a:r>
          <a:endParaRPr lang="es-ES" sz="2400" kern="1200" dirty="0">
            <a:latin typeface="Times New Roman" panose="02020603050405020304" pitchFamily="18" charset="0"/>
            <a:cs typeface="Times New Roman" panose="02020603050405020304" pitchFamily="18" charset="0"/>
          </a:endParaRPr>
        </a:p>
      </dsp:txBody>
      <dsp:txXfrm>
        <a:off x="33012" y="3220333"/>
        <a:ext cx="3229245" cy="771315"/>
      </dsp:txXfrm>
    </dsp:sp>
    <dsp:sp modelId="{EAEA0A96-B3E7-420E-8BAA-3969557F6D6C}">
      <dsp:nvSpPr>
        <dsp:cNvPr id="0" name=""/>
        <dsp:cNvSpPr/>
      </dsp:nvSpPr>
      <dsp:spPr>
        <a:xfrm rot="5400000">
          <a:off x="1564515" y="4098766"/>
          <a:ext cx="16623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EA1D0C-8D6B-4A93-9BD1-39065339E22E}">
      <dsp:nvSpPr>
        <dsp:cNvPr id="0" name=""/>
        <dsp:cNvSpPr/>
      </dsp:nvSpPr>
      <dsp:spPr>
        <a:xfrm>
          <a:off x="9015" y="4325265"/>
          <a:ext cx="3277239" cy="1542047"/>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Las expectativas son subjetivas y son mas cambiantes que las necesidades</a:t>
          </a:r>
          <a:endParaRPr lang="es-ES" sz="2400" kern="1200" dirty="0">
            <a:latin typeface="Times New Roman" panose="02020603050405020304" pitchFamily="18" charset="0"/>
            <a:cs typeface="Times New Roman" panose="02020603050405020304" pitchFamily="18" charset="0"/>
          </a:endParaRPr>
        </a:p>
      </dsp:txBody>
      <dsp:txXfrm>
        <a:off x="54180" y="4370430"/>
        <a:ext cx="3186909" cy="1451717"/>
      </dsp:txXfrm>
    </dsp:sp>
    <dsp:sp modelId="{4EFD470B-2D7D-4C90-9027-E3D022A32D4C}">
      <dsp:nvSpPr>
        <dsp:cNvPr id="0" name=""/>
        <dsp:cNvSpPr/>
      </dsp:nvSpPr>
      <dsp:spPr>
        <a:xfrm>
          <a:off x="3745068" y="30566"/>
          <a:ext cx="3277239" cy="81930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a:latin typeface="Times New Roman" panose="02020603050405020304" pitchFamily="18" charset="0"/>
              <a:cs typeface="Times New Roman" panose="02020603050405020304" pitchFamily="18" charset="0"/>
            </a:rPr>
            <a:t>Modelo Servqual</a:t>
          </a:r>
          <a:endParaRPr lang="es-ES" sz="2800" b="1" kern="1200" dirty="0">
            <a:latin typeface="Times New Roman" panose="02020603050405020304" pitchFamily="18" charset="0"/>
            <a:cs typeface="Times New Roman" panose="02020603050405020304" pitchFamily="18" charset="0"/>
          </a:endParaRPr>
        </a:p>
      </dsp:txBody>
      <dsp:txXfrm>
        <a:off x="3769065" y="54563"/>
        <a:ext cx="3229245" cy="771315"/>
      </dsp:txXfrm>
    </dsp:sp>
    <dsp:sp modelId="{60221A03-44FD-4397-B86A-F910909D1960}">
      <dsp:nvSpPr>
        <dsp:cNvPr id="0" name=""/>
        <dsp:cNvSpPr/>
      </dsp:nvSpPr>
      <dsp:spPr>
        <a:xfrm rot="5400000">
          <a:off x="5311998" y="921565"/>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CEDDD-C669-4DF4-A9C0-C3BD47984838}">
      <dsp:nvSpPr>
        <dsp:cNvPr id="0" name=""/>
        <dsp:cNvSpPr/>
      </dsp:nvSpPr>
      <dsp:spPr>
        <a:xfrm>
          <a:off x="3745068" y="1136634"/>
          <a:ext cx="3277239" cy="1220525"/>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Propuesto por Parasuraman, Zeithaml y Berry  en 1985</a:t>
          </a:r>
          <a:endParaRPr lang="es-ES" sz="2400" kern="1200" dirty="0">
            <a:latin typeface="Times New Roman" panose="02020603050405020304" pitchFamily="18" charset="0"/>
            <a:cs typeface="Times New Roman" panose="02020603050405020304" pitchFamily="18" charset="0"/>
          </a:endParaRPr>
        </a:p>
      </dsp:txBody>
      <dsp:txXfrm>
        <a:off x="3780816" y="1172382"/>
        <a:ext cx="3205743" cy="1149029"/>
      </dsp:txXfrm>
    </dsp:sp>
    <dsp:sp modelId="{A83423F5-78A8-4F59-BC8A-8B67114F82C0}">
      <dsp:nvSpPr>
        <dsp:cNvPr id="0" name=""/>
        <dsp:cNvSpPr/>
      </dsp:nvSpPr>
      <dsp:spPr>
        <a:xfrm rot="5400000">
          <a:off x="5311998" y="2428849"/>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1DFA89-6A06-4410-A2F8-2F4E35B1446E}">
      <dsp:nvSpPr>
        <dsp:cNvPr id="0" name=""/>
        <dsp:cNvSpPr/>
      </dsp:nvSpPr>
      <dsp:spPr>
        <a:xfrm>
          <a:off x="3745068" y="2643918"/>
          <a:ext cx="3277239" cy="1817835"/>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Establecen una escala de medición de los servicios considerando las expectativas y percepciones</a:t>
          </a:r>
          <a:endParaRPr lang="es-ES" sz="2400" kern="1200" dirty="0">
            <a:latin typeface="Times New Roman" panose="02020603050405020304" pitchFamily="18" charset="0"/>
            <a:cs typeface="Times New Roman" panose="02020603050405020304" pitchFamily="18" charset="0"/>
          </a:endParaRPr>
        </a:p>
      </dsp:txBody>
      <dsp:txXfrm>
        <a:off x="3798311" y="2697161"/>
        <a:ext cx="3170753" cy="1711349"/>
      </dsp:txXfrm>
    </dsp:sp>
    <dsp:sp modelId="{F6C6EF4D-26FC-4910-95E3-EAC1886A7E05}">
      <dsp:nvSpPr>
        <dsp:cNvPr id="0" name=""/>
        <dsp:cNvSpPr/>
      </dsp:nvSpPr>
      <dsp:spPr>
        <a:xfrm rot="5400000">
          <a:off x="5311998" y="4533443"/>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B6BB6-916A-4ABD-BED6-E9B07035ED67}">
      <dsp:nvSpPr>
        <dsp:cNvPr id="0" name=""/>
        <dsp:cNvSpPr/>
      </dsp:nvSpPr>
      <dsp:spPr>
        <a:xfrm>
          <a:off x="3745068" y="4748512"/>
          <a:ext cx="3277239" cy="819309"/>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Se establecen cinco dimensiones</a:t>
          </a:r>
          <a:endParaRPr lang="es-ES" sz="2400" kern="1200" dirty="0">
            <a:latin typeface="Times New Roman" panose="02020603050405020304" pitchFamily="18" charset="0"/>
            <a:cs typeface="Times New Roman" panose="02020603050405020304" pitchFamily="18" charset="0"/>
          </a:endParaRPr>
        </a:p>
      </dsp:txBody>
      <dsp:txXfrm>
        <a:off x="3769065" y="4772509"/>
        <a:ext cx="3229245" cy="771315"/>
      </dsp:txXfrm>
    </dsp:sp>
    <dsp:sp modelId="{FACBC70F-FBE6-4458-B124-7572BCCDE6F4}">
      <dsp:nvSpPr>
        <dsp:cNvPr id="0" name=""/>
        <dsp:cNvSpPr/>
      </dsp:nvSpPr>
      <dsp:spPr>
        <a:xfrm>
          <a:off x="7481121" y="30566"/>
          <a:ext cx="3277239" cy="81930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a:latin typeface="Times New Roman" panose="02020603050405020304" pitchFamily="18" charset="0"/>
              <a:cs typeface="Times New Roman" panose="02020603050405020304" pitchFamily="18" charset="0"/>
            </a:rPr>
            <a:t>Modelo Servperf</a:t>
          </a:r>
          <a:endParaRPr lang="es-ES" sz="2800" b="1" kern="1200" dirty="0">
            <a:latin typeface="Times New Roman" panose="02020603050405020304" pitchFamily="18" charset="0"/>
            <a:cs typeface="Times New Roman" panose="02020603050405020304" pitchFamily="18" charset="0"/>
          </a:endParaRPr>
        </a:p>
      </dsp:txBody>
      <dsp:txXfrm>
        <a:off x="7505118" y="54563"/>
        <a:ext cx="3229245" cy="771315"/>
      </dsp:txXfrm>
    </dsp:sp>
    <dsp:sp modelId="{B34DA197-4477-45D5-A96C-426E78BFA3D0}">
      <dsp:nvSpPr>
        <dsp:cNvPr id="0" name=""/>
        <dsp:cNvSpPr/>
      </dsp:nvSpPr>
      <dsp:spPr>
        <a:xfrm rot="5400000">
          <a:off x="9048051" y="921565"/>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18F43-2233-46BE-91F8-685FFF6C9EA6}">
      <dsp:nvSpPr>
        <dsp:cNvPr id="0" name=""/>
        <dsp:cNvSpPr/>
      </dsp:nvSpPr>
      <dsp:spPr>
        <a:xfrm>
          <a:off x="7481121" y="1136634"/>
          <a:ext cx="3277239" cy="819309"/>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Planteado por Cronin y Taylor en 1992</a:t>
          </a:r>
          <a:endParaRPr lang="es-ES" sz="2400" kern="1200" dirty="0">
            <a:latin typeface="Times New Roman" panose="02020603050405020304" pitchFamily="18" charset="0"/>
            <a:cs typeface="Times New Roman" panose="02020603050405020304" pitchFamily="18" charset="0"/>
          </a:endParaRPr>
        </a:p>
      </dsp:txBody>
      <dsp:txXfrm>
        <a:off x="7505118" y="1160631"/>
        <a:ext cx="3229245" cy="771315"/>
      </dsp:txXfrm>
    </dsp:sp>
    <dsp:sp modelId="{42DF92EA-D64F-40DD-A95C-50524D4A4BF2}">
      <dsp:nvSpPr>
        <dsp:cNvPr id="0" name=""/>
        <dsp:cNvSpPr/>
      </dsp:nvSpPr>
      <dsp:spPr>
        <a:xfrm rot="5400000">
          <a:off x="9048051" y="2027633"/>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523692-45E7-40DB-92EB-310B1C777140}">
      <dsp:nvSpPr>
        <dsp:cNvPr id="0" name=""/>
        <dsp:cNvSpPr/>
      </dsp:nvSpPr>
      <dsp:spPr>
        <a:xfrm>
          <a:off x="7481121" y="2242702"/>
          <a:ext cx="3277239" cy="1116637"/>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Se enfoca únicamente en la medición de las percepciones.</a:t>
          </a:r>
          <a:endParaRPr lang="es-ES" sz="2400" kern="1200" dirty="0">
            <a:latin typeface="Times New Roman" panose="02020603050405020304" pitchFamily="18" charset="0"/>
            <a:cs typeface="Times New Roman" panose="02020603050405020304" pitchFamily="18" charset="0"/>
          </a:endParaRPr>
        </a:p>
      </dsp:txBody>
      <dsp:txXfrm>
        <a:off x="7513826" y="2275407"/>
        <a:ext cx="3211829" cy="1051227"/>
      </dsp:txXfrm>
    </dsp:sp>
    <dsp:sp modelId="{AC9FD907-CCE9-40AF-9F00-F54AA9C34072}">
      <dsp:nvSpPr>
        <dsp:cNvPr id="0" name=""/>
        <dsp:cNvSpPr/>
      </dsp:nvSpPr>
      <dsp:spPr>
        <a:xfrm rot="5400000">
          <a:off x="9048051" y="3431029"/>
          <a:ext cx="143379" cy="14337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5EDA3D-0236-4C23-B06B-D36379538D6C}">
      <dsp:nvSpPr>
        <dsp:cNvPr id="0" name=""/>
        <dsp:cNvSpPr/>
      </dsp:nvSpPr>
      <dsp:spPr>
        <a:xfrm>
          <a:off x="7481121" y="3646098"/>
          <a:ext cx="3277239" cy="1327363"/>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Las medidas que se obtienen predicen mejor los niveles de satisfacción.</a:t>
          </a:r>
          <a:endParaRPr lang="es-ES" sz="2400" kern="1200" dirty="0">
            <a:latin typeface="Times New Roman" panose="02020603050405020304" pitchFamily="18" charset="0"/>
            <a:cs typeface="Times New Roman" panose="02020603050405020304" pitchFamily="18" charset="0"/>
          </a:endParaRPr>
        </a:p>
      </dsp:txBody>
      <dsp:txXfrm>
        <a:off x="7519998" y="3684975"/>
        <a:ext cx="3199485" cy="1249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F7767-8E1F-4A98-B516-451FB8A2764F}">
      <dsp:nvSpPr>
        <dsp:cNvPr id="0" name=""/>
        <dsp:cNvSpPr/>
      </dsp:nvSpPr>
      <dsp:spPr>
        <a:xfrm>
          <a:off x="0" y="1011715"/>
          <a:ext cx="10058399" cy="6552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047DB6-04BC-45EC-9C84-F6FB7AA30E16}">
      <dsp:nvSpPr>
        <dsp:cNvPr id="0" name=""/>
        <dsp:cNvSpPr/>
      </dsp:nvSpPr>
      <dsp:spPr>
        <a:xfrm>
          <a:off x="502920" y="60574"/>
          <a:ext cx="7040880" cy="1334901"/>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Se identifica los clientes de la empresa, según las necesidades y expectativas, además permite conocer las actividades y ordenarlas de forma coherente </a:t>
          </a:r>
        </a:p>
      </dsp:txBody>
      <dsp:txXfrm>
        <a:off x="568084" y="125738"/>
        <a:ext cx="6910552" cy="1204573"/>
      </dsp:txXfrm>
    </dsp:sp>
    <dsp:sp modelId="{08E478CF-FD0A-45DD-B62D-5025DC6EBE44}">
      <dsp:nvSpPr>
        <dsp:cNvPr id="0" name=""/>
        <dsp:cNvSpPr/>
      </dsp:nvSpPr>
      <dsp:spPr>
        <a:xfrm>
          <a:off x="0" y="2674352"/>
          <a:ext cx="10058399" cy="6552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B19BB-C28E-48A8-8B5B-61B042BBF654}">
      <dsp:nvSpPr>
        <dsp:cNvPr id="0" name=""/>
        <dsp:cNvSpPr/>
      </dsp:nvSpPr>
      <dsp:spPr>
        <a:xfrm>
          <a:off x="502920" y="1807315"/>
          <a:ext cx="7040880" cy="1250796"/>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La misión y visión están orientadas a los objetivos y estrategias de la empresa, y las actividades están representadas por medio de gráficos</a:t>
          </a:r>
          <a:endParaRPr lang="es-ES" sz="2400" kern="1200" dirty="0">
            <a:latin typeface="Times New Roman" panose="02020603050405020304" pitchFamily="18" charset="0"/>
            <a:cs typeface="Times New Roman" panose="02020603050405020304" pitchFamily="18" charset="0"/>
          </a:endParaRPr>
        </a:p>
      </dsp:txBody>
      <dsp:txXfrm>
        <a:off x="563979" y="1868374"/>
        <a:ext cx="6918762" cy="1128678"/>
      </dsp:txXfrm>
    </dsp:sp>
    <dsp:sp modelId="{DF3574BF-9883-487F-AF44-6606A3E07E4F}">
      <dsp:nvSpPr>
        <dsp:cNvPr id="0" name=""/>
        <dsp:cNvSpPr/>
      </dsp:nvSpPr>
      <dsp:spPr>
        <a:xfrm>
          <a:off x="0" y="4313425"/>
          <a:ext cx="10058399" cy="6552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2A65F-D07C-419F-B462-B554542C3C51}">
      <dsp:nvSpPr>
        <dsp:cNvPr id="0" name=""/>
        <dsp:cNvSpPr/>
      </dsp:nvSpPr>
      <dsp:spPr>
        <a:xfrm>
          <a:off x="502920" y="3469952"/>
          <a:ext cx="7040880" cy="122723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Los procesos son controlados por un responsable, se mide la satisfacción del cliente por medio de métodos y objetivos</a:t>
          </a:r>
          <a:endParaRPr lang="es-ES" sz="2400" kern="1200" dirty="0">
            <a:latin typeface="Times New Roman" panose="02020603050405020304" pitchFamily="18" charset="0"/>
            <a:cs typeface="Times New Roman" panose="02020603050405020304" pitchFamily="18" charset="0"/>
          </a:endParaRPr>
        </a:p>
      </dsp:txBody>
      <dsp:txXfrm>
        <a:off x="562829" y="3529861"/>
        <a:ext cx="6921062" cy="1107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28C9E-DE5F-448D-A765-08238F57E087}">
      <dsp:nvSpPr>
        <dsp:cNvPr id="0" name=""/>
        <dsp:cNvSpPr/>
      </dsp:nvSpPr>
      <dsp:spPr>
        <a:xfrm>
          <a:off x="0" y="4198734"/>
          <a:ext cx="10058399" cy="1378118"/>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latin typeface="Times New Roman" panose="02020603050405020304" pitchFamily="18" charset="0"/>
              <a:cs typeface="Times New Roman" panose="02020603050405020304" pitchFamily="18" charset="0"/>
            </a:rPr>
            <a:t>Clasificación de los Procesos</a:t>
          </a:r>
          <a:endParaRPr lang="es-ES" sz="2800" kern="1200" dirty="0">
            <a:latin typeface="Times New Roman" panose="02020603050405020304" pitchFamily="18" charset="0"/>
            <a:cs typeface="Times New Roman" panose="02020603050405020304" pitchFamily="18" charset="0"/>
          </a:endParaRPr>
        </a:p>
      </dsp:txBody>
      <dsp:txXfrm>
        <a:off x="0" y="4198734"/>
        <a:ext cx="10058399" cy="744183"/>
      </dsp:txXfrm>
    </dsp:sp>
    <dsp:sp modelId="{76C520F3-3432-431B-8C9B-F07E63ADA7E2}">
      <dsp:nvSpPr>
        <dsp:cNvPr id="0" name=""/>
        <dsp:cNvSpPr/>
      </dsp:nvSpPr>
      <dsp:spPr>
        <a:xfrm>
          <a:off x="4911" y="4915356"/>
          <a:ext cx="3349525" cy="633934"/>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Procesos Estratégicos</a:t>
          </a:r>
          <a:endParaRPr lang="es-ES" sz="2400" kern="1200" dirty="0">
            <a:latin typeface="Times New Roman" panose="02020603050405020304" pitchFamily="18" charset="0"/>
            <a:cs typeface="Times New Roman" panose="02020603050405020304" pitchFamily="18" charset="0"/>
          </a:endParaRPr>
        </a:p>
      </dsp:txBody>
      <dsp:txXfrm>
        <a:off x="4911" y="4915356"/>
        <a:ext cx="3349525" cy="633934"/>
      </dsp:txXfrm>
    </dsp:sp>
    <dsp:sp modelId="{355CAB2B-AB3D-4E32-A5C1-2FAFB203F69E}">
      <dsp:nvSpPr>
        <dsp:cNvPr id="0" name=""/>
        <dsp:cNvSpPr/>
      </dsp:nvSpPr>
      <dsp:spPr>
        <a:xfrm>
          <a:off x="3354437" y="4915356"/>
          <a:ext cx="3349525" cy="633934"/>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Procesos clave</a:t>
          </a:r>
          <a:endParaRPr lang="es-ES" sz="2400" kern="1200" dirty="0">
            <a:latin typeface="Times New Roman" panose="02020603050405020304" pitchFamily="18" charset="0"/>
            <a:cs typeface="Times New Roman" panose="02020603050405020304" pitchFamily="18" charset="0"/>
          </a:endParaRPr>
        </a:p>
      </dsp:txBody>
      <dsp:txXfrm>
        <a:off x="3354437" y="4915356"/>
        <a:ext cx="3349525" cy="633934"/>
      </dsp:txXfrm>
    </dsp:sp>
    <dsp:sp modelId="{A1F6E068-E95C-45CA-8FDC-2274EBB735BF}">
      <dsp:nvSpPr>
        <dsp:cNvPr id="0" name=""/>
        <dsp:cNvSpPr/>
      </dsp:nvSpPr>
      <dsp:spPr>
        <a:xfrm>
          <a:off x="6703962" y="4915356"/>
          <a:ext cx="3349525" cy="633934"/>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Procesos de apoyo</a:t>
          </a:r>
        </a:p>
      </dsp:txBody>
      <dsp:txXfrm>
        <a:off x="6703962" y="4915356"/>
        <a:ext cx="3349525" cy="633934"/>
      </dsp:txXfrm>
    </dsp:sp>
    <dsp:sp modelId="{5CC454B1-CBC4-4A2D-A7D1-4B7F983C833F}">
      <dsp:nvSpPr>
        <dsp:cNvPr id="0" name=""/>
        <dsp:cNvSpPr/>
      </dsp:nvSpPr>
      <dsp:spPr>
        <a:xfrm rot="10800000">
          <a:off x="0" y="2099860"/>
          <a:ext cx="10058399" cy="2119546"/>
        </a:xfrm>
        <a:prstGeom prst="upArrowCallou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S" sz="3200" kern="1200">
              <a:latin typeface="Times New Roman" panose="02020603050405020304" pitchFamily="18" charset="0"/>
              <a:cs typeface="Times New Roman" panose="02020603050405020304" pitchFamily="18" charset="0"/>
            </a:rPr>
            <a:t>Elementos del Proceso</a:t>
          </a:r>
          <a:endParaRPr lang="es-ES" sz="3200" kern="1200" dirty="0">
            <a:latin typeface="Times New Roman" panose="02020603050405020304" pitchFamily="18" charset="0"/>
            <a:cs typeface="Times New Roman" panose="02020603050405020304" pitchFamily="18" charset="0"/>
          </a:endParaRPr>
        </a:p>
      </dsp:txBody>
      <dsp:txXfrm rot="-10800000">
        <a:off x="0" y="2099860"/>
        <a:ext cx="10058399" cy="743960"/>
      </dsp:txXfrm>
    </dsp:sp>
    <dsp:sp modelId="{026C8A91-696C-4401-8A55-EF3F2CF5C50E}">
      <dsp:nvSpPr>
        <dsp:cNvPr id="0" name=""/>
        <dsp:cNvSpPr/>
      </dsp:nvSpPr>
      <dsp:spPr>
        <a:xfrm>
          <a:off x="0" y="2744754"/>
          <a:ext cx="5029200" cy="831878"/>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Entradas, </a:t>
          </a:r>
        </a:p>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Mecanismos y recursos</a:t>
          </a:r>
          <a:endParaRPr lang="es-ES" sz="2400" kern="1200" dirty="0">
            <a:latin typeface="Times New Roman" panose="02020603050405020304" pitchFamily="18" charset="0"/>
            <a:cs typeface="Times New Roman" panose="02020603050405020304" pitchFamily="18" charset="0"/>
          </a:endParaRPr>
        </a:p>
      </dsp:txBody>
      <dsp:txXfrm>
        <a:off x="0" y="2744754"/>
        <a:ext cx="5029200" cy="831878"/>
      </dsp:txXfrm>
    </dsp:sp>
    <dsp:sp modelId="{7960DDC6-55CB-45D9-BE99-2081391B2974}">
      <dsp:nvSpPr>
        <dsp:cNvPr id="0" name=""/>
        <dsp:cNvSpPr/>
      </dsp:nvSpPr>
      <dsp:spPr>
        <a:xfrm>
          <a:off x="5029199" y="2788919"/>
          <a:ext cx="5029200" cy="743546"/>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Salidas</a:t>
          </a:r>
        </a:p>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Controles y Limites</a:t>
          </a:r>
          <a:endParaRPr lang="es-ES" sz="2400" kern="1200" dirty="0">
            <a:latin typeface="Times New Roman" panose="02020603050405020304" pitchFamily="18" charset="0"/>
            <a:cs typeface="Times New Roman" panose="02020603050405020304" pitchFamily="18" charset="0"/>
          </a:endParaRPr>
        </a:p>
      </dsp:txBody>
      <dsp:txXfrm>
        <a:off x="5029199" y="2788919"/>
        <a:ext cx="5029200" cy="743546"/>
      </dsp:txXfrm>
    </dsp:sp>
    <dsp:sp modelId="{EADEBDBD-0582-42F0-A7C1-46E0985C123B}">
      <dsp:nvSpPr>
        <dsp:cNvPr id="0" name=""/>
        <dsp:cNvSpPr/>
      </dsp:nvSpPr>
      <dsp:spPr>
        <a:xfrm rot="10800000">
          <a:off x="0" y="985"/>
          <a:ext cx="10058399" cy="2119546"/>
        </a:xfrm>
        <a:prstGeom prst="upArrowCallou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latin typeface="Times New Roman" panose="02020603050405020304" pitchFamily="18" charset="0"/>
              <a:cs typeface="Times New Roman" panose="02020603050405020304" pitchFamily="18" charset="0"/>
            </a:rPr>
            <a:t>¿Qué es Proceso?</a:t>
          </a:r>
          <a:endParaRPr lang="es-ES" sz="2800" kern="1200" dirty="0">
            <a:latin typeface="Times New Roman" panose="02020603050405020304" pitchFamily="18" charset="0"/>
            <a:cs typeface="Times New Roman" panose="02020603050405020304" pitchFamily="18" charset="0"/>
          </a:endParaRPr>
        </a:p>
      </dsp:txBody>
      <dsp:txXfrm rot="-10800000">
        <a:off x="0" y="985"/>
        <a:ext cx="10058399" cy="743960"/>
      </dsp:txXfrm>
    </dsp:sp>
    <dsp:sp modelId="{10DE67E7-EF07-46DD-B6F3-19207670F742}">
      <dsp:nvSpPr>
        <dsp:cNvPr id="0" name=""/>
        <dsp:cNvSpPr/>
      </dsp:nvSpPr>
      <dsp:spPr>
        <a:xfrm>
          <a:off x="0" y="744946"/>
          <a:ext cx="10058399" cy="633744"/>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“Es una secuencia ordenada de actividades cuyo producto final tienen un valor intrínseco para el usuario o cliente” (Peréz,2010)</a:t>
          </a:r>
          <a:endParaRPr lang="es-ES" sz="2400" kern="1200" dirty="0">
            <a:latin typeface="Times New Roman" panose="02020603050405020304" pitchFamily="18" charset="0"/>
            <a:cs typeface="Times New Roman" panose="02020603050405020304" pitchFamily="18" charset="0"/>
          </a:endParaRPr>
        </a:p>
      </dsp:txBody>
      <dsp:txXfrm>
        <a:off x="0" y="744946"/>
        <a:ext cx="10058399" cy="633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D9188-0D24-4999-B49F-730245F878ED}">
      <dsp:nvSpPr>
        <dsp:cNvPr id="0" name=""/>
        <dsp:cNvSpPr/>
      </dsp:nvSpPr>
      <dsp:spPr>
        <a:xfrm>
          <a:off x="0" y="73962"/>
          <a:ext cx="10549616" cy="18304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latin typeface="Times New Roman" panose="02020603050405020304" pitchFamily="18" charset="0"/>
              <a:cs typeface="Times New Roman" panose="02020603050405020304" pitchFamily="18" charset="0"/>
            </a:rPr>
            <a:t>Modelos de madurez</a:t>
          </a:r>
          <a:endParaRPr lang="es-ES" sz="6500" kern="1200" dirty="0">
            <a:latin typeface="Times New Roman" panose="02020603050405020304" pitchFamily="18" charset="0"/>
            <a:cs typeface="Times New Roman" panose="02020603050405020304" pitchFamily="18" charset="0"/>
          </a:endParaRPr>
        </a:p>
      </dsp:txBody>
      <dsp:txXfrm>
        <a:off x="53612" y="127574"/>
        <a:ext cx="10442392" cy="1723233"/>
      </dsp:txXfrm>
    </dsp:sp>
    <dsp:sp modelId="{8415C82F-93F8-45B9-9216-2E4C184563D5}">
      <dsp:nvSpPr>
        <dsp:cNvPr id="0" name=""/>
        <dsp:cNvSpPr/>
      </dsp:nvSpPr>
      <dsp:spPr>
        <a:xfrm>
          <a:off x="51" y="2131625"/>
          <a:ext cx="1643242" cy="22004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a:latin typeface="Times New Roman" panose="02020603050405020304" pitchFamily="18" charset="0"/>
              <a:cs typeface="Times New Roman" panose="02020603050405020304" pitchFamily="18" charset="0"/>
            </a:rPr>
            <a:t>Capability Maturity Model Integration (CMMI)</a:t>
          </a:r>
          <a:endParaRPr lang="es-ES" sz="2400" i="0" kern="1200" dirty="0">
            <a:latin typeface="Times New Roman" panose="02020603050405020304" pitchFamily="18" charset="0"/>
            <a:cs typeface="Times New Roman" panose="02020603050405020304" pitchFamily="18" charset="0"/>
          </a:endParaRPr>
        </a:p>
      </dsp:txBody>
      <dsp:txXfrm>
        <a:off x="48180" y="2179754"/>
        <a:ext cx="1546984" cy="2104234"/>
      </dsp:txXfrm>
    </dsp:sp>
    <dsp:sp modelId="{B4E59A46-73CA-4861-9779-07711B56A7E5}">
      <dsp:nvSpPr>
        <dsp:cNvPr id="0" name=""/>
        <dsp:cNvSpPr/>
      </dsp:nvSpPr>
      <dsp:spPr>
        <a:xfrm>
          <a:off x="1781326" y="2131625"/>
          <a:ext cx="1643242" cy="22004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a:latin typeface="Times New Roman" panose="02020603050405020304" pitchFamily="18" charset="0"/>
              <a:cs typeface="Times New Roman" panose="02020603050405020304" pitchFamily="18" charset="0"/>
            </a:rPr>
            <a:t>Business Process Maturity Model (BPMM) </a:t>
          </a:r>
          <a:endParaRPr lang="es-ES" sz="2400" b="0" i="0" kern="1200" dirty="0">
            <a:latin typeface="Times New Roman" panose="02020603050405020304" pitchFamily="18" charset="0"/>
            <a:cs typeface="Times New Roman" panose="02020603050405020304" pitchFamily="18" charset="0"/>
          </a:endParaRPr>
        </a:p>
      </dsp:txBody>
      <dsp:txXfrm>
        <a:off x="1829455" y="2179754"/>
        <a:ext cx="1546984" cy="2104234"/>
      </dsp:txXfrm>
    </dsp:sp>
    <dsp:sp modelId="{D1163D43-36D9-42FF-B2BD-1AC2E3E1F2E1}">
      <dsp:nvSpPr>
        <dsp:cNvPr id="0" name=""/>
        <dsp:cNvSpPr/>
      </dsp:nvSpPr>
      <dsp:spPr>
        <a:xfrm>
          <a:off x="3562601" y="2131625"/>
          <a:ext cx="1643242" cy="22004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i="0" kern="1200">
              <a:latin typeface="Times New Roman" panose="02020603050405020304" pitchFamily="18" charset="0"/>
              <a:cs typeface="Times New Roman" panose="02020603050405020304" pitchFamily="18" charset="0"/>
            </a:rPr>
            <a:t>Modelo de madurez de Rosemann Y Bruin</a:t>
          </a:r>
          <a:endParaRPr lang="es-ES" sz="2400" b="0" i="0" kern="1200" dirty="0">
            <a:latin typeface="Times New Roman" panose="02020603050405020304" pitchFamily="18" charset="0"/>
            <a:cs typeface="Times New Roman" panose="02020603050405020304" pitchFamily="18" charset="0"/>
          </a:endParaRPr>
        </a:p>
      </dsp:txBody>
      <dsp:txXfrm>
        <a:off x="3610730" y="2179754"/>
        <a:ext cx="1546984" cy="2104234"/>
      </dsp:txXfrm>
    </dsp:sp>
    <dsp:sp modelId="{09DC76E4-FCFE-4525-AFB1-A7988D7E540C}">
      <dsp:nvSpPr>
        <dsp:cNvPr id="0" name=""/>
        <dsp:cNvSpPr/>
      </dsp:nvSpPr>
      <dsp:spPr>
        <a:xfrm>
          <a:off x="5343876" y="2131625"/>
          <a:ext cx="1643242" cy="22004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i="0" kern="1200">
              <a:latin typeface="Times New Roman" panose="02020603050405020304" pitchFamily="18" charset="0"/>
              <a:cs typeface="Times New Roman" panose="02020603050405020304" pitchFamily="18" charset="0"/>
            </a:rPr>
            <a:t>Modelo Gartner</a:t>
          </a:r>
          <a:endParaRPr lang="es-ES" sz="2400" b="0" i="0" kern="1200" dirty="0">
            <a:latin typeface="Times New Roman" panose="02020603050405020304" pitchFamily="18" charset="0"/>
            <a:cs typeface="Times New Roman" panose="02020603050405020304" pitchFamily="18" charset="0"/>
          </a:endParaRPr>
        </a:p>
      </dsp:txBody>
      <dsp:txXfrm>
        <a:off x="5392005" y="2179754"/>
        <a:ext cx="1546984" cy="2104234"/>
      </dsp:txXfrm>
    </dsp:sp>
    <dsp:sp modelId="{499CCB3E-5306-44ED-AAFB-3DCA58A59FC8}">
      <dsp:nvSpPr>
        <dsp:cNvPr id="0" name=""/>
        <dsp:cNvSpPr/>
      </dsp:nvSpPr>
      <dsp:spPr>
        <a:xfrm>
          <a:off x="7125151" y="2131625"/>
          <a:ext cx="1643242" cy="22004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i="0" kern="1200" dirty="0">
              <a:latin typeface="Times New Roman" panose="02020603050405020304" pitchFamily="18" charset="0"/>
              <a:cs typeface="Times New Roman" panose="02020603050405020304" pitchFamily="18" charset="0"/>
            </a:rPr>
            <a:t>Modelo de madurez de procesos de negocio de Fisher </a:t>
          </a:r>
          <a:endParaRPr lang="es-ES" sz="2400" b="0" i="0" kern="1200" dirty="0">
            <a:latin typeface="Times New Roman" panose="02020603050405020304" pitchFamily="18" charset="0"/>
            <a:cs typeface="Times New Roman" panose="02020603050405020304" pitchFamily="18" charset="0"/>
          </a:endParaRPr>
        </a:p>
      </dsp:txBody>
      <dsp:txXfrm>
        <a:off x="7173280" y="2179754"/>
        <a:ext cx="1546984" cy="2104234"/>
      </dsp:txXfrm>
    </dsp:sp>
    <dsp:sp modelId="{676E388B-39B5-4798-A938-EA9342D700FF}">
      <dsp:nvSpPr>
        <dsp:cNvPr id="0" name=""/>
        <dsp:cNvSpPr/>
      </dsp:nvSpPr>
      <dsp:spPr>
        <a:xfrm>
          <a:off x="8906425" y="2131625"/>
          <a:ext cx="1643242" cy="220049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i="0" kern="1200">
              <a:latin typeface="Times New Roman" panose="02020603050405020304" pitchFamily="18" charset="0"/>
              <a:cs typeface="Times New Roman" panose="02020603050405020304" pitchFamily="18" charset="0"/>
            </a:rPr>
            <a:t>Modelo de Robledo</a:t>
          </a:r>
          <a:endParaRPr lang="es-EC" sz="2400" b="0" i="0" kern="1200" dirty="0">
            <a:latin typeface="Times New Roman" panose="02020603050405020304" pitchFamily="18" charset="0"/>
            <a:cs typeface="Times New Roman" panose="02020603050405020304" pitchFamily="18" charset="0"/>
          </a:endParaRPr>
        </a:p>
      </dsp:txBody>
      <dsp:txXfrm>
        <a:off x="8954554" y="2179754"/>
        <a:ext cx="1546984" cy="2104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82C91-7C48-4FDC-85FE-2E3C11DEC35F}">
      <dsp:nvSpPr>
        <dsp:cNvPr id="0" name=""/>
        <dsp:cNvSpPr/>
      </dsp:nvSpPr>
      <dsp:spPr>
        <a:xfrm>
          <a:off x="3143" y="215783"/>
          <a:ext cx="3064668" cy="10523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dirty="0">
              <a:latin typeface="Times New Roman" panose="02020603050405020304" pitchFamily="18" charset="0"/>
              <a:cs typeface="Times New Roman" panose="02020603050405020304" pitchFamily="18" charset="0"/>
            </a:rPr>
            <a:t>Nivel 1: Inicial</a:t>
          </a:r>
        </a:p>
      </dsp:txBody>
      <dsp:txXfrm>
        <a:off x="3143" y="215783"/>
        <a:ext cx="3064668" cy="1052351"/>
      </dsp:txXfrm>
    </dsp:sp>
    <dsp:sp modelId="{217FE7FF-B2C4-46DA-8A51-07CDA8107176}">
      <dsp:nvSpPr>
        <dsp:cNvPr id="0" name=""/>
        <dsp:cNvSpPr/>
      </dsp:nvSpPr>
      <dsp:spPr>
        <a:xfrm>
          <a:off x="3143" y="1268135"/>
          <a:ext cx="3064668" cy="301950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El conocimiento de realización de los procesos están en unos pocos</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Esfuerzos y habilidades personales</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No existe documentación de procesos</a:t>
          </a:r>
          <a:endParaRPr lang="es-ES" sz="2200" kern="1200" dirty="0">
            <a:latin typeface="Times New Roman" panose="02020603050405020304" pitchFamily="18" charset="0"/>
            <a:cs typeface="Times New Roman" panose="02020603050405020304" pitchFamily="18" charset="0"/>
          </a:endParaRPr>
        </a:p>
      </dsp:txBody>
      <dsp:txXfrm>
        <a:off x="3143" y="1268135"/>
        <a:ext cx="3064668" cy="3019500"/>
      </dsp:txXfrm>
    </dsp:sp>
    <dsp:sp modelId="{6C5395D5-4AB0-492F-B9DA-F0580E21893F}">
      <dsp:nvSpPr>
        <dsp:cNvPr id="0" name=""/>
        <dsp:cNvSpPr/>
      </dsp:nvSpPr>
      <dsp:spPr>
        <a:xfrm>
          <a:off x="3496865" y="215783"/>
          <a:ext cx="3064668" cy="10523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dirty="0">
              <a:latin typeface="Times New Roman" panose="02020603050405020304" pitchFamily="18" charset="0"/>
              <a:cs typeface="Times New Roman" panose="02020603050405020304" pitchFamily="18" charset="0"/>
            </a:rPr>
            <a:t>Nivel 2: Procesos Analizados</a:t>
          </a:r>
        </a:p>
      </dsp:txBody>
      <dsp:txXfrm>
        <a:off x="3496865" y="215783"/>
        <a:ext cx="3064668" cy="1052351"/>
      </dsp:txXfrm>
    </dsp:sp>
    <dsp:sp modelId="{77402F5E-04A9-4A2E-8ABD-7FF7CFACA579}">
      <dsp:nvSpPr>
        <dsp:cNvPr id="0" name=""/>
        <dsp:cNvSpPr/>
      </dsp:nvSpPr>
      <dsp:spPr>
        <a:xfrm>
          <a:off x="3496865" y="1268135"/>
          <a:ext cx="3064668" cy="301950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latin typeface="Times New Roman" panose="02020603050405020304" pitchFamily="18" charset="0"/>
              <a:cs typeface="Times New Roman" panose="02020603050405020304" pitchFamily="18" charset="0"/>
            </a:rPr>
            <a:t>Se crean unidades de procesos y/o aseguramiento de la calidad</a:t>
          </a:r>
        </a:p>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Se introducen conceptos de gestión en base a procesos</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Se genera documentos de procesos</a:t>
          </a:r>
          <a:endParaRPr lang="es-ES" sz="2200" kern="1200" dirty="0">
            <a:latin typeface="Times New Roman" panose="02020603050405020304" pitchFamily="18" charset="0"/>
            <a:cs typeface="Times New Roman" panose="02020603050405020304" pitchFamily="18" charset="0"/>
          </a:endParaRPr>
        </a:p>
      </dsp:txBody>
      <dsp:txXfrm>
        <a:off x="3496865" y="1268135"/>
        <a:ext cx="3064668" cy="3019500"/>
      </dsp:txXfrm>
    </dsp:sp>
    <dsp:sp modelId="{287D5DDD-BEEE-4945-A325-6AE821943689}">
      <dsp:nvSpPr>
        <dsp:cNvPr id="0" name=""/>
        <dsp:cNvSpPr/>
      </dsp:nvSpPr>
      <dsp:spPr>
        <a:xfrm>
          <a:off x="6990588" y="215783"/>
          <a:ext cx="3064668" cy="10523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dirty="0">
              <a:latin typeface="Times New Roman" panose="02020603050405020304" pitchFamily="18" charset="0"/>
              <a:cs typeface="Times New Roman" panose="02020603050405020304" pitchFamily="18" charset="0"/>
            </a:rPr>
            <a:t>Nivel 3: Procesos Diseñados y/o Rediseñados</a:t>
          </a:r>
        </a:p>
      </dsp:txBody>
      <dsp:txXfrm>
        <a:off x="6990588" y="215783"/>
        <a:ext cx="3064668" cy="1052351"/>
      </dsp:txXfrm>
    </dsp:sp>
    <dsp:sp modelId="{0B130239-6E36-418D-8B9F-492101E5E4DA}">
      <dsp:nvSpPr>
        <dsp:cNvPr id="0" name=""/>
        <dsp:cNvSpPr/>
      </dsp:nvSpPr>
      <dsp:spPr>
        <a:xfrm>
          <a:off x="6990588" y="1268135"/>
          <a:ext cx="3064668" cy="301950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Se trabaja con enfoque al cliente</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Existen lineamientos para levantar y diseñar los procesos</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a:latin typeface="Times New Roman" panose="02020603050405020304" pitchFamily="18" charset="0"/>
              <a:cs typeface="Times New Roman" panose="02020603050405020304" pitchFamily="18" charset="0"/>
            </a:rPr>
            <a:t>Se han definido lideres o responsables de procesos</a:t>
          </a:r>
          <a:endParaRPr lang="es-ES" sz="2200" kern="1200" dirty="0">
            <a:latin typeface="Times New Roman" panose="02020603050405020304" pitchFamily="18" charset="0"/>
            <a:cs typeface="Times New Roman" panose="02020603050405020304" pitchFamily="18" charset="0"/>
          </a:endParaRPr>
        </a:p>
      </dsp:txBody>
      <dsp:txXfrm>
        <a:off x="6990588" y="1268135"/>
        <a:ext cx="3064668" cy="3019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07E96-B09A-4004-9A8F-2A5A316A0DDC}" type="datetimeFigureOut">
              <a:rPr lang="es-EC" smtClean="0"/>
              <a:t>2/10/2018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E04D-D28C-4B88-AD78-5CF5BDAAA429}" type="slidenum">
              <a:rPr lang="es-EC" smtClean="0"/>
              <a:t>‹Nº›</a:t>
            </a:fld>
            <a:endParaRPr lang="es-EC"/>
          </a:p>
        </p:txBody>
      </p:sp>
    </p:spTree>
    <p:extLst>
      <p:ext uri="{BB962C8B-B14F-4D97-AF65-F5344CB8AC3E}">
        <p14:creationId xmlns:p14="http://schemas.microsoft.com/office/powerpoint/2010/main" val="22012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a:t>
            </a:fld>
            <a:endParaRPr lang="es-EC"/>
          </a:p>
        </p:txBody>
      </p:sp>
    </p:spTree>
    <p:extLst>
      <p:ext uri="{BB962C8B-B14F-4D97-AF65-F5344CB8AC3E}">
        <p14:creationId xmlns:p14="http://schemas.microsoft.com/office/powerpoint/2010/main" val="109413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10</a:t>
            </a:fld>
            <a:endParaRPr lang="es-EC"/>
          </a:p>
        </p:txBody>
      </p:sp>
    </p:spTree>
    <p:extLst>
      <p:ext uri="{BB962C8B-B14F-4D97-AF65-F5344CB8AC3E}">
        <p14:creationId xmlns:p14="http://schemas.microsoft.com/office/powerpoint/2010/main" val="69507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13</a:t>
            </a:fld>
            <a:endParaRPr lang="es-EC"/>
          </a:p>
        </p:txBody>
      </p:sp>
    </p:spTree>
    <p:extLst>
      <p:ext uri="{BB962C8B-B14F-4D97-AF65-F5344CB8AC3E}">
        <p14:creationId xmlns:p14="http://schemas.microsoft.com/office/powerpoint/2010/main" val="107101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80BE04D-D28C-4B88-AD78-5CF5BDAAA429}" type="slidenum">
              <a:rPr lang="es-EC" smtClean="0"/>
              <a:t>14</a:t>
            </a:fld>
            <a:endParaRPr lang="es-EC"/>
          </a:p>
        </p:txBody>
      </p:sp>
    </p:spTree>
    <p:extLst>
      <p:ext uri="{BB962C8B-B14F-4D97-AF65-F5344CB8AC3E}">
        <p14:creationId xmlns:p14="http://schemas.microsoft.com/office/powerpoint/2010/main" val="351868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80BE04D-D28C-4B88-AD78-5CF5BDAAA429}" type="slidenum">
              <a:rPr lang="es-EC" smtClean="0"/>
              <a:t>15</a:t>
            </a:fld>
            <a:endParaRPr lang="es-EC"/>
          </a:p>
        </p:txBody>
      </p:sp>
    </p:spTree>
    <p:extLst>
      <p:ext uri="{BB962C8B-B14F-4D97-AF65-F5344CB8AC3E}">
        <p14:creationId xmlns:p14="http://schemas.microsoft.com/office/powerpoint/2010/main" val="37443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21</a:t>
            </a:fld>
            <a:endParaRPr lang="es-EC"/>
          </a:p>
        </p:txBody>
      </p:sp>
    </p:spTree>
    <p:extLst>
      <p:ext uri="{BB962C8B-B14F-4D97-AF65-F5344CB8AC3E}">
        <p14:creationId xmlns:p14="http://schemas.microsoft.com/office/powerpoint/2010/main" val="332894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28</a:t>
            </a:fld>
            <a:endParaRPr lang="es-EC"/>
          </a:p>
        </p:txBody>
      </p:sp>
    </p:spTree>
    <p:extLst>
      <p:ext uri="{BB962C8B-B14F-4D97-AF65-F5344CB8AC3E}">
        <p14:creationId xmlns:p14="http://schemas.microsoft.com/office/powerpoint/2010/main" val="2150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29</a:t>
            </a:fld>
            <a:endParaRPr lang="es-EC"/>
          </a:p>
        </p:txBody>
      </p:sp>
    </p:spTree>
    <p:extLst>
      <p:ext uri="{BB962C8B-B14F-4D97-AF65-F5344CB8AC3E}">
        <p14:creationId xmlns:p14="http://schemas.microsoft.com/office/powerpoint/2010/main" val="363774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30</a:t>
            </a:fld>
            <a:endParaRPr lang="es-EC"/>
          </a:p>
        </p:txBody>
      </p:sp>
    </p:spTree>
    <p:extLst>
      <p:ext uri="{BB962C8B-B14F-4D97-AF65-F5344CB8AC3E}">
        <p14:creationId xmlns:p14="http://schemas.microsoft.com/office/powerpoint/2010/main" val="339804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31</a:t>
            </a:fld>
            <a:endParaRPr lang="es-EC"/>
          </a:p>
        </p:txBody>
      </p:sp>
    </p:spTree>
    <p:extLst>
      <p:ext uri="{BB962C8B-B14F-4D97-AF65-F5344CB8AC3E}">
        <p14:creationId xmlns:p14="http://schemas.microsoft.com/office/powerpoint/2010/main" val="28847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32</a:t>
            </a:fld>
            <a:endParaRPr lang="es-EC"/>
          </a:p>
        </p:txBody>
      </p:sp>
    </p:spTree>
    <p:extLst>
      <p:ext uri="{BB962C8B-B14F-4D97-AF65-F5344CB8AC3E}">
        <p14:creationId xmlns:p14="http://schemas.microsoft.com/office/powerpoint/2010/main" val="183333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a:t>
            </a:fld>
            <a:endParaRPr lang="es-EC"/>
          </a:p>
        </p:txBody>
      </p:sp>
    </p:spTree>
    <p:extLst>
      <p:ext uri="{BB962C8B-B14F-4D97-AF65-F5344CB8AC3E}">
        <p14:creationId xmlns:p14="http://schemas.microsoft.com/office/powerpoint/2010/main" val="365165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33</a:t>
            </a:fld>
            <a:endParaRPr lang="es-EC"/>
          </a:p>
        </p:txBody>
      </p:sp>
    </p:spTree>
    <p:extLst>
      <p:ext uri="{BB962C8B-B14F-4D97-AF65-F5344CB8AC3E}">
        <p14:creationId xmlns:p14="http://schemas.microsoft.com/office/powerpoint/2010/main" val="327272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3</a:t>
            </a:fld>
            <a:endParaRPr lang="es-EC"/>
          </a:p>
        </p:txBody>
      </p:sp>
    </p:spTree>
    <p:extLst>
      <p:ext uri="{BB962C8B-B14F-4D97-AF65-F5344CB8AC3E}">
        <p14:creationId xmlns:p14="http://schemas.microsoft.com/office/powerpoint/2010/main" val="374918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4</a:t>
            </a:fld>
            <a:endParaRPr lang="es-EC"/>
          </a:p>
        </p:txBody>
      </p:sp>
    </p:spTree>
    <p:extLst>
      <p:ext uri="{BB962C8B-B14F-4D97-AF65-F5344CB8AC3E}">
        <p14:creationId xmlns:p14="http://schemas.microsoft.com/office/powerpoint/2010/main" val="181284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5</a:t>
            </a:fld>
            <a:endParaRPr lang="es-EC"/>
          </a:p>
        </p:txBody>
      </p:sp>
    </p:spTree>
    <p:extLst>
      <p:ext uri="{BB962C8B-B14F-4D97-AF65-F5344CB8AC3E}">
        <p14:creationId xmlns:p14="http://schemas.microsoft.com/office/powerpoint/2010/main" val="162051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6</a:t>
            </a:fld>
            <a:endParaRPr lang="es-EC"/>
          </a:p>
        </p:txBody>
      </p:sp>
    </p:spTree>
    <p:extLst>
      <p:ext uri="{BB962C8B-B14F-4D97-AF65-F5344CB8AC3E}">
        <p14:creationId xmlns:p14="http://schemas.microsoft.com/office/powerpoint/2010/main" val="187080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7</a:t>
            </a:fld>
            <a:endParaRPr lang="es-EC"/>
          </a:p>
        </p:txBody>
      </p:sp>
    </p:spTree>
    <p:extLst>
      <p:ext uri="{BB962C8B-B14F-4D97-AF65-F5344CB8AC3E}">
        <p14:creationId xmlns:p14="http://schemas.microsoft.com/office/powerpoint/2010/main" val="63407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8</a:t>
            </a:fld>
            <a:endParaRPr lang="es-EC"/>
          </a:p>
        </p:txBody>
      </p:sp>
    </p:spTree>
    <p:extLst>
      <p:ext uri="{BB962C8B-B14F-4D97-AF65-F5344CB8AC3E}">
        <p14:creationId xmlns:p14="http://schemas.microsoft.com/office/powerpoint/2010/main" val="376969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1000"/>
              </a:spcAft>
              <a:buClrTx/>
              <a:buSzTx/>
              <a:buFont typeface="Symbol" panose="05050102010706020507" pitchFamily="18" charset="2"/>
              <a:buNone/>
              <a:tabLst/>
              <a:defRPr/>
            </a:pPr>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9</a:t>
            </a:fld>
            <a:endParaRPr lang="es-EC"/>
          </a:p>
        </p:txBody>
      </p:sp>
    </p:spTree>
    <p:extLst>
      <p:ext uri="{BB962C8B-B14F-4D97-AF65-F5344CB8AC3E}">
        <p14:creationId xmlns:p14="http://schemas.microsoft.com/office/powerpoint/2010/main" val="367231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1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82370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77254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98611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E71A654-A4FF-4E27-95DD-8C10961E522D}" type="datetimeFigureOut">
              <a:rPr lang="es-EC" smtClean="0"/>
              <a:t>2/10/2018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8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E71A654-A4FF-4E27-95DD-8C10961E522D}" type="datetimeFigureOut">
              <a:rPr lang="es-EC" smtClean="0"/>
              <a:t>2/10/2018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211561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E71A654-A4FF-4E27-95DD-8C10961E522D}" type="datetimeFigureOut">
              <a:rPr lang="es-EC" smtClean="0"/>
              <a:t>2/10/2018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22552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71A654-A4FF-4E27-95DD-8C10961E522D}" type="datetimeFigureOut">
              <a:rPr lang="es-EC" smtClean="0"/>
              <a:t>2/10/2018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4107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71A654-A4FF-4E27-95DD-8C10961E522D}" type="datetimeFigureOut">
              <a:rPr lang="es-EC" smtClean="0"/>
              <a:t>2/10/2018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22924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71A654-A4FF-4E27-95DD-8C10961E522D}" type="datetimeFigureOut">
              <a:rPr lang="es-EC" smtClean="0"/>
              <a:t>2/10/2018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1E3416-2F02-4730-9A36-85CAA1DA9995}" type="slidenum">
              <a:rPr lang="es-EC" smtClean="0"/>
              <a:t>‹Nº›</a:t>
            </a:fld>
            <a:endParaRPr lang="es-EC"/>
          </a:p>
        </p:txBody>
      </p:sp>
    </p:spTree>
    <p:extLst>
      <p:ext uri="{BB962C8B-B14F-4D97-AF65-F5344CB8AC3E}">
        <p14:creationId xmlns:p14="http://schemas.microsoft.com/office/powerpoint/2010/main" val="236925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E71A654-A4FF-4E27-95DD-8C10961E522D}" type="datetimeFigureOut">
              <a:rPr lang="es-EC" smtClean="0"/>
              <a:t>2/10/2018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35759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71A654-A4FF-4E27-95DD-8C10961E522D}" type="datetimeFigureOut">
              <a:rPr lang="es-EC" smtClean="0"/>
              <a:t>2/10/2018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1E3416-2F02-4730-9A36-85CAA1DA9995}"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934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0120" y="2133600"/>
            <a:ext cx="10184958" cy="4210592"/>
          </a:xfrm>
        </p:spPr>
        <p:txBody>
          <a:bodyPr>
            <a:normAutofit fontScale="90000"/>
          </a:bodyPr>
          <a:lstStyle/>
          <a:p>
            <a:pPr algn="ctr"/>
            <a:r>
              <a:rPr lang="en-US" sz="2400" b="1" dirty="0">
                <a:solidFill>
                  <a:schemeClr val="tx1"/>
                </a:solidFill>
                <a:latin typeface="Times New Roman" panose="02020603050405020304" pitchFamily="18" charset="0"/>
                <a:cs typeface="Times New Roman" panose="02020603050405020304" pitchFamily="18" charset="0"/>
              </a:rPr>
              <a:t>DEPARTAMENTO DE CIENCIAS ADMINISTRATIVAS Y DE COMERCIO</a:t>
            </a: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CARRERA DE INGENIERIA COMERCIAL</a:t>
            </a:r>
            <a:br>
              <a:rPr lang="es-EC" sz="2400" b="1" dirty="0">
                <a:solidFill>
                  <a:schemeClr val="tx1"/>
                </a:solidFill>
                <a:latin typeface="Times New Roman" panose="02020603050405020304" pitchFamily="18" charset="0"/>
                <a:cs typeface="Times New Roman" panose="02020603050405020304" pitchFamily="18" charset="0"/>
              </a:rPr>
            </a:br>
            <a:r>
              <a:rPr lang="es-EC" sz="2400" b="1" i="1" dirty="0">
                <a:solidFill>
                  <a:schemeClr val="tx1"/>
                </a:solidFill>
                <a:latin typeface="Times New Roman" panose="02020603050405020304" pitchFamily="18" charset="0"/>
                <a:cs typeface="Times New Roman" panose="02020603050405020304" pitchFamily="18" charset="0"/>
              </a:rPr>
              <a:t/>
            </a:r>
            <a:br>
              <a:rPr lang="es-EC" sz="2400" b="1" i="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TEMA: LA GESTIÓN BASADA EN PROCESOS Y </a:t>
            </a:r>
            <a:r>
              <a:rPr lang="es-EC" sz="2400" b="1">
                <a:solidFill>
                  <a:schemeClr val="tx1"/>
                </a:solidFill>
                <a:latin typeface="Times New Roman" panose="02020603050405020304" pitchFamily="18" charset="0"/>
                <a:cs typeface="Times New Roman" panose="02020603050405020304" pitchFamily="18" charset="0"/>
              </a:rPr>
              <a:t>SATISFACCIÓN </a:t>
            </a:r>
            <a:r>
              <a:rPr lang="es-EC" sz="2400" b="1" smtClean="0">
                <a:solidFill>
                  <a:schemeClr val="tx1"/>
                </a:solidFill>
                <a:latin typeface="Times New Roman" panose="02020603050405020304" pitchFamily="18" charset="0"/>
                <a:cs typeface="Times New Roman" panose="02020603050405020304" pitchFamily="18" charset="0"/>
              </a:rPr>
              <a:t>DE USUARIOS </a:t>
            </a:r>
            <a:r>
              <a:rPr lang="es-EC" sz="2400" b="1" dirty="0">
                <a:solidFill>
                  <a:schemeClr val="tx1"/>
                </a:solidFill>
                <a:latin typeface="Times New Roman" panose="02020603050405020304" pitchFamily="18" charset="0"/>
                <a:cs typeface="Times New Roman" panose="02020603050405020304" pitchFamily="18" charset="0"/>
              </a:rPr>
              <a:t>EN LOS CENTROS DE SALUD DE LOS CANTONES QUITO Y RUMIÑAHUI</a:t>
            </a:r>
            <a:r>
              <a:rPr lang="es-EC" sz="2400" b="1" i="1" dirty="0">
                <a:solidFill>
                  <a:schemeClr val="tx1"/>
                </a:solidFill>
                <a:latin typeface="Times New Roman" panose="02020603050405020304" pitchFamily="18" charset="0"/>
                <a:cs typeface="Times New Roman" panose="02020603050405020304" pitchFamily="18" charset="0"/>
              </a:rPr>
              <a:t/>
            </a:r>
            <a:br>
              <a:rPr lang="es-EC" sz="2400" b="1" i="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AUTORES: CRUZ PERUGACHI, VERÓNICA PAOLA</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LEON VIVANCO, JONATHAN PATRICIO</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DIRECTOR: ING.  JAIME CADENA ECHEVERRIA</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SANGOLQUI</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2018</a:t>
            </a:r>
          </a:p>
        </p:txBody>
      </p:sp>
      <p:pic>
        <p:nvPicPr>
          <p:cNvPr id="4" name="Imagen 3"/>
          <p:cNvPicPr>
            <a:picLocks noChangeAspect="1"/>
          </p:cNvPicPr>
          <p:nvPr/>
        </p:nvPicPr>
        <p:blipFill>
          <a:blip r:embed="rId3"/>
          <a:stretch>
            <a:fillRect/>
          </a:stretch>
        </p:blipFill>
        <p:spPr>
          <a:xfrm>
            <a:off x="3792855" y="542652"/>
            <a:ext cx="4210050" cy="1085850"/>
          </a:xfrm>
          <a:prstGeom prst="rect">
            <a:avLst/>
          </a:prstGeom>
        </p:spPr>
      </p:pic>
    </p:spTree>
    <p:extLst>
      <p:ext uri="{BB962C8B-B14F-4D97-AF65-F5344CB8AC3E}">
        <p14:creationId xmlns:p14="http://schemas.microsoft.com/office/powerpoint/2010/main" val="386410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09483756"/>
              </p:ext>
            </p:extLst>
          </p:nvPr>
        </p:nvGraphicFramePr>
        <p:xfrm>
          <a:off x="979872" y="1348740"/>
          <a:ext cx="10549720" cy="4333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1">
            <a:extLst>
              <a:ext uri="{FF2B5EF4-FFF2-40B4-BE49-F238E27FC236}">
                <a16:creationId xmlns:a16="http://schemas.microsoft.com/office/drawing/2014/main" id="{197C41DE-F5DD-412D-BC2C-5781CA4E6AF0}"/>
              </a:ext>
            </a:extLst>
          </p:cNvPr>
          <p:cNvSpPr>
            <a:spLocks noGrp="1"/>
          </p:cNvSpPr>
          <p:nvPr>
            <p:ph type="title"/>
          </p:nvPr>
        </p:nvSpPr>
        <p:spPr>
          <a:xfrm>
            <a:off x="1143000" y="388620"/>
            <a:ext cx="9875520" cy="568234"/>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Modelos de </a:t>
            </a:r>
            <a:r>
              <a:rPr lang="es-EC" sz="3600" b="1" dirty="0">
                <a:solidFill>
                  <a:schemeClr val="tx1"/>
                </a:solidFill>
                <a:latin typeface="Times New Roman" panose="02020603050405020304" pitchFamily="18" charset="0"/>
                <a:cs typeface="Times New Roman" panose="02020603050405020304" pitchFamily="18" charset="0"/>
              </a:rPr>
              <a:t>madurez de los procesos</a:t>
            </a:r>
          </a:p>
        </p:txBody>
      </p:sp>
      <p:pic>
        <p:nvPicPr>
          <p:cNvPr id="5" name="Imagen 4"/>
          <p:cNvPicPr>
            <a:picLocks noChangeAspect="1"/>
          </p:cNvPicPr>
          <p:nvPr/>
        </p:nvPicPr>
        <p:blipFill>
          <a:blip r:embed="rId8"/>
          <a:stretch>
            <a:fillRect/>
          </a:stretch>
        </p:blipFill>
        <p:spPr>
          <a:xfrm>
            <a:off x="9976758" y="103736"/>
            <a:ext cx="1961332" cy="505864"/>
          </a:xfrm>
          <a:prstGeom prst="rect">
            <a:avLst/>
          </a:prstGeom>
        </p:spPr>
      </p:pic>
    </p:spTree>
    <p:extLst>
      <p:ext uri="{BB962C8B-B14F-4D97-AF65-F5344CB8AC3E}">
        <p14:creationId xmlns:p14="http://schemas.microsoft.com/office/powerpoint/2010/main" val="237990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96963" y="571500"/>
            <a:ext cx="10058400" cy="1074420"/>
          </a:xfrm>
        </p:spPr>
        <p:txBody>
          <a:bodyPr>
            <a:normAutofit/>
          </a:bodyPr>
          <a:lstStyle/>
          <a:p>
            <a:r>
              <a:rPr lang="es-MX" sz="3200" b="1" dirty="0">
                <a:solidFill>
                  <a:schemeClr val="tx1"/>
                </a:solidFill>
                <a:latin typeface="Times New Roman" panose="02020603050405020304" pitchFamily="18" charset="0"/>
                <a:cs typeface="Times New Roman" panose="02020603050405020304" pitchFamily="18" charset="0"/>
              </a:rPr>
              <a:t>Modelo de Nivel de Madurez de Procesos aplicado (Cadena, 2016)</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90087044"/>
              </p:ext>
            </p:extLst>
          </p:nvPr>
        </p:nvGraphicFramePr>
        <p:xfrm>
          <a:off x="1096963" y="1645920"/>
          <a:ext cx="10058400" cy="4503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999618" y="65636"/>
            <a:ext cx="1961332" cy="505864"/>
          </a:xfrm>
          <a:prstGeom prst="rect">
            <a:avLst/>
          </a:prstGeom>
        </p:spPr>
      </p:pic>
    </p:spTree>
    <p:extLst>
      <p:ext uri="{BB962C8B-B14F-4D97-AF65-F5344CB8AC3E}">
        <p14:creationId xmlns:p14="http://schemas.microsoft.com/office/powerpoint/2010/main" val="312673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62781328"/>
              </p:ext>
            </p:extLst>
          </p:nvPr>
        </p:nvGraphicFramePr>
        <p:xfrm>
          <a:off x="1096963" y="800100"/>
          <a:ext cx="10058400" cy="518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9999618" y="65636"/>
            <a:ext cx="1961332" cy="505864"/>
          </a:xfrm>
          <a:prstGeom prst="rect">
            <a:avLst/>
          </a:prstGeom>
        </p:spPr>
      </p:pic>
      <p:pic>
        <p:nvPicPr>
          <p:cNvPr id="6" name="Imagen 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14447" y="0"/>
            <a:ext cx="1565031" cy="879684"/>
          </a:xfrm>
          <a:prstGeom prst="rect">
            <a:avLst/>
          </a:prstGeom>
        </p:spPr>
      </p:pic>
    </p:spTree>
    <p:extLst>
      <p:ext uri="{BB962C8B-B14F-4D97-AF65-F5344CB8AC3E}">
        <p14:creationId xmlns:p14="http://schemas.microsoft.com/office/powerpoint/2010/main" val="377385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43000" y="374468"/>
            <a:ext cx="9875520" cy="944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EC" sz="3600" b="1" dirty="0">
                <a:solidFill>
                  <a:schemeClr val="tx1"/>
                </a:solidFill>
                <a:latin typeface="Times New Roman" panose="02020603050405020304" pitchFamily="18" charset="0"/>
                <a:cs typeface="Times New Roman" panose="02020603050405020304" pitchFamily="18" charset="0"/>
              </a:rPr>
              <a:t>Etapas de la investigación</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270582805"/>
              </p:ext>
            </p:extLst>
          </p:nvPr>
        </p:nvGraphicFramePr>
        <p:xfrm>
          <a:off x="320040" y="1502228"/>
          <a:ext cx="11640910" cy="4647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9999618" y="65636"/>
            <a:ext cx="1961332" cy="505864"/>
          </a:xfrm>
          <a:prstGeom prst="rect">
            <a:avLst/>
          </a:prstGeom>
        </p:spPr>
      </p:pic>
    </p:spTree>
    <p:extLst>
      <p:ext uri="{BB962C8B-B14F-4D97-AF65-F5344CB8AC3E}">
        <p14:creationId xmlns:p14="http://schemas.microsoft.com/office/powerpoint/2010/main" val="34178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941" y="369277"/>
            <a:ext cx="10058400" cy="910883"/>
          </a:xfrm>
        </p:spPr>
        <p:txBody>
          <a:bodyPr/>
          <a:lstStyle/>
          <a:p>
            <a:r>
              <a:rPr lang="es-MX" dirty="0">
                <a:latin typeface="Times New Roman" panose="02020603050405020304" pitchFamily="18" charset="0"/>
                <a:cs typeface="Times New Roman" panose="02020603050405020304" pitchFamily="18" charset="0"/>
              </a:rPr>
              <a:t>Muestra Centros de Salud</a:t>
            </a:r>
          </a:p>
        </p:txBody>
      </p:sp>
      <p:pic>
        <p:nvPicPr>
          <p:cNvPr id="7" name="Imagen 6"/>
          <p:cNvPicPr>
            <a:picLocks noChangeAspect="1"/>
          </p:cNvPicPr>
          <p:nvPr/>
        </p:nvPicPr>
        <p:blipFill rotWithShape="1">
          <a:blip r:embed="rId3"/>
          <a:srcRect r="34178" b="8916"/>
          <a:stretch/>
        </p:blipFill>
        <p:spPr>
          <a:xfrm>
            <a:off x="3794222" y="1943891"/>
            <a:ext cx="7969741" cy="3542509"/>
          </a:xfrm>
          <a:prstGeom prst="rect">
            <a:avLst/>
          </a:prstGeom>
        </p:spPr>
      </p:pic>
      <p:pic>
        <p:nvPicPr>
          <p:cNvPr id="8" name="Imagen 7"/>
          <p:cNvPicPr>
            <a:picLocks noChangeAspect="1"/>
          </p:cNvPicPr>
          <p:nvPr/>
        </p:nvPicPr>
        <p:blipFill rotWithShape="1">
          <a:blip r:embed="rId4"/>
          <a:srcRect l="40067" t="-1" r="39712" b="2912"/>
          <a:stretch/>
        </p:blipFill>
        <p:spPr>
          <a:xfrm>
            <a:off x="720968" y="2174280"/>
            <a:ext cx="2233247" cy="823985"/>
          </a:xfrm>
          <a:prstGeom prst="rect">
            <a:avLst/>
          </a:prstGeom>
        </p:spPr>
      </p:pic>
      <p:pic>
        <p:nvPicPr>
          <p:cNvPr id="10" name="Imagen 9"/>
          <p:cNvPicPr>
            <a:picLocks noChangeAspect="1"/>
          </p:cNvPicPr>
          <p:nvPr/>
        </p:nvPicPr>
        <p:blipFill rotWithShape="1">
          <a:blip r:embed="rId5"/>
          <a:srcRect l="60672" t="8866" r="15178" b="-2851"/>
          <a:stretch/>
        </p:blipFill>
        <p:spPr>
          <a:xfrm>
            <a:off x="720968" y="4444511"/>
            <a:ext cx="2690447" cy="915159"/>
          </a:xfrm>
          <a:prstGeom prst="rect">
            <a:avLst/>
          </a:prstGeom>
        </p:spPr>
      </p:pic>
      <p:pic>
        <p:nvPicPr>
          <p:cNvPr id="11" name="Imagen 10"/>
          <p:cNvPicPr>
            <a:picLocks noChangeAspect="1"/>
          </p:cNvPicPr>
          <p:nvPr/>
        </p:nvPicPr>
        <p:blipFill rotWithShape="1">
          <a:blip r:embed="rId5"/>
          <a:srcRect l="21123" r="50176" b="6015"/>
          <a:stretch/>
        </p:blipFill>
        <p:spPr>
          <a:xfrm>
            <a:off x="678746" y="3257638"/>
            <a:ext cx="3240560" cy="927500"/>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26969" y="105508"/>
            <a:ext cx="1565031" cy="879684"/>
          </a:xfrm>
          <a:prstGeom prst="rect">
            <a:avLst/>
          </a:prstGeom>
        </p:spPr>
      </p:pic>
    </p:spTree>
    <p:extLst>
      <p:ext uri="{BB962C8B-B14F-4D97-AF65-F5344CB8AC3E}">
        <p14:creationId xmlns:p14="http://schemas.microsoft.com/office/powerpoint/2010/main" val="165694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941" y="369277"/>
            <a:ext cx="10058400" cy="910883"/>
          </a:xfrm>
        </p:spPr>
        <p:txBody>
          <a:bodyPr/>
          <a:lstStyle/>
          <a:p>
            <a:r>
              <a:rPr lang="es-MX" dirty="0">
                <a:latin typeface="Times New Roman" panose="02020603050405020304" pitchFamily="18" charset="0"/>
                <a:cs typeface="Times New Roman" panose="02020603050405020304" pitchFamily="18" charset="0"/>
              </a:rPr>
              <a:t>Muestra Usuarios</a:t>
            </a:r>
          </a:p>
        </p:txBody>
      </p:sp>
      <p:pic>
        <p:nvPicPr>
          <p:cNvPr id="8" name="Imagen 7"/>
          <p:cNvPicPr>
            <a:picLocks noChangeAspect="1"/>
          </p:cNvPicPr>
          <p:nvPr/>
        </p:nvPicPr>
        <p:blipFill rotWithShape="1">
          <a:blip r:embed="rId3"/>
          <a:srcRect l="40067" t="-1" r="39712" b="2912"/>
          <a:stretch/>
        </p:blipFill>
        <p:spPr>
          <a:xfrm>
            <a:off x="580291" y="2371880"/>
            <a:ext cx="2233247" cy="823985"/>
          </a:xfrm>
          <a:prstGeom prst="rect">
            <a:avLst/>
          </a:prstGeom>
        </p:spPr>
      </p:pic>
      <p:pic>
        <p:nvPicPr>
          <p:cNvPr id="3" name="Imagen 2"/>
          <p:cNvPicPr>
            <a:picLocks noChangeAspect="1"/>
          </p:cNvPicPr>
          <p:nvPr/>
        </p:nvPicPr>
        <p:blipFill rotWithShape="1">
          <a:blip r:embed="rId4"/>
          <a:srcRect r="33752"/>
          <a:stretch/>
        </p:blipFill>
        <p:spPr>
          <a:xfrm>
            <a:off x="3639644" y="2156695"/>
            <a:ext cx="8317895" cy="4033089"/>
          </a:xfrm>
          <a:prstGeom prst="rect">
            <a:avLst/>
          </a:prstGeom>
        </p:spPr>
      </p:pic>
      <p:pic>
        <p:nvPicPr>
          <p:cNvPr id="5" name="Imagen 4"/>
          <p:cNvPicPr>
            <a:picLocks noChangeAspect="1"/>
          </p:cNvPicPr>
          <p:nvPr/>
        </p:nvPicPr>
        <p:blipFill rotWithShape="1">
          <a:blip r:embed="rId5"/>
          <a:srcRect l="35597" r="36094"/>
          <a:stretch/>
        </p:blipFill>
        <p:spPr>
          <a:xfrm>
            <a:off x="527536" y="3195866"/>
            <a:ext cx="2699055" cy="1217872"/>
          </a:xfrm>
          <a:prstGeom prst="rect">
            <a:avLst/>
          </a:prstGeom>
        </p:spPr>
      </p:pic>
      <p:pic>
        <p:nvPicPr>
          <p:cNvPr id="6" name="Imagen 5"/>
          <p:cNvPicPr>
            <a:picLocks noChangeAspect="1"/>
          </p:cNvPicPr>
          <p:nvPr/>
        </p:nvPicPr>
        <p:blipFill rotWithShape="1">
          <a:blip r:embed="rId6"/>
          <a:srcRect l="40706" r="40989"/>
          <a:stretch/>
        </p:blipFill>
        <p:spPr>
          <a:xfrm>
            <a:off x="580291" y="4624753"/>
            <a:ext cx="1512278" cy="697833"/>
          </a:xfrm>
          <a:prstGeom prst="rect">
            <a:avLst/>
          </a:prstGeom>
        </p:spPr>
      </p:pic>
      <p:pic>
        <p:nvPicPr>
          <p:cNvPr id="7" name="Imagen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92508" y="123092"/>
            <a:ext cx="1565031" cy="879684"/>
          </a:xfrm>
          <a:prstGeom prst="rect">
            <a:avLst/>
          </a:prstGeom>
        </p:spPr>
      </p:pic>
    </p:spTree>
    <p:extLst>
      <p:ext uri="{BB962C8B-B14F-4D97-AF65-F5344CB8AC3E}">
        <p14:creationId xmlns:p14="http://schemas.microsoft.com/office/powerpoint/2010/main" val="151030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23F509-26F1-443A-B1A0-BA276107D162}"/>
              </a:ext>
            </a:extLst>
          </p:cNvPr>
          <p:cNvSpPr>
            <a:spLocks noGrp="1"/>
          </p:cNvSpPr>
          <p:nvPr>
            <p:ph idx="1"/>
          </p:nvPr>
        </p:nvSpPr>
        <p:spPr>
          <a:xfrm>
            <a:off x="6286500" y="2253343"/>
            <a:ext cx="5067300" cy="3278777"/>
          </a:xfrm>
        </p:spPr>
        <p:txBody>
          <a:bodyPr>
            <a:normAutofit/>
          </a:bodyPr>
          <a:lstStyle/>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60% </a:t>
            </a:r>
            <a:r>
              <a:rPr lang="es-EC" dirty="0">
                <a:latin typeface="Times New Roman" panose="02020603050405020304" pitchFamily="18" charset="0"/>
                <a:cs typeface="Times New Roman" panose="02020603050405020304" pitchFamily="18" charset="0"/>
              </a:rPr>
              <a:t>de los responsables esta un año en el cargo.</a:t>
            </a:r>
          </a:p>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49% </a:t>
            </a:r>
            <a:r>
              <a:rPr lang="es-EC" dirty="0">
                <a:latin typeface="Times New Roman" panose="02020603050405020304" pitchFamily="18" charset="0"/>
                <a:cs typeface="Times New Roman" panose="02020603050405020304" pitchFamily="18" charset="0"/>
              </a:rPr>
              <a:t>de responsables no han tenido conocimiento que se hayan levantado los procesos anteriormente.</a:t>
            </a:r>
          </a:p>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75% </a:t>
            </a:r>
            <a:r>
              <a:rPr lang="es-EC" dirty="0">
                <a:latin typeface="Times New Roman" panose="02020603050405020304" pitchFamily="18" charset="0"/>
                <a:cs typeface="Times New Roman" panose="02020603050405020304" pitchFamily="18" charset="0"/>
              </a:rPr>
              <a:t>de los responsables consideran que el personal de salud esta consciente de la importancia de la gestión basada en procesos. </a:t>
            </a:r>
          </a:p>
        </p:txBody>
      </p:sp>
      <p:sp>
        <p:nvSpPr>
          <p:cNvPr id="5" name="Rectángulo 4">
            <a:extLst>
              <a:ext uri="{FF2B5EF4-FFF2-40B4-BE49-F238E27FC236}">
                <a16:creationId xmlns:a16="http://schemas.microsoft.com/office/drawing/2014/main" id="{32B60949-9D89-4B4B-8B9D-DD0683337CCC}"/>
              </a:ext>
            </a:extLst>
          </p:cNvPr>
          <p:cNvSpPr/>
          <p:nvPr/>
        </p:nvSpPr>
        <p:spPr>
          <a:xfrm>
            <a:off x="1010261" y="1246268"/>
            <a:ext cx="8132419" cy="461665"/>
          </a:xfrm>
          <a:prstGeom prst="rect">
            <a:avLst/>
          </a:prstGeom>
        </p:spPr>
        <p:txBody>
          <a:bodyPr wrap="none">
            <a:spAutoFit/>
          </a:bodyPr>
          <a:lstStyle/>
          <a:p>
            <a:r>
              <a:rPr lang="es-EC" sz="2400" b="1" dirty="0">
                <a:latin typeface="Times New Roman" panose="02020603050405020304" pitchFamily="18" charset="0"/>
                <a:ea typeface="Calibri" panose="020F0502020204030204" pitchFamily="34" charset="0"/>
              </a:rPr>
              <a:t>Existe alguien responsable para la gestión en base a procesos</a:t>
            </a:r>
            <a:endParaRPr lang="es-EC" sz="2400" dirty="0"/>
          </a:p>
        </p:txBody>
      </p:sp>
      <p:pic>
        <p:nvPicPr>
          <p:cNvPr id="7" name="Imagen 6">
            <a:extLst>
              <a:ext uri="{FF2B5EF4-FFF2-40B4-BE49-F238E27FC236}">
                <a16:creationId xmlns:a16="http://schemas.microsoft.com/office/drawing/2014/main" id="{DC989E79-54C7-430E-BE58-53CBD56CE7D1}"/>
              </a:ext>
            </a:extLst>
          </p:cNvPr>
          <p:cNvPicPr>
            <a:picLocks noChangeAspect="1"/>
          </p:cNvPicPr>
          <p:nvPr/>
        </p:nvPicPr>
        <p:blipFill>
          <a:blip r:embed="rId2"/>
          <a:stretch>
            <a:fillRect/>
          </a:stretch>
        </p:blipFill>
        <p:spPr>
          <a:xfrm>
            <a:off x="1308812" y="2430350"/>
            <a:ext cx="4438844" cy="2924762"/>
          </a:xfrm>
          <a:prstGeom prst="rect">
            <a:avLst/>
          </a:prstGeom>
        </p:spPr>
      </p:pic>
      <p:sp>
        <p:nvSpPr>
          <p:cNvPr id="8" name="Título 1"/>
          <p:cNvSpPr>
            <a:spLocks noGrp="1"/>
          </p:cNvSpPr>
          <p:nvPr>
            <p:ph type="title"/>
          </p:nvPr>
        </p:nvSpPr>
        <p:spPr>
          <a:xfrm>
            <a:off x="1039748" y="408214"/>
            <a:ext cx="9875520" cy="658712"/>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Resultados, Gestión basada en Procesos</a:t>
            </a:r>
          </a:p>
        </p:txBody>
      </p:sp>
      <p:pic>
        <p:nvPicPr>
          <p:cNvPr id="9" name="Imagen 8"/>
          <p:cNvPicPr>
            <a:picLocks noChangeAspect="1"/>
          </p:cNvPicPr>
          <p:nvPr/>
        </p:nvPicPr>
        <p:blipFill>
          <a:blip r:embed="rId3"/>
          <a:stretch>
            <a:fillRect/>
          </a:stretch>
        </p:blipFill>
        <p:spPr>
          <a:xfrm>
            <a:off x="9999618" y="65636"/>
            <a:ext cx="1961332" cy="505864"/>
          </a:xfrm>
          <a:prstGeom prst="rect">
            <a:avLst/>
          </a:prstGeom>
        </p:spPr>
      </p:pic>
    </p:spTree>
    <p:extLst>
      <p:ext uri="{BB962C8B-B14F-4D97-AF65-F5344CB8AC3E}">
        <p14:creationId xmlns:p14="http://schemas.microsoft.com/office/powerpoint/2010/main" val="378785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3D08AD-BCFC-40CF-A523-C75D440AB215}"/>
              </a:ext>
            </a:extLst>
          </p:cNvPr>
          <p:cNvSpPr>
            <a:spLocks noGrp="1"/>
          </p:cNvSpPr>
          <p:nvPr>
            <p:ph idx="1"/>
          </p:nvPr>
        </p:nvSpPr>
        <p:spPr>
          <a:xfrm>
            <a:off x="7033499" y="2252070"/>
            <a:ext cx="4543458" cy="2997927"/>
          </a:xfrm>
        </p:spPr>
        <p:txBody>
          <a:bodyPr>
            <a:normAutofit/>
          </a:bodyPr>
          <a:lstStyle/>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30% </a:t>
            </a:r>
            <a:r>
              <a:rPr lang="es-EC" dirty="0">
                <a:latin typeface="Times New Roman" panose="02020603050405020304" pitchFamily="18" charset="0"/>
                <a:cs typeface="Times New Roman" panose="02020603050405020304" pitchFamily="18" charset="0"/>
              </a:rPr>
              <a:t>de centros de salud tienen elaborada la cadena de valor.</a:t>
            </a:r>
          </a:p>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33% </a:t>
            </a:r>
            <a:r>
              <a:rPr lang="es-EC" dirty="0">
                <a:latin typeface="Times New Roman" panose="02020603050405020304" pitchFamily="18" charset="0"/>
                <a:cs typeface="Times New Roman" panose="02020603050405020304" pitchFamily="18" charset="0"/>
              </a:rPr>
              <a:t>de centros de salud tienen elaborado el mapa de procesos.</a:t>
            </a:r>
          </a:p>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35% </a:t>
            </a:r>
            <a:r>
              <a:rPr lang="es-EC" dirty="0">
                <a:latin typeface="Times New Roman" panose="02020603050405020304" pitchFamily="18" charset="0"/>
                <a:cs typeface="Times New Roman" panose="02020603050405020304" pitchFamily="18" charset="0"/>
              </a:rPr>
              <a:t>de centros de salud tiene elaborado fichas de procesos.</a:t>
            </a:r>
          </a:p>
          <a:p>
            <a:r>
              <a:rPr lang="es-EC" dirty="0">
                <a:latin typeface="Times New Roman" panose="02020603050405020304" pitchFamily="18" charset="0"/>
                <a:cs typeface="Times New Roman" panose="02020603050405020304" pitchFamily="18" charset="0"/>
              </a:rPr>
              <a:t>El </a:t>
            </a:r>
            <a:r>
              <a:rPr lang="es-EC" dirty="0">
                <a:solidFill>
                  <a:srgbClr val="FF0000"/>
                </a:solidFill>
                <a:latin typeface="Times New Roman" panose="02020603050405020304" pitchFamily="18" charset="0"/>
                <a:cs typeface="Times New Roman" panose="02020603050405020304" pitchFamily="18" charset="0"/>
              </a:rPr>
              <a:t>58% </a:t>
            </a:r>
            <a:r>
              <a:rPr lang="es-EC" dirty="0">
                <a:latin typeface="Times New Roman" panose="02020603050405020304" pitchFamily="18" charset="0"/>
                <a:cs typeface="Times New Roman" panose="02020603050405020304" pitchFamily="18" charset="0"/>
              </a:rPr>
              <a:t>de centros de salud tienen elaborado los diagramas de flujo</a:t>
            </a:r>
          </a:p>
        </p:txBody>
      </p:sp>
      <p:pic>
        <p:nvPicPr>
          <p:cNvPr id="5" name="Imagen 4">
            <a:extLst>
              <a:ext uri="{FF2B5EF4-FFF2-40B4-BE49-F238E27FC236}">
                <a16:creationId xmlns:a16="http://schemas.microsoft.com/office/drawing/2014/main" id="{960AD163-6558-4336-ABEC-7B936D1E566A}"/>
              </a:ext>
            </a:extLst>
          </p:cNvPr>
          <p:cNvPicPr>
            <a:picLocks noChangeAspect="1"/>
          </p:cNvPicPr>
          <p:nvPr/>
        </p:nvPicPr>
        <p:blipFill>
          <a:blip r:embed="rId2"/>
          <a:stretch>
            <a:fillRect/>
          </a:stretch>
        </p:blipFill>
        <p:spPr>
          <a:xfrm>
            <a:off x="1181099" y="2252070"/>
            <a:ext cx="5439721" cy="3269620"/>
          </a:xfrm>
          <a:prstGeom prst="rect">
            <a:avLst/>
          </a:prstGeom>
        </p:spPr>
      </p:pic>
      <p:sp>
        <p:nvSpPr>
          <p:cNvPr id="7" name="Rectángulo 6">
            <a:extLst>
              <a:ext uri="{FF2B5EF4-FFF2-40B4-BE49-F238E27FC236}">
                <a16:creationId xmlns:a16="http://schemas.microsoft.com/office/drawing/2014/main" id="{E18AC781-520D-4F1D-8498-DF7860C16E1A}"/>
              </a:ext>
            </a:extLst>
          </p:cNvPr>
          <p:cNvSpPr/>
          <p:nvPr/>
        </p:nvSpPr>
        <p:spPr>
          <a:xfrm>
            <a:off x="631607" y="883912"/>
            <a:ext cx="7597977" cy="725648"/>
          </a:xfrm>
          <a:prstGeom prst="rect">
            <a:avLst/>
          </a:prstGeom>
        </p:spPr>
        <p:txBody>
          <a:bodyPr wrap="none">
            <a:spAutoFit/>
          </a:bodyPr>
          <a:lstStyle/>
          <a:p>
            <a:pPr indent="450215" algn="just">
              <a:lnSpc>
                <a:spcPct val="20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Los procesos del centro de salud están documentados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9999618" y="65636"/>
            <a:ext cx="1961332" cy="505864"/>
          </a:xfrm>
          <a:prstGeom prst="rect">
            <a:avLst/>
          </a:prstGeom>
        </p:spPr>
      </p:pic>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599" y="131658"/>
            <a:ext cx="1565031" cy="879684"/>
          </a:xfrm>
          <a:prstGeom prst="rect">
            <a:avLst/>
          </a:prstGeom>
        </p:spPr>
      </p:pic>
    </p:spTree>
    <p:extLst>
      <p:ext uri="{BB962C8B-B14F-4D97-AF65-F5344CB8AC3E}">
        <p14:creationId xmlns:p14="http://schemas.microsoft.com/office/powerpoint/2010/main" val="7515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F38A6E-9158-4AE7-BEAF-A6C16F9C73A7}"/>
              </a:ext>
            </a:extLst>
          </p:cNvPr>
          <p:cNvSpPr>
            <a:spLocks noGrp="1"/>
          </p:cNvSpPr>
          <p:nvPr>
            <p:ph idx="1"/>
          </p:nvPr>
        </p:nvSpPr>
        <p:spPr>
          <a:xfrm>
            <a:off x="6079671" y="2518490"/>
            <a:ext cx="5257800" cy="2885823"/>
          </a:xfrm>
        </p:spPr>
        <p:txBody>
          <a:bodyPr>
            <a:noAutofit/>
          </a:bodyPr>
          <a:lstStyle/>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92% </a:t>
            </a:r>
            <a:r>
              <a:rPr lang="es-EC" sz="2400" dirty="0">
                <a:latin typeface="Times New Roman" panose="02020603050405020304" pitchFamily="18" charset="0"/>
                <a:cs typeface="Times New Roman" panose="02020603050405020304" pitchFamily="18" charset="0"/>
              </a:rPr>
              <a:t>de centros de salud recoge sistemáticamente las quejas y reclamaciones de usuarios.</a:t>
            </a:r>
          </a:p>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91% </a:t>
            </a:r>
            <a:r>
              <a:rPr lang="es-EC" sz="2400" dirty="0">
                <a:latin typeface="Times New Roman" panose="02020603050405020304" pitchFamily="18" charset="0"/>
                <a:cs typeface="Times New Roman" panose="02020603050405020304" pitchFamily="18" charset="0"/>
              </a:rPr>
              <a:t>de centros de salud cuenta con metodologías para tramitar las quejas</a:t>
            </a:r>
          </a:p>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80% </a:t>
            </a:r>
            <a:r>
              <a:rPr lang="es-EC" sz="2400" dirty="0">
                <a:latin typeface="Times New Roman" panose="02020603050405020304" pitchFamily="18" charset="0"/>
                <a:cs typeface="Times New Roman" panose="02020603050405020304" pitchFamily="18" charset="0"/>
              </a:rPr>
              <a:t>de centros de salud realizan retroalimentación con el usuario.</a:t>
            </a:r>
          </a:p>
          <a:p>
            <a:endParaRPr lang="es-EC" sz="2400" dirty="0">
              <a:latin typeface="Times New Roman" panose="02020603050405020304" pitchFamily="18" charset="0"/>
              <a:cs typeface="Times New Roman" panose="02020603050405020304" pitchFamily="18" charset="0"/>
            </a:endParaRPr>
          </a:p>
          <a:p>
            <a:endParaRPr lang="es-EC" sz="24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2133F6AF-6066-48D4-8D7A-345B5A7A4CF4}"/>
              </a:ext>
            </a:extLst>
          </p:cNvPr>
          <p:cNvSpPr/>
          <p:nvPr/>
        </p:nvSpPr>
        <p:spPr>
          <a:xfrm>
            <a:off x="865336" y="1035230"/>
            <a:ext cx="10027920" cy="461665"/>
          </a:xfrm>
          <a:prstGeom prst="rect">
            <a:avLst/>
          </a:prstGeom>
        </p:spPr>
        <p:txBody>
          <a:bodyPr wrap="square">
            <a:spAutoFit/>
          </a:bodyPr>
          <a:lstStyle/>
          <a:p>
            <a:r>
              <a:rPr lang="es-EC" sz="2400" b="1" dirty="0">
                <a:latin typeface="Times New Roman" panose="02020603050405020304" pitchFamily="18" charset="0"/>
                <a:ea typeface="Calibri" panose="020F0502020204030204" pitchFamily="34" charset="0"/>
              </a:rPr>
              <a:t>En el centro de salud se ha iniciado el manejo mediante procesos</a:t>
            </a:r>
            <a:endParaRPr lang="es-EC" sz="2400" dirty="0"/>
          </a:p>
        </p:txBody>
      </p:sp>
      <p:pic>
        <p:nvPicPr>
          <p:cNvPr id="7" name="Imagen 6">
            <a:extLst>
              <a:ext uri="{FF2B5EF4-FFF2-40B4-BE49-F238E27FC236}">
                <a16:creationId xmlns:a16="http://schemas.microsoft.com/office/drawing/2014/main" id="{8A960C3E-BCA7-4E6B-AF20-133B782782CE}"/>
              </a:ext>
            </a:extLst>
          </p:cNvPr>
          <p:cNvPicPr>
            <a:picLocks noChangeAspect="1"/>
          </p:cNvPicPr>
          <p:nvPr/>
        </p:nvPicPr>
        <p:blipFill>
          <a:blip r:embed="rId2"/>
          <a:stretch>
            <a:fillRect/>
          </a:stretch>
        </p:blipFill>
        <p:spPr>
          <a:xfrm>
            <a:off x="1328058" y="2316878"/>
            <a:ext cx="4751613" cy="3289046"/>
          </a:xfrm>
          <a:prstGeom prst="rect">
            <a:avLst/>
          </a:prstGeom>
        </p:spPr>
      </p:pic>
      <p:pic>
        <p:nvPicPr>
          <p:cNvPr id="8" name="Imagen 7"/>
          <p:cNvPicPr>
            <a:picLocks noChangeAspect="1"/>
          </p:cNvPicPr>
          <p:nvPr/>
        </p:nvPicPr>
        <p:blipFill>
          <a:blip r:embed="rId3"/>
          <a:stretch>
            <a:fillRect/>
          </a:stretch>
        </p:blipFill>
        <p:spPr>
          <a:xfrm>
            <a:off x="9999618" y="65636"/>
            <a:ext cx="1961332" cy="505864"/>
          </a:xfrm>
          <a:prstGeom prst="rect">
            <a:avLst/>
          </a:prstGeom>
        </p:spPr>
      </p:pic>
      <p:pic>
        <p:nvPicPr>
          <p:cNvPr id="6" name="Imagen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820" y="96715"/>
            <a:ext cx="1565031" cy="879684"/>
          </a:xfrm>
          <a:prstGeom prst="rect">
            <a:avLst/>
          </a:prstGeom>
        </p:spPr>
      </p:pic>
    </p:spTree>
    <p:extLst>
      <p:ext uri="{BB962C8B-B14F-4D97-AF65-F5344CB8AC3E}">
        <p14:creationId xmlns:p14="http://schemas.microsoft.com/office/powerpoint/2010/main" val="351784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F38A6E-9158-4AE7-BEAF-A6C16F9C73A7}"/>
              </a:ext>
            </a:extLst>
          </p:cNvPr>
          <p:cNvSpPr>
            <a:spLocks noGrp="1"/>
          </p:cNvSpPr>
          <p:nvPr>
            <p:ph idx="1"/>
          </p:nvPr>
        </p:nvSpPr>
        <p:spPr>
          <a:xfrm>
            <a:off x="6605179" y="2687682"/>
            <a:ext cx="5257800" cy="2276204"/>
          </a:xfrm>
        </p:spPr>
        <p:txBody>
          <a:bodyPr>
            <a:noAutofit/>
          </a:bodyPr>
          <a:lstStyle/>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94% </a:t>
            </a:r>
            <a:r>
              <a:rPr lang="es-EC" sz="2400" dirty="0">
                <a:latin typeface="Times New Roman" panose="02020603050405020304" pitchFamily="18" charset="0"/>
                <a:cs typeface="Times New Roman" panose="02020603050405020304" pitchFamily="18" charset="0"/>
              </a:rPr>
              <a:t>de centros de salud considera los resultados de los indicadores en la toma de decisiones.</a:t>
            </a:r>
          </a:p>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78% </a:t>
            </a:r>
            <a:r>
              <a:rPr lang="es-EC" sz="2400" dirty="0">
                <a:latin typeface="Times New Roman" panose="02020603050405020304" pitchFamily="18" charset="0"/>
                <a:cs typeface="Times New Roman" panose="02020603050405020304" pitchFamily="18" charset="0"/>
              </a:rPr>
              <a:t>de centros de salud tiene estructurados métodos de evaluación de procesos.</a:t>
            </a:r>
          </a:p>
          <a:p>
            <a:endParaRPr lang="es-EC" sz="2400" dirty="0">
              <a:latin typeface="Times New Roman" panose="02020603050405020304" pitchFamily="18" charset="0"/>
              <a:cs typeface="Times New Roman" panose="02020603050405020304" pitchFamily="18" charset="0"/>
            </a:endParaRPr>
          </a:p>
          <a:p>
            <a:endParaRPr lang="es-EC" sz="24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2133F6AF-6066-48D4-8D7A-345B5A7A4CF4}"/>
              </a:ext>
            </a:extLst>
          </p:cNvPr>
          <p:cNvSpPr/>
          <p:nvPr/>
        </p:nvSpPr>
        <p:spPr>
          <a:xfrm>
            <a:off x="1091837" y="976954"/>
            <a:ext cx="8460378" cy="461665"/>
          </a:xfrm>
          <a:prstGeom prst="rect">
            <a:avLst/>
          </a:prstGeom>
        </p:spPr>
        <p:txBody>
          <a:bodyPr wrap="square">
            <a:spAutoFit/>
          </a:bodyPr>
          <a:lstStyle/>
          <a:p>
            <a:r>
              <a:rPr lang="es-EC" sz="2400" b="1" dirty="0">
                <a:latin typeface="Times New Roman" panose="02020603050405020304" pitchFamily="18" charset="0"/>
                <a:ea typeface="Calibri" panose="020F0502020204030204" pitchFamily="34" charset="0"/>
              </a:rPr>
              <a:t>Todos los procesos identificados, tienen definidos indicadores</a:t>
            </a:r>
            <a:endParaRPr lang="es-EC" sz="2400" dirty="0"/>
          </a:p>
        </p:txBody>
      </p:sp>
      <p:pic>
        <p:nvPicPr>
          <p:cNvPr id="2" name="Imagen 1">
            <a:extLst>
              <a:ext uri="{FF2B5EF4-FFF2-40B4-BE49-F238E27FC236}">
                <a16:creationId xmlns:a16="http://schemas.microsoft.com/office/drawing/2014/main" id="{747F2D89-9B20-45FE-9947-BF592E5B8E09}"/>
              </a:ext>
            </a:extLst>
          </p:cNvPr>
          <p:cNvPicPr>
            <a:picLocks noChangeAspect="1"/>
          </p:cNvPicPr>
          <p:nvPr/>
        </p:nvPicPr>
        <p:blipFill>
          <a:blip r:embed="rId2"/>
          <a:stretch>
            <a:fillRect/>
          </a:stretch>
        </p:blipFill>
        <p:spPr>
          <a:xfrm>
            <a:off x="1091837" y="2217419"/>
            <a:ext cx="5351725" cy="3216729"/>
          </a:xfrm>
          <a:prstGeom prst="rect">
            <a:avLst/>
          </a:prstGeom>
        </p:spPr>
      </p:pic>
      <p:pic>
        <p:nvPicPr>
          <p:cNvPr id="7" name="Imagen 6"/>
          <p:cNvPicPr>
            <a:picLocks noChangeAspect="1"/>
          </p:cNvPicPr>
          <p:nvPr/>
        </p:nvPicPr>
        <p:blipFill>
          <a:blip r:embed="rId3"/>
          <a:stretch>
            <a:fillRect/>
          </a:stretch>
        </p:blipFill>
        <p:spPr>
          <a:xfrm>
            <a:off x="9999618" y="65636"/>
            <a:ext cx="1961332" cy="505864"/>
          </a:xfrm>
          <a:prstGeom prst="rect">
            <a:avLst/>
          </a:prstGeom>
        </p:spPr>
      </p:pic>
      <p:pic>
        <p:nvPicPr>
          <p:cNvPr id="6" name="Imagen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9321" y="61546"/>
            <a:ext cx="1565031" cy="879684"/>
          </a:xfrm>
          <a:prstGeom prst="rect">
            <a:avLst/>
          </a:prstGeom>
        </p:spPr>
      </p:pic>
    </p:spTree>
    <p:extLst>
      <p:ext uri="{BB962C8B-B14F-4D97-AF65-F5344CB8AC3E}">
        <p14:creationId xmlns:p14="http://schemas.microsoft.com/office/powerpoint/2010/main" val="24865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775063"/>
          </a:xfrm>
        </p:spPr>
        <p:txBody>
          <a:bodyPr>
            <a:norm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INDICE</a:t>
            </a:r>
            <a:endParaRPr lang="es-EC" sz="36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43000" y="1881809"/>
            <a:ext cx="9872871" cy="4214191"/>
          </a:xfrm>
        </p:spPr>
        <p:txBody>
          <a:bodyPr>
            <a:normAutofit/>
          </a:bodyPr>
          <a:lstStyle/>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Descripción</a:t>
            </a:r>
            <a:r>
              <a:rPr lang="en-US" sz="2000" dirty="0">
                <a:solidFill>
                  <a:schemeClr val="tx1"/>
                </a:solidFill>
                <a:latin typeface="Times New Roman" panose="02020603050405020304" pitchFamily="18" charset="0"/>
                <a:cs typeface="Times New Roman" panose="02020603050405020304" pitchFamily="18" charset="0"/>
              </a:rPr>
              <a:t> del </a:t>
            </a:r>
            <a:r>
              <a:rPr lang="es-EC" dirty="0">
                <a:solidFill>
                  <a:schemeClr val="tx1"/>
                </a:solidFill>
                <a:latin typeface="Times New Roman" panose="02020603050405020304" pitchFamily="18" charset="0"/>
                <a:cs typeface="Times New Roman" panose="02020603050405020304" pitchFamily="18" charset="0"/>
              </a:rPr>
              <a:t>s</a:t>
            </a:r>
            <a:r>
              <a:rPr lang="es-EC" sz="2000" dirty="0">
                <a:solidFill>
                  <a:schemeClr val="tx1"/>
                </a:solidFill>
                <a:latin typeface="Times New Roman" panose="02020603050405020304" pitchFamily="18" charset="0"/>
                <a:cs typeface="Times New Roman" panose="02020603050405020304" pitchFamily="18" charset="0"/>
              </a:rPr>
              <a:t>ector de </a:t>
            </a:r>
            <a:r>
              <a:rPr lang="es-EC" dirty="0">
                <a:solidFill>
                  <a:schemeClr val="tx1"/>
                </a:solidFill>
                <a:latin typeface="Times New Roman" panose="02020603050405020304" pitchFamily="18" charset="0"/>
                <a:cs typeface="Times New Roman" panose="02020603050405020304" pitchFamily="18" charset="0"/>
              </a:rPr>
              <a:t>s</a:t>
            </a:r>
            <a:r>
              <a:rPr lang="es-EC" sz="2000" dirty="0">
                <a:solidFill>
                  <a:schemeClr val="tx1"/>
                </a:solidFill>
                <a:latin typeface="Times New Roman" panose="02020603050405020304" pitchFamily="18" charset="0"/>
                <a:cs typeface="Times New Roman" panose="02020603050405020304" pitchFamily="18" charset="0"/>
              </a:rPr>
              <a:t>alud en el Ecuador</a:t>
            </a:r>
          </a:p>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Problema</a:t>
            </a:r>
          </a:p>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Objetivos</a:t>
            </a:r>
          </a:p>
          <a:p>
            <a:pPr marL="502920" indent="-457200">
              <a:buAutoNum type="arabicPeriod"/>
            </a:pPr>
            <a:r>
              <a:rPr lang="en-US" sz="2000" dirty="0">
                <a:solidFill>
                  <a:schemeClr val="tx1"/>
                </a:solidFill>
                <a:latin typeface="Times New Roman" panose="02020603050405020304" pitchFamily="18" charset="0"/>
                <a:cs typeface="Times New Roman" panose="02020603050405020304" pitchFamily="18" charset="0"/>
              </a:rPr>
              <a:t>Marco </a:t>
            </a:r>
            <a:r>
              <a:rPr lang="es-EC" sz="2000" dirty="0">
                <a:solidFill>
                  <a:schemeClr val="tx1"/>
                </a:solidFill>
                <a:latin typeface="Times New Roman" panose="02020603050405020304" pitchFamily="18" charset="0"/>
                <a:cs typeface="Times New Roman" panose="02020603050405020304" pitchFamily="18" charset="0"/>
              </a:rPr>
              <a:t>teórico</a:t>
            </a:r>
          </a:p>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Etapas de la investigación</a:t>
            </a:r>
          </a:p>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Resultados</a:t>
            </a:r>
          </a:p>
          <a:p>
            <a:pPr marL="502920" indent="-457200">
              <a:buAutoNum type="arabicPeriod"/>
            </a:pPr>
            <a:r>
              <a:rPr lang="es-EC" dirty="0">
                <a:solidFill>
                  <a:schemeClr val="tx1"/>
                </a:solidFill>
                <a:latin typeface="Times New Roman" panose="02020603050405020304" pitchFamily="18" charset="0"/>
                <a:cs typeface="Times New Roman" panose="02020603050405020304" pitchFamily="18" charset="0"/>
              </a:rPr>
              <a:t>Propuesta de estrategias de mejora</a:t>
            </a:r>
            <a:endParaRPr lang="es-EC" sz="2000" dirty="0">
              <a:solidFill>
                <a:schemeClr val="tx1"/>
              </a:solidFill>
              <a:latin typeface="Times New Roman" panose="02020603050405020304" pitchFamily="18" charset="0"/>
              <a:cs typeface="Times New Roman" panose="02020603050405020304" pitchFamily="18" charset="0"/>
            </a:endParaRPr>
          </a:p>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Conclusiones</a:t>
            </a:r>
          </a:p>
          <a:p>
            <a:pPr marL="502920" indent="-457200">
              <a:buAutoNum type="arabicPeriod"/>
            </a:pPr>
            <a:r>
              <a:rPr lang="es-EC" sz="2000" dirty="0">
                <a:solidFill>
                  <a:schemeClr val="tx1"/>
                </a:solidFill>
                <a:latin typeface="Times New Roman" panose="02020603050405020304" pitchFamily="18" charset="0"/>
                <a:cs typeface="Times New Roman" panose="02020603050405020304" pitchFamily="18" charset="0"/>
              </a:rPr>
              <a:t>Recomendaciones</a:t>
            </a:r>
          </a:p>
          <a:p>
            <a:pPr marL="502920" indent="-457200">
              <a:buAutoNum type="arabicPeriod"/>
            </a:pPr>
            <a:endParaRPr lang="en-US" sz="2000" dirty="0">
              <a:solidFill>
                <a:schemeClr val="tx1"/>
              </a:solidFill>
              <a:latin typeface="Times New Roman" panose="02020603050405020304" pitchFamily="18" charset="0"/>
              <a:cs typeface="Times New Roman" panose="02020603050405020304" pitchFamily="18" charset="0"/>
            </a:endParaRPr>
          </a:p>
          <a:p>
            <a:pPr marL="502920" indent="-457200">
              <a:buAutoNum type="arabicPeriod"/>
            </a:pPr>
            <a:endParaRPr lang="es-EC" sz="2000" dirty="0">
              <a:solidFill>
                <a:schemeClr val="tx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277586" y="103736"/>
            <a:ext cx="1961332" cy="505864"/>
          </a:xfrm>
          <a:prstGeom prst="rect">
            <a:avLst/>
          </a:prstGeom>
        </p:spPr>
      </p:pic>
      <p:pic>
        <p:nvPicPr>
          <p:cNvPr id="5" name="Imagen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08830" y="103736"/>
            <a:ext cx="2525385" cy="1419488"/>
          </a:xfrm>
          <a:prstGeom prst="rect">
            <a:avLst/>
          </a:prstGeom>
        </p:spPr>
      </p:pic>
    </p:spTree>
    <p:extLst>
      <p:ext uri="{BB962C8B-B14F-4D97-AF65-F5344CB8AC3E}">
        <p14:creationId xmlns:p14="http://schemas.microsoft.com/office/powerpoint/2010/main" val="163983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F38A6E-9158-4AE7-BEAF-A6C16F9C73A7}"/>
              </a:ext>
            </a:extLst>
          </p:cNvPr>
          <p:cNvSpPr>
            <a:spLocks noGrp="1"/>
          </p:cNvSpPr>
          <p:nvPr>
            <p:ph idx="1"/>
          </p:nvPr>
        </p:nvSpPr>
        <p:spPr>
          <a:xfrm>
            <a:off x="6487885" y="2163061"/>
            <a:ext cx="5257800" cy="3101850"/>
          </a:xfrm>
        </p:spPr>
        <p:txBody>
          <a:bodyPr>
            <a:noAutofit/>
          </a:bodyPr>
          <a:lstStyle/>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87% </a:t>
            </a:r>
            <a:r>
              <a:rPr lang="es-EC" sz="2400" dirty="0">
                <a:latin typeface="Times New Roman" panose="02020603050405020304" pitchFamily="18" charset="0"/>
                <a:cs typeface="Times New Roman" panose="02020603050405020304" pitchFamily="18" charset="0"/>
              </a:rPr>
              <a:t>de centros de salud cuenta con equipos para el mejoramiento continuo de la calidad.</a:t>
            </a:r>
          </a:p>
          <a:p>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76% </a:t>
            </a:r>
            <a:r>
              <a:rPr lang="es-EC" sz="2400" dirty="0">
                <a:latin typeface="Times New Roman" panose="02020603050405020304" pitchFamily="18" charset="0"/>
                <a:cs typeface="Times New Roman" panose="02020603050405020304" pitchFamily="18" charset="0"/>
              </a:rPr>
              <a:t>de centros de salud utiliza metodologías y/o herramientas de mejora continua, con mayor frecuencia se evidencia los </a:t>
            </a:r>
            <a:r>
              <a:rPr lang="es-EC" sz="2400" dirty="0">
                <a:solidFill>
                  <a:srgbClr val="FF0000"/>
                </a:solidFill>
                <a:latin typeface="Times New Roman" panose="02020603050405020304" pitchFamily="18" charset="0"/>
                <a:cs typeface="Times New Roman" panose="02020603050405020304" pitchFamily="18" charset="0"/>
              </a:rPr>
              <a:t>ciclos cortos de mejora </a:t>
            </a:r>
            <a:r>
              <a:rPr lang="es-EC" sz="2400" dirty="0">
                <a:latin typeface="Times New Roman" panose="02020603050405020304" pitchFamily="18" charset="0"/>
                <a:cs typeface="Times New Roman" panose="02020603050405020304" pitchFamily="18" charset="0"/>
              </a:rPr>
              <a:t>y</a:t>
            </a:r>
            <a:r>
              <a:rPr lang="es-EC" sz="2400" dirty="0">
                <a:solidFill>
                  <a:srgbClr val="FF0000"/>
                </a:solidFill>
                <a:latin typeface="Times New Roman" panose="02020603050405020304" pitchFamily="18" charset="0"/>
                <a:cs typeface="Times New Roman" panose="02020603050405020304" pitchFamily="18" charset="0"/>
              </a:rPr>
              <a:t> revisión de historias clínicas</a:t>
            </a:r>
            <a:endParaRPr lang="es-EC" sz="2400" dirty="0">
              <a:latin typeface="Times New Roman" panose="02020603050405020304" pitchFamily="18" charset="0"/>
              <a:cs typeface="Times New Roman" panose="02020603050405020304" pitchFamily="18" charset="0"/>
            </a:endParaRPr>
          </a:p>
          <a:p>
            <a:endParaRPr lang="es-EC" sz="2400" dirty="0">
              <a:latin typeface="Times New Roman" panose="02020603050405020304" pitchFamily="18" charset="0"/>
              <a:cs typeface="Times New Roman" panose="02020603050405020304" pitchFamily="18" charset="0"/>
            </a:endParaRPr>
          </a:p>
          <a:p>
            <a:endParaRPr lang="es-EC" sz="24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2133F6AF-6066-48D4-8D7A-345B5A7A4CF4}"/>
              </a:ext>
            </a:extLst>
          </p:cNvPr>
          <p:cNvSpPr/>
          <p:nvPr/>
        </p:nvSpPr>
        <p:spPr>
          <a:xfrm>
            <a:off x="1140823" y="969877"/>
            <a:ext cx="9227820" cy="461665"/>
          </a:xfrm>
          <a:prstGeom prst="rect">
            <a:avLst/>
          </a:prstGeom>
        </p:spPr>
        <p:txBody>
          <a:bodyPr wrap="square">
            <a:spAutoFit/>
          </a:bodyPr>
          <a:lstStyle/>
          <a:p>
            <a:r>
              <a:rPr lang="es-EC" sz="2400" b="1" dirty="0">
                <a:latin typeface="Times New Roman" panose="02020603050405020304" pitchFamily="18" charset="0"/>
                <a:ea typeface="Calibri" panose="020F0502020204030204" pitchFamily="34" charset="0"/>
              </a:rPr>
              <a:t>El centro de salud está ejecutando procesos de mejora continua</a:t>
            </a:r>
            <a:endParaRPr lang="es-EC" sz="2400" dirty="0"/>
          </a:p>
        </p:txBody>
      </p:sp>
      <p:pic>
        <p:nvPicPr>
          <p:cNvPr id="5" name="Imagen 4">
            <a:extLst>
              <a:ext uri="{FF2B5EF4-FFF2-40B4-BE49-F238E27FC236}">
                <a16:creationId xmlns:a16="http://schemas.microsoft.com/office/drawing/2014/main" id="{44DC7F3B-F357-43AF-9C11-BDDC11D54EEA}"/>
              </a:ext>
            </a:extLst>
          </p:cNvPr>
          <p:cNvPicPr>
            <a:picLocks noChangeAspect="1"/>
          </p:cNvPicPr>
          <p:nvPr/>
        </p:nvPicPr>
        <p:blipFill>
          <a:blip r:embed="rId2"/>
          <a:stretch>
            <a:fillRect/>
          </a:stretch>
        </p:blipFill>
        <p:spPr>
          <a:xfrm>
            <a:off x="938550" y="2163061"/>
            <a:ext cx="5203101" cy="3127396"/>
          </a:xfrm>
          <a:prstGeom prst="rect">
            <a:avLst/>
          </a:prstGeom>
        </p:spPr>
      </p:pic>
      <p:pic>
        <p:nvPicPr>
          <p:cNvPr id="7" name="Imagen 6"/>
          <p:cNvPicPr>
            <a:picLocks noChangeAspect="1"/>
          </p:cNvPicPr>
          <p:nvPr/>
        </p:nvPicPr>
        <p:blipFill>
          <a:blip r:embed="rId3"/>
          <a:stretch>
            <a:fillRect/>
          </a:stretch>
        </p:blipFill>
        <p:spPr>
          <a:xfrm>
            <a:off x="9999618" y="65636"/>
            <a:ext cx="1961332" cy="505864"/>
          </a:xfrm>
          <a:prstGeom prst="rect">
            <a:avLst/>
          </a:prstGeom>
        </p:spPr>
      </p:pic>
      <p:pic>
        <p:nvPicPr>
          <p:cNvPr id="6" name="Imagen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307" y="109598"/>
            <a:ext cx="1565031" cy="879684"/>
          </a:xfrm>
          <a:prstGeom prst="rect">
            <a:avLst/>
          </a:prstGeom>
        </p:spPr>
      </p:pic>
    </p:spTree>
    <p:extLst>
      <p:ext uri="{BB962C8B-B14F-4D97-AF65-F5344CB8AC3E}">
        <p14:creationId xmlns:p14="http://schemas.microsoft.com/office/powerpoint/2010/main" val="378835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9A081A84-BFB3-49BF-8095-A3090C29EE95}"/>
              </a:ext>
            </a:extLst>
          </p:cNvPr>
          <p:cNvPicPr>
            <a:picLocks noChangeAspect="1"/>
          </p:cNvPicPr>
          <p:nvPr/>
        </p:nvPicPr>
        <p:blipFill>
          <a:blip r:embed="rId3"/>
          <a:stretch>
            <a:fillRect/>
          </a:stretch>
        </p:blipFill>
        <p:spPr>
          <a:xfrm>
            <a:off x="7987075" y="2429233"/>
            <a:ext cx="4025085" cy="2522047"/>
          </a:xfrm>
          <a:prstGeom prst="rect">
            <a:avLst/>
          </a:prstGeom>
        </p:spPr>
      </p:pic>
      <p:pic>
        <p:nvPicPr>
          <p:cNvPr id="13" name="Imagen 12">
            <a:extLst>
              <a:ext uri="{FF2B5EF4-FFF2-40B4-BE49-F238E27FC236}">
                <a16:creationId xmlns:a16="http://schemas.microsoft.com/office/drawing/2014/main" id="{DEC9FFD5-78E4-42CB-9E3D-16441E8CB690}"/>
              </a:ext>
            </a:extLst>
          </p:cNvPr>
          <p:cNvPicPr>
            <a:picLocks noChangeAspect="1"/>
          </p:cNvPicPr>
          <p:nvPr/>
        </p:nvPicPr>
        <p:blipFill>
          <a:blip r:embed="rId4"/>
          <a:stretch>
            <a:fillRect/>
          </a:stretch>
        </p:blipFill>
        <p:spPr>
          <a:xfrm>
            <a:off x="633334" y="1763486"/>
            <a:ext cx="7162124" cy="3853543"/>
          </a:xfrm>
          <a:prstGeom prst="rect">
            <a:avLst/>
          </a:prstGeom>
        </p:spPr>
      </p:pic>
      <p:sp>
        <p:nvSpPr>
          <p:cNvPr id="3" name="Título 2"/>
          <p:cNvSpPr>
            <a:spLocks noGrp="1"/>
          </p:cNvSpPr>
          <p:nvPr>
            <p:ph type="title"/>
          </p:nvPr>
        </p:nvSpPr>
        <p:spPr>
          <a:xfrm>
            <a:off x="1097280" y="489858"/>
            <a:ext cx="5956663" cy="685800"/>
          </a:xfrm>
        </p:spPr>
        <p:txBody>
          <a:bodyPr>
            <a:normAutofit/>
          </a:bodyPr>
          <a:lstStyle/>
          <a:p>
            <a:r>
              <a:rPr lang="es-MX" sz="2800" b="1" dirty="0">
                <a:solidFill>
                  <a:schemeClr val="tx1"/>
                </a:solidFill>
                <a:latin typeface="Times New Roman" panose="02020603050405020304" pitchFamily="18" charset="0"/>
                <a:cs typeface="Times New Roman" panose="02020603050405020304" pitchFamily="18" charset="0"/>
              </a:rPr>
              <a:t>Nivel de Madurez de los Procesos</a:t>
            </a:r>
          </a:p>
        </p:txBody>
      </p:sp>
      <p:pic>
        <p:nvPicPr>
          <p:cNvPr id="6" name="Imagen 5"/>
          <p:cNvPicPr>
            <a:picLocks noChangeAspect="1"/>
          </p:cNvPicPr>
          <p:nvPr/>
        </p:nvPicPr>
        <p:blipFill>
          <a:blip r:embed="rId5"/>
          <a:stretch>
            <a:fillRect/>
          </a:stretch>
        </p:blipFill>
        <p:spPr>
          <a:xfrm>
            <a:off x="9999618" y="65636"/>
            <a:ext cx="1961332" cy="505864"/>
          </a:xfrm>
          <a:prstGeom prst="rect">
            <a:avLst/>
          </a:prstGeom>
        </p:spPr>
      </p:pic>
    </p:spTree>
    <p:extLst>
      <p:ext uri="{BB962C8B-B14F-4D97-AF65-F5344CB8AC3E}">
        <p14:creationId xmlns:p14="http://schemas.microsoft.com/office/powerpoint/2010/main" val="24951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23F509-26F1-443A-B1A0-BA276107D162}"/>
              </a:ext>
            </a:extLst>
          </p:cNvPr>
          <p:cNvSpPr>
            <a:spLocks noGrp="1"/>
          </p:cNvSpPr>
          <p:nvPr>
            <p:ph idx="1"/>
          </p:nvPr>
        </p:nvSpPr>
        <p:spPr>
          <a:xfrm>
            <a:off x="388620" y="4539343"/>
            <a:ext cx="6405384" cy="1850990"/>
          </a:xfrm>
        </p:spPr>
        <p:txBody>
          <a:bodyPr>
            <a:normAutofit/>
          </a:bodyPr>
          <a:lstStyle/>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51% </a:t>
            </a:r>
            <a:r>
              <a:rPr lang="es-EC" sz="2400" dirty="0">
                <a:latin typeface="Times New Roman" panose="02020603050405020304" pitchFamily="18" charset="0"/>
                <a:cs typeface="Times New Roman" panose="02020603050405020304" pitchFamily="18" charset="0"/>
              </a:rPr>
              <a:t>de usuarios mencionaron </a:t>
            </a:r>
            <a:r>
              <a:rPr lang="es-EC" sz="2400" dirty="0">
                <a:solidFill>
                  <a:srgbClr val="FF0000"/>
                </a:solidFill>
                <a:latin typeface="Times New Roman" panose="02020603050405020304" pitchFamily="18" charset="0"/>
                <a:cs typeface="Times New Roman" panose="02020603050405020304" pitchFamily="18" charset="0"/>
              </a:rPr>
              <a:t>la cercanía con su domicilio </a:t>
            </a:r>
            <a:r>
              <a:rPr lang="es-EC" sz="2400" dirty="0">
                <a:latin typeface="Times New Roman" panose="02020603050405020304" pitchFamily="18" charset="0"/>
                <a:cs typeface="Times New Roman" panose="02020603050405020304" pitchFamily="18" charset="0"/>
              </a:rPr>
              <a:t>como principal motivo para acudir al centro de salud, mientas que el </a:t>
            </a:r>
            <a:r>
              <a:rPr lang="es-EC" sz="2400" dirty="0">
                <a:solidFill>
                  <a:srgbClr val="FF0000"/>
                </a:solidFill>
                <a:latin typeface="Times New Roman" panose="02020603050405020304" pitchFamily="18" charset="0"/>
                <a:cs typeface="Times New Roman" panose="02020603050405020304" pitchFamily="18" charset="0"/>
              </a:rPr>
              <a:t>24% </a:t>
            </a:r>
            <a:r>
              <a:rPr lang="es-EC" sz="2400" dirty="0">
                <a:latin typeface="Times New Roman" panose="02020603050405020304" pitchFamily="18" charset="0"/>
                <a:cs typeface="Times New Roman" panose="02020603050405020304" pitchFamily="18" charset="0"/>
              </a:rPr>
              <a:t>mencionaron </a:t>
            </a:r>
            <a:r>
              <a:rPr lang="es-EC" sz="2400" dirty="0">
                <a:solidFill>
                  <a:srgbClr val="FF0000"/>
                </a:solidFill>
                <a:latin typeface="Times New Roman" panose="02020603050405020304" pitchFamily="18" charset="0"/>
                <a:cs typeface="Times New Roman" panose="02020603050405020304" pitchFamily="18" charset="0"/>
              </a:rPr>
              <a:t>la atención recibida </a:t>
            </a:r>
            <a:r>
              <a:rPr lang="es-EC" sz="2400" dirty="0">
                <a:latin typeface="Times New Roman" panose="02020603050405020304" pitchFamily="18" charset="0"/>
                <a:cs typeface="Times New Roman" panose="02020603050405020304" pitchFamily="18" charset="0"/>
              </a:rPr>
              <a:t>como motivo principal.</a:t>
            </a:r>
          </a:p>
        </p:txBody>
      </p:sp>
      <p:graphicFrame>
        <p:nvGraphicFramePr>
          <p:cNvPr id="9" name="Tabla 8">
            <a:extLst>
              <a:ext uri="{FF2B5EF4-FFF2-40B4-BE49-F238E27FC236}">
                <a16:creationId xmlns:a16="http://schemas.microsoft.com/office/drawing/2014/main" id="{3EFD15D8-DB07-4B58-85B4-D0789ED7ED2C}"/>
              </a:ext>
            </a:extLst>
          </p:cNvPr>
          <p:cNvGraphicFramePr>
            <a:graphicFrameLocks noGrp="1"/>
          </p:cNvGraphicFramePr>
          <p:nvPr>
            <p:extLst>
              <p:ext uri="{D42A27DB-BD31-4B8C-83A1-F6EECF244321}">
                <p14:modId xmlns:p14="http://schemas.microsoft.com/office/powerpoint/2010/main" val="2443468683"/>
              </p:ext>
            </p:extLst>
          </p:nvPr>
        </p:nvGraphicFramePr>
        <p:xfrm>
          <a:off x="388620" y="1290253"/>
          <a:ext cx="11430000" cy="3118223"/>
        </p:xfrm>
        <a:graphic>
          <a:graphicData uri="http://schemas.openxmlformats.org/drawingml/2006/table">
            <a:tbl>
              <a:tblPr firstRow="1" bandRow="1">
                <a:tableStyleId>{3B4B98B0-60AC-42C2-AFA5-B58CD77FA1E5}</a:tableStyleId>
              </a:tblPr>
              <a:tblGrid>
                <a:gridCol w="9539151">
                  <a:extLst>
                    <a:ext uri="{9D8B030D-6E8A-4147-A177-3AD203B41FA5}">
                      <a16:colId xmlns:a16="http://schemas.microsoft.com/office/drawing/2014/main" val="990565420"/>
                    </a:ext>
                  </a:extLst>
                </a:gridCol>
                <a:gridCol w="1890849">
                  <a:extLst>
                    <a:ext uri="{9D8B030D-6E8A-4147-A177-3AD203B41FA5}">
                      <a16:colId xmlns:a16="http://schemas.microsoft.com/office/drawing/2014/main" val="1888118867"/>
                    </a:ext>
                  </a:extLst>
                </a:gridCol>
              </a:tblGrid>
              <a:tr h="400483">
                <a:tc>
                  <a:txBody>
                    <a:bodyPr/>
                    <a:lstStyle/>
                    <a:p>
                      <a:r>
                        <a:rPr lang="es-EC" sz="2000" dirty="0"/>
                        <a:t>Enunciado</a:t>
                      </a:r>
                      <a:endParaRPr lang="es-EC"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C" sz="2000" dirty="0"/>
                        <a:t>Puntuación</a:t>
                      </a:r>
                      <a:endParaRPr lang="es-EC" sz="2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53511"/>
                  </a:ext>
                </a:extLst>
              </a:tr>
              <a:tr h="400483">
                <a:tc>
                  <a:txBody>
                    <a:bodyPr/>
                    <a:lstStyle/>
                    <a:p>
                      <a:r>
                        <a:rPr lang="es-EC" sz="2000" dirty="0"/>
                        <a:t>Que tan satisfecho está con el tiempo que le tomo agendar la cita médica</a:t>
                      </a:r>
                      <a:endParaRPr lang="es-EC"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C" sz="2000" dirty="0"/>
                        <a:t>3,42</a:t>
                      </a:r>
                      <a:endParaRPr lang="es-EC"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7932278"/>
                  </a:ext>
                </a:extLst>
              </a:tr>
              <a:tr h="400483">
                <a:tc>
                  <a:txBody>
                    <a:bodyPr/>
                    <a:lstStyle/>
                    <a:p>
                      <a:r>
                        <a:rPr lang="es-EC" sz="2000" dirty="0"/>
                        <a:t>Que tan satisfecho está con respecto al interés del médico para resolver su problema de salud</a:t>
                      </a:r>
                      <a:endParaRPr lang="es-EC"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C" sz="2000" dirty="0"/>
                        <a:t>4,01</a:t>
                      </a:r>
                      <a:endParaRPr lang="es-EC"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8160994"/>
                  </a:ext>
                </a:extLst>
              </a:tr>
              <a:tr h="400483">
                <a:tc>
                  <a:txBody>
                    <a:bodyPr/>
                    <a:lstStyle/>
                    <a:p>
                      <a:r>
                        <a:rPr lang="es-EC" sz="2000" dirty="0"/>
                        <a:t>Que tan satisfecho esta respecto a puntualidad en la hora de atención</a:t>
                      </a:r>
                      <a:endParaRPr lang="es-EC"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C" sz="2000" dirty="0"/>
                        <a:t>3,48</a:t>
                      </a:r>
                      <a:endParaRPr lang="es-EC"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0028819"/>
                  </a:ext>
                </a:extLst>
              </a:tr>
              <a:tr h="443342">
                <a:tc>
                  <a:txBody>
                    <a:bodyPr/>
                    <a:lstStyle/>
                    <a:p>
                      <a:r>
                        <a:rPr lang="es-EC" sz="2000" dirty="0"/>
                        <a:t>Que tan satisfecho esta respecto a la forma en la que el médico le explico cual es su problema de salud</a:t>
                      </a:r>
                      <a:endParaRPr lang="es-EC"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C" sz="2000" dirty="0"/>
                        <a:t>4,11</a:t>
                      </a:r>
                      <a:endParaRPr lang="es-EC"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9820918"/>
                  </a:ext>
                </a:extLst>
              </a:tr>
              <a:tr h="514694">
                <a:tc>
                  <a:txBody>
                    <a:bodyPr/>
                    <a:lstStyle/>
                    <a:p>
                      <a:r>
                        <a:rPr lang="es-EC" sz="2000" dirty="0"/>
                        <a:t>Que tan satisfecho esta respecto a la disponibilidad de los medicamentos recetados</a:t>
                      </a:r>
                      <a:endParaRPr lang="es-EC"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C" sz="2000" dirty="0"/>
                        <a:t>3,71</a:t>
                      </a:r>
                      <a:endParaRPr lang="es-EC"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9922501"/>
                  </a:ext>
                </a:extLst>
              </a:tr>
            </a:tbl>
          </a:graphicData>
        </a:graphic>
      </p:graphicFrame>
      <p:pic>
        <p:nvPicPr>
          <p:cNvPr id="5" name="Imagen 4"/>
          <p:cNvPicPr>
            <a:picLocks noChangeAspect="1"/>
          </p:cNvPicPr>
          <p:nvPr/>
        </p:nvPicPr>
        <p:blipFill>
          <a:blip r:embed="rId2"/>
          <a:stretch>
            <a:fillRect/>
          </a:stretch>
        </p:blipFill>
        <p:spPr>
          <a:xfrm>
            <a:off x="9999618" y="65636"/>
            <a:ext cx="1961332" cy="505864"/>
          </a:xfrm>
          <a:prstGeom prst="rect">
            <a:avLst/>
          </a:prstGeom>
        </p:spPr>
      </p:pic>
      <p:sp>
        <p:nvSpPr>
          <p:cNvPr id="6" name="Título 1">
            <a:extLst>
              <a:ext uri="{FF2B5EF4-FFF2-40B4-BE49-F238E27FC236}">
                <a16:creationId xmlns:a16="http://schemas.microsoft.com/office/drawing/2014/main" id="{97884EDC-1BCC-40A1-AEDA-E3BE9B27706F}"/>
              </a:ext>
            </a:extLst>
          </p:cNvPr>
          <p:cNvSpPr>
            <a:spLocks noGrp="1"/>
          </p:cNvSpPr>
          <p:nvPr>
            <p:ph type="title"/>
          </p:nvPr>
        </p:nvSpPr>
        <p:spPr>
          <a:xfrm>
            <a:off x="623752" y="318568"/>
            <a:ext cx="10058400" cy="703690"/>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Resultados, Satisfacción del Usuario </a:t>
            </a:r>
            <a:endParaRPr lang="es-EC" sz="36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00000000-0008-0000-0300-000005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929" y="5666015"/>
            <a:ext cx="4920071"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8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23F509-26F1-443A-B1A0-BA276107D162}"/>
              </a:ext>
            </a:extLst>
          </p:cNvPr>
          <p:cNvSpPr>
            <a:spLocks noGrp="1"/>
          </p:cNvSpPr>
          <p:nvPr>
            <p:ph idx="1"/>
          </p:nvPr>
        </p:nvSpPr>
        <p:spPr>
          <a:xfrm>
            <a:off x="838200" y="3399313"/>
            <a:ext cx="7015843" cy="2266702"/>
          </a:xfrm>
        </p:spPr>
        <p:txBody>
          <a:bodyPr>
            <a:noAutofit/>
          </a:bodyPr>
          <a:lstStyle/>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59% </a:t>
            </a:r>
            <a:r>
              <a:rPr lang="es-EC" sz="2400" dirty="0">
                <a:latin typeface="Times New Roman" panose="02020603050405020304" pitchFamily="18" charset="0"/>
                <a:cs typeface="Times New Roman" panose="02020603050405020304" pitchFamily="18" charset="0"/>
              </a:rPr>
              <a:t>de usuarios señalaron que el rango de tiempo de atención durante la consulta  fue de </a:t>
            </a:r>
            <a:r>
              <a:rPr lang="es-EC" sz="2400" dirty="0">
                <a:solidFill>
                  <a:srgbClr val="FF0000"/>
                </a:solidFill>
                <a:latin typeface="Times New Roman" panose="02020603050405020304" pitchFamily="18" charset="0"/>
                <a:cs typeface="Times New Roman" panose="02020603050405020304" pitchFamily="18" charset="0"/>
              </a:rPr>
              <a:t>16 – 30 minutos.</a:t>
            </a:r>
          </a:p>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72% </a:t>
            </a:r>
            <a:r>
              <a:rPr lang="es-EC" sz="2400" dirty="0">
                <a:latin typeface="Times New Roman" panose="02020603050405020304" pitchFamily="18" charset="0"/>
                <a:cs typeface="Times New Roman" panose="02020603050405020304" pitchFamily="18" charset="0"/>
              </a:rPr>
              <a:t>de usuarios notaron mejoras con respecto a su última visita. </a:t>
            </a:r>
          </a:p>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26% </a:t>
            </a:r>
            <a:r>
              <a:rPr lang="es-EC" sz="2400" dirty="0">
                <a:latin typeface="Times New Roman" panose="02020603050405020304" pitchFamily="18" charset="0"/>
                <a:cs typeface="Times New Roman" panose="02020603050405020304" pitchFamily="18" charset="0"/>
              </a:rPr>
              <a:t>de usuarios encuestados asistieron por primera vez al centros de salud</a:t>
            </a:r>
          </a:p>
        </p:txBody>
      </p:sp>
      <p:pic>
        <p:nvPicPr>
          <p:cNvPr id="8" name="Imagen 7">
            <a:extLst>
              <a:ext uri="{FF2B5EF4-FFF2-40B4-BE49-F238E27FC236}">
                <a16:creationId xmlns:a16="http://schemas.microsoft.com/office/drawing/2014/main" id="{00000000-0008-0000-0300-000005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929" y="5666015"/>
            <a:ext cx="4920071" cy="800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3EFD15D8-DB07-4B58-85B4-D0789ED7ED2C}"/>
              </a:ext>
            </a:extLst>
          </p:cNvPr>
          <p:cNvGraphicFramePr>
            <a:graphicFrameLocks noGrp="1"/>
          </p:cNvGraphicFramePr>
          <p:nvPr>
            <p:extLst>
              <p:ext uri="{D42A27DB-BD31-4B8C-83A1-F6EECF244321}">
                <p14:modId xmlns:p14="http://schemas.microsoft.com/office/powerpoint/2010/main" val="2397030527"/>
              </p:ext>
            </p:extLst>
          </p:nvPr>
        </p:nvGraphicFramePr>
        <p:xfrm>
          <a:off x="838200" y="894443"/>
          <a:ext cx="10500360" cy="2377440"/>
        </p:xfrm>
        <a:graphic>
          <a:graphicData uri="http://schemas.openxmlformats.org/drawingml/2006/table">
            <a:tbl>
              <a:tblPr firstRow="1" bandRow="1">
                <a:tableStyleId>{3B4B98B0-60AC-42C2-AFA5-B58CD77FA1E5}</a:tableStyleId>
              </a:tblPr>
              <a:tblGrid>
                <a:gridCol w="8561985">
                  <a:extLst>
                    <a:ext uri="{9D8B030D-6E8A-4147-A177-3AD203B41FA5}">
                      <a16:colId xmlns:a16="http://schemas.microsoft.com/office/drawing/2014/main" val="990565420"/>
                    </a:ext>
                  </a:extLst>
                </a:gridCol>
                <a:gridCol w="1938375">
                  <a:extLst>
                    <a:ext uri="{9D8B030D-6E8A-4147-A177-3AD203B41FA5}">
                      <a16:colId xmlns:a16="http://schemas.microsoft.com/office/drawing/2014/main" val="1888118867"/>
                    </a:ext>
                  </a:extLst>
                </a:gridCol>
              </a:tblGrid>
              <a:tr h="340597">
                <a:tc>
                  <a:txBody>
                    <a:bodyPr/>
                    <a:lstStyle/>
                    <a:p>
                      <a:pPr marL="0" algn="l" defTabSz="914400" rtl="0" eaLnBrk="1" latinLnBrk="0" hangingPunct="1"/>
                      <a:r>
                        <a:rPr lang="es-EC" sz="2000" kern="1200" dirty="0"/>
                        <a:t>Enunciado</a:t>
                      </a:r>
                      <a:endParaRPr lang="es-EC" sz="2000" kern="1200" dirty="0">
                        <a:solidFill>
                          <a:schemeClr val="tx1"/>
                        </a:solidFill>
                        <a:latin typeface="+mn-lt"/>
                        <a:ea typeface="+mn-ea"/>
                        <a:cs typeface="+mn-cs"/>
                      </a:endParaRPr>
                    </a:p>
                  </a:txBody>
                  <a:tcPr/>
                </a:tc>
                <a:tc>
                  <a:txBody>
                    <a:bodyPr/>
                    <a:lstStyle/>
                    <a:p>
                      <a:pPr marL="0" algn="l" defTabSz="914400" rtl="0" eaLnBrk="1" latinLnBrk="0" hangingPunct="1"/>
                      <a:r>
                        <a:rPr lang="es-EC" sz="2000" kern="1200" dirty="0"/>
                        <a:t>Puntuación</a:t>
                      </a:r>
                      <a:endParaRPr lang="es-EC" sz="2000" kern="1200" dirty="0">
                        <a:solidFill>
                          <a:schemeClr val="tx1"/>
                        </a:solidFill>
                        <a:latin typeface="+mn-lt"/>
                        <a:ea typeface="+mn-ea"/>
                        <a:cs typeface="+mn-cs"/>
                      </a:endParaRPr>
                    </a:p>
                  </a:txBody>
                  <a:tcPr/>
                </a:tc>
                <a:extLst>
                  <a:ext uri="{0D108BD9-81ED-4DB2-BD59-A6C34878D82A}">
                    <a16:rowId xmlns:a16="http://schemas.microsoft.com/office/drawing/2014/main" val="72253511"/>
                  </a:ext>
                </a:extLst>
              </a:tr>
              <a:tr h="340597">
                <a:tc>
                  <a:txBody>
                    <a:bodyPr/>
                    <a:lstStyle/>
                    <a:p>
                      <a:pPr marL="0" algn="l" defTabSz="914400" rtl="0" eaLnBrk="1" latinLnBrk="0" hangingPunct="1"/>
                      <a:r>
                        <a:rPr lang="es-EC" sz="2000" kern="1200" dirty="0"/>
                        <a:t>Que tan satisfecho está con el tiempo de atención durante la consulta</a:t>
                      </a:r>
                      <a:endParaRPr lang="es-EC" sz="2000" kern="1200" dirty="0">
                        <a:solidFill>
                          <a:schemeClr val="tx1"/>
                        </a:solidFill>
                        <a:latin typeface="+mn-lt"/>
                        <a:ea typeface="+mn-ea"/>
                        <a:cs typeface="+mn-cs"/>
                      </a:endParaRPr>
                    </a:p>
                  </a:txBody>
                  <a:tcPr/>
                </a:tc>
                <a:tc>
                  <a:txBody>
                    <a:bodyPr/>
                    <a:lstStyle/>
                    <a:p>
                      <a:pPr marL="0" algn="l" defTabSz="914400" rtl="0" eaLnBrk="1" latinLnBrk="0" hangingPunct="1"/>
                      <a:r>
                        <a:rPr lang="es-EC" sz="2000" kern="1200" dirty="0"/>
                        <a:t>3,85</a:t>
                      </a:r>
                      <a:endParaRPr lang="es-EC" sz="2000" kern="1200" dirty="0">
                        <a:solidFill>
                          <a:schemeClr val="tx1"/>
                        </a:solidFill>
                        <a:latin typeface="+mn-lt"/>
                        <a:ea typeface="+mn-ea"/>
                        <a:cs typeface="+mn-cs"/>
                      </a:endParaRPr>
                    </a:p>
                  </a:txBody>
                  <a:tcPr/>
                </a:tc>
                <a:extLst>
                  <a:ext uri="{0D108BD9-81ED-4DB2-BD59-A6C34878D82A}">
                    <a16:rowId xmlns:a16="http://schemas.microsoft.com/office/drawing/2014/main" val="1567932278"/>
                  </a:ext>
                </a:extLst>
              </a:tr>
              <a:tr h="340597">
                <a:tc>
                  <a:txBody>
                    <a:bodyPr/>
                    <a:lstStyle/>
                    <a:p>
                      <a:pPr marL="0" algn="l" defTabSz="914400" rtl="0" eaLnBrk="1" latinLnBrk="0" hangingPunct="1"/>
                      <a:r>
                        <a:rPr lang="es-EC" sz="2000" kern="1200" dirty="0"/>
                        <a:t>Que tan satisfecho está respecto a las instalaciones del centro de salud</a:t>
                      </a:r>
                      <a:endParaRPr lang="es-EC" sz="2000" kern="1200" dirty="0">
                        <a:solidFill>
                          <a:schemeClr val="tx1"/>
                        </a:solidFill>
                        <a:latin typeface="+mn-lt"/>
                        <a:ea typeface="+mn-ea"/>
                        <a:cs typeface="+mn-cs"/>
                      </a:endParaRPr>
                    </a:p>
                  </a:txBody>
                  <a:tcPr/>
                </a:tc>
                <a:tc>
                  <a:txBody>
                    <a:bodyPr/>
                    <a:lstStyle/>
                    <a:p>
                      <a:pPr marL="0" algn="l" defTabSz="914400" rtl="0" eaLnBrk="1" latinLnBrk="0" hangingPunct="1"/>
                      <a:r>
                        <a:rPr lang="es-EC" sz="2000" kern="1200" dirty="0"/>
                        <a:t>3,74</a:t>
                      </a:r>
                      <a:endParaRPr lang="es-EC" sz="2000" kern="1200" dirty="0">
                        <a:solidFill>
                          <a:schemeClr val="tx1"/>
                        </a:solidFill>
                        <a:latin typeface="+mn-lt"/>
                        <a:ea typeface="+mn-ea"/>
                        <a:cs typeface="+mn-cs"/>
                      </a:endParaRPr>
                    </a:p>
                  </a:txBody>
                  <a:tcPr/>
                </a:tc>
                <a:extLst>
                  <a:ext uri="{0D108BD9-81ED-4DB2-BD59-A6C34878D82A}">
                    <a16:rowId xmlns:a16="http://schemas.microsoft.com/office/drawing/2014/main" val="2833432716"/>
                  </a:ext>
                </a:extLst>
              </a:tr>
              <a:tr h="340597">
                <a:tc>
                  <a:txBody>
                    <a:bodyPr/>
                    <a:lstStyle/>
                    <a:p>
                      <a:pPr marL="0" algn="l" defTabSz="914400" rtl="0" eaLnBrk="1" latinLnBrk="0" hangingPunct="1"/>
                      <a:r>
                        <a:rPr lang="es-EC" sz="2000" kern="1200" dirty="0"/>
                        <a:t>Que tan satisfecho está respecto a la apariencia de los equipos médicos</a:t>
                      </a:r>
                      <a:endParaRPr lang="es-EC" sz="2000" kern="1200" dirty="0">
                        <a:solidFill>
                          <a:schemeClr val="tx1"/>
                        </a:solidFill>
                        <a:latin typeface="+mn-lt"/>
                        <a:ea typeface="+mn-ea"/>
                        <a:cs typeface="+mn-cs"/>
                      </a:endParaRPr>
                    </a:p>
                  </a:txBody>
                  <a:tcPr/>
                </a:tc>
                <a:tc>
                  <a:txBody>
                    <a:bodyPr/>
                    <a:lstStyle/>
                    <a:p>
                      <a:pPr marL="0" algn="l" defTabSz="914400" rtl="0" eaLnBrk="1" latinLnBrk="0" hangingPunct="1"/>
                      <a:r>
                        <a:rPr lang="es-EC" sz="2000" kern="1200" dirty="0"/>
                        <a:t>4,03</a:t>
                      </a:r>
                      <a:endParaRPr lang="es-EC" sz="2000" kern="1200" dirty="0">
                        <a:solidFill>
                          <a:schemeClr val="tx1"/>
                        </a:solidFill>
                        <a:latin typeface="+mn-lt"/>
                        <a:ea typeface="+mn-ea"/>
                        <a:cs typeface="+mn-cs"/>
                      </a:endParaRPr>
                    </a:p>
                  </a:txBody>
                  <a:tcPr/>
                </a:tc>
                <a:extLst>
                  <a:ext uri="{0D108BD9-81ED-4DB2-BD59-A6C34878D82A}">
                    <a16:rowId xmlns:a16="http://schemas.microsoft.com/office/drawing/2014/main" val="3763783639"/>
                  </a:ext>
                </a:extLst>
              </a:tr>
              <a:tr h="340597">
                <a:tc>
                  <a:txBody>
                    <a:bodyPr/>
                    <a:lstStyle/>
                    <a:p>
                      <a:pPr marL="0" algn="l" defTabSz="914400" rtl="0" eaLnBrk="1" latinLnBrk="0" hangingPunct="1"/>
                      <a:r>
                        <a:rPr lang="es-EC" sz="2000" kern="1200" dirty="0"/>
                        <a:t>Que tan satisfecho está respecto a la presentación del personal médico</a:t>
                      </a:r>
                      <a:endParaRPr lang="es-EC" sz="2000" kern="1200" dirty="0">
                        <a:solidFill>
                          <a:schemeClr val="tx1"/>
                        </a:solidFill>
                        <a:latin typeface="+mn-lt"/>
                        <a:ea typeface="+mn-ea"/>
                        <a:cs typeface="+mn-cs"/>
                      </a:endParaRPr>
                    </a:p>
                  </a:txBody>
                  <a:tcPr/>
                </a:tc>
                <a:tc>
                  <a:txBody>
                    <a:bodyPr/>
                    <a:lstStyle/>
                    <a:p>
                      <a:pPr marL="0" algn="l" defTabSz="914400" rtl="0" eaLnBrk="1" latinLnBrk="0" hangingPunct="1"/>
                      <a:r>
                        <a:rPr lang="es-EC" sz="2000" kern="1200" dirty="0"/>
                        <a:t>4,15</a:t>
                      </a:r>
                      <a:endParaRPr lang="es-EC" sz="2000" kern="1200" dirty="0">
                        <a:solidFill>
                          <a:schemeClr val="tx1"/>
                        </a:solidFill>
                        <a:latin typeface="+mn-lt"/>
                        <a:ea typeface="+mn-ea"/>
                        <a:cs typeface="+mn-cs"/>
                      </a:endParaRPr>
                    </a:p>
                  </a:txBody>
                  <a:tcPr/>
                </a:tc>
                <a:extLst>
                  <a:ext uri="{0D108BD9-81ED-4DB2-BD59-A6C34878D82A}">
                    <a16:rowId xmlns:a16="http://schemas.microsoft.com/office/drawing/2014/main" val="2210494650"/>
                  </a:ext>
                </a:extLst>
              </a:tr>
              <a:tr h="340597">
                <a:tc>
                  <a:txBody>
                    <a:bodyPr/>
                    <a:lstStyle/>
                    <a:p>
                      <a:pPr marL="0" algn="l" defTabSz="914400" rtl="0" eaLnBrk="1" latinLnBrk="0" hangingPunct="1"/>
                      <a:r>
                        <a:rPr lang="es-EC" sz="2000" kern="1200" dirty="0"/>
                        <a:t>Que tan satisfecho está respecto al horario de atención del centro de salud</a:t>
                      </a:r>
                      <a:endParaRPr lang="es-EC" sz="2000" kern="1200" dirty="0">
                        <a:solidFill>
                          <a:schemeClr val="tx1"/>
                        </a:solidFill>
                        <a:latin typeface="+mn-lt"/>
                        <a:ea typeface="+mn-ea"/>
                        <a:cs typeface="+mn-cs"/>
                      </a:endParaRPr>
                    </a:p>
                  </a:txBody>
                  <a:tcPr/>
                </a:tc>
                <a:tc>
                  <a:txBody>
                    <a:bodyPr/>
                    <a:lstStyle/>
                    <a:p>
                      <a:pPr marL="0" algn="l" defTabSz="914400" rtl="0" eaLnBrk="1" latinLnBrk="0" hangingPunct="1"/>
                      <a:r>
                        <a:rPr lang="es-EC" sz="2000" kern="1200" dirty="0"/>
                        <a:t>3,75</a:t>
                      </a:r>
                      <a:endParaRPr lang="es-EC" sz="2000" kern="1200" dirty="0">
                        <a:solidFill>
                          <a:schemeClr val="tx1"/>
                        </a:solidFill>
                        <a:latin typeface="+mn-lt"/>
                        <a:ea typeface="+mn-ea"/>
                        <a:cs typeface="+mn-cs"/>
                      </a:endParaRPr>
                    </a:p>
                  </a:txBody>
                  <a:tcPr/>
                </a:tc>
                <a:extLst>
                  <a:ext uri="{0D108BD9-81ED-4DB2-BD59-A6C34878D82A}">
                    <a16:rowId xmlns:a16="http://schemas.microsoft.com/office/drawing/2014/main" val="2700294730"/>
                  </a:ext>
                </a:extLst>
              </a:tr>
            </a:tbl>
          </a:graphicData>
        </a:graphic>
      </p:graphicFrame>
      <p:pic>
        <p:nvPicPr>
          <p:cNvPr id="5" name="Imagen 4"/>
          <p:cNvPicPr>
            <a:picLocks noChangeAspect="1"/>
          </p:cNvPicPr>
          <p:nvPr/>
        </p:nvPicPr>
        <p:blipFill>
          <a:blip r:embed="rId3"/>
          <a:stretch>
            <a:fillRect/>
          </a:stretch>
        </p:blipFill>
        <p:spPr>
          <a:xfrm>
            <a:off x="9999618" y="65636"/>
            <a:ext cx="1961332" cy="505864"/>
          </a:xfrm>
          <a:prstGeom prst="rect">
            <a:avLst/>
          </a:prstGeom>
        </p:spPr>
      </p:pic>
    </p:spTree>
    <p:extLst>
      <p:ext uri="{BB962C8B-B14F-4D97-AF65-F5344CB8AC3E}">
        <p14:creationId xmlns:p14="http://schemas.microsoft.com/office/powerpoint/2010/main" val="1417365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23F509-26F1-443A-B1A0-BA276107D162}"/>
              </a:ext>
            </a:extLst>
          </p:cNvPr>
          <p:cNvSpPr>
            <a:spLocks noGrp="1"/>
          </p:cNvSpPr>
          <p:nvPr>
            <p:ph idx="1"/>
          </p:nvPr>
        </p:nvSpPr>
        <p:spPr>
          <a:xfrm>
            <a:off x="838200" y="3356659"/>
            <a:ext cx="4272644" cy="1721528"/>
          </a:xfrm>
        </p:spPr>
        <p:txBody>
          <a:bodyPr>
            <a:noAutofit/>
          </a:bodyPr>
          <a:lstStyle/>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81% </a:t>
            </a:r>
            <a:r>
              <a:rPr lang="es-EC" sz="2400" dirty="0">
                <a:latin typeface="Times New Roman" panose="02020603050405020304" pitchFamily="18" charset="0"/>
                <a:cs typeface="Times New Roman" panose="02020603050405020304" pitchFamily="18" charset="0"/>
              </a:rPr>
              <a:t>de usuarios recomendarían a otra persona para que acuda al centro de salud.</a:t>
            </a:r>
          </a:p>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87% </a:t>
            </a:r>
            <a:r>
              <a:rPr lang="es-EC" sz="2400" dirty="0">
                <a:latin typeface="Times New Roman" panose="02020603050405020304" pitchFamily="18" charset="0"/>
                <a:cs typeface="Times New Roman" panose="02020603050405020304" pitchFamily="18" charset="0"/>
              </a:rPr>
              <a:t>de usuarios volverían a utilizar los servicios del centro de salud.</a:t>
            </a:r>
          </a:p>
          <a:p>
            <a:pPr marL="0" indent="0">
              <a:buNone/>
            </a:pPr>
            <a:endParaRPr lang="es-EC" sz="2400" dirty="0">
              <a:latin typeface="Times New Roman" panose="02020603050405020304" pitchFamily="18"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3EFD15D8-DB07-4B58-85B4-D0789ED7ED2C}"/>
              </a:ext>
            </a:extLst>
          </p:cNvPr>
          <p:cNvGraphicFramePr>
            <a:graphicFrameLocks noGrp="1"/>
          </p:cNvGraphicFramePr>
          <p:nvPr>
            <p:extLst>
              <p:ext uri="{D42A27DB-BD31-4B8C-83A1-F6EECF244321}">
                <p14:modId xmlns:p14="http://schemas.microsoft.com/office/powerpoint/2010/main" val="2444868690"/>
              </p:ext>
            </p:extLst>
          </p:nvPr>
        </p:nvGraphicFramePr>
        <p:xfrm>
          <a:off x="838200" y="584200"/>
          <a:ext cx="10660380" cy="2560320"/>
        </p:xfrm>
        <a:graphic>
          <a:graphicData uri="http://schemas.openxmlformats.org/drawingml/2006/table">
            <a:tbl>
              <a:tblPr firstRow="1" bandRow="1">
                <a:tableStyleId>{3B4B98B0-60AC-42C2-AFA5-B58CD77FA1E5}</a:tableStyleId>
              </a:tblPr>
              <a:tblGrid>
                <a:gridCol w="9238460">
                  <a:extLst>
                    <a:ext uri="{9D8B030D-6E8A-4147-A177-3AD203B41FA5}">
                      <a16:colId xmlns:a16="http://schemas.microsoft.com/office/drawing/2014/main" val="990565420"/>
                    </a:ext>
                  </a:extLst>
                </a:gridCol>
                <a:gridCol w="1421920">
                  <a:extLst>
                    <a:ext uri="{9D8B030D-6E8A-4147-A177-3AD203B41FA5}">
                      <a16:colId xmlns:a16="http://schemas.microsoft.com/office/drawing/2014/main" val="1888118867"/>
                    </a:ext>
                  </a:extLst>
                </a:gridCol>
              </a:tblGrid>
              <a:tr h="340597">
                <a:tc>
                  <a:txBody>
                    <a:bodyPr/>
                    <a:lstStyle/>
                    <a:p>
                      <a:r>
                        <a:rPr lang="es-EC" dirty="0"/>
                        <a:t>Enunciado</a:t>
                      </a:r>
                    </a:p>
                  </a:txBody>
                  <a:tcPr/>
                </a:tc>
                <a:tc>
                  <a:txBody>
                    <a:bodyPr/>
                    <a:lstStyle/>
                    <a:p>
                      <a:r>
                        <a:rPr lang="es-EC" dirty="0"/>
                        <a:t>Puntuación</a:t>
                      </a:r>
                    </a:p>
                  </a:txBody>
                  <a:tcPr/>
                </a:tc>
                <a:extLst>
                  <a:ext uri="{0D108BD9-81ED-4DB2-BD59-A6C34878D82A}">
                    <a16:rowId xmlns:a16="http://schemas.microsoft.com/office/drawing/2014/main" val="72253511"/>
                  </a:ext>
                </a:extLst>
              </a:tr>
              <a:tr h="340597">
                <a:tc>
                  <a:txBody>
                    <a:bodyPr/>
                    <a:lstStyle/>
                    <a:p>
                      <a:r>
                        <a:rPr lang="es-EC" dirty="0"/>
                        <a:t>Que tan satisfecho está respecto al trato del personal de recepción</a:t>
                      </a:r>
                    </a:p>
                  </a:txBody>
                  <a:tcPr/>
                </a:tc>
                <a:tc>
                  <a:txBody>
                    <a:bodyPr/>
                    <a:lstStyle/>
                    <a:p>
                      <a:r>
                        <a:rPr lang="es-EC" dirty="0"/>
                        <a:t>3,71</a:t>
                      </a:r>
                    </a:p>
                  </a:txBody>
                  <a:tcPr/>
                </a:tc>
                <a:extLst>
                  <a:ext uri="{0D108BD9-81ED-4DB2-BD59-A6C34878D82A}">
                    <a16:rowId xmlns:a16="http://schemas.microsoft.com/office/drawing/2014/main" val="1567932278"/>
                  </a:ext>
                </a:extLst>
              </a:tr>
              <a:tr h="34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rPr>
                        <a:t>Que tan satisfecho está respecto al trato del personal de seguridad</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s-EC" dirty="0"/>
                        <a:t>3,72</a:t>
                      </a:r>
                    </a:p>
                  </a:txBody>
                  <a:tcPr/>
                </a:tc>
                <a:extLst>
                  <a:ext uri="{0D108BD9-81ED-4DB2-BD59-A6C34878D82A}">
                    <a16:rowId xmlns:a16="http://schemas.microsoft.com/office/drawing/2014/main" val="2833432716"/>
                  </a:ext>
                </a:extLst>
              </a:tr>
              <a:tr h="34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rPr>
                        <a:t>Que tan satisfecho está respecto al trato del personal de estadística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s-EC" dirty="0"/>
                        <a:t>3,78</a:t>
                      </a:r>
                    </a:p>
                  </a:txBody>
                  <a:tcPr/>
                </a:tc>
                <a:extLst>
                  <a:ext uri="{0D108BD9-81ED-4DB2-BD59-A6C34878D82A}">
                    <a16:rowId xmlns:a16="http://schemas.microsoft.com/office/drawing/2014/main" val="3763783639"/>
                  </a:ext>
                </a:extLst>
              </a:tr>
              <a:tr h="34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rPr>
                        <a:t>Que tan satisfecho está respecto al trato del personal de preparación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s-EC" dirty="0"/>
                        <a:t>4,10</a:t>
                      </a:r>
                    </a:p>
                  </a:txBody>
                  <a:tcPr/>
                </a:tc>
                <a:extLst>
                  <a:ext uri="{0D108BD9-81ED-4DB2-BD59-A6C34878D82A}">
                    <a16:rowId xmlns:a16="http://schemas.microsoft.com/office/drawing/2014/main" val="2210494650"/>
                  </a:ext>
                </a:extLst>
              </a:tr>
              <a:tr h="34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rPr>
                        <a:t>Que tan satisfecho está respecto a la privacidad brindada durante la consulta</a:t>
                      </a:r>
                      <a:endParaRPr kumimoji="0" lang="es-EC"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s-EC" dirty="0"/>
                        <a:t>4,16</a:t>
                      </a:r>
                    </a:p>
                  </a:txBody>
                  <a:tcPr/>
                </a:tc>
                <a:extLst>
                  <a:ext uri="{0D108BD9-81ED-4DB2-BD59-A6C34878D82A}">
                    <a16:rowId xmlns:a16="http://schemas.microsoft.com/office/drawing/2014/main" val="2700294730"/>
                  </a:ext>
                </a:extLst>
              </a:tr>
              <a:tr h="34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rPr>
                        <a:t>En términos generales usted se siente satisfecho con la atención recibida en el centro de salud</a:t>
                      </a:r>
                      <a:endParaRPr kumimoji="0" lang="es-EC"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s-EC" dirty="0"/>
                        <a:t>3,79</a:t>
                      </a:r>
                    </a:p>
                  </a:txBody>
                  <a:tcPr/>
                </a:tc>
                <a:extLst>
                  <a:ext uri="{0D108BD9-81ED-4DB2-BD59-A6C34878D82A}">
                    <a16:rowId xmlns:a16="http://schemas.microsoft.com/office/drawing/2014/main" val="345508050"/>
                  </a:ext>
                </a:extLst>
              </a:tr>
            </a:tbl>
          </a:graphicData>
        </a:graphic>
      </p:graphicFrame>
      <p:pic>
        <p:nvPicPr>
          <p:cNvPr id="5" name="Imagen 4">
            <a:extLst>
              <a:ext uri="{FF2B5EF4-FFF2-40B4-BE49-F238E27FC236}">
                <a16:creationId xmlns:a16="http://schemas.microsoft.com/office/drawing/2014/main" id="{00000000-0008-0000-0300-000005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929" y="5666015"/>
            <a:ext cx="4920071"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168390" y="3435771"/>
            <a:ext cx="4226652" cy="1938992"/>
          </a:xfrm>
          <a:prstGeom prst="rect">
            <a:avLst/>
          </a:prstGeom>
        </p:spPr>
        <p:txBody>
          <a:bodyPr wrap="square">
            <a:spAutoFit/>
          </a:bodyPr>
          <a:lstStyle/>
          <a:p>
            <a:pPr defTabSz="914400">
              <a:lnSpc>
                <a:spcPct val="90000"/>
              </a:lnSpc>
              <a:spcBef>
                <a:spcPts val="1200"/>
              </a:spcBef>
              <a:spcAft>
                <a:spcPts val="200"/>
              </a:spcAft>
              <a:buClr>
                <a:schemeClr val="accent1"/>
              </a:buClr>
              <a:buSzPct val="100000"/>
            </a:pPr>
            <a:r>
              <a:rPr lang="es-EC" sz="2400" dirty="0">
                <a:solidFill>
                  <a:schemeClr val="tx1">
                    <a:lumMod val="75000"/>
                    <a:lumOff val="25000"/>
                  </a:schemeClr>
                </a:solidFill>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19% </a:t>
            </a:r>
            <a:r>
              <a:rPr lang="es-EC" sz="2400" dirty="0">
                <a:solidFill>
                  <a:schemeClr val="tx1">
                    <a:lumMod val="75000"/>
                    <a:lumOff val="25000"/>
                  </a:schemeClr>
                </a:solidFill>
                <a:latin typeface="Times New Roman" panose="02020603050405020304" pitchFamily="18" charset="0"/>
                <a:cs typeface="Times New Roman" panose="02020603050405020304" pitchFamily="18" charset="0"/>
              </a:rPr>
              <a:t>de usuarios presentaron alguna queja. </a:t>
            </a:r>
          </a:p>
          <a:p>
            <a:pPr defTabSz="914400">
              <a:lnSpc>
                <a:spcPct val="90000"/>
              </a:lnSpc>
              <a:spcBef>
                <a:spcPts val="1200"/>
              </a:spcBef>
              <a:spcAft>
                <a:spcPts val="200"/>
              </a:spcAft>
              <a:buClr>
                <a:schemeClr val="accent1"/>
              </a:buClr>
              <a:buSzPct val="100000"/>
            </a:pPr>
            <a:r>
              <a:rPr lang="es-EC" sz="2400" dirty="0">
                <a:solidFill>
                  <a:schemeClr val="tx1">
                    <a:lumMod val="75000"/>
                    <a:lumOff val="25000"/>
                  </a:schemeClr>
                </a:solidFill>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32% </a:t>
            </a:r>
            <a:r>
              <a:rPr lang="es-EC" sz="2400" dirty="0">
                <a:solidFill>
                  <a:schemeClr val="tx1">
                    <a:lumMod val="75000"/>
                    <a:lumOff val="25000"/>
                  </a:schemeClr>
                </a:solidFill>
                <a:latin typeface="Times New Roman" panose="02020603050405020304" pitchFamily="18" charset="0"/>
                <a:cs typeface="Times New Roman" panose="02020603050405020304" pitchFamily="18" charset="0"/>
              </a:rPr>
              <a:t>de usuarios sintieron que les resolvieron la queja presentada.</a:t>
            </a:r>
          </a:p>
        </p:txBody>
      </p:sp>
    </p:spTree>
    <p:extLst>
      <p:ext uri="{BB962C8B-B14F-4D97-AF65-F5344CB8AC3E}">
        <p14:creationId xmlns:p14="http://schemas.microsoft.com/office/powerpoint/2010/main" val="3978336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9BCB3FD-8E95-4C31-B46B-F5338364400B}"/>
              </a:ext>
            </a:extLst>
          </p:cNvPr>
          <p:cNvSpPr/>
          <p:nvPr/>
        </p:nvSpPr>
        <p:spPr>
          <a:xfrm>
            <a:off x="487680" y="774115"/>
            <a:ext cx="6096000" cy="830997"/>
          </a:xfrm>
          <a:prstGeom prst="rect">
            <a:avLst/>
          </a:prstGeom>
        </p:spPr>
        <p:txBody>
          <a:bodyPr>
            <a:spAutoFit/>
          </a:bodyPr>
          <a:lstStyle/>
          <a:p>
            <a:r>
              <a:rPr lang="es-EC" sz="2400" b="1" dirty="0">
                <a:latin typeface="Times New Roman" panose="02020603050405020304" pitchFamily="18" charset="0"/>
                <a:ea typeface="Calibri" panose="020F0502020204030204" pitchFamily="34" charset="0"/>
              </a:rPr>
              <a:t>¿Qué tiempo transcurrió desde que obtuvo el turno hasta la fecha de atención?</a:t>
            </a:r>
            <a:endParaRPr lang="es-EC" sz="2400" dirty="0"/>
          </a:p>
        </p:txBody>
      </p:sp>
      <p:graphicFrame>
        <p:nvGraphicFramePr>
          <p:cNvPr id="6" name="Gráfico 5">
            <a:extLst>
              <a:ext uri="{FF2B5EF4-FFF2-40B4-BE49-F238E27FC236}">
                <a16:creationId xmlns:a16="http://schemas.microsoft.com/office/drawing/2014/main" id="{0A2782FC-6B6E-4A36-B552-AB4C14053D48}"/>
              </a:ext>
            </a:extLst>
          </p:cNvPr>
          <p:cNvGraphicFramePr>
            <a:graphicFrameLocks/>
          </p:cNvGraphicFramePr>
          <p:nvPr>
            <p:extLst/>
          </p:nvPr>
        </p:nvGraphicFramePr>
        <p:xfrm>
          <a:off x="487679" y="1787418"/>
          <a:ext cx="6095999" cy="3572373"/>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contenido 2">
            <a:extLst>
              <a:ext uri="{FF2B5EF4-FFF2-40B4-BE49-F238E27FC236}">
                <a16:creationId xmlns:a16="http://schemas.microsoft.com/office/drawing/2014/main" id="{0D877A83-5C46-4A95-83F8-145EC2A13C7E}"/>
              </a:ext>
            </a:extLst>
          </p:cNvPr>
          <p:cNvSpPr>
            <a:spLocks noGrp="1"/>
          </p:cNvSpPr>
          <p:nvPr>
            <p:ph idx="1"/>
          </p:nvPr>
        </p:nvSpPr>
        <p:spPr>
          <a:xfrm>
            <a:off x="6873245" y="2074297"/>
            <a:ext cx="4831076" cy="2154804"/>
          </a:xfrm>
        </p:spPr>
        <p:txBody>
          <a:bodyPr>
            <a:noAutofit/>
          </a:bodyPr>
          <a:lstStyle/>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74% </a:t>
            </a:r>
            <a:r>
              <a:rPr lang="es-EC" sz="2400" dirty="0">
                <a:latin typeface="Times New Roman" panose="02020603050405020304" pitchFamily="18" charset="0"/>
                <a:cs typeface="Times New Roman" panose="02020603050405020304" pitchFamily="18" charset="0"/>
              </a:rPr>
              <a:t>de usuarios fueron de genero femenino.</a:t>
            </a:r>
          </a:p>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59% </a:t>
            </a:r>
            <a:r>
              <a:rPr lang="es-EC" sz="2400" dirty="0">
                <a:latin typeface="Times New Roman" panose="02020603050405020304" pitchFamily="18" charset="0"/>
                <a:cs typeface="Times New Roman" panose="02020603050405020304" pitchFamily="18" charset="0"/>
              </a:rPr>
              <a:t>de usuarios agendaron su cita vía telefónica.</a:t>
            </a:r>
          </a:p>
          <a:p>
            <a:pPr marL="0" indent="0">
              <a:buNone/>
            </a:pPr>
            <a:r>
              <a:rPr lang="es-EC" sz="2400" dirty="0">
                <a:latin typeface="Times New Roman" panose="02020603050405020304" pitchFamily="18" charset="0"/>
                <a:cs typeface="Times New Roman" panose="02020603050405020304" pitchFamily="18" charset="0"/>
              </a:rPr>
              <a:t>El </a:t>
            </a:r>
            <a:r>
              <a:rPr lang="es-EC" sz="2400" dirty="0">
                <a:solidFill>
                  <a:srgbClr val="FF0000"/>
                </a:solidFill>
                <a:latin typeface="Times New Roman" panose="02020603050405020304" pitchFamily="18" charset="0"/>
                <a:cs typeface="Times New Roman" panose="02020603050405020304" pitchFamily="18" charset="0"/>
              </a:rPr>
              <a:t>41% </a:t>
            </a:r>
            <a:r>
              <a:rPr lang="es-EC" sz="2400" dirty="0">
                <a:latin typeface="Times New Roman" panose="02020603050405020304" pitchFamily="18" charset="0"/>
                <a:cs typeface="Times New Roman" panose="02020603050405020304" pitchFamily="18" charset="0"/>
              </a:rPr>
              <a:t>de usuarios agendaron su cita personalmente.</a:t>
            </a:r>
          </a:p>
        </p:txBody>
      </p:sp>
      <p:pic>
        <p:nvPicPr>
          <p:cNvPr id="8" name="Imagen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74922" y="0"/>
            <a:ext cx="1565031" cy="879684"/>
          </a:xfrm>
          <a:prstGeom prst="rect">
            <a:avLst/>
          </a:prstGeom>
        </p:spPr>
      </p:pic>
    </p:spTree>
    <p:extLst>
      <p:ext uri="{BB962C8B-B14F-4D97-AF65-F5344CB8AC3E}">
        <p14:creationId xmlns:p14="http://schemas.microsoft.com/office/powerpoint/2010/main" val="422815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C7BC514-2D1C-40C9-B335-E14FD49BE87A}"/>
              </a:ext>
            </a:extLst>
          </p:cNvPr>
          <p:cNvPicPr>
            <a:picLocks noChangeAspect="1"/>
          </p:cNvPicPr>
          <p:nvPr/>
        </p:nvPicPr>
        <p:blipFill>
          <a:blip r:embed="rId2"/>
          <a:stretch>
            <a:fillRect/>
          </a:stretch>
        </p:blipFill>
        <p:spPr>
          <a:xfrm>
            <a:off x="6847452" y="2132805"/>
            <a:ext cx="4519358" cy="2524398"/>
          </a:xfrm>
          <a:prstGeom prst="rect">
            <a:avLst/>
          </a:prstGeom>
        </p:spPr>
      </p:pic>
      <p:pic>
        <p:nvPicPr>
          <p:cNvPr id="3" name="Imagen 2">
            <a:extLst>
              <a:ext uri="{FF2B5EF4-FFF2-40B4-BE49-F238E27FC236}">
                <a16:creationId xmlns:a16="http://schemas.microsoft.com/office/drawing/2014/main" id="{BE517350-6A94-4D2A-B73E-1A5F2A29C8BF}"/>
              </a:ext>
            </a:extLst>
          </p:cNvPr>
          <p:cNvPicPr>
            <a:picLocks noChangeAspect="1"/>
          </p:cNvPicPr>
          <p:nvPr/>
        </p:nvPicPr>
        <p:blipFill>
          <a:blip r:embed="rId3"/>
          <a:stretch>
            <a:fillRect/>
          </a:stretch>
        </p:blipFill>
        <p:spPr>
          <a:xfrm>
            <a:off x="397564" y="2132805"/>
            <a:ext cx="5853518" cy="3484223"/>
          </a:xfrm>
          <a:prstGeom prst="rect">
            <a:avLst/>
          </a:prstGeom>
        </p:spPr>
      </p:pic>
      <p:sp>
        <p:nvSpPr>
          <p:cNvPr id="4" name="CuadroTexto 3"/>
          <p:cNvSpPr txBox="1"/>
          <p:nvPr/>
        </p:nvSpPr>
        <p:spPr>
          <a:xfrm>
            <a:off x="936509" y="874971"/>
            <a:ext cx="8961121" cy="461665"/>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Satisfacción de los usuarios, percepción valorada sobre 5 puntos </a:t>
            </a:r>
          </a:p>
        </p:txBody>
      </p:sp>
      <p:pic>
        <p:nvPicPr>
          <p:cNvPr id="8" name="Imagen 7">
            <a:extLst>
              <a:ext uri="{FF2B5EF4-FFF2-40B4-BE49-F238E27FC236}">
                <a16:creationId xmlns:a16="http://schemas.microsoft.com/office/drawing/2014/main" id="{00000000-0008-0000-0300-000005000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452" y="5453372"/>
            <a:ext cx="4920071"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74922" y="226119"/>
            <a:ext cx="1565031" cy="879684"/>
          </a:xfrm>
          <a:prstGeom prst="rect">
            <a:avLst/>
          </a:prstGeom>
        </p:spPr>
      </p:pic>
    </p:spTree>
    <p:extLst>
      <p:ext uri="{BB962C8B-B14F-4D97-AF65-F5344CB8AC3E}">
        <p14:creationId xmlns:p14="http://schemas.microsoft.com/office/powerpoint/2010/main" val="224384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3D999-AD28-479B-8D30-F967CF82B76B}"/>
              </a:ext>
            </a:extLst>
          </p:cNvPr>
          <p:cNvSpPr>
            <a:spLocks noGrp="1"/>
          </p:cNvSpPr>
          <p:nvPr>
            <p:ph type="title"/>
          </p:nvPr>
        </p:nvSpPr>
        <p:spPr>
          <a:xfrm>
            <a:off x="1097280" y="1143000"/>
            <a:ext cx="10058400" cy="594360"/>
          </a:xfrm>
        </p:spPr>
        <p:txBody>
          <a:bodyPr/>
          <a:lstStyle/>
          <a:p>
            <a:r>
              <a:rPr lang="es-EC" sz="3600" b="1" dirty="0">
                <a:solidFill>
                  <a:schemeClr val="tx1"/>
                </a:solidFill>
                <a:latin typeface="Times New Roman" panose="02020603050405020304" pitchFamily="18" charset="0"/>
                <a:cs typeface="Times New Roman" panose="02020603050405020304" pitchFamily="18" charset="0"/>
              </a:rPr>
              <a:t>Análisis Bivariado</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3" name="Elipse 2"/>
          <p:cNvSpPr/>
          <p:nvPr/>
        </p:nvSpPr>
        <p:spPr>
          <a:xfrm>
            <a:off x="1420586" y="2269671"/>
            <a:ext cx="9552214" cy="362494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latin typeface="Times New Roman" panose="02020603050405020304" pitchFamily="18" charset="0"/>
                <a:cs typeface="Times New Roman" panose="02020603050405020304" pitchFamily="18" charset="0"/>
              </a:rPr>
              <a:t>La variables de estudio no presentan correlación; por lo tanto se acepta la hipótesis nula.</a:t>
            </a:r>
          </a:p>
          <a:p>
            <a:pPr algn="ctr"/>
            <a:endParaRPr lang="es-MX" sz="2400" dirty="0">
              <a:solidFill>
                <a:schemeClr val="tx1"/>
              </a:solidFill>
              <a:latin typeface="Times New Roman" panose="02020603050405020304" pitchFamily="18" charset="0"/>
              <a:cs typeface="Times New Roman" panose="02020603050405020304" pitchFamily="18" charset="0"/>
            </a:endParaRPr>
          </a:p>
          <a:p>
            <a:pPr algn="ctr"/>
            <a:r>
              <a:rPr lang="es-MX" sz="2400" b="1" dirty="0">
                <a:solidFill>
                  <a:schemeClr val="tx1"/>
                </a:solidFill>
                <a:latin typeface="Times New Roman" panose="02020603050405020304" pitchFamily="18" charset="0"/>
                <a:cs typeface="Times New Roman" panose="02020603050405020304" pitchFamily="18" charset="0"/>
              </a:rPr>
              <a:t>H0: </a:t>
            </a:r>
            <a:r>
              <a:rPr lang="es-EC" sz="2400" b="1" dirty="0">
                <a:solidFill>
                  <a:schemeClr val="tx1"/>
                </a:solidFill>
                <a:latin typeface="Times New Roman" panose="02020603050405020304" pitchFamily="18" charset="0"/>
                <a:cs typeface="Times New Roman" panose="02020603050405020304" pitchFamily="18" charset="0"/>
              </a:rPr>
              <a:t>La gestión basada en procesos no tiene correlación con la satisfacción de los usuarios en los centros de salud de los cantones Quito y Rumiñahui</a:t>
            </a:r>
            <a:r>
              <a:rPr lang="es-EC" sz="2400" dirty="0">
                <a:solidFill>
                  <a:schemeClr val="tx1"/>
                </a:solidFill>
                <a:latin typeface="Times New Roman" panose="02020603050405020304" pitchFamily="18" charset="0"/>
                <a:cs typeface="Times New Roman" panose="02020603050405020304" pitchFamily="18" charset="0"/>
              </a:rPr>
              <a:t>.</a:t>
            </a:r>
            <a:r>
              <a:rPr lang="es-MX" sz="2400" dirty="0">
                <a:solidFill>
                  <a:schemeClr val="tx1"/>
                </a:solidFill>
                <a:latin typeface="Times New Roman" panose="02020603050405020304" pitchFamily="18" charset="0"/>
                <a:cs typeface="Times New Roman" panose="02020603050405020304" pitchFamily="18" charset="0"/>
              </a:rPr>
              <a:t> </a:t>
            </a:r>
          </a:p>
        </p:txBody>
      </p:sp>
      <p:pic>
        <p:nvPicPr>
          <p:cNvPr id="4" name="Imagen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0284" y="263316"/>
            <a:ext cx="1565031" cy="879684"/>
          </a:xfrm>
          <a:prstGeom prst="rect">
            <a:avLst/>
          </a:prstGeom>
        </p:spPr>
      </p:pic>
    </p:spTree>
    <p:extLst>
      <p:ext uri="{BB962C8B-B14F-4D97-AF65-F5344CB8AC3E}">
        <p14:creationId xmlns:p14="http://schemas.microsoft.com/office/powerpoint/2010/main" val="427907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4764" y="571500"/>
            <a:ext cx="9875520" cy="754806"/>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Propuesta de estrategias de mejora</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834603504"/>
              </p:ext>
            </p:extLst>
          </p:nvPr>
        </p:nvGraphicFramePr>
        <p:xfrm>
          <a:off x="350384" y="1513824"/>
          <a:ext cx="11384279" cy="4338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9999618" y="65636"/>
            <a:ext cx="1961332" cy="505864"/>
          </a:xfrm>
          <a:prstGeom prst="rect">
            <a:avLst/>
          </a:prstGeom>
        </p:spPr>
      </p:pic>
    </p:spTree>
    <p:extLst>
      <p:ext uri="{BB962C8B-B14F-4D97-AF65-F5344CB8AC3E}">
        <p14:creationId xmlns:p14="http://schemas.microsoft.com/office/powerpoint/2010/main" val="188318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866503"/>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Conclusiones</a:t>
            </a:r>
          </a:p>
        </p:txBody>
      </p:sp>
      <p:graphicFrame>
        <p:nvGraphicFramePr>
          <p:cNvPr id="4" name="Diagrama 3"/>
          <p:cNvGraphicFramePr/>
          <p:nvPr>
            <p:extLst>
              <p:ext uri="{D42A27DB-BD31-4B8C-83A1-F6EECF244321}">
                <p14:modId xmlns:p14="http://schemas.microsoft.com/office/powerpoint/2010/main" val="834836497"/>
              </p:ext>
            </p:extLst>
          </p:nvPr>
        </p:nvGraphicFramePr>
        <p:xfrm>
          <a:off x="1143000" y="1779814"/>
          <a:ext cx="9993086" cy="4334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9999618" y="65636"/>
            <a:ext cx="1961332" cy="505864"/>
          </a:xfrm>
          <a:prstGeom prst="rect">
            <a:avLst/>
          </a:prstGeom>
        </p:spPr>
      </p:pic>
      <p:pic>
        <p:nvPicPr>
          <p:cNvPr id="6" name="Imagen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8599" y="131658"/>
            <a:ext cx="1565031" cy="879684"/>
          </a:xfrm>
          <a:prstGeom prst="rect">
            <a:avLst/>
          </a:prstGeom>
        </p:spPr>
      </p:pic>
    </p:spTree>
    <p:extLst>
      <p:ext uri="{BB962C8B-B14F-4D97-AF65-F5344CB8AC3E}">
        <p14:creationId xmlns:p14="http://schemas.microsoft.com/office/powerpoint/2010/main" val="392718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Descripción</a:t>
            </a:r>
            <a:r>
              <a:rPr lang="en-US" sz="3600" b="1" dirty="0">
                <a:solidFill>
                  <a:schemeClr val="tx1"/>
                </a:solidFill>
                <a:latin typeface="Times New Roman" panose="02020603050405020304" pitchFamily="18" charset="0"/>
                <a:cs typeface="Times New Roman" panose="02020603050405020304" pitchFamily="18" charset="0"/>
              </a:rPr>
              <a:t> del sector </a:t>
            </a:r>
            <a:r>
              <a:rPr lang="es-EC" sz="3600" b="1" dirty="0">
                <a:solidFill>
                  <a:schemeClr val="tx1"/>
                </a:solidFill>
                <a:latin typeface="Times New Roman" panose="02020603050405020304" pitchFamily="18" charset="0"/>
                <a:cs typeface="Times New Roman" panose="02020603050405020304" pitchFamily="18" charset="0"/>
              </a:rPr>
              <a:t>salud en Ecuador</a:t>
            </a:r>
          </a:p>
        </p:txBody>
      </p:sp>
      <p:graphicFrame>
        <p:nvGraphicFramePr>
          <p:cNvPr id="4" name="Diagrama 3"/>
          <p:cNvGraphicFramePr/>
          <p:nvPr>
            <p:extLst>
              <p:ext uri="{D42A27DB-BD31-4B8C-83A1-F6EECF244321}">
                <p14:modId xmlns:p14="http://schemas.microsoft.com/office/powerpoint/2010/main" val="4247627666"/>
              </p:ext>
            </p:extLst>
          </p:nvPr>
        </p:nvGraphicFramePr>
        <p:xfrm>
          <a:off x="345162" y="1890527"/>
          <a:ext cx="11592928" cy="426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9976758" y="103736"/>
            <a:ext cx="1961332" cy="505864"/>
          </a:xfrm>
          <a:prstGeom prst="rect">
            <a:avLst/>
          </a:prstGeom>
        </p:spPr>
      </p:pic>
      <p:pic>
        <p:nvPicPr>
          <p:cNvPr id="6" name="Imagen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9953" y="0"/>
            <a:ext cx="1565031" cy="879684"/>
          </a:xfrm>
          <a:prstGeom prst="rect">
            <a:avLst/>
          </a:prstGeom>
        </p:spPr>
      </p:pic>
    </p:spTree>
    <p:extLst>
      <p:ext uri="{BB962C8B-B14F-4D97-AF65-F5344CB8AC3E}">
        <p14:creationId xmlns:p14="http://schemas.microsoft.com/office/powerpoint/2010/main" val="261491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143000" y="609600"/>
            <a:ext cx="9875520" cy="866503"/>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94406528"/>
              </p:ext>
            </p:extLst>
          </p:nvPr>
        </p:nvGraphicFramePr>
        <p:xfrm>
          <a:off x="1143000" y="1868557"/>
          <a:ext cx="9872663" cy="422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9999618" y="65636"/>
            <a:ext cx="1961332" cy="505864"/>
          </a:xfrm>
          <a:prstGeom prst="rect">
            <a:avLst/>
          </a:prstGeom>
        </p:spPr>
      </p:pic>
      <p:pic>
        <p:nvPicPr>
          <p:cNvPr id="7" name="Imagen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8599" y="74508"/>
            <a:ext cx="1565031" cy="879684"/>
          </a:xfrm>
          <a:prstGeom prst="rect">
            <a:avLst/>
          </a:prstGeom>
        </p:spPr>
      </p:pic>
    </p:spTree>
    <p:extLst>
      <p:ext uri="{BB962C8B-B14F-4D97-AF65-F5344CB8AC3E}">
        <p14:creationId xmlns:p14="http://schemas.microsoft.com/office/powerpoint/2010/main" val="1715094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882555"/>
            <a:ext cx="9875520" cy="775063"/>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Recomendaciones</a:t>
            </a:r>
          </a:p>
        </p:txBody>
      </p:sp>
      <p:graphicFrame>
        <p:nvGraphicFramePr>
          <p:cNvPr id="4" name="Diagrama 3"/>
          <p:cNvGraphicFramePr/>
          <p:nvPr>
            <p:extLst>
              <p:ext uri="{D42A27DB-BD31-4B8C-83A1-F6EECF244321}">
                <p14:modId xmlns:p14="http://schemas.microsoft.com/office/powerpoint/2010/main" val="4196371764"/>
              </p:ext>
            </p:extLst>
          </p:nvPr>
        </p:nvGraphicFramePr>
        <p:xfrm>
          <a:off x="1143000" y="1861456"/>
          <a:ext cx="9875520" cy="414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9999618" y="65636"/>
            <a:ext cx="1961332" cy="505864"/>
          </a:xfrm>
          <a:prstGeom prst="rect">
            <a:avLst/>
          </a:prstGeom>
        </p:spPr>
      </p:pic>
      <p:pic>
        <p:nvPicPr>
          <p:cNvPr id="6" name="Imagen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93430" y="65636"/>
            <a:ext cx="1565031" cy="879684"/>
          </a:xfrm>
          <a:prstGeom prst="rect">
            <a:avLst/>
          </a:prstGeom>
        </p:spPr>
      </p:pic>
    </p:spTree>
    <p:extLst>
      <p:ext uri="{BB962C8B-B14F-4D97-AF65-F5344CB8AC3E}">
        <p14:creationId xmlns:p14="http://schemas.microsoft.com/office/powerpoint/2010/main" val="2612594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882555"/>
            <a:ext cx="9875520" cy="775063"/>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Recomendaciones</a:t>
            </a:r>
          </a:p>
        </p:txBody>
      </p:sp>
      <p:graphicFrame>
        <p:nvGraphicFramePr>
          <p:cNvPr id="4" name="Diagrama 3"/>
          <p:cNvGraphicFramePr/>
          <p:nvPr>
            <p:extLst>
              <p:ext uri="{D42A27DB-BD31-4B8C-83A1-F6EECF244321}">
                <p14:modId xmlns:p14="http://schemas.microsoft.com/office/powerpoint/2010/main" val="1926796232"/>
              </p:ext>
            </p:extLst>
          </p:nvPr>
        </p:nvGraphicFramePr>
        <p:xfrm>
          <a:off x="1143000" y="1780447"/>
          <a:ext cx="9875520" cy="429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9999618" y="65636"/>
            <a:ext cx="1961332" cy="505864"/>
          </a:xfrm>
          <a:prstGeom prst="rect">
            <a:avLst/>
          </a:prstGeom>
        </p:spPr>
      </p:pic>
      <p:pic>
        <p:nvPicPr>
          <p:cNvPr id="6" name="Imagen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60484" y="65636"/>
            <a:ext cx="1565031" cy="879684"/>
          </a:xfrm>
          <a:prstGeom prst="rect">
            <a:avLst/>
          </a:prstGeom>
        </p:spPr>
      </p:pic>
    </p:spTree>
    <p:extLst>
      <p:ext uri="{BB962C8B-B14F-4D97-AF65-F5344CB8AC3E}">
        <p14:creationId xmlns:p14="http://schemas.microsoft.com/office/powerpoint/2010/main" val="1505826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8869" y="2204357"/>
            <a:ext cx="9875520" cy="3127466"/>
          </a:xfrm>
        </p:spPr>
        <p:txBody>
          <a:bodyPr>
            <a:noAutofit/>
          </a:bodyPr>
          <a:lstStyle/>
          <a:p>
            <a:pPr algn="ctr"/>
            <a:r>
              <a:rPr lang="es-EC" sz="8800" dirty="0">
                <a:solidFill>
                  <a:schemeClr val="tx1"/>
                </a:solidFill>
                <a:latin typeface="Times New Roman" panose="02020603050405020304" pitchFamily="18" charset="0"/>
                <a:cs typeface="Times New Roman" panose="02020603050405020304" pitchFamily="18" charset="0"/>
              </a:rPr>
              <a:t>GRACIAS POR SU ATENCIÓN</a:t>
            </a:r>
          </a:p>
        </p:txBody>
      </p:sp>
      <p:pic>
        <p:nvPicPr>
          <p:cNvPr id="4" name="Imagen 3"/>
          <p:cNvPicPr>
            <a:picLocks noChangeAspect="1"/>
          </p:cNvPicPr>
          <p:nvPr/>
        </p:nvPicPr>
        <p:blipFill>
          <a:blip r:embed="rId3"/>
          <a:stretch>
            <a:fillRect/>
          </a:stretch>
        </p:blipFill>
        <p:spPr>
          <a:xfrm>
            <a:off x="3331029" y="669792"/>
            <a:ext cx="5159828" cy="1012050"/>
          </a:xfrm>
          <a:prstGeom prst="rect">
            <a:avLst/>
          </a:prstGeom>
        </p:spPr>
      </p:pic>
    </p:spTree>
    <p:extLst>
      <p:ext uri="{BB962C8B-B14F-4D97-AF65-F5344CB8AC3E}">
        <p14:creationId xmlns:p14="http://schemas.microsoft.com/office/powerpoint/2010/main" val="305492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762120"/>
            <a:ext cx="9875520" cy="762000"/>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Problema</a:t>
            </a:r>
          </a:p>
        </p:txBody>
      </p:sp>
      <p:graphicFrame>
        <p:nvGraphicFramePr>
          <p:cNvPr id="4" name="Diagrama 3"/>
          <p:cNvGraphicFramePr/>
          <p:nvPr>
            <p:extLst>
              <p:ext uri="{D42A27DB-BD31-4B8C-83A1-F6EECF244321}">
                <p14:modId xmlns:p14="http://schemas.microsoft.com/office/powerpoint/2010/main" val="2328688466"/>
              </p:ext>
            </p:extLst>
          </p:nvPr>
        </p:nvGraphicFramePr>
        <p:xfrm>
          <a:off x="1143000" y="1254036"/>
          <a:ext cx="10352314" cy="460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9976758" y="103736"/>
            <a:ext cx="1961332" cy="505864"/>
          </a:xfrm>
          <a:prstGeom prst="rect">
            <a:avLst/>
          </a:prstGeom>
        </p:spPr>
      </p:pic>
      <p:pic>
        <p:nvPicPr>
          <p:cNvPr id="6" name="Imagen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3430" y="0"/>
            <a:ext cx="1565031" cy="879684"/>
          </a:xfrm>
          <a:prstGeom prst="rect">
            <a:avLst/>
          </a:prstGeom>
        </p:spPr>
      </p:pic>
    </p:spTree>
    <p:extLst>
      <p:ext uri="{BB962C8B-B14F-4D97-AF65-F5344CB8AC3E}">
        <p14:creationId xmlns:p14="http://schemas.microsoft.com/office/powerpoint/2010/main" val="375523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1904" y="254725"/>
            <a:ext cx="9875520" cy="748937"/>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Objetivos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22760739"/>
              </p:ext>
            </p:extLst>
          </p:nvPr>
        </p:nvGraphicFramePr>
        <p:xfrm>
          <a:off x="865414" y="1322613"/>
          <a:ext cx="10874829" cy="4638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9976758" y="103736"/>
            <a:ext cx="1961332" cy="505864"/>
          </a:xfrm>
          <a:prstGeom prst="rect">
            <a:avLst/>
          </a:prstGeom>
        </p:spPr>
      </p:pic>
    </p:spTree>
    <p:extLst>
      <p:ext uri="{BB962C8B-B14F-4D97-AF65-F5344CB8AC3E}">
        <p14:creationId xmlns:p14="http://schemas.microsoft.com/office/powerpoint/2010/main" val="362371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857" y="315686"/>
            <a:ext cx="9875520" cy="587828"/>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Marco </a:t>
            </a:r>
            <a:r>
              <a:rPr lang="es-EC" sz="3600" b="1" dirty="0">
                <a:solidFill>
                  <a:schemeClr val="tx1"/>
                </a:solidFill>
                <a:latin typeface="Times New Roman" panose="02020603050405020304" pitchFamily="18" charset="0"/>
                <a:cs typeface="Times New Roman" panose="02020603050405020304" pitchFamily="18" charset="0"/>
              </a:rPr>
              <a:t>Teórico</a:t>
            </a:r>
          </a:p>
        </p:txBody>
      </p:sp>
      <p:pic>
        <p:nvPicPr>
          <p:cNvPr id="5" name="Imagen 4"/>
          <p:cNvPicPr>
            <a:picLocks noChangeAspect="1"/>
          </p:cNvPicPr>
          <p:nvPr/>
        </p:nvPicPr>
        <p:blipFill>
          <a:blip r:embed="rId3"/>
          <a:stretch>
            <a:fillRect/>
          </a:stretch>
        </p:blipFill>
        <p:spPr>
          <a:xfrm>
            <a:off x="9976758" y="103736"/>
            <a:ext cx="1961332" cy="505864"/>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4291341399"/>
              </p:ext>
            </p:extLst>
          </p:nvPr>
        </p:nvGraphicFramePr>
        <p:xfrm>
          <a:off x="1145857" y="1115464"/>
          <a:ext cx="10058400" cy="475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99537" y="0"/>
            <a:ext cx="1565031" cy="879684"/>
          </a:xfrm>
          <a:prstGeom prst="rect">
            <a:avLst/>
          </a:prstGeom>
        </p:spPr>
      </p:pic>
    </p:spTree>
    <p:extLst>
      <p:ext uri="{BB962C8B-B14F-4D97-AF65-F5344CB8AC3E}">
        <p14:creationId xmlns:p14="http://schemas.microsoft.com/office/powerpoint/2010/main" val="360337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623114630"/>
              </p:ext>
            </p:extLst>
          </p:nvPr>
        </p:nvGraphicFramePr>
        <p:xfrm>
          <a:off x="1096962" y="320040"/>
          <a:ext cx="10767377" cy="5897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7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096963" y="457200"/>
            <a:ext cx="10058400" cy="800100"/>
          </a:xfrm>
        </p:spPr>
        <p:txBody>
          <a:bodyPr>
            <a:noAutofit/>
          </a:bodyPr>
          <a:lstStyle/>
          <a:p>
            <a:r>
              <a:rPr lang="es-MX" sz="4400" b="1" dirty="0">
                <a:solidFill>
                  <a:schemeClr val="tx1"/>
                </a:solidFill>
                <a:latin typeface="Times New Roman" panose="02020603050405020304" pitchFamily="18" charset="0"/>
                <a:cs typeface="Times New Roman" panose="02020603050405020304" pitchFamily="18" charset="0"/>
              </a:rPr>
              <a:t>Gestión basada en Procesos</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93785337"/>
              </p:ext>
            </p:extLst>
          </p:nvPr>
        </p:nvGraphicFramePr>
        <p:xfrm>
          <a:off x="1096963" y="1257300"/>
          <a:ext cx="10058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stretch>
            <a:fillRect/>
          </a:stretch>
        </p:blipFill>
        <p:spPr>
          <a:xfrm>
            <a:off x="9976758" y="103736"/>
            <a:ext cx="1961332" cy="505864"/>
          </a:xfrm>
          <a:prstGeom prst="rect">
            <a:avLst/>
          </a:prstGeom>
        </p:spPr>
      </p:pic>
      <p:pic>
        <p:nvPicPr>
          <p:cNvPr id="5" name="Imagen 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88923" y="17358"/>
            <a:ext cx="1565031" cy="879684"/>
          </a:xfrm>
          <a:prstGeom prst="rect">
            <a:avLst/>
          </a:prstGeom>
        </p:spPr>
      </p:pic>
    </p:spTree>
    <p:extLst>
      <p:ext uri="{BB962C8B-B14F-4D97-AF65-F5344CB8AC3E}">
        <p14:creationId xmlns:p14="http://schemas.microsoft.com/office/powerpoint/2010/main" val="264782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317979410"/>
              </p:ext>
            </p:extLst>
          </p:nvPr>
        </p:nvGraphicFramePr>
        <p:xfrm>
          <a:off x="1096963" y="685800"/>
          <a:ext cx="10058400" cy="5577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9976758" y="103736"/>
            <a:ext cx="1961332" cy="505864"/>
          </a:xfrm>
          <a:prstGeom prst="rect">
            <a:avLst/>
          </a:prstGeom>
        </p:spPr>
      </p:pic>
    </p:spTree>
    <p:extLst>
      <p:ext uri="{BB962C8B-B14F-4D97-AF65-F5344CB8AC3E}">
        <p14:creationId xmlns:p14="http://schemas.microsoft.com/office/powerpoint/2010/main" val="116218234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4656</TotalTime>
  <Words>2321</Words>
  <Application>Microsoft Office PowerPoint</Application>
  <PresentationFormat>Panorámica</PresentationFormat>
  <Paragraphs>237</Paragraphs>
  <Slides>33</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Calibri</vt:lpstr>
      <vt:lpstr>Calibri Light</vt:lpstr>
      <vt:lpstr>Symbol</vt:lpstr>
      <vt:lpstr>Times New Roman</vt:lpstr>
      <vt:lpstr>Retrospección</vt:lpstr>
      <vt:lpstr>DEPARTAMENTO DE CIENCIAS ADMINISTRATIVAS Y DE COMERCIO  CARRERA DE INGENIERIA COMERCIAL  TEMA: LA GESTIÓN BASADA EN PROCESOS Y SATISFACCIÓN DE USUARIOS EN LOS CENTROS DE SALUD DE LOS CANTONES QUITO Y RUMIÑAHUI  AUTORES: CRUZ PERUGACHI, VERÓNICA PAOLA         LEON VIVANCO, JONATHAN PATRICIO  DIRECTOR: ING.  JAIME CADENA ECHEVERRIA  SANGOLQUI  2018</vt:lpstr>
      <vt:lpstr>INDICE</vt:lpstr>
      <vt:lpstr>Descripción del sector salud en Ecuador</vt:lpstr>
      <vt:lpstr>Problema</vt:lpstr>
      <vt:lpstr>Objetivos</vt:lpstr>
      <vt:lpstr>Marco Teórico</vt:lpstr>
      <vt:lpstr>Presentación de PowerPoint</vt:lpstr>
      <vt:lpstr>Gestión basada en Procesos</vt:lpstr>
      <vt:lpstr>Presentación de PowerPoint</vt:lpstr>
      <vt:lpstr>Modelos de madurez de los procesos</vt:lpstr>
      <vt:lpstr>Modelo de Nivel de Madurez de Procesos aplicado (Cadena, 2016)</vt:lpstr>
      <vt:lpstr>Presentación de PowerPoint</vt:lpstr>
      <vt:lpstr>Presentación de PowerPoint</vt:lpstr>
      <vt:lpstr>Muestra Centros de Salud</vt:lpstr>
      <vt:lpstr>Muestra Usuarios</vt:lpstr>
      <vt:lpstr>Resultados, Gestión basada en Procesos</vt:lpstr>
      <vt:lpstr>Presentación de PowerPoint</vt:lpstr>
      <vt:lpstr>Presentación de PowerPoint</vt:lpstr>
      <vt:lpstr>Presentación de PowerPoint</vt:lpstr>
      <vt:lpstr>Presentación de PowerPoint</vt:lpstr>
      <vt:lpstr>Nivel de Madurez de los Procesos</vt:lpstr>
      <vt:lpstr>Resultados, Satisfacción del Usuario </vt:lpstr>
      <vt:lpstr>Presentación de PowerPoint</vt:lpstr>
      <vt:lpstr>Presentación de PowerPoint</vt:lpstr>
      <vt:lpstr>Presentación de PowerPoint</vt:lpstr>
      <vt:lpstr>Presentación de PowerPoint</vt:lpstr>
      <vt:lpstr>Análisis Bivariado</vt:lpstr>
      <vt:lpstr>Propuesta de estrategias de mejora</vt:lpstr>
      <vt:lpstr>Conclusiones</vt:lpstr>
      <vt:lpstr>Conclusiones</vt:lpstr>
      <vt:lpstr>Recomendaciones</vt:lpstr>
      <vt:lpstr>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ADMINISTRATIVAS Y DE COMERCIO  CARRERA DE INGENIERIA COMERCIAL  TEMA: LA GESTIÓN BASADA EN PROCESOS Y SATISFACCIÓN DEL USUARIO EN LOS CENTROS DE SALUD DE LOS CANTONES QUITO Y RUMIÑAHUI  AUTORES: CRUZ PERUGACHI, VERÓNICA PAOLA         LEON VIVANCO, JONATHAN PATRICIO  DIRECTOR: CADENA ECHEVERRIA, JAIME LUIS  SANGOLQUI  2018</dc:title>
  <dc:creator>PaTo</dc:creator>
  <cp:lastModifiedBy>veronica cruz</cp:lastModifiedBy>
  <cp:revision>56</cp:revision>
  <dcterms:created xsi:type="dcterms:W3CDTF">2018-09-03T23:15:25Z</dcterms:created>
  <dcterms:modified xsi:type="dcterms:W3CDTF">2018-10-02T14:51:39Z</dcterms:modified>
</cp:coreProperties>
</file>