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32" r:id="rId1"/>
  </p:sldMasterIdLst>
  <p:notesMasterIdLst>
    <p:notesMasterId r:id="rId32"/>
  </p:notesMasterIdLst>
  <p:handoutMasterIdLst>
    <p:handoutMasterId r:id="rId33"/>
  </p:handoutMasterIdLst>
  <p:sldIdLst>
    <p:sldId id="256" r:id="rId2"/>
    <p:sldId id="426" r:id="rId3"/>
    <p:sldId id="380" r:id="rId4"/>
    <p:sldId id="384" r:id="rId5"/>
    <p:sldId id="394" r:id="rId6"/>
    <p:sldId id="395" r:id="rId7"/>
    <p:sldId id="396" r:id="rId8"/>
    <p:sldId id="388" r:id="rId9"/>
    <p:sldId id="389" r:id="rId10"/>
    <p:sldId id="397" r:id="rId11"/>
    <p:sldId id="390" r:id="rId12"/>
    <p:sldId id="391" r:id="rId13"/>
    <p:sldId id="393" r:id="rId14"/>
    <p:sldId id="381" r:id="rId15"/>
    <p:sldId id="416" r:id="rId16"/>
    <p:sldId id="420" r:id="rId17"/>
    <p:sldId id="417" r:id="rId18"/>
    <p:sldId id="421" r:id="rId19"/>
    <p:sldId id="418" r:id="rId20"/>
    <p:sldId id="422" r:id="rId21"/>
    <p:sldId id="404" r:id="rId22"/>
    <p:sldId id="405" r:id="rId23"/>
    <p:sldId id="407" r:id="rId24"/>
    <p:sldId id="408" r:id="rId25"/>
    <p:sldId id="409" r:id="rId26"/>
    <p:sldId id="401" r:id="rId27"/>
    <p:sldId id="423" r:id="rId28"/>
    <p:sldId id="424" r:id="rId29"/>
    <p:sldId id="425" r:id="rId30"/>
    <p:sldId id="415" r:id="rId31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GO JARRIN" initials="DJ" lastIdx="1" clrIdx="0">
    <p:extLst/>
  </p:cmAuthor>
  <p:cmAuthor id="2" name="Usuario" initials="U" lastIdx="6" clrIdx="1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5C7EE"/>
    <a:srgbClr val="99FF66"/>
    <a:srgbClr val="FF9999"/>
    <a:srgbClr val="CCFF99"/>
    <a:srgbClr val="E5F5FF"/>
    <a:srgbClr val="FFCCFF"/>
    <a:srgbClr val="CC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80031" autoAdjust="0"/>
  </p:normalViewPr>
  <p:slideViewPr>
    <p:cSldViewPr>
      <p:cViewPr varScale="1">
        <p:scale>
          <a:sx n="64" d="100"/>
          <a:sy n="64" d="100"/>
        </p:scale>
        <p:origin x="16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SPE\PROTOCOLO\EXTRAS(Recuperado%20autom&#225;ticamente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SPE\PROTOCOLO\EXTRAS(Recuperado%20autom&#225;ticament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SPE\PROTOCOLO\EXTRAS(Recuperado%20autom&#225;ticamente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SPE\PROTOCOLO\EXTRAS(Recuperado%20autom&#225;ticamente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SPE\PROTOCOLO\EXTRAS(Recuperado%20autom&#225;ticamente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SPE\PROTOCOLO\EXTRAS(Recuperado%20autom&#225;ticamente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Hoja5!$C$1</c:f>
              <c:strCache>
                <c:ptCount val="1"/>
                <c:pt idx="0">
                  <c:v>Pequeñas empresas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B8-47B8-9BA6-F42E3CC7EAA6}"/>
              </c:ext>
            </c:extLst>
          </c:dPt>
          <c:dPt>
            <c:idx val="3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B8-47B8-9BA6-F42E3CC7EAA6}"/>
              </c:ext>
            </c:extLst>
          </c:dPt>
          <c:dPt>
            <c:idx val="4"/>
            <c:invertIfNegative val="0"/>
            <c:bubble3D val="0"/>
            <c:spPr>
              <a:solidFill>
                <a:srgbClr val="F5C7EE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B0B8-47B8-9BA6-F42E3CC7EAA6}"/>
              </c:ext>
            </c:extLst>
          </c:dPt>
          <c:dPt>
            <c:idx val="6"/>
            <c:invertIfNegative val="0"/>
            <c:bubble3D val="0"/>
            <c:spPr>
              <a:solidFill>
                <a:srgbClr val="FF99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0B8-47B8-9BA6-F42E3CC7EAA6}"/>
              </c:ext>
            </c:extLst>
          </c:dPt>
          <c:dPt>
            <c:idx val="7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0B8-47B8-9BA6-F42E3CC7EAA6}"/>
              </c:ext>
            </c:extLst>
          </c:dPt>
          <c:dPt>
            <c:idx val="8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B0B8-47B8-9BA6-F42E3CC7EAA6}"/>
              </c:ext>
            </c:extLst>
          </c:dPt>
          <c:dPt>
            <c:idx val="9"/>
            <c:invertIfNegative val="0"/>
            <c:bubble3D val="0"/>
            <c:spPr>
              <a:solidFill>
                <a:srgbClr val="F5C7EE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0B8-47B8-9BA6-F42E3CC7EAA6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0B8-47B8-9BA6-F42E3CC7EAA6}"/>
              </c:ext>
            </c:extLst>
          </c:dPt>
          <c:dPt>
            <c:idx val="14"/>
            <c:invertIfNegative val="0"/>
            <c:bubble3D val="0"/>
            <c:spPr>
              <a:solidFill>
                <a:srgbClr val="F5C7EE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B0B8-47B8-9BA6-F42E3CC7EAA6}"/>
              </c:ext>
            </c:extLst>
          </c:dPt>
          <c:dPt>
            <c:idx val="17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0B8-47B8-9BA6-F42E3CC7EAA6}"/>
              </c:ext>
            </c:extLst>
          </c:dPt>
          <c:dPt>
            <c:idx val="18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B0B8-47B8-9BA6-F42E3CC7EAA6}"/>
              </c:ext>
            </c:extLst>
          </c:dPt>
          <c:dPt>
            <c:idx val="19"/>
            <c:invertIfNegative val="0"/>
            <c:bubble3D val="0"/>
            <c:spPr>
              <a:solidFill>
                <a:srgbClr val="F5C7EE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0B8-47B8-9BA6-F42E3CC7EAA6}"/>
              </c:ext>
            </c:extLst>
          </c:dPt>
          <c:dPt>
            <c:idx val="22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B8-47B8-9BA6-F42E3CC7EAA6}"/>
              </c:ext>
            </c:extLst>
          </c:dPt>
          <c:dPt>
            <c:idx val="23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0B8-47B8-9BA6-F42E3CC7EAA6}"/>
              </c:ext>
            </c:extLst>
          </c:dPt>
          <c:dPt>
            <c:idx val="24"/>
            <c:invertIfNegative val="0"/>
            <c:bubble3D val="0"/>
            <c:spPr>
              <a:solidFill>
                <a:srgbClr val="F5C7EE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B0B8-47B8-9BA6-F42E3CC7EAA6}"/>
              </c:ext>
            </c:extLst>
          </c:dPt>
          <c:dPt>
            <c:idx val="27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0B8-47B8-9BA6-F42E3CC7EAA6}"/>
              </c:ext>
            </c:extLst>
          </c:dPt>
          <c:dPt>
            <c:idx val="28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B0B8-47B8-9BA6-F42E3CC7EAA6}"/>
              </c:ext>
            </c:extLst>
          </c:dPt>
          <c:dPt>
            <c:idx val="29"/>
            <c:invertIfNegative val="0"/>
            <c:bubble3D val="0"/>
            <c:spPr>
              <a:solidFill>
                <a:srgbClr val="F5C7EE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0B8-47B8-9BA6-F42E3CC7EAA6}"/>
              </c:ext>
            </c:extLst>
          </c:dPt>
          <c:dPt>
            <c:idx val="31"/>
            <c:invertIfNegative val="0"/>
            <c:bubble3D val="0"/>
            <c:spPr>
              <a:solidFill>
                <a:srgbClr val="FF99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B0B8-47B8-9BA6-F42E3CC7EAA6}"/>
              </c:ext>
            </c:extLst>
          </c:dPt>
          <c:dPt>
            <c:idx val="32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B8-47B8-9BA6-F42E3CC7EAA6}"/>
              </c:ext>
            </c:extLst>
          </c:dPt>
          <c:dPt>
            <c:idx val="33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0B8-47B8-9BA6-F42E3CC7EAA6}"/>
              </c:ext>
            </c:extLst>
          </c:dPt>
          <c:dPt>
            <c:idx val="34"/>
            <c:invertIfNegative val="0"/>
            <c:bubble3D val="0"/>
            <c:spPr>
              <a:solidFill>
                <a:srgbClr val="F5C7EE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B0B8-47B8-9BA6-F42E3CC7EAA6}"/>
              </c:ext>
            </c:extLst>
          </c:dPt>
          <c:cat>
            <c:multiLvlStrRef>
              <c:f>Hoja5!$A$2:$B$36</c:f>
              <c:multiLvlStrCache>
                <c:ptCount val="35"/>
                <c:lvl>
                  <c:pt idx="0">
                    <c:v>Totalmente en desacuerdo</c:v>
                  </c:pt>
                  <c:pt idx="1">
                    <c:v>En desacuerdo</c:v>
                  </c:pt>
                  <c:pt idx="2">
                    <c:v>No estoy seguro</c:v>
                  </c:pt>
                  <c:pt idx="3">
                    <c:v>De acuerdo</c:v>
                  </c:pt>
                  <c:pt idx="4">
                    <c:v>Totalmente de acuerdo</c:v>
                  </c:pt>
                  <c:pt idx="5">
                    <c:v>Totalmente en desacuerdo</c:v>
                  </c:pt>
                  <c:pt idx="6">
                    <c:v>En desacuerdo</c:v>
                  </c:pt>
                  <c:pt idx="7">
                    <c:v>No estoy seguro</c:v>
                  </c:pt>
                  <c:pt idx="8">
                    <c:v>De acuerdo</c:v>
                  </c:pt>
                  <c:pt idx="9">
                    <c:v>Totalmente de acuerdo</c:v>
                  </c:pt>
                  <c:pt idx="10">
                    <c:v>Totalmente en desacuerdo</c:v>
                  </c:pt>
                  <c:pt idx="11">
                    <c:v>En desacuerdo</c:v>
                  </c:pt>
                  <c:pt idx="12">
                    <c:v>No estoy seguro</c:v>
                  </c:pt>
                  <c:pt idx="13">
                    <c:v>De acuerdo</c:v>
                  </c:pt>
                  <c:pt idx="14">
                    <c:v>Totalmente de acuerdo</c:v>
                  </c:pt>
                  <c:pt idx="15">
                    <c:v>Totalmente en desacuerdo</c:v>
                  </c:pt>
                  <c:pt idx="16">
                    <c:v>En desacuerdo</c:v>
                  </c:pt>
                  <c:pt idx="17">
                    <c:v>No estoy seguro</c:v>
                  </c:pt>
                  <c:pt idx="18">
                    <c:v>De acuerdo</c:v>
                  </c:pt>
                  <c:pt idx="19">
                    <c:v>Totalmente de acuerdo</c:v>
                  </c:pt>
                  <c:pt idx="20">
                    <c:v>Totalmente en desacuerdo</c:v>
                  </c:pt>
                  <c:pt idx="21">
                    <c:v>En desacuerdo</c:v>
                  </c:pt>
                  <c:pt idx="22">
                    <c:v>No estoy seguro</c:v>
                  </c:pt>
                  <c:pt idx="23">
                    <c:v>De acuerdo</c:v>
                  </c:pt>
                  <c:pt idx="24">
                    <c:v>Totalmente de acuerdo</c:v>
                  </c:pt>
                  <c:pt idx="25">
                    <c:v>Totalmente en desacuerdo</c:v>
                  </c:pt>
                  <c:pt idx="26">
                    <c:v>En desacuerdo</c:v>
                  </c:pt>
                  <c:pt idx="27">
                    <c:v>No estoy seguro</c:v>
                  </c:pt>
                  <c:pt idx="28">
                    <c:v>De acuerdo</c:v>
                  </c:pt>
                  <c:pt idx="29">
                    <c:v>Totalmente de acuerdo</c:v>
                  </c:pt>
                  <c:pt idx="30">
                    <c:v>Totalmente en desacuerdo</c:v>
                  </c:pt>
                  <c:pt idx="31">
                    <c:v>En desacuerdo</c:v>
                  </c:pt>
                  <c:pt idx="32">
                    <c:v>No estoy seguro</c:v>
                  </c:pt>
                  <c:pt idx="33">
                    <c:v>De acuerdo</c:v>
                  </c:pt>
                  <c:pt idx="34">
                    <c:v>Totalmente de acuerdo</c:v>
                  </c:pt>
                </c:lvl>
                <c:lvl>
                  <c:pt idx="0">
                    <c:v>Evaluación de las emociones personales (IEEEP)</c:v>
                  </c:pt>
                  <c:pt idx="5">
                    <c:v>Evaluación de las emociones en otros (IEEEO)</c:v>
                  </c:pt>
                  <c:pt idx="10">
                    <c:v>Uso de la emoción (IEUE)</c:v>
                  </c:pt>
                  <c:pt idx="15">
                    <c:v>Regulación de las emociones (IERE)</c:v>
                  </c:pt>
                  <c:pt idx="20">
                    <c:v>Compromiso afectivo (COCA)</c:v>
                  </c:pt>
                  <c:pt idx="25">
                    <c:v>Compromiso de continuidad (COCC)</c:v>
                  </c:pt>
                  <c:pt idx="30">
                    <c:v>Compromiso normativo (COCN)</c:v>
                  </c:pt>
                </c:lvl>
              </c:multiLvlStrCache>
            </c:multiLvlStrRef>
          </c:cat>
          <c:val>
            <c:numRef>
              <c:f>Hoja5!$C$2:$C$36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63</c:v>
                </c:pt>
                <c:pt idx="4">
                  <c:v>108</c:v>
                </c:pt>
                <c:pt idx="5">
                  <c:v>3</c:v>
                </c:pt>
                <c:pt idx="6">
                  <c:v>13</c:v>
                </c:pt>
                <c:pt idx="7">
                  <c:v>32</c:v>
                </c:pt>
                <c:pt idx="8">
                  <c:v>109</c:v>
                </c:pt>
                <c:pt idx="9">
                  <c:v>21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32</c:v>
                </c:pt>
                <c:pt idx="14">
                  <c:v>146</c:v>
                </c:pt>
                <c:pt idx="15">
                  <c:v>0</c:v>
                </c:pt>
                <c:pt idx="16">
                  <c:v>0</c:v>
                </c:pt>
                <c:pt idx="17">
                  <c:v>27</c:v>
                </c:pt>
                <c:pt idx="18">
                  <c:v>78</c:v>
                </c:pt>
                <c:pt idx="19">
                  <c:v>73</c:v>
                </c:pt>
                <c:pt idx="20">
                  <c:v>0</c:v>
                </c:pt>
                <c:pt idx="21">
                  <c:v>0</c:v>
                </c:pt>
                <c:pt idx="22">
                  <c:v>9</c:v>
                </c:pt>
                <c:pt idx="23">
                  <c:v>125</c:v>
                </c:pt>
                <c:pt idx="24">
                  <c:v>44</c:v>
                </c:pt>
                <c:pt idx="25">
                  <c:v>0</c:v>
                </c:pt>
                <c:pt idx="26">
                  <c:v>0</c:v>
                </c:pt>
                <c:pt idx="27">
                  <c:v>23</c:v>
                </c:pt>
                <c:pt idx="28">
                  <c:v>81</c:v>
                </c:pt>
                <c:pt idx="29">
                  <c:v>74</c:v>
                </c:pt>
                <c:pt idx="30">
                  <c:v>0</c:v>
                </c:pt>
                <c:pt idx="31">
                  <c:v>4</c:v>
                </c:pt>
                <c:pt idx="32">
                  <c:v>19</c:v>
                </c:pt>
                <c:pt idx="33">
                  <c:v>122</c:v>
                </c:pt>
                <c:pt idx="3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8-47B8-9BA6-F42E3CC7E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7728271"/>
        <c:axId val="1869860319"/>
      </c:barChart>
      <c:catAx>
        <c:axId val="196772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1869860319"/>
        <c:crosses val="autoZero"/>
        <c:auto val="1"/>
        <c:lblAlgn val="ctr"/>
        <c:lblOffset val="100"/>
        <c:noMultiLvlLbl val="0"/>
      </c:catAx>
      <c:valAx>
        <c:axId val="1869860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1967728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Hoja5!$C$1</c:f>
              <c:strCache>
                <c:ptCount val="1"/>
                <c:pt idx="0">
                  <c:v>Pequeñas empresas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Hoja5!$A$37:$B$53</c:f>
              <c:multiLvlStrCache>
                <c:ptCount val="17"/>
                <c:lvl>
                  <c:pt idx="0">
                    <c:v>Femenino</c:v>
                  </c:pt>
                  <c:pt idx="1">
                    <c:v>Masculino</c:v>
                  </c:pt>
                  <c:pt idx="2">
                    <c:v>21 a 26</c:v>
                  </c:pt>
                  <c:pt idx="3">
                    <c:v>27 a 32</c:v>
                  </c:pt>
                  <c:pt idx="4">
                    <c:v>33 a 38</c:v>
                  </c:pt>
                  <c:pt idx="5">
                    <c:v>39 a 44</c:v>
                  </c:pt>
                  <c:pt idx="6">
                    <c:v>45 a 50</c:v>
                  </c:pt>
                  <c:pt idx="7">
                    <c:v>51 o más</c:v>
                  </c:pt>
                  <c:pt idx="8">
                    <c:v>Soltero</c:v>
                  </c:pt>
                  <c:pt idx="9">
                    <c:v>Casado</c:v>
                  </c:pt>
                  <c:pt idx="10">
                    <c:v>1 a 3</c:v>
                  </c:pt>
                  <c:pt idx="11">
                    <c:v>4 a 6</c:v>
                  </c:pt>
                  <c:pt idx="12">
                    <c:v>7 a 9</c:v>
                  </c:pt>
                  <c:pt idx="13">
                    <c:v>10 o más</c:v>
                  </c:pt>
                  <c:pt idx="14">
                    <c:v>Directivo</c:v>
                  </c:pt>
                  <c:pt idx="15">
                    <c:v>Administrativo</c:v>
                  </c:pt>
                  <c:pt idx="16">
                    <c:v>Operativo</c:v>
                  </c:pt>
                </c:lvl>
                <c:lvl>
                  <c:pt idx="0">
                    <c:v>Género</c:v>
                  </c:pt>
                  <c:pt idx="2">
                    <c:v>Edad </c:v>
                  </c:pt>
                  <c:pt idx="8">
                    <c:v>Estado civil</c:v>
                  </c:pt>
                  <c:pt idx="10">
                    <c:v>Años de trabajo en la empresa</c:v>
                  </c:pt>
                  <c:pt idx="14">
                    <c:v>Cargo que ocupa actualmente</c:v>
                  </c:pt>
                </c:lvl>
              </c:multiLvlStrCache>
            </c:multiLvlStrRef>
          </c:cat>
          <c:val>
            <c:numRef>
              <c:f>Hoja5!$C$37:$C$53</c:f>
              <c:numCache>
                <c:formatCode>General</c:formatCode>
                <c:ptCount val="17"/>
                <c:pt idx="0">
                  <c:v>71</c:v>
                </c:pt>
                <c:pt idx="1">
                  <c:v>107</c:v>
                </c:pt>
                <c:pt idx="2">
                  <c:v>10</c:v>
                </c:pt>
                <c:pt idx="3">
                  <c:v>39</c:v>
                </c:pt>
                <c:pt idx="4">
                  <c:v>43</c:v>
                </c:pt>
                <c:pt idx="5">
                  <c:v>27</c:v>
                </c:pt>
                <c:pt idx="6">
                  <c:v>16</c:v>
                </c:pt>
                <c:pt idx="7">
                  <c:v>43</c:v>
                </c:pt>
                <c:pt idx="8">
                  <c:v>75</c:v>
                </c:pt>
                <c:pt idx="9">
                  <c:v>103</c:v>
                </c:pt>
                <c:pt idx="10">
                  <c:v>51</c:v>
                </c:pt>
                <c:pt idx="11">
                  <c:v>25</c:v>
                </c:pt>
                <c:pt idx="12">
                  <c:v>23</c:v>
                </c:pt>
                <c:pt idx="13">
                  <c:v>79</c:v>
                </c:pt>
                <c:pt idx="14">
                  <c:v>10</c:v>
                </c:pt>
                <c:pt idx="15">
                  <c:v>38</c:v>
                </c:pt>
                <c:pt idx="16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11-41D7-9E1A-FBE7324FA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7728271"/>
        <c:axId val="1869860319"/>
      </c:barChart>
      <c:catAx>
        <c:axId val="196772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1869860319"/>
        <c:crosses val="autoZero"/>
        <c:auto val="1"/>
        <c:lblAlgn val="ctr"/>
        <c:lblOffset val="100"/>
        <c:noMultiLvlLbl val="0"/>
      </c:catAx>
      <c:valAx>
        <c:axId val="1869860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1967728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Hoja5!$D$1</c:f>
              <c:strCache>
                <c:ptCount val="1"/>
                <c:pt idx="0">
                  <c:v>Medianas A empresas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97-4951-AD28-AC8801EF4AF5}"/>
              </c:ext>
            </c:extLst>
          </c:dPt>
          <c:dPt>
            <c:idx val="4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D397-4951-AD28-AC8801EF4AF5}"/>
              </c:ext>
            </c:extLst>
          </c:dPt>
          <c:dPt>
            <c:idx val="6"/>
            <c:invertIfNegative val="0"/>
            <c:bubble3D val="0"/>
            <c:spPr>
              <a:solidFill>
                <a:srgbClr val="FF99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397-4951-AD28-AC8801EF4AF5}"/>
              </c:ext>
            </c:extLst>
          </c:dPt>
          <c:dPt>
            <c:idx val="7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397-4951-AD28-AC8801EF4AF5}"/>
              </c:ext>
            </c:extLst>
          </c:dPt>
          <c:dPt>
            <c:idx val="9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397-4951-AD28-AC8801EF4AF5}"/>
              </c:ext>
            </c:extLst>
          </c:dPt>
          <c:dPt>
            <c:idx val="12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97-4951-AD28-AC8801EF4AF5}"/>
              </c:ext>
            </c:extLst>
          </c:dPt>
          <c:dPt>
            <c:idx val="14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D397-4951-AD28-AC8801EF4AF5}"/>
              </c:ext>
            </c:extLst>
          </c:dPt>
          <c:dPt>
            <c:idx val="17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397-4951-AD28-AC8801EF4AF5}"/>
              </c:ext>
            </c:extLst>
          </c:dPt>
          <c:dPt>
            <c:idx val="19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397-4951-AD28-AC8801EF4AF5}"/>
              </c:ext>
            </c:extLst>
          </c:dPt>
          <c:dPt>
            <c:idx val="22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97-4951-AD28-AC8801EF4AF5}"/>
              </c:ext>
            </c:extLst>
          </c:dPt>
          <c:dPt>
            <c:idx val="24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397-4951-AD28-AC8801EF4AF5}"/>
              </c:ext>
            </c:extLst>
          </c:dPt>
          <c:dPt>
            <c:idx val="27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397-4951-AD28-AC8801EF4AF5}"/>
              </c:ext>
            </c:extLst>
          </c:dPt>
          <c:dPt>
            <c:idx val="29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397-4951-AD28-AC8801EF4AF5}"/>
              </c:ext>
            </c:extLst>
          </c:dPt>
          <c:dPt>
            <c:idx val="32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397-4951-AD28-AC8801EF4AF5}"/>
              </c:ext>
            </c:extLst>
          </c:dPt>
          <c:dPt>
            <c:idx val="34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397-4951-AD28-AC8801EF4AF5}"/>
              </c:ext>
            </c:extLst>
          </c:dPt>
          <c:cat>
            <c:multiLvlStrRef>
              <c:f>Hoja5!$A$2:$B$36</c:f>
              <c:multiLvlStrCache>
                <c:ptCount val="35"/>
                <c:lvl>
                  <c:pt idx="0">
                    <c:v>Totalmente en desacuerdo</c:v>
                  </c:pt>
                  <c:pt idx="1">
                    <c:v>En desacuerdo</c:v>
                  </c:pt>
                  <c:pt idx="2">
                    <c:v>No estoy seguro</c:v>
                  </c:pt>
                  <c:pt idx="3">
                    <c:v>De acuerdo</c:v>
                  </c:pt>
                  <c:pt idx="4">
                    <c:v>Totalmente de acuerdo</c:v>
                  </c:pt>
                  <c:pt idx="5">
                    <c:v>Totalmente en desacuerdo</c:v>
                  </c:pt>
                  <c:pt idx="6">
                    <c:v>En desacuerdo</c:v>
                  </c:pt>
                  <c:pt idx="7">
                    <c:v>No estoy seguro</c:v>
                  </c:pt>
                  <c:pt idx="8">
                    <c:v>De acuerdo</c:v>
                  </c:pt>
                  <c:pt idx="9">
                    <c:v>Totalmente de acuerdo</c:v>
                  </c:pt>
                  <c:pt idx="10">
                    <c:v>Totalmente en desacuerdo</c:v>
                  </c:pt>
                  <c:pt idx="11">
                    <c:v>En desacuerdo</c:v>
                  </c:pt>
                  <c:pt idx="12">
                    <c:v>No estoy seguro</c:v>
                  </c:pt>
                  <c:pt idx="13">
                    <c:v>De acuerdo</c:v>
                  </c:pt>
                  <c:pt idx="14">
                    <c:v>Totalmente de acuerdo</c:v>
                  </c:pt>
                  <c:pt idx="15">
                    <c:v>Totalmente en desacuerdo</c:v>
                  </c:pt>
                  <c:pt idx="16">
                    <c:v>En desacuerdo</c:v>
                  </c:pt>
                  <c:pt idx="17">
                    <c:v>No estoy seguro</c:v>
                  </c:pt>
                  <c:pt idx="18">
                    <c:v>De acuerdo</c:v>
                  </c:pt>
                  <c:pt idx="19">
                    <c:v>Totalmente de acuerdo</c:v>
                  </c:pt>
                  <c:pt idx="20">
                    <c:v>Totalmente en desacuerdo</c:v>
                  </c:pt>
                  <c:pt idx="21">
                    <c:v>En desacuerdo</c:v>
                  </c:pt>
                  <c:pt idx="22">
                    <c:v>No estoy seguro</c:v>
                  </c:pt>
                  <c:pt idx="23">
                    <c:v>De acuerdo</c:v>
                  </c:pt>
                  <c:pt idx="24">
                    <c:v>Totalmente de acuerdo</c:v>
                  </c:pt>
                  <c:pt idx="25">
                    <c:v>Totalmente en desacuerdo</c:v>
                  </c:pt>
                  <c:pt idx="26">
                    <c:v>En desacuerdo</c:v>
                  </c:pt>
                  <c:pt idx="27">
                    <c:v>No estoy seguro</c:v>
                  </c:pt>
                  <c:pt idx="28">
                    <c:v>De acuerdo</c:v>
                  </c:pt>
                  <c:pt idx="29">
                    <c:v>Totalmente de acuerdo</c:v>
                  </c:pt>
                  <c:pt idx="30">
                    <c:v>Totalmente en desacuerdo</c:v>
                  </c:pt>
                  <c:pt idx="31">
                    <c:v>En desacuerdo</c:v>
                  </c:pt>
                  <c:pt idx="32">
                    <c:v>No estoy seguro</c:v>
                  </c:pt>
                  <c:pt idx="33">
                    <c:v>De acuerdo</c:v>
                  </c:pt>
                  <c:pt idx="34">
                    <c:v>Totalmente de acuerdo</c:v>
                  </c:pt>
                </c:lvl>
                <c:lvl>
                  <c:pt idx="0">
                    <c:v>Evaluación de las emociones personales (IEEEP)</c:v>
                  </c:pt>
                  <c:pt idx="5">
                    <c:v>Evaluación de las emociones en otros (IEEEO)</c:v>
                  </c:pt>
                  <c:pt idx="10">
                    <c:v>Uso de la emoción (IEUE)</c:v>
                  </c:pt>
                  <c:pt idx="15">
                    <c:v>Regulación de las emociones (IERE)</c:v>
                  </c:pt>
                  <c:pt idx="20">
                    <c:v>Compromiso afectivo (COCA)</c:v>
                  </c:pt>
                  <c:pt idx="25">
                    <c:v>Compromiso de continuidad (COCC)</c:v>
                  </c:pt>
                  <c:pt idx="30">
                    <c:v>Compromiso normativo (COCN)</c:v>
                  </c:pt>
                </c:lvl>
              </c:multiLvlStrCache>
            </c:multiLvlStrRef>
          </c:cat>
          <c:val>
            <c:numRef>
              <c:f>Hoja5!$D$2:$D$36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36</c:v>
                </c:pt>
                <c:pt idx="4">
                  <c:v>59</c:v>
                </c:pt>
                <c:pt idx="5">
                  <c:v>1</c:v>
                </c:pt>
                <c:pt idx="6">
                  <c:v>6</c:v>
                </c:pt>
                <c:pt idx="7">
                  <c:v>18</c:v>
                </c:pt>
                <c:pt idx="8">
                  <c:v>65</c:v>
                </c:pt>
                <c:pt idx="9">
                  <c:v>7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16</c:v>
                </c:pt>
                <c:pt idx="14">
                  <c:v>79</c:v>
                </c:pt>
                <c:pt idx="15">
                  <c:v>0</c:v>
                </c:pt>
                <c:pt idx="16">
                  <c:v>0</c:v>
                </c:pt>
                <c:pt idx="17">
                  <c:v>11</c:v>
                </c:pt>
                <c:pt idx="18">
                  <c:v>43</c:v>
                </c:pt>
                <c:pt idx="19">
                  <c:v>43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76</c:v>
                </c:pt>
                <c:pt idx="24">
                  <c:v>19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44</c:v>
                </c:pt>
                <c:pt idx="29">
                  <c:v>51</c:v>
                </c:pt>
                <c:pt idx="30">
                  <c:v>0</c:v>
                </c:pt>
                <c:pt idx="31">
                  <c:v>1</c:v>
                </c:pt>
                <c:pt idx="32">
                  <c:v>8</c:v>
                </c:pt>
                <c:pt idx="33">
                  <c:v>72</c:v>
                </c:pt>
                <c:pt idx="3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97-4951-AD28-AC8801EF4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9188991"/>
        <c:axId val="2022073503"/>
      </c:barChart>
      <c:catAx>
        <c:axId val="185918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022073503"/>
        <c:crosses val="autoZero"/>
        <c:auto val="1"/>
        <c:lblAlgn val="ctr"/>
        <c:lblOffset val="100"/>
        <c:noMultiLvlLbl val="0"/>
      </c:catAx>
      <c:valAx>
        <c:axId val="2022073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1859188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Hoja5!$D$1</c:f>
              <c:strCache>
                <c:ptCount val="1"/>
                <c:pt idx="0">
                  <c:v>Medianas A empresas</c:v>
                </c:pt>
              </c:strCache>
            </c:strRef>
          </c:tx>
          <c:spPr>
            <a:solidFill>
              <a:srgbClr val="CCFFC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Hoja5!$A$37:$B$53</c:f>
              <c:multiLvlStrCache>
                <c:ptCount val="17"/>
                <c:lvl>
                  <c:pt idx="0">
                    <c:v>Femenino</c:v>
                  </c:pt>
                  <c:pt idx="1">
                    <c:v>Masculino</c:v>
                  </c:pt>
                  <c:pt idx="2">
                    <c:v>21 a 26</c:v>
                  </c:pt>
                  <c:pt idx="3">
                    <c:v>27 a 32</c:v>
                  </c:pt>
                  <c:pt idx="4">
                    <c:v>33 a 38</c:v>
                  </c:pt>
                  <c:pt idx="5">
                    <c:v>39 a 44</c:v>
                  </c:pt>
                  <c:pt idx="6">
                    <c:v>45 a 50</c:v>
                  </c:pt>
                  <c:pt idx="7">
                    <c:v>51 o más</c:v>
                  </c:pt>
                  <c:pt idx="8">
                    <c:v>Soltero</c:v>
                  </c:pt>
                  <c:pt idx="9">
                    <c:v>Casado</c:v>
                  </c:pt>
                  <c:pt idx="10">
                    <c:v>1 a 3</c:v>
                  </c:pt>
                  <c:pt idx="11">
                    <c:v>4 a 6</c:v>
                  </c:pt>
                  <c:pt idx="12">
                    <c:v>7 a 9</c:v>
                  </c:pt>
                  <c:pt idx="13">
                    <c:v>10 o más</c:v>
                  </c:pt>
                  <c:pt idx="14">
                    <c:v>Directivo</c:v>
                  </c:pt>
                  <c:pt idx="15">
                    <c:v>Administrativo</c:v>
                  </c:pt>
                  <c:pt idx="16">
                    <c:v>Operativo</c:v>
                  </c:pt>
                </c:lvl>
                <c:lvl>
                  <c:pt idx="0">
                    <c:v>Género</c:v>
                  </c:pt>
                  <c:pt idx="2">
                    <c:v>Edad </c:v>
                  </c:pt>
                  <c:pt idx="8">
                    <c:v>Estado civil</c:v>
                  </c:pt>
                  <c:pt idx="10">
                    <c:v>Años de trabajo en la empresa</c:v>
                  </c:pt>
                  <c:pt idx="14">
                    <c:v>Cargo que ocupa actualmente</c:v>
                  </c:pt>
                </c:lvl>
              </c:multiLvlStrCache>
            </c:multiLvlStrRef>
          </c:cat>
          <c:val>
            <c:numRef>
              <c:f>Hoja5!$D$37:$D$53</c:f>
              <c:numCache>
                <c:formatCode>General</c:formatCode>
                <c:ptCount val="17"/>
                <c:pt idx="0">
                  <c:v>29</c:v>
                </c:pt>
                <c:pt idx="1">
                  <c:v>68</c:v>
                </c:pt>
                <c:pt idx="2">
                  <c:v>5</c:v>
                </c:pt>
                <c:pt idx="3">
                  <c:v>15</c:v>
                </c:pt>
                <c:pt idx="4">
                  <c:v>30</c:v>
                </c:pt>
                <c:pt idx="5">
                  <c:v>19</c:v>
                </c:pt>
                <c:pt idx="6">
                  <c:v>14</c:v>
                </c:pt>
                <c:pt idx="7">
                  <c:v>14</c:v>
                </c:pt>
                <c:pt idx="8">
                  <c:v>26</c:v>
                </c:pt>
                <c:pt idx="9">
                  <c:v>71</c:v>
                </c:pt>
                <c:pt idx="10">
                  <c:v>21</c:v>
                </c:pt>
                <c:pt idx="11">
                  <c:v>13</c:v>
                </c:pt>
                <c:pt idx="12">
                  <c:v>17</c:v>
                </c:pt>
                <c:pt idx="13">
                  <c:v>46</c:v>
                </c:pt>
                <c:pt idx="14">
                  <c:v>6</c:v>
                </c:pt>
                <c:pt idx="15">
                  <c:v>19</c:v>
                </c:pt>
                <c:pt idx="16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8-4877-8B6C-D5C273E37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9188991"/>
        <c:axId val="2022073503"/>
      </c:barChart>
      <c:catAx>
        <c:axId val="185918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022073503"/>
        <c:crosses val="autoZero"/>
        <c:auto val="1"/>
        <c:lblAlgn val="ctr"/>
        <c:lblOffset val="100"/>
        <c:noMultiLvlLbl val="0"/>
      </c:catAx>
      <c:valAx>
        <c:axId val="2022073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1859188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Hoja5!$E$1</c:f>
              <c:strCache>
                <c:ptCount val="1"/>
                <c:pt idx="0">
                  <c:v>Medianas B empresas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9A9-42BA-80DA-8193C210843F}"/>
              </c:ext>
            </c:extLst>
          </c:dPt>
          <c:dPt>
            <c:idx val="3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F9A9-42BA-80DA-8193C210843F}"/>
              </c:ext>
            </c:extLst>
          </c:dPt>
          <c:dPt>
            <c:idx val="4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A9-42BA-80DA-8193C210843F}"/>
              </c:ext>
            </c:extLst>
          </c:dPt>
          <c:dPt>
            <c:idx val="7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A9-42BA-80DA-8193C210843F}"/>
              </c:ext>
            </c:extLst>
          </c:dPt>
          <c:dPt>
            <c:idx val="8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A9-42BA-80DA-8193C210843F}"/>
              </c:ext>
            </c:extLst>
          </c:dPt>
          <c:dPt>
            <c:idx val="9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9A9-42BA-80DA-8193C210843F}"/>
              </c:ext>
            </c:extLst>
          </c:dPt>
          <c:dPt>
            <c:idx val="12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9A9-42BA-80DA-8193C210843F}"/>
              </c:ext>
            </c:extLst>
          </c:dPt>
          <c:dPt>
            <c:idx val="13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9A9-42BA-80DA-8193C210843F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9A9-42BA-80DA-8193C210843F}"/>
              </c:ext>
            </c:extLst>
          </c:dPt>
          <c:dPt>
            <c:idx val="17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A9-42BA-80DA-8193C210843F}"/>
              </c:ext>
            </c:extLst>
          </c:dPt>
          <c:dPt>
            <c:idx val="18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F9A9-42BA-80DA-8193C210843F}"/>
              </c:ext>
            </c:extLst>
          </c:dPt>
          <c:dPt>
            <c:idx val="19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F9A9-42BA-80DA-8193C210843F}"/>
              </c:ext>
            </c:extLst>
          </c:dPt>
          <c:dPt>
            <c:idx val="22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9A9-42BA-80DA-8193C210843F}"/>
              </c:ext>
            </c:extLst>
          </c:dPt>
          <c:dPt>
            <c:idx val="23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9A9-42BA-80DA-8193C210843F}"/>
              </c:ext>
            </c:extLst>
          </c:dPt>
          <c:dPt>
            <c:idx val="24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9A9-42BA-80DA-8193C210843F}"/>
              </c:ext>
            </c:extLst>
          </c:dPt>
          <c:dPt>
            <c:idx val="27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A9-42BA-80DA-8193C210843F}"/>
              </c:ext>
            </c:extLst>
          </c:dPt>
          <c:dPt>
            <c:idx val="28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F9A9-42BA-80DA-8193C210843F}"/>
              </c:ext>
            </c:extLst>
          </c:dPt>
          <c:dPt>
            <c:idx val="29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9A9-42BA-80DA-8193C210843F}"/>
              </c:ext>
            </c:extLst>
          </c:dPt>
          <c:dPt>
            <c:idx val="32"/>
            <c:invertIfNegative val="0"/>
            <c:bubble3D val="0"/>
            <c:spPr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9A9-42BA-80DA-8193C210843F}"/>
              </c:ext>
            </c:extLst>
          </c:dPt>
          <c:dPt>
            <c:idx val="33"/>
            <c:invertIfNegative val="0"/>
            <c:bubble3D val="0"/>
            <c:spPr>
              <a:solidFill>
                <a:srgbClr val="CCFF9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9A9-42BA-80DA-8193C210843F}"/>
              </c:ext>
            </c:extLst>
          </c:dPt>
          <c:dPt>
            <c:idx val="34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9A9-42BA-80DA-8193C210843F}"/>
              </c:ext>
            </c:extLst>
          </c:dPt>
          <c:cat>
            <c:multiLvlStrRef>
              <c:f>Hoja5!$A$2:$B$36</c:f>
              <c:multiLvlStrCache>
                <c:ptCount val="35"/>
                <c:lvl>
                  <c:pt idx="0">
                    <c:v>Totalmente en desacuerdo</c:v>
                  </c:pt>
                  <c:pt idx="1">
                    <c:v>En desacuerdo</c:v>
                  </c:pt>
                  <c:pt idx="2">
                    <c:v>No estoy seguro</c:v>
                  </c:pt>
                  <c:pt idx="3">
                    <c:v>De acuerdo</c:v>
                  </c:pt>
                  <c:pt idx="4">
                    <c:v>Totalmente de acuerdo</c:v>
                  </c:pt>
                  <c:pt idx="5">
                    <c:v>Totalmente en desacuerdo</c:v>
                  </c:pt>
                  <c:pt idx="6">
                    <c:v>En desacuerdo</c:v>
                  </c:pt>
                  <c:pt idx="7">
                    <c:v>No estoy seguro</c:v>
                  </c:pt>
                  <c:pt idx="8">
                    <c:v>De acuerdo</c:v>
                  </c:pt>
                  <c:pt idx="9">
                    <c:v>Totalmente de acuerdo</c:v>
                  </c:pt>
                  <c:pt idx="10">
                    <c:v>Totalmente en desacuerdo</c:v>
                  </c:pt>
                  <c:pt idx="11">
                    <c:v>En desacuerdo</c:v>
                  </c:pt>
                  <c:pt idx="12">
                    <c:v>No estoy seguro</c:v>
                  </c:pt>
                  <c:pt idx="13">
                    <c:v>De acuerdo</c:v>
                  </c:pt>
                  <c:pt idx="14">
                    <c:v>Totalmente de acuerdo</c:v>
                  </c:pt>
                  <c:pt idx="15">
                    <c:v>Totalmente en desacuerdo</c:v>
                  </c:pt>
                  <c:pt idx="16">
                    <c:v>En desacuerdo</c:v>
                  </c:pt>
                  <c:pt idx="17">
                    <c:v>No estoy seguro</c:v>
                  </c:pt>
                  <c:pt idx="18">
                    <c:v>De acuerdo</c:v>
                  </c:pt>
                  <c:pt idx="19">
                    <c:v>Totalmente de acuerdo</c:v>
                  </c:pt>
                  <c:pt idx="20">
                    <c:v>Totalmente en desacuerdo</c:v>
                  </c:pt>
                  <c:pt idx="21">
                    <c:v>En desacuerdo</c:v>
                  </c:pt>
                  <c:pt idx="22">
                    <c:v>No estoy seguro</c:v>
                  </c:pt>
                  <c:pt idx="23">
                    <c:v>De acuerdo</c:v>
                  </c:pt>
                  <c:pt idx="24">
                    <c:v>Totalmente de acuerdo</c:v>
                  </c:pt>
                  <c:pt idx="25">
                    <c:v>Totalmente en desacuerdo</c:v>
                  </c:pt>
                  <c:pt idx="26">
                    <c:v>En desacuerdo</c:v>
                  </c:pt>
                  <c:pt idx="27">
                    <c:v>No estoy seguro</c:v>
                  </c:pt>
                  <c:pt idx="28">
                    <c:v>De acuerdo</c:v>
                  </c:pt>
                  <c:pt idx="29">
                    <c:v>Totalmente de acuerdo</c:v>
                  </c:pt>
                  <c:pt idx="30">
                    <c:v>Totalmente en desacuerdo</c:v>
                  </c:pt>
                  <c:pt idx="31">
                    <c:v>En desacuerdo</c:v>
                  </c:pt>
                  <c:pt idx="32">
                    <c:v>No estoy seguro</c:v>
                  </c:pt>
                  <c:pt idx="33">
                    <c:v>De acuerdo</c:v>
                  </c:pt>
                  <c:pt idx="34">
                    <c:v>Totalmente de acuerdo</c:v>
                  </c:pt>
                </c:lvl>
                <c:lvl>
                  <c:pt idx="0">
                    <c:v>Evaluación de las emociones personales (IEEEP)</c:v>
                  </c:pt>
                  <c:pt idx="5">
                    <c:v>Evaluación de las emociones en otros (IEEEO)</c:v>
                  </c:pt>
                  <c:pt idx="10">
                    <c:v>Uso de la emoción (IEUE)</c:v>
                  </c:pt>
                  <c:pt idx="15">
                    <c:v>Regulación de las emociones (IERE)</c:v>
                  </c:pt>
                  <c:pt idx="20">
                    <c:v>Compromiso afectivo (COCA)</c:v>
                  </c:pt>
                  <c:pt idx="25">
                    <c:v>Compromiso de continuidad (COCC)</c:v>
                  </c:pt>
                  <c:pt idx="30">
                    <c:v>Compromiso normativo (COCN)</c:v>
                  </c:pt>
                </c:lvl>
              </c:multiLvlStrCache>
            </c:multiLvlStrRef>
          </c:cat>
          <c:val>
            <c:numRef>
              <c:f>Hoja5!$E$2:$E$36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35</c:v>
                </c:pt>
                <c:pt idx="4">
                  <c:v>47</c:v>
                </c:pt>
                <c:pt idx="5">
                  <c:v>0</c:v>
                </c:pt>
                <c:pt idx="6">
                  <c:v>8</c:v>
                </c:pt>
                <c:pt idx="7">
                  <c:v>16</c:v>
                </c:pt>
                <c:pt idx="8">
                  <c:v>49</c:v>
                </c:pt>
                <c:pt idx="9">
                  <c:v>13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13</c:v>
                </c:pt>
                <c:pt idx="14">
                  <c:v>72</c:v>
                </c:pt>
                <c:pt idx="15">
                  <c:v>0</c:v>
                </c:pt>
                <c:pt idx="16">
                  <c:v>0</c:v>
                </c:pt>
                <c:pt idx="17">
                  <c:v>12</c:v>
                </c:pt>
                <c:pt idx="18">
                  <c:v>40</c:v>
                </c:pt>
                <c:pt idx="19">
                  <c:v>34</c:v>
                </c:pt>
                <c:pt idx="20">
                  <c:v>0</c:v>
                </c:pt>
                <c:pt idx="21">
                  <c:v>1</c:v>
                </c:pt>
                <c:pt idx="22">
                  <c:v>7</c:v>
                </c:pt>
                <c:pt idx="23">
                  <c:v>55</c:v>
                </c:pt>
                <c:pt idx="24">
                  <c:v>23</c:v>
                </c:pt>
                <c:pt idx="25">
                  <c:v>0</c:v>
                </c:pt>
                <c:pt idx="26">
                  <c:v>1</c:v>
                </c:pt>
                <c:pt idx="27">
                  <c:v>41</c:v>
                </c:pt>
                <c:pt idx="28">
                  <c:v>35</c:v>
                </c:pt>
                <c:pt idx="29">
                  <c:v>9</c:v>
                </c:pt>
                <c:pt idx="30">
                  <c:v>0</c:v>
                </c:pt>
                <c:pt idx="31">
                  <c:v>3</c:v>
                </c:pt>
                <c:pt idx="32">
                  <c:v>12</c:v>
                </c:pt>
                <c:pt idx="33">
                  <c:v>50</c:v>
                </c:pt>
                <c:pt idx="3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9-42BA-80DA-8193C21084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7099807"/>
        <c:axId val="2022071423"/>
      </c:barChart>
      <c:catAx>
        <c:axId val="202709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022071423"/>
        <c:crosses val="autoZero"/>
        <c:auto val="1"/>
        <c:lblAlgn val="ctr"/>
        <c:lblOffset val="100"/>
        <c:noMultiLvlLbl val="0"/>
      </c:catAx>
      <c:valAx>
        <c:axId val="2022071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027099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Hoja5!$E$1</c:f>
              <c:strCache>
                <c:ptCount val="1"/>
                <c:pt idx="0">
                  <c:v>Medianas B empresas</c:v>
                </c:pt>
              </c:strCache>
            </c:strRef>
          </c:tx>
          <c:spPr>
            <a:solidFill>
              <a:srgbClr val="CCFFC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Hoja5!$A$37:$B$53</c:f>
              <c:multiLvlStrCache>
                <c:ptCount val="17"/>
                <c:lvl>
                  <c:pt idx="0">
                    <c:v>Femenino</c:v>
                  </c:pt>
                  <c:pt idx="1">
                    <c:v>Masculino</c:v>
                  </c:pt>
                  <c:pt idx="2">
                    <c:v>21 a 26</c:v>
                  </c:pt>
                  <c:pt idx="3">
                    <c:v>27 a 32</c:v>
                  </c:pt>
                  <c:pt idx="4">
                    <c:v>33 a 38</c:v>
                  </c:pt>
                  <c:pt idx="5">
                    <c:v>39 a 44</c:v>
                  </c:pt>
                  <c:pt idx="6">
                    <c:v>45 a 50</c:v>
                  </c:pt>
                  <c:pt idx="7">
                    <c:v>51 o más</c:v>
                  </c:pt>
                  <c:pt idx="8">
                    <c:v>Soltero</c:v>
                  </c:pt>
                  <c:pt idx="9">
                    <c:v>Casado</c:v>
                  </c:pt>
                  <c:pt idx="10">
                    <c:v>1 a 3</c:v>
                  </c:pt>
                  <c:pt idx="11">
                    <c:v>4 a 6</c:v>
                  </c:pt>
                  <c:pt idx="12">
                    <c:v>7 a 9</c:v>
                  </c:pt>
                  <c:pt idx="13">
                    <c:v>10 o más</c:v>
                  </c:pt>
                  <c:pt idx="14">
                    <c:v>Directivo</c:v>
                  </c:pt>
                  <c:pt idx="15">
                    <c:v>Administrativo</c:v>
                  </c:pt>
                  <c:pt idx="16">
                    <c:v>Operativo</c:v>
                  </c:pt>
                </c:lvl>
                <c:lvl>
                  <c:pt idx="0">
                    <c:v>Género</c:v>
                  </c:pt>
                  <c:pt idx="2">
                    <c:v>Edad </c:v>
                  </c:pt>
                  <c:pt idx="8">
                    <c:v>Estado civil</c:v>
                  </c:pt>
                  <c:pt idx="10">
                    <c:v>Años de trabajo en la empresa</c:v>
                  </c:pt>
                  <c:pt idx="14">
                    <c:v>Cargo que ocupa actualmente</c:v>
                  </c:pt>
                </c:lvl>
              </c:multiLvlStrCache>
            </c:multiLvlStrRef>
          </c:cat>
          <c:val>
            <c:numRef>
              <c:f>Hoja5!$E$37:$E$53</c:f>
              <c:numCache>
                <c:formatCode>General</c:formatCode>
                <c:ptCount val="17"/>
                <c:pt idx="0">
                  <c:v>32</c:v>
                </c:pt>
                <c:pt idx="1">
                  <c:v>54</c:v>
                </c:pt>
                <c:pt idx="2">
                  <c:v>3</c:v>
                </c:pt>
                <c:pt idx="3">
                  <c:v>17</c:v>
                </c:pt>
                <c:pt idx="4">
                  <c:v>27</c:v>
                </c:pt>
                <c:pt idx="5">
                  <c:v>20</c:v>
                </c:pt>
                <c:pt idx="6">
                  <c:v>10</c:v>
                </c:pt>
                <c:pt idx="7">
                  <c:v>9</c:v>
                </c:pt>
                <c:pt idx="8">
                  <c:v>37</c:v>
                </c:pt>
                <c:pt idx="9">
                  <c:v>49</c:v>
                </c:pt>
                <c:pt idx="10">
                  <c:v>28</c:v>
                </c:pt>
                <c:pt idx="11">
                  <c:v>22</c:v>
                </c:pt>
                <c:pt idx="12">
                  <c:v>18</c:v>
                </c:pt>
                <c:pt idx="13">
                  <c:v>16</c:v>
                </c:pt>
                <c:pt idx="14">
                  <c:v>4</c:v>
                </c:pt>
                <c:pt idx="15">
                  <c:v>26</c:v>
                </c:pt>
                <c:pt idx="16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75-4DE5-B33B-89044C8C3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7099807"/>
        <c:axId val="2022071423"/>
      </c:barChart>
      <c:catAx>
        <c:axId val="202709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022071423"/>
        <c:crosses val="autoZero"/>
        <c:auto val="1"/>
        <c:lblAlgn val="ctr"/>
        <c:lblOffset val="100"/>
        <c:noMultiLvlLbl val="0"/>
      </c:catAx>
      <c:valAx>
        <c:axId val="2022071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EC"/>
          </a:p>
        </c:txPr>
        <c:crossAx val="2027099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37471-EB6F-4B74-B6C9-D93EA7E65152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C40FFD6E-5A8E-4533-B41F-EF5143265B99}">
      <dgm:prSet phldrT="[Texto]"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Sector manufacturero</a:t>
          </a:r>
        </a:p>
      </dgm:t>
    </dgm:pt>
    <dgm:pt modelId="{9F53728D-97B7-40DE-8329-446165F1AA4F}" type="parTrans" cxnId="{FBA93C01-7C8A-41C2-8BB1-86609A85714A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4A1990-4280-496A-AA44-550F5E7D4C77}" type="sibTrans" cxnId="{FBA93C01-7C8A-41C2-8BB1-86609A85714A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869384-C28B-4257-B4DC-42634B98DE00}">
      <dgm:prSet phldrT="[Texto]"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Pymes </a:t>
          </a:r>
        </a:p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CIIU C1410</a:t>
          </a:r>
        </a:p>
      </dgm:t>
    </dgm:pt>
    <dgm:pt modelId="{5B59707F-F14E-45DB-AF87-05D4696355A8}" type="parTrans" cxnId="{2CCF4778-19B0-40A6-8D58-A4C83C1F3685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0FE6DA-30BA-4CA2-9EEE-9ECB7E282BB3}" type="sibTrans" cxnId="{2CCF4778-19B0-40A6-8D58-A4C83C1F3685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815A5D-A8FC-412C-BAFE-DFB18518C526}">
      <dgm:prSet phldrT="[Texto]"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Revisión de a literatura</a:t>
          </a:r>
        </a:p>
      </dgm:t>
    </dgm:pt>
    <dgm:pt modelId="{AF8B38CD-0999-4748-B029-B4D4DE35003B}" type="parTrans" cxnId="{703735A1-703D-4B4B-8A92-430A0DD89DEB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2111A4-26E8-42BC-ACFD-8EB5EAC6D4C4}" type="sibTrans" cxnId="{703735A1-703D-4B4B-8A92-430A0DD89DEB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28498A-967D-4F8D-BD80-08884B5C113E}">
      <dgm:prSet phldrT="[Texto]"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Inteligencia emocional </a:t>
          </a:r>
        </a:p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Compromiso organizacional</a:t>
          </a:r>
        </a:p>
      </dgm:t>
    </dgm:pt>
    <dgm:pt modelId="{D64DFF1E-06D8-4FFD-907F-FB81C28337DB}" type="parTrans" cxnId="{5450EA74-EA6E-4264-B2D7-FA225B38021A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0CD3F-D426-4A61-94E0-B1D14150E1AE}" type="sibTrans" cxnId="{5450EA74-EA6E-4264-B2D7-FA225B38021A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09EEDA-87C3-41EA-BAA7-D4DEB29B71F5}">
      <dgm:prSet phldrT="[Texto]" custT="1"/>
      <dgm:spPr/>
      <dgm:t>
        <a:bodyPr/>
        <a:lstStyle/>
        <a:p>
          <a:r>
            <a:rPr lang="es-EC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La relación entre las variables IE y CO es percibida como un facilitador para identificar creencias y emociones en otros. </a:t>
          </a:r>
        </a:p>
      </dgm:t>
    </dgm:pt>
    <dgm:pt modelId="{C3CC6ADD-8698-4A7A-A025-A49978186896}" type="parTrans" cxnId="{7CD057C0-284A-4265-847F-51A3DF06D70A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77622-0C80-4E4A-B0A8-8684CE5A1F7E}" type="sibTrans" cxnId="{7CD057C0-284A-4265-847F-51A3DF06D70A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F724E2-00DC-450B-9EB5-EEC5D49E7392}" type="pres">
      <dgm:prSet presAssocID="{EA337471-EB6F-4B74-B6C9-D93EA7E65152}" presName="cycle" presStyleCnt="0">
        <dgm:presLayoutVars>
          <dgm:dir/>
          <dgm:resizeHandles val="exact"/>
        </dgm:presLayoutVars>
      </dgm:prSet>
      <dgm:spPr/>
    </dgm:pt>
    <dgm:pt modelId="{4BD79B6F-5B16-43D9-ADC1-CAA5944E351F}" type="pres">
      <dgm:prSet presAssocID="{C40FFD6E-5A8E-4533-B41F-EF5143265B99}" presName="node" presStyleLbl="node1" presStyleIdx="0" presStyleCnt="5" custScaleX="99882">
        <dgm:presLayoutVars>
          <dgm:bulletEnabled val="1"/>
        </dgm:presLayoutVars>
      </dgm:prSet>
      <dgm:spPr/>
    </dgm:pt>
    <dgm:pt modelId="{E418CE1E-0C37-4212-A92B-63BA48907724}" type="pres">
      <dgm:prSet presAssocID="{C40FFD6E-5A8E-4533-B41F-EF5143265B99}" presName="spNode" presStyleCnt="0"/>
      <dgm:spPr/>
    </dgm:pt>
    <dgm:pt modelId="{38044843-9F64-4469-AC43-23225027CAB2}" type="pres">
      <dgm:prSet presAssocID="{314A1990-4280-496A-AA44-550F5E7D4C77}" presName="sibTrans" presStyleLbl="sibTrans1D1" presStyleIdx="0" presStyleCnt="5"/>
      <dgm:spPr/>
    </dgm:pt>
    <dgm:pt modelId="{EAEB73C7-0DCE-4D4B-A512-AABE844424DD}" type="pres">
      <dgm:prSet presAssocID="{30869384-C28B-4257-B4DC-42634B98DE00}" presName="node" presStyleLbl="node1" presStyleIdx="1" presStyleCnt="5" custScaleX="99882">
        <dgm:presLayoutVars>
          <dgm:bulletEnabled val="1"/>
        </dgm:presLayoutVars>
      </dgm:prSet>
      <dgm:spPr/>
    </dgm:pt>
    <dgm:pt modelId="{4BE3B80A-0591-461D-B1BE-7AF29A3F3AD9}" type="pres">
      <dgm:prSet presAssocID="{30869384-C28B-4257-B4DC-42634B98DE00}" presName="spNode" presStyleCnt="0"/>
      <dgm:spPr/>
    </dgm:pt>
    <dgm:pt modelId="{F2E8C21B-B58E-4F15-A471-74F42BB24A71}" type="pres">
      <dgm:prSet presAssocID="{740FE6DA-30BA-4CA2-9EEE-9ECB7E282BB3}" presName="sibTrans" presStyleLbl="sibTrans1D1" presStyleIdx="1" presStyleCnt="5"/>
      <dgm:spPr/>
    </dgm:pt>
    <dgm:pt modelId="{12689486-F5C2-4B05-AF43-41960FE4E56A}" type="pres">
      <dgm:prSet presAssocID="{94815A5D-A8FC-412C-BAFE-DFB18518C526}" presName="node" presStyleLbl="node1" presStyleIdx="2" presStyleCnt="5" custScaleX="99882">
        <dgm:presLayoutVars>
          <dgm:bulletEnabled val="1"/>
        </dgm:presLayoutVars>
      </dgm:prSet>
      <dgm:spPr/>
    </dgm:pt>
    <dgm:pt modelId="{C527BD17-C550-4535-BAD2-9C24F15B66D9}" type="pres">
      <dgm:prSet presAssocID="{94815A5D-A8FC-412C-BAFE-DFB18518C526}" presName="spNode" presStyleCnt="0"/>
      <dgm:spPr/>
    </dgm:pt>
    <dgm:pt modelId="{B5D23120-58DD-4A46-A269-D04F9DC9B5E5}" type="pres">
      <dgm:prSet presAssocID="{072111A4-26E8-42BC-ACFD-8EB5EAC6D4C4}" presName="sibTrans" presStyleLbl="sibTrans1D1" presStyleIdx="2" presStyleCnt="5"/>
      <dgm:spPr/>
    </dgm:pt>
    <dgm:pt modelId="{C75AC343-7ECB-4E14-A3B4-5C8A4C0BC91B}" type="pres">
      <dgm:prSet presAssocID="{1228498A-967D-4F8D-BD80-08884B5C113E}" presName="node" presStyleLbl="node1" presStyleIdx="3" presStyleCnt="5" custScaleX="99882">
        <dgm:presLayoutVars>
          <dgm:bulletEnabled val="1"/>
        </dgm:presLayoutVars>
      </dgm:prSet>
      <dgm:spPr/>
    </dgm:pt>
    <dgm:pt modelId="{9E9886A4-8252-456C-BEE7-C3E156F50C29}" type="pres">
      <dgm:prSet presAssocID="{1228498A-967D-4F8D-BD80-08884B5C113E}" presName="spNode" presStyleCnt="0"/>
      <dgm:spPr/>
    </dgm:pt>
    <dgm:pt modelId="{0929B326-4F81-4AAD-83E5-9217EF9C1E45}" type="pres">
      <dgm:prSet presAssocID="{6D70CD3F-D426-4A61-94E0-B1D14150E1AE}" presName="sibTrans" presStyleLbl="sibTrans1D1" presStyleIdx="3" presStyleCnt="5"/>
      <dgm:spPr/>
    </dgm:pt>
    <dgm:pt modelId="{B8CCDA29-4320-41B0-B7D2-127C4D6EFE91}" type="pres">
      <dgm:prSet presAssocID="{2E09EEDA-87C3-41EA-BAA7-D4DEB29B71F5}" presName="node" presStyleLbl="node1" presStyleIdx="4" presStyleCnt="5" custScaleX="99882">
        <dgm:presLayoutVars>
          <dgm:bulletEnabled val="1"/>
        </dgm:presLayoutVars>
      </dgm:prSet>
      <dgm:spPr/>
    </dgm:pt>
    <dgm:pt modelId="{FFC9DA47-B189-4ACE-B290-8A12106B53A5}" type="pres">
      <dgm:prSet presAssocID="{2E09EEDA-87C3-41EA-BAA7-D4DEB29B71F5}" presName="spNode" presStyleCnt="0"/>
      <dgm:spPr/>
    </dgm:pt>
    <dgm:pt modelId="{B10262B5-9935-467C-BEE5-CAE715353CF9}" type="pres">
      <dgm:prSet presAssocID="{67777622-0C80-4E4A-B0A8-8684CE5A1F7E}" presName="sibTrans" presStyleLbl="sibTrans1D1" presStyleIdx="4" presStyleCnt="5"/>
      <dgm:spPr/>
    </dgm:pt>
  </dgm:ptLst>
  <dgm:cxnLst>
    <dgm:cxn modelId="{FBA93C01-7C8A-41C2-8BB1-86609A85714A}" srcId="{EA337471-EB6F-4B74-B6C9-D93EA7E65152}" destId="{C40FFD6E-5A8E-4533-B41F-EF5143265B99}" srcOrd="0" destOrd="0" parTransId="{9F53728D-97B7-40DE-8329-446165F1AA4F}" sibTransId="{314A1990-4280-496A-AA44-550F5E7D4C77}"/>
    <dgm:cxn modelId="{6F7DBC3B-979A-40E2-A9CC-F78DFB7B6038}" type="presOf" srcId="{6D70CD3F-D426-4A61-94E0-B1D14150E1AE}" destId="{0929B326-4F81-4AAD-83E5-9217EF9C1E45}" srcOrd="0" destOrd="0" presId="urn:microsoft.com/office/officeart/2005/8/layout/cycle6"/>
    <dgm:cxn modelId="{6169296D-917C-4F62-BFD8-ABF8D5EEAD85}" type="presOf" srcId="{30869384-C28B-4257-B4DC-42634B98DE00}" destId="{EAEB73C7-0DCE-4D4B-A512-AABE844424DD}" srcOrd="0" destOrd="0" presId="urn:microsoft.com/office/officeart/2005/8/layout/cycle6"/>
    <dgm:cxn modelId="{27D25771-EA26-4352-B7A5-DF7959A94852}" type="presOf" srcId="{1228498A-967D-4F8D-BD80-08884B5C113E}" destId="{C75AC343-7ECB-4E14-A3B4-5C8A4C0BC91B}" srcOrd="0" destOrd="0" presId="urn:microsoft.com/office/officeart/2005/8/layout/cycle6"/>
    <dgm:cxn modelId="{5450EA74-EA6E-4264-B2D7-FA225B38021A}" srcId="{EA337471-EB6F-4B74-B6C9-D93EA7E65152}" destId="{1228498A-967D-4F8D-BD80-08884B5C113E}" srcOrd="3" destOrd="0" parTransId="{D64DFF1E-06D8-4FFD-907F-FB81C28337DB}" sibTransId="{6D70CD3F-D426-4A61-94E0-B1D14150E1AE}"/>
    <dgm:cxn modelId="{E4A68557-2D70-4FFA-8190-C758FAD60688}" type="presOf" srcId="{94815A5D-A8FC-412C-BAFE-DFB18518C526}" destId="{12689486-F5C2-4B05-AF43-41960FE4E56A}" srcOrd="0" destOrd="0" presId="urn:microsoft.com/office/officeart/2005/8/layout/cycle6"/>
    <dgm:cxn modelId="{2CCF4778-19B0-40A6-8D58-A4C83C1F3685}" srcId="{EA337471-EB6F-4B74-B6C9-D93EA7E65152}" destId="{30869384-C28B-4257-B4DC-42634B98DE00}" srcOrd="1" destOrd="0" parTransId="{5B59707F-F14E-45DB-AF87-05D4696355A8}" sibTransId="{740FE6DA-30BA-4CA2-9EEE-9ECB7E282BB3}"/>
    <dgm:cxn modelId="{C631DE91-2FFD-4284-9C34-70071023BF39}" type="presOf" srcId="{C40FFD6E-5A8E-4533-B41F-EF5143265B99}" destId="{4BD79B6F-5B16-43D9-ADC1-CAA5944E351F}" srcOrd="0" destOrd="0" presId="urn:microsoft.com/office/officeart/2005/8/layout/cycle6"/>
    <dgm:cxn modelId="{3998E79A-8B62-4944-BC36-FD817061CF04}" type="presOf" srcId="{740FE6DA-30BA-4CA2-9EEE-9ECB7E282BB3}" destId="{F2E8C21B-B58E-4F15-A471-74F42BB24A71}" srcOrd="0" destOrd="0" presId="urn:microsoft.com/office/officeart/2005/8/layout/cycle6"/>
    <dgm:cxn modelId="{9A00AC9C-288D-4B5E-9FDE-E0242D93A096}" type="presOf" srcId="{314A1990-4280-496A-AA44-550F5E7D4C77}" destId="{38044843-9F64-4469-AC43-23225027CAB2}" srcOrd="0" destOrd="0" presId="urn:microsoft.com/office/officeart/2005/8/layout/cycle6"/>
    <dgm:cxn modelId="{703735A1-703D-4B4B-8A92-430A0DD89DEB}" srcId="{EA337471-EB6F-4B74-B6C9-D93EA7E65152}" destId="{94815A5D-A8FC-412C-BAFE-DFB18518C526}" srcOrd="2" destOrd="0" parTransId="{AF8B38CD-0999-4748-B029-B4D4DE35003B}" sibTransId="{072111A4-26E8-42BC-ACFD-8EB5EAC6D4C4}"/>
    <dgm:cxn modelId="{0660F0BB-4169-41AB-9055-F422DE2A5A56}" type="presOf" srcId="{2E09EEDA-87C3-41EA-BAA7-D4DEB29B71F5}" destId="{B8CCDA29-4320-41B0-B7D2-127C4D6EFE91}" srcOrd="0" destOrd="0" presId="urn:microsoft.com/office/officeart/2005/8/layout/cycle6"/>
    <dgm:cxn modelId="{7CD057C0-284A-4265-847F-51A3DF06D70A}" srcId="{EA337471-EB6F-4B74-B6C9-D93EA7E65152}" destId="{2E09EEDA-87C3-41EA-BAA7-D4DEB29B71F5}" srcOrd="4" destOrd="0" parTransId="{C3CC6ADD-8698-4A7A-A025-A49978186896}" sibTransId="{67777622-0C80-4E4A-B0A8-8684CE5A1F7E}"/>
    <dgm:cxn modelId="{87F26FCE-368F-4F93-826F-881748173E49}" type="presOf" srcId="{072111A4-26E8-42BC-ACFD-8EB5EAC6D4C4}" destId="{B5D23120-58DD-4A46-A269-D04F9DC9B5E5}" srcOrd="0" destOrd="0" presId="urn:microsoft.com/office/officeart/2005/8/layout/cycle6"/>
    <dgm:cxn modelId="{2AB5DFD4-609C-4E7D-9EC6-6B185CF276F5}" type="presOf" srcId="{67777622-0C80-4E4A-B0A8-8684CE5A1F7E}" destId="{B10262B5-9935-467C-BEE5-CAE715353CF9}" srcOrd="0" destOrd="0" presId="urn:microsoft.com/office/officeart/2005/8/layout/cycle6"/>
    <dgm:cxn modelId="{B47071FE-7A86-4B5F-9A09-5BA558BD2A07}" type="presOf" srcId="{EA337471-EB6F-4B74-B6C9-D93EA7E65152}" destId="{F6F724E2-00DC-450B-9EB5-EEC5D49E7392}" srcOrd="0" destOrd="0" presId="urn:microsoft.com/office/officeart/2005/8/layout/cycle6"/>
    <dgm:cxn modelId="{C99C9F8B-84A1-4878-936A-ABE17FC02FB6}" type="presParOf" srcId="{F6F724E2-00DC-450B-9EB5-EEC5D49E7392}" destId="{4BD79B6F-5B16-43D9-ADC1-CAA5944E351F}" srcOrd="0" destOrd="0" presId="urn:microsoft.com/office/officeart/2005/8/layout/cycle6"/>
    <dgm:cxn modelId="{DBD3E645-FC93-4506-A7CD-264D174D1F06}" type="presParOf" srcId="{F6F724E2-00DC-450B-9EB5-EEC5D49E7392}" destId="{E418CE1E-0C37-4212-A92B-63BA48907724}" srcOrd="1" destOrd="0" presId="urn:microsoft.com/office/officeart/2005/8/layout/cycle6"/>
    <dgm:cxn modelId="{2CEF581E-7F9C-4B39-8D40-224375266531}" type="presParOf" srcId="{F6F724E2-00DC-450B-9EB5-EEC5D49E7392}" destId="{38044843-9F64-4469-AC43-23225027CAB2}" srcOrd="2" destOrd="0" presId="urn:microsoft.com/office/officeart/2005/8/layout/cycle6"/>
    <dgm:cxn modelId="{444D114A-0A2C-4347-B27A-BD061116A9C6}" type="presParOf" srcId="{F6F724E2-00DC-450B-9EB5-EEC5D49E7392}" destId="{EAEB73C7-0DCE-4D4B-A512-AABE844424DD}" srcOrd="3" destOrd="0" presId="urn:microsoft.com/office/officeart/2005/8/layout/cycle6"/>
    <dgm:cxn modelId="{DBDFE58C-7FE2-4902-8113-4745E04890A2}" type="presParOf" srcId="{F6F724E2-00DC-450B-9EB5-EEC5D49E7392}" destId="{4BE3B80A-0591-461D-B1BE-7AF29A3F3AD9}" srcOrd="4" destOrd="0" presId="urn:microsoft.com/office/officeart/2005/8/layout/cycle6"/>
    <dgm:cxn modelId="{1ECF9BE1-961C-4E64-9F73-56854B6EC010}" type="presParOf" srcId="{F6F724E2-00DC-450B-9EB5-EEC5D49E7392}" destId="{F2E8C21B-B58E-4F15-A471-74F42BB24A71}" srcOrd="5" destOrd="0" presId="urn:microsoft.com/office/officeart/2005/8/layout/cycle6"/>
    <dgm:cxn modelId="{C656E9C6-FA0B-4C52-AD0E-901AFB7C7911}" type="presParOf" srcId="{F6F724E2-00DC-450B-9EB5-EEC5D49E7392}" destId="{12689486-F5C2-4B05-AF43-41960FE4E56A}" srcOrd="6" destOrd="0" presId="urn:microsoft.com/office/officeart/2005/8/layout/cycle6"/>
    <dgm:cxn modelId="{F69E6E7D-FDFB-4DFD-B2F0-B5DDF6A3C580}" type="presParOf" srcId="{F6F724E2-00DC-450B-9EB5-EEC5D49E7392}" destId="{C527BD17-C550-4535-BAD2-9C24F15B66D9}" srcOrd="7" destOrd="0" presId="urn:microsoft.com/office/officeart/2005/8/layout/cycle6"/>
    <dgm:cxn modelId="{0D0654AE-0633-40D9-B11C-893F9F7AF8E8}" type="presParOf" srcId="{F6F724E2-00DC-450B-9EB5-EEC5D49E7392}" destId="{B5D23120-58DD-4A46-A269-D04F9DC9B5E5}" srcOrd="8" destOrd="0" presId="urn:microsoft.com/office/officeart/2005/8/layout/cycle6"/>
    <dgm:cxn modelId="{5F4AC321-8EAA-43CB-BA7F-BA4D8B10D957}" type="presParOf" srcId="{F6F724E2-00DC-450B-9EB5-EEC5D49E7392}" destId="{C75AC343-7ECB-4E14-A3B4-5C8A4C0BC91B}" srcOrd="9" destOrd="0" presId="urn:microsoft.com/office/officeart/2005/8/layout/cycle6"/>
    <dgm:cxn modelId="{5ED2DA97-95CF-4384-83CB-731AC4B935E9}" type="presParOf" srcId="{F6F724E2-00DC-450B-9EB5-EEC5D49E7392}" destId="{9E9886A4-8252-456C-BEE7-C3E156F50C29}" srcOrd="10" destOrd="0" presId="urn:microsoft.com/office/officeart/2005/8/layout/cycle6"/>
    <dgm:cxn modelId="{67620B77-BC7A-4CB8-BAD3-5AD3021FC05B}" type="presParOf" srcId="{F6F724E2-00DC-450B-9EB5-EEC5D49E7392}" destId="{0929B326-4F81-4AAD-83E5-9217EF9C1E45}" srcOrd="11" destOrd="0" presId="urn:microsoft.com/office/officeart/2005/8/layout/cycle6"/>
    <dgm:cxn modelId="{ADB1B20C-BFA4-4C9D-82CB-F15FE5BDD47C}" type="presParOf" srcId="{F6F724E2-00DC-450B-9EB5-EEC5D49E7392}" destId="{B8CCDA29-4320-41B0-B7D2-127C4D6EFE91}" srcOrd="12" destOrd="0" presId="urn:microsoft.com/office/officeart/2005/8/layout/cycle6"/>
    <dgm:cxn modelId="{8C5FA3E8-EC85-440D-9BB3-9C41EEE99B26}" type="presParOf" srcId="{F6F724E2-00DC-450B-9EB5-EEC5D49E7392}" destId="{FFC9DA47-B189-4ACE-B290-8A12106B53A5}" srcOrd="13" destOrd="0" presId="urn:microsoft.com/office/officeart/2005/8/layout/cycle6"/>
    <dgm:cxn modelId="{E6C5442D-BD3F-4515-B260-94A35633B02D}" type="presParOf" srcId="{F6F724E2-00DC-450B-9EB5-EEC5D49E7392}" destId="{B10262B5-9935-467C-BEE5-CAE715353CF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8C275A-DBB5-4443-B6C2-03135C9935AE}" type="doc">
      <dgm:prSet loTypeId="urn:microsoft.com/office/officeart/2005/8/layout/b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BDFA8438-0292-49F4-A48F-3C8307677641}">
      <dgm:prSet phldrT="[Texto]"/>
      <dgm:spPr>
        <a:solidFill>
          <a:srgbClr val="FFFFCC"/>
        </a:solidFill>
      </dgm:spPr>
      <dgm:t>
        <a:bodyPr/>
        <a:lstStyle/>
        <a:p>
          <a:r>
            <a:rPr lang="es-EC" dirty="0">
              <a:latin typeface="Times New Roman" panose="02020603050405020304" pitchFamily="18" charset="0"/>
              <a:cs typeface="Times New Roman" panose="02020603050405020304" pitchFamily="18" charset="0"/>
            </a:rPr>
            <a:t>En  las pequeñas empresas se observa una correlación positiva fuerte entre la evaluación de emociones en otros (IEEEO) y el compromiso tanto afectivo (COCA) como normativo (COCN), en la regulación de la emoción (IERE) y el compromiso afectivo la correlación es moderada, mientras que las otras dimensiones la correlación es positiva baja. </a:t>
          </a:r>
        </a:p>
      </dgm:t>
    </dgm:pt>
    <dgm:pt modelId="{D277F30C-9100-455D-9C92-C597A66E5CBF}" type="parTrans" cxnId="{8F4D9AAE-AC15-46F6-A05C-F5CE06B2742F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8A6C52-F4BF-4358-A35B-C470F14E1CA1}" type="sibTrans" cxnId="{8F4D9AAE-AC15-46F6-A05C-F5CE06B2742F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1DB823-7730-4618-99BE-0B14545F7369}">
      <dgm:prSet phldrT="[Texto]"/>
      <dgm:spPr>
        <a:solidFill>
          <a:srgbClr val="FF9999"/>
        </a:solidFill>
      </dgm:spPr>
      <dgm:t>
        <a:bodyPr/>
        <a:lstStyle/>
        <a:p>
          <a:r>
            <a:rPr lang="es-EC" dirty="0">
              <a:latin typeface="Times New Roman" panose="02020603050405020304" pitchFamily="18" charset="0"/>
              <a:cs typeface="Times New Roman" panose="02020603050405020304" pitchFamily="18" charset="0"/>
            </a:rPr>
            <a:t>Para futuras investigaciones se recomienda realizar un análisis longitudinal de las variables de tal manera que se determine la evolución de la inteligencia emocional y el compromiso organizacional en distintos períodos de tiempo en este sector y a otros como el sector tecnológico, bioquímico, de salud entre otros que no han sido analizados.</a:t>
          </a:r>
        </a:p>
      </dgm:t>
    </dgm:pt>
    <dgm:pt modelId="{B194A746-C3AD-4BEF-9C4C-E62BB5C6F3D9}" type="parTrans" cxnId="{EDA147A7-F7DB-4632-8D3B-1A02AED2B57C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35B0B2-63FC-4302-8BAF-D665E161918D}" type="sibTrans" cxnId="{EDA147A7-F7DB-4632-8D3B-1A02AED2B57C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FE576-61E8-46E9-BF44-97E6C9DF9FF7}">
      <dgm:prSet/>
      <dgm:spPr>
        <a:solidFill>
          <a:srgbClr val="E5F5FF"/>
        </a:solidFill>
      </dgm:spPr>
      <dgm:t>
        <a:bodyPr/>
        <a:lstStyle/>
        <a:p>
          <a:r>
            <a:rPr lang="es-EC" dirty="0">
              <a:latin typeface="Times New Roman" panose="02020603050405020304" pitchFamily="18" charset="0"/>
              <a:cs typeface="Times New Roman" panose="02020603050405020304" pitchFamily="18" charset="0"/>
            </a:rPr>
            <a:t>En las medianas A empresas, los resultados indican que la correlación es fuerte, específicamente entre la evaluación de las emociones personales (IEEEP) y el compromiso de continuidad, la evaluación de emociones en otros (IEEEO) con el compromiso afectivo y normativo, la regulación de la emoción (IERE) y el compromiso de continuidad.</a:t>
          </a:r>
        </a:p>
      </dgm:t>
    </dgm:pt>
    <dgm:pt modelId="{0876EDE0-ACB2-46E7-9767-D722A62D2C78}" type="parTrans" cxnId="{82A6230E-EE03-4815-B4E8-4EBC46243B80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44BD93-6A43-403C-8BDE-B3F3D5729008}" type="sibTrans" cxnId="{82A6230E-EE03-4815-B4E8-4EBC46243B80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56B2F7-9867-4616-9E79-FB5A24EECFA3}">
      <dgm:prSet/>
      <dgm:spPr>
        <a:solidFill>
          <a:srgbClr val="CCFF99"/>
        </a:solidFill>
      </dgm:spPr>
      <dgm:t>
        <a:bodyPr/>
        <a:lstStyle/>
        <a:p>
          <a:r>
            <a:rPr lang="es-EC" dirty="0">
              <a:latin typeface="Times New Roman" panose="02020603050405020304" pitchFamily="18" charset="0"/>
              <a:cs typeface="Times New Roman" panose="02020603050405020304" pitchFamily="18" charset="0"/>
            </a:rPr>
            <a:t>En las medianas B empresas, las correlaciones entre dimensiones son positivas bajas, considerando que en este estrato el personal es joven y el tiempo que lleva laborando en la empresa no es relativamente antiguo.</a:t>
          </a:r>
        </a:p>
      </dgm:t>
    </dgm:pt>
    <dgm:pt modelId="{B0B72CA0-366F-4EBB-B535-D15AF22A839C}" type="parTrans" cxnId="{4570930A-8FEA-42F2-8896-B392A972CD88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87BA5C-3ED9-492E-9EF9-D216AC97C2A6}" type="sibTrans" cxnId="{4570930A-8FEA-42F2-8896-B392A972CD88}">
      <dgm:prSet/>
      <dgm:spPr/>
      <dgm:t>
        <a:bodyPr/>
        <a:lstStyle/>
        <a:p>
          <a:endParaRPr lang="es-EC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85FA5B-F506-4031-8265-C5D22304127B}" type="pres">
      <dgm:prSet presAssocID="{CF8C275A-DBB5-4443-B6C2-03135C9935AE}" presName="Name0" presStyleCnt="0">
        <dgm:presLayoutVars>
          <dgm:dir/>
          <dgm:resizeHandles val="exact"/>
        </dgm:presLayoutVars>
      </dgm:prSet>
      <dgm:spPr/>
    </dgm:pt>
    <dgm:pt modelId="{F21E9F08-F230-4C4D-B574-38D79F4DECDB}" type="pres">
      <dgm:prSet presAssocID="{BDFA8438-0292-49F4-A48F-3C8307677641}" presName="node" presStyleLbl="node1" presStyleIdx="0" presStyleCnt="4">
        <dgm:presLayoutVars>
          <dgm:bulletEnabled val="1"/>
        </dgm:presLayoutVars>
      </dgm:prSet>
      <dgm:spPr/>
    </dgm:pt>
    <dgm:pt modelId="{78CBE2DA-8F19-46C6-9706-B0C621CB0B96}" type="pres">
      <dgm:prSet presAssocID="{DD8A6C52-F4BF-4358-A35B-C470F14E1CA1}" presName="sibTrans" presStyleLbl="sibTrans1D1" presStyleIdx="0" presStyleCnt="3"/>
      <dgm:spPr/>
    </dgm:pt>
    <dgm:pt modelId="{0085E286-DBA3-4EC0-A0E4-BEFFF7075DD7}" type="pres">
      <dgm:prSet presAssocID="{DD8A6C52-F4BF-4358-A35B-C470F14E1CA1}" presName="connectorText" presStyleLbl="sibTrans1D1" presStyleIdx="0" presStyleCnt="3"/>
      <dgm:spPr/>
    </dgm:pt>
    <dgm:pt modelId="{F6A436BD-0EF4-4A28-91AA-C628A4F60DEB}" type="pres">
      <dgm:prSet presAssocID="{7E5FE576-61E8-46E9-BF44-97E6C9DF9FF7}" presName="node" presStyleLbl="node1" presStyleIdx="1" presStyleCnt="4">
        <dgm:presLayoutVars>
          <dgm:bulletEnabled val="1"/>
        </dgm:presLayoutVars>
      </dgm:prSet>
      <dgm:spPr/>
    </dgm:pt>
    <dgm:pt modelId="{E2ECDDB8-4064-4CE2-B5FE-DD8CDE74170D}" type="pres">
      <dgm:prSet presAssocID="{7544BD93-6A43-403C-8BDE-B3F3D5729008}" presName="sibTrans" presStyleLbl="sibTrans1D1" presStyleIdx="1" presStyleCnt="3"/>
      <dgm:spPr/>
    </dgm:pt>
    <dgm:pt modelId="{5B489310-3D52-4CF5-87FE-C06F6FE33C82}" type="pres">
      <dgm:prSet presAssocID="{7544BD93-6A43-403C-8BDE-B3F3D5729008}" presName="connectorText" presStyleLbl="sibTrans1D1" presStyleIdx="1" presStyleCnt="3"/>
      <dgm:spPr/>
    </dgm:pt>
    <dgm:pt modelId="{6D16F24B-7949-4E83-9341-DB62A39DAA9B}" type="pres">
      <dgm:prSet presAssocID="{4356B2F7-9867-4616-9E79-FB5A24EECFA3}" presName="node" presStyleLbl="node1" presStyleIdx="2" presStyleCnt="4">
        <dgm:presLayoutVars>
          <dgm:bulletEnabled val="1"/>
        </dgm:presLayoutVars>
      </dgm:prSet>
      <dgm:spPr/>
    </dgm:pt>
    <dgm:pt modelId="{61E57D5A-3198-43C2-9563-12C3C2F09B8E}" type="pres">
      <dgm:prSet presAssocID="{FF87BA5C-3ED9-492E-9EF9-D216AC97C2A6}" presName="sibTrans" presStyleLbl="sibTrans1D1" presStyleIdx="2" presStyleCnt="3"/>
      <dgm:spPr/>
    </dgm:pt>
    <dgm:pt modelId="{0F8E860C-08A2-4B5A-B879-591C9413584E}" type="pres">
      <dgm:prSet presAssocID="{FF87BA5C-3ED9-492E-9EF9-D216AC97C2A6}" presName="connectorText" presStyleLbl="sibTrans1D1" presStyleIdx="2" presStyleCnt="3"/>
      <dgm:spPr/>
    </dgm:pt>
    <dgm:pt modelId="{DD20D6BE-2B82-4501-BDD3-93F809215A30}" type="pres">
      <dgm:prSet presAssocID="{541DB823-7730-4618-99BE-0B14545F7369}" presName="node" presStyleLbl="node1" presStyleIdx="3" presStyleCnt="4">
        <dgm:presLayoutVars>
          <dgm:bulletEnabled val="1"/>
        </dgm:presLayoutVars>
      </dgm:prSet>
      <dgm:spPr/>
    </dgm:pt>
  </dgm:ptLst>
  <dgm:cxnLst>
    <dgm:cxn modelId="{96FCD703-74FE-4B19-9A43-9B0ABC1A3313}" type="presOf" srcId="{FF87BA5C-3ED9-492E-9EF9-D216AC97C2A6}" destId="{0F8E860C-08A2-4B5A-B879-591C9413584E}" srcOrd="1" destOrd="0" presId="urn:microsoft.com/office/officeart/2005/8/layout/bProcess3"/>
    <dgm:cxn modelId="{4570930A-8FEA-42F2-8896-B392A972CD88}" srcId="{CF8C275A-DBB5-4443-B6C2-03135C9935AE}" destId="{4356B2F7-9867-4616-9E79-FB5A24EECFA3}" srcOrd="2" destOrd="0" parTransId="{B0B72CA0-366F-4EBB-B535-D15AF22A839C}" sibTransId="{FF87BA5C-3ED9-492E-9EF9-D216AC97C2A6}"/>
    <dgm:cxn modelId="{82A6230E-EE03-4815-B4E8-4EBC46243B80}" srcId="{CF8C275A-DBB5-4443-B6C2-03135C9935AE}" destId="{7E5FE576-61E8-46E9-BF44-97E6C9DF9FF7}" srcOrd="1" destOrd="0" parTransId="{0876EDE0-ACB2-46E7-9767-D722A62D2C78}" sibTransId="{7544BD93-6A43-403C-8BDE-B3F3D5729008}"/>
    <dgm:cxn modelId="{2A85A95C-205C-40AF-BB81-74F268A1E929}" type="presOf" srcId="{DD8A6C52-F4BF-4358-A35B-C470F14E1CA1}" destId="{0085E286-DBA3-4EC0-A0E4-BEFFF7075DD7}" srcOrd="1" destOrd="0" presId="urn:microsoft.com/office/officeart/2005/8/layout/bProcess3"/>
    <dgm:cxn modelId="{A6A6725E-B730-4EE5-AF7D-E0F2101BFA55}" type="presOf" srcId="{541DB823-7730-4618-99BE-0B14545F7369}" destId="{DD20D6BE-2B82-4501-BDD3-93F809215A30}" srcOrd="0" destOrd="0" presId="urn:microsoft.com/office/officeart/2005/8/layout/bProcess3"/>
    <dgm:cxn modelId="{063D5041-EA88-4925-9135-AB24C1404CA5}" type="presOf" srcId="{4356B2F7-9867-4616-9E79-FB5A24EECFA3}" destId="{6D16F24B-7949-4E83-9341-DB62A39DAA9B}" srcOrd="0" destOrd="0" presId="urn:microsoft.com/office/officeart/2005/8/layout/bProcess3"/>
    <dgm:cxn modelId="{76745B58-2B71-499F-9094-71C8B29FE410}" type="presOf" srcId="{DD8A6C52-F4BF-4358-A35B-C470F14E1CA1}" destId="{78CBE2DA-8F19-46C6-9706-B0C621CB0B96}" srcOrd="0" destOrd="0" presId="urn:microsoft.com/office/officeart/2005/8/layout/bProcess3"/>
    <dgm:cxn modelId="{CC05EC84-013A-4841-89A2-7B9C46E2E7D8}" type="presOf" srcId="{7E5FE576-61E8-46E9-BF44-97E6C9DF9FF7}" destId="{F6A436BD-0EF4-4A28-91AA-C628A4F60DEB}" srcOrd="0" destOrd="0" presId="urn:microsoft.com/office/officeart/2005/8/layout/bProcess3"/>
    <dgm:cxn modelId="{E66B989D-5E2E-46AA-BDAE-C1032B9D4236}" type="presOf" srcId="{7544BD93-6A43-403C-8BDE-B3F3D5729008}" destId="{E2ECDDB8-4064-4CE2-B5FE-DD8CDE74170D}" srcOrd="0" destOrd="0" presId="urn:microsoft.com/office/officeart/2005/8/layout/bProcess3"/>
    <dgm:cxn modelId="{101C50A5-7439-47A5-B253-DD6FF7192FCC}" type="presOf" srcId="{CF8C275A-DBB5-4443-B6C2-03135C9935AE}" destId="{5985FA5B-F506-4031-8265-C5D22304127B}" srcOrd="0" destOrd="0" presId="urn:microsoft.com/office/officeart/2005/8/layout/bProcess3"/>
    <dgm:cxn modelId="{EDA147A7-F7DB-4632-8D3B-1A02AED2B57C}" srcId="{CF8C275A-DBB5-4443-B6C2-03135C9935AE}" destId="{541DB823-7730-4618-99BE-0B14545F7369}" srcOrd="3" destOrd="0" parTransId="{B194A746-C3AD-4BEF-9C4C-E62BB5C6F3D9}" sibTransId="{5C35B0B2-63FC-4302-8BAF-D665E161918D}"/>
    <dgm:cxn modelId="{D1EF62AC-1353-438D-AF8F-FEE96C1C7CEB}" type="presOf" srcId="{7544BD93-6A43-403C-8BDE-B3F3D5729008}" destId="{5B489310-3D52-4CF5-87FE-C06F6FE33C82}" srcOrd="1" destOrd="0" presId="urn:microsoft.com/office/officeart/2005/8/layout/bProcess3"/>
    <dgm:cxn modelId="{8F4D9AAE-AC15-46F6-A05C-F5CE06B2742F}" srcId="{CF8C275A-DBB5-4443-B6C2-03135C9935AE}" destId="{BDFA8438-0292-49F4-A48F-3C8307677641}" srcOrd="0" destOrd="0" parTransId="{D277F30C-9100-455D-9C92-C597A66E5CBF}" sibTransId="{DD8A6C52-F4BF-4358-A35B-C470F14E1CA1}"/>
    <dgm:cxn modelId="{7D1567C6-342D-4691-8757-7FDC07C5338B}" type="presOf" srcId="{FF87BA5C-3ED9-492E-9EF9-D216AC97C2A6}" destId="{61E57D5A-3198-43C2-9563-12C3C2F09B8E}" srcOrd="0" destOrd="0" presId="urn:microsoft.com/office/officeart/2005/8/layout/bProcess3"/>
    <dgm:cxn modelId="{932BB9F8-970F-4ABB-8967-A47567D4BBD1}" type="presOf" srcId="{BDFA8438-0292-49F4-A48F-3C8307677641}" destId="{F21E9F08-F230-4C4D-B574-38D79F4DECDB}" srcOrd="0" destOrd="0" presId="urn:microsoft.com/office/officeart/2005/8/layout/bProcess3"/>
    <dgm:cxn modelId="{F37F5762-B989-4B7B-934F-E821D1A02AB8}" type="presParOf" srcId="{5985FA5B-F506-4031-8265-C5D22304127B}" destId="{F21E9F08-F230-4C4D-B574-38D79F4DECDB}" srcOrd="0" destOrd="0" presId="urn:microsoft.com/office/officeart/2005/8/layout/bProcess3"/>
    <dgm:cxn modelId="{7804241E-E2DD-4C75-B45B-AA17B2329624}" type="presParOf" srcId="{5985FA5B-F506-4031-8265-C5D22304127B}" destId="{78CBE2DA-8F19-46C6-9706-B0C621CB0B96}" srcOrd="1" destOrd="0" presId="urn:microsoft.com/office/officeart/2005/8/layout/bProcess3"/>
    <dgm:cxn modelId="{F96CCD9D-A9C7-439C-A343-383EAF63D620}" type="presParOf" srcId="{78CBE2DA-8F19-46C6-9706-B0C621CB0B96}" destId="{0085E286-DBA3-4EC0-A0E4-BEFFF7075DD7}" srcOrd="0" destOrd="0" presId="urn:microsoft.com/office/officeart/2005/8/layout/bProcess3"/>
    <dgm:cxn modelId="{211EE24E-00C3-4D90-9481-E416B6367162}" type="presParOf" srcId="{5985FA5B-F506-4031-8265-C5D22304127B}" destId="{F6A436BD-0EF4-4A28-91AA-C628A4F60DEB}" srcOrd="2" destOrd="0" presId="urn:microsoft.com/office/officeart/2005/8/layout/bProcess3"/>
    <dgm:cxn modelId="{8E4BE82F-E483-4716-9F9F-A7C7F49F4C29}" type="presParOf" srcId="{5985FA5B-F506-4031-8265-C5D22304127B}" destId="{E2ECDDB8-4064-4CE2-B5FE-DD8CDE74170D}" srcOrd="3" destOrd="0" presId="urn:microsoft.com/office/officeart/2005/8/layout/bProcess3"/>
    <dgm:cxn modelId="{55FA8AAF-08A5-43DB-9B55-6BE84B024A19}" type="presParOf" srcId="{E2ECDDB8-4064-4CE2-B5FE-DD8CDE74170D}" destId="{5B489310-3D52-4CF5-87FE-C06F6FE33C82}" srcOrd="0" destOrd="0" presId="urn:microsoft.com/office/officeart/2005/8/layout/bProcess3"/>
    <dgm:cxn modelId="{92308E5B-3AD5-41E7-89C0-7C981447FCD2}" type="presParOf" srcId="{5985FA5B-F506-4031-8265-C5D22304127B}" destId="{6D16F24B-7949-4E83-9341-DB62A39DAA9B}" srcOrd="4" destOrd="0" presId="urn:microsoft.com/office/officeart/2005/8/layout/bProcess3"/>
    <dgm:cxn modelId="{9AD1F848-0C73-4B0E-B980-C61B149A4DFE}" type="presParOf" srcId="{5985FA5B-F506-4031-8265-C5D22304127B}" destId="{61E57D5A-3198-43C2-9563-12C3C2F09B8E}" srcOrd="5" destOrd="0" presId="urn:microsoft.com/office/officeart/2005/8/layout/bProcess3"/>
    <dgm:cxn modelId="{EAA1BE9D-7229-4554-A3AF-487638E1DFED}" type="presParOf" srcId="{61E57D5A-3198-43C2-9563-12C3C2F09B8E}" destId="{0F8E860C-08A2-4B5A-B879-591C9413584E}" srcOrd="0" destOrd="0" presId="urn:microsoft.com/office/officeart/2005/8/layout/bProcess3"/>
    <dgm:cxn modelId="{561548DF-C16B-47B7-9C5B-E68A0AF291B2}" type="presParOf" srcId="{5985FA5B-F506-4031-8265-C5D22304127B}" destId="{DD20D6BE-2B82-4501-BDD3-93F809215A30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8D3BAB-A12A-4395-985D-EDB6F28F96D9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E91106A4-5598-47E4-A7A8-A0F9D105DCF0}">
      <dgm:prSet phldrT="[Texto]" custT="1"/>
      <dgm:spPr/>
      <dgm:t>
        <a:bodyPr/>
        <a:lstStyle/>
        <a:p>
          <a:r>
            <a:rPr lang="es-EC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Potenciar el compromiso organizacional utilizando modelos de competencias basados en inteligencia emocional en las pequeñas y medianas A empresas.</a:t>
          </a:r>
        </a:p>
      </dgm:t>
    </dgm:pt>
    <dgm:pt modelId="{01C04BE9-2E50-4094-AD2D-2CEE218F19AA}" type="parTrans" cxnId="{96FD9B73-AF96-4971-9A6E-A8F602C9F886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B8616-A339-4BCE-A3C0-E3074002BAEA}" type="sibTrans" cxnId="{96FD9B73-AF96-4971-9A6E-A8F602C9F886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6D9077-1CA2-4FFD-9EA6-7CDD8B31D3CB}">
      <dgm:prSet phldrT="[Texto]" custT="1"/>
      <dgm:spPr/>
      <dgm:t>
        <a:bodyPr/>
        <a:lstStyle/>
        <a:p>
          <a:r>
            <a:rPr lang="es-EC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Realizar actividades periódicas de empoderamiento organizacional para incrementar el compromiso organizacional bajo presente en los empleados de las medianas B empresas.</a:t>
          </a:r>
        </a:p>
      </dgm:t>
    </dgm:pt>
    <dgm:pt modelId="{4FE08ABA-E608-425A-8498-DB89DA6FF081}" type="parTrans" cxnId="{2953E36D-B97F-4DCD-A718-907AE10C08CB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E7F3C8-6424-41AF-85A0-8E0A48EF989A}" type="sibTrans" cxnId="{2953E36D-B97F-4DCD-A718-907AE10C08CB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4F7DA-C82E-48C1-8AE8-ABA44FF40C0D}">
      <dgm:prSet phldrT="[Texto]" custT="1"/>
      <dgm:spPr/>
      <dgm:t>
        <a:bodyPr/>
        <a:lstStyle/>
        <a:p>
          <a:r>
            <a:rPr lang="es-EC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Desarrollar evaluaciones semestrales que midan los niveles de inteligencia emocional y compromiso organizacional con el fin de tener información e indicadores sobre la evolución de dichas variables.</a:t>
          </a:r>
        </a:p>
      </dgm:t>
    </dgm:pt>
    <dgm:pt modelId="{7790FF0F-4548-4853-B094-326B9A3DE386}" type="parTrans" cxnId="{DD695973-2D93-4A41-BB46-ABA71F9FD21F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87BDE9-CECB-490D-A6FC-F8184C8EB844}" type="sibTrans" cxnId="{DD695973-2D93-4A41-BB46-ABA71F9FD21F}">
      <dgm:prSet/>
      <dgm:spPr/>
      <dgm:t>
        <a:bodyPr/>
        <a:lstStyle/>
        <a:p>
          <a:endParaRPr lang="es-EC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EB15CF-4771-4B96-8B95-65758F120C72}" type="pres">
      <dgm:prSet presAssocID="{078D3BAB-A12A-4395-985D-EDB6F28F96D9}" presName="linear" presStyleCnt="0">
        <dgm:presLayoutVars>
          <dgm:dir/>
          <dgm:animLvl val="lvl"/>
          <dgm:resizeHandles val="exact"/>
        </dgm:presLayoutVars>
      </dgm:prSet>
      <dgm:spPr/>
    </dgm:pt>
    <dgm:pt modelId="{8829A1A1-06F3-4DB5-9ADD-202EB594A594}" type="pres">
      <dgm:prSet presAssocID="{E91106A4-5598-47E4-A7A8-A0F9D105DCF0}" presName="parentLin" presStyleCnt="0"/>
      <dgm:spPr/>
    </dgm:pt>
    <dgm:pt modelId="{B2549DFE-E968-406C-B846-8A0B042D09BC}" type="pres">
      <dgm:prSet presAssocID="{E91106A4-5598-47E4-A7A8-A0F9D105DCF0}" presName="parentLeftMargin" presStyleLbl="node1" presStyleIdx="0" presStyleCnt="3"/>
      <dgm:spPr/>
    </dgm:pt>
    <dgm:pt modelId="{4A65A3C3-A60A-4858-958E-D2F648F0C24D}" type="pres">
      <dgm:prSet presAssocID="{E91106A4-5598-47E4-A7A8-A0F9D105DC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1E2A3D7-0630-4A2F-9967-03759D45D1C8}" type="pres">
      <dgm:prSet presAssocID="{E91106A4-5598-47E4-A7A8-A0F9D105DCF0}" presName="negativeSpace" presStyleCnt="0"/>
      <dgm:spPr/>
    </dgm:pt>
    <dgm:pt modelId="{A52AA6F6-8668-497A-BCF5-F5AD178BE0B2}" type="pres">
      <dgm:prSet presAssocID="{E91106A4-5598-47E4-A7A8-A0F9D105DCF0}" presName="childText" presStyleLbl="conFgAcc1" presStyleIdx="0" presStyleCnt="3">
        <dgm:presLayoutVars>
          <dgm:bulletEnabled val="1"/>
        </dgm:presLayoutVars>
      </dgm:prSet>
      <dgm:spPr>
        <a:solidFill>
          <a:srgbClr val="99FF66">
            <a:alpha val="90000"/>
          </a:srgbClr>
        </a:solidFill>
      </dgm:spPr>
    </dgm:pt>
    <dgm:pt modelId="{50171E9A-17D7-42D2-815E-4DEF96481832}" type="pres">
      <dgm:prSet presAssocID="{14BB8616-A339-4BCE-A3C0-E3074002BAEA}" presName="spaceBetweenRectangles" presStyleCnt="0"/>
      <dgm:spPr/>
    </dgm:pt>
    <dgm:pt modelId="{47C2418A-10BD-4A3C-854D-A9D042D56620}" type="pres">
      <dgm:prSet presAssocID="{096D9077-1CA2-4FFD-9EA6-7CDD8B31D3CB}" presName="parentLin" presStyleCnt="0"/>
      <dgm:spPr/>
    </dgm:pt>
    <dgm:pt modelId="{9D090E1A-7AE9-4ABA-9C1B-F4B824817EA0}" type="pres">
      <dgm:prSet presAssocID="{096D9077-1CA2-4FFD-9EA6-7CDD8B31D3CB}" presName="parentLeftMargin" presStyleLbl="node1" presStyleIdx="0" presStyleCnt="3"/>
      <dgm:spPr/>
    </dgm:pt>
    <dgm:pt modelId="{E092FA18-6E6C-4351-8ABD-23DF7C3D3E0F}" type="pres">
      <dgm:prSet presAssocID="{096D9077-1CA2-4FFD-9EA6-7CDD8B31D3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4A9F93-8B4F-419D-9093-C22D0D85F64E}" type="pres">
      <dgm:prSet presAssocID="{096D9077-1CA2-4FFD-9EA6-7CDD8B31D3CB}" presName="negativeSpace" presStyleCnt="0"/>
      <dgm:spPr/>
    </dgm:pt>
    <dgm:pt modelId="{FF6C3070-5497-4C05-856F-7220D80B6F24}" type="pres">
      <dgm:prSet presAssocID="{096D9077-1CA2-4FFD-9EA6-7CDD8B31D3CB}" presName="childText" presStyleLbl="conFgAcc1" presStyleIdx="1" presStyleCnt="3">
        <dgm:presLayoutVars>
          <dgm:bulletEnabled val="1"/>
        </dgm:presLayoutVars>
      </dgm:prSet>
      <dgm:spPr>
        <a:solidFill>
          <a:srgbClr val="F5C7EE">
            <a:alpha val="90000"/>
          </a:srgbClr>
        </a:solidFill>
      </dgm:spPr>
    </dgm:pt>
    <dgm:pt modelId="{583942EE-3865-4A1A-A6EA-A0B15C0279C3}" type="pres">
      <dgm:prSet presAssocID="{2DE7F3C8-6424-41AF-85A0-8E0A48EF989A}" presName="spaceBetweenRectangles" presStyleCnt="0"/>
      <dgm:spPr/>
    </dgm:pt>
    <dgm:pt modelId="{CAC99FAC-9399-4CE3-A280-30BDD063A671}" type="pres">
      <dgm:prSet presAssocID="{61D4F7DA-C82E-48C1-8AE8-ABA44FF40C0D}" presName="parentLin" presStyleCnt="0"/>
      <dgm:spPr/>
    </dgm:pt>
    <dgm:pt modelId="{488C67F9-67CB-43E7-B3AC-2F5673A87284}" type="pres">
      <dgm:prSet presAssocID="{61D4F7DA-C82E-48C1-8AE8-ABA44FF40C0D}" presName="parentLeftMargin" presStyleLbl="node1" presStyleIdx="1" presStyleCnt="3"/>
      <dgm:spPr/>
    </dgm:pt>
    <dgm:pt modelId="{FB8A0C5B-4CD8-4787-96C9-E9A6F47B789A}" type="pres">
      <dgm:prSet presAssocID="{61D4F7DA-C82E-48C1-8AE8-ABA44FF40C0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FE93F20-F0B8-4827-AB75-F4B541A86A48}" type="pres">
      <dgm:prSet presAssocID="{61D4F7DA-C82E-48C1-8AE8-ABA44FF40C0D}" presName="negativeSpace" presStyleCnt="0"/>
      <dgm:spPr/>
    </dgm:pt>
    <dgm:pt modelId="{47A69F17-6DCC-4047-B007-4F6C97D0F096}" type="pres">
      <dgm:prSet presAssocID="{61D4F7DA-C82E-48C1-8AE8-ABA44FF40C0D}" presName="childText" presStyleLbl="conFgAcc1" presStyleIdx="2" presStyleCnt="3">
        <dgm:presLayoutVars>
          <dgm:bulletEnabled val="1"/>
        </dgm:presLayoutVars>
      </dgm:prSet>
      <dgm:spPr>
        <a:solidFill>
          <a:srgbClr val="FFFFCC">
            <a:alpha val="90000"/>
          </a:srgbClr>
        </a:solidFill>
      </dgm:spPr>
    </dgm:pt>
  </dgm:ptLst>
  <dgm:cxnLst>
    <dgm:cxn modelId="{53B6863E-B06C-4A25-8555-2AA6571B0AEE}" type="presOf" srcId="{096D9077-1CA2-4FFD-9EA6-7CDD8B31D3CB}" destId="{9D090E1A-7AE9-4ABA-9C1B-F4B824817EA0}" srcOrd="0" destOrd="0" presId="urn:microsoft.com/office/officeart/2005/8/layout/list1"/>
    <dgm:cxn modelId="{2953E36D-B97F-4DCD-A718-907AE10C08CB}" srcId="{078D3BAB-A12A-4395-985D-EDB6F28F96D9}" destId="{096D9077-1CA2-4FFD-9EA6-7CDD8B31D3CB}" srcOrd="1" destOrd="0" parTransId="{4FE08ABA-E608-425A-8498-DB89DA6FF081}" sibTransId="{2DE7F3C8-6424-41AF-85A0-8E0A48EF989A}"/>
    <dgm:cxn modelId="{DD695973-2D93-4A41-BB46-ABA71F9FD21F}" srcId="{078D3BAB-A12A-4395-985D-EDB6F28F96D9}" destId="{61D4F7DA-C82E-48C1-8AE8-ABA44FF40C0D}" srcOrd="2" destOrd="0" parTransId="{7790FF0F-4548-4853-B094-326B9A3DE386}" sibTransId="{4387BDE9-CECB-490D-A6FC-F8184C8EB844}"/>
    <dgm:cxn modelId="{96FD9B73-AF96-4971-9A6E-A8F602C9F886}" srcId="{078D3BAB-A12A-4395-985D-EDB6F28F96D9}" destId="{E91106A4-5598-47E4-A7A8-A0F9D105DCF0}" srcOrd="0" destOrd="0" parTransId="{01C04BE9-2E50-4094-AD2D-2CEE218F19AA}" sibTransId="{14BB8616-A339-4BCE-A3C0-E3074002BAEA}"/>
    <dgm:cxn modelId="{16C03D5A-2A65-4F14-9A7F-EDE0717DB572}" type="presOf" srcId="{078D3BAB-A12A-4395-985D-EDB6F28F96D9}" destId="{18EB15CF-4771-4B96-8B95-65758F120C72}" srcOrd="0" destOrd="0" presId="urn:microsoft.com/office/officeart/2005/8/layout/list1"/>
    <dgm:cxn modelId="{B6D59687-187B-4CBA-8F88-60B9BD0A06EB}" type="presOf" srcId="{61D4F7DA-C82E-48C1-8AE8-ABA44FF40C0D}" destId="{488C67F9-67CB-43E7-B3AC-2F5673A87284}" srcOrd="0" destOrd="0" presId="urn:microsoft.com/office/officeart/2005/8/layout/list1"/>
    <dgm:cxn modelId="{FD3A02A6-47FE-4B20-86BB-9265C05A8997}" type="presOf" srcId="{096D9077-1CA2-4FFD-9EA6-7CDD8B31D3CB}" destId="{E092FA18-6E6C-4351-8ABD-23DF7C3D3E0F}" srcOrd="1" destOrd="0" presId="urn:microsoft.com/office/officeart/2005/8/layout/list1"/>
    <dgm:cxn modelId="{42C607BB-E52B-4D32-A506-5F155BBDB8F7}" type="presOf" srcId="{61D4F7DA-C82E-48C1-8AE8-ABA44FF40C0D}" destId="{FB8A0C5B-4CD8-4787-96C9-E9A6F47B789A}" srcOrd="1" destOrd="0" presId="urn:microsoft.com/office/officeart/2005/8/layout/list1"/>
    <dgm:cxn modelId="{F03871C9-8786-45A0-8A14-DB9E05D46B58}" type="presOf" srcId="{E91106A4-5598-47E4-A7A8-A0F9D105DCF0}" destId="{4A65A3C3-A60A-4858-958E-D2F648F0C24D}" srcOrd="1" destOrd="0" presId="urn:microsoft.com/office/officeart/2005/8/layout/list1"/>
    <dgm:cxn modelId="{564CFADF-C423-4FD5-8F8F-B88FAF9BFE81}" type="presOf" srcId="{E91106A4-5598-47E4-A7A8-A0F9D105DCF0}" destId="{B2549DFE-E968-406C-B846-8A0B042D09BC}" srcOrd="0" destOrd="0" presId="urn:microsoft.com/office/officeart/2005/8/layout/list1"/>
    <dgm:cxn modelId="{43114B13-0CB9-4C23-98F3-318E48FC91F3}" type="presParOf" srcId="{18EB15CF-4771-4B96-8B95-65758F120C72}" destId="{8829A1A1-06F3-4DB5-9ADD-202EB594A594}" srcOrd="0" destOrd="0" presId="urn:microsoft.com/office/officeart/2005/8/layout/list1"/>
    <dgm:cxn modelId="{656FC79A-5B87-474C-8242-822E43D053DD}" type="presParOf" srcId="{8829A1A1-06F3-4DB5-9ADD-202EB594A594}" destId="{B2549DFE-E968-406C-B846-8A0B042D09BC}" srcOrd="0" destOrd="0" presId="urn:microsoft.com/office/officeart/2005/8/layout/list1"/>
    <dgm:cxn modelId="{0CDE720B-3AE5-4CE9-9AB0-5451D2C00088}" type="presParOf" srcId="{8829A1A1-06F3-4DB5-9ADD-202EB594A594}" destId="{4A65A3C3-A60A-4858-958E-D2F648F0C24D}" srcOrd="1" destOrd="0" presId="urn:microsoft.com/office/officeart/2005/8/layout/list1"/>
    <dgm:cxn modelId="{19CD5881-76A8-4B17-91E7-C7D5FE3D9F5F}" type="presParOf" srcId="{18EB15CF-4771-4B96-8B95-65758F120C72}" destId="{C1E2A3D7-0630-4A2F-9967-03759D45D1C8}" srcOrd="1" destOrd="0" presId="urn:microsoft.com/office/officeart/2005/8/layout/list1"/>
    <dgm:cxn modelId="{6908A837-79D4-41C3-98D2-C32D114D8F04}" type="presParOf" srcId="{18EB15CF-4771-4B96-8B95-65758F120C72}" destId="{A52AA6F6-8668-497A-BCF5-F5AD178BE0B2}" srcOrd="2" destOrd="0" presId="urn:microsoft.com/office/officeart/2005/8/layout/list1"/>
    <dgm:cxn modelId="{BBB249B0-8ECB-45D7-A010-9342700FDE1F}" type="presParOf" srcId="{18EB15CF-4771-4B96-8B95-65758F120C72}" destId="{50171E9A-17D7-42D2-815E-4DEF96481832}" srcOrd="3" destOrd="0" presId="urn:microsoft.com/office/officeart/2005/8/layout/list1"/>
    <dgm:cxn modelId="{0CCC140D-7224-4CC4-B1D4-02734155943B}" type="presParOf" srcId="{18EB15CF-4771-4B96-8B95-65758F120C72}" destId="{47C2418A-10BD-4A3C-854D-A9D042D56620}" srcOrd="4" destOrd="0" presId="urn:microsoft.com/office/officeart/2005/8/layout/list1"/>
    <dgm:cxn modelId="{833CC6F4-FEA9-42FB-9045-12F7133162E5}" type="presParOf" srcId="{47C2418A-10BD-4A3C-854D-A9D042D56620}" destId="{9D090E1A-7AE9-4ABA-9C1B-F4B824817EA0}" srcOrd="0" destOrd="0" presId="urn:microsoft.com/office/officeart/2005/8/layout/list1"/>
    <dgm:cxn modelId="{2843DEB4-C846-4376-8FE0-2AB840E55BD7}" type="presParOf" srcId="{47C2418A-10BD-4A3C-854D-A9D042D56620}" destId="{E092FA18-6E6C-4351-8ABD-23DF7C3D3E0F}" srcOrd="1" destOrd="0" presId="urn:microsoft.com/office/officeart/2005/8/layout/list1"/>
    <dgm:cxn modelId="{BD783F37-C3D8-4867-9E3E-83FFBD4160E3}" type="presParOf" srcId="{18EB15CF-4771-4B96-8B95-65758F120C72}" destId="{3C4A9F93-8B4F-419D-9093-C22D0D85F64E}" srcOrd="5" destOrd="0" presId="urn:microsoft.com/office/officeart/2005/8/layout/list1"/>
    <dgm:cxn modelId="{0A3E48D5-E372-417C-BB61-22B51A3CA6A1}" type="presParOf" srcId="{18EB15CF-4771-4B96-8B95-65758F120C72}" destId="{FF6C3070-5497-4C05-856F-7220D80B6F24}" srcOrd="6" destOrd="0" presId="urn:microsoft.com/office/officeart/2005/8/layout/list1"/>
    <dgm:cxn modelId="{0C5752D3-A5DE-4A06-A783-5CC218B85464}" type="presParOf" srcId="{18EB15CF-4771-4B96-8B95-65758F120C72}" destId="{583942EE-3865-4A1A-A6EA-A0B15C0279C3}" srcOrd="7" destOrd="0" presId="urn:microsoft.com/office/officeart/2005/8/layout/list1"/>
    <dgm:cxn modelId="{62BA96FF-0145-4E00-990B-062D908608AD}" type="presParOf" srcId="{18EB15CF-4771-4B96-8B95-65758F120C72}" destId="{CAC99FAC-9399-4CE3-A280-30BDD063A671}" srcOrd="8" destOrd="0" presId="urn:microsoft.com/office/officeart/2005/8/layout/list1"/>
    <dgm:cxn modelId="{B6BC0244-8739-4CDC-9390-C77897857464}" type="presParOf" srcId="{CAC99FAC-9399-4CE3-A280-30BDD063A671}" destId="{488C67F9-67CB-43E7-B3AC-2F5673A87284}" srcOrd="0" destOrd="0" presId="urn:microsoft.com/office/officeart/2005/8/layout/list1"/>
    <dgm:cxn modelId="{B3CE1C39-0AAA-49D7-A822-7C1615B5D509}" type="presParOf" srcId="{CAC99FAC-9399-4CE3-A280-30BDD063A671}" destId="{FB8A0C5B-4CD8-4787-96C9-E9A6F47B789A}" srcOrd="1" destOrd="0" presId="urn:microsoft.com/office/officeart/2005/8/layout/list1"/>
    <dgm:cxn modelId="{F084604E-FF26-46B7-8ADB-291AD2F3BDAB}" type="presParOf" srcId="{18EB15CF-4771-4B96-8B95-65758F120C72}" destId="{3FE93F20-F0B8-4827-AB75-F4B541A86A48}" srcOrd="9" destOrd="0" presId="urn:microsoft.com/office/officeart/2005/8/layout/list1"/>
    <dgm:cxn modelId="{70CCEEEB-73B7-4E6D-89A2-5E221ECBBA2C}" type="presParOf" srcId="{18EB15CF-4771-4B96-8B95-65758F120C72}" destId="{47A69F17-6DCC-4047-B007-4F6C97D0F0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56E044-4808-49B9-A712-62D942FF914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D8F1EEB0-FE54-4857-B26D-7FB81895EC0E}">
      <dgm:prSet phldrT="[Texto]" custT="1"/>
      <dgm:spPr/>
      <dgm:t>
        <a:bodyPr/>
        <a:lstStyle/>
        <a:p>
          <a:r>
            <a:rPr lang="es-EC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Objetivo general</a:t>
          </a:r>
        </a:p>
      </dgm:t>
    </dgm:pt>
    <dgm:pt modelId="{FD384B86-ED9D-44FF-8FDD-2363916FD6B3}" type="parTrans" cxnId="{9F123F1C-8ABA-4292-A5C5-473342DE0ABA}">
      <dgm:prSet/>
      <dgm:spPr/>
      <dgm:t>
        <a:bodyPr/>
        <a:lstStyle/>
        <a:p>
          <a:endParaRPr lang="es-EC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B10942-DFD0-447E-96A6-78D7FAC47024}" type="sibTrans" cxnId="{9F123F1C-8ABA-4292-A5C5-473342DE0ABA}">
      <dgm:prSet/>
      <dgm:spPr/>
      <dgm:t>
        <a:bodyPr/>
        <a:lstStyle/>
        <a:p>
          <a:endParaRPr lang="es-EC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5F628B-61F1-4AE4-9660-564B261AD68A}">
      <dgm:prSet phldrT="[Texto]" custT="1"/>
      <dgm:spPr/>
      <dgm:t>
        <a:bodyPr/>
        <a:lstStyle/>
        <a:p>
          <a:r>
            <a:rPr lang="es-EC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Identificar la relación entre la inteligencia emocional y el compromiso organizacional en las PyMEs del sector manufacturero CIIU "C1410" del DMQ.</a:t>
          </a:r>
        </a:p>
      </dgm:t>
    </dgm:pt>
    <dgm:pt modelId="{D4CD8E86-242C-4EB9-8445-71D46D240E1A}" type="parTrans" cxnId="{F6CD4ECE-2EBF-4425-A292-C49EDDDF9B90}">
      <dgm:prSet custT="1"/>
      <dgm:spPr/>
      <dgm:t>
        <a:bodyPr/>
        <a:lstStyle/>
        <a:p>
          <a:endParaRPr lang="es-EC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F46ACD-7844-4F65-9DF7-6058DF707CFF}" type="sibTrans" cxnId="{F6CD4ECE-2EBF-4425-A292-C49EDDDF9B90}">
      <dgm:prSet/>
      <dgm:spPr/>
      <dgm:t>
        <a:bodyPr/>
        <a:lstStyle/>
        <a:p>
          <a:endParaRPr lang="es-EC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8CB5F-321B-4EE7-BA3E-5C46FD6D9029}" type="pres">
      <dgm:prSet presAssocID="{2956E044-4808-49B9-A712-62D942FF914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0440DB-B09D-4659-AB3F-ED92E3DD886B}" type="pres">
      <dgm:prSet presAssocID="{D8F1EEB0-FE54-4857-B26D-7FB81895EC0E}" presName="root1" presStyleCnt="0"/>
      <dgm:spPr/>
    </dgm:pt>
    <dgm:pt modelId="{FE161181-9F54-470F-BE56-2525CAC9F468}" type="pres">
      <dgm:prSet presAssocID="{D8F1EEB0-FE54-4857-B26D-7FB81895EC0E}" presName="LevelOneTextNode" presStyleLbl="node0" presStyleIdx="0" presStyleCnt="1" custScaleY="88571">
        <dgm:presLayoutVars>
          <dgm:chPref val="3"/>
        </dgm:presLayoutVars>
      </dgm:prSet>
      <dgm:spPr/>
    </dgm:pt>
    <dgm:pt modelId="{680FCAF9-6CBA-4A35-A272-B2A511F96058}" type="pres">
      <dgm:prSet presAssocID="{D8F1EEB0-FE54-4857-B26D-7FB81895EC0E}" presName="level2hierChild" presStyleCnt="0"/>
      <dgm:spPr/>
    </dgm:pt>
    <dgm:pt modelId="{AF9B719A-AFA2-48FA-9F23-D89CEF7DCC29}" type="pres">
      <dgm:prSet presAssocID="{D4CD8E86-242C-4EB9-8445-71D46D240E1A}" presName="conn2-1" presStyleLbl="parChTrans1D2" presStyleIdx="0" presStyleCnt="1"/>
      <dgm:spPr/>
    </dgm:pt>
    <dgm:pt modelId="{67B58053-4BFD-4023-B54A-0492E471BD61}" type="pres">
      <dgm:prSet presAssocID="{D4CD8E86-242C-4EB9-8445-71D46D240E1A}" presName="connTx" presStyleLbl="parChTrans1D2" presStyleIdx="0" presStyleCnt="1"/>
      <dgm:spPr/>
    </dgm:pt>
    <dgm:pt modelId="{AF00176B-BEE0-4CA8-944E-11ECFD393BB5}" type="pres">
      <dgm:prSet presAssocID="{8C5F628B-61F1-4AE4-9660-564B261AD68A}" presName="root2" presStyleCnt="0"/>
      <dgm:spPr/>
    </dgm:pt>
    <dgm:pt modelId="{98DF958E-F8C8-4B97-B402-9D792B7E4066}" type="pres">
      <dgm:prSet presAssocID="{8C5F628B-61F1-4AE4-9660-564B261AD68A}" presName="LevelTwoTextNode" presStyleLbl="node2" presStyleIdx="0" presStyleCnt="1" custScaleX="68492" custScaleY="452568" custLinFactNeighborX="-8190" custLinFactNeighborY="279">
        <dgm:presLayoutVars>
          <dgm:chPref val="3"/>
        </dgm:presLayoutVars>
      </dgm:prSet>
      <dgm:spPr/>
    </dgm:pt>
    <dgm:pt modelId="{2E246A4A-FE5D-4E97-9666-7CF1BAD339C6}" type="pres">
      <dgm:prSet presAssocID="{8C5F628B-61F1-4AE4-9660-564B261AD68A}" presName="level3hierChild" presStyleCnt="0"/>
      <dgm:spPr/>
    </dgm:pt>
  </dgm:ptLst>
  <dgm:cxnLst>
    <dgm:cxn modelId="{9F123F1C-8ABA-4292-A5C5-473342DE0ABA}" srcId="{2956E044-4808-49B9-A712-62D942FF914F}" destId="{D8F1EEB0-FE54-4857-B26D-7FB81895EC0E}" srcOrd="0" destOrd="0" parTransId="{FD384B86-ED9D-44FF-8FDD-2363916FD6B3}" sibTransId="{BCB10942-DFD0-447E-96A6-78D7FAC47024}"/>
    <dgm:cxn modelId="{B5182D27-3224-4822-8DB8-6F25766FEE7A}" type="presOf" srcId="{D4CD8E86-242C-4EB9-8445-71D46D240E1A}" destId="{AF9B719A-AFA2-48FA-9F23-D89CEF7DCC29}" srcOrd="0" destOrd="0" presId="urn:microsoft.com/office/officeart/2008/layout/HorizontalMultiLevelHierarchy"/>
    <dgm:cxn modelId="{07440467-7273-498E-AEC1-F4EBD08AF383}" type="presOf" srcId="{8C5F628B-61F1-4AE4-9660-564B261AD68A}" destId="{98DF958E-F8C8-4B97-B402-9D792B7E4066}" srcOrd="0" destOrd="0" presId="urn:microsoft.com/office/officeart/2008/layout/HorizontalMultiLevelHierarchy"/>
    <dgm:cxn modelId="{A35B1EB9-AC24-444C-8F33-E3C08494CA46}" type="presOf" srcId="{D4CD8E86-242C-4EB9-8445-71D46D240E1A}" destId="{67B58053-4BFD-4023-B54A-0492E471BD61}" srcOrd="1" destOrd="0" presId="urn:microsoft.com/office/officeart/2008/layout/HorizontalMultiLevelHierarchy"/>
    <dgm:cxn modelId="{788BDEB9-7E56-4885-8BC3-348889D0F802}" type="presOf" srcId="{D8F1EEB0-FE54-4857-B26D-7FB81895EC0E}" destId="{FE161181-9F54-470F-BE56-2525CAC9F468}" srcOrd="0" destOrd="0" presId="urn:microsoft.com/office/officeart/2008/layout/HorizontalMultiLevelHierarchy"/>
    <dgm:cxn modelId="{F6CD4ECE-2EBF-4425-A292-C49EDDDF9B90}" srcId="{D8F1EEB0-FE54-4857-B26D-7FB81895EC0E}" destId="{8C5F628B-61F1-4AE4-9660-564B261AD68A}" srcOrd="0" destOrd="0" parTransId="{D4CD8E86-242C-4EB9-8445-71D46D240E1A}" sibTransId="{EDF46ACD-7844-4F65-9DF7-6058DF707CFF}"/>
    <dgm:cxn modelId="{45AD1DEE-A399-4449-B0D6-BA792B9BE964}" type="presOf" srcId="{2956E044-4808-49B9-A712-62D942FF914F}" destId="{78F8CB5F-321B-4EE7-BA3E-5C46FD6D9029}" srcOrd="0" destOrd="0" presId="urn:microsoft.com/office/officeart/2008/layout/HorizontalMultiLevelHierarchy"/>
    <dgm:cxn modelId="{4261623E-7659-4718-8C00-9B8B8850EF0A}" type="presParOf" srcId="{78F8CB5F-321B-4EE7-BA3E-5C46FD6D9029}" destId="{310440DB-B09D-4659-AB3F-ED92E3DD886B}" srcOrd="0" destOrd="0" presId="urn:microsoft.com/office/officeart/2008/layout/HorizontalMultiLevelHierarchy"/>
    <dgm:cxn modelId="{210676E5-DC46-4812-93B5-5D49C44AC4D3}" type="presParOf" srcId="{310440DB-B09D-4659-AB3F-ED92E3DD886B}" destId="{FE161181-9F54-470F-BE56-2525CAC9F468}" srcOrd="0" destOrd="0" presId="urn:microsoft.com/office/officeart/2008/layout/HorizontalMultiLevelHierarchy"/>
    <dgm:cxn modelId="{9D3C0030-5F08-4517-BFC6-32EB5701D520}" type="presParOf" srcId="{310440DB-B09D-4659-AB3F-ED92E3DD886B}" destId="{680FCAF9-6CBA-4A35-A272-B2A511F96058}" srcOrd="1" destOrd="0" presId="urn:microsoft.com/office/officeart/2008/layout/HorizontalMultiLevelHierarchy"/>
    <dgm:cxn modelId="{FF67D4E7-C7D0-4E4B-9414-D37ADE33EE6A}" type="presParOf" srcId="{680FCAF9-6CBA-4A35-A272-B2A511F96058}" destId="{AF9B719A-AFA2-48FA-9F23-D89CEF7DCC29}" srcOrd="0" destOrd="0" presId="urn:microsoft.com/office/officeart/2008/layout/HorizontalMultiLevelHierarchy"/>
    <dgm:cxn modelId="{A4CC69DC-C16E-48B5-B2AA-FCD21D239BC3}" type="presParOf" srcId="{AF9B719A-AFA2-48FA-9F23-D89CEF7DCC29}" destId="{67B58053-4BFD-4023-B54A-0492E471BD61}" srcOrd="0" destOrd="0" presId="urn:microsoft.com/office/officeart/2008/layout/HorizontalMultiLevelHierarchy"/>
    <dgm:cxn modelId="{07FF4DDD-B572-46CC-8705-0D2B3057BDF9}" type="presParOf" srcId="{680FCAF9-6CBA-4A35-A272-B2A511F96058}" destId="{AF00176B-BEE0-4CA8-944E-11ECFD393BB5}" srcOrd="1" destOrd="0" presId="urn:microsoft.com/office/officeart/2008/layout/HorizontalMultiLevelHierarchy"/>
    <dgm:cxn modelId="{EB99CF62-F0E4-475A-AADE-AE8F0CFFD7EF}" type="presParOf" srcId="{AF00176B-BEE0-4CA8-944E-11ECFD393BB5}" destId="{98DF958E-F8C8-4B97-B402-9D792B7E4066}" srcOrd="0" destOrd="0" presId="urn:microsoft.com/office/officeart/2008/layout/HorizontalMultiLevelHierarchy"/>
    <dgm:cxn modelId="{D56CF2BD-3130-41CA-BF2D-32EEA209A219}" type="presParOf" srcId="{AF00176B-BEE0-4CA8-944E-11ECFD393BB5}" destId="{2E246A4A-FE5D-4E97-9666-7CF1BAD339C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792AF-37C7-443A-9278-730038D6651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C63AC5AB-4CD8-4FD4-833A-B685DEBD1384}">
      <dgm:prSet phldrT="[Texto]" custT="1"/>
      <dgm:spPr/>
      <dgm:t>
        <a:bodyPr/>
        <a:lstStyle/>
        <a:p>
          <a:r>
            <a:rPr lang="es-EC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Objetivos específicos</a:t>
          </a:r>
        </a:p>
      </dgm:t>
    </dgm:pt>
    <dgm:pt modelId="{4E884A47-A566-4E0C-BE97-749522F3634F}" type="parTrans" cxnId="{48E4376C-1F26-49C2-8505-017F49FA8209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426B6-4930-4A17-A760-225CDF28E2D7}" type="sibTrans" cxnId="{48E4376C-1F26-49C2-8505-017F49FA8209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F08CB-9227-4B02-ABB9-E22F482387E9}">
      <dgm:prSet phldrT="[Texto]" custT="1"/>
      <dgm:spPr/>
      <dgm:t>
        <a:bodyPr/>
        <a:lstStyle/>
        <a:p>
          <a:r>
            <a:rPr lang="es-EC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Analizar la inteligencia emocional en los empleados de las PyMEs del sector manufacturero CIIU "C1410" DMQ para conocer su situación actual.</a:t>
          </a:r>
        </a:p>
      </dgm:t>
    </dgm:pt>
    <dgm:pt modelId="{E8462C02-0C3D-4F89-8177-D167B5ABE16A}" type="parTrans" cxnId="{7607E61E-AF5E-4078-8EDE-41ADDAD34C0F}">
      <dgm:prSet custT="1"/>
      <dgm:spPr/>
      <dgm:t>
        <a:bodyPr/>
        <a:lstStyle/>
        <a:p>
          <a:endParaRPr lang="es-EC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A53471-AD51-42EE-9126-C583DCE6AC6D}" type="sibTrans" cxnId="{7607E61E-AF5E-4078-8EDE-41ADDAD34C0F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4AF4E5-DF5E-4CD8-9B01-F64E8637C2DB}">
      <dgm:prSet custT="1"/>
      <dgm:spPr/>
      <dgm:t>
        <a:bodyPr/>
        <a:lstStyle/>
        <a:p>
          <a:r>
            <a:rPr lang="es-EC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Analizar el compromiso organizacional presente en los empleados de este sector empresarial, para comprender sus particularidades.</a:t>
          </a:r>
        </a:p>
      </dgm:t>
    </dgm:pt>
    <dgm:pt modelId="{6BEEFBD8-9C53-4A8B-B5E0-B51BAFBDCC85}" type="parTrans" cxnId="{C9C82BDB-C350-4F31-8D16-80FA8EA79530}">
      <dgm:prSet custT="1"/>
      <dgm:spPr/>
      <dgm:t>
        <a:bodyPr/>
        <a:lstStyle/>
        <a:p>
          <a:endParaRPr lang="es-EC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801CAE-4ED9-4F1E-8518-CA92EA042330}" type="sibTrans" cxnId="{C9C82BDB-C350-4F31-8D16-80FA8EA79530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7B06A7-B67F-49BF-AA70-649B01BC1CBE}">
      <dgm:prSet custT="1"/>
      <dgm:spPr/>
      <dgm:t>
        <a:bodyPr/>
        <a:lstStyle/>
        <a:p>
          <a:r>
            <a:rPr lang="es-EC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Establecer qué dimensiones de la inteligencia emocional tienen mayor influencia sobre las dimensiones del compromiso organizacional en las PyMEs del sector manufacturero CIIU "C1410" del DMQ.</a:t>
          </a:r>
        </a:p>
      </dgm:t>
    </dgm:pt>
    <dgm:pt modelId="{AE3182CA-A6B4-47F0-9D0B-73BBD43E64CF}" type="parTrans" cxnId="{26963C52-95F8-444D-A0A3-673CAEBFE98E}">
      <dgm:prSet custT="1"/>
      <dgm:spPr/>
      <dgm:t>
        <a:bodyPr/>
        <a:lstStyle/>
        <a:p>
          <a:endParaRPr lang="es-EC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CC03AC-BC3F-4694-82E0-BD306C3911EE}" type="sibTrans" cxnId="{26963C52-95F8-444D-A0A3-673CAEBFE98E}">
      <dgm:prSet/>
      <dgm:spPr/>
      <dgm:t>
        <a:bodyPr/>
        <a:lstStyle/>
        <a:p>
          <a:endParaRPr lang="es-EC" sz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E76158-8329-4C35-8639-3D5D374741CA}" type="pres">
      <dgm:prSet presAssocID="{9E8792AF-37C7-443A-9278-730038D6651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266E56-5D1C-422D-9DA1-B604EFCF0748}" type="pres">
      <dgm:prSet presAssocID="{C63AC5AB-4CD8-4FD4-833A-B685DEBD1384}" presName="root1" presStyleCnt="0"/>
      <dgm:spPr/>
    </dgm:pt>
    <dgm:pt modelId="{A88D2C99-2C53-4E4C-B3AF-88F3B6D37153}" type="pres">
      <dgm:prSet presAssocID="{C63AC5AB-4CD8-4FD4-833A-B685DEBD1384}" presName="LevelOneTextNode" presStyleLbl="node0" presStyleIdx="0" presStyleCnt="1" custScaleY="83562" custLinFactNeighborX="6507" custLinFactNeighborY="-2740">
        <dgm:presLayoutVars>
          <dgm:chPref val="3"/>
        </dgm:presLayoutVars>
      </dgm:prSet>
      <dgm:spPr/>
    </dgm:pt>
    <dgm:pt modelId="{B8CA38A7-60FA-4539-B079-D8D531B7AFE5}" type="pres">
      <dgm:prSet presAssocID="{C63AC5AB-4CD8-4FD4-833A-B685DEBD1384}" presName="level2hierChild" presStyleCnt="0"/>
      <dgm:spPr/>
    </dgm:pt>
    <dgm:pt modelId="{D92BF430-C027-46E1-8851-CEE1CBB8A4A3}" type="pres">
      <dgm:prSet presAssocID="{E8462C02-0C3D-4F89-8177-D167B5ABE16A}" presName="conn2-1" presStyleLbl="parChTrans1D2" presStyleIdx="0" presStyleCnt="3"/>
      <dgm:spPr/>
    </dgm:pt>
    <dgm:pt modelId="{49F440C6-60E8-4A49-AEFA-095AFB3EF1A6}" type="pres">
      <dgm:prSet presAssocID="{E8462C02-0C3D-4F89-8177-D167B5ABE16A}" presName="connTx" presStyleLbl="parChTrans1D2" presStyleIdx="0" presStyleCnt="3"/>
      <dgm:spPr/>
    </dgm:pt>
    <dgm:pt modelId="{E8C3B515-5266-4932-A286-706B884F9F26}" type="pres">
      <dgm:prSet presAssocID="{76BF08CB-9227-4B02-ABB9-E22F482387E9}" presName="root2" presStyleCnt="0"/>
      <dgm:spPr/>
    </dgm:pt>
    <dgm:pt modelId="{18BC0A71-0B9B-434F-9BAD-21862D745E56}" type="pres">
      <dgm:prSet presAssocID="{76BF08CB-9227-4B02-ABB9-E22F482387E9}" presName="LevelTwoTextNode" presStyleLbl="node2" presStyleIdx="0" presStyleCnt="3" custLinFactNeighborX="-194" custLinFactNeighborY="-17285">
        <dgm:presLayoutVars>
          <dgm:chPref val="3"/>
        </dgm:presLayoutVars>
      </dgm:prSet>
      <dgm:spPr/>
    </dgm:pt>
    <dgm:pt modelId="{E50143D7-E247-412C-8EE3-4E969A68596B}" type="pres">
      <dgm:prSet presAssocID="{76BF08CB-9227-4B02-ABB9-E22F482387E9}" presName="level3hierChild" presStyleCnt="0"/>
      <dgm:spPr/>
    </dgm:pt>
    <dgm:pt modelId="{50A06A33-ED41-4003-9F82-447F671AD778}" type="pres">
      <dgm:prSet presAssocID="{6BEEFBD8-9C53-4A8B-B5E0-B51BAFBDCC85}" presName="conn2-1" presStyleLbl="parChTrans1D2" presStyleIdx="1" presStyleCnt="3"/>
      <dgm:spPr/>
    </dgm:pt>
    <dgm:pt modelId="{95909D5D-8655-4D7D-AE97-7F3070988758}" type="pres">
      <dgm:prSet presAssocID="{6BEEFBD8-9C53-4A8B-B5E0-B51BAFBDCC85}" presName="connTx" presStyleLbl="parChTrans1D2" presStyleIdx="1" presStyleCnt="3"/>
      <dgm:spPr/>
    </dgm:pt>
    <dgm:pt modelId="{20A9B53D-D971-4AB2-BAFE-67C58DF64DF8}" type="pres">
      <dgm:prSet presAssocID="{274AF4E5-DF5E-4CD8-9B01-F64E8637C2DB}" presName="root2" presStyleCnt="0"/>
      <dgm:spPr/>
    </dgm:pt>
    <dgm:pt modelId="{15B66E4D-BDB2-45C3-878B-A8B78D815549}" type="pres">
      <dgm:prSet presAssocID="{274AF4E5-DF5E-4CD8-9B01-F64E8637C2DB}" presName="LevelTwoTextNode" presStyleLbl="node2" presStyleIdx="1" presStyleCnt="3" custLinFactNeighborX="-194" custLinFactNeighborY="-5030">
        <dgm:presLayoutVars>
          <dgm:chPref val="3"/>
        </dgm:presLayoutVars>
      </dgm:prSet>
      <dgm:spPr/>
    </dgm:pt>
    <dgm:pt modelId="{CD46516F-F76D-481C-B636-BB098E65736C}" type="pres">
      <dgm:prSet presAssocID="{274AF4E5-DF5E-4CD8-9B01-F64E8637C2DB}" presName="level3hierChild" presStyleCnt="0"/>
      <dgm:spPr/>
    </dgm:pt>
    <dgm:pt modelId="{C20D5BE0-C64E-42A6-9942-8D85E63D534D}" type="pres">
      <dgm:prSet presAssocID="{AE3182CA-A6B4-47F0-9D0B-73BBD43E64CF}" presName="conn2-1" presStyleLbl="parChTrans1D2" presStyleIdx="2" presStyleCnt="3"/>
      <dgm:spPr/>
    </dgm:pt>
    <dgm:pt modelId="{436AFD67-908D-4D1A-8586-C9523CE29B52}" type="pres">
      <dgm:prSet presAssocID="{AE3182CA-A6B4-47F0-9D0B-73BBD43E64CF}" presName="connTx" presStyleLbl="parChTrans1D2" presStyleIdx="2" presStyleCnt="3"/>
      <dgm:spPr/>
    </dgm:pt>
    <dgm:pt modelId="{69AE9512-FA0A-4822-BFD9-EE028E68F3BC}" type="pres">
      <dgm:prSet presAssocID="{527B06A7-B67F-49BF-AA70-649B01BC1CBE}" presName="root2" presStyleCnt="0"/>
      <dgm:spPr/>
    </dgm:pt>
    <dgm:pt modelId="{4647ABA6-2FC2-48C9-B815-D8E158C64C5B}" type="pres">
      <dgm:prSet presAssocID="{527B06A7-B67F-49BF-AA70-649B01BC1CBE}" presName="LevelTwoTextNode" presStyleLbl="node2" presStyleIdx="2" presStyleCnt="3" custScaleY="141641">
        <dgm:presLayoutVars>
          <dgm:chPref val="3"/>
        </dgm:presLayoutVars>
      </dgm:prSet>
      <dgm:spPr/>
    </dgm:pt>
    <dgm:pt modelId="{26F52F11-537F-4C1B-98E5-7F95F86A8BFF}" type="pres">
      <dgm:prSet presAssocID="{527B06A7-B67F-49BF-AA70-649B01BC1CBE}" presName="level3hierChild" presStyleCnt="0"/>
      <dgm:spPr/>
    </dgm:pt>
  </dgm:ptLst>
  <dgm:cxnLst>
    <dgm:cxn modelId="{7607E61E-AF5E-4078-8EDE-41ADDAD34C0F}" srcId="{C63AC5AB-4CD8-4FD4-833A-B685DEBD1384}" destId="{76BF08CB-9227-4B02-ABB9-E22F482387E9}" srcOrd="0" destOrd="0" parTransId="{E8462C02-0C3D-4F89-8177-D167B5ABE16A}" sibTransId="{16A53471-AD51-42EE-9126-C583DCE6AC6D}"/>
    <dgm:cxn modelId="{3C8C7E39-07E8-4B44-B674-634A16DD22AA}" type="presOf" srcId="{527B06A7-B67F-49BF-AA70-649B01BC1CBE}" destId="{4647ABA6-2FC2-48C9-B815-D8E158C64C5B}" srcOrd="0" destOrd="0" presId="urn:microsoft.com/office/officeart/2008/layout/HorizontalMultiLevelHierarchy"/>
    <dgm:cxn modelId="{544D403D-6233-4103-973F-C035F68E8CDF}" type="presOf" srcId="{E8462C02-0C3D-4F89-8177-D167B5ABE16A}" destId="{D92BF430-C027-46E1-8851-CEE1CBB8A4A3}" srcOrd="0" destOrd="0" presId="urn:microsoft.com/office/officeart/2008/layout/HorizontalMultiLevelHierarchy"/>
    <dgm:cxn modelId="{9FDF555C-61E9-4B5B-8B20-4EF78F4815B4}" type="presOf" srcId="{274AF4E5-DF5E-4CD8-9B01-F64E8637C2DB}" destId="{15B66E4D-BDB2-45C3-878B-A8B78D815549}" srcOrd="0" destOrd="0" presId="urn:microsoft.com/office/officeart/2008/layout/HorizontalMultiLevelHierarchy"/>
    <dgm:cxn modelId="{A7F3C35C-E251-462E-994E-4D61827426D8}" type="presOf" srcId="{76BF08CB-9227-4B02-ABB9-E22F482387E9}" destId="{18BC0A71-0B9B-434F-9BAD-21862D745E56}" srcOrd="0" destOrd="0" presId="urn:microsoft.com/office/officeart/2008/layout/HorizontalMultiLevelHierarchy"/>
    <dgm:cxn modelId="{B1E77E43-013D-46C3-87B1-0E3CB1810347}" type="presOf" srcId="{C63AC5AB-4CD8-4FD4-833A-B685DEBD1384}" destId="{A88D2C99-2C53-4E4C-B3AF-88F3B6D37153}" srcOrd="0" destOrd="0" presId="urn:microsoft.com/office/officeart/2008/layout/HorizontalMultiLevelHierarchy"/>
    <dgm:cxn modelId="{E952D243-0EBB-4073-85E7-2BEFEFFC7313}" type="presOf" srcId="{AE3182CA-A6B4-47F0-9D0B-73BBD43E64CF}" destId="{C20D5BE0-C64E-42A6-9942-8D85E63D534D}" srcOrd="0" destOrd="0" presId="urn:microsoft.com/office/officeart/2008/layout/HorizontalMultiLevelHierarchy"/>
    <dgm:cxn modelId="{48E4376C-1F26-49C2-8505-017F49FA8209}" srcId="{9E8792AF-37C7-443A-9278-730038D66519}" destId="{C63AC5AB-4CD8-4FD4-833A-B685DEBD1384}" srcOrd="0" destOrd="0" parTransId="{4E884A47-A566-4E0C-BE97-749522F3634F}" sibTransId="{A96426B6-4930-4A17-A760-225CDF28E2D7}"/>
    <dgm:cxn modelId="{26963C52-95F8-444D-A0A3-673CAEBFE98E}" srcId="{C63AC5AB-4CD8-4FD4-833A-B685DEBD1384}" destId="{527B06A7-B67F-49BF-AA70-649B01BC1CBE}" srcOrd="2" destOrd="0" parTransId="{AE3182CA-A6B4-47F0-9D0B-73BBD43E64CF}" sibTransId="{80CC03AC-BC3F-4694-82E0-BD306C3911EE}"/>
    <dgm:cxn modelId="{B1ACE98E-D2F9-40EF-A73C-6366D54A4428}" type="presOf" srcId="{6BEEFBD8-9C53-4A8B-B5E0-B51BAFBDCC85}" destId="{95909D5D-8655-4D7D-AE97-7F3070988758}" srcOrd="1" destOrd="0" presId="urn:microsoft.com/office/officeart/2008/layout/HorizontalMultiLevelHierarchy"/>
    <dgm:cxn modelId="{27A6E4AD-B5BA-4C19-B7FA-A0043C4A1EF4}" type="presOf" srcId="{E8462C02-0C3D-4F89-8177-D167B5ABE16A}" destId="{49F440C6-60E8-4A49-AEFA-095AFB3EF1A6}" srcOrd="1" destOrd="0" presId="urn:microsoft.com/office/officeart/2008/layout/HorizontalMultiLevelHierarchy"/>
    <dgm:cxn modelId="{9AC198DA-1A2E-44D2-A8CB-A3690ACAC2F3}" type="presOf" srcId="{9E8792AF-37C7-443A-9278-730038D66519}" destId="{CBE76158-8329-4C35-8639-3D5D374741CA}" srcOrd="0" destOrd="0" presId="urn:microsoft.com/office/officeart/2008/layout/HorizontalMultiLevelHierarchy"/>
    <dgm:cxn modelId="{C9C82BDB-C350-4F31-8D16-80FA8EA79530}" srcId="{C63AC5AB-4CD8-4FD4-833A-B685DEBD1384}" destId="{274AF4E5-DF5E-4CD8-9B01-F64E8637C2DB}" srcOrd="1" destOrd="0" parTransId="{6BEEFBD8-9C53-4A8B-B5E0-B51BAFBDCC85}" sibTransId="{2C801CAE-4ED9-4F1E-8518-CA92EA042330}"/>
    <dgm:cxn modelId="{3BAA75E5-E657-47CB-A46C-1ED96ACD35A3}" type="presOf" srcId="{AE3182CA-A6B4-47F0-9D0B-73BBD43E64CF}" destId="{436AFD67-908D-4D1A-8586-C9523CE29B52}" srcOrd="1" destOrd="0" presId="urn:microsoft.com/office/officeart/2008/layout/HorizontalMultiLevelHierarchy"/>
    <dgm:cxn modelId="{28EC36FE-4E0B-4D92-B431-37F21B9D3E1B}" type="presOf" srcId="{6BEEFBD8-9C53-4A8B-B5E0-B51BAFBDCC85}" destId="{50A06A33-ED41-4003-9F82-447F671AD778}" srcOrd="0" destOrd="0" presId="urn:microsoft.com/office/officeart/2008/layout/HorizontalMultiLevelHierarchy"/>
    <dgm:cxn modelId="{6FD07BD2-711C-4E0B-A173-60B4DEF9A747}" type="presParOf" srcId="{CBE76158-8329-4C35-8639-3D5D374741CA}" destId="{27266E56-5D1C-422D-9DA1-B604EFCF0748}" srcOrd="0" destOrd="0" presId="urn:microsoft.com/office/officeart/2008/layout/HorizontalMultiLevelHierarchy"/>
    <dgm:cxn modelId="{183D39A1-B874-4A3F-8EA4-ED76F2D1B241}" type="presParOf" srcId="{27266E56-5D1C-422D-9DA1-B604EFCF0748}" destId="{A88D2C99-2C53-4E4C-B3AF-88F3B6D37153}" srcOrd="0" destOrd="0" presId="urn:microsoft.com/office/officeart/2008/layout/HorizontalMultiLevelHierarchy"/>
    <dgm:cxn modelId="{6E44D34D-2B7D-4D93-AB5F-E473575EDD8B}" type="presParOf" srcId="{27266E56-5D1C-422D-9DA1-B604EFCF0748}" destId="{B8CA38A7-60FA-4539-B079-D8D531B7AFE5}" srcOrd="1" destOrd="0" presId="urn:microsoft.com/office/officeart/2008/layout/HorizontalMultiLevelHierarchy"/>
    <dgm:cxn modelId="{84599F5C-1D75-49FD-B7FE-591467A563DD}" type="presParOf" srcId="{B8CA38A7-60FA-4539-B079-D8D531B7AFE5}" destId="{D92BF430-C027-46E1-8851-CEE1CBB8A4A3}" srcOrd="0" destOrd="0" presId="urn:microsoft.com/office/officeart/2008/layout/HorizontalMultiLevelHierarchy"/>
    <dgm:cxn modelId="{29AB2A0F-D113-4AD6-B402-C89AB1C1A82E}" type="presParOf" srcId="{D92BF430-C027-46E1-8851-CEE1CBB8A4A3}" destId="{49F440C6-60E8-4A49-AEFA-095AFB3EF1A6}" srcOrd="0" destOrd="0" presId="urn:microsoft.com/office/officeart/2008/layout/HorizontalMultiLevelHierarchy"/>
    <dgm:cxn modelId="{2B8A5F41-FA5A-43D2-A1E4-AC04AD64899E}" type="presParOf" srcId="{B8CA38A7-60FA-4539-B079-D8D531B7AFE5}" destId="{E8C3B515-5266-4932-A286-706B884F9F26}" srcOrd="1" destOrd="0" presId="urn:microsoft.com/office/officeart/2008/layout/HorizontalMultiLevelHierarchy"/>
    <dgm:cxn modelId="{837E6C39-EE04-4248-BBBA-44FE973E2A2D}" type="presParOf" srcId="{E8C3B515-5266-4932-A286-706B884F9F26}" destId="{18BC0A71-0B9B-434F-9BAD-21862D745E56}" srcOrd="0" destOrd="0" presId="urn:microsoft.com/office/officeart/2008/layout/HorizontalMultiLevelHierarchy"/>
    <dgm:cxn modelId="{ABFA2299-B4E6-433B-A558-9B76B41EA472}" type="presParOf" srcId="{E8C3B515-5266-4932-A286-706B884F9F26}" destId="{E50143D7-E247-412C-8EE3-4E969A68596B}" srcOrd="1" destOrd="0" presId="urn:microsoft.com/office/officeart/2008/layout/HorizontalMultiLevelHierarchy"/>
    <dgm:cxn modelId="{1BE541D0-C843-4D18-AEA4-4B11E099FCC7}" type="presParOf" srcId="{B8CA38A7-60FA-4539-B079-D8D531B7AFE5}" destId="{50A06A33-ED41-4003-9F82-447F671AD778}" srcOrd="2" destOrd="0" presId="urn:microsoft.com/office/officeart/2008/layout/HorizontalMultiLevelHierarchy"/>
    <dgm:cxn modelId="{3B89C7A5-C3EC-416F-8022-190570A00667}" type="presParOf" srcId="{50A06A33-ED41-4003-9F82-447F671AD778}" destId="{95909D5D-8655-4D7D-AE97-7F3070988758}" srcOrd="0" destOrd="0" presId="urn:microsoft.com/office/officeart/2008/layout/HorizontalMultiLevelHierarchy"/>
    <dgm:cxn modelId="{4E3EA79F-3502-44BB-8AE1-0B5A70E7333A}" type="presParOf" srcId="{B8CA38A7-60FA-4539-B079-D8D531B7AFE5}" destId="{20A9B53D-D971-4AB2-BAFE-67C58DF64DF8}" srcOrd="3" destOrd="0" presId="urn:microsoft.com/office/officeart/2008/layout/HorizontalMultiLevelHierarchy"/>
    <dgm:cxn modelId="{B9ED5228-76A1-4456-99CE-5C8F7DF549A7}" type="presParOf" srcId="{20A9B53D-D971-4AB2-BAFE-67C58DF64DF8}" destId="{15B66E4D-BDB2-45C3-878B-A8B78D815549}" srcOrd="0" destOrd="0" presId="urn:microsoft.com/office/officeart/2008/layout/HorizontalMultiLevelHierarchy"/>
    <dgm:cxn modelId="{A0C9EF1B-1560-4D20-8E0E-4DDF43E4A738}" type="presParOf" srcId="{20A9B53D-D971-4AB2-BAFE-67C58DF64DF8}" destId="{CD46516F-F76D-481C-B636-BB098E65736C}" srcOrd="1" destOrd="0" presId="urn:microsoft.com/office/officeart/2008/layout/HorizontalMultiLevelHierarchy"/>
    <dgm:cxn modelId="{FEB34C07-1D89-4D57-A727-45C3E4A50EF0}" type="presParOf" srcId="{B8CA38A7-60FA-4539-B079-D8D531B7AFE5}" destId="{C20D5BE0-C64E-42A6-9942-8D85E63D534D}" srcOrd="4" destOrd="0" presId="urn:microsoft.com/office/officeart/2008/layout/HorizontalMultiLevelHierarchy"/>
    <dgm:cxn modelId="{024CC292-56AE-41DC-800B-9AE92D24B188}" type="presParOf" srcId="{C20D5BE0-C64E-42A6-9942-8D85E63D534D}" destId="{436AFD67-908D-4D1A-8586-C9523CE29B52}" srcOrd="0" destOrd="0" presId="urn:microsoft.com/office/officeart/2008/layout/HorizontalMultiLevelHierarchy"/>
    <dgm:cxn modelId="{2B1ED385-DCD8-4007-8BCC-BEB899757905}" type="presParOf" srcId="{B8CA38A7-60FA-4539-B079-D8D531B7AFE5}" destId="{69AE9512-FA0A-4822-BFD9-EE028E68F3BC}" srcOrd="5" destOrd="0" presId="urn:microsoft.com/office/officeart/2008/layout/HorizontalMultiLevelHierarchy"/>
    <dgm:cxn modelId="{DF813EB0-7351-4D82-A5EF-92660CB18E6C}" type="presParOf" srcId="{69AE9512-FA0A-4822-BFD9-EE028E68F3BC}" destId="{4647ABA6-2FC2-48C9-B815-D8E158C64C5B}" srcOrd="0" destOrd="0" presId="urn:microsoft.com/office/officeart/2008/layout/HorizontalMultiLevelHierarchy"/>
    <dgm:cxn modelId="{C77EDBD9-67A6-4422-BC13-B2E8B3BC930D}" type="presParOf" srcId="{69AE9512-FA0A-4822-BFD9-EE028E68F3BC}" destId="{26F52F11-537F-4C1B-98E5-7F95F86A8BF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618FDC-9795-4527-BA9C-1DE0ED0033B1}" type="doc">
      <dgm:prSet loTypeId="urn:microsoft.com/office/officeart/2005/8/layout/hierarchy3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61C44D7B-F2EF-4161-877B-E995C72DDD04}">
      <dgm:prSet phldrT="[Texto]" custT="1"/>
      <dgm:spPr/>
      <dgm:t>
        <a:bodyPr/>
        <a:lstStyle/>
        <a:p>
          <a:r>
            <a:rPr lang="es-EC" sz="18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Inteligencia emocional</a:t>
          </a:r>
        </a:p>
      </dgm:t>
    </dgm:pt>
    <dgm:pt modelId="{756E03DE-4E87-44D0-8F30-79D9D48804AA}" type="parTrans" cxnId="{83844E5B-EF14-47CF-A3C4-82345FCED933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45F590-ED19-46D8-8A57-1BCE4F230506}" type="sibTrans" cxnId="{83844E5B-EF14-47CF-A3C4-82345FCED933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DA5838-1463-418E-81AB-C5DE6FA0303B}">
      <dgm:prSet phldrT="[Texto]" custT="1"/>
      <dgm:spPr>
        <a:noFill/>
      </dgm:spPr>
      <dgm:t>
        <a:bodyPr/>
        <a:lstStyle/>
        <a:p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Teoría de las inteligencias múltiples (Gardner, 2000).</a:t>
          </a:r>
        </a:p>
      </dgm:t>
    </dgm:pt>
    <dgm:pt modelId="{56B505E8-7601-4F61-B2D6-AA1822C7D137}" type="parTrans" cxnId="{178CC180-535E-4106-893C-A98BED01056F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31D4EF-DDA8-4C1D-91E9-8D3B5C8B5C9B}" type="sibTrans" cxnId="{178CC180-535E-4106-893C-A98BED01056F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8239B-F106-49E5-BDDA-57C3F5ADFB9C}">
      <dgm:prSet phldrT="[Texto]" custT="1"/>
      <dgm:spPr>
        <a:solidFill>
          <a:srgbClr val="99FF66"/>
        </a:solidFill>
      </dgm:spPr>
      <dgm:t>
        <a:bodyPr/>
        <a:lstStyle/>
        <a:p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La teoría </a:t>
          </a:r>
          <a:r>
            <a:rPr lang="es-EC" sz="15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triárquica</a:t>
          </a:r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(Sternberg,1984).</a:t>
          </a:r>
        </a:p>
      </dgm:t>
    </dgm:pt>
    <dgm:pt modelId="{E386D869-A00A-4958-9401-C50C898DDC37}" type="parTrans" cxnId="{6526E081-6615-4143-B567-EAE4521DCEB9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20CF4E-75BC-4B68-AF7F-375FCF9F7F3B}" type="sibTrans" cxnId="{6526E081-6615-4143-B567-EAE4521DCEB9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6ED0CD-9BF8-4107-8618-205B12089CC8}">
      <dgm:prSet phldrT="[Texto]" custT="1"/>
      <dgm:spPr/>
      <dgm:t>
        <a:bodyPr/>
        <a:lstStyle/>
        <a:p>
          <a:r>
            <a:rPr lang="es-EC" sz="18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Compromiso organizacional</a:t>
          </a:r>
        </a:p>
      </dgm:t>
    </dgm:pt>
    <dgm:pt modelId="{3ABD78F2-2DE4-4581-B644-F7E0415B057F}" type="parTrans" cxnId="{6A12E23E-4BA1-4EDB-A336-B8CF59649B82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2D32C-3AE4-4423-803D-F65D2F93BE98}" type="sibTrans" cxnId="{6A12E23E-4BA1-4EDB-A336-B8CF59649B82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CA781-D5ED-40DF-A64E-1F699975293B}">
      <dgm:prSet phldrT="[Texto]" custT="1"/>
      <dgm:spPr>
        <a:noFill/>
      </dgm:spPr>
      <dgm:t>
        <a:bodyPr/>
        <a:lstStyle/>
        <a:p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Teoría de las apuestas laterales (Becker, 1960).</a:t>
          </a:r>
        </a:p>
      </dgm:t>
    </dgm:pt>
    <dgm:pt modelId="{4C2A6F59-0509-43AF-8276-DD27B3C180EC}" type="parTrans" cxnId="{8F620AB4-D608-46B1-84B3-93E509A80F79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11381-4CB9-4207-9C3B-B476A0E8E782}" type="sibTrans" cxnId="{8F620AB4-D608-46B1-84B3-93E509A80F79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53FD29-0E0E-4740-93E0-931A73DF8841}">
      <dgm:prSet phldrT="[Texto]" custT="1"/>
      <dgm:spPr>
        <a:noFill/>
      </dgm:spPr>
      <dgm:t>
        <a:bodyPr/>
        <a:lstStyle/>
        <a:p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La teoría de inteligencia emocional (Goleman, 1998)</a:t>
          </a:r>
        </a:p>
      </dgm:t>
    </dgm:pt>
    <dgm:pt modelId="{23AD7EB0-1B20-4C2F-BB10-94E1451655D6}" type="parTrans" cxnId="{808E6BA9-5891-4899-A6AE-A7D9949EE0F4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B7EA7D-A69E-4C85-B11F-046DAEC0DE2C}" type="sibTrans" cxnId="{808E6BA9-5891-4899-A6AE-A7D9949EE0F4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9E8A42-C4ED-4BEC-96F9-097CB179225D}">
      <dgm:prSet phldrT="[Texto]" custT="1"/>
      <dgm:spPr>
        <a:solidFill>
          <a:srgbClr val="FF9999"/>
        </a:solidFill>
      </dgm:spPr>
      <dgm:t>
        <a:bodyPr/>
        <a:lstStyle/>
        <a:p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Teoría del enfoque multidimensional (Meyer y Allen, 1997).</a:t>
          </a:r>
        </a:p>
      </dgm:t>
    </dgm:pt>
    <dgm:pt modelId="{23043B37-27E4-4131-AD09-C2EF0BBC5400}" type="parTrans" cxnId="{463CAF11-DCF5-4188-A133-EE5BE983934D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ADBC11-8F4F-41AA-8086-B3BD5AFB759A}" type="sibTrans" cxnId="{463CAF11-DCF5-4188-A133-EE5BE983934D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945C1-7345-41AE-BE77-B7EBC42E052C}">
      <dgm:prSet phldrT="[Texto]" custT="1"/>
      <dgm:spPr>
        <a:noFill/>
      </dgm:spPr>
      <dgm:t>
        <a:bodyPr/>
        <a:lstStyle/>
        <a:p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Teoría del apego psicológico (</a:t>
          </a:r>
          <a:r>
            <a:rPr lang="es-EC" sz="15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Mowday</a:t>
          </a:r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s-EC" sz="15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Steers</a:t>
          </a:r>
          <a:r>
            <a:rPr lang="es-EC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y Porter, 1979).</a:t>
          </a:r>
        </a:p>
      </dgm:t>
    </dgm:pt>
    <dgm:pt modelId="{CCB24B8E-BC92-455F-B1D0-1BD2AC683627}" type="parTrans" cxnId="{3FBA98C9-1C93-481C-9833-3C502AF559EF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24551-7978-4E95-9A62-3CE4A10485BC}" type="sibTrans" cxnId="{3FBA98C9-1C93-481C-9833-3C502AF559EF}">
      <dgm:prSet/>
      <dgm:spPr/>
      <dgm:t>
        <a:bodyPr/>
        <a:lstStyle/>
        <a:p>
          <a:endParaRPr lang="es-EC" sz="1500" b="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B28EB4-8C8F-4C10-BB2F-B496ECAECC43}" type="pres">
      <dgm:prSet presAssocID="{A3618FDC-9795-4527-BA9C-1DE0ED0033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7461EE-7AC7-4C00-B9F1-DBC73B88E774}" type="pres">
      <dgm:prSet presAssocID="{61C44D7B-F2EF-4161-877B-E995C72DDD04}" presName="root" presStyleCnt="0"/>
      <dgm:spPr/>
    </dgm:pt>
    <dgm:pt modelId="{AA9E50EA-CCDC-40C4-832A-0532189F6564}" type="pres">
      <dgm:prSet presAssocID="{61C44D7B-F2EF-4161-877B-E995C72DDD04}" presName="rootComposite" presStyleCnt="0"/>
      <dgm:spPr/>
    </dgm:pt>
    <dgm:pt modelId="{D270DF04-DA33-4060-8083-B46D9F599078}" type="pres">
      <dgm:prSet presAssocID="{61C44D7B-F2EF-4161-877B-E995C72DDD04}" presName="rootText" presStyleLbl="node1" presStyleIdx="0" presStyleCnt="2" custScaleX="148291" custScaleY="58180"/>
      <dgm:spPr/>
    </dgm:pt>
    <dgm:pt modelId="{F8ED2D88-8B6A-421B-BA5D-A0DB8BF3C994}" type="pres">
      <dgm:prSet presAssocID="{61C44D7B-F2EF-4161-877B-E995C72DDD04}" presName="rootConnector" presStyleLbl="node1" presStyleIdx="0" presStyleCnt="2"/>
      <dgm:spPr/>
    </dgm:pt>
    <dgm:pt modelId="{F6272C64-6C15-47AA-91F4-344FB4890D0B}" type="pres">
      <dgm:prSet presAssocID="{61C44D7B-F2EF-4161-877B-E995C72DDD04}" presName="childShape" presStyleCnt="0"/>
      <dgm:spPr/>
    </dgm:pt>
    <dgm:pt modelId="{A263719C-05CE-4FD9-BD43-BEFAEF807BDE}" type="pres">
      <dgm:prSet presAssocID="{56B505E8-7601-4F61-B2D6-AA1822C7D137}" presName="Name13" presStyleLbl="parChTrans1D2" presStyleIdx="0" presStyleCnt="6"/>
      <dgm:spPr/>
    </dgm:pt>
    <dgm:pt modelId="{A806E53E-6809-413A-9896-4C742B488E8E}" type="pres">
      <dgm:prSet presAssocID="{51DA5838-1463-418E-81AB-C5DE6FA0303B}" presName="childText" presStyleLbl="bgAcc1" presStyleIdx="0" presStyleCnt="6" custScaleX="215091" custScaleY="43353">
        <dgm:presLayoutVars>
          <dgm:bulletEnabled val="1"/>
        </dgm:presLayoutVars>
      </dgm:prSet>
      <dgm:spPr/>
    </dgm:pt>
    <dgm:pt modelId="{F43358F7-029B-44F4-9938-020ABE5F6F05}" type="pres">
      <dgm:prSet presAssocID="{E386D869-A00A-4958-9401-C50C898DDC37}" presName="Name13" presStyleLbl="parChTrans1D2" presStyleIdx="1" presStyleCnt="6"/>
      <dgm:spPr/>
    </dgm:pt>
    <dgm:pt modelId="{70B00E12-357D-4F81-BBD7-4D5835EAD9E0}" type="pres">
      <dgm:prSet presAssocID="{0878239B-F106-49E5-BDDA-57C3F5ADFB9C}" presName="childText" presStyleLbl="bgAcc1" presStyleIdx="1" presStyleCnt="6" custScaleX="215091" custScaleY="43353">
        <dgm:presLayoutVars>
          <dgm:bulletEnabled val="1"/>
        </dgm:presLayoutVars>
      </dgm:prSet>
      <dgm:spPr/>
    </dgm:pt>
    <dgm:pt modelId="{74A802BA-8CC7-4157-993F-9C6D5EC0885E}" type="pres">
      <dgm:prSet presAssocID="{23AD7EB0-1B20-4C2F-BB10-94E1451655D6}" presName="Name13" presStyleLbl="parChTrans1D2" presStyleIdx="2" presStyleCnt="6"/>
      <dgm:spPr/>
    </dgm:pt>
    <dgm:pt modelId="{56DB20E3-7074-4CBB-8BA3-689E54D28C71}" type="pres">
      <dgm:prSet presAssocID="{9653FD29-0E0E-4740-93E0-931A73DF8841}" presName="childText" presStyleLbl="bgAcc1" presStyleIdx="2" presStyleCnt="6" custScaleX="215091" custScaleY="43353">
        <dgm:presLayoutVars>
          <dgm:bulletEnabled val="1"/>
        </dgm:presLayoutVars>
      </dgm:prSet>
      <dgm:spPr/>
    </dgm:pt>
    <dgm:pt modelId="{C682CA99-22BB-4EE8-9469-B4BA2EB889BE}" type="pres">
      <dgm:prSet presAssocID="{F96ED0CD-9BF8-4107-8618-205B12089CC8}" presName="root" presStyleCnt="0"/>
      <dgm:spPr/>
    </dgm:pt>
    <dgm:pt modelId="{74498B11-6643-41BA-9631-BC06D82AF07D}" type="pres">
      <dgm:prSet presAssocID="{F96ED0CD-9BF8-4107-8618-205B12089CC8}" presName="rootComposite" presStyleCnt="0"/>
      <dgm:spPr/>
    </dgm:pt>
    <dgm:pt modelId="{C33133B4-5760-400F-BFC9-3286752660FF}" type="pres">
      <dgm:prSet presAssocID="{F96ED0CD-9BF8-4107-8618-205B12089CC8}" presName="rootText" presStyleLbl="node1" presStyleIdx="1" presStyleCnt="2" custScaleX="148291" custScaleY="58180"/>
      <dgm:spPr/>
    </dgm:pt>
    <dgm:pt modelId="{8E79DA37-F9AC-4DF2-926A-156AEEB28DA6}" type="pres">
      <dgm:prSet presAssocID="{F96ED0CD-9BF8-4107-8618-205B12089CC8}" presName="rootConnector" presStyleLbl="node1" presStyleIdx="1" presStyleCnt="2"/>
      <dgm:spPr/>
    </dgm:pt>
    <dgm:pt modelId="{20E21C03-686C-4D07-A760-5A0CA7E2FB18}" type="pres">
      <dgm:prSet presAssocID="{F96ED0CD-9BF8-4107-8618-205B12089CC8}" presName="childShape" presStyleCnt="0"/>
      <dgm:spPr/>
    </dgm:pt>
    <dgm:pt modelId="{114EC869-643D-478F-9556-CAF49AB7CA29}" type="pres">
      <dgm:prSet presAssocID="{4C2A6F59-0509-43AF-8276-DD27B3C180EC}" presName="Name13" presStyleLbl="parChTrans1D2" presStyleIdx="3" presStyleCnt="6"/>
      <dgm:spPr/>
    </dgm:pt>
    <dgm:pt modelId="{692A85B9-03EA-4604-A57D-2CEBC6D56AE3}" type="pres">
      <dgm:prSet presAssocID="{23BCA781-D5ED-40DF-A64E-1F699975293B}" presName="childText" presStyleLbl="bgAcc1" presStyleIdx="3" presStyleCnt="6" custScaleX="215091" custScaleY="43353">
        <dgm:presLayoutVars>
          <dgm:bulletEnabled val="1"/>
        </dgm:presLayoutVars>
      </dgm:prSet>
      <dgm:spPr/>
    </dgm:pt>
    <dgm:pt modelId="{B97C3AF9-B4FB-4451-A7B1-BA57B3BED6C4}" type="pres">
      <dgm:prSet presAssocID="{CCB24B8E-BC92-455F-B1D0-1BD2AC683627}" presName="Name13" presStyleLbl="parChTrans1D2" presStyleIdx="4" presStyleCnt="6"/>
      <dgm:spPr/>
    </dgm:pt>
    <dgm:pt modelId="{36F3D340-AA3D-4A0F-8271-A66E401799E2}" type="pres">
      <dgm:prSet presAssocID="{875945C1-7345-41AE-BE77-B7EBC42E052C}" presName="childText" presStyleLbl="bgAcc1" presStyleIdx="4" presStyleCnt="6" custScaleX="215091" custScaleY="43353">
        <dgm:presLayoutVars>
          <dgm:bulletEnabled val="1"/>
        </dgm:presLayoutVars>
      </dgm:prSet>
      <dgm:spPr/>
    </dgm:pt>
    <dgm:pt modelId="{C9248B1B-63CE-410D-8936-16B658B65BA4}" type="pres">
      <dgm:prSet presAssocID="{23043B37-27E4-4131-AD09-C2EF0BBC5400}" presName="Name13" presStyleLbl="parChTrans1D2" presStyleIdx="5" presStyleCnt="6"/>
      <dgm:spPr/>
    </dgm:pt>
    <dgm:pt modelId="{824414DA-6EB2-4A37-8E4D-E77C324F75B8}" type="pres">
      <dgm:prSet presAssocID="{3F9E8A42-C4ED-4BEC-96F9-097CB179225D}" presName="childText" presStyleLbl="bgAcc1" presStyleIdx="5" presStyleCnt="6" custScaleX="215091" custScaleY="43353">
        <dgm:presLayoutVars>
          <dgm:bulletEnabled val="1"/>
        </dgm:presLayoutVars>
      </dgm:prSet>
      <dgm:spPr/>
    </dgm:pt>
  </dgm:ptLst>
  <dgm:cxnLst>
    <dgm:cxn modelId="{26057C04-4CA9-420D-8A7A-7C22FB3FF456}" type="presOf" srcId="{51DA5838-1463-418E-81AB-C5DE6FA0303B}" destId="{A806E53E-6809-413A-9896-4C742B488E8E}" srcOrd="0" destOrd="0" presId="urn:microsoft.com/office/officeart/2005/8/layout/hierarchy3"/>
    <dgm:cxn modelId="{463CAF11-DCF5-4188-A133-EE5BE983934D}" srcId="{F96ED0CD-9BF8-4107-8618-205B12089CC8}" destId="{3F9E8A42-C4ED-4BEC-96F9-097CB179225D}" srcOrd="2" destOrd="0" parTransId="{23043B37-27E4-4131-AD09-C2EF0BBC5400}" sibTransId="{9AADBC11-8F4F-41AA-8086-B3BD5AFB759A}"/>
    <dgm:cxn modelId="{E18E7115-9A96-4D64-B1BC-8F849C4025BE}" type="presOf" srcId="{61C44D7B-F2EF-4161-877B-E995C72DDD04}" destId="{D270DF04-DA33-4060-8083-B46D9F599078}" srcOrd="0" destOrd="0" presId="urn:microsoft.com/office/officeart/2005/8/layout/hierarchy3"/>
    <dgm:cxn modelId="{C37EA51B-CCCC-4358-B181-38CA84046592}" type="presOf" srcId="{CCB24B8E-BC92-455F-B1D0-1BD2AC683627}" destId="{B97C3AF9-B4FB-4451-A7B1-BA57B3BED6C4}" srcOrd="0" destOrd="0" presId="urn:microsoft.com/office/officeart/2005/8/layout/hierarchy3"/>
    <dgm:cxn modelId="{843E5627-BD7D-4BBE-9D9B-DD1E21E2FA43}" type="presOf" srcId="{F96ED0CD-9BF8-4107-8618-205B12089CC8}" destId="{8E79DA37-F9AC-4DF2-926A-156AEEB28DA6}" srcOrd="1" destOrd="0" presId="urn:microsoft.com/office/officeart/2005/8/layout/hierarchy3"/>
    <dgm:cxn modelId="{0AB3292C-52F2-4F18-8121-DBEEED5336A9}" type="presOf" srcId="{9653FD29-0E0E-4740-93E0-931A73DF8841}" destId="{56DB20E3-7074-4CBB-8BA3-689E54D28C71}" srcOrd="0" destOrd="0" presId="urn:microsoft.com/office/officeart/2005/8/layout/hierarchy3"/>
    <dgm:cxn modelId="{28DCD02D-45F8-4A80-8D8D-BDB756DC54A0}" type="presOf" srcId="{875945C1-7345-41AE-BE77-B7EBC42E052C}" destId="{36F3D340-AA3D-4A0F-8271-A66E401799E2}" srcOrd="0" destOrd="0" presId="urn:microsoft.com/office/officeart/2005/8/layout/hierarchy3"/>
    <dgm:cxn modelId="{6A12E23E-4BA1-4EDB-A336-B8CF59649B82}" srcId="{A3618FDC-9795-4527-BA9C-1DE0ED0033B1}" destId="{F96ED0CD-9BF8-4107-8618-205B12089CC8}" srcOrd="1" destOrd="0" parTransId="{3ABD78F2-2DE4-4581-B644-F7E0415B057F}" sibTransId="{DB32D32C-3AE4-4423-803D-F65D2F93BE98}"/>
    <dgm:cxn modelId="{83844E5B-EF14-47CF-A3C4-82345FCED933}" srcId="{A3618FDC-9795-4527-BA9C-1DE0ED0033B1}" destId="{61C44D7B-F2EF-4161-877B-E995C72DDD04}" srcOrd="0" destOrd="0" parTransId="{756E03DE-4E87-44D0-8F30-79D9D48804AA}" sibTransId="{8945F590-ED19-46D8-8A57-1BCE4F230506}"/>
    <dgm:cxn modelId="{3BDD9261-2215-412D-B170-2BF3B159765A}" type="presOf" srcId="{56B505E8-7601-4F61-B2D6-AA1822C7D137}" destId="{A263719C-05CE-4FD9-BD43-BEFAEF807BDE}" srcOrd="0" destOrd="0" presId="urn:microsoft.com/office/officeart/2005/8/layout/hierarchy3"/>
    <dgm:cxn modelId="{837DB765-D7F7-4CF9-92C4-B34AD2F7149D}" type="presOf" srcId="{E386D869-A00A-4958-9401-C50C898DDC37}" destId="{F43358F7-029B-44F4-9938-020ABE5F6F05}" srcOrd="0" destOrd="0" presId="urn:microsoft.com/office/officeart/2005/8/layout/hierarchy3"/>
    <dgm:cxn modelId="{ED0FC855-0008-4E6C-BE72-549D08045382}" type="presOf" srcId="{F96ED0CD-9BF8-4107-8618-205B12089CC8}" destId="{C33133B4-5760-400F-BFC9-3286752660FF}" srcOrd="0" destOrd="0" presId="urn:microsoft.com/office/officeart/2005/8/layout/hierarchy3"/>
    <dgm:cxn modelId="{2ADEF07F-4A28-4727-ACE2-EB41552E3F4B}" type="presOf" srcId="{23AD7EB0-1B20-4C2F-BB10-94E1451655D6}" destId="{74A802BA-8CC7-4157-993F-9C6D5EC0885E}" srcOrd="0" destOrd="0" presId="urn:microsoft.com/office/officeart/2005/8/layout/hierarchy3"/>
    <dgm:cxn modelId="{178CC180-535E-4106-893C-A98BED01056F}" srcId="{61C44D7B-F2EF-4161-877B-E995C72DDD04}" destId="{51DA5838-1463-418E-81AB-C5DE6FA0303B}" srcOrd="0" destOrd="0" parTransId="{56B505E8-7601-4F61-B2D6-AA1822C7D137}" sibTransId="{7231D4EF-DDA8-4C1D-91E9-8D3B5C8B5C9B}"/>
    <dgm:cxn modelId="{6526E081-6615-4143-B567-EAE4521DCEB9}" srcId="{61C44D7B-F2EF-4161-877B-E995C72DDD04}" destId="{0878239B-F106-49E5-BDDA-57C3F5ADFB9C}" srcOrd="1" destOrd="0" parTransId="{E386D869-A00A-4958-9401-C50C898DDC37}" sibTransId="{8220CF4E-75BC-4B68-AF7F-375FCF9F7F3B}"/>
    <dgm:cxn modelId="{38E97585-35B6-490C-8BC9-FDFDC60B7E2F}" type="presOf" srcId="{61C44D7B-F2EF-4161-877B-E995C72DDD04}" destId="{F8ED2D88-8B6A-421B-BA5D-A0DB8BF3C994}" srcOrd="1" destOrd="0" presId="urn:microsoft.com/office/officeart/2005/8/layout/hierarchy3"/>
    <dgm:cxn modelId="{6524A688-80AA-4363-9D40-A7C1D3EF521F}" type="presOf" srcId="{0878239B-F106-49E5-BDDA-57C3F5ADFB9C}" destId="{70B00E12-357D-4F81-BBD7-4D5835EAD9E0}" srcOrd="0" destOrd="0" presId="urn:microsoft.com/office/officeart/2005/8/layout/hierarchy3"/>
    <dgm:cxn modelId="{DAFC1389-B0D8-4897-878F-E73B62AAC10E}" type="presOf" srcId="{A3618FDC-9795-4527-BA9C-1DE0ED0033B1}" destId="{8EB28EB4-8C8F-4C10-BB2F-B496ECAECC43}" srcOrd="0" destOrd="0" presId="urn:microsoft.com/office/officeart/2005/8/layout/hierarchy3"/>
    <dgm:cxn modelId="{767B238E-CFFE-4A09-BD08-9DB5D9CF7506}" type="presOf" srcId="{4C2A6F59-0509-43AF-8276-DD27B3C180EC}" destId="{114EC869-643D-478F-9556-CAF49AB7CA29}" srcOrd="0" destOrd="0" presId="urn:microsoft.com/office/officeart/2005/8/layout/hierarchy3"/>
    <dgm:cxn modelId="{5471C39C-ACD3-4958-BF39-A65D14DA9315}" type="presOf" srcId="{23043B37-27E4-4131-AD09-C2EF0BBC5400}" destId="{C9248B1B-63CE-410D-8936-16B658B65BA4}" srcOrd="0" destOrd="0" presId="urn:microsoft.com/office/officeart/2005/8/layout/hierarchy3"/>
    <dgm:cxn modelId="{7A524F9E-AE21-47B9-B5C2-A7AE9634A928}" type="presOf" srcId="{23BCA781-D5ED-40DF-A64E-1F699975293B}" destId="{692A85B9-03EA-4604-A57D-2CEBC6D56AE3}" srcOrd="0" destOrd="0" presId="urn:microsoft.com/office/officeart/2005/8/layout/hierarchy3"/>
    <dgm:cxn modelId="{808E6BA9-5891-4899-A6AE-A7D9949EE0F4}" srcId="{61C44D7B-F2EF-4161-877B-E995C72DDD04}" destId="{9653FD29-0E0E-4740-93E0-931A73DF8841}" srcOrd="2" destOrd="0" parTransId="{23AD7EB0-1B20-4C2F-BB10-94E1451655D6}" sibTransId="{1CB7EA7D-A69E-4C85-B11F-046DAEC0DE2C}"/>
    <dgm:cxn modelId="{D4350BAF-43C9-44BE-BFB1-03E5D673EF95}" type="presOf" srcId="{3F9E8A42-C4ED-4BEC-96F9-097CB179225D}" destId="{824414DA-6EB2-4A37-8E4D-E77C324F75B8}" srcOrd="0" destOrd="0" presId="urn:microsoft.com/office/officeart/2005/8/layout/hierarchy3"/>
    <dgm:cxn modelId="{8F620AB4-D608-46B1-84B3-93E509A80F79}" srcId="{F96ED0CD-9BF8-4107-8618-205B12089CC8}" destId="{23BCA781-D5ED-40DF-A64E-1F699975293B}" srcOrd="0" destOrd="0" parTransId="{4C2A6F59-0509-43AF-8276-DD27B3C180EC}" sibTransId="{D5E11381-4CB9-4207-9C3B-B476A0E8E782}"/>
    <dgm:cxn modelId="{3FBA98C9-1C93-481C-9833-3C502AF559EF}" srcId="{F96ED0CD-9BF8-4107-8618-205B12089CC8}" destId="{875945C1-7345-41AE-BE77-B7EBC42E052C}" srcOrd="1" destOrd="0" parTransId="{CCB24B8E-BC92-455F-B1D0-1BD2AC683627}" sibTransId="{47024551-7978-4E95-9A62-3CE4A10485BC}"/>
    <dgm:cxn modelId="{711EBCB1-2DDB-4395-92B3-9DC97F593AC3}" type="presParOf" srcId="{8EB28EB4-8C8F-4C10-BB2F-B496ECAECC43}" destId="{8D7461EE-7AC7-4C00-B9F1-DBC73B88E774}" srcOrd="0" destOrd="0" presId="urn:microsoft.com/office/officeart/2005/8/layout/hierarchy3"/>
    <dgm:cxn modelId="{EF88316C-4660-49A6-B34A-791E2B637646}" type="presParOf" srcId="{8D7461EE-7AC7-4C00-B9F1-DBC73B88E774}" destId="{AA9E50EA-CCDC-40C4-832A-0532189F6564}" srcOrd="0" destOrd="0" presId="urn:microsoft.com/office/officeart/2005/8/layout/hierarchy3"/>
    <dgm:cxn modelId="{55E830DE-CEF1-4B88-B3A1-3E3E7F7115E4}" type="presParOf" srcId="{AA9E50EA-CCDC-40C4-832A-0532189F6564}" destId="{D270DF04-DA33-4060-8083-B46D9F599078}" srcOrd="0" destOrd="0" presId="urn:microsoft.com/office/officeart/2005/8/layout/hierarchy3"/>
    <dgm:cxn modelId="{B38848AC-13B6-4A3A-9E1C-F30A93B79679}" type="presParOf" srcId="{AA9E50EA-CCDC-40C4-832A-0532189F6564}" destId="{F8ED2D88-8B6A-421B-BA5D-A0DB8BF3C994}" srcOrd="1" destOrd="0" presId="urn:microsoft.com/office/officeart/2005/8/layout/hierarchy3"/>
    <dgm:cxn modelId="{76807B6F-9CD9-4A95-AE7F-09C62B267D0F}" type="presParOf" srcId="{8D7461EE-7AC7-4C00-B9F1-DBC73B88E774}" destId="{F6272C64-6C15-47AA-91F4-344FB4890D0B}" srcOrd="1" destOrd="0" presId="urn:microsoft.com/office/officeart/2005/8/layout/hierarchy3"/>
    <dgm:cxn modelId="{66FB24CB-7421-41E2-8FD0-0B599152AB8E}" type="presParOf" srcId="{F6272C64-6C15-47AA-91F4-344FB4890D0B}" destId="{A263719C-05CE-4FD9-BD43-BEFAEF807BDE}" srcOrd="0" destOrd="0" presId="urn:microsoft.com/office/officeart/2005/8/layout/hierarchy3"/>
    <dgm:cxn modelId="{F3193EDF-02A0-4614-BEC0-45A8E23A9D89}" type="presParOf" srcId="{F6272C64-6C15-47AA-91F4-344FB4890D0B}" destId="{A806E53E-6809-413A-9896-4C742B488E8E}" srcOrd="1" destOrd="0" presId="urn:microsoft.com/office/officeart/2005/8/layout/hierarchy3"/>
    <dgm:cxn modelId="{CFAA9F72-D74B-4BD3-B776-EBF1E31E781F}" type="presParOf" srcId="{F6272C64-6C15-47AA-91F4-344FB4890D0B}" destId="{F43358F7-029B-44F4-9938-020ABE5F6F05}" srcOrd="2" destOrd="0" presId="urn:microsoft.com/office/officeart/2005/8/layout/hierarchy3"/>
    <dgm:cxn modelId="{C2A48783-5E00-40E7-8BE6-594734A0005F}" type="presParOf" srcId="{F6272C64-6C15-47AA-91F4-344FB4890D0B}" destId="{70B00E12-357D-4F81-BBD7-4D5835EAD9E0}" srcOrd="3" destOrd="0" presId="urn:microsoft.com/office/officeart/2005/8/layout/hierarchy3"/>
    <dgm:cxn modelId="{C339AED1-E6C1-4DA9-B8C5-E581850D96C0}" type="presParOf" srcId="{F6272C64-6C15-47AA-91F4-344FB4890D0B}" destId="{74A802BA-8CC7-4157-993F-9C6D5EC0885E}" srcOrd="4" destOrd="0" presId="urn:microsoft.com/office/officeart/2005/8/layout/hierarchy3"/>
    <dgm:cxn modelId="{A277C2C9-7B5F-454F-BD9A-61AA1F1913AD}" type="presParOf" srcId="{F6272C64-6C15-47AA-91F4-344FB4890D0B}" destId="{56DB20E3-7074-4CBB-8BA3-689E54D28C71}" srcOrd="5" destOrd="0" presId="urn:microsoft.com/office/officeart/2005/8/layout/hierarchy3"/>
    <dgm:cxn modelId="{FBE20D25-E9E8-4FF5-8C26-955CFFEF4746}" type="presParOf" srcId="{8EB28EB4-8C8F-4C10-BB2F-B496ECAECC43}" destId="{C682CA99-22BB-4EE8-9469-B4BA2EB889BE}" srcOrd="1" destOrd="0" presId="urn:microsoft.com/office/officeart/2005/8/layout/hierarchy3"/>
    <dgm:cxn modelId="{5E1D700F-5121-468C-AA7D-CAF91F46D185}" type="presParOf" srcId="{C682CA99-22BB-4EE8-9469-B4BA2EB889BE}" destId="{74498B11-6643-41BA-9631-BC06D82AF07D}" srcOrd="0" destOrd="0" presId="urn:microsoft.com/office/officeart/2005/8/layout/hierarchy3"/>
    <dgm:cxn modelId="{2EFF0636-2F94-47DE-91B2-84D10C867555}" type="presParOf" srcId="{74498B11-6643-41BA-9631-BC06D82AF07D}" destId="{C33133B4-5760-400F-BFC9-3286752660FF}" srcOrd="0" destOrd="0" presId="urn:microsoft.com/office/officeart/2005/8/layout/hierarchy3"/>
    <dgm:cxn modelId="{C2B589C7-A080-41DD-8385-2972850E1A0B}" type="presParOf" srcId="{74498B11-6643-41BA-9631-BC06D82AF07D}" destId="{8E79DA37-F9AC-4DF2-926A-156AEEB28DA6}" srcOrd="1" destOrd="0" presId="urn:microsoft.com/office/officeart/2005/8/layout/hierarchy3"/>
    <dgm:cxn modelId="{1040FD8B-52F6-4D8C-B372-0658EA6DF5DE}" type="presParOf" srcId="{C682CA99-22BB-4EE8-9469-B4BA2EB889BE}" destId="{20E21C03-686C-4D07-A760-5A0CA7E2FB18}" srcOrd="1" destOrd="0" presId="urn:microsoft.com/office/officeart/2005/8/layout/hierarchy3"/>
    <dgm:cxn modelId="{A6550EE9-189F-4F14-BCCF-BDEBFBBBEEA2}" type="presParOf" srcId="{20E21C03-686C-4D07-A760-5A0CA7E2FB18}" destId="{114EC869-643D-478F-9556-CAF49AB7CA29}" srcOrd="0" destOrd="0" presId="urn:microsoft.com/office/officeart/2005/8/layout/hierarchy3"/>
    <dgm:cxn modelId="{49998C9C-8DCF-416B-8AFD-C19506F51B52}" type="presParOf" srcId="{20E21C03-686C-4D07-A760-5A0CA7E2FB18}" destId="{692A85B9-03EA-4604-A57D-2CEBC6D56AE3}" srcOrd="1" destOrd="0" presId="urn:microsoft.com/office/officeart/2005/8/layout/hierarchy3"/>
    <dgm:cxn modelId="{0A4C852B-B7D4-48D9-811A-C619885D5336}" type="presParOf" srcId="{20E21C03-686C-4D07-A760-5A0CA7E2FB18}" destId="{B97C3AF9-B4FB-4451-A7B1-BA57B3BED6C4}" srcOrd="2" destOrd="0" presId="urn:microsoft.com/office/officeart/2005/8/layout/hierarchy3"/>
    <dgm:cxn modelId="{D11E30D7-19AF-48F3-A159-D16372A2B8FA}" type="presParOf" srcId="{20E21C03-686C-4D07-A760-5A0CA7E2FB18}" destId="{36F3D340-AA3D-4A0F-8271-A66E401799E2}" srcOrd="3" destOrd="0" presId="urn:microsoft.com/office/officeart/2005/8/layout/hierarchy3"/>
    <dgm:cxn modelId="{4518A695-23C9-49A0-931A-0B04997ACA49}" type="presParOf" srcId="{20E21C03-686C-4D07-A760-5A0CA7E2FB18}" destId="{C9248B1B-63CE-410D-8936-16B658B65BA4}" srcOrd="4" destOrd="0" presId="urn:microsoft.com/office/officeart/2005/8/layout/hierarchy3"/>
    <dgm:cxn modelId="{726563DF-8019-4493-A5C6-76EA8A43853D}" type="presParOf" srcId="{20E21C03-686C-4D07-A760-5A0CA7E2FB18}" destId="{824414DA-6EB2-4A37-8E4D-E77C324F75B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08FC3E-0F34-4239-9FF0-3FC87F85BFF5}" type="doc">
      <dgm:prSet loTypeId="urn:microsoft.com/office/officeart/2009/3/layout/Phased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9B8D54E7-2B50-4712-B13E-7354503B22ED}">
      <dgm:prSet phldrT="[Texto]" phldr="1" custT="1"/>
      <dgm:spPr/>
      <dgm:t>
        <a:bodyPr/>
        <a:lstStyle/>
        <a:p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32A839-CF2D-4BF1-9A4D-1EDC4F2A3CB0}" type="parTrans" cxnId="{D7D1784C-0266-4380-B7E3-01544D9E7388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FC8C82-A817-45BF-BEFA-0E9CBEEE856B}" type="sibTrans" cxnId="{D7D1784C-0266-4380-B7E3-01544D9E7388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AE3D8C-E6CF-4CEA-8084-51AF2C522012}">
      <dgm:prSet phldrT="[Texto]"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s-EC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Utami</a:t>
          </a:r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s-EC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Bangun</a:t>
          </a:r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y </a:t>
          </a:r>
          <a:r>
            <a:rPr lang="es-EC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Lantu</a:t>
          </a:r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2014).</a:t>
          </a:r>
        </a:p>
      </dgm:t>
    </dgm:pt>
    <dgm:pt modelId="{A9DC370B-1A65-4AA1-A0DF-31449F7CFF96}" type="parTrans" cxnId="{74A954EC-3889-4BF0-811A-F4B0EA964454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0F7135-8D0A-4C84-8C39-9CAC11A9736B}" type="sibTrans" cxnId="{74A954EC-3889-4BF0-811A-F4B0EA964454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B8F1E-39E1-4B4F-BE84-00EB10FAE07A}">
      <dgm:prSet phldrT="[Texto]" custT="1"/>
      <dgm:spPr/>
      <dgm:t>
        <a:bodyPr/>
        <a:lstStyle/>
        <a:p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96E271-E2B1-425C-B3F4-2830A9325DE7}" type="parTrans" cxnId="{F718D06A-468F-4FFE-BCBE-F1EF507C3778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8F8C58-A421-432E-863C-A6C00C17A4B0}" type="sibTrans" cxnId="{F718D06A-468F-4FFE-BCBE-F1EF507C3778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7369F-E2FB-4796-B565-4E8D593D49F7}">
      <dgm:prSet phldrT="[Texto]"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s-EC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Mohamad</a:t>
          </a:r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y Jais, 2016).</a:t>
          </a:r>
        </a:p>
      </dgm:t>
    </dgm:pt>
    <dgm:pt modelId="{05DE75D8-16C9-4502-8C5E-D14975CCC593}" type="parTrans" cxnId="{2404B4B8-34F0-43C6-861B-BF1F2840861E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E2F49-C8B3-4CC7-8945-E597962F1C35}" type="sibTrans" cxnId="{2404B4B8-34F0-43C6-861B-BF1F2840861E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CF8AC-ADAF-4397-9B7D-202141C69D2D}">
      <dgm:prSet phldrT="[Texto]"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Wang, </a:t>
          </a:r>
          <a:r>
            <a:rPr lang="es-EC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Keil</a:t>
          </a:r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Oh y Shen, 2017).</a:t>
          </a:r>
        </a:p>
      </dgm:t>
    </dgm:pt>
    <dgm:pt modelId="{92042AC2-B980-4769-B6F6-F95DE033BAB2}" type="parTrans" cxnId="{40B7CD4C-A171-4313-BC5B-9F4E58C9497A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AD3E8F-3B34-4C5A-BDE8-92A8F0BDEFAA}" type="sibTrans" cxnId="{40B7CD4C-A171-4313-BC5B-9F4E58C9497A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0ABFED-2742-4374-B813-00B721DC679E}">
      <dgm:prSet phldrT="[Texto]"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s-EC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Enache</a:t>
          </a:r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s-EC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Sallán</a:t>
          </a:r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Pep y Fernández, 2013)</a:t>
          </a:r>
        </a:p>
      </dgm:t>
    </dgm:pt>
    <dgm:pt modelId="{6BA32D46-4B7A-4AFF-AC73-7E1C50851777}" type="parTrans" cxnId="{68F9AE7B-0812-4709-A795-A797C2D0898B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E3596D-1649-49F6-90C5-0D3AF8AFB273}" type="sibTrans" cxnId="{68F9AE7B-0812-4709-A795-A797C2D0898B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891709-9141-4DFD-AB2C-20B14F78212A}">
      <dgm:prSet phldrT="[Texto]"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(Ng, 2015)</a:t>
          </a:r>
        </a:p>
      </dgm:t>
    </dgm:pt>
    <dgm:pt modelId="{5829ACB0-D943-4D3F-9366-13BB75E1C092}" type="parTrans" cxnId="{BF095666-A8C2-4891-B79B-C83D6E92EDC3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FA21E7-651E-417C-ABC0-4A0F7095CA8A}" type="sibTrans" cxnId="{BF095666-A8C2-4891-B79B-C83D6E92EDC3}">
      <dgm:prSet/>
      <dgm:spPr/>
      <dgm:t>
        <a:bodyPr/>
        <a:lstStyle/>
        <a:p>
          <a:endParaRPr lang="es-EC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F7907-E469-4B8E-9CAA-638D682232F7}" type="pres">
      <dgm:prSet presAssocID="{F208FC3E-0F34-4239-9FF0-3FC87F85BFF5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1D5483AA-0075-4521-9A09-A9E27B214A3E}" type="pres">
      <dgm:prSet presAssocID="{F208FC3E-0F34-4239-9FF0-3FC87F85BFF5}" presName="arc1" presStyleLbl="node1" presStyleIdx="0" presStyleCnt="2"/>
      <dgm:spPr/>
    </dgm:pt>
    <dgm:pt modelId="{93AD9A2B-4BDD-4DC8-B1BA-CAF87DBF4EE6}" type="pres">
      <dgm:prSet presAssocID="{F208FC3E-0F34-4239-9FF0-3FC87F85BFF5}" presName="arc3" presStyleLbl="node1" presStyleIdx="1" presStyleCnt="2"/>
      <dgm:spPr/>
    </dgm:pt>
    <dgm:pt modelId="{9A414F55-D918-4A1C-9C3C-6482260604E3}" type="pres">
      <dgm:prSet presAssocID="{F208FC3E-0F34-4239-9FF0-3FC87F85BFF5}" presName="parentText2" presStyleLbl="revTx" presStyleIdx="0" presStyleCnt="2">
        <dgm:presLayoutVars>
          <dgm:chMax val="4"/>
          <dgm:chPref val="3"/>
          <dgm:bulletEnabled val="1"/>
        </dgm:presLayoutVars>
      </dgm:prSet>
      <dgm:spPr/>
    </dgm:pt>
    <dgm:pt modelId="{C6CABC39-9FA1-4D0F-BCCC-F24C6236A87D}" type="pres">
      <dgm:prSet presAssocID="{F208FC3E-0F34-4239-9FF0-3FC87F85BFF5}" presName="middleComposite" presStyleCnt="0"/>
      <dgm:spPr/>
    </dgm:pt>
    <dgm:pt modelId="{6A3D6710-6BE6-4438-9383-25CFFE307834}" type="pres">
      <dgm:prSet presAssocID="{0E891709-9141-4DFD-AB2C-20B14F78212A}" presName="circ1" presStyleLbl="vennNode1" presStyleIdx="0" presStyleCnt="8"/>
      <dgm:spPr/>
    </dgm:pt>
    <dgm:pt modelId="{74B0325A-6A8A-413D-BD68-AB29CE95F63E}" type="pres">
      <dgm:prSet presAssocID="{0E891709-9141-4DFD-AB2C-20B14F78212A}" presName="circ1Tx" presStyleLbl="revTx" presStyleIdx="0" presStyleCnt="2">
        <dgm:presLayoutVars>
          <dgm:chMax val="0"/>
          <dgm:chPref val="0"/>
        </dgm:presLayoutVars>
      </dgm:prSet>
      <dgm:spPr/>
    </dgm:pt>
    <dgm:pt modelId="{3D1A4E96-73F2-447A-B7AC-A07AD344B4CA}" type="pres">
      <dgm:prSet presAssocID="{6A07369F-E2FB-4796-B565-4E8D593D49F7}" presName="circ2" presStyleLbl="vennNode1" presStyleIdx="1" presStyleCnt="8"/>
      <dgm:spPr/>
    </dgm:pt>
    <dgm:pt modelId="{3BCFA6EF-0401-4FA0-8BFD-D1FFAD3E8C18}" type="pres">
      <dgm:prSet presAssocID="{6A07369F-E2FB-4796-B565-4E8D593D49F7}" presName="circ2Tx" presStyleLbl="revTx" presStyleIdx="0" presStyleCnt="2">
        <dgm:presLayoutVars>
          <dgm:chMax val="0"/>
          <dgm:chPref val="0"/>
        </dgm:presLayoutVars>
      </dgm:prSet>
      <dgm:spPr/>
    </dgm:pt>
    <dgm:pt modelId="{C4F386DC-1B58-4D6A-B4AD-DD95B1172A2E}" type="pres">
      <dgm:prSet presAssocID="{A9ECF8AC-ADAF-4397-9B7D-202141C69D2D}" presName="circ3" presStyleLbl="vennNode1" presStyleIdx="2" presStyleCnt="8"/>
      <dgm:spPr/>
    </dgm:pt>
    <dgm:pt modelId="{95514B42-E681-4027-BE7F-E1D43B1AB19A}" type="pres">
      <dgm:prSet presAssocID="{A9ECF8AC-ADAF-4397-9B7D-202141C69D2D}" presName="circ3Tx" presStyleLbl="revTx" presStyleIdx="0" presStyleCnt="2">
        <dgm:presLayoutVars>
          <dgm:chMax val="0"/>
          <dgm:chPref val="0"/>
        </dgm:presLayoutVars>
      </dgm:prSet>
      <dgm:spPr/>
    </dgm:pt>
    <dgm:pt modelId="{870E1D0C-B9E1-4EF9-9F6A-798A00BCEB86}" type="pres">
      <dgm:prSet presAssocID="{F208FC3E-0F34-4239-9FF0-3FC87F85BFF5}" presName="leftComposite" presStyleCnt="0"/>
      <dgm:spPr/>
    </dgm:pt>
    <dgm:pt modelId="{7A410FA0-F49F-434A-97C8-E399954BB6AC}" type="pres">
      <dgm:prSet presAssocID="{320ABFED-2742-4374-B813-00B721DC679E}" presName="childText1_1" presStyleLbl="vennNode1" presStyleIdx="3" presStyleCnt="8">
        <dgm:presLayoutVars>
          <dgm:chMax val="0"/>
          <dgm:chPref val="0"/>
        </dgm:presLayoutVars>
      </dgm:prSet>
      <dgm:spPr/>
    </dgm:pt>
    <dgm:pt modelId="{F2837290-4AF9-40C3-85DC-8B44A0D50317}" type="pres">
      <dgm:prSet presAssocID="{320ABFED-2742-4374-B813-00B721DC679E}" presName="ellipse1" presStyleLbl="vennNode1" presStyleIdx="4" presStyleCnt="8"/>
      <dgm:spPr/>
    </dgm:pt>
    <dgm:pt modelId="{0CC01A12-45A2-4F36-AE69-11F94CC77BA5}" type="pres">
      <dgm:prSet presAssocID="{320ABFED-2742-4374-B813-00B721DC679E}" presName="ellipse2" presStyleLbl="vennNode1" presStyleIdx="5" presStyleCnt="8"/>
      <dgm:spPr/>
    </dgm:pt>
    <dgm:pt modelId="{CF86D1CB-9D6F-4E22-BE4B-1F59BE48F3ED}" type="pres">
      <dgm:prSet presAssocID="{5DAE3D8C-E6CF-4CEA-8084-51AF2C522012}" presName="childText1_2" presStyleLbl="vennNode1" presStyleIdx="6" presStyleCnt="8">
        <dgm:presLayoutVars>
          <dgm:chMax val="0"/>
          <dgm:chPref val="0"/>
        </dgm:presLayoutVars>
      </dgm:prSet>
      <dgm:spPr/>
    </dgm:pt>
    <dgm:pt modelId="{7B1C09C8-CE10-411A-A005-1C5717E967C4}" type="pres">
      <dgm:prSet presAssocID="{5DAE3D8C-E6CF-4CEA-8084-51AF2C522012}" presName="ellipse3" presStyleLbl="vennNode1" presStyleIdx="7" presStyleCnt="8"/>
      <dgm:spPr/>
    </dgm:pt>
    <dgm:pt modelId="{F9595718-9997-481B-9569-5FE49DB17925}" type="pres">
      <dgm:prSet presAssocID="{F208FC3E-0F34-4239-9FF0-3FC87F85BFF5}" presName="parentText1" presStyleLbl="revTx" presStyleIdx="1" presStyleCnt="2">
        <dgm:presLayoutVars>
          <dgm:chMax val="4"/>
          <dgm:chPref val="3"/>
          <dgm:bulletEnabled val="1"/>
        </dgm:presLayoutVars>
      </dgm:prSet>
      <dgm:spPr/>
    </dgm:pt>
  </dgm:ptLst>
  <dgm:cxnLst>
    <dgm:cxn modelId="{B7E2F20E-70B3-477E-83E7-1E04599C53E1}" type="presOf" srcId="{9B8D54E7-2B50-4712-B13E-7354503B22ED}" destId="{F9595718-9997-481B-9569-5FE49DB17925}" srcOrd="0" destOrd="0" presId="urn:microsoft.com/office/officeart/2009/3/layout/PhasedProcess"/>
    <dgm:cxn modelId="{AF372A2D-CD21-4322-B880-D9C784B7C3FC}" type="presOf" srcId="{F208FC3E-0F34-4239-9FF0-3FC87F85BFF5}" destId="{5ADF7907-E469-4B8E-9CAA-638D682232F7}" srcOrd="0" destOrd="0" presId="urn:microsoft.com/office/officeart/2009/3/layout/PhasedProcess"/>
    <dgm:cxn modelId="{3618FC30-A106-4CA1-A9D0-3DAA0C188272}" type="presOf" srcId="{0E891709-9141-4DFD-AB2C-20B14F78212A}" destId="{6A3D6710-6BE6-4438-9383-25CFFE307834}" srcOrd="0" destOrd="0" presId="urn:microsoft.com/office/officeart/2009/3/layout/PhasedProcess"/>
    <dgm:cxn modelId="{886FD23A-E48E-4410-ADD3-C87E53D1580D}" type="presOf" srcId="{6A07369F-E2FB-4796-B565-4E8D593D49F7}" destId="{3D1A4E96-73F2-447A-B7AC-A07AD344B4CA}" srcOrd="0" destOrd="0" presId="urn:microsoft.com/office/officeart/2009/3/layout/PhasedProcess"/>
    <dgm:cxn modelId="{BF095666-A8C2-4891-B79B-C83D6E92EDC3}" srcId="{6D7B8F1E-39E1-4B4F-BE84-00EB10FAE07A}" destId="{0E891709-9141-4DFD-AB2C-20B14F78212A}" srcOrd="0" destOrd="0" parTransId="{5829ACB0-D943-4D3F-9366-13BB75E1C092}" sibTransId="{8CFA21E7-651E-417C-ABC0-4A0F7095CA8A}"/>
    <dgm:cxn modelId="{F718D06A-468F-4FFE-BCBE-F1EF507C3778}" srcId="{F208FC3E-0F34-4239-9FF0-3FC87F85BFF5}" destId="{6D7B8F1E-39E1-4B4F-BE84-00EB10FAE07A}" srcOrd="1" destOrd="0" parTransId="{C096E271-E2B1-425C-B3F4-2830A9325DE7}" sibTransId="{0F8F8C58-A421-432E-863C-A6C00C17A4B0}"/>
    <dgm:cxn modelId="{D7D1784C-0266-4380-B7E3-01544D9E7388}" srcId="{F208FC3E-0F34-4239-9FF0-3FC87F85BFF5}" destId="{9B8D54E7-2B50-4712-B13E-7354503B22ED}" srcOrd="0" destOrd="0" parTransId="{8432A839-CF2D-4BF1-9A4D-1EDC4F2A3CB0}" sibTransId="{08FC8C82-A817-45BF-BEFA-0E9CBEEE856B}"/>
    <dgm:cxn modelId="{40B7CD4C-A171-4313-BC5B-9F4E58C9497A}" srcId="{6D7B8F1E-39E1-4B4F-BE84-00EB10FAE07A}" destId="{A9ECF8AC-ADAF-4397-9B7D-202141C69D2D}" srcOrd="2" destOrd="0" parTransId="{92042AC2-B980-4769-B6F6-F95DE033BAB2}" sibTransId="{7BAD3E8F-3B34-4C5A-BDE8-92A8F0BDEFAA}"/>
    <dgm:cxn modelId="{6DE9F16C-FF0D-44F3-875D-EC6B9511580E}" type="presOf" srcId="{6A07369F-E2FB-4796-B565-4E8D593D49F7}" destId="{3BCFA6EF-0401-4FA0-8BFD-D1FFAD3E8C18}" srcOrd="1" destOrd="0" presId="urn:microsoft.com/office/officeart/2009/3/layout/PhasedProcess"/>
    <dgm:cxn modelId="{68F9AE7B-0812-4709-A795-A797C2D0898B}" srcId="{9B8D54E7-2B50-4712-B13E-7354503B22ED}" destId="{320ABFED-2742-4374-B813-00B721DC679E}" srcOrd="0" destOrd="0" parTransId="{6BA32D46-4B7A-4AFF-AC73-7E1C50851777}" sibTransId="{64E3596D-1649-49F6-90C5-0D3AF8AFB273}"/>
    <dgm:cxn modelId="{B1510A92-F2B0-4869-95F0-214B817A1F74}" type="presOf" srcId="{A9ECF8AC-ADAF-4397-9B7D-202141C69D2D}" destId="{C4F386DC-1B58-4D6A-B4AD-DD95B1172A2E}" srcOrd="0" destOrd="0" presId="urn:microsoft.com/office/officeart/2009/3/layout/PhasedProcess"/>
    <dgm:cxn modelId="{03A27598-70E2-4172-B62D-A7A0D125820B}" type="presOf" srcId="{320ABFED-2742-4374-B813-00B721DC679E}" destId="{7A410FA0-F49F-434A-97C8-E399954BB6AC}" srcOrd="0" destOrd="0" presId="urn:microsoft.com/office/officeart/2009/3/layout/PhasedProcess"/>
    <dgm:cxn modelId="{8A22C7A3-21A0-44DA-AB87-15B3089DFF97}" type="presOf" srcId="{5DAE3D8C-E6CF-4CEA-8084-51AF2C522012}" destId="{CF86D1CB-9D6F-4E22-BE4B-1F59BE48F3ED}" srcOrd="0" destOrd="0" presId="urn:microsoft.com/office/officeart/2009/3/layout/PhasedProcess"/>
    <dgm:cxn modelId="{2404B4B8-34F0-43C6-861B-BF1F2840861E}" srcId="{6D7B8F1E-39E1-4B4F-BE84-00EB10FAE07A}" destId="{6A07369F-E2FB-4796-B565-4E8D593D49F7}" srcOrd="1" destOrd="0" parTransId="{05DE75D8-16C9-4502-8C5E-D14975CCC593}" sibTransId="{DF3E2F49-C8B3-4CC7-8945-E597962F1C35}"/>
    <dgm:cxn modelId="{5BB1B7BF-8A62-4A81-94EB-608A0BDFDAFB}" type="presOf" srcId="{6D7B8F1E-39E1-4B4F-BE84-00EB10FAE07A}" destId="{9A414F55-D918-4A1C-9C3C-6482260604E3}" srcOrd="0" destOrd="0" presId="urn:microsoft.com/office/officeart/2009/3/layout/PhasedProcess"/>
    <dgm:cxn modelId="{0FF180CD-FD2C-45A9-AEDE-4F99A274606B}" type="presOf" srcId="{0E891709-9141-4DFD-AB2C-20B14F78212A}" destId="{74B0325A-6A8A-413D-BD68-AB29CE95F63E}" srcOrd="1" destOrd="0" presId="urn:microsoft.com/office/officeart/2009/3/layout/PhasedProcess"/>
    <dgm:cxn modelId="{74A954EC-3889-4BF0-811A-F4B0EA964454}" srcId="{9B8D54E7-2B50-4712-B13E-7354503B22ED}" destId="{5DAE3D8C-E6CF-4CEA-8084-51AF2C522012}" srcOrd="1" destOrd="0" parTransId="{A9DC370B-1A65-4AA1-A0DF-31449F7CFF96}" sibTransId="{BE0F7135-8D0A-4C84-8C39-9CAC11A9736B}"/>
    <dgm:cxn modelId="{7BBA56FD-9E27-4ADC-9A85-562383AAF841}" type="presOf" srcId="{A9ECF8AC-ADAF-4397-9B7D-202141C69D2D}" destId="{95514B42-E681-4027-BE7F-E1D43B1AB19A}" srcOrd="1" destOrd="0" presId="urn:microsoft.com/office/officeart/2009/3/layout/PhasedProcess"/>
    <dgm:cxn modelId="{9E829393-A77B-40F9-8F57-9757C28A8432}" type="presParOf" srcId="{5ADF7907-E469-4B8E-9CAA-638D682232F7}" destId="{1D5483AA-0075-4521-9A09-A9E27B214A3E}" srcOrd="0" destOrd="0" presId="urn:microsoft.com/office/officeart/2009/3/layout/PhasedProcess"/>
    <dgm:cxn modelId="{E2089982-A4E7-4A6B-8CA0-0F5887A14977}" type="presParOf" srcId="{5ADF7907-E469-4B8E-9CAA-638D682232F7}" destId="{93AD9A2B-4BDD-4DC8-B1BA-CAF87DBF4EE6}" srcOrd="1" destOrd="0" presId="urn:microsoft.com/office/officeart/2009/3/layout/PhasedProcess"/>
    <dgm:cxn modelId="{690F32E1-8E7A-4F9F-9CFE-470DDE93FA8E}" type="presParOf" srcId="{5ADF7907-E469-4B8E-9CAA-638D682232F7}" destId="{9A414F55-D918-4A1C-9C3C-6482260604E3}" srcOrd="2" destOrd="0" presId="urn:microsoft.com/office/officeart/2009/3/layout/PhasedProcess"/>
    <dgm:cxn modelId="{89A5A122-EF2B-4BC3-918E-2DFE5B03DB99}" type="presParOf" srcId="{5ADF7907-E469-4B8E-9CAA-638D682232F7}" destId="{C6CABC39-9FA1-4D0F-BCCC-F24C6236A87D}" srcOrd="3" destOrd="0" presId="urn:microsoft.com/office/officeart/2009/3/layout/PhasedProcess"/>
    <dgm:cxn modelId="{50D5F47B-3645-4913-A2CB-573C6EED0467}" type="presParOf" srcId="{C6CABC39-9FA1-4D0F-BCCC-F24C6236A87D}" destId="{6A3D6710-6BE6-4438-9383-25CFFE307834}" srcOrd="0" destOrd="0" presId="urn:microsoft.com/office/officeart/2009/3/layout/PhasedProcess"/>
    <dgm:cxn modelId="{F12E8C72-AC6E-49B7-BADA-4DF77D7B0106}" type="presParOf" srcId="{C6CABC39-9FA1-4D0F-BCCC-F24C6236A87D}" destId="{74B0325A-6A8A-413D-BD68-AB29CE95F63E}" srcOrd="1" destOrd="0" presId="urn:microsoft.com/office/officeart/2009/3/layout/PhasedProcess"/>
    <dgm:cxn modelId="{99818B1C-ED8C-40F6-A134-7E0BF1B79D81}" type="presParOf" srcId="{C6CABC39-9FA1-4D0F-BCCC-F24C6236A87D}" destId="{3D1A4E96-73F2-447A-B7AC-A07AD344B4CA}" srcOrd="2" destOrd="0" presId="urn:microsoft.com/office/officeart/2009/3/layout/PhasedProcess"/>
    <dgm:cxn modelId="{FF6EF0A8-9C9F-4A9E-955A-A083F25B83FE}" type="presParOf" srcId="{C6CABC39-9FA1-4D0F-BCCC-F24C6236A87D}" destId="{3BCFA6EF-0401-4FA0-8BFD-D1FFAD3E8C18}" srcOrd="3" destOrd="0" presId="urn:microsoft.com/office/officeart/2009/3/layout/PhasedProcess"/>
    <dgm:cxn modelId="{FF1BFA6D-C59F-4084-BDBC-BE352ED27994}" type="presParOf" srcId="{C6CABC39-9FA1-4D0F-BCCC-F24C6236A87D}" destId="{C4F386DC-1B58-4D6A-B4AD-DD95B1172A2E}" srcOrd="4" destOrd="0" presId="urn:microsoft.com/office/officeart/2009/3/layout/PhasedProcess"/>
    <dgm:cxn modelId="{4F624A60-5B63-4DB1-B939-26B9F22576BC}" type="presParOf" srcId="{C6CABC39-9FA1-4D0F-BCCC-F24C6236A87D}" destId="{95514B42-E681-4027-BE7F-E1D43B1AB19A}" srcOrd="5" destOrd="0" presId="urn:microsoft.com/office/officeart/2009/3/layout/PhasedProcess"/>
    <dgm:cxn modelId="{C37C0651-6342-497B-BD0E-56544B2A51FE}" type="presParOf" srcId="{5ADF7907-E469-4B8E-9CAA-638D682232F7}" destId="{870E1D0C-B9E1-4EF9-9F6A-798A00BCEB86}" srcOrd="4" destOrd="0" presId="urn:microsoft.com/office/officeart/2009/3/layout/PhasedProcess"/>
    <dgm:cxn modelId="{4A7BB21A-EBD6-4DA8-8149-9818759A8A3B}" type="presParOf" srcId="{870E1D0C-B9E1-4EF9-9F6A-798A00BCEB86}" destId="{7A410FA0-F49F-434A-97C8-E399954BB6AC}" srcOrd="0" destOrd="0" presId="urn:microsoft.com/office/officeart/2009/3/layout/PhasedProcess"/>
    <dgm:cxn modelId="{6985FD3B-6093-4DA7-94F9-AF7A2C16195B}" type="presParOf" srcId="{870E1D0C-B9E1-4EF9-9F6A-798A00BCEB86}" destId="{F2837290-4AF9-40C3-85DC-8B44A0D50317}" srcOrd="1" destOrd="0" presId="urn:microsoft.com/office/officeart/2009/3/layout/PhasedProcess"/>
    <dgm:cxn modelId="{C016513C-AC06-42CA-81A7-376AE9B6BF77}" type="presParOf" srcId="{870E1D0C-B9E1-4EF9-9F6A-798A00BCEB86}" destId="{0CC01A12-45A2-4F36-AE69-11F94CC77BA5}" srcOrd="2" destOrd="0" presId="urn:microsoft.com/office/officeart/2009/3/layout/PhasedProcess"/>
    <dgm:cxn modelId="{CED68BF0-E19A-4AAC-A482-06E663A69E60}" type="presParOf" srcId="{870E1D0C-B9E1-4EF9-9F6A-798A00BCEB86}" destId="{CF86D1CB-9D6F-4E22-BE4B-1F59BE48F3ED}" srcOrd="3" destOrd="0" presId="urn:microsoft.com/office/officeart/2009/3/layout/PhasedProcess"/>
    <dgm:cxn modelId="{4DE7564A-D589-4603-ACB2-7EE1FF924D43}" type="presParOf" srcId="{870E1D0C-B9E1-4EF9-9F6A-798A00BCEB86}" destId="{7B1C09C8-CE10-411A-A005-1C5717E967C4}" srcOrd="4" destOrd="0" presId="urn:microsoft.com/office/officeart/2009/3/layout/PhasedProcess"/>
    <dgm:cxn modelId="{B3D4CFE8-8F99-416C-9BF3-79DD0E612BB7}" type="presParOf" srcId="{5ADF7907-E469-4B8E-9CAA-638D682232F7}" destId="{F9595718-9997-481B-9569-5FE49DB17925}" srcOrd="5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A5040B-EC8B-4EFA-AAA9-54CD94E3E802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790546BF-4485-4298-AE0B-59DCF1D71B5B}">
      <dgm:prSet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H1a. La evaluación de las emociones personales (IEEEP) tiene relación positiva con el compromiso afectivo (COCA).</a:t>
          </a:r>
        </a:p>
      </dgm:t>
    </dgm:pt>
    <dgm:pt modelId="{6DB93273-F1E0-4D3A-9576-2203FAF23C3B}" type="parTrans" cxnId="{E3067FDD-E2F5-4D9D-A900-C3F523CDA546}">
      <dgm:prSet/>
      <dgm:spPr/>
      <dgm:t>
        <a:bodyPr/>
        <a:lstStyle/>
        <a:p>
          <a:endParaRPr lang="es-EC" sz="1400"/>
        </a:p>
      </dgm:t>
    </dgm:pt>
    <dgm:pt modelId="{1587DBA0-23B9-470E-8919-5BC15FA26F06}" type="sibTrans" cxnId="{E3067FDD-E2F5-4D9D-A900-C3F523CDA546}">
      <dgm:prSet/>
      <dgm:spPr/>
      <dgm:t>
        <a:bodyPr/>
        <a:lstStyle/>
        <a:p>
          <a:endParaRPr lang="es-EC" sz="1400"/>
        </a:p>
      </dgm:t>
    </dgm:pt>
    <dgm:pt modelId="{FC615B75-F449-445A-9811-1F8F5E3F3A6B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H1b. La evaluación de las emociones personales (IEEEP) tiene relación positiva con el compromiso de continuidad (COCC).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E3930B-2E46-4DC5-9644-D40906653573}" type="parTrans" cxnId="{3ACC642E-3FE1-4BC3-AC52-E5D1C4E87BA9}">
      <dgm:prSet/>
      <dgm:spPr/>
      <dgm:t>
        <a:bodyPr/>
        <a:lstStyle/>
        <a:p>
          <a:endParaRPr lang="es-EC" sz="1400"/>
        </a:p>
      </dgm:t>
    </dgm:pt>
    <dgm:pt modelId="{CA299BC2-85FA-401A-87B3-45F21D1A265B}" type="sibTrans" cxnId="{3ACC642E-3FE1-4BC3-AC52-E5D1C4E87BA9}">
      <dgm:prSet/>
      <dgm:spPr/>
      <dgm:t>
        <a:bodyPr/>
        <a:lstStyle/>
        <a:p>
          <a:endParaRPr lang="es-EC" sz="1400"/>
        </a:p>
      </dgm:t>
    </dgm:pt>
    <dgm:pt modelId="{87EC4B16-4107-4E1C-8EDA-4AA05D5760BD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H1c. La evaluación de las emociones personales (IEEEP) tiene relación positiva con el compromiso normativo (COCN).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CA7C4-4FFC-44B6-A6CA-DBFAA6224D43}" type="parTrans" cxnId="{8248C262-94A3-44A1-8C97-0A3C41E43B97}">
      <dgm:prSet/>
      <dgm:spPr/>
      <dgm:t>
        <a:bodyPr/>
        <a:lstStyle/>
        <a:p>
          <a:endParaRPr lang="es-EC" sz="1400"/>
        </a:p>
      </dgm:t>
    </dgm:pt>
    <dgm:pt modelId="{4A6C6B1C-BA6D-4429-86E2-A868E4545C8B}" type="sibTrans" cxnId="{8248C262-94A3-44A1-8C97-0A3C41E43B97}">
      <dgm:prSet/>
      <dgm:spPr/>
      <dgm:t>
        <a:bodyPr/>
        <a:lstStyle/>
        <a:p>
          <a:endParaRPr lang="es-EC" sz="1400"/>
        </a:p>
      </dgm:t>
    </dgm:pt>
    <dgm:pt modelId="{E5B7AE6E-2FF2-4E8B-A2E5-12A7FA61FFFC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H2a. La evaluación de emociones en otros (IEEEO) tiene relación positiva con el compromiso afectivo (COCA)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7410D7-6BE4-4837-9F25-3D0BA1DFD1ED}" type="parTrans" cxnId="{37C6B165-D954-4060-9537-FF6301133702}">
      <dgm:prSet/>
      <dgm:spPr/>
      <dgm:t>
        <a:bodyPr/>
        <a:lstStyle/>
        <a:p>
          <a:endParaRPr lang="es-EC" sz="1400"/>
        </a:p>
      </dgm:t>
    </dgm:pt>
    <dgm:pt modelId="{CA1C533F-9200-4E6D-9E7A-D073B97952E2}" type="sibTrans" cxnId="{37C6B165-D954-4060-9537-FF6301133702}">
      <dgm:prSet/>
      <dgm:spPr/>
      <dgm:t>
        <a:bodyPr/>
        <a:lstStyle/>
        <a:p>
          <a:endParaRPr lang="es-EC" sz="1400"/>
        </a:p>
      </dgm:t>
    </dgm:pt>
    <dgm:pt modelId="{C8686EF5-72BB-4705-B7A7-8D6E83E55D77}">
      <dgm:prSet custT="1"/>
      <dgm:spPr/>
      <dgm:t>
        <a:bodyPr/>
        <a:lstStyle/>
        <a:p>
          <a:r>
            <a:rPr lang="es-EC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H2b. La evaluación de emociones en otros (IEEEO) tiene relación positiva con el compromiso de continuidad (COCC).</a:t>
          </a:r>
        </a:p>
      </dgm:t>
    </dgm:pt>
    <dgm:pt modelId="{853435E5-5B5D-4B51-A0C7-631344AA9A60}" type="parTrans" cxnId="{1F16CFA3-0421-4B16-8C87-5942970A135C}">
      <dgm:prSet/>
      <dgm:spPr/>
      <dgm:t>
        <a:bodyPr/>
        <a:lstStyle/>
        <a:p>
          <a:endParaRPr lang="es-EC" sz="1400"/>
        </a:p>
      </dgm:t>
    </dgm:pt>
    <dgm:pt modelId="{876B7AE6-E1EC-4778-853E-99300446C837}" type="sibTrans" cxnId="{1F16CFA3-0421-4B16-8C87-5942970A135C}">
      <dgm:prSet/>
      <dgm:spPr/>
      <dgm:t>
        <a:bodyPr/>
        <a:lstStyle/>
        <a:p>
          <a:endParaRPr lang="es-EC" sz="1400"/>
        </a:p>
      </dgm:t>
    </dgm:pt>
    <dgm:pt modelId="{4237371F-5F54-4567-8CF2-1D305CC23C94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H2c. La evaluación de emociones en otros (IEEEO) tiene relación positiva con el compromiso normativo (COCN).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8827F2-E47B-4266-93C3-F180AFF4C462}" type="parTrans" cxnId="{88282D2D-E4EF-4072-88A3-BB31B5DF55AA}">
      <dgm:prSet/>
      <dgm:spPr/>
      <dgm:t>
        <a:bodyPr/>
        <a:lstStyle/>
        <a:p>
          <a:endParaRPr lang="es-EC" sz="1400"/>
        </a:p>
      </dgm:t>
    </dgm:pt>
    <dgm:pt modelId="{CF8E3EC1-2E28-4FA2-A061-E958979341A9}" type="sibTrans" cxnId="{88282D2D-E4EF-4072-88A3-BB31B5DF55AA}">
      <dgm:prSet/>
      <dgm:spPr/>
      <dgm:t>
        <a:bodyPr/>
        <a:lstStyle/>
        <a:p>
          <a:endParaRPr lang="es-EC" sz="1400"/>
        </a:p>
      </dgm:t>
    </dgm:pt>
    <dgm:pt modelId="{6D130064-F305-44CD-A91D-145D1B1CAB0E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H3a. El uso de la emoción (IEUE) tiene relación positiva con el compromiso afectivo (COCA).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5DB6FA-0AD6-44FC-AE9A-564725E85824}" type="parTrans" cxnId="{9EAE16B1-26FB-433C-80FC-A5B3E32A8FC6}">
      <dgm:prSet/>
      <dgm:spPr/>
      <dgm:t>
        <a:bodyPr/>
        <a:lstStyle/>
        <a:p>
          <a:endParaRPr lang="es-EC" sz="1400"/>
        </a:p>
      </dgm:t>
    </dgm:pt>
    <dgm:pt modelId="{A1C1C67E-EE22-4A9D-ABDA-6755E01FB9DE}" type="sibTrans" cxnId="{9EAE16B1-26FB-433C-80FC-A5B3E32A8FC6}">
      <dgm:prSet/>
      <dgm:spPr/>
      <dgm:t>
        <a:bodyPr/>
        <a:lstStyle/>
        <a:p>
          <a:endParaRPr lang="es-EC" sz="1400"/>
        </a:p>
      </dgm:t>
    </dgm:pt>
    <dgm:pt modelId="{63AEB1BF-EE7E-4281-ABA7-F4777A3282FC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H3b. El uso de la emoción (IEUE) tiene relación positiva con el compromiso de continuidad (COCC).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2E4EC-4261-4322-91E1-766684254E5D}" type="parTrans" cxnId="{A0C8EB09-CF66-47B9-872F-64D1F0AC6E5B}">
      <dgm:prSet/>
      <dgm:spPr/>
      <dgm:t>
        <a:bodyPr/>
        <a:lstStyle/>
        <a:p>
          <a:endParaRPr lang="es-EC" sz="1400"/>
        </a:p>
      </dgm:t>
    </dgm:pt>
    <dgm:pt modelId="{F9990E5F-3671-4DC6-956F-A05E5B7A782F}" type="sibTrans" cxnId="{A0C8EB09-CF66-47B9-872F-64D1F0AC6E5B}">
      <dgm:prSet/>
      <dgm:spPr/>
      <dgm:t>
        <a:bodyPr/>
        <a:lstStyle/>
        <a:p>
          <a:endParaRPr lang="es-EC" sz="1400"/>
        </a:p>
      </dgm:t>
    </dgm:pt>
    <dgm:pt modelId="{B544796C-1258-409F-B34C-DD79C46C7742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H3c. El uso de la emoción (IEUE) tiene relación positiva con el compromiso normativo (COCN).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0C2FD7-66A5-4E7F-BBA2-4976A461EA1A}" type="parTrans" cxnId="{B6550987-2032-47DC-B1E5-516CB4170B33}">
      <dgm:prSet/>
      <dgm:spPr/>
      <dgm:t>
        <a:bodyPr/>
        <a:lstStyle/>
        <a:p>
          <a:endParaRPr lang="es-EC" sz="1400"/>
        </a:p>
      </dgm:t>
    </dgm:pt>
    <dgm:pt modelId="{69AA4DBD-E80E-4C05-BABE-2CE8718BCED1}" type="sibTrans" cxnId="{B6550987-2032-47DC-B1E5-516CB4170B33}">
      <dgm:prSet/>
      <dgm:spPr/>
      <dgm:t>
        <a:bodyPr/>
        <a:lstStyle/>
        <a:p>
          <a:endParaRPr lang="es-EC" sz="1400"/>
        </a:p>
      </dgm:t>
    </dgm:pt>
    <dgm:pt modelId="{EA6DAF5D-1E5C-4312-89C6-CA8988A09DB3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H4a. La regulación de la emoción (IERE) tiene relación positiva con el compromiso afectivo (COCA). 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473D39-3F57-4B7F-B68E-ECB7B6B4B79F}" type="parTrans" cxnId="{A7359A99-954B-45EC-8118-1D8EC6D79D78}">
      <dgm:prSet/>
      <dgm:spPr/>
      <dgm:t>
        <a:bodyPr/>
        <a:lstStyle/>
        <a:p>
          <a:endParaRPr lang="es-EC" sz="1400"/>
        </a:p>
      </dgm:t>
    </dgm:pt>
    <dgm:pt modelId="{7D96F1A9-1280-493B-B4A8-01B2D98A0027}" type="sibTrans" cxnId="{A7359A99-954B-45EC-8118-1D8EC6D79D78}">
      <dgm:prSet/>
      <dgm:spPr/>
      <dgm:t>
        <a:bodyPr/>
        <a:lstStyle/>
        <a:p>
          <a:endParaRPr lang="es-EC" sz="1400"/>
        </a:p>
      </dgm:t>
    </dgm:pt>
    <dgm:pt modelId="{F3A5C186-C365-4B46-95A1-2E0477802682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H4b. La regulación de la emoción (IERE) tiene relación positiva con el compromiso de continuidad (COCC).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CA91D3-CD77-4B1F-BFA2-A7FDA43402B4}" type="parTrans" cxnId="{EEEF1201-635D-4B2F-A6B1-C272D77D7A33}">
      <dgm:prSet/>
      <dgm:spPr/>
      <dgm:t>
        <a:bodyPr/>
        <a:lstStyle/>
        <a:p>
          <a:endParaRPr lang="es-EC" sz="1400"/>
        </a:p>
      </dgm:t>
    </dgm:pt>
    <dgm:pt modelId="{B7556755-8D6F-4B6C-9250-61A9964985BD}" type="sibTrans" cxnId="{EEEF1201-635D-4B2F-A6B1-C272D77D7A33}">
      <dgm:prSet/>
      <dgm:spPr/>
      <dgm:t>
        <a:bodyPr/>
        <a:lstStyle/>
        <a:p>
          <a:endParaRPr lang="es-EC" sz="1400"/>
        </a:p>
      </dgm:t>
    </dgm:pt>
    <dgm:pt modelId="{9962C115-1E15-4F00-860C-42AC0C9239C5}">
      <dgm:prSet custT="1"/>
      <dgm:spPr/>
      <dgm:t>
        <a:bodyPr/>
        <a:lstStyle/>
        <a:p>
          <a:r>
            <a:rPr lang="es-EC" sz="1400">
              <a:latin typeface="Times New Roman" panose="02020603050405020304" pitchFamily="18" charset="0"/>
              <a:cs typeface="Times New Roman" panose="02020603050405020304" pitchFamily="18" charset="0"/>
            </a:rPr>
            <a:t>H4d. La regulación de la emoción (IERE) tiene relación positiva con el compromiso normativo (COCN).</a:t>
          </a:r>
          <a:endParaRPr lang="es-EC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30A23D-5567-41BD-9A48-5D743C68B4FD}" type="parTrans" cxnId="{ACA6B0F0-CF44-4EF6-A568-E4DCE815C370}">
      <dgm:prSet/>
      <dgm:spPr/>
      <dgm:t>
        <a:bodyPr/>
        <a:lstStyle/>
        <a:p>
          <a:endParaRPr lang="es-EC" sz="1400"/>
        </a:p>
      </dgm:t>
    </dgm:pt>
    <dgm:pt modelId="{03840227-CD12-4E17-AE04-19C83C0F4737}" type="sibTrans" cxnId="{ACA6B0F0-CF44-4EF6-A568-E4DCE815C370}">
      <dgm:prSet/>
      <dgm:spPr/>
      <dgm:t>
        <a:bodyPr/>
        <a:lstStyle/>
        <a:p>
          <a:endParaRPr lang="es-EC" sz="1400"/>
        </a:p>
      </dgm:t>
    </dgm:pt>
    <dgm:pt modelId="{71E80181-F430-4F8A-9265-D0A87630D2C2}" type="pres">
      <dgm:prSet presAssocID="{EAA5040B-EC8B-4EFA-AAA9-54CD94E3E802}" presName="diagram" presStyleCnt="0">
        <dgm:presLayoutVars>
          <dgm:dir/>
          <dgm:resizeHandles val="exact"/>
        </dgm:presLayoutVars>
      </dgm:prSet>
      <dgm:spPr/>
    </dgm:pt>
    <dgm:pt modelId="{3C2403EF-58B5-4658-AC36-11F67AE8A7F1}" type="pres">
      <dgm:prSet presAssocID="{790546BF-4485-4298-AE0B-59DCF1D71B5B}" presName="node" presStyleLbl="node1" presStyleIdx="0" presStyleCnt="12">
        <dgm:presLayoutVars>
          <dgm:bulletEnabled val="1"/>
        </dgm:presLayoutVars>
      </dgm:prSet>
      <dgm:spPr/>
    </dgm:pt>
    <dgm:pt modelId="{B4CB53A6-AB02-4DA4-8C96-9526490BB5D2}" type="pres">
      <dgm:prSet presAssocID="{1587DBA0-23B9-470E-8919-5BC15FA26F06}" presName="sibTrans" presStyleCnt="0"/>
      <dgm:spPr/>
    </dgm:pt>
    <dgm:pt modelId="{00E49B73-EEFB-4AD3-8F1A-11D49C24E1CF}" type="pres">
      <dgm:prSet presAssocID="{FC615B75-F449-445A-9811-1F8F5E3F3A6B}" presName="node" presStyleLbl="node1" presStyleIdx="1" presStyleCnt="12">
        <dgm:presLayoutVars>
          <dgm:bulletEnabled val="1"/>
        </dgm:presLayoutVars>
      </dgm:prSet>
      <dgm:spPr/>
    </dgm:pt>
    <dgm:pt modelId="{CA4BD71D-0E2B-4513-AA7E-D5BEB2A71369}" type="pres">
      <dgm:prSet presAssocID="{CA299BC2-85FA-401A-87B3-45F21D1A265B}" presName="sibTrans" presStyleCnt="0"/>
      <dgm:spPr/>
    </dgm:pt>
    <dgm:pt modelId="{7F47C803-F0AB-4542-8C36-BAD780FEC530}" type="pres">
      <dgm:prSet presAssocID="{87EC4B16-4107-4E1C-8EDA-4AA05D5760BD}" presName="node" presStyleLbl="node1" presStyleIdx="2" presStyleCnt="12">
        <dgm:presLayoutVars>
          <dgm:bulletEnabled val="1"/>
        </dgm:presLayoutVars>
      </dgm:prSet>
      <dgm:spPr/>
    </dgm:pt>
    <dgm:pt modelId="{BB38ADE0-7CF6-4B93-B7EF-43C0FD1F9940}" type="pres">
      <dgm:prSet presAssocID="{4A6C6B1C-BA6D-4429-86E2-A868E4545C8B}" presName="sibTrans" presStyleCnt="0"/>
      <dgm:spPr/>
    </dgm:pt>
    <dgm:pt modelId="{CF5576ED-4ED9-445F-A55A-88C04C5C3191}" type="pres">
      <dgm:prSet presAssocID="{E5B7AE6E-2FF2-4E8B-A2E5-12A7FA61FFFC}" presName="node" presStyleLbl="node1" presStyleIdx="3" presStyleCnt="12">
        <dgm:presLayoutVars>
          <dgm:bulletEnabled val="1"/>
        </dgm:presLayoutVars>
      </dgm:prSet>
      <dgm:spPr/>
    </dgm:pt>
    <dgm:pt modelId="{EAF8A08E-9286-4847-94A5-E46CA9F6C0EF}" type="pres">
      <dgm:prSet presAssocID="{CA1C533F-9200-4E6D-9E7A-D073B97952E2}" presName="sibTrans" presStyleCnt="0"/>
      <dgm:spPr/>
    </dgm:pt>
    <dgm:pt modelId="{3425FF91-970D-41B2-9DCE-C4802605445E}" type="pres">
      <dgm:prSet presAssocID="{C8686EF5-72BB-4705-B7A7-8D6E83E55D77}" presName="node" presStyleLbl="node1" presStyleIdx="4" presStyleCnt="12">
        <dgm:presLayoutVars>
          <dgm:bulletEnabled val="1"/>
        </dgm:presLayoutVars>
      </dgm:prSet>
      <dgm:spPr/>
    </dgm:pt>
    <dgm:pt modelId="{FEC5B45B-A929-46B3-94C4-713343F9A179}" type="pres">
      <dgm:prSet presAssocID="{876B7AE6-E1EC-4778-853E-99300446C837}" presName="sibTrans" presStyleCnt="0"/>
      <dgm:spPr/>
    </dgm:pt>
    <dgm:pt modelId="{4BB5191C-8B74-47AC-8E4A-238CF9C77F1A}" type="pres">
      <dgm:prSet presAssocID="{4237371F-5F54-4567-8CF2-1D305CC23C94}" presName="node" presStyleLbl="node1" presStyleIdx="5" presStyleCnt="12">
        <dgm:presLayoutVars>
          <dgm:bulletEnabled val="1"/>
        </dgm:presLayoutVars>
      </dgm:prSet>
      <dgm:spPr/>
    </dgm:pt>
    <dgm:pt modelId="{B489A19B-5EF7-4F19-92EF-1138F2933E16}" type="pres">
      <dgm:prSet presAssocID="{CF8E3EC1-2E28-4FA2-A061-E958979341A9}" presName="sibTrans" presStyleCnt="0"/>
      <dgm:spPr/>
    </dgm:pt>
    <dgm:pt modelId="{25D0F347-4A2E-46FC-8CB5-4167BDC5130E}" type="pres">
      <dgm:prSet presAssocID="{6D130064-F305-44CD-A91D-145D1B1CAB0E}" presName="node" presStyleLbl="node1" presStyleIdx="6" presStyleCnt="12">
        <dgm:presLayoutVars>
          <dgm:bulletEnabled val="1"/>
        </dgm:presLayoutVars>
      </dgm:prSet>
      <dgm:spPr/>
    </dgm:pt>
    <dgm:pt modelId="{52ACF7AC-B289-44F8-93A5-5A6408FA8281}" type="pres">
      <dgm:prSet presAssocID="{A1C1C67E-EE22-4A9D-ABDA-6755E01FB9DE}" presName="sibTrans" presStyleCnt="0"/>
      <dgm:spPr/>
    </dgm:pt>
    <dgm:pt modelId="{D69F8CFF-8E3F-4007-BEC2-3F905C11FC22}" type="pres">
      <dgm:prSet presAssocID="{63AEB1BF-EE7E-4281-ABA7-F4777A3282FC}" presName="node" presStyleLbl="node1" presStyleIdx="7" presStyleCnt="12">
        <dgm:presLayoutVars>
          <dgm:bulletEnabled val="1"/>
        </dgm:presLayoutVars>
      </dgm:prSet>
      <dgm:spPr/>
    </dgm:pt>
    <dgm:pt modelId="{C49AE758-EFE4-4710-9F1F-AB07EADE7487}" type="pres">
      <dgm:prSet presAssocID="{F9990E5F-3671-4DC6-956F-A05E5B7A782F}" presName="sibTrans" presStyleCnt="0"/>
      <dgm:spPr/>
    </dgm:pt>
    <dgm:pt modelId="{E9DD3BDC-4075-4D88-BF90-FD2C13AEB282}" type="pres">
      <dgm:prSet presAssocID="{B544796C-1258-409F-B34C-DD79C46C7742}" presName="node" presStyleLbl="node1" presStyleIdx="8" presStyleCnt="12">
        <dgm:presLayoutVars>
          <dgm:bulletEnabled val="1"/>
        </dgm:presLayoutVars>
      </dgm:prSet>
      <dgm:spPr/>
    </dgm:pt>
    <dgm:pt modelId="{E9031AA3-482A-4804-AA56-D2B4C19D80E0}" type="pres">
      <dgm:prSet presAssocID="{69AA4DBD-E80E-4C05-BABE-2CE8718BCED1}" presName="sibTrans" presStyleCnt="0"/>
      <dgm:spPr/>
    </dgm:pt>
    <dgm:pt modelId="{E18B0B19-FFDF-4A6A-846E-2F62CD046EF3}" type="pres">
      <dgm:prSet presAssocID="{EA6DAF5D-1E5C-4312-89C6-CA8988A09DB3}" presName="node" presStyleLbl="node1" presStyleIdx="9" presStyleCnt="12">
        <dgm:presLayoutVars>
          <dgm:bulletEnabled val="1"/>
        </dgm:presLayoutVars>
      </dgm:prSet>
      <dgm:spPr/>
    </dgm:pt>
    <dgm:pt modelId="{CB1D6C77-8391-418E-98DD-D5EDA45AEEC5}" type="pres">
      <dgm:prSet presAssocID="{7D96F1A9-1280-493B-B4A8-01B2D98A0027}" presName="sibTrans" presStyleCnt="0"/>
      <dgm:spPr/>
    </dgm:pt>
    <dgm:pt modelId="{D58A8B0F-04C4-4547-B0DF-5F78C304E43E}" type="pres">
      <dgm:prSet presAssocID="{F3A5C186-C365-4B46-95A1-2E0477802682}" presName="node" presStyleLbl="node1" presStyleIdx="10" presStyleCnt="12">
        <dgm:presLayoutVars>
          <dgm:bulletEnabled val="1"/>
        </dgm:presLayoutVars>
      </dgm:prSet>
      <dgm:spPr/>
    </dgm:pt>
    <dgm:pt modelId="{8EB216FE-D86C-4387-8700-6A5484093473}" type="pres">
      <dgm:prSet presAssocID="{B7556755-8D6F-4B6C-9250-61A9964985BD}" presName="sibTrans" presStyleCnt="0"/>
      <dgm:spPr/>
    </dgm:pt>
    <dgm:pt modelId="{866B4DA5-64A0-4D99-A510-39BB1E35A83D}" type="pres">
      <dgm:prSet presAssocID="{9962C115-1E15-4F00-860C-42AC0C9239C5}" presName="node" presStyleLbl="node1" presStyleIdx="11" presStyleCnt="12">
        <dgm:presLayoutVars>
          <dgm:bulletEnabled val="1"/>
        </dgm:presLayoutVars>
      </dgm:prSet>
      <dgm:spPr/>
    </dgm:pt>
  </dgm:ptLst>
  <dgm:cxnLst>
    <dgm:cxn modelId="{EEEF1201-635D-4B2F-A6B1-C272D77D7A33}" srcId="{EAA5040B-EC8B-4EFA-AAA9-54CD94E3E802}" destId="{F3A5C186-C365-4B46-95A1-2E0477802682}" srcOrd="10" destOrd="0" parTransId="{0CCA91D3-CD77-4B1F-BFA2-A7FDA43402B4}" sibTransId="{B7556755-8D6F-4B6C-9250-61A9964985BD}"/>
    <dgm:cxn modelId="{A0C8EB09-CF66-47B9-872F-64D1F0AC6E5B}" srcId="{EAA5040B-EC8B-4EFA-AAA9-54CD94E3E802}" destId="{63AEB1BF-EE7E-4281-ABA7-F4777A3282FC}" srcOrd="7" destOrd="0" parTransId="{4EF2E4EC-4261-4322-91E1-766684254E5D}" sibTransId="{F9990E5F-3671-4DC6-956F-A05E5B7A782F}"/>
    <dgm:cxn modelId="{B502210E-B0D6-4231-ABD8-A966BBD1DCF0}" type="presOf" srcId="{6D130064-F305-44CD-A91D-145D1B1CAB0E}" destId="{25D0F347-4A2E-46FC-8CB5-4167BDC5130E}" srcOrd="0" destOrd="0" presId="urn:microsoft.com/office/officeart/2005/8/layout/default"/>
    <dgm:cxn modelId="{F175531B-4057-48E9-AC26-E88C347C2A8D}" type="presOf" srcId="{9962C115-1E15-4F00-860C-42AC0C9239C5}" destId="{866B4DA5-64A0-4D99-A510-39BB1E35A83D}" srcOrd="0" destOrd="0" presId="urn:microsoft.com/office/officeart/2005/8/layout/default"/>
    <dgm:cxn modelId="{062B4E1F-6C2B-4AF4-BCC1-42C0A1F80447}" type="presOf" srcId="{F3A5C186-C365-4B46-95A1-2E0477802682}" destId="{D58A8B0F-04C4-4547-B0DF-5F78C304E43E}" srcOrd="0" destOrd="0" presId="urn:microsoft.com/office/officeart/2005/8/layout/default"/>
    <dgm:cxn modelId="{88282D2D-E4EF-4072-88A3-BB31B5DF55AA}" srcId="{EAA5040B-EC8B-4EFA-AAA9-54CD94E3E802}" destId="{4237371F-5F54-4567-8CF2-1D305CC23C94}" srcOrd="5" destOrd="0" parTransId="{5C8827F2-E47B-4266-93C3-F180AFF4C462}" sibTransId="{CF8E3EC1-2E28-4FA2-A061-E958979341A9}"/>
    <dgm:cxn modelId="{3ACC642E-3FE1-4BC3-AC52-E5D1C4E87BA9}" srcId="{EAA5040B-EC8B-4EFA-AAA9-54CD94E3E802}" destId="{FC615B75-F449-445A-9811-1F8F5E3F3A6B}" srcOrd="1" destOrd="0" parTransId="{F0E3930B-2E46-4DC5-9644-D40906653573}" sibTransId="{CA299BC2-85FA-401A-87B3-45F21D1A265B}"/>
    <dgm:cxn modelId="{360B8861-B640-4D42-8D51-8960266E4B50}" type="presOf" srcId="{EA6DAF5D-1E5C-4312-89C6-CA8988A09DB3}" destId="{E18B0B19-FFDF-4A6A-846E-2F62CD046EF3}" srcOrd="0" destOrd="0" presId="urn:microsoft.com/office/officeart/2005/8/layout/default"/>
    <dgm:cxn modelId="{7D080462-72F8-47F8-8362-446880F30D1A}" type="presOf" srcId="{EAA5040B-EC8B-4EFA-AAA9-54CD94E3E802}" destId="{71E80181-F430-4F8A-9265-D0A87630D2C2}" srcOrd="0" destOrd="0" presId="urn:microsoft.com/office/officeart/2005/8/layout/default"/>
    <dgm:cxn modelId="{8248C262-94A3-44A1-8C97-0A3C41E43B97}" srcId="{EAA5040B-EC8B-4EFA-AAA9-54CD94E3E802}" destId="{87EC4B16-4107-4E1C-8EDA-4AA05D5760BD}" srcOrd="2" destOrd="0" parTransId="{C3BCA7C4-4FFC-44B6-A6CA-DBFAA6224D43}" sibTransId="{4A6C6B1C-BA6D-4429-86E2-A868E4545C8B}"/>
    <dgm:cxn modelId="{51B8E442-FF7D-447E-9EC4-3B9817AC7975}" type="presOf" srcId="{87EC4B16-4107-4E1C-8EDA-4AA05D5760BD}" destId="{7F47C803-F0AB-4542-8C36-BAD780FEC530}" srcOrd="0" destOrd="0" presId="urn:microsoft.com/office/officeart/2005/8/layout/default"/>
    <dgm:cxn modelId="{37C6B165-D954-4060-9537-FF6301133702}" srcId="{EAA5040B-EC8B-4EFA-AAA9-54CD94E3E802}" destId="{E5B7AE6E-2FF2-4E8B-A2E5-12A7FA61FFFC}" srcOrd="3" destOrd="0" parTransId="{507410D7-6BE4-4837-9F25-3D0BA1DFD1ED}" sibTransId="{CA1C533F-9200-4E6D-9E7A-D073B97952E2}"/>
    <dgm:cxn modelId="{3D8F9868-A9CC-4C6C-B19D-33E054F07CEB}" type="presOf" srcId="{E5B7AE6E-2FF2-4E8B-A2E5-12A7FA61FFFC}" destId="{CF5576ED-4ED9-445F-A55A-88C04C5C3191}" srcOrd="0" destOrd="0" presId="urn:microsoft.com/office/officeart/2005/8/layout/default"/>
    <dgm:cxn modelId="{56DE744A-4ADE-45E8-BAE3-F068BD52626B}" type="presOf" srcId="{63AEB1BF-EE7E-4281-ABA7-F4777A3282FC}" destId="{D69F8CFF-8E3F-4007-BEC2-3F905C11FC22}" srcOrd="0" destOrd="0" presId="urn:microsoft.com/office/officeart/2005/8/layout/default"/>
    <dgm:cxn modelId="{E19BE573-9FCF-49C4-8B1F-86EB29A35257}" type="presOf" srcId="{790546BF-4485-4298-AE0B-59DCF1D71B5B}" destId="{3C2403EF-58B5-4658-AC36-11F67AE8A7F1}" srcOrd="0" destOrd="0" presId="urn:microsoft.com/office/officeart/2005/8/layout/default"/>
    <dgm:cxn modelId="{24BF0886-4F36-4644-A446-42ABEE490AFA}" type="presOf" srcId="{4237371F-5F54-4567-8CF2-1D305CC23C94}" destId="{4BB5191C-8B74-47AC-8E4A-238CF9C77F1A}" srcOrd="0" destOrd="0" presId="urn:microsoft.com/office/officeart/2005/8/layout/default"/>
    <dgm:cxn modelId="{B6550987-2032-47DC-B1E5-516CB4170B33}" srcId="{EAA5040B-EC8B-4EFA-AAA9-54CD94E3E802}" destId="{B544796C-1258-409F-B34C-DD79C46C7742}" srcOrd="8" destOrd="0" parTransId="{500C2FD7-66A5-4E7F-BBA2-4976A461EA1A}" sibTransId="{69AA4DBD-E80E-4C05-BABE-2CE8718BCED1}"/>
    <dgm:cxn modelId="{A7359A99-954B-45EC-8118-1D8EC6D79D78}" srcId="{EAA5040B-EC8B-4EFA-AAA9-54CD94E3E802}" destId="{EA6DAF5D-1E5C-4312-89C6-CA8988A09DB3}" srcOrd="9" destOrd="0" parTransId="{7F473D39-3F57-4B7F-B68E-ECB7B6B4B79F}" sibTransId="{7D96F1A9-1280-493B-B4A8-01B2D98A0027}"/>
    <dgm:cxn modelId="{1F16CFA3-0421-4B16-8C87-5942970A135C}" srcId="{EAA5040B-EC8B-4EFA-AAA9-54CD94E3E802}" destId="{C8686EF5-72BB-4705-B7A7-8D6E83E55D77}" srcOrd="4" destOrd="0" parTransId="{853435E5-5B5D-4B51-A0C7-631344AA9A60}" sibTransId="{876B7AE6-E1EC-4778-853E-99300446C837}"/>
    <dgm:cxn modelId="{9EAE16B1-26FB-433C-80FC-A5B3E32A8FC6}" srcId="{EAA5040B-EC8B-4EFA-AAA9-54CD94E3E802}" destId="{6D130064-F305-44CD-A91D-145D1B1CAB0E}" srcOrd="6" destOrd="0" parTransId="{855DB6FA-0AD6-44FC-AE9A-564725E85824}" sibTransId="{A1C1C67E-EE22-4A9D-ABDA-6755E01FB9DE}"/>
    <dgm:cxn modelId="{F350BBBE-BDCB-49FC-A417-8BFC084FE4B4}" type="presOf" srcId="{B544796C-1258-409F-B34C-DD79C46C7742}" destId="{E9DD3BDC-4075-4D88-BF90-FD2C13AEB282}" srcOrd="0" destOrd="0" presId="urn:microsoft.com/office/officeart/2005/8/layout/default"/>
    <dgm:cxn modelId="{E3067FDD-E2F5-4D9D-A900-C3F523CDA546}" srcId="{EAA5040B-EC8B-4EFA-AAA9-54CD94E3E802}" destId="{790546BF-4485-4298-AE0B-59DCF1D71B5B}" srcOrd="0" destOrd="0" parTransId="{6DB93273-F1E0-4D3A-9576-2203FAF23C3B}" sibTransId="{1587DBA0-23B9-470E-8919-5BC15FA26F06}"/>
    <dgm:cxn modelId="{28C6EAE8-9573-4D40-A26A-1C0A6369BB81}" type="presOf" srcId="{FC615B75-F449-445A-9811-1F8F5E3F3A6B}" destId="{00E49B73-EEFB-4AD3-8F1A-11D49C24E1CF}" srcOrd="0" destOrd="0" presId="urn:microsoft.com/office/officeart/2005/8/layout/default"/>
    <dgm:cxn modelId="{ACA6B0F0-CF44-4EF6-A568-E4DCE815C370}" srcId="{EAA5040B-EC8B-4EFA-AAA9-54CD94E3E802}" destId="{9962C115-1E15-4F00-860C-42AC0C9239C5}" srcOrd="11" destOrd="0" parTransId="{3E30A23D-5567-41BD-9A48-5D743C68B4FD}" sibTransId="{03840227-CD12-4E17-AE04-19C83C0F4737}"/>
    <dgm:cxn modelId="{2E3729F4-9227-4892-A7BB-0F1F8BE529CB}" type="presOf" srcId="{C8686EF5-72BB-4705-B7A7-8D6E83E55D77}" destId="{3425FF91-970D-41B2-9DCE-C4802605445E}" srcOrd="0" destOrd="0" presId="urn:microsoft.com/office/officeart/2005/8/layout/default"/>
    <dgm:cxn modelId="{E3BF5409-4C8A-458A-B4AF-2B9F3AB84446}" type="presParOf" srcId="{71E80181-F430-4F8A-9265-D0A87630D2C2}" destId="{3C2403EF-58B5-4658-AC36-11F67AE8A7F1}" srcOrd="0" destOrd="0" presId="urn:microsoft.com/office/officeart/2005/8/layout/default"/>
    <dgm:cxn modelId="{10E70C95-9734-49B2-AD7B-E6FF699EE591}" type="presParOf" srcId="{71E80181-F430-4F8A-9265-D0A87630D2C2}" destId="{B4CB53A6-AB02-4DA4-8C96-9526490BB5D2}" srcOrd="1" destOrd="0" presId="urn:microsoft.com/office/officeart/2005/8/layout/default"/>
    <dgm:cxn modelId="{5C1CA438-CF8D-4329-AF16-EA2E12ABAC76}" type="presParOf" srcId="{71E80181-F430-4F8A-9265-D0A87630D2C2}" destId="{00E49B73-EEFB-4AD3-8F1A-11D49C24E1CF}" srcOrd="2" destOrd="0" presId="urn:microsoft.com/office/officeart/2005/8/layout/default"/>
    <dgm:cxn modelId="{1CB4C93E-786A-456F-ACE3-218A76A873FF}" type="presParOf" srcId="{71E80181-F430-4F8A-9265-D0A87630D2C2}" destId="{CA4BD71D-0E2B-4513-AA7E-D5BEB2A71369}" srcOrd="3" destOrd="0" presId="urn:microsoft.com/office/officeart/2005/8/layout/default"/>
    <dgm:cxn modelId="{35FCEE51-609F-44E8-95A9-E5AA5CA4B28D}" type="presParOf" srcId="{71E80181-F430-4F8A-9265-D0A87630D2C2}" destId="{7F47C803-F0AB-4542-8C36-BAD780FEC530}" srcOrd="4" destOrd="0" presId="urn:microsoft.com/office/officeart/2005/8/layout/default"/>
    <dgm:cxn modelId="{5F9618D8-126D-4314-8488-6855C07ADD88}" type="presParOf" srcId="{71E80181-F430-4F8A-9265-D0A87630D2C2}" destId="{BB38ADE0-7CF6-4B93-B7EF-43C0FD1F9940}" srcOrd="5" destOrd="0" presId="urn:microsoft.com/office/officeart/2005/8/layout/default"/>
    <dgm:cxn modelId="{8B69EDB2-C848-41A5-B165-20E41BD56666}" type="presParOf" srcId="{71E80181-F430-4F8A-9265-D0A87630D2C2}" destId="{CF5576ED-4ED9-445F-A55A-88C04C5C3191}" srcOrd="6" destOrd="0" presId="urn:microsoft.com/office/officeart/2005/8/layout/default"/>
    <dgm:cxn modelId="{25001009-B15B-4D00-9C41-3DE45CA108DE}" type="presParOf" srcId="{71E80181-F430-4F8A-9265-D0A87630D2C2}" destId="{EAF8A08E-9286-4847-94A5-E46CA9F6C0EF}" srcOrd="7" destOrd="0" presId="urn:microsoft.com/office/officeart/2005/8/layout/default"/>
    <dgm:cxn modelId="{AD588635-3D3F-42AA-9D44-4939F69A1C3F}" type="presParOf" srcId="{71E80181-F430-4F8A-9265-D0A87630D2C2}" destId="{3425FF91-970D-41B2-9DCE-C4802605445E}" srcOrd="8" destOrd="0" presId="urn:microsoft.com/office/officeart/2005/8/layout/default"/>
    <dgm:cxn modelId="{14F5B999-2580-4F97-8CF3-6866E9F9D3CF}" type="presParOf" srcId="{71E80181-F430-4F8A-9265-D0A87630D2C2}" destId="{FEC5B45B-A929-46B3-94C4-713343F9A179}" srcOrd="9" destOrd="0" presId="urn:microsoft.com/office/officeart/2005/8/layout/default"/>
    <dgm:cxn modelId="{A3629C36-3ACE-4017-989E-65EA2A0D3EB6}" type="presParOf" srcId="{71E80181-F430-4F8A-9265-D0A87630D2C2}" destId="{4BB5191C-8B74-47AC-8E4A-238CF9C77F1A}" srcOrd="10" destOrd="0" presId="urn:microsoft.com/office/officeart/2005/8/layout/default"/>
    <dgm:cxn modelId="{A1F172AE-5972-4CD7-83C3-C35366E6B570}" type="presParOf" srcId="{71E80181-F430-4F8A-9265-D0A87630D2C2}" destId="{B489A19B-5EF7-4F19-92EF-1138F2933E16}" srcOrd="11" destOrd="0" presId="urn:microsoft.com/office/officeart/2005/8/layout/default"/>
    <dgm:cxn modelId="{D6152A4B-833D-4B13-901A-F8647BD36816}" type="presParOf" srcId="{71E80181-F430-4F8A-9265-D0A87630D2C2}" destId="{25D0F347-4A2E-46FC-8CB5-4167BDC5130E}" srcOrd="12" destOrd="0" presId="urn:microsoft.com/office/officeart/2005/8/layout/default"/>
    <dgm:cxn modelId="{03BDC8D1-D841-42F2-A848-4E78D23E7C88}" type="presParOf" srcId="{71E80181-F430-4F8A-9265-D0A87630D2C2}" destId="{52ACF7AC-B289-44F8-93A5-5A6408FA8281}" srcOrd="13" destOrd="0" presId="urn:microsoft.com/office/officeart/2005/8/layout/default"/>
    <dgm:cxn modelId="{7ED4CD28-67CA-4368-A959-6A6918A4578F}" type="presParOf" srcId="{71E80181-F430-4F8A-9265-D0A87630D2C2}" destId="{D69F8CFF-8E3F-4007-BEC2-3F905C11FC22}" srcOrd="14" destOrd="0" presId="urn:microsoft.com/office/officeart/2005/8/layout/default"/>
    <dgm:cxn modelId="{923F119E-376A-40CE-B453-18DA3FC808C3}" type="presParOf" srcId="{71E80181-F430-4F8A-9265-D0A87630D2C2}" destId="{C49AE758-EFE4-4710-9F1F-AB07EADE7487}" srcOrd="15" destOrd="0" presId="urn:microsoft.com/office/officeart/2005/8/layout/default"/>
    <dgm:cxn modelId="{10008E4F-FE2E-480C-B673-C7FFE68D75B8}" type="presParOf" srcId="{71E80181-F430-4F8A-9265-D0A87630D2C2}" destId="{E9DD3BDC-4075-4D88-BF90-FD2C13AEB282}" srcOrd="16" destOrd="0" presId="urn:microsoft.com/office/officeart/2005/8/layout/default"/>
    <dgm:cxn modelId="{53E58F21-0D08-4A94-B05C-08A4F90C184B}" type="presParOf" srcId="{71E80181-F430-4F8A-9265-D0A87630D2C2}" destId="{E9031AA3-482A-4804-AA56-D2B4C19D80E0}" srcOrd="17" destOrd="0" presId="urn:microsoft.com/office/officeart/2005/8/layout/default"/>
    <dgm:cxn modelId="{97FC3CFD-BD6D-40B3-9368-41779D277877}" type="presParOf" srcId="{71E80181-F430-4F8A-9265-D0A87630D2C2}" destId="{E18B0B19-FFDF-4A6A-846E-2F62CD046EF3}" srcOrd="18" destOrd="0" presId="urn:microsoft.com/office/officeart/2005/8/layout/default"/>
    <dgm:cxn modelId="{DA772F91-96E7-4EF8-973B-33F1806F71B8}" type="presParOf" srcId="{71E80181-F430-4F8A-9265-D0A87630D2C2}" destId="{CB1D6C77-8391-418E-98DD-D5EDA45AEEC5}" srcOrd="19" destOrd="0" presId="urn:microsoft.com/office/officeart/2005/8/layout/default"/>
    <dgm:cxn modelId="{D83A7118-2987-4113-96DD-9B9EF3C7095E}" type="presParOf" srcId="{71E80181-F430-4F8A-9265-D0A87630D2C2}" destId="{D58A8B0F-04C4-4547-B0DF-5F78C304E43E}" srcOrd="20" destOrd="0" presId="urn:microsoft.com/office/officeart/2005/8/layout/default"/>
    <dgm:cxn modelId="{197315FB-8557-4F94-AC52-AD465D1F6A0C}" type="presParOf" srcId="{71E80181-F430-4F8A-9265-D0A87630D2C2}" destId="{8EB216FE-D86C-4387-8700-6A5484093473}" srcOrd="21" destOrd="0" presId="urn:microsoft.com/office/officeart/2005/8/layout/default"/>
    <dgm:cxn modelId="{832CE765-81CA-40E7-88A7-F6C80684126C}" type="presParOf" srcId="{71E80181-F430-4F8A-9265-D0A87630D2C2}" destId="{866B4DA5-64A0-4D99-A510-39BB1E35A83D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98659C-9450-422E-9381-7606CC815D28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AEFA9DA3-3A11-497B-A9A1-0B641DBC50EE}">
      <dgm:prSet phldrT="[Texto]" custT="1"/>
      <dgm:spPr/>
      <dgm:t>
        <a:bodyPr/>
        <a:lstStyle/>
        <a:p>
          <a:r>
            <a:rPr lang="es-EC" sz="2000" b="1">
              <a:latin typeface="Times New Roman" panose="02020603050405020304" pitchFamily="18" charset="0"/>
              <a:cs typeface="Times New Roman" panose="02020603050405020304" pitchFamily="18" charset="0"/>
            </a:rPr>
            <a:t>Enfoque de la investigación</a:t>
          </a:r>
          <a:endParaRPr lang="es-EC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1D7B69-7787-4147-A9D7-C49F5969A240}" type="parTrans" cxnId="{E0C10EF3-D8F2-4087-BCD1-1DB9DB0C0E27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3F1D88-9BD8-41C9-BBC8-6EF9B55B1526}" type="sibTrans" cxnId="{E0C10EF3-D8F2-4087-BCD1-1DB9DB0C0E27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CF5535-82F5-4FC5-91E1-5DCC30D12BCF}">
      <dgm:prSet phldrT="[Texto]" custT="1"/>
      <dgm:spPr/>
      <dgm:t>
        <a:bodyPr/>
        <a:lstStyle/>
        <a:p>
          <a:r>
            <a:rPr lang="es-EC" sz="2000">
              <a:latin typeface="Times New Roman" panose="02020603050405020304" pitchFamily="18" charset="0"/>
              <a:cs typeface="Times New Roman" panose="02020603050405020304" pitchFamily="18" charset="0"/>
            </a:rPr>
            <a:t>Por su finalidad: Aplicada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843C11-6CAC-4F1E-8362-3E334591305B}" type="parTrans" cxnId="{54C69D1C-74A8-4924-B48A-E07E59F5F352}">
      <dgm:prSet custT="1"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67B034-AE46-4F1F-9C13-22986EDED459}" type="sibTrans" cxnId="{54C69D1C-74A8-4924-B48A-E07E59F5F352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5C70B9-7C65-4789-BE79-9D1338411EAD}">
      <dgm:prSet phldrT="[Texto]" custT="1"/>
      <dgm:spPr/>
      <dgm:t>
        <a:bodyPr/>
        <a:lstStyle/>
        <a:p>
          <a:r>
            <a:rPr lang="es-EC" sz="2000">
              <a:latin typeface="Times New Roman" panose="02020603050405020304" pitchFamily="18" charset="0"/>
              <a:cs typeface="Times New Roman" panose="02020603050405020304" pitchFamily="18" charset="0"/>
            </a:rPr>
            <a:t>Por las fuentes de información: Documental y de campo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83F058-B0BB-4D0A-A777-692FB0C72772}" type="parTrans" cxnId="{F9B7B296-9B92-42AD-817D-614F94E5D1CF}">
      <dgm:prSet custT="1"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38C9D-F214-4283-A380-10EF3EA6F356}" type="sibTrans" cxnId="{F9B7B296-9B92-42AD-817D-614F94E5D1CF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EE5C2-3EDC-4371-83B8-DD45FFF42F1A}">
      <dgm:prSet phldrT="[Texto]" custT="1"/>
      <dgm:spPr/>
      <dgm:t>
        <a:bodyPr/>
        <a:lstStyle/>
        <a:p>
          <a:r>
            <a:rPr lang="es-EC" sz="2000">
              <a:latin typeface="Times New Roman" panose="02020603050405020304" pitchFamily="18" charset="0"/>
              <a:cs typeface="Times New Roman" panose="02020603050405020304" pitchFamily="18" charset="0"/>
            </a:rPr>
            <a:t>Por las unidades de análisis: In situ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FDE822-D3CE-43CB-8C13-26F92CB44603}" type="parTrans" cxnId="{06C7F7C2-A6D5-433A-889A-096093982FF4}">
      <dgm:prSet custT="1"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F42FA8-39A5-432D-A482-0FC14F3559B6}" type="sibTrans" cxnId="{06C7F7C2-A6D5-433A-889A-096093982FF4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56D54-4846-4A35-8189-C72D559913CE}">
      <dgm:prSet phldrT="[Texto]" custT="1"/>
      <dgm:spPr/>
      <dgm:t>
        <a:bodyPr/>
        <a:lstStyle/>
        <a:p>
          <a:r>
            <a:rPr lang="es-EC" sz="2000">
              <a:latin typeface="Times New Roman" panose="02020603050405020304" pitchFamily="18" charset="0"/>
              <a:cs typeface="Times New Roman" panose="02020603050405020304" pitchFamily="18" charset="0"/>
            </a:rPr>
            <a:t>Por el control de las variables: No experimental transversal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938402-B3F8-469C-B005-1E2B99468728}" type="parTrans" cxnId="{A6595E9A-E986-490A-B599-913B6216FC0D}">
      <dgm:prSet custT="1"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87B6D-F8EA-4505-ABCA-E528B02C2326}" type="sibTrans" cxnId="{A6595E9A-E986-490A-B599-913B6216FC0D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E322FB-F76A-47E0-9E3F-D9C94112C3B1}">
      <dgm:prSet custT="1"/>
      <dgm:spPr/>
      <dgm:t>
        <a:bodyPr/>
        <a:lstStyle/>
        <a:p>
          <a:r>
            <a:rPr lang="es-EC" sz="2000" b="1">
              <a:latin typeface="Times New Roman" panose="02020603050405020304" pitchFamily="18" charset="0"/>
              <a:cs typeface="Times New Roman" panose="02020603050405020304" pitchFamily="18" charset="0"/>
            </a:rPr>
            <a:t>Tipología de la investigación</a:t>
          </a:r>
          <a:endParaRPr lang="es-EC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662FA-F673-488F-AD80-CC13793425ED}" type="parTrans" cxnId="{1E032919-D429-485D-84A4-F487C1AD46CB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40842F-F0DE-484B-95E1-9E6B2F5E8BC0}" type="sibTrans" cxnId="{1E032919-D429-485D-84A4-F487C1AD46CB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B0708-D2E6-48CF-8F52-E0AE587E1C90}">
      <dgm:prSet custT="1"/>
      <dgm:spPr/>
      <dgm:t>
        <a:bodyPr/>
        <a:lstStyle/>
        <a:p>
          <a:r>
            <a:rPr lang="es-EC" sz="2000">
              <a:latin typeface="Times New Roman" panose="02020603050405020304" pitchFamily="18" charset="0"/>
              <a:cs typeface="Times New Roman" panose="02020603050405020304" pitchFamily="18" charset="0"/>
            </a:rPr>
            <a:t>Cualitativo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F614A0-7D80-4C3D-9BD3-C03F644D3F0E}" type="parTrans" cxnId="{BC238B3D-B2FE-4077-A1B4-27BA3D64BD7F}">
      <dgm:prSet custT="1"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2617A-0226-4618-A136-24F062F4ABB1}" type="sibTrans" cxnId="{BC238B3D-B2FE-4077-A1B4-27BA3D64BD7F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AAA528-D413-4041-A37F-782C08563B88}">
      <dgm:prSet phldrT="[Texto]" custT="1"/>
      <dgm:spPr/>
      <dgm:t>
        <a:bodyPr/>
        <a:lstStyle/>
        <a:p>
          <a:r>
            <a:rPr lang="es-EC" sz="2000">
              <a:latin typeface="Times New Roman" panose="02020603050405020304" pitchFamily="18" charset="0"/>
              <a:cs typeface="Times New Roman" panose="02020603050405020304" pitchFamily="18" charset="0"/>
            </a:rPr>
            <a:t>Por el alcance: Correlacional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A378A-2202-4A84-AC62-05F7F9A01A51}" type="parTrans" cxnId="{C7E007FF-85A5-47E6-B49C-D61B9ED7D37B}">
      <dgm:prSet custT="1"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254BB5-AE7A-4F02-9B8F-C5ED125F0944}" type="sibTrans" cxnId="{C7E007FF-85A5-47E6-B49C-D61B9ED7D37B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5DFFBD-914D-4156-8DA8-37DB52A83BAE}" type="pres">
      <dgm:prSet presAssocID="{FF98659C-9450-422E-9381-7606CC815D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47EBFE3-E8BA-4C23-811D-22CF1E44920F}" type="pres">
      <dgm:prSet presAssocID="{AEFA9DA3-3A11-497B-A9A1-0B641DBC50EE}" presName="root1" presStyleCnt="0"/>
      <dgm:spPr/>
    </dgm:pt>
    <dgm:pt modelId="{8A96B358-9A39-4ACC-975D-D8EC99B6D870}" type="pres">
      <dgm:prSet presAssocID="{AEFA9DA3-3A11-497B-A9A1-0B641DBC50EE}" presName="LevelOneTextNode" presStyleLbl="node0" presStyleIdx="0" presStyleCnt="2" custScaleX="99855" custScaleY="89834" custLinFactNeighborX="21753" custLinFactNeighborY="-261">
        <dgm:presLayoutVars>
          <dgm:chPref val="3"/>
        </dgm:presLayoutVars>
      </dgm:prSet>
      <dgm:spPr/>
    </dgm:pt>
    <dgm:pt modelId="{6C28941A-1CF7-476C-A72E-8DD2B79B6E44}" type="pres">
      <dgm:prSet presAssocID="{AEFA9DA3-3A11-497B-A9A1-0B641DBC50EE}" presName="level2hierChild" presStyleCnt="0"/>
      <dgm:spPr/>
    </dgm:pt>
    <dgm:pt modelId="{9D25460D-D578-494E-BB92-417C6FB1BBB2}" type="pres">
      <dgm:prSet presAssocID="{C1F614A0-7D80-4C3D-9BD3-C03F644D3F0E}" presName="conn2-1" presStyleLbl="parChTrans1D2" presStyleIdx="0" presStyleCnt="6"/>
      <dgm:spPr/>
    </dgm:pt>
    <dgm:pt modelId="{1C4FE606-B5E9-4AAB-81BB-58C3BAADA526}" type="pres">
      <dgm:prSet presAssocID="{C1F614A0-7D80-4C3D-9BD3-C03F644D3F0E}" presName="connTx" presStyleLbl="parChTrans1D2" presStyleIdx="0" presStyleCnt="6"/>
      <dgm:spPr/>
    </dgm:pt>
    <dgm:pt modelId="{28FABAA9-7691-481A-8D8A-76AE67F7C5EC}" type="pres">
      <dgm:prSet presAssocID="{5CAB0708-D2E6-48CF-8F52-E0AE587E1C90}" presName="root2" presStyleCnt="0"/>
      <dgm:spPr/>
    </dgm:pt>
    <dgm:pt modelId="{3A69F732-69DC-4DCA-8813-16FCE070B337}" type="pres">
      <dgm:prSet presAssocID="{5CAB0708-D2E6-48CF-8F52-E0AE587E1C90}" presName="LevelTwoTextNode" presStyleLbl="node2" presStyleIdx="0" presStyleCnt="6" custScaleX="283569" custScaleY="55592">
        <dgm:presLayoutVars>
          <dgm:chPref val="3"/>
        </dgm:presLayoutVars>
      </dgm:prSet>
      <dgm:spPr/>
    </dgm:pt>
    <dgm:pt modelId="{8EA1715D-2A9C-410A-B849-31826C7337D8}" type="pres">
      <dgm:prSet presAssocID="{5CAB0708-D2E6-48CF-8F52-E0AE587E1C90}" presName="level3hierChild" presStyleCnt="0"/>
      <dgm:spPr/>
    </dgm:pt>
    <dgm:pt modelId="{76BE05BE-2BDD-4F03-974E-322B36A28728}" type="pres">
      <dgm:prSet presAssocID="{6CE322FB-F76A-47E0-9E3F-D9C94112C3B1}" presName="root1" presStyleCnt="0"/>
      <dgm:spPr/>
    </dgm:pt>
    <dgm:pt modelId="{58944410-756A-4728-8BB9-017D4F16D1B4}" type="pres">
      <dgm:prSet presAssocID="{6CE322FB-F76A-47E0-9E3F-D9C94112C3B1}" presName="LevelOneTextNode" presStyleLbl="node0" presStyleIdx="1" presStyleCnt="2" custScaleX="99855" custScaleY="89834" custLinFactNeighborX="21753" custLinFactNeighborY="-6818">
        <dgm:presLayoutVars>
          <dgm:chPref val="3"/>
        </dgm:presLayoutVars>
      </dgm:prSet>
      <dgm:spPr/>
    </dgm:pt>
    <dgm:pt modelId="{41795727-4EBE-4741-A244-48A8ED42B78C}" type="pres">
      <dgm:prSet presAssocID="{6CE322FB-F76A-47E0-9E3F-D9C94112C3B1}" presName="level2hierChild" presStyleCnt="0"/>
      <dgm:spPr/>
    </dgm:pt>
    <dgm:pt modelId="{27138A1E-7327-4C5C-812D-0643DE93FE47}" type="pres">
      <dgm:prSet presAssocID="{32843C11-6CAC-4F1E-8362-3E334591305B}" presName="conn2-1" presStyleLbl="parChTrans1D2" presStyleIdx="1" presStyleCnt="6"/>
      <dgm:spPr/>
    </dgm:pt>
    <dgm:pt modelId="{E3F19AFE-E6FE-4765-9403-201A40F95B20}" type="pres">
      <dgm:prSet presAssocID="{32843C11-6CAC-4F1E-8362-3E334591305B}" presName="connTx" presStyleLbl="parChTrans1D2" presStyleIdx="1" presStyleCnt="6"/>
      <dgm:spPr/>
    </dgm:pt>
    <dgm:pt modelId="{51713B6F-844A-479A-8508-DA30376BCE67}" type="pres">
      <dgm:prSet presAssocID="{46CF5535-82F5-4FC5-91E1-5DCC30D12BCF}" presName="root2" presStyleCnt="0"/>
      <dgm:spPr/>
    </dgm:pt>
    <dgm:pt modelId="{3D00A5AE-17A3-408A-AA5F-660524F34333}" type="pres">
      <dgm:prSet presAssocID="{46CF5535-82F5-4FC5-91E1-5DCC30D12BCF}" presName="LevelTwoTextNode" presStyleLbl="node2" presStyleIdx="1" presStyleCnt="6" custScaleX="283569" custScaleY="55592">
        <dgm:presLayoutVars>
          <dgm:chPref val="3"/>
        </dgm:presLayoutVars>
      </dgm:prSet>
      <dgm:spPr/>
    </dgm:pt>
    <dgm:pt modelId="{E0539854-355F-48F4-BCD0-E49EEC4C1950}" type="pres">
      <dgm:prSet presAssocID="{46CF5535-82F5-4FC5-91E1-5DCC30D12BCF}" presName="level3hierChild" presStyleCnt="0"/>
      <dgm:spPr/>
    </dgm:pt>
    <dgm:pt modelId="{D0697499-715B-49B5-8D07-EBC6C9261A8E}" type="pres">
      <dgm:prSet presAssocID="{3783F058-B0BB-4D0A-A777-692FB0C72772}" presName="conn2-1" presStyleLbl="parChTrans1D2" presStyleIdx="2" presStyleCnt="6"/>
      <dgm:spPr/>
    </dgm:pt>
    <dgm:pt modelId="{B00326B3-8C3E-41E2-B3D0-1B8A80C5B4AC}" type="pres">
      <dgm:prSet presAssocID="{3783F058-B0BB-4D0A-A777-692FB0C72772}" presName="connTx" presStyleLbl="parChTrans1D2" presStyleIdx="2" presStyleCnt="6"/>
      <dgm:spPr/>
    </dgm:pt>
    <dgm:pt modelId="{FF816261-9506-4E67-9AEA-2509753A02C8}" type="pres">
      <dgm:prSet presAssocID="{005C70B9-7C65-4789-BE79-9D1338411EAD}" presName="root2" presStyleCnt="0"/>
      <dgm:spPr/>
    </dgm:pt>
    <dgm:pt modelId="{9011D211-9000-4BAE-90E5-B73BC081F46A}" type="pres">
      <dgm:prSet presAssocID="{005C70B9-7C65-4789-BE79-9D1338411EAD}" presName="LevelTwoTextNode" presStyleLbl="node2" presStyleIdx="2" presStyleCnt="6" custScaleX="283569" custScaleY="55592">
        <dgm:presLayoutVars>
          <dgm:chPref val="3"/>
        </dgm:presLayoutVars>
      </dgm:prSet>
      <dgm:spPr/>
    </dgm:pt>
    <dgm:pt modelId="{791CB970-A66E-47AD-A523-E02BF2E10280}" type="pres">
      <dgm:prSet presAssocID="{005C70B9-7C65-4789-BE79-9D1338411EAD}" presName="level3hierChild" presStyleCnt="0"/>
      <dgm:spPr/>
    </dgm:pt>
    <dgm:pt modelId="{43C81110-5B9F-4BF6-99D8-4237DD20130B}" type="pres">
      <dgm:prSet presAssocID="{D0FDE822-D3CE-43CB-8C13-26F92CB44603}" presName="conn2-1" presStyleLbl="parChTrans1D2" presStyleIdx="3" presStyleCnt="6"/>
      <dgm:spPr/>
    </dgm:pt>
    <dgm:pt modelId="{9156E246-3DB5-4F05-B072-944C93EF8B42}" type="pres">
      <dgm:prSet presAssocID="{D0FDE822-D3CE-43CB-8C13-26F92CB44603}" presName="connTx" presStyleLbl="parChTrans1D2" presStyleIdx="3" presStyleCnt="6"/>
      <dgm:spPr/>
    </dgm:pt>
    <dgm:pt modelId="{8228E424-BACF-40A6-918C-36FADFD44FE4}" type="pres">
      <dgm:prSet presAssocID="{26EEE5C2-3EDC-4371-83B8-DD45FFF42F1A}" presName="root2" presStyleCnt="0"/>
      <dgm:spPr/>
    </dgm:pt>
    <dgm:pt modelId="{CE89C1F2-AA36-4B45-841B-18B0CB58D33A}" type="pres">
      <dgm:prSet presAssocID="{26EEE5C2-3EDC-4371-83B8-DD45FFF42F1A}" presName="LevelTwoTextNode" presStyleLbl="node2" presStyleIdx="3" presStyleCnt="6" custScaleX="283569" custScaleY="55592">
        <dgm:presLayoutVars>
          <dgm:chPref val="3"/>
        </dgm:presLayoutVars>
      </dgm:prSet>
      <dgm:spPr/>
    </dgm:pt>
    <dgm:pt modelId="{CE35DB82-6C3A-4906-9F46-C333EBD2C395}" type="pres">
      <dgm:prSet presAssocID="{26EEE5C2-3EDC-4371-83B8-DD45FFF42F1A}" presName="level3hierChild" presStyleCnt="0"/>
      <dgm:spPr/>
    </dgm:pt>
    <dgm:pt modelId="{41D854D3-151B-4DCF-B78E-7058A5A24E2E}" type="pres">
      <dgm:prSet presAssocID="{A0938402-B3F8-469C-B005-1E2B99468728}" presName="conn2-1" presStyleLbl="parChTrans1D2" presStyleIdx="4" presStyleCnt="6"/>
      <dgm:spPr/>
    </dgm:pt>
    <dgm:pt modelId="{9760D1A1-7B03-4A3B-916B-7492A7D91A67}" type="pres">
      <dgm:prSet presAssocID="{A0938402-B3F8-469C-B005-1E2B99468728}" presName="connTx" presStyleLbl="parChTrans1D2" presStyleIdx="4" presStyleCnt="6"/>
      <dgm:spPr/>
    </dgm:pt>
    <dgm:pt modelId="{11C0113C-CD54-42D7-A533-6F2312C0E9B7}" type="pres">
      <dgm:prSet presAssocID="{E5D56D54-4846-4A35-8189-C72D559913CE}" presName="root2" presStyleCnt="0"/>
      <dgm:spPr/>
    </dgm:pt>
    <dgm:pt modelId="{258DFBA7-FADE-4DFC-881E-85E80876DA0D}" type="pres">
      <dgm:prSet presAssocID="{E5D56D54-4846-4A35-8189-C72D559913CE}" presName="LevelTwoTextNode" presStyleLbl="node2" presStyleIdx="4" presStyleCnt="6" custScaleX="283569" custScaleY="55592">
        <dgm:presLayoutVars>
          <dgm:chPref val="3"/>
        </dgm:presLayoutVars>
      </dgm:prSet>
      <dgm:spPr/>
    </dgm:pt>
    <dgm:pt modelId="{FA68201B-D91B-4458-8A58-2D914675D2E4}" type="pres">
      <dgm:prSet presAssocID="{E5D56D54-4846-4A35-8189-C72D559913CE}" presName="level3hierChild" presStyleCnt="0"/>
      <dgm:spPr/>
    </dgm:pt>
    <dgm:pt modelId="{F05C34F1-1390-46AB-881A-17449E32DBF5}" type="pres">
      <dgm:prSet presAssocID="{5A4A378A-2202-4A84-AC62-05F7F9A01A51}" presName="conn2-1" presStyleLbl="parChTrans1D2" presStyleIdx="5" presStyleCnt="6"/>
      <dgm:spPr/>
    </dgm:pt>
    <dgm:pt modelId="{7308F9F3-EDA5-4101-A8E1-F2289CE328C3}" type="pres">
      <dgm:prSet presAssocID="{5A4A378A-2202-4A84-AC62-05F7F9A01A51}" presName="connTx" presStyleLbl="parChTrans1D2" presStyleIdx="5" presStyleCnt="6"/>
      <dgm:spPr/>
    </dgm:pt>
    <dgm:pt modelId="{50BAE9E9-A4A8-42BB-86A3-B077694631C1}" type="pres">
      <dgm:prSet presAssocID="{3CAAA528-D413-4041-A37F-782C08563B88}" presName="root2" presStyleCnt="0"/>
      <dgm:spPr/>
    </dgm:pt>
    <dgm:pt modelId="{063E01B3-B277-4536-A5C3-A0E1550F0870}" type="pres">
      <dgm:prSet presAssocID="{3CAAA528-D413-4041-A37F-782C08563B88}" presName="LevelTwoTextNode" presStyleLbl="node2" presStyleIdx="5" presStyleCnt="6" custScaleX="283569" custScaleY="55592">
        <dgm:presLayoutVars>
          <dgm:chPref val="3"/>
        </dgm:presLayoutVars>
      </dgm:prSet>
      <dgm:spPr/>
    </dgm:pt>
    <dgm:pt modelId="{EEFF6092-B1A5-4D60-9467-73761C7B13DD}" type="pres">
      <dgm:prSet presAssocID="{3CAAA528-D413-4041-A37F-782C08563B88}" presName="level3hierChild" presStyleCnt="0"/>
      <dgm:spPr/>
    </dgm:pt>
  </dgm:ptLst>
  <dgm:cxnLst>
    <dgm:cxn modelId="{1E032919-D429-485D-84A4-F487C1AD46CB}" srcId="{FF98659C-9450-422E-9381-7606CC815D28}" destId="{6CE322FB-F76A-47E0-9E3F-D9C94112C3B1}" srcOrd="1" destOrd="0" parTransId="{15D662FA-F673-488F-AD80-CC13793425ED}" sibTransId="{4C40842F-F0DE-484B-95E1-9E6B2F5E8BC0}"/>
    <dgm:cxn modelId="{64BFBD1B-D68B-41DE-B568-716E32C8691D}" type="presOf" srcId="{3783F058-B0BB-4D0A-A777-692FB0C72772}" destId="{D0697499-715B-49B5-8D07-EBC6C9261A8E}" srcOrd="0" destOrd="0" presId="urn:microsoft.com/office/officeart/2005/8/layout/hierarchy2"/>
    <dgm:cxn modelId="{54C69D1C-74A8-4924-B48A-E07E59F5F352}" srcId="{6CE322FB-F76A-47E0-9E3F-D9C94112C3B1}" destId="{46CF5535-82F5-4FC5-91E1-5DCC30D12BCF}" srcOrd="0" destOrd="0" parTransId="{32843C11-6CAC-4F1E-8362-3E334591305B}" sibTransId="{6667B034-AE46-4F1F-9C13-22986EDED459}"/>
    <dgm:cxn modelId="{27744C2D-5858-4782-9DDC-54D36F819BAE}" type="presOf" srcId="{5CAB0708-D2E6-48CF-8F52-E0AE587E1C90}" destId="{3A69F732-69DC-4DCA-8813-16FCE070B337}" srcOrd="0" destOrd="0" presId="urn:microsoft.com/office/officeart/2005/8/layout/hierarchy2"/>
    <dgm:cxn modelId="{37C1E435-FDFD-4B09-B9FE-0E7F84422C8F}" type="presOf" srcId="{A0938402-B3F8-469C-B005-1E2B99468728}" destId="{9760D1A1-7B03-4A3B-916B-7492A7D91A67}" srcOrd="1" destOrd="0" presId="urn:microsoft.com/office/officeart/2005/8/layout/hierarchy2"/>
    <dgm:cxn modelId="{BC238B3D-B2FE-4077-A1B4-27BA3D64BD7F}" srcId="{AEFA9DA3-3A11-497B-A9A1-0B641DBC50EE}" destId="{5CAB0708-D2E6-48CF-8F52-E0AE587E1C90}" srcOrd="0" destOrd="0" parTransId="{C1F614A0-7D80-4C3D-9BD3-C03F644D3F0E}" sibTransId="{8802617A-0226-4618-A136-24F062F4ABB1}"/>
    <dgm:cxn modelId="{A042F65E-FABA-45DD-B67B-1E47C524D5AA}" type="presOf" srcId="{D0FDE822-D3CE-43CB-8C13-26F92CB44603}" destId="{9156E246-3DB5-4F05-B072-944C93EF8B42}" srcOrd="1" destOrd="0" presId="urn:microsoft.com/office/officeart/2005/8/layout/hierarchy2"/>
    <dgm:cxn modelId="{24028663-195B-4FBB-851B-30EE97430BD9}" type="presOf" srcId="{A0938402-B3F8-469C-B005-1E2B99468728}" destId="{41D854D3-151B-4DCF-B78E-7058A5A24E2E}" srcOrd="0" destOrd="0" presId="urn:microsoft.com/office/officeart/2005/8/layout/hierarchy2"/>
    <dgm:cxn modelId="{5E7D5365-C502-4E27-90C0-E4B0D1A253C8}" type="presOf" srcId="{D0FDE822-D3CE-43CB-8C13-26F92CB44603}" destId="{43C81110-5B9F-4BF6-99D8-4237DD20130B}" srcOrd="0" destOrd="0" presId="urn:microsoft.com/office/officeart/2005/8/layout/hierarchy2"/>
    <dgm:cxn modelId="{5F1E0568-BFE4-4DAC-BBEA-69AC6B49A6A5}" type="presOf" srcId="{AEFA9DA3-3A11-497B-A9A1-0B641DBC50EE}" destId="{8A96B358-9A39-4ACC-975D-D8EC99B6D870}" srcOrd="0" destOrd="0" presId="urn:microsoft.com/office/officeart/2005/8/layout/hierarchy2"/>
    <dgm:cxn modelId="{718AFB6E-0124-4E0B-BA30-67C7733F1509}" type="presOf" srcId="{32843C11-6CAC-4F1E-8362-3E334591305B}" destId="{27138A1E-7327-4C5C-812D-0643DE93FE47}" srcOrd="0" destOrd="0" presId="urn:microsoft.com/office/officeart/2005/8/layout/hierarchy2"/>
    <dgm:cxn modelId="{848A9875-040B-42D4-B1C3-8FCAAB2C19AB}" type="presOf" srcId="{FF98659C-9450-422E-9381-7606CC815D28}" destId="{CB5DFFBD-914D-4156-8DA8-37DB52A83BAE}" srcOrd="0" destOrd="0" presId="urn:microsoft.com/office/officeart/2005/8/layout/hierarchy2"/>
    <dgm:cxn modelId="{F003A28C-9632-4937-9D0C-DA3615A236CD}" type="presOf" srcId="{3CAAA528-D413-4041-A37F-782C08563B88}" destId="{063E01B3-B277-4536-A5C3-A0E1550F0870}" srcOrd="0" destOrd="0" presId="urn:microsoft.com/office/officeart/2005/8/layout/hierarchy2"/>
    <dgm:cxn modelId="{52B3AB8F-1CF8-4994-8BC8-916B8A2E79D7}" type="presOf" srcId="{46CF5535-82F5-4FC5-91E1-5DCC30D12BCF}" destId="{3D00A5AE-17A3-408A-AA5F-660524F34333}" srcOrd="0" destOrd="0" presId="urn:microsoft.com/office/officeart/2005/8/layout/hierarchy2"/>
    <dgm:cxn modelId="{F9B7B296-9B92-42AD-817D-614F94E5D1CF}" srcId="{6CE322FB-F76A-47E0-9E3F-D9C94112C3B1}" destId="{005C70B9-7C65-4789-BE79-9D1338411EAD}" srcOrd="1" destOrd="0" parTransId="{3783F058-B0BB-4D0A-A777-692FB0C72772}" sibTransId="{3E038C9D-F214-4283-A380-10EF3EA6F356}"/>
    <dgm:cxn modelId="{C4A9BA96-6D9C-4B97-B642-200DEBCA09BC}" type="presOf" srcId="{005C70B9-7C65-4789-BE79-9D1338411EAD}" destId="{9011D211-9000-4BAE-90E5-B73BC081F46A}" srcOrd="0" destOrd="0" presId="urn:microsoft.com/office/officeart/2005/8/layout/hierarchy2"/>
    <dgm:cxn modelId="{A6595E9A-E986-490A-B599-913B6216FC0D}" srcId="{6CE322FB-F76A-47E0-9E3F-D9C94112C3B1}" destId="{E5D56D54-4846-4A35-8189-C72D559913CE}" srcOrd="3" destOrd="0" parTransId="{A0938402-B3F8-469C-B005-1E2B99468728}" sibTransId="{D6787B6D-F8EA-4505-ABCA-E528B02C2326}"/>
    <dgm:cxn modelId="{31D7FCA4-F242-42FF-88BD-2403C096C851}" type="presOf" srcId="{6CE322FB-F76A-47E0-9E3F-D9C94112C3B1}" destId="{58944410-756A-4728-8BB9-017D4F16D1B4}" srcOrd="0" destOrd="0" presId="urn:microsoft.com/office/officeart/2005/8/layout/hierarchy2"/>
    <dgm:cxn modelId="{893D7EBB-2CD3-4E57-BB64-3439B1B33027}" type="presOf" srcId="{E5D56D54-4846-4A35-8189-C72D559913CE}" destId="{258DFBA7-FADE-4DFC-881E-85E80876DA0D}" srcOrd="0" destOrd="0" presId="urn:microsoft.com/office/officeart/2005/8/layout/hierarchy2"/>
    <dgm:cxn modelId="{06C7F7C2-A6D5-433A-889A-096093982FF4}" srcId="{6CE322FB-F76A-47E0-9E3F-D9C94112C3B1}" destId="{26EEE5C2-3EDC-4371-83B8-DD45FFF42F1A}" srcOrd="2" destOrd="0" parTransId="{D0FDE822-D3CE-43CB-8C13-26F92CB44603}" sibTransId="{C6F42FA8-39A5-432D-A482-0FC14F3559B6}"/>
    <dgm:cxn modelId="{4AB275C6-11FF-4A5D-9626-69F92ED1143B}" type="presOf" srcId="{26EEE5C2-3EDC-4371-83B8-DD45FFF42F1A}" destId="{CE89C1F2-AA36-4B45-841B-18B0CB58D33A}" srcOrd="0" destOrd="0" presId="urn:microsoft.com/office/officeart/2005/8/layout/hierarchy2"/>
    <dgm:cxn modelId="{B48750CB-29D5-44FA-87A4-90E909273E82}" type="presOf" srcId="{5A4A378A-2202-4A84-AC62-05F7F9A01A51}" destId="{7308F9F3-EDA5-4101-A8E1-F2289CE328C3}" srcOrd="1" destOrd="0" presId="urn:microsoft.com/office/officeart/2005/8/layout/hierarchy2"/>
    <dgm:cxn modelId="{63D4C6D5-D117-4581-87AA-8721DD583E13}" type="presOf" srcId="{5A4A378A-2202-4A84-AC62-05F7F9A01A51}" destId="{F05C34F1-1390-46AB-881A-17449E32DBF5}" srcOrd="0" destOrd="0" presId="urn:microsoft.com/office/officeart/2005/8/layout/hierarchy2"/>
    <dgm:cxn modelId="{D150EFDE-6944-4D0A-A1B8-309C87316B7F}" type="presOf" srcId="{32843C11-6CAC-4F1E-8362-3E334591305B}" destId="{E3F19AFE-E6FE-4765-9403-201A40F95B20}" srcOrd="1" destOrd="0" presId="urn:microsoft.com/office/officeart/2005/8/layout/hierarchy2"/>
    <dgm:cxn modelId="{2B7B7EE8-4DC2-4F7F-9FAC-1EBC6F3F9248}" type="presOf" srcId="{C1F614A0-7D80-4C3D-9BD3-C03F644D3F0E}" destId="{9D25460D-D578-494E-BB92-417C6FB1BBB2}" srcOrd="0" destOrd="0" presId="urn:microsoft.com/office/officeart/2005/8/layout/hierarchy2"/>
    <dgm:cxn modelId="{3916BEED-6170-4E7F-99BB-00532E0B8D1E}" type="presOf" srcId="{C1F614A0-7D80-4C3D-9BD3-C03F644D3F0E}" destId="{1C4FE606-B5E9-4AAB-81BB-58C3BAADA526}" srcOrd="1" destOrd="0" presId="urn:microsoft.com/office/officeart/2005/8/layout/hierarchy2"/>
    <dgm:cxn modelId="{71D2E8EF-082E-4BA8-B113-76F99ED3000A}" type="presOf" srcId="{3783F058-B0BB-4D0A-A777-692FB0C72772}" destId="{B00326B3-8C3E-41E2-B3D0-1B8A80C5B4AC}" srcOrd="1" destOrd="0" presId="urn:microsoft.com/office/officeart/2005/8/layout/hierarchy2"/>
    <dgm:cxn modelId="{E0C10EF3-D8F2-4087-BCD1-1DB9DB0C0E27}" srcId="{FF98659C-9450-422E-9381-7606CC815D28}" destId="{AEFA9DA3-3A11-497B-A9A1-0B641DBC50EE}" srcOrd="0" destOrd="0" parTransId="{C71D7B69-7787-4147-A9D7-C49F5969A240}" sibTransId="{483F1D88-9BD8-41C9-BBC8-6EF9B55B1526}"/>
    <dgm:cxn modelId="{C7E007FF-85A5-47E6-B49C-D61B9ED7D37B}" srcId="{6CE322FB-F76A-47E0-9E3F-D9C94112C3B1}" destId="{3CAAA528-D413-4041-A37F-782C08563B88}" srcOrd="4" destOrd="0" parTransId="{5A4A378A-2202-4A84-AC62-05F7F9A01A51}" sibTransId="{65254BB5-AE7A-4F02-9B8F-C5ED125F0944}"/>
    <dgm:cxn modelId="{8E4C17BC-10F4-485B-A8C8-0617B7F42FCD}" type="presParOf" srcId="{CB5DFFBD-914D-4156-8DA8-37DB52A83BAE}" destId="{A47EBFE3-E8BA-4C23-811D-22CF1E44920F}" srcOrd="0" destOrd="0" presId="urn:microsoft.com/office/officeart/2005/8/layout/hierarchy2"/>
    <dgm:cxn modelId="{C7E9B87F-029A-4D49-BEE4-1AE0753ED629}" type="presParOf" srcId="{A47EBFE3-E8BA-4C23-811D-22CF1E44920F}" destId="{8A96B358-9A39-4ACC-975D-D8EC99B6D870}" srcOrd="0" destOrd="0" presId="urn:microsoft.com/office/officeart/2005/8/layout/hierarchy2"/>
    <dgm:cxn modelId="{0B23ADC5-63EB-4774-A149-1FE4842E1EC9}" type="presParOf" srcId="{A47EBFE3-E8BA-4C23-811D-22CF1E44920F}" destId="{6C28941A-1CF7-476C-A72E-8DD2B79B6E44}" srcOrd="1" destOrd="0" presId="urn:microsoft.com/office/officeart/2005/8/layout/hierarchy2"/>
    <dgm:cxn modelId="{80BF2D58-EC71-4DA3-BF5D-FA1E44E445BA}" type="presParOf" srcId="{6C28941A-1CF7-476C-A72E-8DD2B79B6E44}" destId="{9D25460D-D578-494E-BB92-417C6FB1BBB2}" srcOrd="0" destOrd="0" presId="urn:microsoft.com/office/officeart/2005/8/layout/hierarchy2"/>
    <dgm:cxn modelId="{A3B92E85-B39C-4A03-A8C6-EF60E9429032}" type="presParOf" srcId="{9D25460D-D578-494E-BB92-417C6FB1BBB2}" destId="{1C4FE606-B5E9-4AAB-81BB-58C3BAADA526}" srcOrd="0" destOrd="0" presId="urn:microsoft.com/office/officeart/2005/8/layout/hierarchy2"/>
    <dgm:cxn modelId="{D4580FCA-F5ED-4F7A-827E-9A1D958920EC}" type="presParOf" srcId="{6C28941A-1CF7-476C-A72E-8DD2B79B6E44}" destId="{28FABAA9-7691-481A-8D8A-76AE67F7C5EC}" srcOrd="1" destOrd="0" presId="urn:microsoft.com/office/officeart/2005/8/layout/hierarchy2"/>
    <dgm:cxn modelId="{0D43ACC2-3E8E-451A-B5B9-88936D858C02}" type="presParOf" srcId="{28FABAA9-7691-481A-8D8A-76AE67F7C5EC}" destId="{3A69F732-69DC-4DCA-8813-16FCE070B337}" srcOrd="0" destOrd="0" presId="urn:microsoft.com/office/officeart/2005/8/layout/hierarchy2"/>
    <dgm:cxn modelId="{B43E7DDF-7B05-4086-8F70-354432E7768D}" type="presParOf" srcId="{28FABAA9-7691-481A-8D8A-76AE67F7C5EC}" destId="{8EA1715D-2A9C-410A-B849-31826C7337D8}" srcOrd="1" destOrd="0" presId="urn:microsoft.com/office/officeart/2005/8/layout/hierarchy2"/>
    <dgm:cxn modelId="{6C5E90CA-69FC-40B7-A5C4-D5EC185E81DD}" type="presParOf" srcId="{CB5DFFBD-914D-4156-8DA8-37DB52A83BAE}" destId="{76BE05BE-2BDD-4F03-974E-322B36A28728}" srcOrd="1" destOrd="0" presId="urn:microsoft.com/office/officeart/2005/8/layout/hierarchy2"/>
    <dgm:cxn modelId="{097C3513-C109-40D6-A54B-8F438439FCF9}" type="presParOf" srcId="{76BE05BE-2BDD-4F03-974E-322B36A28728}" destId="{58944410-756A-4728-8BB9-017D4F16D1B4}" srcOrd="0" destOrd="0" presId="urn:microsoft.com/office/officeart/2005/8/layout/hierarchy2"/>
    <dgm:cxn modelId="{544FF920-C4A9-45F6-8823-73F67A94CD3D}" type="presParOf" srcId="{76BE05BE-2BDD-4F03-974E-322B36A28728}" destId="{41795727-4EBE-4741-A244-48A8ED42B78C}" srcOrd="1" destOrd="0" presId="urn:microsoft.com/office/officeart/2005/8/layout/hierarchy2"/>
    <dgm:cxn modelId="{3CC98D5D-F543-4009-9152-D39C93F00223}" type="presParOf" srcId="{41795727-4EBE-4741-A244-48A8ED42B78C}" destId="{27138A1E-7327-4C5C-812D-0643DE93FE47}" srcOrd="0" destOrd="0" presId="urn:microsoft.com/office/officeart/2005/8/layout/hierarchy2"/>
    <dgm:cxn modelId="{EA786C9A-81BD-4EF6-A5A5-43E264D36AC7}" type="presParOf" srcId="{27138A1E-7327-4C5C-812D-0643DE93FE47}" destId="{E3F19AFE-E6FE-4765-9403-201A40F95B20}" srcOrd="0" destOrd="0" presId="urn:microsoft.com/office/officeart/2005/8/layout/hierarchy2"/>
    <dgm:cxn modelId="{4DC588EC-E7A1-400E-AE85-84514CA40582}" type="presParOf" srcId="{41795727-4EBE-4741-A244-48A8ED42B78C}" destId="{51713B6F-844A-479A-8508-DA30376BCE67}" srcOrd="1" destOrd="0" presId="urn:microsoft.com/office/officeart/2005/8/layout/hierarchy2"/>
    <dgm:cxn modelId="{41E3799C-755B-4412-900C-39A80AAA7FA4}" type="presParOf" srcId="{51713B6F-844A-479A-8508-DA30376BCE67}" destId="{3D00A5AE-17A3-408A-AA5F-660524F34333}" srcOrd="0" destOrd="0" presId="urn:microsoft.com/office/officeart/2005/8/layout/hierarchy2"/>
    <dgm:cxn modelId="{B0CFA95D-34A1-4A12-A833-E1157601DC79}" type="presParOf" srcId="{51713B6F-844A-479A-8508-DA30376BCE67}" destId="{E0539854-355F-48F4-BCD0-E49EEC4C1950}" srcOrd="1" destOrd="0" presId="urn:microsoft.com/office/officeart/2005/8/layout/hierarchy2"/>
    <dgm:cxn modelId="{97B8CCC9-97D5-4D38-8E27-0FC140A75AA6}" type="presParOf" srcId="{41795727-4EBE-4741-A244-48A8ED42B78C}" destId="{D0697499-715B-49B5-8D07-EBC6C9261A8E}" srcOrd="2" destOrd="0" presId="urn:microsoft.com/office/officeart/2005/8/layout/hierarchy2"/>
    <dgm:cxn modelId="{8E85DA2F-7FAE-40FE-8CB0-740A4BC37E6C}" type="presParOf" srcId="{D0697499-715B-49B5-8D07-EBC6C9261A8E}" destId="{B00326B3-8C3E-41E2-B3D0-1B8A80C5B4AC}" srcOrd="0" destOrd="0" presId="urn:microsoft.com/office/officeart/2005/8/layout/hierarchy2"/>
    <dgm:cxn modelId="{E7DE5350-80C4-40C1-A0D2-51A58864AFC1}" type="presParOf" srcId="{41795727-4EBE-4741-A244-48A8ED42B78C}" destId="{FF816261-9506-4E67-9AEA-2509753A02C8}" srcOrd="3" destOrd="0" presId="urn:microsoft.com/office/officeart/2005/8/layout/hierarchy2"/>
    <dgm:cxn modelId="{8BA4816D-8ECA-4378-90DD-70DA78903490}" type="presParOf" srcId="{FF816261-9506-4E67-9AEA-2509753A02C8}" destId="{9011D211-9000-4BAE-90E5-B73BC081F46A}" srcOrd="0" destOrd="0" presId="urn:microsoft.com/office/officeart/2005/8/layout/hierarchy2"/>
    <dgm:cxn modelId="{9DFC1D81-AEC6-447E-8E6C-DD418BD2018D}" type="presParOf" srcId="{FF816261-9506-4E67-9AEA-2509753A02C8}" destId="{791CB970-A66E-47AD-A523-E02BF2E10280}" srcOrd="1" destOrd="0" presId="urn:microsoft.com/office/officeart/2005/8/layout/hierarchy2"/>
    <dgm:cxn modelId="{D69159F6-BF5F-4F68-9E1F-A2DB09C707D2}" type="presParOf" srcId="{41795727-4EBE-4741-A244-48A8ED42B78C}" destId="{43C81110-5B9F-4BF6-99D8-4237DD20130B}" srcOrd="4" destOrd="0" presId="urn:microsoft.com/office/officeart/2005/8/layout/hierarchy2"/>
    <dgm:cxn modelId="{A043A1BD-6A1A-47D2-988F-A5B87228FF82}" type="presParOf" srcId="{43C81110-5B9F-4BF6-99D8-4237DD20130B}" destId="{9156E246-3DB5-4F05-B072-944C93EF8B42}" srcOrd="0" destOrd="0" presId="urn:microsoft.com/office/officeart/2005/8/layout/hierarchy2"/>
    <dgm:cxn modelId="{C3527CC7-9C7A-4233-90EB-71D2169670AC}" type="presParOf" srcId="{41795727-4EBE-4741-A244-48A8ED42B78C}" destId="{8228E424-BACF-40A6-918C-36FADFD44FE4}" srcOrd="5" destOrd="0" presId="urn:microsoft.com/office/officeart/2005/8/layout/hierarchy2"/>
    <dgm:cxn modelId="{E761E9EC-899F-4746-8151-0963B1C27E83}" type="presParOf" srcId="{8228E424-BACF-40A6-918C-36FADFD44FE4}" destId="{CE89C1F2-AA36-4B45-841B-18B0CB58D33A}" srcOrd="0" destOrd="0" presId="urn:microsoft.com/office/officeart/2005/8/layout/hierarchy2"/>
    <dgm:cxn modelId="{2F4CCEF4-CF18-4EAE-860A-D857E7A10FEF}" type="presParOf" srcId="{8228E424-BACF-40A6-918C-36FADFD44FE4}" destId="{CE35DB82-6C3A-4906-9F46-C333EBD2C395}" srcOrd="1" destOrd="0" presId="urn:microsoft.com/office/officeart/2005/8/layout/hierarchy2"/>
    <dgm:cxn modelId="{C3D03D20-1546-4D81-82DD-40E4D8E47122}" type="presParOf" srcId="{41795727-4EBE-4741-A244-48A8ED42B78C}" destId="{41D854D3-151B-4DCF-B78E-7058A5A24E2E}" srcOrd="6" destOrd="0" presId="urn:microsoft.com/office/officeart/2005/8/layout/hierarchy2"/>
    <dgm:cxn modelId="{E41CE252-4776-47F9-85EE-55F5FB95E3C0}" type="presParOf" srcId="{41D854D3-151B-4DCF-B78E-7058A5A24E2E}" destId="{9760D1A1-7B03-4A3B-916B-7492A7D91A67}" srcOrd="0" destOrd="0" presId="urn:microsoft.com/office/officeart/2005/8/layout/hierarchy2"/>
    <dgm:cxn modelId="{BC530F54-964A-467B-8220-48C7FB7A0741}" type="presParOf" srcId="{41795727-4EBE-4741-A244-48A8ED42B78C}" destId="{11C0113C-CD54-42D7-A533-6F2312C0E9B7}" srcOrd="7" destOrd="0" presId="urn:microsoft.com/office/officeart/2005/8/layout/hierarchy2"/>
    <dgm:cxn modelId="{6991ADE1-7604-49D0-8169-D1AA11BF1BF8}" type="presParOf" srcId="{11C0113C-CD54-42D7-A533-6F2312C0E9B7}" destId="{258DFBA7-FADE-4DFC-881E-85E80876DA0D}" srcOrd="0" destOrd="0" presId="urn:microsoft.com/office/officeart/2005/8/layout/hierarchy2"/>
    <dgm:cxn modelId="{EDE1C8C5-CE78-4E07-9698-B67AAC514B5C}" type="presParOf" srcId="{11C0113C-CD54-42D7-A533-6F2312C0E9B7}" destId="{FA68201B-D91B-4458-8A58-2D914675D2E4}" srcOrd="1" destOrd="0" presId="urn:microsoft.com/office/officeart/2005/8/layout/hierarchy2"/>
    <dgm:cxn modelId="{B16FCF9B-C2E7-4BA1-BE0E-37C3110CD567}" type="presParOf" srcId="{41795727-4EBE-4741-A244-48A8ED42B78C}" destId="{F05C34F1-1390-46AB-881A-17449E32DBF5}" srcOrd="8" destOrd="0" presId="urn:microsoft.com/office/officeart/2005/8/layout/hierarchy2"/>
    <dgm:cxn modelId="{053545D2-EC53-4CF7-BBF3-C04B76E06950}" type="presParOf" srcId="{F05C34F1-1390-46AB-881A-17449E32DBF5}" destId="{7308F9F3-EDA5-4101-A8E1-F2289CE328C3}" srcOrd="0" destOrd="0" presId="urn:microsoft.com/office/officeart/2005/8/layout/hierarchy2"/>
    <dgm:cxn modelId="{01C28E9B-E1BA-420B-BCFE-B57C9DFCC66E}" type="presParOf" srcId="{41795727-4EBE-4741-A244-48A8ED42B78C}" destId="{50BAE9E9-A4A8-42BB-86A3-B077694631C1}" srcOrd="9" destOrd="0" presId="urn:microsoft.com/office/officeart/2005/8/layout/hierarchy2"/>
    <dgm:cxn modelId="{32E70D0D-69D3-4F6F-AE25-59C479007576}" type="presParOf" srcId="{50BAE9E9-A4A8-42BB-86A3-B077694631C1}" destId="{063E01B3-B277-4536-A5C3-A0E1550F0870}" srcOrd="0" destOrd="0" presId="urn:microsoft.com/office/officeart/2005/8/layout/hierarchy2"/>
    <dgm:cxn modelId="{9172BF91-4BD5-4A22-B74D-6CCEC2057089}" type="presParOf" srcId="{50BAE9E9-A4A8-42BB-86A3-B077694631C1}" destId="{EEFF6092-B1A5-4D60-9467-73761C7B13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B166E4-4E99-416B-AA36-20A6A300D532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A2C3993C-B9D8-42E5-A959-1BE817E40E09}">
      <dgm:prSet phldrT="[Texto]" custT="1"/>
      <dgm:spPr/>
      <dgm:t>
        <a:bodyPr/>
        <a:lstStyle/>
        <a:p>
          <a:r>
            <a:rPr lang="es-EC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Procedimiento</a:t>
          </a:r>
        </a:p>
      </dgm:t>
    </dgm:pt>
    <dgm:pt modelId="{0C7C8DC0-05CA-4BE4-BFC0-289A13142B06}" type="parTrans" cxnId="{35B5FFF6-936B-4BCA-B162-C1D90F34EC7C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119B00-8A00-4D36-AC3B-82F77105C821}" type="sibTrans" cxnId="{35B5FFF6-936B-4BCA-B162-C1D90F34EC7C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517C29-2506-476A-BA2F-D74B8008AD82}">
      <dgm:prSet phldrT="[Texto]" custT="1"/>
      <dgm:spPr/>
      <dgm:t>
        <a:bodyPr anchor="ctr"/>
        <a:lstStyle/>
        <a:p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Técnica de campo. Recolección de datos en las </a:t>
          </a:r>
          <a:r>
            <a:rPr lang="es-EC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PyMEs</a:t>
          </a:r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de la industria manufacturera del CIIU “1410” del DMQ</a:t>
          </a:r>
        </a:p>
      </dgm:t>
    </dgm:pt>
    <dgm:pt modelId="{6F9EB7D3-A7A4-4448-8DD6-CFAD40227E54}" type="parTrans" cxnId="{3F4FC159-E5EF-4DB7-B606-0B30CC3A30C8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C9C47E-33E7-484A-A1DD-A5979C28382F}" type="sibTrans" cxnId="{3F4FC159-E5EF-4DB7-B606-0B30CC3A30C8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99B254-5E82-4173-9A79-51E5BD7F552C}">
      <dgm:prSet phldrT="[Texto]" custT="1"/>
      <dgm:spPr/>
      <dgm:t>
        <a:bodyPr/>
        <a:lstStyle/>
        <a:p>
          <a:r>
            <a:rPr lang="es-EC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Instrumento</a:t>
          </a:r>
        </a:p>
      </dgm:t>
    </dgm:pt>
    <dgm:pt modelId="{6BC699B7-992F-474B-956C-60B4C21F3C9B}" type="parTrans" cxnId="{307D8271-B449-4313-BAED-1E47DCD0C4FF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A7C18B-ED7E-49E4-90A2-2E6CFCEF16BC}" type="sibTrans" cxnId="{307D8271-B449-4313-BAED-1E47DCD0C4FF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5DA4DA-9B5A-47B9-ABD9-FAD40B89071E}">
      <dgm:prSet phldrT="[Texto]" custT="1"/>
      <dgm:spPr/>
      <dgm:t>
        <a:bodyPr/>
        <a:lstStyle/>
        <a:p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Cuestionarios de inteligencia emocional de </a:t>
          </a:r>
          <a:r>
            <a:rPr lang="es-EC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Law</a:t>
          </a:r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Wong y </a:t>
          </a:r>
          <a:r>
            <a:rPr lang="es-EC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Song</a:t>
          </a:r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(2002) y de compromiso organizacional de Meyer y Allen (1997).</a:t>
          </a:r>
        </a:p>
      </dgm:t>
    </dgm:pt>
    <dgm:pt modelId="{39F1EC01-9440-4A8B-9500-3B02A9881FD5}" type="parTrans" cxnId="{DCAB6C6A-F334-42B6-A541-DAFC39F44857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EEF76-3420-4BB0-ADC0-5626AE1EA4CD}" type="sibTrans" cxnId="{DCAB6C6A-F334-42B6-A541-DAFC39F44857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BD70EB-C42E-4042-A9F0-81EB646422C3}">
      <dgm:prSet phldrT="[Texto]" custT="1"/>
      <dgm:spPr/>
      <dgm:t>
        <a:bodyPr/>
        <a:lstStyle/>
        <a:p>
          <a:r>
            <a:rPr lang="es-EC" sz="2000" b="1">
              <a:latin typeface="Times New Roman" panose="02020603050405020304" pitchFamily="18" charset="0"/>
              <a:cs typeface="Times New Roman" panose="02020603050405020304" pitchFamily="18" charset="0"/>
            </a:rPr>
            <a:t>Análisis de datos</a:t>
          </a:r>
          <a:endParaRPr lang="es-EC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D1D188-E604-4858-97F0-304879BA54C0}" type="parTrans" cxnId="{2D42CEB1-1FFE-4948-9776-8705EF349A96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37C6EA-E240-43AD-BFD0-955E94D67135}" type="sibTrans" cxnId="{2D42CEB1-1FFE-4948-9776-8705EF349A96}">
      <dgm:prSet/>
      <dgm:spPr/>
      <dgm:t>
        <a:bodyPr/>
        <a:lstStyle/>
        <a:p>
          <a:endParaRPr lang="es-EC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CBECC-D4EB-45FF-9C12-C41E2D1F4748}">
      <dgm:prSet phldrT="[Texto]" custT="1"/>
      <dgm:spPr/>
      <dgm:t>
        <a:bodyPr anchor="ctr"/>
        <a:lstStyle/>
        <a:p>
          <a:r>
            <a:rPr lang="es-EC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SPSS versión 22</a:t>
          </a:r>
        </a:p>
      </dgm:t>
    </dgm:pt>
    <dgm:pt modelId="{6C5FB0D3-F255-44A6-9C1C-BB8DA2466E0F}" type="parTrans" cxnId="{832C3E3E-BB37-4071-8AFB-9F46EB8F68D1}">
      <dgm:prSet/>
      <dgm:spPr/>
      <dgm:t>
        <a:bodyPr/>
        <a:lstStyle/>
        <a:p>
          <a:endParaRPr lang="es-EC"/>
        </a:p>
      </dgm:t>
    </dgm:pt>
    <dgm:pt modelId="{1D5B12DE-2B52-4877-9504-C78692B0D681}" type="sibTrans" cxnId="{832C3E3E-BB37-4071-8AFB-9F46EB8F68D1}">
      <dgm:prSet/>
      <dgm:spPr/>
      <dgm:t>
        <a:bodyPr/>
        <a:lstStyle/>
        <a:p>
          <a:endParaRPr lang="es-EC"/>
        </a:p>
      </dgm:t>
    </dgm:pt>
    <dgm:pt modelId="{D132B045-0827-4EBD-964D-C0534ABEF6E9}" type="pres">
      <dgm:prSet presAssocID="{2FB166E4-4E99-416B-AA36-20A6A300D532}" presName="Name0" presStyleCnt="0">
        <dgm:presLayoutVars>
          <dgm:dir/>
          <dgm:animLvl val="lvl"/>
          <dgm:resizeHandles val="exact"/>
        </dgm:presLayoutVars>
      </dgm:prSet>
      <dgm:spPr/>
    </dgm:pt>
    <dgm:pt modelId="{71418F05-F124-49FF-BF0F-207EF5D66B7E}" type="pres">
      <dgm:prSet presAssocID="{A2C3993C-B9D8-42E5-A959-1BE817E40E09}" presName="composite" presStyleCnt="0"/>
      <dgm:spPr/>
    </dgm:pt>
    <dgm:pt modelId="{A638918B-B76F-48AD-9554-D2EA849D8B53}" type="pres">
      <dgm:prSet presAssocID="{A2C3993C-B9D8-42E5-A959-1BE817E40E0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F40EE7C-D762-4A36-808D-B1595DB1840B}" type="pres">
      <dgm:prSet presAssocID="{A2C3993C-B9D8-42E5-A959-1BE817E40E09}" presName="desTx" presStyleLbl="alignAccFollowNode1" presStyleIdx="0" presStyleCnt="3">
        <dgm:presLayoutVars>
          <dgm:bulletEnabled val="1"/>
        </dgm:presLayoutVars>
      </dgm:prSet>
      <dgm:spPr/>
    </dgm:pt>
    <dgm:pt modelId="{51A74DCF-3EFC-4259-8674-17BC494DE822}" type="pres">
      <dgm:prSet presAssocID="{35119B00-8A00-4D36-AC3B-82F77105C821}" presName="space" presStyleCnt="0"/>
      <dgm:spPr/>
    </dgm:pt>
    <dgm:pt modelId="{99706BF8-EB89-40A3-BDC5-12E4D10092FD}" type="pres">
      <dgm:prSet presAssocID="{1B99B254-5E82-4173-9A79-51E5BD7F552C}" presName="composite" presStyleCnt="0"/>
      <dgm:spPr/>
    </dgm:pt>
    <dgm:pt modelId="{E28D81C7-2047-4387-B5A7-DC0465BCBA93}" type="pres">
      <dgm:prSet presAssocID="{1B99B254-5E82-4173-9A79-51E5BD7F552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4143191-7BD6-4452-B558-F98EA4F65EB1}" type="pres">
      <dgm:prSet presAssocID="{1B99B254-5E82-4173-9A79-51E5BD7F552C}" presName="desTx" presStyleLbl="alignAccFollowNode1" presStyleIdx="1" presStyleCnt="3">
        <dgm:presLayoutVars>
          <dgm:bulletEnabled val="1"/>
        </dgm:presLayoutVars>
      </dgm:prSet>
      <dgm:spPr/>
    </dgm:pt>
    <dgm:pt modelId="{07B6FF12-4CA8-497B-8D08-0F3FAEEEE5FF}" type="pres">
      <dgm:prSet presAssocID="{6FA7C18B-ED7E-49E4-90A2-2E6CFCEF16BC}" presName="space" presStyleCnt="0"/>
      <dgm:spPr/>
    </dgm:pt>
    <dgm:pt modelId="{A78578AD-CCD0-4D6D-9C18-46A2F6B171AD}" type="pres">
      <dgm:prSet presAssocID="{4DBD70EB-C42E-4042-A9F0-81EB646422C3}" presName="composite" presStyleCnt="0"/>
      <dgm:spPr/>
    </dgm:pt>
    <dgm:pt modelId="{2FDE9515-6529-4A3A-A08B-08E5CF3DA68B}" type="pres">
      <dgm:prSet presAssocID="{4DBD70EB-C42E-4042-A9F0-81EB646422C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658546E-D754-4DBE-B238-B32C6214D906}" type="pres">
      <dgm:prSet presAssocID="{4DBD70EB-C42E-4042-A9F0-81EB646422C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21F822B-760C-4D8C-B717-365EEB5360F7}" type="presOf" srcId="{1B99B254-5E82-4173-9A79-51E5BD7F552C}" destId="{E28D81C7-2047-4387-B5A7-DC0465BCBA93}" srcOrd="0" destOrd="0" presId="urn:microsoft.com/office/officeart/2005/8/layout/hList1"/>
    <dgm:cxn modelId="{832C3E3E-BB37-4071-8AFB-9F46EB8F68D1}" srcId="{4DBD70EB-C42E-4042-A9F0-81EB646422C3}" destId="{A78CBECC-D4EB-45FF-9C12-C41E2D1F4748}" srcOrd="0" destOrd="0" parTransId="{6C5FB0D3-F255-44A6-9C1C-BB8DA2466E0F}" sibTransId="{1D5B12DE-2B52-4877-9504-C78692B0D681}"/>
    <dgm:cxn modelId="{A8440363-8368-46B5-BB26-326C2431C403}" type="presOf" srcId="{4DBD70EB-C42E-4042-A9F0-81EB646422C3}" destId="{2FDE9515-6529-4A3A-A08B-08E5CF3DA68B}" srcOrd="0" destOrd="0" presId="urn:microsoft.com/office/officeart/2005/8/layout/hList1"/>
    <dgm:cxn modelId="{DCAB6C6A-F334-42B6-A541-DAFC39F44857}" srcId="{1B99B254-5E82-4173-9A79-51E5BD7F552C}" destId="{255DA4DA-9B5A-47B9-ABD9-FAD40B89071E}" srcOrd="0" destOrd="0" parTransId="{39F1EC01-9440-4A8B-9500-3B02A9881FD5}" sibTransId="{D11EEF76-3420-4BB0-ADC0-5626AE1EA4CD}"/>
    <dgm:cxn modelId="{307D8271-B449-4313-BAED-1E47DCD0C4FF}" srcId="{2FB166E4-4E99-416B-AA36-20A6A300D532}" destId="{1B99B254-5E82-4173-9A79-51E5BD7F552C}" srcOrd="1" destOrd="0" parTransId="{6BC699B7-992F-474B-956C-60B4C21F3C9B}" sibTransId="{6FA7C18B-ED7E-49E4-90A2-2E6CFCEF16BC}"/>
    <dgm:cxn modelId="{3F4FC159-E5EF-4DB7-B606-0B30CC3A30C8}" srcId="{A2C3993C-B9D8-42E5-A959-1BE817E40E09}" destId="{8D517C29-2506-476A-BA2F-D74B8008AD82}" srcOrd="0" destOrd="0" parTransId="{6F9EB7D3-A7A4-4448-8DD6-CFAD40227E54}" sibTransId="{85C9C47E-33E7-484A-A1DD-A5979C28382F}"/>
    <dgm:cxn modelId="{EB457E80-760E-4FCF-B9C6-CE519F5050D2}" type="presOf" srcId="{A2C3993C-B9D8-42E5-A959-1BE817E40E09}" destId="{A638918B-B76F-48AD-9554-D2EA849D8B53}" srcOrd="0" destOrd="0" presId="urn:microsoft.com/office/officeart/2005/8/layout/hList1"/>
    <dgm:cxn modelId="{C8453482-C22D-48CF-9ECF-F00EBDC1DE38}" type="presOf" srcId="{8D517C29-2506-476A-BA2F-D74B8008AD82}" destId="{7F40EE7C-D762-4A36-808D-B1595DB1840B}" srcOrd="0" destOrd="0" presId="urn:microsoft.com/office/officeart/2005/8/layout/hList1"/>
    <dgm:cxn modelId="{94DC98AE-5A60-49D2-AE92-8349AFCE98EE}" type="presOf" srcId="{2FB166E4-4E99-416B-AA36-20A6A300D532}" destId="{D132B045-0827-4EBD-964D-C0534ABEF6E9}" srcOrd="0" destOrd="0" presId="urn:microsoft.com/office/officeart/2005/8/layout/hList1"/>
    <dgm:cxn modelId="{2D42CEB1-1FFE-4948-9776-8705EF349A96}" srcId="{2FB166E4-4E99-416B-AA36-20A6A300D532}" destId="{4DBD70EB-C42E-4042-A9F0-81EB646422C3}" srcOrd="2" destOrd="0" parTransId="{EBD1D188-E604-4858-97F0-304879BA54C0}" sibTransId="{5E37C6EA-E240-43AD-BFD0-955E94D67135}"/>
    <dgm:cxn modelId="{EFC505CD-63A6-4724-8F29-79D46FB64491}" type="presOf" srcId="{255DA4DA-9B5A-47B9-ABD9-FAD40B89071E}" destId="{74143191-7BD6-4452-B558-F98EA4F65EB1}" srcOrd="0" destOrd="0" presId="urn:microsoft.com/office/officeart/2005/8/layout/hList1"/>
    <dgm:cxn modelId="{35B5FFF6-936B-4BCA-B162-C1D90F34EC7C}" srcId="{2FB166E4-4E99-416B-AA36-20A6A300D532}" destId="{A2C3993C-B9D8-42E5-A959-1BE817E40E09}" srcOrd="0" destOrd="0" parTransId="{0C7C8DC0-05CA-4BE4-BFC0-289A13142B06}" sibTransId="{35119B00-8A00-4D36-AC3B-82F77105C821}"/>
    <dgm:cxn modelId="{DF2FBEFD-292E-46E5-866F-EC170CB41A05}" type="presOf" srcId="{A78CBECC-D4EB-45FF-9C12-C41E2D1F4748}" destId="{A658546E-D754-4DBE-B238-B32C6214D906}" srcOrd="0" destOrd="0" presId="urn:microsoft.com/office/officeart/2005/8/layout/hList1"/>
    <dgm:cxn modelId="{00650548-1767-4F5C-BA06-BEBCE89F54E5}" type="presParOf" srcId="{D132B045-0827-4EBD-964D-C0534ABEF6E9}" destId="{71418F05-F124-49FF-BF0F-207EF5D66B7E}" srcOrd="0" destOrd="0" presId="urn:microsoft.com/office/officeart/2005/8/layout/hList1"/>
    <dgm:cxn modelId="{1E761240-C318-4EA9-84D1-0241ED42B141}" type="presParOf" srcId="{71418F05-F124-49FF-BF0F-207EF5D66B7E}" destId="{A638918B-B76F-48AD-9554-D2EA849D8B53}" srcOrd="0" destOrd="0" presId="urn:microsoft.com/office/officeart/2005/8/layout/hList1"/>
    <dgm:cxn modelId="{40416150-A8F1-4A2A-954F-8201889A0615}" type="presParOf" srcId="{71418F05-F124-49FF-BF0F-207EF5D66B7E}" destId="{7F40EE7C-D762-4A36-808D-B1595DB1840B}" srcOrd="1" destOrd="0" presId="urn:microsoft.com/office/officeart/2005/8/layout/hList1"/>
    <dgm:cxn modelId="{9DE3B28C-D7F8-4B6A-838E-21B4A7FECA12}" type="presParOf" srcId="{D132B045-0827-4EBD-964D-C0534ABEF6E9}" destId="{51A74DCF-3EFC-4259-8674-17BC494DE822}" srcOrd="1" destOrd="0" presId="urn:microsoft.com/office/officeart/2005/8/layout/hList1"/>
    <dgm:cxn modelId="{DE5B8CE7-EA71-44C2-9DF0-0237BD207600}" type="presParOf" srcId="{D132B045-0827-4EBD-964D-C0534ABEF6E9}" destId="{99706BF8-EB89-40A3-BDC5-12E4D10092FD}" srcOrd="2" destOrd="0" presId="urn:microsoft.com/office/officeart/2005/8/layout/hList1"/>
    <dgm:cxn modelId="{FE3FC68F-368B-4186-8FF6-587EAD820A0C}" type="presParOf" srcId="{99706BF8-EB89-40A3-BDC5-12E4D10092FD}" destId="{E28D81C7-2047-4387-B5A7-DC0465BCBA93}" srcOrd="0" destOrd="0" presId="urn:microsoft.com/office/officeart/2005/8/layout/hList1"/>
    <dgm:cxn modelId="{F0851F13-198F-4A8D-B571-F2C295D9F75C}" type="presParOf" srcId="{99706BF8-EB89-40A3-BDC5-12E4D10092FD}" destId="{74143191-7BD6-4452-B558-F98EA4F65EB1}" srcOrd="1" destOrd="0" presId="urn:microsoft.com/office/officeart/2005/8/layout/hList1"/>
    <dgm:cxn modelId="{F01F4C06-C30A-4F7F-9904-8E52C81A4CE7}" type="presParOf" srcId="{D132B045-0827-4EBD-964D-C0534ABEF6E9}" destId="{07B6FF12-4CA8-497B-8D08-0F3FAEEEE5FF}" srcOrd="3" destOrd="0" presId="urn:microsoft.com/office/officeart/2005/8/layout/hList1"/>
    <dgm:cxn modelId="{11AF78A2-7050-47E3-870E-BD6A8549403C}" type="presParOf" srcId="{D132B045-0827-4EBD-964D-C0534ABEF6E9}" destId="{A78578AD-CCD0-4D6D-9C18-46A2F6B171AD}" srcOrd="4" destOrd="0" presId="urn:microsoft.com/office/officeart/2005/8/layout/hList1"/>
    <dgm:cxn modelId="{BF8E302D-FE8A-4184-ADAF-B2FC207E806A}" type="presParOf" srcId="{A78578AD-CCD0-4D6D-9C18-46A2F6B171AD}" destId="{2FDE9515-6529-4A3A-A08B-08E5CF3DA68B}" srcOrd="0" destOrd="0" presId="urn:microsoft.com/office/officeart/2005/8/layout/hList1"/>
    <dgm:cxn modelId="{A941F9FD-AE0C-46B4-A860-02E094580E5F}" type="presParOf" srcId="{A78578AD-CCD0-4D6D-9C18-46A2F6B171AD}" destId="{A658546E-D754-4DBE-B238-B32C6214D9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5695F7-4696-41DF-8875-E356B0B3F6CA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</dgm:pt>
    <dgm:pt modelId="{0C4FE69F-4595-471E-A520-A4024856BEF2}">
      <dgm:prSet custT="1"/>
      <dgm:spPr/>
      <dgm:t>
        <a:bodyPr/>
        <a:lstStyle/>
        <a:p>
          <a:r>
            <a:rPr lang="es-EC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Correlaciones bajas entre las dimensiones surgen debido a que mientras los compromisos (A, N) sean mayores, el control sobre las emociones será menor, con lo cual se confirma el estudio realizado por Salvador (2012). </a:t>
          </a:r>
        </a:p>
      </dgm:t>
    </dgm:pt>
    <dgm:pt modelId="{C31F8FFC-C60B-4B9A-8300-A8E86ADD03A7}" type="parTrans" cxnId="{BDBA2EA4-10A1-4F96-A4C9-83AEDFD43A04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7357C0-E3BC-4E01-97DF-27FFAB88F94A}" type="sibTrans" cxnId="{BDBA2EA4-10A1-4F96-A4C9-83AEDFD43A04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604F23-3A7B-4D71-A43C-DF5B2F787287}">
      <dgm:prSet custT="1"/>
      <dgm:spPr/>
      <dgm:t>
        <a:bodyPr/>
        <a:lstStyle/>
        <a:p>
          <a:r>
            <a:rPr lang="es-EC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Darvishmotevali</a:t>
          </a:r>
          <a:r>
            <a:rPr lang="es-EC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s-EC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Altinay</a:t>
          </a:r>
          <a:r>
            <a:rPr lang="es-EC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y De Vita (2018)  coinciden en que inteligencia emocional permite enfocarse tanto en las emociones de uno mismo como en la detección y regulación de las emociones de los demás.</a:t>
          </a:r>
        </a:p>
      </dgm:t>
    </dgm:pt>
    <dgm:pt modelId="{55C49AA0-3F02-4054-95A5-C1B3DDB785BA}" type="parTrans" cxnId="{1D8C4CA4-C811-4073-BECF-73A356D37495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C6BCAE-EBB5-4CCA-A4B9-41BDA09CE557}" type="sibTrans" cxnId="{1D8C4CA4-C811-4073-BECF-73A356D37495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E38E27-B554-48BA-BE56-AD3A5EEB8A7C}">
      <dgm:prSet custT="1"/>
      <dgm:spPr/>
      <dgm:t>
        <a:bodyPr/>
        <a:lstStyle/>
        <a:p>
          <a:r>
            <a:rPr lang="es-EC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En las organizaciones la contribución de la inteligencia emocional es importante porque beneficia el desarrollo del talento humano (</a:t>
          </a:r>
          <a:r>
            <a:rPr lang="es-EC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Kunnanatt</a:t>
          </a:r>
          <a:r>
            <a:rPr lang="es-EC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2004).</a:t>
          </a:r>
        </a:p>
      </dgm:t>
    </dgm:pt>
    <dgm:pt modelId="{295735C6-AB31-454A-91A3-39C9CE611BB4}" type="parTrans" cxnId="{8894D71E-4F1A-40DB-9E02-E65B922F9C6F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79809B-E0DC-44C7-9884-72B517F0B482}" type="sibTrans" cxnId="{8894D71E-4F1A-40DB-9E02-E65B922F9C6F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AB712B-21EA-4957-AD5B-54F28B498F4E}" type="pres">
      <dgm:prSet presAssocID="{3F5695F7-4696-41DF-8875-E356B0B3F6CA}" presName="linear" presStyleCnt="0">
        <dgm:presLayoutVars>
          <dgm:dir/>
          <dgm:animLvl val="lvl"/>
          <dgm:resizeHandles val="exact"/>
        </dgm:presLayoutVars>
      </dgm:prSet>
      <dgm:spPr/>
    </dgm:pt>
    <dgm:pt modelId="{7B858506-25C4-4655-8A61-0F593033BEAB}" type="pres">
      <dgm:prSet presAssocID="{2EE38E27-B554-48BA-BE56-AD3A5EEB8A7C}" presName="parentLin" presStyleCnt="0"/>
      <dgm:spPr/>
    </dgm:pt>
    <dgm:pt modelId="{91C1C64E-6E67-4F13-89EA-28EE91E875AB}" type="pres">
      <dgm:prSet presAssocID="{2EE38E27-B554-48BA-BE56-AD3A5EEB8A7C}" presName="parentLeftMargin" presStyleLbl="node1" presStyleIdx="0" presStyleCnt="3"/>
      <dgm:spPr/>
    </dgm:pt>
    <dgm:pt modelId="{A7F7DFA9-F1BF-40F1-BB5C-1ACFF3F537A5}" type="pres">
      <dgm:prSet presAssocID="{2EE38E27-B554-48BA-BE56-AD3A5EEB8A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6D5229-2432-498B-B32B-102907E852D5}" type="pres">
      <dgm:prSet presAssocID="{2EE38E27-B554-48BA-BE56-AD3A5EEB8A7C}" presName="negativeSpace" presStyleCnt="0"/>
      <dgm:spPr/>
    </dgm:pt>
    <dgm:pt modelId="{7F0E24C1-F66A-4F00-BB67-35C7736BAF73}" type="pres">
      <dgm:prSet presAssocID="{2EE38E27-B554-48BA-BE56-AD3A5EEB8A7C}" presName="childText" presStyleLbl="conFgAcc1" presStyleIdx="0" presStyleCnt="3">
        <dgm:presLayoutVars>
          <dgm:bulletEnabled val="1"/>
        </dgm:presLayoutVars>
      </dgm:prSet>
      <dgm:spPr>
        <a:solidFill>
          <a:srgbClr val="FFFFCC">
            <a:alpha val="90000"/>
          </a:srgbClr>
        </a:solidFill>
      </dgm:spPr>
    </dgm:pt>
    <dgm:pt modelId="{2AFD87AD-88F7-4A16-B465-CFAD866B23FC}" type="pres">
      <dgm:prSet presAssocID="{4279809B-E0DC-44C7-9884-72B517F0B482}" presName="spaceBetweenRectangles" presStyleCnt="0"/>
      <dgm:spPr/>
    </dgm:pt>
    <dgm:pt modelId="{663BD8F4-DEC5-46E6-829D-CAD37EDF0DFC}" type="pres">
      <dgm:prSet presAssocID="{0C4FE69F-4595-471E-A520-A4024856BEF2}" presName="parentLin" presStyleCnt="0"/>
      <dgm:spPr/>
    </dgm:pt>
    <dgm:pt modelId="{DD786243-D016-4567-B94E-A6AF9652A222}" type="pres">
      <dgm:prSet presAssocID="{0C4FE69F-4595-471E-A520-A4024856BEF2}" presName="parentLeftMargin" presStyleLbl="node1" presStyleIdx="0" presStyleCnt="3"/>
      <dgm:spPr/>
    </dgm:pt>
    <dgm:pt modelId="{2A1D725F-7C04-4026-92D0-761DB2D23C8E}" type="pres">
      <dgm:prSet presAssocID="{0C4FE69F-4595-471E-A520-A4024856BE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616C60-46A2-4011-A539-D00A2F5DE4F8}" type="pres">
      <dgm:prSet presAssocID="{0C4FE69F-4595-471E-A520-A4024856BEF2}" presName="negativeSpace" presStyleCnt="0"/>
      <dgm:spPr/>
    </dgm:pt>
    <dgm:pt modelId="{A7A00D0C-773E-4C3A-8C68-9536F98BEB89}" type="pres">
      <dgm:prSet presAssocID="{0C4FE69F-4595-471E-A520-A4024856BEF2}" presName="childText" presStyleLbl="conFgAcc1" presStyleIdx="1" presStyleCnt="3">
        <dgm:presLayoutVars>
          <dgm:bulletEnabled val="1"/>
        </dgm:presLayoutVars>
      </dgm:prSet>
      <dgm:spPr>
        <a:solidFill>
          <a:schemeClr val="accent1">
            <a:alpha val="90000"/>
          </a:schemeClr>
        </a:solidFill>
      </dgm:spPr>
    </dgm:pt>
    <dgm:pt modelId="{3F8A846C-3BB0-4765-8234-2592CA381643}" type="pres">
      <dgm:prSet presAssocID="{B57357C0-E3BC-4E01-97DF-27FFAB88F94A}" presName="spaceBetweenRectangles" presStyleCnt="0"/>
      <dgm:spPr/>
    </dgm:pt>
    <dgm:pt modelId="{65973E53-9AF1-49B2-98F7-5C1770080338}" type="pres">
      <dgm:prSet presAssocID="{82604F23-3A7B-4D71-A43C-DF5B2F787287}" presName="parentLin" presStyleCnt="0"/>
      <dgm:spPr/>
    </dgm:pt>
    <dgm:pt modelId="{932EBB60-5361-472F-8FCB-6B3126F40845}" type="pres">
      <dgm:prSet presAssocID="{82604F23-3A7B-4D71-A43C-DF5B2F787287}" presName="parentLeftMargin" presStyleLbl="node1" presStyleIdx="1" presStyleCnt="3"/>
      <dgm:spPr/>
    </dgm:pt>
    <dgm:pt modelId="{513B1DA4-116B-4E58-BC6D-440860CB9F2D}" type="pres">
      <dgm:prSet presAssocID="{82604F23-3A7B-4D71-A43C-DF5B2F78728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C23E7EC-CD8F-4E3B-B80F-52302F58F0F6}" type="pres">
      <dgm:prSet presAssocID="{82604F23-3A7B-4D71-A43C-DF5B2F787287}" presName="negativeSpace" presStyleCnt="0"/>
      <dgm:spPr/>
    </dgm:pt>
    <dgm:pt modelId="{FB38EAF6-646B-4D47-97A8-C07E7BB71962}" type="pres">
      <dgm:prSet presAssocID="{82604F23-3A7B-4D71-A43C-DF5B2F787287}" presName="childText" presStyleLbl="conFgAcc1" presStyleIdx="2" presStyleCnt="3">
        <dgm:presLayoutVars>
          <dgm:bulletEnabled val="1"/>
        </dgm:presLayoutVars>
      </dgm:prSet>
      <dgm:spPr>
        <a:solidFill>
          <a:srgbClr val="CCFFCC">
            <a:alpha val="89804"/>
          </a:srgbClr>
        </a:solidFill>
      </dgm:spPr>
    </dgm:pt>
  </dgm:ptLst>
  <dgm:cxnLst>
    <dgm:cxn modelId="{8894D71E-4F1A-40DB-9E02-E65B922F9C6F}" srcId="{3F5695F7-4696-41DF-8875-E356B0B3F6CA}" destId="{2EE38E27-B554-48BA-BE56-AD3A5EEB8A7C}" srcOrd="0" destOrd="0" parTransId="{295735C6-AB31-454A-91A3-39C9CE611BB4}" sibTransId="{4279809B-E0DC-44C7-9884-72B517F0B482}"/>
    <dgm:cxn modelId="{6DC6F264-C4B1-43B7-9412-313B4AF2D0D9}" type="presOf" srcId="{0C4FE69F-4595-471E-A520-A4024856BEF2}" destId="{DD786243-D016-4567-B94E-A6AF9652A222}" srcOrd="0" destOrd="0" presId="urn:microsoft.com/office/officeart/2005/8/layout/list1"/>
    <dgm:cxn modelId="{28E73367-E3A9-46F7-A1BA-6AF58DEB2471}" type="presOf" srcId="{0C4FE69F-4595-471E-A520-A4024856BEF2}" destId="{2A1D725F-7C04-4026-92D0-761DB2D23C8E}" srcOrd="1" destOrd="0" presId="urn:microsoft.com/office/officeart/2005/8/layout/list1"/>
    <dgm:cxn modelId="{6806C970-A102-4281-A7C5-84B3D80BF082}" type="presOf" srcId="{2EE38E27-B554-48BA-BE56-AD3A5EEB8A7C}" destId="{A7F7DFA9-F1BF-40F1-BB5C-1ACFF3F537A5}" srcOrd="1" destOrd="0" presId="urn:microsoft.com/office/officeart/2005/8/layout/list1"/>
    <dgm:cxn modelId="{88E1659E-816B-484A-91BF-381F34FCFFD2}" type="presOf" srcId="{82604F23-3A7B-4D71-A43C-DF5B2F787287}" destId="{932EBB60-5361-472F-8FCB-6B3126F40845}" srcOrd="0" destOrd="0" presId="urn:microsoft.com/office/officeart/2005/8/layout/list1"/>
    <dgm:cxn modelId="{BDBA2EA4-10A1-4F96-A4C9-83AEDFD43A04}" srcId="{3F5695F7-4696-41DF-8875-E356B0B3F6CA}" destId="{0C4FE69F-4595-471E-A520-A4024856BEF2}" srcOrd="1" destOrd="0" parTransId="{C31F8FFC-C60B-4B9A-8300-A8E86ADD03A7}" sibTransId="{B57357C0-E3BC-4E01-97DF-27FFAB88F94A}"/>
    <dgm:cxn modelId="{1D8C4CA4-C811-4073-BECF-73A356D37495}" srcId="{3F5695F7-4696-41DF-8875-E356B0B3F6CA}" destId="{82604F23-3A7B-4D71-A43C-DF5B2F787287}" srcOrd="2" destOrd="0" parTransId="{55C49AA0-3F02-4054-95A5-C1B3DDB785BA}" sibTransId="{17C6BCAE-EBB5-4CCA-A4B9-41BDA09CE557}"/>
    <dgm:cxn modelId="{8B2DB6B3-653C-4FB0-897B-392291971E04}" type="presOf" srcId="{3F5695F7-4696-41DF-8875-E356B0B3F6CA}" destId="{F3AB712B-21EA-4957-AD5B-54F28B498F4E}" srcOrd="0" destOrd="0" presId="urn:microsoft.com/office/officeart/2005/8/layout/list1"/>
    <dgm:cxn modelId="{D694D8E1-E50C-451A-9CA3-234C5A3435C2}" type="presOf" srcId="{2EE38E27-B554-48BA-BE56-AD3A5EEB8A7C}" destId="{91C1C64E-6E67-4F13-89EA-28EE91E875AB}" srcOrd="0" destOrd="0" presId="urn:microsoft.com/office/officeart/2005/8/layout/list1"/>
    <dgm:cxn modelId="{F3451CE5-DFF3-4DCD-9E89-24634F8C9ADB}" type="presOf" srcId="{82604F23-3A7B-4D71-A43C-DF5B2F787287}" destId="{513B1DA4-116B-4E58-BC6D-440860CB9F2D}" srcOrd="1" destOrd="0" presId="urn:microsoft.com/office/officeart/2005/8/layout/list1"/>
    <dgm:cxn modelId="{13CE908D-6652-44A7-98B7-7C24B8F37A4F}" type="presParOf" srcId="{F3AB712B-21EA-4957-AD5B-54F28B498F4E}" destId="{7B858506-25C4-4655-8A61-0F593033BEAB}" srcOrd="0" destOrd="0" presId="urn:microsoft.com/office/officeart/2005/8/layout/list1"/>
    <dgm:cxn modelId="{20EDB81B-E71B-4DE3-A49F-809708E04342}" type="presParOf" srcId="{7B858506-25C4-4655-8A61-0F593033BEAB}" destId="{91C1C64E-6E67-4F13-89EA-28EE91E875AB}" srcOrd="0" destOrd="0" presId="urn:microsoft.com/office/officeart/2005/8/layout/list1"/>
    <dgm:cxn modelId="{C86C7916-5F5F-4105-AD1E-97511E45BC65}" type="presParOf" srcId="{7B858506-25C4-4655-8A61-0F593033BEAB}" destId="{A7F7DFA9-F1BF-40F1-BB5C-1ACFF3F537A5}" srcOrd="1" destOrd="0" presId="urn:microsoft.com/office/officeart/2005/8/layout/list1"/>
    <dgm:cxn modelId="{49CD5915-4F9F-4C30-83E9-C681118F1448}" type="presParOf" srcId="{F3AB712B-21EA-4957-AD5B-54F28B498F4E}" destId="{F56D5229-2432-498B-B32B-102907E852D5}" srcOrd="1" destOrd="0" presId="urn:microsoft.com/office/officeart/2005/8/layout/list1"/>
    <dgm:cxn modelId="{33765754-EC09-49F5-8B3A-3E68384499AB}" type="presParOf" srcId="{F3AB712B-21EA-4957-AD5B-54F28B498F4E}" destId="{7F0E24C1-F66A-4F00-BB67-35C7736BAF73}" srcOrd="2" destOrd="0" presId="urn:microsoft.com/office/officeart/2005/8/layout/list1"/>
    <dgm:cxn modelId="{635C753B-03C9-4820-9928-9A98A01D033D}" type="presParOf" srcId="{F3AB712B-21EA-4957-AD5B-54F28B498F4E}" destId="{2AFD87AD-88F7-4A16-B465-CFAD866B23FC}" srcOrd="3" destOrd="0" presId="urn:microsoft.com/office/officeart/2005/8/layout/list1"/>
    <dgm:cxn modelId="{AA472FF5-D74A-4D47-95FF-FDC7740C488E}" type="presParOf" srcId="{F3AB712B-21EA-4957-AD5B-54F28B498F4E}" destId="{663BD8F4-DEC5-46E6-829D-CAD37EDF0DFC}" srcOrd="4" destOrd="0" presId="urn:microsoft.com/office/officeart/2005/8/layout/list1"/>
    <dgm:cxn modelId="{7493D154-C399-4144-BF33-9D8F55E1270A}" type="presParOf" srcId="{663BD8F4-DEC5-46E6-829D-CAD37EDF0DFC}" destId="{DD786243-D016-4567-B94E-A6AF9652A222}" srcOrd="0" destOrd="0" presId="urn:microsoft.com/office/officeart/2005/8/layout/list1"/>
    <dgm:cxn modelId="{1E2C71BF-AA62-4A10-9692-D1B721F9B64B}" type="presParOf" srcId="{663BD8F4-DEC5-46E6-829D-CAD37EDF0DFC}" destId="{2A1D725F-7C04-4026-92D0-761DB2D23C8E}" srcOrd="1" destOrd="0" presId="urn:microsoft.com/office/officeart/2005/8/layout/list1"/>
    <dgm:cxn modelId="{A949B6CC-0E57-437D-9AB2-3E859382F7B7}" type="presParOf" srcId="{F3AB712B-21EA-4957-AD5B-54F28B498F4E}" destId="{56616C60-46A2-4011-A539-D00A2F5DE4F8}" srcOrd="5" destOrd="0" presId="urn:microsoft.com/office/officeart/2005/8/layout/list1"/>
    <dgm:cxn modelId="{A43C01B9-32FC-4142-807A-1AD7D0859923}" type="presParOf" srcId="{F3AB712B-21EA-4957-AD5B-54F28B498F4E}" destId="{A7A00D0C-773E-4C3A-8C68-9536F98BEB89}" srcOrd="6" destOrd="0" presId="urn:microsoft.com/office/officeart/2005/8/layout/list1"/>
    <dgm:cxn modelId="{D419FB0A-BBF1-4DC5-BB4E-6FF319770034}" type="presParOf" srcId="{F3AB712B-21EA-4957-AD5B-54F28B498F4E}" destId="{3F8A846C-3BB0-4765-8234-2592CA381643}" srcOrd="7" destOrd="0" presId="urn:microsoft.com/office/officeart/2005/8/layout/list1"/>
    <dgm:cxn modelId="{7ED371D6-F9A0-4119-A58B-72ADA0E9C4C9}" type="presParOf" srcId="{F3AB712B-21EA-4957-AD5B-54F28B498F4E}" destId="{65973E53-9AF1-49B2-98F7-5C1770080338}" srcOrd="8" destOrd="0" presId="urn:microsoft.com/office/officeart/2005/8/layout/list1"/>
    <dgm:cxn modelId="{D40AA223-0C7D-4B55-91BC-43B123C8D51C}" type="presParOf" srcId="{65973E53-9AF1-49B2-98F7-5C1770080338}" destId="{932EBB60-5361-472F-8FCB-6B3126F40845}" srcOrd="0" destOrd="0" presId="urn:microsoft.com/office/officeart/2005/8/layout/list1"/>
    <dgm:cxn modelId="{E7651F09-314E-4DFE-AA87-AC89B2D24ECB}" type="presParOf" srcId="{65973E53-9AF1-49B2-98F7-5C1770080338}" destId="{513B1DA4-116B-4E58-BC6D-440860CB9F2D}" srcOrd="1" destOrd="0" presId="urn:microsoft.com/office/officeart/2005/8/layout/list1"/>
    <dgm:cxn modelId="{F26AD19B-01DB-4CFC-9292-3039E123F573}" type="presParOf" srcId="{F3AB712B-21EA-4957-AD5B-54F28B498F4E}" destId="{7C23E7EC-CD8F-4E3B-B80F-52302F58F0F6}" srcOrd="9" destOrd="0" presId="urn:microsoft.com/office/officeart/2005/8/layout/list1"/>
    <dgm:cxn modelId="{184E9635-EB3E-4C62-8CDB-7718999A9C13}" type="presParOf" srcId="{F3AB712B-21EA-4957-AD5B-54F28B498F4E}" destId="{FB38EAF6-646B-4D47-97A8-C07E7BB719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79B6F-5B16-43D9-ADC1-CAA5944E351F}">
      <dsp:nvSpPr>
        <dsp:cNvPr id="0" name=""/>
        <dsp:cNvSpPr/>
      </dsp:nvSpPr>
      <dsp:spPr>
        <a:xfrm>
          <a:off x="3300564" y="1692"/>
          <a:ext cx="1535774" cy="9994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Sector manufacturero</a:t>
          </a:r>
        </a:p>
      </dsp:txBody>
      <dsp:txXfrm>
        <a:off x="3349352" y="50480"/>
        <a:ext cx="1438198" cy="901856"/>
      </dsp:txXfrm>
    </dsp:sp>
    <dsp:sp modelId="{38044843-9F64-4469-AC43-23225027CAB2}">
      <dsp:nvSpPr>
        <dsp:cNvPr id="0" name=""/>
        <dsp:cNvSpPr/>
      </dsp:nvSpPr>
      <dsp:spPr>
        <a:xfrm>
          <a:off x="2071998" y="501409"/>
          <a:ext cx="3992907" cy="3992907"/>
        </a:xfrm>
        <a:custGeom>
          <a:avLst/>
          <a:gdLst/>
          <a:ahLst/>
          <a:cxnLst/>
          <a:rect l="0" t="0" r="0" b="0"/>
          <a:pathLst>
            <a:path>
              <a:moveTo>
                <a:pt x="2774910" y="158021"/>
              </a:moveTo>
              <a:arcTo wR="1996453" hR="1996453" stAng="17576971" swAng="196276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B73C7-0DCE-4D4B-A512-AABE844424DD}">
      <dsp:nvSpPr>
        <dsp:cNvPr id="0" name=""/>
        <dsp:cNvSpPr/>
      </dsp:nvSpPr>
      <dsp:spPr>
        <a:xfrm>
          <a:off x="5199305" y="1381208"/>
          <a:ext cx="1535774" cy="9994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Pymes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CIIU C1410</a:t>
          </a:r>
        </a:p>
      </dsp:txBody>
      <dsp:txXfrm>
        <a:off x="5248093" y="1429996"/>
        <a:ext cx="1438198" cy="901856"/>
      </dsp:txXfrm>
    </dsp:sp>
    <dsp:sp modelId="{F2E8C21B-B58E-4F15-A471-74F42BB24A71}">
      <dsp:nvSpPr>
        <dsp:cNvPr id="0" name=""/>
        <dsp:cNvSpPr/>
      </dsp:nvSpPr>
      <dsp:spPr>
        <a:xfrm>
          <a:off x="2071998" y="501409"/>
          <a:ext cx="3992907" cy="3992907"/>
        </a:xfrm>
        <a:custGeom>
          <a:avLst/>
          <a:gdLst/>
          <a:ahLst/>
          <a:cxnLst/>
          <a:rect l="0" t="0" r="0" b="0"/>
          <a:pathLst>
            <a:path>
              <a:moveTo>
                <a:pt x="3990172" y="1891991"/>
              </a:moveTo>
              <a:arcTo wR="1996453" hR="1996453" stAng="21420042" swAng="219597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89486-F5C2-4B05-AF43-41960FE4E56A}">
      <dsp:nvSpPr>
        <dsp:cNvPr id="0" name=""/>
        <dsp:cNvSpPr/>
      </dsp:nvSpPr>
      <dsp:spPr>
        <a:xfrm>
          <a:off x="4474050" y="3613311"/>
          <a:ext cx="1535774" cy="9994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Revisión de a literatura</a:t>
          </a:r>
        </a:p>
      </dsp:txBody>
      <dsp:txXfrm>
        <a:off x="4522838" y="3662099"/>
        <a:ext cx="1438198" cy="901856"/>
      </dsp:txXfrm>
    </dsp:sp>
    <dsp:sp modelId="{B5D23120-58DD-4A46-A269-D04F9DC9B5E5}">
      <dsp:nvSpPr>
        <dsp:cNvPr id="0" name=""/>
        <dsp:cNvSpPr/>
      </dsp:nvSpPr>
      <dsp:spPr>
        <a:xfrm>
          <a:off x="2071998" y="501409"/>
          <a:ext cx="3992907" cy="3992907"/>
        </a:xfrm>
        <a:custGeom>
          <a:avLst/>
          <a:gdLst/>
          <a:ahLst/>
          <a:cxnLst/>
          <a:rect l="0" t="0" r="0" b="0"/>
          <a:pathLst>
            <a:path>
              <a:moveTo>
                <a:pt x="2394106" y="3952904"/>
              </a:moveTo>
              <a:arcTo wR="1996453" hR="1996453" stAng="4710661" swAng="1378678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AC343-7ECB-4E14-A3B4-5C8A4C0BC91B}">
      <dsp:nvSpPr>
        <dsp:cNvPr id="0" name=""/>
        <dsp:cNvSpPr/>
      </dsp:nvSpPr>
      <dsp:spPr>
        <a:xfrm>
          <a:off x="2127078" y="3613311"/>
          <a:ext cx="1535774" cy="9994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Inteligencia emocional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Compromiso organizacional</a:t>
          </a:r>
        </a:p>
      </dsp:txBody>
      <dsp:txXfrm>
        <a:off x="2175866" y="3662099"/>
        <a:ext cx="1438198" cy="901856"/>
      </dsp:txXfrm>
    </dsp:sp>
    <dsp:sp modelId="{0929B326-4F81-4AAD-83E5-9217EF9C1E45}">
      <dsp:nvSpPr>
        <dsp:cNvPr id="0" name=""/>
        <dsp:cNvSpPr/>
      </dsp:nvSpPr>
      <dsp:spPr>
        <a:xfrm>
          <a:off x="2071998" y="501409"/>
          <a:ext cx="3992907" cy="3992907"/>
        </a:xfrm>
        <a:custGeom>
          <a:avLst/>
          <a:gdLst/>
          <a:ahLst/>
          <a:cxnLst/>
          <a:rect l="0" t="0" r="0" b="0"/>
          <a:pathLst>
            <a:path>
              <a:moveTo>
                <a:pt x="333569" y="3101280"/>
              </a:moveTo>
              <a:arcTo wR="1996453" hR="1996453" stAng="8783987" swAng="219597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CDA29-4320-41B0-B7D2-127C4D6EFE91}">
      <dsp:nvSpPr>
        <dsp:cNvPr id="0" name=""/>
        <dsp:cNvSpPr/>
      </dsp:nvSpPr>
      <dsp:spPr>
        <a:xfrm>
          <a:off x="1401824" y="1381208"/>
          <a:ext cx="1535774" cy="9994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relación entre las variables IE y CO es percibida como un facilitador para identificar creencias y emociones en otros. </a:t>
          </a:r>
        </a:p>
      </dsp:txBody>
      <dsp:txXfrm>
        <a:off x="1450612" y="1429996"/>
        <a:ext cx="1438198" cy="901856"/>
      </dsp:txXfrm>
    </dsp:sp>
    <dsp:sp modelId="{B10262B5-9935-467C-BEE5-CAE715353CF9}">
      <dsp:nvSpPr>
        <dsp:cNvPr id="0" name=""/>
        <dsp:cNvSpPr/>
      </dsp:nvSpPr>
      <dsp:spPr>
        <a:xfrm>
          <a:off x="2071998" y="501409"/>
          <a:ext cx="3992907" cy="3992907"/>
        </a:xfrm>
        <a:custGeom>
          <a:avLst/>
          <a:gdLst/>
          <a:ahLst/>
          <a:cxnLst/>
          <a:rect l="0" t="0" r="0" b="0"/>
          <a:pathLst>
            <a:path>
              <a:moveTo>
                <a:pt x="347927" y="870314"/>
              </a:moveTo>
              <a:arcTo wR="1996453" hR="1996453" stAng="12860264" swAng="196276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BE2DA-8F19-46C6-9706-B0C621CB0B96}">
      <dsp:nvSpPr>
        <dsp:cNvPr id="0" name=""/>
        <dsp:cNvSpPr/>
      </dsp:nvSpPr>
      <dsp:spPr>
        <a:xfrm>
          <a:off x="3739230" y="997138"/>
          <a:ext cx="7682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8258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3388" y="1038863"/>
        <a:ext cx="39942" cy="7988"/>
      </dsp:txXfrm>
    </dsp:sp>
    <dsp:sp modelId="{F21E9F08-F230-4C4D-B574-38D79F4DECDB}">
      <dsp:nvSpPr>
        <dsp:cNvPr id="0" name=""/>
        <dsp:cNvSpPr/>
      </dsp:nvSpPr>
      <dsp:spPr>
        <a:xfrm>
          <a:off x="267734" y="869"/>
          <a:ext cx="3473296" cy="2083977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 las pequeñas empresas se observa una correlación positiva fuerte entre la evaluación de emociones en otros (IEEEO) y el compromiso tanto afectivo (COCA) como normativo (COCN), en la regulación de la emoción (IERE) y el compromiso afectivo la correlación es moderada, mientras que las otras dimensiones la correlación es positiva baja. </a:t>
          </a:r>
        </a:p>
      </dsp:txBody>
      <dsp:txXfrm>
        <a:off x="267734" y="869"/>
        <a:ext cx="3473296" cy="2083977"/>
      </dsp:txXfrm>
    </dsp:sp>
    <dsp:sp modelId="{E2ECDDB8-4064-4CE2-B5FE-DD8CDE74170D}">
      <dsp:nvSpPr>
        <dsp:cNvPr id="0" name=""/>
        <dsp:cNvSpPr/>
      </dsp:nvSpPr>
      <dsp:spPr>
        <a:xfrm>
          <a:off x="2004382" y="2083046"/>
          <a:ext cx="4272154" cy="768258"/>
        </a:xfrm>
        <a:custGeom>
          <a:avLst/>
          <a:gdLst/>
          <a:ahLst/>
          <a:cxnLst/>
          <a:rect l="0" t="0" r="0" b="0"/>
          <a:pathLst>
            <a:path>
              <a:moveTo>
                <a:pt x="4272154" y="0"/>
              </a:moveTo>
              <a:lnTo>
                <a:pt x="4272154" y="401229"/>
              </a:lnTo>
              <a:lnTo>
                <a:pt x="0" y="401229"/>
              </a:lnTo>
              <a:lnTo>
                <a:pt x="0" y="768258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1804" y="2463181"/>
        <a:ext cx="217310" cy="7988"/>
      </dsp:txXfrm>
    </dsp:sp>
    <dsp:sp modelId="{F6A436BD-0EF4-4A28-91AA-C628A4F60DEB}">
      <dsp:nvSpPr>
        <dsp:cNvPr id="0" name=""/>
        <dsp:cNvSpPr/>
      </dsp:nvSpPr>
      <dsp:spPr>
        <a:xfrm>
          <a:off x="4539889" y="869"/>
          <a:ext cx="3473296" cy="2083977"/>
        </a:xfrm>
        <a:prstGeom prst="rect">
          <a:avLst/>
        </a:prstGeom>
        <a:solidFill>
          <a:srgbClr val="E5F5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las medianas A empresas, los resultados indican que la correlación es fuerte, específicamente entre la evaluación de las emociones personales (IEEEP) y el compromiso de continuidad, la evaluación de emociones en otros (IEEEO) con el compromiso afectivo y normativo, la regulación de la emoción (IERE) y el compromiso de continuidad.</a:t>
          </a:r>
        </a:p>
      </dsp:txBody>
      <dsp:txXfrm>
        <a:off x="4539889" y="869"/>
        <a:ext cx="3473296" cy="2083977"/>
      </dsp:txXfrm>
    </dsp:sp>
    <dsp:sp modelId="{61E57D5A-3198-43C2-9563-12C3C2F09B8E}">
      <dsp:nvSpPr>
        <dsp:cNvPr id="0" name=""/>
        <dsp:cNvSpPr/>
      </dsp:nvSpPr>
      <dsp:spPr>
        <a:xfrm>
          <a:off x="3739230" y="3879973"/>
          <a:ext cx="7682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8258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3388" y="3921699"/>
        <a:ext cx="39942" cy="7988"/>
      </dsp:txXfrm>
    </dsp:sp>
    <dsp:sp modelId="{6D16F24B-7949-4E83-9341-DB62A39DAA9B}">
      <dsp:nvSpPr>
        <dsp:cNvPr id="0" name=""/>
        <dsp:cNvSpPr/>
      </dsp:nvSpPr>
      <dsp:spPr>
        <a:xfrm>
          <a:off x="267734" y="2883705"/>
          <a:ext cx="3473296" cy="2083977"/>
        </a:xfrm>
        <a:prstGeom prst="rect">
          <a:avLst/>
        </a:prstGeom>
        <a:solidFill>
          <a:srgbClr val="CCFF99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las medianas B empresas, las correlaciones entre dimensiones son positivas bajas, considerando que en este estrato el personal es joven y el tiempo que lleva laborando en la empresa no es relativamente antiguo.</a:t>
          </a:r>
        </a:p>
      </dsp:txBody>
      <dsp:txXfrm>
        <a:off x="267734" y="2883705"/>
        <a:ext cx="3473296" cy="2083977"/>
      </dsp:txXfrm>
    </dsp:sp>
    <dsp:sp modelId="{DD20D6BE-2B82-4501-BDD3-93F809215A30}">
      <dsp:nvSpPr>
        <dsp:cNvPr id="0" name=""/>
        <dsp:cNvSpPr/>
      </dsp:nvSpPr>
      <dsp:spPr>
        <a:xfrm>
          <a:off x="4539889" y="2883705"/>
          <a:ext cx="3473296" cy="2083977"/>
        </a:xfrm>
        <a:prstGeom prst="rect">
          <a:avLst/>
        </a:prstGeom>
        <a:solidFill>
          <a:srgbClr val="FF9999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Para futuras investigaciones se recomienda realizar un análisis longitudinal de las variables de tal manera que se determine la evolución de la inteligencia emocional y el compromiso organizacional en distintos períodos de tiempo en este sector y a otros como el sector tecnológico, bioquímico, de salud entre otros que no han sido analizados.</a:t>
          </a:r>
        </a:p>
      </dsp:txBody>
      <dsp:txXfrm>
        <a:off x="4539889" y="2883705"/>
        <a:ext cx="3473296" cy="20839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AA6F6-8668-497A-BCF5-F5AD178BE0B2}">
      <dsp:nvSpPr>
        <dsp:cNvPr id="0" name=""/>
        <dsp:cNvSpPr/>
      </dsp:nvSpPr>
      <dsp:spPr>
        <a:xfrm>
          <a:off x="0" y="492135"/>
          <a:ext cx="8208912" cy="781200"/>
        </a:xfrm>
        <a:prstGeom prst="rect">
          <a:avLst/>
        </a:prstGeom>
        <a:solidFill>
          <a:srgbClr val="99FF66">
            <a:alpha val="90000"/>
          </a:srgb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5A3C3-A60A-4858-958E-D2F648F0C24D}">
      <dsp:nvSpPr>
        <dsp:cNvPr id="0" name=""/>
        <dsp:cNvSpPr/>
      </dsp:nvSpPr>
      <dsp:spPr>
        <a:xfrm>
          <a:off x="410445" y="34575"/>
          <a:ext cx="5746238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Potenciar el compromiso organizacional utilizando modelos de competencias basados en inteligencia emocional en las pequeñas y medianas A empresas.</a:t>
          </a:r>
        </a:p>
      </dsp:txBody>
      <dsp:txXfrm>
        <a:off x="455117" y="79247"/>
        <a:ext cx="5656894" cy="825776"/>
      </dsp:txXfrm>
    </dsp:sp>
    <dsp:sp modelId="{FF6C3070-5497-4C05-856F-7220D80B6F24}">
      <dsp:nvSpPr>
        <dsp:cNvPr id="0" name=""/>
        <dsp:cNvSpPr/>
      </dsp:nvSpPr>
      <dsp:spPr>
        <a:xfrm>
          <a:off x="0" y="1898295"/>
          <a:ext cx="8208912" cy="781200"/>
        </a:xfrm>
        <a:prstGeom prst="rect">
          <a:avLst/>
        </a:prstGeom>
        <a:solidFill>
          <a:srgbClr val="F5C7EE">
            <a:alpha val="90000"/>
          </a:srgb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2FA18-6E6C-4351-8ABD-23DF7C3D3E0F}">
      <dsp:nvSpPr>
        <dsp:cNvPr id="0" name=""/>
        <dsp:cNvSpPr/>
      </dsp:nvSpPr>
      <dsp:spPr>
        <a:xfrm>
          <a:off x="410445" y="1440735"/>
          <a:ext cx="5746238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Realizar actividades periódicas de empoderamiento organizacional para incrementar el compromiso organizacional bajo presente en los empleados de las medianas B empresas.</a:t>
          </a:r>
        </a:p>
      </dsp:txBody>
      <dsp:txXfrm>
        <a:off x="455117" y="1485407"/>
        <a:ext cx="5656894" cy="825776"/>
      </dsp:txXfrm>
    </dsp:sp>
    <dsp:sp modelId="{47A69F17-6DCC-4047-B007-4F6C97D0F096}">
      <dsp:nvSpPr>
        <dsp:cNvPr id="0" name=""/>
        <dsp:cNvSpPr/>
      </dsp:nvSpPr>
      <dsp:spPr>
        <a:xfrm>
          <a:off x="0" y="3304456"/>
          <a:ext cx="8208912" cy="781200"/>
        </a:xfrm>
        <a:prstGeom prst="rect">
          <a:avLst/>
        </a:prstGeom>
        <a:solidFill>
          <a:srgbClr val="FFFFCC">
            <a:alpha val="90000"/>
          </a:srgb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A0C5B-4CD8-4787-96C9-E9A6F47B789A}">
      <dsp:nvSpPr>
        <dsp:cNvPr id="0" name=""/>
        <dsp:cNvSpPr/>
      </dsp:nvSpPr>
      <dsp:spPr>
        <a:xfrm>
          <a:off x="410445" y="2846895"/>
          <a:ext cx="5746238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Desarrollar evaluaciones semestrales que midan los niveles de inteligencia emocional y compromiso organizacional con el fin de tener información e indicadores sobre la evolución de dichas variables.</a:t>
          </a:r>
        </a:p>
      </dsp:txBody>
      <dsp:txXfrm>
        <a:off x="455117" y="2891567"/>
        <a:ext cx="5656894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B719A-AFA2-48FA-9F23-D89CEF7DCC29}">
      <dsp:nvSpPr>
        <dsp:cNvPr id="0" name=""/>
        <dsp:cNvSpPr/>
      </dsp:nvSpPr>
      <dsp:spPr>
        <a:xfrm>
          <a:off x="1142970" y="2474560"/>
          <a:ext cx="3702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5130" y="45720"/>
              </a:lnTo>
              <a:lnTo>
                <a:pt x="185130" y="48386"/>
              </a:lnTo>
              <a:lnTo>
                <a:pt x="370260" y="4838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8843" y="2511023"/>
        <a:ext cx="18513" cy="18513"/>
      </dsp:txXfrm>
    </dsp:sp>
    <dsp:sp modelId="{FE161181-9F54-470F-BE56-2525CAC9F468}">
      <dsp:nvSpPr>
        <dsp:cNvPr id="0" name=""/>
        <dsp:cNvSpPr/>
      </dsp:nvSpPr>
      <dsp:spPr>
        <a:xfrm rot="16200000">
          <a:off x="-1562827" y="2042361"/>
          <a:ext cx="4455758" cy="9558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Objetivo general</a:t>
          </a:r>
        </a:p>
      </dsp:txBody>
      <dsp:txXfrm>
        <a:off x="-1562827" y="2042361"/>
        <a:ext cx="4455758" cy="955836"/>
      </dsp:txXfrm>
    </dsp:sp>
    <dsp:sp modelId="{98DF958E-F8C8-4B97-B402-9D792B7E4066}">
      <dsp:nvSpPr>
        <dsp:cNvPr id="0" name=""/>
        <dsp:cNvSpPr/>
      </dsp:nvSpPr>
      <dsp:spPr>
        <a:xfrm>
          <a:off x="1513230" y="360041"/>
          <a:ext cx="2147323" cy="43258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Identificar la relación entre la inteligencia emocional y el compromiso organizacional en las PyMEs del sector manufacturero CIIU "C1410" del DMQ.</a:t>
          </a:r>
        </a:p>
      </dsp:txBody>
      <dsp:txXfrm>
        <a:off x="1513230" y="360041"/>
        <a:ext cx="2147323" cy="4325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D5BE0-C64E-42A6-9942-8D85E63D534D}">
      <dsp:nvSpPr>
        <dsp:cNvPr id="0" name=""/>
        <dsp:cNvSpPr/>
      </dsp:nvSpPr>
      <dsp:spPr>
        <a:xfrm>
          <a:off x="1649557" y="2484542"/>
          <a:ext cx="589039" cy="1389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519" y="0"/>
              </a:lnTo>
              <a:lnTo>
                <a:pt x="294519" y="1389750"/>
              </a:lnTo>
              <a:lnTo>
                <a:pt x="589039" y="138975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6341" y="3141682"/>
        <a:ext cx="75471" cy="75471"/>
      </dsp:txXfrm>
    </dsp:sp>
    <dsp:sp modelId="{50A06A33-ED41-4003-9F82-447F671AD778}">
      <dsp:nvSpPr>
        <dsp:cNvPr id="0" name=""/>
        <dsp:cNvSpPr/>
      </dsp:nvSpPr>
      <dsp:spPr>
        <a:xfrm>
          <a:off x="1649557" y="2370613"/>
          <a:ext cx="582696" cy="113928"/>
        </a:xfrm>
        <a:custGeom>
          <a:avLst/>
          <a:gdLst/>
          <a:ahLst/>
          <a:cxnLst/>
          <a:rect l="0" t="0" r="0" b="0"/>
          <a:pathLst>
            <a:path>
              <a:moveTo>
                <a:pt x="0" y="113928"/>
              </a:moveTo>
              <a:lnTo>
                <a:pt x="291348" y="113928"/>
              </a:lnTo>
              <a:lnTo>
                <a:pt x="291348" y="0"/>
              </a:lnTo>
              <a:lnTo>
                <a:pt x="58269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6062" y="2412735"/>
        <a:ext cx="29686" cy="29686"/>
      </dsp:txXfrm>
    </dsp:sp>
    <dsp:sp modelId="{D92BF430-C027-46E1-8851-CEE1CBB8A4A3}">
      <dsp:nvSpPr>
        <dsp:cNvPr id="0" name=""/>
        <dsp:cNvSpPr/>
      </dsp:nvSpPr>
      <dsp:spPr>
        <a:xfrm>
          <a:off x="1649557" y="1002454"/>
          <a:ext cx="582696" cy="1482088"/>
        </a:xfrm>
        <a:custGeom>
          <a:avLst/>
          <a:gdLst/>
          <a:ahLst/>
          <a:cxnLst/>
          <a:rect l="0" t="0" r="0" b="0"/>
          <a:pathLst>
            <a:path>
              <a:moveTo>
                <a:pt x="0" y="1482088"/>
              </a:moveTo>
              <a:lnTo>
                <a:pt x="291348" y="1482088"/>
              </a:lnTo>
              <a:lnTo>
                <a:pt x="291348" y="0"/>
              </a:lnTo>
              <a:lnTo>
                <a:pt x="58269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1093" y="1703685"/>
        <a:ext cx="79626" cy="79626"/>
      </dsp:txXfrm>
    </dsp:sp>
    <dsp:sp modelId="{A88D2C99-2C53-4E4C-B3AF-88F3B6D37153}">
      <dsp:nvSpPr>
        <dsp:cNvPr id="0" name=""/>
        <dsp:cNvSpPr/>
      </dsp:nvSpPr>
      <dsp:spPr>
        <a:xfrm rot="16200000">
          <a:off x="-1040808" y="1986142"/>
          <a:ext cx="4383931" cy="996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Objetivos específicos</a:t>
          </a:r>
        </a:p>
      </dsp:txBody>
      <dsp:txXfrm>
        <a:off x="-1040808" y="1986142"/>
        <a:ext cx="4383931" cy="996801"/>
      </dsp:txXfrm>
    </dsp:sp>
    <dsp:sp modelId="{18BC0A71-0B9B-434F-9BAD-21862D745E56}">
      <dsp:nvSpPr>
        <dsp:cNvPr id="0" name=""/>
        <dsp:cNvSpPr/>
      </dsp:nvSpPr>
      <dsp:spPr>
        <a:xfrm>
          <a:off x="2232254" y="504053"/>
          <a:ext cx="3269508" cy="996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Analizar la inteligencia emocional en los empleados de las PyMEs del sector manufacturero CIIU "C1410" DMQ para conocer su situación actual.</a:t>
          </a:r>
        </a:p>
      </dsp:txBody>
      <dsp:txXfrm>
        <a:off x="2232254" y="504053"/>
        <a:ext cx="3269508" cy="996801"/>
      </dsp:txXfrm>
    </dsp:sp>
    <dsp:sp modelId="{15B66E4D-BDB2-45C3-878B-A8B78D815549}">
      <dsp:nvSpPr>
        <dsp:cNvPr id="0" name=""/>
        <dsp:cNvSpPr/>
      </dsp:nvSpPr>
      <dsp:spPr>
        <a:xfrm>
          <a:off x="2232254" y="1872213"/>
          <a:ext cx="3269508" cy="996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Analizar el compromiso organizacional presente en los empleados de este sector empresarial, para comprender sus particularidades.</a:t>
          </a:r>
        </a:p>
      </dsp:txBody>
      <dsp:txXfrm>
        <a:off x="2232254" y="1872213"/>
        <a:ext cx="3269508" cy="996801"/>
      </dsp:txXfrm>
    </dsp:sp>
    <dsp:sp modelId="{4647ABA6-2FC2-48C9-B815-D8E158C64C5B}">
      <dsp:nvSpPr>
        <dsp:cNvPr id="0" name=""/>
        <dsp:cNvSpPr/>
      </dsp:nvSpPr>
      <dsp:spPr>
        <a:xfrm>
          <a:off x="2238597" y="3168353"/>
          <a:ext cx="3269508" cy="1411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Establecer qué dimensiones de la inteligencia emocional tienen mayor influencia sobre las dimensiones del compromiso organizacional en las PyMEs del sector manufacturero CIIU "C1410" del DMQ.</a:t>
          </a:r>
        </a:p>
      </dsp:txBody>
      <dsp:txXfrm>
        <a:off x="2238597" y="3168353"/>
        <a:ext cx="3269508" cy="14118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0DF04-DA33-4060-8083-B46D9F599078}">
      <dsp:nvSpPr>
        <dsp:cNvPr id="0" name=""/>
        <dsp:cNvSpPr/>
      </dsp:nvSpPr>
      <dsp:spPr>
        <a:xfrm>
          <a:off x="4319" y="1047193"/>
          <a:ext cx="3075960" cy="6034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Inteligencia emocional</a:t>
          </a:r>
        </a:p>
      </dsp:txBody>
      <dsp:txXfrm>
        <a:off x="21992" y="1064866"/>
        <a:ext cx="3040614" cy="568060"/>
      </dsp:txXfrm>
    </dsp:sp>
    <dsp:sp modelId="{A263719C-05CE-4FD9-BD43-BEFAEF807BDE}">
      <dsp:nvSpPr>
        <dsp:cNvPr id="0" name=""/>
        <dsp:cNvSpPr/>
      </dsp:nvSpPr>
      <dsp:spPr>
        <a:xfrm>
          <a:off x="311915" y="1650599"/>
          <a:ext cx="307596" cy="48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099"/>
              </a:lnTo>
              <a:lnTo>
                <a:pt x="307596" y="48409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6E53E-6809-413A-9896-4C742B488E8E}">
      <dsp:nvSpPr>
        <dsp:cNvPr id="0" name=""/>
        <dsp:cNvSpPr/>
      </dsp:nvSpPr>
      <dsp:spPr>
        <a:xfrm>
          <a:off x="619511" y="1909884"/>
          <a:ext cx="3569260" cy="44962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Teoría de las inteligencias múltiples (Gardner, 2000).</a:t>
          </a:r>
        </a:p>
      </dsp:txBody>
      <dsp:txXfrm>
        <a:off x="632680" y="1923053"/>
        <a:ext cx="3542922" cy="423291"/>
      </dsp:txXfrm>
    </dsp:sp>
    <dsp:sp modelId="{F43358F7-029B-44F4-9938-020ABE5F6F05}">
      <dsp:nvSpPr>
        <dsp:cNvPr id="0" name=""/>
        <dsp:cNvSpPr/>
      </dsp:nvSpPr>
      <dsp:spPr>
        <a:xfrm>
          <a:off x="311915" y="1650599"/>
          <a:ext cx="307596" cy="1193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013"/>
              </a:lnTo>
              <a:lnTo>
                <a:pt x="307596" y="119301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00E12-357D-4F81-BBD7-4D5835EAD9E0}">
      <dsp:nvSpPr>
        <dsp:cNvPr id="0" name=""/>
        <dsp:cNvSpPr/>
      </dsp:nvSpPr>
      <dsp:spPr>
        <a:xfrm>
          <a:off x="619511" y="2618798"/>
          <a:ext cx="3569260" cy="449629"/>
        </a:xfrm>
        <a:prstGeom prst="roundRect">
          <a:avLst>
            <a:gd name="adj" fmla="val 10000"/>
          </a:avLst>
        </a:prstGeom>
        <a:solidFill>
          <a:srgbClr val="99FF66"/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teoría </a:t>
          </a:r>
          <a:r>
            <a:rPr lang="es-EC" sz="15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triárquica</a:t>
          </a: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(Sternberg,1984).</a:t>
          </a:r>
        </a:p>
      </dsp:txBody>
      <dsp:txXfrm>
        <a:off x="632680" y="2631967"/>
        <a:ext cx="3542922" cy="423291"/>
      </dsp:txXfrm>
    </dsp:sp>
    <dsp:sp modelId="{74A802BA-8CC7-4157-993F-9C6D5EC0885E}">
      <dsp:nvSpPr>
        <dsp:cNvPr id="0" name=""/>
        <dsp:cNvSpPr/>
      </dsp:nvSpPr>
      <dsp:spPr>
        <a:xfrm>
          <a:off x="311915" y="1650599"/>
          <a:ext cx="307596" cy="1901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927"/>
              </a:lnTo>
              <a:lnTo>
                <a:pt x="307596" y="19019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B20E3-7074-4CBB-8BA3-689E54D28C71}">
      <dsp:nvSpPr>
        <dsp:cNvPr id="0" name=""/>
        <dsp:cNvSpPr/>
      </dsp:nvSpPr>
      <dsp:spPr>
        <a:xfrm>
          <a:off x="619511" y="3327712"/>
          <a:ext cx="3569260" cy="44962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teoría de inteligencia emocional (Goleman, 1998)</a:t>
          </a:r>
        </a:p>
      </dsp:txBody>
      <dsp:txXfrm>
        <a:off x="632680" y="3340881"/>
        <a:ext cx="3542922" cy="423291"/>
      </dsp:txXfrm>
    </dsp:sp>
    <dsp:sp modelId="{C33133B4-5760-400F-BFC9-3286752660FF}">
      <dsp:nvSpPr>
        <dsp:cNvPr id="0" name=""/>
        <dsp:cNvSpPr/>
      </dsp:nvSpPr>
      <dsp:spPr>
        <a:xfrm>
          <a:off x="4092148" y="1047193"/>
          <a:ext cx="3075960" cy="6034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Compromiso organizacional</a:t>
          </a:r>
        </a:p>
      </dsp:txBody>
      <dsp:txXfrm>
        <a:off x="4109821" y="1064866"/>
        <a:ext cx="3040614" cy="568060"/>
      </dsp:txXfrm>
    </dsp:sp>
    <dsp:sp modelId="{114EC869-643D-478F-9556-CAF49AB7CA29}">
      <dsp:nvSpPr>
        <dsp:cNvPr id="0" name=""/>
        <dsp:cNvSpPr/>
      </dsp:nvSpPr>
      <dsp:spPr>
        <a:xfrm>
          <a:off x="4399744" y="1650599"/>
          <a:ext cx="307596" cy="48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099"/>
              </a:lnTo>
              <a:lnTo>
                <a:pt x="307596" y="48409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A85B9-03EA-4604-A57D-2CEBC6D56AE3}">
      <dsp:nvSpPr>
        <dsp:cNvPr id="0" name=""/>
        <dsp:cNvSpPr/>
      </dsp:nvSpPr>
      <dsp:spPr>
        <a:xfrm>
          <a:off x="4707340" y="1909884"/>
          <a:ext cx="3569260" cy="44962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Teoría de las apuestas laterales (Becker, 1960).</a:t>
          </a:r>
        </a:p>
      </dsp:txBody>
      <dsp:txXfrm>
        <a:off x="4720509" y="1923053"/>
        <a:ext cx="3542922" cy="423291"/>
      </dsp:txXfrm>
    </dsp:sp>
    <dsp:sp modelId="{B97C3AF9-B4FB-4451-A7B1-BA57B3BED6C4}">
      <dsp:nvSpPr>
        <dsp:cNvPr id="0" name=""/>
        <dsp:cNvSpPr/>
      </dsp:nvSpPr>
      <dsp:spPr>
        <a:xfrm>
          <a:off x="4399744" y="1650599"/>
          <a:ext cx="307596" cy="1193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013"/>
              </a:lnTo>
              <a:lnTo>
                <a:pt x="307596" y="119301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3D340-AA3D-4A0F-8271-A66E401799E2}">
      <dsp:nvSpPr>
        <dsp:cNvPr id="0" name=""/>
        <dsp:cNvSpPr/>
      </dsp:nvSpPr>
      <dsp:spPr>
        <a:xfrm>
          <a:off x="4707340" y="2618798"/>
          <a:ext cx="3569260" cy="44962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Teoría del apego psicológico (</a:t>
          </a:r>
          <a:r>
            <a:rPr lang="es-EC" sz="15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Mowday</a:t>
          </a: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s-EC" sz="15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Steers</a:t>
          </a: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 Porter, 1979).</a:t>
          </a:r>
        </a:p>
      </dsp:txBody>
      <dsp:txXfrm>
        <a:off x="4720509" y="2631967"/>
        <a:ext cx="3542922" cy="423291"/>
      </dsp:txXfrm>
    </dsp:sp>
    <dsp:sp modelId="{C9248B1B-63CE-410D-8936-16B658B65BA4}">
      <dsp:nvSpPr>
        <dsp:cNvPr id="0" name=""/>
        <dsp:cNvSpPr/>
      </dsp:nvSpPr>
      <dsp:spPr>
        <a:xfrm>
          <a:off x="4399744" y="1650599"/>
          <a:ext cx="307596" cy="1901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927"/>
              </a:lnTo>
              <a:lnTo>
                <a:pt x="307596" y="19019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414DA-6EB2-4A37-8E4D-E77C324F75B8}">
      <dsp:nvSpPr>
        <dsp:cNvPr id="0" name=""/>
        <dsp:cNvSpPr/>
      </dsp:nvSpPr>
      <dsp:spPr>
        <a:xfrm>
          <a:off x="4707340" y="3327712"/>
          <a:ext cx="3569260" cy="449629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Teoría del enfoque multidimensional (Meyer y Allen, 1997).</a:t>
          </a:r>
        </a:p>
      </dsp:txBody>
      <dsp:txXfrm>
        <a:off x="4720509" y="3340881"/>
        <a:ext cx="3542922" cy="4232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483AA-0075-4521-9A09-A9E27B214A3E}">
      <dsp:nvSpPr>
        <dsp:cNvPr id="0" name=""/>
        <dsp:cNvSpPr/>
      </dsp:nvSpPr>
      <dsp:spPr>
        <a:xfrm rot="5400000">
          <a:off x="-149" y="25408"/>
          <a:ext cx="4010165" cy="4009866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D9A2B-4BDD-4DC8-B1BA-CAF87DBF4EE6}">
      <dsp:nvSpPr>
        <dsp:cNvPr id="0" name=""/>
        <dsp:cNvSpPr/>
      </dsp:nvSpPr>
      <dsp:spPr>
        <a:xfrm rot="16200000">
          <a:off x="4126887" y="25408"/>
          <a:ext cx="4010165" cy="4009866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14F55-D918-4A1C-9C3C-6482260604E3}">
      <dsp:nvSpPr>
        <dsp:cNvPr id="0" name=""/>
        <dsp:cNvSpPr/>
      </dsp:nvSpPr>
      <dsp:spPr>
        <a:xfrm>
          <a:off x="4601419" y="3508707"/>
          <a:ext cx="3044829" cy="802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1419" y="3508707"/>
        <a:ext cx="3044829" cy="802290"/>
      </dsp:txXfrm>
    </dsp:sp>
    <dsp:sp modelId="{6A3D6710-6BE6-4438-9383-25CFFE307834}">
      <dsp:nvSpPr>
        <dsp:cNvPr id="0" name=""/>
        <dsp:cNvSpPr/>
      </dsp:nvSpPr>
      <dsp:spPr>
        <a:xfrm>
          <a:off x="5282705" y="627815"/>
          <a:ext cx="1601701" cy="160170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(Ng, 2015)</a:t>
          </a:r>
        </a:p>
      </dsp:txBody>
      <dsp:txXfrm>
        <a:off x="5496265" y="908113"/>
        <a:ext cx="1174581" cy="720765"/>
      </dsp:txXfrm>
    </dsp:sp>
    <dsp:sp modelId="{3D1A4E96-73F2-447A-B7AC-A07AD344B4CA}">
      <dsp:nvSpPr>
        <dsp:cNvPr id="0" name=""/>
        <dsp:cNvSpPr/>
      </dsp:nvSpPr>
      <dsp:spPr>
        <a:xfrm>
          <a:off x="5860652" y="1628878"/>
          <a:ext cx="1601701" cy="160170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s-EC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Mohamad</a:t>
          </a: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 Jais, 2016).</a:t>
          </a:r>
        </a:p>
      </dsp:txBody>
      <dsp:txXfrm>
        <a:off x="6350506" y="2042651"/>
        <a:ext cx="961021" cy="880936"/>
      </dsp:txXfrm>
    </dsp:sp>
    <dsp:sp modelId="{C4F386DC-1B58-4D6A-B4AD-DD95B1172A2E}">
      <dsp:nvSpPr>
        <dsp:cNvPr id="0" name=""/>
        <dsp:cNvSpPr/>
      </dsp:nvSpPr>
      <dsp:spPr>
        <a:xfrm>
          <a:off x="4704757" y="1628878"/>
          <a:ext cx="1601701" cy="160170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Wang, </a:t>
          </a:r>
          <a:r>
            <a:rPr lang="es-EC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Keil</a:t>
          </a: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Oh y Shen, 2017).</a:t>
          </a:r>
        </a:p>
      </dsp:txBody>
      <dsp:txXfrm>
        <a:off x="4855584" y="2042651"/>
        <a:ext cx="961021" cy="880936"/>
      </dsp:txXfrm>
    </dsp:sp>
    <dsp:sp modelId="{7A410FA0-F49F-434A-97C8-E399954BB6AC}">
      <dsp:nvSpPr>
        <dsp:cNvPr id="0" name=""/>
        <dsp:cNvSpPr/>
      </dsp:nvSpPr>
      <dsp:spPr>
        <a:xfrm>
          <a:off x="1343745" y="521975"/>
          <a:ext cx="1343191" cy="134302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s-EC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Enache</a:t>
          </a: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s-EC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Sallán</a:t>
          </a: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Pep y Fernández, 2013)</a:t>
          </a:r>
        </a:p>
      </dsp:txBody>
      <dsp:txXfrm>
        <a:off x="1540451" y="718657"/>
        <a:ext cx="949779" cy="949665"/>
      </dsp:txXfrm>
    </dsp:sp>
    <dsp:sp modelId="{F2837290-4AF9-40C3-85DC-8B44A0D50317}">
      <dsp:nvSpPr>
        <dsp:cNvPr id="0" name=""/>
        <dsp:cNvSpPr/>
      </dsp:nvSpPr>
      <dsp:spPr>
        <a:xfrm>
          <a:off x="848451" y="1644792"/>
          <a:ext cx="659505" cy="65944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CC01A12-45A2-4F36-AE69-11F94CC77BA5}">
      <dsp:nvSpPr>
        <dsp:cNvPr id="0" name=""/>
        <dsp:cNvSpPr/>
      </dsp:nvSpPr>
      <dsp:spPr>
        <a:xfrm>
          <a:off x="2796942" y="786290"/>
          <a:ext cx="383693" cy="38380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F86D1CB-9D6F-4E22-BE4B-1F59BE48F3ED}">
      <dsp:nvSpPr>
        <dsp:cNvPr id="0" name=""/>
        <dsp:cNvSpPr/>
      </dsp:nvSpPr>
      <dsp:spPr>
        <a:xfrm>
          <a:off x="2162414" y="1692768"/>
          <a:ext cx="1343191" cy="134302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s-EC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Utami</a:t>
          </a: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s-EC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Bangun</a:t>
          </a: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 </a:t>
          </a:r>
          <a:r>
            <a:rPr lang="es-EC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Lantu</a:t>
          </a: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2014).</a:t>
          </a:r>
        </a:p>
      </dsp:txBody>
      <dsp:txXfrm>
        <a:off x="2359120" y="1889450"/>
        <a:ext cx="949779" cy="949665"/>
      </dsp:txXfrm>
    </dsp:sp>
    <dsp:sp modelId="{7B1C09C8-CE10-411A-A005-1C5717E967C4}">
      <dsp:nvSpPr>
        <dsp:cNvPr id="0" name=""/>
        <dsp:cNvSpPr/>
      </dsp:nvSpPr>
      <dsp:spPr>
        <a:xfrm>
          <a:off x="2302977" y="3118042"/>
          <a:ext cx="383693" cy="38380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9595718-9997-481B-9569-5FE49DB17925}">
      <dsp:nvSpPr>
        <dsp:cNvPr id="0" name=""/>
        <dsp:cNvSpPr/>
      </dsp:nvSpPr>
      <dsp:spPr>
        <a:xfrm>
          <a:off x="753477" y="3508707"/>
          <a:ext cx="3044829" cy="802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477" y="3508707"/>
        <a:ext cx="3044829" cy="8022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403EF-58B5-4658-AC36-11F67AE8A7F1}">
      <dsp:nvSpPr>
        <dsp:cNvPr id="0" name=""/>
        <dsp:cNvSpPr/>
      </dsp:nvSpPr>
      <dsp:spPr>
        <a:xfrm>
          <a:off x="2552" y="315175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H1a. La evaluación de las emociones personales (IEEEP) tiene relación positiva con el compromiso afectivo (COCA).</a:t>
          </a:r>
        </a:p>
      </dsp:txBody>
      <dsp:txXfrm>
        <a:off x="2552" y="315175"/>
        <a:ext cx="2025084" cy="1215050"/>
      </dsp:txXfrm>
    </dsp:sp>
    <dsp:sp modelId="{00E49B73-EEFB-4AD3-8F1A-11D49C24E1CF}">
      <dsp:nvSpPr>
        <dsp:cNvPr id="0" name=""/>
        <dsp:cNvSpPr/>
      </dsp:nvSpPr>
      <dsp:spPr>
        <a:xfrm>
          <a:off x="2230145" y="315175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H1b. La evaluación de las emociones personales (IEEEP) tiene relación positiva con el compromiso de continuidad (COCC).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0145" y="315175"/>
        <a:ext cx="2025084" cy="1215050"/>
      </dsp:txXfrm>
    </dsp:sp>
    <dsp:sp modelId="{7F47C803-F0AB-4542-8C36-BAD780FEC530}">
      <dsp:nvSpPr>
        <dsp:cNvPr id="0" name=""/>
        <dsp:cNvSpPr/>
      </dsp:nvSpPr>
      <dsp:spPr>
        <a:xfrm>
          <a:off x="4457738" y="315175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H1c. La evaluación de las emociones personales (IEEEP) tiene relación positiva con el compromiso normativo (COCN).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7738" y="315175"/>
        <a:ext cx="2025084" cy="1215050"/>
      </dsp:txXfrm>
    </dsp:sp>
    <dsp:sp modelId="{CF5576ED-4ED9-445F-A55A-88C04C5C3191}">
      <dsp:nvSpPr>
        <dsp:cNvPr id="0" name=""/>
        <dsp:cNvSpPr/>
      </dsp:nvSpPr>
      <dsp:spPr>
        <a:xfrm>
          <a:off x="6685331" y="315175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H2a. La evaluación de emociones en otros (IEEEO) tiene relación positiva con el compromiso afectivo (COCA)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5331" y="315175"/>
        <a:ext cx="2025084" cy="1215050"/>
      </dsp:txXfrm>
    </dsp:sp>
    <dsp:sp modelId="{3425FF91-970D-41B2-9DCE-C4802605445E}">
      <dsp:nvSpPr>
        <dsp:cNvPr id="0" name=""/>
        <dsp:cNvSpPr/>
      </dsp:nvSpPr>
      <dsp:spPr>
        <a:xfrm>
          <a:off x="2552" y="1732734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H2b. La evaluación de emociones en otros (IEEEO) tiene relación positiva con el compromiso de continuidad (COCC).</a:t>
          </a:r>
        </a:p>
      </dsp:txBody>
      <dsp:txXfrm>
        <a:off x="2552" y="1732734"/>
        <a:ext cx="2025084" cy="1215050"/>
      </dsp:txXfrm>
    </dsp:sp>
    <dsp:sp modelId="{4BB5191C-8B74-47AC-8E4A-238CF9C77F1A}">
      <dsp:nvSpPr>
        <dsp:cNvPr id="0" name=""/>
        <dsp:cNvSpPr/>
      </dsp:nvSpPr>
      <dsp:spPr>
        <a:xfrm>
          <a:off x="2230145" y="1732734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H2c. La evaluación de emociones en otros (IEEEO) tiene relación positiva con el compromiso normativo (COCN).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0145" y="1732734"/>
        <a:ext cx="2025084" cy="1215050"/>
      </dsp:txXfrm>
    </dsp:sp>
    <dsp:sp modelId="{25D0F347-4A2E-46FC-8CB5-4167BDC5130E}">
      <dsp:nvSpPr>
        <dsp:cNvPr id="0" name=""/>
        <dsp:cNvSpPr/>
      </dsp:nvSpPr>
      <dsp:spPr>
        <a:xfrm>
          <a:off x="4457738" y="1732734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H3a. El uso de la emoción (IEUE) tiene relación positiva con el compromiso afectivo (COCA).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7738" y="1732734"/>
        <a:ext cx="2025084" cy="1215050"/>
      </dsp:txXfrm>
    </dsp:sp>
    <dsp:sp modelId="{D69F8CFF-8E3F-4007-BEC2-3F905C11FC22}">
      <dsp:nvSpPr>
        <dsp:cNvPr id="0" name=""/>
        <dsp:cNvSpPr/>
      </dsp:nvSpPr>
      <dsp:spPr>
        <a:xfrm>
          <a:off x="6685331" y="1732734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H3b. El uso de la emoción (IEUE) tiene relación positiva con el compromiso de continuidad (COCC).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5331" y="1732734"/>
        <a:ext cx="2025084" cy="1215050"/>
      </dsp:txXfrm>
    </dsp:sp>
    <dsp:sp modelId="{E9DD3BDC-4075-4D88-BF90-FD2C13AEB282}">
      <dsp:nvSpPr>
        <dsp:cNvPr id="0" name=""/>
        <dsp:cNvSpPr/>
      </dsp:nvSpPr>
      <dsp:spPr>
        <a:xfrm>
          <a:off x="2552" y="3150293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H3c. El uso de la emoción (IEUE) tiene relación positiva con el compromiso normativo (COCN).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2" y="3150293"/>
        <a:ext cx="2025084" cy="1215050"/>
      </dsp:txXfrm>
    </dsp:sp>
    <dsp:sp modelId="{E18B0B19-FFDF-4A6A-846E-2F62CD046EF3}">
      <dsp:nvSpPr>
        <dsp:cNvPr id="0" name=""/>
        <dsp:cNvSpPr/>
      </dsp:nvSpPr>
      <dsp:spPr>
        <a:xfrm>
          <a:off x="2230145" y="3150293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H4a. La regulación de la emoción (IERE) tiene relación positiva con el compromiso afectivo (COCA). 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0145" y="3150293"/>
        <a:ext cx="2025084" cy="1215050"/>
      </dsp:txXfrm>
    </dsp:sp>
    <dsp:sp modelId="{D58A8B0F-04C4-4547-B0DF-5F78C304E43E}">
      <dsp:nvSpPr>
        <dsp:cNvPr id="0" name=""/>
        <dsp:cNvSpPr/>
      </dsp:nvSpPr>
      <dsp:spPr>
        <a:xfrm>
          <a:off x="4457738" y="3150293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H4b. La regulación de la emoción (IERE) tiene relación positiva con el compromiso de continuidad (COCC).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7738" y="3150293"/>
        <a:ext cx="2025084" cy="1215050"/>
      </dsp:txXfrm>
    </dsp:sp>
    <dsp:sp modelId="{866B4DA5-64A0-4D99-A510-39BB1E35A83D}">
      <dsp:nvSpPr>
        <dsp:cNvPr id="0" name=""/>
        <dsp:cNvSpPr/>
      </dsp:nvSpPr>
      <dsp:spPr>
        <a:xfrm>
          <a:off x="6685331" y="3150293"/>
          <a:ext cx="2025084" cy="1215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H4d. La regulación de la emoción (IERE) tiene relación positiva con el compromiso normativo (COCN).</a:t>
          </a:r>
          <a:endParaRPr lang="es-EC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5331" y="3150293"/>
        <a:ext cx="2025084" cy="1215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6B358-9A39-4ACC-975D-D8EC99B6D870}">
      <dsp:nvSpPr>
        <dsp:cNvPr id="0" name=""/>
        <dsp:cNvSpPr/>
      </dsp:nvSpPr>
      <dsp:spPr>
        <a:xfrm>
          <a:off x="1120295" y="4"/>
          <a:ext cx="2193232" cy="9865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Enfoque de la investigación</a:t>
          </a:r>
          <a:endParaRPr lang="es-EC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9190" y="28899"/>
        <a:ext cx="2135442" cy="928774"/>
      </dsp:txXfrm>
    </dsp:sp>
    <dsp:sp modelId="{9D25460D-D578-494E-BB92-417C6FB1BBB2}">
      <dsp:nvSpPr>
        <dsp:cNvPr id="0" name=""/>
        <dsp:cNvSpPr/>
      </dsp:nvSpPr>
      <dsp:spPr>
        <a:xfrm rot="24586">
          <a:off x="3313522" y="473603"/>
          <a:ext cx="400790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400790" y="211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3898" y="484700"/>
        <a:ext cx="20039" cy="20039"/>
      </dsp:txXfrm>
    </dsp:sp>
    <dsp:sp modelId="{3A69F732-69DC-4DCA-8813-16FCE070B337}">
      <dsp:nvSpPr>
        <dsp:cNvPr id="0" name=""/>
        <dsp:cNvSpPr/>
      </dsp:nvSpPr>
      <dsp:spPr>
        <a:xfrm>
          <a:off x="3714308" y="190895"/>
          <a:ext cx="6228359" cy="6105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Cualitativo</a:t>
          </a:r>
          <a:endParaRPr lang="es-EC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2189" y="208776"/>
        <a:ext cx="6192597" cy="574754"/>
      </dsp:txXfrm>
    </dsp:sp>
    <dsp:sp modelId="{58944410-756A-4728-8BB9-017D4F16D1B4}">
      <dsp:nvSpPr>
        <dsp:cNvPr id="0" name=""/>
        <dsp:cNvSpPr/>
      </dsp:nvSpPr>
      <dsp:spPr>
        <a:xfrm>
          <a:off x="1120295" y="2253737"/>
          <a:ext cx="2193232" cy="9865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Tipología de la investigación</a:t>
          </a:r>
          <a:endParaRPr lang="es-EC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9190" y="2282632"/>
        <a:ext cx="2135442" cy="928774"/>
      </dsp:txXfrm>
    </dsp:sp>
    <dsp:sp modelId="{27138A1E-7327-4C5C-812D-0643DE93FE47}">
      <dsp:nvSpPr>
        <dsp:cNvPr id="0" name=""/>
        <dsp:cNvSpPr/>
      </dsp:nvSpPr>
      <dsp:spPr>
        <a:xfrm rot="17111704">
          <a:off x="2749379" y="1988093"/>
          <a:ext cx="1529077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1529077" y="211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5691" y="1970983"/>
        <a:ext cx="76453" cy="76453"/>
      </dsp:txXfrm>
    </dsp:sp>
    <dsp:sp modelId="{3D00A5AE-17A3-408A-AA5F-660524F34333}">
      <dsp:nvSpPr>
        <dsp:cNvPr id="0" name=""/>
        <dsp:cNvSpPr/>
      </dsp:nvSpPr>
      <dsp:spPr>
        <a:xfrm>
          <a:off x="3714308" y="966142"/>
          <a:ext cx="6228359" cy="6105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Por su finalidad: Aplicada</a:t>
          </a:r>
          <a:endParaRPr lang="es-EC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2189" y="984023"/>
        <a:ext cx="6192597" cy="574754"/>
      </dsp:txXfrm>
    </dsp:sp>
    <dsp:sp modelId="{D0697499-715B-49B5-8D07-EBC6C9261A8E}">
      <dsp:nvSpPr>
        <dsp:cNvPr id="0" name=""/>
        <dsp:cNvSpPr/>
      </dsp:nvSpPr>
      <dsp:spPr>
        <a:xfrm rot="17986794">
          <a:off x="3110450" y="2375717"/>
          <a:ext cx="806935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806935" y="211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3744" y="2376660"/>
        <a:ext cx="40346" cy="40346"/>
      </dsp:txXfrm>
    </dsp:sp>
    <dsp:sp modelId="{9011D211-9000-4BAE-90E5-B73BC081F46A}">
      <dsp:nvSpPr>
        <dsp:cNvPr id="0" name=""/>
        <dsp:cNvSpPr/>
      </dsp:nvSpPr>
      <dsp:spPr>
        <a:xfrm>
          <a:off x="3714308" y="1741390"/>
          <a:ext cx="6228359" cy="6105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Por las fuentes de información: Documental y de campo</a:t>
          </a:r>
          <a:endParaRPr lang="es-EC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2189" y="1759271"/>
        <a:ext cx="6192597" cy="574754"/>
      </dsp:txXfrm>
    </dsp:sp>
    <dsp:sp modelId="{43C81110-5B9F-4BF6-99D8-4237DD20130B}">
      <dsp:nvSpPr>
        <dsp:cNvPr id="0" name=""/>
        <dsp:cNvSpPr/>
      </dsp:nvSpPr>
      <dsp:spPr>
        <a:xfrm rot="634938">
          <a:off x="3310060" y="2763340"/>
          <a:ext cx="407714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407714" y="211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3725" y="2774265"/>
        <a:ext cx="20385" cy="20385"/>
      </dsp:txXfrm>
    </dsp:sp>
    <dsp:sp modelId="{CE89C1F2-AA36-4B45-841B-18B0CB58D33A}">
      <dsp:nvSpPr>
        <dsp:cNvPr id="0" name=""/>
        <dsp:cNvSpPr/>
      </dsp:nvSpPr>
      <dsp:spPr>
        <a:xfrm>
          <a:off x="3714308" y="2516637"/>
          <a:ext cx="6228359" cy="6105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Por las unidades de análisis: In situ</a:t>
          </a:r>
          <a:endParaRPr lang="es-EC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2189" y="2534518"/>
        <a:ext cx="6192597" cy="574754"/>
      </dsp:txXfrm>
    </dsp:sp>
    <dsp:sp modelId="{41D854D3-151B-4DCF-B78E-7058A5A24E2E}">
      <dsp:nvSpPr>
        <dsp:cNvPr id="0" name=""/>
        <dsp:cNvSpPr/>
      </dsp:nvSpPr>
      <dsp:spPr>
        <a:xfrm rot="3885542">
          <a:off x="3043988" y="3150964"/>
          <a:ext cx="939858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939858" y="211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421" y="3148585"/>
        <a:ext cx="46992" cy="46992"/>
      </dsp:txXfrm>
    </dsp:sp>
    <dsp:sp modelId="{258DFBA7-FADE-4DFC-881E-85E80876DA0D}">
      <dsp:nvSpPr>
        <dsp:cNvPr id="0" name=""/>
        <dsp:cNvSpPr/>
      </dsp:nvSpPr>
      <dsp:spPr>
        <a:xfrm>
          <a:off x="3714308" y="3291885"/>
          <a:ext cx="6228359" cy="6105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Por el control de las variables: No experimental transversal</a:t>
          </a:r>
          <a:endParaRPr lang="es-EC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2189" y="3309766"/>
        <a:ext cx="6192597" cy="574754"/>
      </dsp:txXfrm>
    </dsp:sp>
    <dsp:sp modelId="{F05C34F1-1390-46AB-881A-17449E32DBF5}">
      <dsp:nvSpPr>
        <dsp:cNvPr id="0" name=""/>
        <dsp:cNvSpPr/>
      </dsp:nvSpPr>
      <dsp:spPr>
        <a:xfrm rot="4568907">
          <a:off x="2676891" y="3538588"/>
          <a:ext cx="1674053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1674053" y="211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2066" y="3517854"/>
        <a:ext cx="83702" cy="83702"/>
      </dsp:txXfrm>
    </dsp:sp>
    <dsp:sp modelId="{063E01B3-B277-4536-A5C3-A0E1550F0870}">
      <dsp:nvSpPr>
        <dsp:cNvPr id="0" name=""/>
        <dsp:cNvSpPr/>
      </dsp:nvSpPr>
      <dsp:spPr>
        <a:xfrm>
          <a:off x="3714308" y="4067132"/>
          <a:ext cx="6228359" cy="6105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Por el alcance: Correlacional</a:t>
          </a:r>
          <a:endParaRPr lang="es-EC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2189" y="4085013"/>
        <a:ext cx="6192597" cy="5747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8918B-B76F-48AD-9554-D2EA849D8B53}">
      <dsp:nvSpPr>
        <dsp:cNvPr id="0" name=""/>
        <dsp:cNvSpPr/>
      </dsp:nvSpPr>
      <dsp:spPr>
        <a:xfrm>
          <a:off x="2571" y="21799"/>
          <a:ext cx="2507456" cy="921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Procedimiento</a:t>
          </a:r>
        </a:p>
      </dsp:txBody>
      <dsp:txXfrm>
        <a:off x="2571" y="21799"/>
        <a:ext cx="2507456" cy="921600"/>
      </dsp:txXfrm>
    </dsp:sp>
    <dsp:sp modelId="{7F40EE7C-D762-4A36-808D-B1595DB1840B}">
      <dsp:nvSpPr>
        <dsp:cNvPr id="0" name=""/>
        <dsp:cNvSpPr/>
      </dsp:nvSpPr>
      <dsp:spPr>
        <a:xfrm>
          <a:off x="2571" y="943399"/>
          <a:ext cx="2507456" cy="26352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Técnica de campo. Recolección de datos en las </a:t>
          </a:r>
          <a:r>
            <a:rPr lang="es-EC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PyMEs</a:t>
          </a:r>
          <a:r>
            <a:rPr lang="es-EC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la industria manufacturera del CIIU “1410” del DMQ</a:t>
          </a:r>
        </a:p>
      </dsp:txBody>
      <dsp:txXfrm>
        <a:off x="2571" y="943399"/>
        <a:ext cx="2507456" cy="2635200"/>
      </dsp:txXfrm>
    </dsp:sp>
    <dsp:sp modelId="{E28D81C7-2047-4387-B5A7-DC0465BCBA93}">
      <dsp:nvSpPr>
        <dsp:cNvPr id="0" name=""/>
        <dsp:cNvSpPr/>
      </dsp:nvSpPr>
      <dsp:spPr>
        <a:xfrm>
          <a:off x="2861071" y="21799"/>
          <a:ext cx="2507456" cy="921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Instrumento</a:t>
          </a:r>
        </a:p>
      </dsp:txBody>
      <dsp:txXfrm>
        <a:off x="2861071" y="21799"/>
        <a:ext cx="2507456" cy="921600"/>
      </dsp:txXfrm>
    </dsp:sp>
    <dsp:sp modelId="{74143191-7BD6-4452-B558-F98EA4F65EB1}">
      <dsp:nvSpPr>
        <dsp:cNvPr id="0" name=""/>
        <dsp:cNvSpPr/>
      </dsp:nvSpPr>
      <dsp:spPr>
        <a:xfrm>
          <a:off x="2861071" y="943399"/>
          <a:ext cx="2507456" cy="26352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Cuestionarios de inteligencia emocional de </a:t>
          </a:r>
          <a:r>
            <a:rPr lang="es-EC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Law</a:t>
          </a:r>
          <a:r>
            <a:rPr lang="es-EC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Wong y </a:t>
          </a:r>
          <a:r>
            <a:rPr lang="es-EC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Song</a:t>
          </a:r>
          <a:r>
            <a:rPr lang="es-EC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(2002) y de compromiso organizacional de Meyer y Allen (1997).</a:t>
          </a:r>
        </a:p>
      </dsp:txBody>
      <dsp:txXfrm>
        <a:off x="2861071" y="943399"/>
        <a:ext cx="2507456" cy="2635200"/>
      </dsp:txXfrm>
    </dsp:sp>
    <dsp:sp modelId="{2FDE9515-6529-4A3A-A08B-08E5CF3DA68B}">
      <dsp:nvSpPr>
        <dsp:cNvPr id="0" name=""/>
        <dsp:cNvSpPr/>
      </dsp:nvSpPr>
      <dsp:spPr>
        <a:xfrm>
          <a:off x="5719571" y="21799"/>
          <a:ext cx="2507456" cy="921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Análisis de datos</a:t>
          </a:r>
          <a:endParaRPr lang="es-EC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9571" y="21799"/>
        <a:ext cx="2507456" cy="921600"/>
      </dsp:txXfrm>
    </dsp:sp>
    <dsp:sp modelId="{A658546E-D754-4DBE-B238-B32C6214D906}">
      <dsp:nvSpPr>
        <dsp:cNvPr id="0" name=""/>
        <dsp:cNvSpPr/>
      </dsp:nvSpPr>
      <dsp:spPr>
        <a:xfrm>
          <a:off x="5719571" y="943399"/>
          <a:ext cx="2507456" cy="26352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SPSS versión 22</a:t>
          </a:r>
        </a:p>
      </dsp:txBody>
      <dsp:txXfrm>
        <a:off x="5719571" y="943399"/>
        <a:ext cx="2507456" cy="26352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E24C1-F66A-4F00-BB67-35C7736BAF73}">
      <dsp:nvSpPr>
        <dsp:cNvPr id="0" name=""/>
        <dsp:cNvSpPr/>
      </dsp:nvSpPr>
      <dsp:spPr>
        <a:xfrm>
          <a:off x="0" y="548531"/>
          <a:ext cx="8064896" cy="856800"/>
        </a:xfrm>
        <a:prstGeom prst="rect">
          <a:avLst/>
        </a:prstGeom>
        <a:solidFill>
          <a:srgbClr val="FFFFCC">
            <a:alpha val="90000"/>
          </a:srgb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F7DFA9-F1BF-40F1-BB5C-1ACFF3F537A5}">
      <dsp:nvSpPr>
        <dsp:cNvPr id="0" name=""/>
        <dsp:cNvSpPr/>
      </dsp:nvSpPr>
      <dsp:spPr>
        <a:xfrm>
          <a:off x="403244" y="46691"/>
          <a:ext cx="5645427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las organizaciones la contribución de la inteligencia emocional es importante porque beneficia el desarrollo del talento humano (</a:t>
          </a:r>
          <a:r>
            <a:rPr lang="es-EC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Kunnanatt</a:t>
          </a:r>
          <a:r>
            <a:rPr lang="es-EC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2004).</a:t>
          </a:r>
        </a:p>
      </dsp:txBody>
      <dsp:txXfrm>
        <a:off x="452240" y="95687"/>
        <a:ext cx="5547435" cy="905688"/>
      </dsp:txXfrm>
    </dsp:sp>
    <dsp:sp modelId="{A7A00D0C-773E-4C3A-8C68-9536F98BEB89}">
      <dsp:nvSpPr>
        <dsp:cNvPr id="0" name=""/>
        <dsp:cNvSpPr/>
      </dsp:nvSpPr>
      <dsp:spPr>
        <a:xfrm>
          <a:off x="0" y="2090772"/>
          <a:ext cx="8064896" cy="856800"/>
        </a:xfrm>
        <a:prstGeom prst="rect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D725F-7C04-4026-92D0-761DB2D23C8E}">
      <dsp:nvSpPr>
        <dsp:cNvPr id="0" name=""/>
        <dsp:cNvSpPr/>
      </dsp:nvSpPr>
      <dsp:spPr>
        <a:xfrm>
          <a:off x="403244" y="1588932"/>
          <a:ext cx="5645427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Correlaciones bajas entre las dimensiones surgen debido a que mientras los compromisos (A, N) sean mayores, el control sobre las emociones será menor, con lo cual se confirma el estudio realizado por Salvador (2012). </a:t>
          </a:r>
        </a:p>
      </dsp:txBody>
      <dsp:txXfrm>
        <a:off x="452240" y="1637928"/>
        <a:ext cx="5547435" cy="905688"/>
      </dsp:txXfrm>
    </dsp:sp>
    <dsp:sp modelId="{FB38EAF6-646B-4D47-97A8-C07E7BB71962}">
      <dsp:nvSpPr>
        <dsp:cNvPr id="0" name=""/>
        <dsp:cNvSpPr/>
      </dsp:nvSpPr>
      <dsp:spPr>
        <a:xfrm>
          <a:off x="0" y="3633012"/>
          <a:ext cx="8064896" cy="856800"/>
        </a:xfrm>
        <a:prstGeom prst="rect">
          <a:avLst/>
        </a:prstGeom>
        <a:solidFill>
          <a:srgbClr val="CCFFCC">
            <a:alpha val="89804"/>
          </a:srgb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B1DA4-116B-4E58-BC6D-440860CB9F2D}">
      <dsp:nvSpPr>
        <dsp:cNvPr id="0" name=""/>
        <dsp:cNvSpPr/>
      </dsp:nvSpPr>
      <dsp:spPr>
        <a:xfrm>
          <a:off x="403244" y="3131171"/>
          <a:ext cx="5645427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Darvishmotevali</a:t>
          </a:r>
          <a:r>
            <a:rPr lang="es-EC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s-EC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Altinay</a:t>
          </a:r>
          <a:r>
            <a:rPr lang="es-EC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 De Vita (2018)  coinciden en que inteligencia emocional permite enfocarse tanto en las emociones de uno mismo como en la detección y regulación de las emociones de los demás.</a:t>
          </a:r>
        </a:p>
      </dsp:txBody>
      <dsp:txXfrm>
        <a:off x="452240" y="3180167"/>
        <a:ext cx="5547435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F513-517E-4CF4-875C-566F382BDF2E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5A72-D475-4644-863B-4274F2D12A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8841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r">
              <a:defRPr sz="1400"/>
            </a:lvl1pPr>
          </a:lstStyle>
          <a:p>
            <a:fld id="{467A6AF2-C3A6-4EA1-BB42-D573A88196E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75" tIns="49937" rIns="99875" bIns="4993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9875" tIns="49937" rIns="99875" bIns="4993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l">
              <a:defRPr sz="14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r">
              <a:defRPr sz="1400"/>
            </a:lvl1pPr>
          </a:lstStyle>
          <a:p>
            <a:fld id="{6A7441D7-C633-4324-86FF-E00342CAD5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240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CÓDIGO: SGC.DI.269       VERSIÓN: 1.0        DICIEMBRE 13 2011</a:t>
            </a:r>
          </a:p>
        </p:txBody>
      </p:sp>
    </p:spTree>
    <p:extLst>
      <p:ext uri="{BB962C8B-B14F-4D97-AF65-F5344CB8AC3E}">
        <p14:creationId xmlns:p14="http://schemas.microsoft.com/office/powerpoint/2010/main" val="2775109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530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76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31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227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nota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C" sz="1200" i="1" kern="120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es-EC" sz="1200" i="1" kern="12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(2878)(0,5)(1−0,5)+(1565)(0,5)(1−0,5)+(1397)(0,5)(1−0,5)</m:t>
                          </m:r>
                        </m:num>
                        <m:den>
                          <m:r>
                            <a:rPr lang="es-EC" sz="1200" i="1" kern="12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5840(</m:t>
                          </m:r>
                          <m:f>
                            <m:fPr>
                              <m:ctrlPr>
                                <a:rPr lang="es-EC" sz="12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EC" sz="12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s-EC" sz="12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0,05</m:t>
                                  </m:r>
                                </m:e>
                                <m:sup>
                                  <m:r>
                                    <a:rPr lang="es-EC" sz="12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C" sz="12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lang="es-EC" sz="12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𝑒𝑟𝑟𝑜𝑟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EC" sz="12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s-EC" sz="12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1,96</m:t>
                                  </m:r>
                                </m:e>
                                <m:sup>
                                  <m:r>
                                    <a:rPr lang="es-EC" sz="12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EC" sz="1200" i="1" kern="12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)+</m:t>
                          </m:r>
                          <m:f>
                            <m:fPr>
                              <m:ctrlPr>
                                <a:rPr lang="es-EC" sz="12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lang="es-EC" sz="12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EC" sz="12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5840</m:t>
                              </m:r>
                            </m:den>
                          </m:f>
                          <m:r>
                            <a:rPr lang="es-EC" sz="1200" i="1" kern="12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((2878)(0,5)(1−0,5)+(1565)(0,5)(1−0,5)+(1397)(0,5)(1−0,5))</m:t>
                          </m:r>
                        </m:den>
                      </m:f>
                    </m:oMath>
                  </m:oMathPara>
                </a14:m>
                <a:endParaRPr lang="es-EC" dirty="0"/>
              </a:p>
              <a:p>
                <a:endParaRPr lang="es-EC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C" sz="1200" i="1" kern="120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es-EC" sz="1200" i="1" kern="12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1460</m:t>
                          </m:r>
                        </m:num>
                        <m:den>
                          <m:r>
                            <a:rPr lang="es-EC" sz="1200" i="1" kern="12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4,050499792</m:t>
                          </m:r>
                        </m:den>
                      </m:f>
                      <m:r>
                        <a:rPr lang="es-EC" sz="1200" i="1" kern="12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=360,44</m:t>
                      </m:r>
                    </m:oMath>
                  </m:oMathPara>
                </a14:m>
                <a:endParaRPr lang="es-EC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3" name="Marcador de nota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s-EC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((2878)(0,5)(1−0,5)+(1565)(0,5)(1−0,5)+(1397)(0,5)(1−0,5))/(5840((〖0,05〗^2</a:t>
                </a:r>
                <a:r>
                  <a:rPr lang="es-EC" sz="1200" b="0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  𝑒𝑟𝑟𝑜𝑟</a:t>
                </a:r>
                <a:r>
                  <a:rPr lang="es-EC" sz="1200" b="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)/〖</a:t>
                </a:r>
                <a:r>
                  <a:rPr lang="es-EC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1,96〗^2 )+1/5840((2878)(0,5)(1−0,5)+(1565)(0,5)(1−0,5)+(1397)(0,5)(1−0,5)))</a:t>
                </a:r>
                <a:endParaRPr lang="es-EC" dirty="0"/>
              </a:p>
              <a:p>
                <a:endParaRPr lang="es-EC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EC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1460/4,050499792=360,44</a:t>
                </a:r>
                <a:endParaRPr lang="es-EC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endParaRPr lang="es-EC" dirty="0"/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380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89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36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457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295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64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5661248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5662451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5662451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2" y="222164"/>
            <a:ext cx="2232000" cy="576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6656871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6658074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6658074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214" y="5981170"/>
            <a:ext cx="2232000" cy="576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PPT/Ap&#233;ndice%20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B611D09-07E3-4000-89B3-E06D0D993779}"/>
              </a:ext>
            </a:extLst>
          </p:cNvPr>
          <p:cNvSpPr/>
          <p:nvPr/>
        </p:nvSpPr>
        <p:spPr>
          <a:xfrm>
            <a:off x="683568" y="332656"/>
            <a:ext cx="8460432" cy="53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s-EC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PROYECTO DE TITULACIÓN PREVIO A LA OBTENCIÓN DEL TÍTULO DE INGENIERA COMERCIAL </a:t>
            </a:r>
            <a:endParaRPr lang="es-EC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TEMA: LA INTELIGENCIA EMOCIONAL Y SU RELACIÓN CON LA DISMINUCIÓN DEL COMPROMISO ORGANIZACIONAL DE LAS PYMES DEL SECTOR MANUFACTURERO CIIU "C1410" DEL DISTRITO METROPOLITANO DE QUITO (DMQ)</a:t>
            </a:r>
            <a:endParaRPr lang="es-EC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AUTOR: EVELIN LISBETH VEGA GARÓFALO</a:t>
            </a:r>
            <a:endParaRPr lang="es-EC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DIRECTOR: ECON. LENIN BALLESTEROS</a:t>
            </a:r>
            <a:endParaRPr lang="es-EC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CODIRECTOR: ING. MARCELO OBANDO</a:t>
            </a:r>
            <a:endParaRPr lang="es-EC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Sangolquí, 06 de agosto del 2018</a:t>
            </a:r>
            <a:endParaRPr lang="es-EC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A9E17B4-91E6-4124-B819-12B1086B1523}"/>
              </a:ext>
            </a:extLst>
          </p:cNvPr>
          <p:cNvSpPr/>
          <p:nvPr/>
        </p:nvSpPr>
        <p:spPr>
          <a:xfrm>
            <a:off x="251520" y="692696"/>
            <a:ext cx="8568952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tamaño de la muestra calculada por medio de la formula mencionada es de 360 encuestas, las cuales han sido clasificadas de la siguiente forma:</a:t>
            </a:r>
            <a:endParaRPr lang="es-EC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56BD979-97BF-4CE2-BB5E-037CD66DF36C}"/>
              </a:ext>
            </a:extLst>
          </p:cNvPr>
          <p:cNvSpPr/>
          <p:nvPr/>
        </p:nvSpPr>
        <p:spPr>
          <a:xfrm>
            <a:off x="539552" y="1916832"/>
            <a:ext cx="63184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1  </a:t>
            </a:r>
            <a:endParaRPr lang="es-EC" sz="11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C" i="1" dirty="0">
                <a:latin typeface="Times New Roman" panose="02020603050405020304" pitchFamily="18" charset="0"/>
                <a:ea typeface="Calibri" panose="020F0502020204030204" pitchFamily="34" charset="0"/>
              </a:rPr>
              <a:t>Muestra por tamaño de empresa </a:t>
            </a:r>
            <a:endParaRPr lang="es-EC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BBECC7D-984E-4690-9D91-0CEE70456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108905"/>
              </p:ext>
            </p:extLst>
          </p:nvPr>
        </p:nvGraphicFramePr>
        <p:xfrm>
          <a:off x="395536" y="2852937"/>
          <a:ext cx="8280920" cy="14401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84213">
                  <a:extLst>
                    <a:ext uri="{9D8B030D-6E8A-4147-A177-3AD203B41FA5}">
                      <a16:colId xmlns:a16="http://schemas.microsoft.com/office/drawing/2014/main" val="2137170831"/>
                    </a:ext>
                  </a:extLst>
                </a:gridCol>
                <a:gridCol w="2032138">
                  <a:extLst>
                    <a:ext uri="{9D8B030D-6E8A-4147-A177-3AD203B41FA5}">
                      <a16:colId xmlns:a16="http://schemas.microsoft.com/office/drawing/2014/main" val="788732577"/>
                    </a:ext>
                  </a:extLst>
                </a:gridCol>
                <a:gridCol w="1596561">
                  <a:extLst>
                    <a:ext uri="{9D8B030D-6E8A-4147-A177-3AD203B41FA5}">
                      <a16:colId xmlns:a16="http://schemas.microsoft.com/office/drawing/2014/main" val="3447484667"/>
                    </a:ext>
                  </a:extLst>
                </a:gridCol>
                <a:gridCol w="1368008">
                  <a:extLst>
                    <a:ext uri="{9D8B030D-6E8A-4147-A177-3AD203B41FA5}">
                      <a16:colId xmlns:a16="http://schemas.microsoft.com/office/drawing/2014/main" val="256977929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Tamaño de empresa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62547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Pequeña empresa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9139306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Mediana empresa "A"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1.565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2923069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Mediana empresa "B"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1.397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2990648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796709"/>
                  </a:ext>
                </a:extLst>
              </a:tr>
            </a:tbl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9791A7C9-087C-4E21-8DB8-E307CBA74AE9}"/>
              </a:ext>
            </a:extLst>
          </p:cNvPr>
          <p:cNvSpPr/>
          <p:nvPr/>
        </p:nvSpPr>
        <p:spPr>
          <a:xfrm>
            <a:off x="323528" y="4437112"/>
            <a:ext cx="734481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Tomado de INEC-  Laboratorio empresarial (2015).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Elaborado por: Lisbeth Vega G.</a:t>
            </a:r>
            <a:endParaRPr lang="es-EC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57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B011224D-6037-48EC-AB96-4D7A66F6D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19449"/>
              </p:ext>
            </p:extLst>
          </p:nvPr>
        </p:nvGraphicFramePr>
        <p:xfrm>
          <a:off x="539552" y="1988840"/>
          <a:ext cx="82296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2E30DF53-6175-47FE-B22D-A2D509E2F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Procedimiento para la recolección y análisis de información</a:t>
            </a:r>
            <a:b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2800" i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34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EC10594-2917-48CA-9CCA-E7F01161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34082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Técnicas de validación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A92984F-F2AE-4857-B544-AC69245037A0}"/>
              </a:ext>
            </a:extLst>
          </p:cNvPr>
          <p:cNvSpPr/>
          <p:nvPr/>
        </p:nvSpPr>
        <p:spPr>
          <a:xfrm>
            <a:off x="0" y="1340768"/>
            <a:ext cx="73083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3 </a:t>
            </a:r>
          </a:p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es-EC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Criterios para validación de contenido</a:t>
            </a:r>
            <a:endParaRPr lang="es-EC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02315B6-E262-4930-84E4-FF9513C0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98788"/>
              </p:ext>
            </p:extLst>
          </p:nvPr>
        </p:nvGraphicFramePr>
        <p:xfrm>
          <a:off x="539552" y="2492897"/>
          <a:ext cx="7920879" cy="2408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63109">
                  <a:extLst>
                    <a:ext uri="{9D8B030D-6E8A-4147-A177-3AD203B41FA5}">
                      <a16:colId xmlns:a16="http://schemas.microsoft.com/office/drawing/2014/main" val="4044722595"/>
                    </a:ext>
                  </a:extLst>
                </a:gridCol>
                <a:gridCol w="2263108">
                  <a:extLst>
                    <a:ext uri="{9D8B030D-6E8A-4147-A177-3AD203B41FA5}">
                      <a16:colId xmlns:a16="http://schemas.microsoft.com/office/drawing/2014/main" val="298220017"/>
                    </a:ext>
                  </a:extLst>
                </a:gridCol>
                <a:gridCol w="1666471">
                  <a:extLst>
                    <a:ext uri="{9D8B030D-6E8A-4147-A177-3AD203B41FA5}">
                      <a16:colId xmlns:a16="http://schemas.microsoft.com/office/drawing/2014/main" val="1672101537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3724437458"/>
                    </a:ext>
                  </a:extLst>
                </a:gridCol>
              </a:tblGrid>
              <a:tr h="193526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Criterios</a:t>
                      </a:r>
                    </a:p>
                  </a:txBody>
                  <a:tcPr marL="67460" marR="674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Escala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s-EC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s-EC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6620450"/>
                  </a:ext>
                </a:extLst>
              </a:tr>
              <a:tr h="2779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9998206"/>
                  </a:ext>
                </a:extLst>
              </a:tr>
              <a:tr h="476205">
                <a:tc>
                  <a:txBody>
                    <a:bodyPr/>
                    <a:lstStyle/>
                    <a:p>
                      <a:pPr indent="-8572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Representatividad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Nada representativo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Muy representativo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5517279"/>
                  </a:ext>
                </a:extLst>
              </a:tr>
              <a:tr h="476205">
                <a:tc>
                  <a:txBody>
                    <a:bodyPr/>
                    <a:lstStyle/>
                    <a:p>
                      <a:pPr indent="-8572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Comprensión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Incomprensible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254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comprende claramente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817248"/>
                  </a:ext>
                </a:extLst>
              </a:tr>
              <a:tr h="639287">
                <a:tc>
                  <a:txBody>
                    <a:bodyPr/>
                    <a:lstStyle/>
                    <a:p>
                      <a:pPr indent="-8572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Interpretación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puede interpretar de varias formas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Tiene una única interpretación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4386193"/>
                  </a:ext>
                </a:extLst>
              </a:tr>
              <a:tr h="313123">
                <a:tc>
                  <a:txBody>
                    <a:bodyPr/>
                    <a:lstStyle/>
                    <a:p>
                      <a:pPr indent="-8572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Claridad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Nada claro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Conciso/directo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0" marR="674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5321643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A7EEB9BB-E4F8-4785-BED9-A9DBFAD692FA}"/>
              </a:ext>
            </a:extLst>
          </p:cNvPr>
          <p:cNvSpPr/>
          <p:nvPr/>
        </p:nvSpPr>
        <p:spPr>
          <a:xfrm>
            <a:off x="467544" y="4924374"/>
            <a:ext cx="2460225" cy="376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Elaborado por: Lisbeth Vega G.</a:t>
            </a:r>
            <a:endParaRPr lang="es-EC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73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3298C41-51CB-4147-B4F2-7E1B5198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06090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Validez y confiabilidad del constructo</a:t>
            </a:r>
            <a:endParaRPr lang="es-EC" sz="280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9BCBCD1-087B-480C-809C-2DDD5F8C0B14}"/>
              </a:ext>
            </a:extLst>
          </p:cNvPr>
          <p:cNvSpPr/>
          <p:nvPr/>
        </p:nvSpPr>
        <p:spPr>
          <a:xfrm>
            <a:off x="395536" y="141277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5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Alfa de Cronbach del constructo IE y CO</a:t>
            </a:r>
            <a:endParaRPr lang="es-EC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B465C7E-3EA4-4877-A108-441A03B62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87477"/>
              </p:ext>
            </p:extLst>
          </p:nvPr>
        </p:nvGraphicFramePr>
        <p:xfrm>
          <a:off x="467544" y="2420888"/>
          <a:ext cx="7200800" cy="13268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1260724132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968171534"/>
                    </a:ext>
                  </a:extLst>
                </a:gridCol>
              </a:tblGrid>
              <a:tr h="22769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Alfa de Cronbach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7899597"/>
                  </a:ext>
                </a:extLst>
              </a:tr>
              <a:tr h="92442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Inteligencia emocional (IE) y Compromiso organizacional (CO)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0,903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9216707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93ADCDCC-A5F4-42FE-BEEA-A1928E6FA6E0}"/>
              </a:ext>
            </a:extLst>
          </p:cNvPr>
          <p:cNvSpPr/>
          <p:nvPr/>
        </p:nvSpPr>
        <p:spPr>
          <a:xfrm>
            <a:off x="395536" y="3789040"/>
            <a:ext cx="3158237" cy="376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Datos obtenidos en software SPSS.</a:t>
            </a:r>
            <a:endParaRPr lang="es-EC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DFF1FFC-021E-465D-B921-D94710693363}"/>
              </a:ext>
            </a:extLst>
          </p:cNvPr>
          <p:cNvSpPr/>
          <p:nvPr/>
        </p:nvSpPr>
        <p:spPr>
          <a:xfrm>
            <a:off x="395536" y="4581128"/>
            <a:ext cx="8280920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Los resultados muestran que el cuestionario de inteligencia emocional y compromiso organizacional con 29 preguntas tiene un 0,903 de confiabilidad por tanto es aceptable.</a:t>
            </a:r>
          </a:p>
        </p:txBody>
      </p:sp>
    </p:spTree>
    <p:extLst>
      <p:ext uri="{BB962C8B-B14F-4D97-AF65-F5344CB8AC3E}">
        <p14:creationId xmlns:p14="http://schemas.microsoft.com/office/powerpoint/2010/main" val="17722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008734B-1C37-4B06-8BCE-5D5CB7E85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606" y="3140968"/>
            <a:ext cx="8229600" cy="1180728"/>
          </a:xfrm>
        </p:spPr>
        <p:txBody>
          <a:bodyPr/>
          <a:lstStyle/>
          <a:p>
            <a:r>
              <a:rPr lang="es-EC" altLang="es-EC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Estadística descriptiva</a:t>
            </a:r>
          </a:p>
          <a:p>
            <a:r>
              <a:rPr lang="es-EC" altLang="es-EC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Estadística inferencial</a:t>
            </a:r>
            <a:endParaRPr lang="es-EC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84986D4-1AF2-4A33-B35D-EE0F1D7EF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marL="0" lvl="0" algn="ctr"/>
            <a:r>
              <a:rPr lang="es-EC" alt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CAPÍTULO III: ANÁLISIS E INTERPRETACIÓN DE RESULTADOS</a:t>
            </a:r>
            <a:br>
              <a:rPr lang="es-EC" alt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2800" i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6445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9ACADA2-92C0-4CB2-8BBB-4EE12AF0CC2A}"/>
              </a:ext>
            </a:extLst>
          </p:cNvPr>
          <p:cNvSpPr/>
          <p:nvPr/>
        </p:nvSpPr>
        <p:spPr>
          <a:xfrm>
            <a:off x="251520" y="5755903"/>
            <a:ext cx="6336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2.</a:t>
            </a:r>
            <a: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Gráfico de distribución de frecuencias pequeñas empresas.</a:t>
            </a:r>
          </a:p>
          <a:p>
            <a: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Elaborado por: Lisbeth Vega G.</a:t>
            </a:r>
          </a:p>
          <a:p>
            <a:b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s-EC" sz="1100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8AD8862-A389-4896-A65E-E863F3595C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156040"/>
              </p:ext>
            </p:extLst>
          </p:nvPr>
        </p:nvGraphicFramePr>
        <p:xfrm>
          <a:off x="179512" y="692696"/>
          <a:ext cx="87849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457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8AD8862-A389-4896-A65E-E863F3595C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954256"/>
              </p:ext>
            </p:extLst>
          </p:nvPr>
        </p:nvGraphicFramePr>
        <p:xfrm>
          <a:off x="392746" y="908720"/>
          <a:ext cx="875125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2244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26E1BB0-D099-48F7-B221-7581C66A309E}"/>
              </a:ext>
            </a:extLst>
          </p:cNvPr>
          <p:cNvSpPr/>
          <p:nvPr/>
        </p:nvSpPr>
        <p:spPr>
          <a:xfrm>
            <a:off x="251520" y="5755903"/>
            <a:ext cx="6336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3.</a:t>
            </a:r>
            <a: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Gráfico de distribución de frecuencias medianas A empresas.</a:t>
            </a:r>
          </a:p>
          <a:p>
            <a: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Elaborado por: Lisbeth Vega G.</a:t>
            </a:r>
          </a:p>
          <a:p>
            <a:b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s-EC" sz="1100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2EE0D6C-5E6E-4EC9-B649-56F98CE44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406934"/>
              </p:ext>
            </p:extLst>
          </p:nvPr>
        </p:nvGraphicFramePr>
        <p:xfrm>
          <a:off x="251520" y="548680"/>
          <a:ext cx="87011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4501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2EE0D6C-5E6E-4EC9-B649-56F98CE44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950597"/>
              </p:ext>
            </p:extLst>
          </p:nvPr>
        </p:nvGraphicFramePr>
        <p:xfrm>
          <a:off x="395536" y="692696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3376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85B4F28-48B4-410B-96CD-B640B2E802DD}"/>
              </a:ext>
            </a:extLst>
          </p:cNvPr>
          <p:cNvSpPr/>
          <p:nvPr/>
        </p:nvSpPr>
        <p:spPr>
          <a:xfrm>
            <a:off x="251520" y="5755903"/>
            <a:ext cx="6336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4.</a:t>
            </a:r>
            <a: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Gráfico de distribución de frecuencias medianas B empresas.</a:t>
            </a:r>
          </a:p>
          <a:p>
            <a: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Elaborado por: Lisbeth Vega G.</a:t>
            </a:r>
          </a:p>
          <a:p>
            <a:br>
              <a:rPr lang="es-EC" sz="11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s-EC" sz="1100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B66C621-202B-4662-890E-7C194AD23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382413"/>
              </p:ext>
            </p:extLst>
          </p:nvPr>
        </p:nvGraphicFramePr>
        <p:xfrm>
          <a:off x="179512" y="620688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507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6F7A857-0B19-4831-B391-C420F6AA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/>
          <a:lstStyle/>
          <a:p>
            <a:pPr algn="ctr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B4C12C1-91F0-46B7-8DB9-A0860C4D96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6758755"/>
              </p:ext>
            </p:extLst>
          </p:nvPr>
        </p:nvGraphicFramePr>
        <p:xfrm>
          <a:off x="395536" y="1124744"/>
          <a:ext cx="813690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063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B66C621-202B-4662-890E-7C194AD23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497701"/>
              </p:ext>
            </p:extLst>
          </p:nvPr>
        </p:nvGraphicFramePr>
        <p:xfrm>
          <a:off x="395536" y="580837"/>
          <a:ext cx="8352927" cy="5296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047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09BF685-E260-4571-9CC6-52EF1F02D988}"/>
              </a:ext>
            </a:extLst>
          </p:cNvPr>
          <p:cNvSpPr/>
          <p:nvPr/>
        </p:nvSpPr>
        <p:spPr>
          <a:xfrm>
            <a:off x="323528" y="134076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correlación de Pearson. La evaluación de las emociones personales (IEEEP),</a:t>
            </a: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de emociones en otros (IEEEO), el uso de la emoción (IEUE), la regulación de la emoción (IERE) y el compromiso afectivo (COCA), compromiso de continuidad (COCC) y compromiso normativo (COCN) en las pequeñas empresas.</a:t>
            </a:r>
            <a:endParaRPr lang="es-EC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F39176B-6125-46B6-85E3-CB2C98E2A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304770"/>
              </p:ext>
            </p:extLst>
          </p:nvPr>
        </p:nvGraphicFramePr>
        <p:xfrm>
          <a:off x="395536" y="2852936"/>
          <a:ext cx="8352927" cy="3003931"/>
        </p:xfrm>
        <a:graphic>
          <a:graphicData uri="http://schemas.openxmlformats.org/drawingml/2006/table">
            <a:tbl>
              <a:tblPr/>
              <a:tblGrid>
                <a:gridCol w="1918810">
                  <a:extLst>
                    <a:ext uri="{9D8B030D-6E8A-4147-A177-3AD203B41FA5}">
                      <a16:colId xmlns:a16="http://schemas.microsoft.com/office/drawing/2014/main" val="1558478776"/>
                    </a:ext>
                  </a:extLst>
                </a:gridCol>
                <a:gridCol w="2100976">
                  <a:extLst>
                    <a:ext uri="{9D8B030D-6E8A-4147-A177-3AD203B41FA5}">
                      <a16:colId xmlns:a16="http://schemas.microsoft.com/office/drawing/2014/main" val="460893657"/>
                    </a:ext>
                  </a:extLst>
                </a:gridCol>
                <a:gridCol w="1602606">
                  <a:extLst>
                    <a:ext uri="{9D8B030D-6E8A-4147-A177-3AD203B41FA5}">
                      <a16:colId xmlns:a16="http://schemas.microsoft.com/office/drawing/2014/main" val="325946175"/>
                    </a:ext>
                  </a:extLst>
                </a:gridCol>
                <a:gridCol w="1556970">
                  <a:extLst>
                    <a:ext uri="{9D8B030D-6E8A-4147-A177-3AD203B41FA5}">
                      <a16:colId xmlns:a16="http://schemas.microsoft.com/office/drawing/2014/main" val="3677246173"/>
                    </a:ext>
                  </a:extLst>
                </a:gridCol>
                <a:gridCol w="1173565">
                  <a:extLst>
                    <a:ext uri="{9D8B030D-6E8A-4147-A177-3AD203B41FA5}">
                      <a16:colId xmlns:a16="http://schemas.microsoft.com/office/drawing/2014/main" val="280584107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afectivo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(COCA)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5715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</a:t>
                      </a:r>
                    </a:p>
                    <a:p>
                      <a:pPr marL="38100" marR="38100" indent="5715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continuidad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(COCC)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normativo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5715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(COCN)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4033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 de las emociones personales (IEEEP) 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,502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,638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,209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6928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7339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6009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 de emociones en otros (IEEEO)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,649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,038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,850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774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,618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663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17374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 de la emoción (IEUE)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,408</a:t>
                      </a:r>
                      <a:r>
                        <a:rPr lang="es-EC" sz="12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072</a:t>
                      </a:r>
                      <a:endParaRPr lang="es-EC" sz="1200" dirty="0">
                        <a:effectLst/>
                        <a:highlight>
                          <a:srgbClr val="FFFFCC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0878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,336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7780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43687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Regulación de la emoción (IERE)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,625</a:t>
                      </a:r>
                      <a:r>
                        <a:rPr lang="es-EC" sz="12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es-EC" sz="1200" dirty="0">
                        <a:effectLst/>
                        <a:highlight>
                          <a:srgbClr val="FFFFCC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98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,123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6183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57150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50215"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621318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AA524C04-5F00-45CD-B99E-3C92C9B019F6}"/>
              </a:ext>
            </a:extLst>
          </p:cNvPr>
          <p:cNvSpPr/>
          <p:nvPr/>
        </p:nvSpPr>
        <p:spPr>
          <a:xfrm>
            <a:off x="323528" y="5877272"/>
            <a:ext cx="2694969" cy="320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Datos obtenidos en software SPSS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9A37322B-A305-43EF-92DC-9BC9E31DC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3013"/>
            <a:ext cx="8229600" cy="490066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Estadística inferencial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D2B8DB5-DC4D-4D3C-8A07-9851BB63E77F}"/>
              </a:ext>
            </a:extLst>
          </p:cNvPr>
          <p:cNvSpPr txBox="1"/>
          <p:nvPr/>
        </p:nvSpPr>
        <p:spPr>
          <a:xfrm>
            <a:off x="364616" y="663079"/>
            <a:ext cx="3271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Correlación de Pearson</a:t>
            </a:r>
          </a:p>
        </p:txBody>
      </p:sp>
    </p:spTree>
    <p:extLst>
      <p:ext uri="{BB962C8B-B14F-4D97-AF65-F5344CB8AC3E}">
        <p14:creationId xmlns:p14="http://schemas.microsoft.com/office/powerpoint/2010/main" val="2501526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ACAFA15-2F64-467F-8985-DFC79D85D90F}"/>
              </a:ext>
            </a:extLst>
          </p:cNvPr>
          <p:cNvSpPr/>
          <p:nvPr/>
        </p:nvSpPr>
        <p:spPr>
          <a:xfrm>
            <a:off x="323528" y="62068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correlación de Pearson. La evaluación de las emociones personales (IEEEP),</a:t>
            </a: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de emociones en otros (IEEEO), el uso de la emoción (IEUE), la regulación de la emoción (IERE) y el compromiso afectivo (COCA), compromiso de continuidad (COCC) y compromiso normativo (COCN) en las medianas A empresas.</a:t>
            </a:r>
            <a:endParaRPr lang="es-EC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FE5B1DB-FA4A-4A73-8494-E8B9165C7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2536"/>
              </p:ext>
            </p:extLst>
          </p:nvPr>
        </p:nvGraphicFramePr>
        <p:xfrm>
          <a:off x="395537" y="2108176"/>
          <a:ext cx="8424937" cy="3337048"/>
        </p:xfrm>
        <a:graphic>
          <a:graphicData uri="http://schemas.openxmlformats.org/drawingml/2006/table">
            <a:tbl>
              <a:tblPr/>
              <a:tblGrid>
                <a:gridCol w="1599053">
                  <a:extLst>
                    <a:ext uri="{9D8B030D-6E8A-4147-A177-3AD203B41FA5}">
                      <a16:colId xmlns:a16="http://schemas.microsoft.com/office/drawing/2014/main" val="3095648281"/>
                    </a:ext>
                  </a:extLst>
                </a:gridCol>
                <a:gridCol w="1749017">
                  <a:extLst>
                    <a:ext uri="{9D8B030D-6E8A-4147-A177-3AD203B41FA5}">
                      <a16:colId xmlns:a16="http://schemas.microsoft.com/office/drawing/2014/main" val="1708402127"/>
                    </a:ext>
                  </a:extLst>
                </a:gridCol>
                <a:gridCol w="1749017">
                  <a:extLst>
                    <a:ext uri="{9D8B030D-6E8A-4147-A177-3AD203B41FA5}">
                      <a16:colId xmlns:a16="http://schemas.microsoft.com/office/drawing/2014/main" val="1536729355"/>
                    </a:ext>
                  </a:extLst>
                </a:gridCol>
                <a:gridCol w="1757442">
                  <a:extLst>
                    <a:ext uri="{9D8B030D-6E8A-4147-A177-3AD203B41FA5}">
                      <a16:colId xmlns:a16="http://schemas.microsoft.com/office/drawing/2014/main" val="2892402813"/>
                    </a:ext>
                  </a:extLst>
                </a:gridCol>
                <a:gridCol w="1570408">
                  <a:extLst>
                    <a:ext uri="{9D8B030D-6E8A-4147-A177-3AD203B41FA5}">
                      <a16:colId xmlns:a16="http://schemas.microsoft.com/office/drawing/2014/main" val="2865819139"/>
                    </a:ext>
                  </a:extLst>
                </a:gridCol>
              </a:tblGrid>
              <a:tr h="604180"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afectivo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(COCA)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de continuidad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(COCC)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normativo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(COCN)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96668"/>
                  </a:ext>
                </a:extLst>
              </a:tr>
              <a:tr h="312292">
                <a:tc rowSpan="3"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 de las emociones personales (IEEEP) 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,566**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815</a:t>
                      </a: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91631"/>
                  </a:ext>
                </a:extLst>
              </a:tr>
              <a:tr h="1823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,578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187750"/>
                  </a:ext>
                </a:extLst>
              </a:tr>
              <a:tr h="1823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590818"/>
                  </a:ext>
                </a:extLst>
              </a:tr>
              <a:tr h="312292">
                <a:tc rowSpan="3"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 de emociones en otros (IEEEO)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,774**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</a:t>
                      </a:r>
                      <a:r>
                        <a:rPr lang="es-EC" sz="1200" dirty="0"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,959**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020496"/>
                  </a:ext>
                </a:extLst>
              </a:tr>
              <a:tr h="1823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2785"/>
                  </a:ext>
                </a:extLst>
              </a:tr>
              <a:tr h="1823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579218"/>
                  </a:ext>
                </a:extLst>
              </a:tr>
              <a:tr h="312292">
                <a:tc rowSpan="3"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 de la emoción (IEUE)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</a:t>
                      </a: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,589**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3866"/>
                  </a:ext>
                </a:extLst>
              </a:tr>
              <a:tr h="1823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,852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48998"/>
                  </a:ext>
                </a:extLst>
              </a:tr>
              <a:tr h="1823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856278"/>
                  </a:ext>
                </a:extLst>
              </a:tr>
              <a:tr h="312292">
                <a:tc rowSpan="3"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Regulación de la emoción (IERE)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,856**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C" sz="1200" dirty="0">
                          <a:effectLst/>
                          <a:highlight>
                            <a:srgbClr val="FFFFCC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043285"/>
                  </a:ext>
                </a:extLst>
              </a:tr>
              <a:tr h="1823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1870"/>
                  </a:ext>
                </a:extLst>
              </a:tr>
              <a:tr h="18237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17206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F4EA462A-A8F1-48A5-B0F5-D88BC2FD4C05}"/>
              </a:ext>
            </a:extLst>
          </p:cNvPr>
          <p:cNvSpPr/>
          <p:nvPr/>
        </p:nvSpPr>
        <p:spPr>
          <a:xfrm>
            <a:off x="323528" y="5589240"/>
            <a:ext cx="2694969" cy="320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Datos obtenidos en software SPSS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53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ACAFA15-2F64-467F-8985-DFC79D85D90F}"/>
              </a:ext>
            </a:extLst>
          </p:cNvPr>
          <p:cNvSpPr/>
          <p:nvPr/>
        </p:nvSpPr>
        <p:spPr>
          <a:xfrm>
            <a:off x="323528" y="692696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correlación de Pearson. La evaluación de las emociones personales (IEEEP),</a:t>
            </a: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de emociones en otros (IEEEO), el uso de la emoción (IEUE), la regulación de la emoción (IERE) y el compromiso afectivo (COCA), compromiso de continuidad (COCC) y compromiso normativo (COCN) en las medianas B empresas.</a:t>
            </a:r>
            <a:endParaRPr lang="es-EC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EA462A-A8F1-48A5-B0F5-D88BC2FD4C05}"/>
              </a:ext>
            </a:extLst>
          </p:cNvPr>
          <p:cNvSpPr/>
          <p:nvPr/>
        </p:nvSpPr>
        <p:spPr>
          <a:xfrm>
            <a:off x="323528" y="5589240"/>
            <a:ext cx="2694969" cy="320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Datos obtenidos en software SPSS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E789697-CCCC-4563-A33E-C814B7D51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37517"/>
              </p:ext>
            </p:extLst>
          </p:nvPr>
        </p:nvGraphicFramePr>
        <p:xfrm>
          <a:off x="323528" y="2132856"/>
          <a:ext cx="8208911" cy="3428332"/>
        </p:xfrm>
        <a:graphic>
          <a:graphicData uri="http://schemas.openxmlformats.org/drawingml/2006/table">
            <a:tbl>
              <a:tblPr/>
              <a:tblGrid>
                <a:gridCol w="2358619">
                  <a:extLst>
                    <a:ext uri="{9D8B030D-6E8A-4147-A177-3AD203B41FA5}">
                      <a16:colId xmlns:a16="http://schemas.microsoft.com/office/drawing/2014/main" val="2503343771"/>
                    </a:ext>
                  </a:extLst>
                </a:gridCol>
                <a:gridCol w="1834482">
                  <a:extLst>
                    <a:ext uri="{9D8B030D-6E8A-4147-A177-3AD203B41FA5}">
                      <a16:colId xmlns:a16="http://schemas.microsoft.com/office/drawing/2014/main" val="1274098972"/>
                    </a:ext>
                  </a:extLst>
                </a:gridCol>
                <a:gridCol w="1226374">
                  <a:extLst>
                    <a:ext uri="{9D8B030D-6E8A-4147-A177-3AD203B41FA5}">
                      <a16:colId xmlns:a16="http://schemas.microsoft.com/office/drawing/2014/main" val="2150142213"/>
                    </a:ext>
                  </a:extLst>
                </a:gridCol>
                <a:gridCol w="1673662">
                  <a:extLst>
                    <a:ext uri="{9D8B030D-6E8A-4147-A177-3AD203B41FA5}">
                      <a16:colId xmlns:a16="http://schemas.microsoft.com/office/drawing/2014/main" val="2861145582"/>
                    </a:ext>
                  </a:extLst>
                </a:gridCol>
                <a:gridCol w="1115774">
                  <a:extLst>
                    <a:ext uri="{9D8B030D-6E8A-4147-A177-3AD203B41FA5}">
                      <a16:colId xmlns:a16="http://schemas.microsoft.com/office/drawing/2014/main" val="3049388617"/>
                    </a:ext>
                  </a:extLst>
                </a:gridCol>
              </a:tblGrid>
              <a:tr h="611685"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afectivo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(COCA)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de continuidad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(COCC)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Compromiso normativo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indent="49213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(COCN)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39036"/>
                  </a:ext>
                </a:extLst>
              </a:tr>
              <a:tr h="335113">
                <a:tc rowSpan="3"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 de las emociones personales (IEEEP) 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,172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,077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165243"/>
                  </a:ext>
                </a:extLst>
              </a:tr>
              <a:tr h="1790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,484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130221"/>
                  </a:ext>
                </a:extLst>
              </a:tr>
              <a:tr h="1790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08704"/>
                  </a:ext>
                </a:extLst>
              </a:tr>
              <a:tr h="335113">
                <a:tc rowSpan="3"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 de emociones en otros (IEEEO)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,146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,394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625738"/>
                  </a:ext>
                </a:extLst>
              </a:tr>
              <a:tr h="1790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,138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33611"/>
                  </a:ext>
                </a:extLst>
              </a:tr>
              <a:tr h="1790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087298"/>
                  </a:ext>
                </a:extLst>
              </a:tr>
              <a:tr h="335113">
                <a:tc rowSpan="3"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 de la emoción (IEUE)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,087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,172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21733"/>
                  </a:ext>
                </a:extLst>
              </a:tr>
              <a:tr h="1790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,426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748148"/>
                  </a:ext>
                </a:extLst>
              </a:tr>
              <a:tr h="1790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612950"/>
                  </a:ext>
                </a:extLst>
              </a:tr>
              <a:tr h="335113">
                <a:tc rowSpan="3"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Regulación de la emoción (IERE)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Correlación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,055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,142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219675"/>
                  </a:ext>
                </a:extLst>
              </a:tr>
              <a:tr h="1790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(bilateral)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,612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,191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10115"/>
                  </a:ext>
                </a:extLst>
              </a:tr>
              <a:tr h="1790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49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C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572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569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545F713-7B6A-4C61-9822-ACA965ED7E74}"/>
              </a:ext>
            </a:extLst>
          </p:cNvPr>
          <p:cNvSpPr txBox="1"/>
          <p:nvPr/>
        </p:nvSpPr>
        <p:spPr>
          <a:xfrm>
            <a:off x="436624" y="620688"/>
            <a:ext cx="198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cuadrado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34E4DD7-5416-46E2-9E21-495250214EC5}"/>
              </a:ext>
            </a:extLst>
          </p:cNvPr>
          <p:cNvSpPr/>
          <p:nvPr/>
        </p:nvSpPr>
        <p:spPr>
          <a:xfrm>
            <a:off x="467544" y="1055058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H5a.</a:t>
            </a: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edad tiene relación positiva con la dimensión regulación de la emoción (IERE)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H5</a:t>
            </a:r>
            <a:r>
              <a:rPr lang="es-EC" sz="16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s-EC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edad no tiene relación positiva con la dimensión regulación de la emoción (IERE).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A6437E4-CE5B-4E5E-973E-D8C6691EACDB}"/>
              </a:ext>
            </a:extLst>
          </p:cNvPr>
          <p:cNvSpPr/>
          <p:nvPr/>
        </p:nvSpPr>
        <p:spPr>
          <a:xfrm>
            <a:off x="395536" y="2060848"/>
            <a:ext cx="64624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10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400" i="1" dirty="0">
                <a:latin typeface="Times New Roman" panose="02020603050405020304" pitchFamily="18" charset="0"/>
                <a:ea typeface="Calibri" panose="020F0502020204030204" pitchFamily="34" charset="0"/>
              </a:rPr>
              <a:t>Prueba Chi cuadrado. Edad, Regulación de la emoción</a:t>
            </a:r>
            <a:endParaRPr lang="es-EC" sz="1400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0D8E330-210C-4540-9D85-CDA79E9EB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45472"/>
              </p:ext>
            </p:extLst>
          </p:nvPr>
        </p:nvGraphicFramePr>
        <p:xfrm>
          <a:off x="467544" y="2852936"/>
          <a:ext cx="8047804" cy="2531304"/>
        </p:xfrm>
        <a:graphic>
          <a:graphicData uri="http://schemas.openxmlformats.org/drawingml/2006/table">
            <a:tbl>
              <a:tblPr firstRow="1" firstCol="1" bandRow="1"/>
              <a:tblGrid>
                <a:gridCol w="1469530">
                  <a:extLst>
                    <a:ext uri="{9D8B030D-6E8A-4147-A177-3AD203B41FA5}">
                      <a16:colId xmlns:a16="http://schemas.microsoft.com/office/drawing/2014/main" val="3376208955"/>
                    </a:ext>
                  </a:extLst>
                </a:gridCol>
                <a:gridCol w="717399">
                  <a:extLst>
                    <a:ext uri="{9D8B030D-6E8A-4147-A177-3AD203B41FA5}">
                      <a16:colId xmlns:a16="http://schemas.microsoft.com/office/drawing/2014/main" val="1575639326"/>
                    </a:ext>
                  </a:extLst>
                </a:gridCol>
                <a:gridCol w="465627">
                  <a:extLst>
                    <a:ext uri="{9D8B030D-6E8A-4147-A177-3AD203B41FA5}">
                      <a16:colId xmlns:a16="http://schemas.microsoft.com/office/drawing/2014/main" val="3298775760"/>
                    </a:ext>
                  </a:extLst>
                </a:gridCol>
                <a:gridCol w="853067">
                  <a:extLst>
                    <a:ext uri="{9D8B030D-6E8A-4147-A177-3AD203B41FA5}">
                      <a16:colId xmlns:a16="http://schemas.microsoft.com/office/drawing/2014/main" val="3021479364"/>
                    </a:ext>
                  </a:extLst>
                </a:gridCol>
                <a:gridCol w="1097721">
                  <a:extLst>
                    <a:ext uri="{9D8B030D-6E8A-4147-A177-3AD203B41FA5}">
                      <a16:colId xmlns:a16="http://schemas.microsoft.com/office/drawing/2014/main" val="3046665588"/>
                    </a:ext>
                  </a:extLst>
                </a:gridCol>
                <a:gridCol w="320302">
                  <a:extLst>
                    <a:ext uri="{9D8B030D-6E8A-4147-A177-3AD203B41FA5}">
                      <a16:colId xmlns:a16="http://schemas.microsoft.com/office/drawing/2014/main" val="2503829580"/>
                    </a:ext>
                  </a:extLst>
                </a:gridCol>
                <a:gridCol w="853067">
                  <a:extLst>
                    <a:ext uri="{9D8B030D-6E8A-4147-A177-3AD203B41FA5}">
                      <a16:colId xmlns:a16="http://schemas.microsoft.com/office/drawing/2014/main" val="21642774"/>
                    </a:ext>
                  </a:extLst>
                </a:gridCol>
                <a:gridCol w="1099331">
                  <a:extLst>
                    <a:ext uri="{9D8B030D-6E8A-4147-A177-3AD203B41FA5}">
                      <a16:colId xmlns:a16="http://schemas.microsoft.com/office/drawing/2014/main" val="1942526815"/>
                    </a:ext>
                  </a:extLst>
                </a:gridCol>
                <a:gridCol w="320302">
                  <a:extLst>
                    <a:ext uri="{9D8B030D-6E8A-4147-A177-3AD203B41FA5}">
                      <a16:colId xmlns:a16="http://schemas.microsoft.com/office/drawing/2014/main" val="2209567852"/>
                    </a:ext>
                  </a:extLst>
                </a:gridCol>
                <a:gridCol w="851458">
                  <a:extLst>
                    <a:ext uri="{9D8B030D-6E8A-4147-A177-3AD203B41FA5}">
                      <a16:colId xmlns:a16="http://schemas.microsoft.com/office/drawing/2014/main" val="3836670371"/>
                    </a:ext>
                  </a:extLst>
                </a:gridCol>
              </a:tblGrid>
              <a:tr h="197511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Pequeñas empresas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Medianas A empresas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Medianas B empresas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599239"/>
                  </a:ext>
                </a:extLst>
              </a:tr>
              <a:tr h="646257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asintótica (2 caras)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asintótica (2 caras)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asintótica (2 caras)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120991"/>
                  </a:ext>
                </a:extLst>
              </a:tr>
              <a:tr h="42188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Chi-cuadrado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99,126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ª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60,682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ª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,001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49,731</a:t>
                      </a:r>
                      <a:r>
                        <a:rPr lang="es-EC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ª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,001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232738"/>
                  </a:ext>
                </a:extLst>
              </a:tr>
              <a:tr h="42188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Razón de verosimilitud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116,215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70,843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53,534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,023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82427"/>
                  </a:ext>
                </a:extLst>
              </a:tr>
              <a:tr h="42188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de casos válidos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68890"/>
                  </a:ext>
                </a:extLst>
              </a:tr>
              <a:tr h="42188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 crítico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49,801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43,772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48,800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s-EC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482648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0E64AE74-C2B6-40F3-A10F-0D61AE730CCF}"/>
              </a:ext>
            </a:extLst>
          </p:cNvPr>
          <p:cNvSpPr/>
          <p:nvPr/>
        </p:nvSpPr>
        <p:spPr>
          <a:xfrm>
            <a:off x="395536" y="5412527"/>
            <a:ext cx="2694969" cy="320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Datos obtenidos en software SPSS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18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4F25A78-DDDB-4106-96A0-9359DD08F43B}"/>
              </a:ext>
            </a:extLst>
          </p:cNvPr>
          <p:cNvSpPr/>
          <p:nvPr/>
        </p:nvSpPr>
        <p:spPr>
          <a:xfrm>
            <a:off x="251520" y="692696"/>
            <a:ext cx="8496944" cy="1309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H6a</a:t>
            </a: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Los años de trabajo en la empresa tienen relación positiva con el compromiso afectivo (COCA).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H6</a:t>
            </a:r>
            <a:r>
              <a:rPr lang="es-EC" sz="16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Los años de trabajo en la empresa no tienen relación positiva con el compromiso afectivo (COCA).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3D44E02-040E-4D1A-9399-9875D36A5BD7}"/>
              </a:ext>
            </a:extLst>
          </p:cNvPr>
          <p:cNvSpPr/>
          <p:nvPr/>
        </p:nvSpPr>
        <p:spPr>
          <a:xfrm>
            <a:off x="323528" y="2204864"/>
            <a:ext cx="64624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11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1400" i="1" dirty="0">
                <a:latin typeface="Times New Roman" panose="02020603050405020304" pitchFamily="18" charset="0"/>
                <a:ea typeface="Calibri" panose="020F0502020204030204" pitchFamily="34" charset="0"/>
              </a:rPr>
              <a:t>Prueba Chi cuadrado. Años de trabajo en esta empresa*Compromiso Afectivo</a:t>
            </a:r>
            <a:endParaRPr lang="es-EC" sz="14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7654DB3-4405-4AC0-9EC2-08F7417EA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634376"/>
              </p:ext>
            </p:extLst>
          </p:nvPr>
        </p:nvGraphicFramePr>
        <p:xfrm>
          <a:off x="395536" y="2996952"/>
          <a:ext cx="7886701" cy="2374649"/>
        </p:xfrm>
        <a:graphic>
          <a:graphicData uri="http://schemas.openxmlformats.org/drawingml/2006/table">
            <a:tbl>
              <a:tblPr firstRow="1" firstCol="1" bandRow="1"/>
              <a:tblGrid>
                <a:gridCol w="1306038">
                  <a:extLst>
                    <a:ext uri="{9D8B030D-6E8A-4147-A177-3AD203B41FA5}">
                      <a16:colId xmlns:a16="http://schemas.microsoft.com/office/drawing/2014/main" val="3339935646"/>
                    </a:ext>
                  </a:extLst>
                </a:gridCol>
                <a:gridCol w="977951">
                  <a:extLst>
                    <a:ext uri="{9D8B030D-6E8A-4147-A177-3AD203B41FA5}">
                      <a16:colId xmlns:a16="http://schemas.microsoft.com/office/drawing/2014/main" val="2398874521"/>
                    </a:ext>
                  </a:extLst>
                </a:gridCol>
                <a:gridCol w="313891">
                  <a:extLst>
                    <a:ext uri="{9D8B030D-6E8A-4147-A177-3AD203B41FA5}">
                      <a16:colId xmlns:a16="http://schemas.microsoft.com/office/drawing/2014/main" val="4182697274"/>
                    </a:ext>
                  </a:extLst>
                </a:gridCol>
                <a:gridCol w="835990">
                  <a:extLst>
                    <a:ext uri="{9D8B030D-6E8A-4147-A177-3AD203B41FA5}">
                      <a16:colId xmlns:a16="http://schemas.microsoft.com/office/drawing/2014/main" val="3878669690"/>
                    </a:ext>
                  </a:extLst>
                </a:gridCol>
                <a:gridCol w="1075746">
                  <a:extLst>
                    <a:ext uri="{9D8B030D-6E8A-4147-A177-3AD203B41FA5}">
                      <a16:colId xmlns:a16="http://schemas.microsoft.com/office/drawing/2014/main" val="2456367583"/>
                    </a:ext>
                  </a:extLst>
                </a:gridCol>
                <a:gridCol w="313891">
                  <a:extLst>
                    <a:ext uri="{9D8B030D-6E8A-4147-A177-3AD203B41FA5}">
                      <a16:colId xmlns:a16="http://schemas.microsoft.com/office/drawing/2014/main" val="3939258632"/>
                    </a:ext>
                  </a:extLst>
                </a:gridCol>
                <a:gridCol w="835990">
                  <a:extLst>
                    <a:ext uri="{9D8B030D-6E8A-4147-A177-3AD203B41FA5}">
                      <a16:colId xmlns:a16="http://schemas.microsoft.com/office/drawing/2014/main" val="4270211862"/>
                    </a:ext>
                  </a:extLst>
                </a:gridCol>
                <a:gridCol w="1077323">
                  <a:extLst>
                    <a:ext uri="{9D8B030D-6E8A-4147-A177-3AD203B41FA5}">
                      <a16:colId xmlns:a16="http://schemas.microsoft.com/office/drawing/2014/main" val="3976084472"/>
                    </a:ext>
                  </a:extLst>
                </a:gridCol>
                <a:gridCol w="313891">
                  <a:extLst>
                    <a:ext uri="{9D8B030D-6E8A-4147-A177-3AD203B41FA5}">
                      <a16:colId xmlns:a16="http://schemas.microsoft.com/office/drawing/2014/main" val="2270266920"/>
                    </a:ext>
                  </a:extLst>
                </a:gridCol>
                <a:gridCol w="835990">
                  <a:extLst>
                    <a:ext uri="{9D8B030D-6E8A-4147-A177-3AD203B41FA5}">
                      <a16:colId xmlns:a16="http://schemas.microsoft.com/office/drawing/2014/main" val="1309583250"/>
                    </a:ext>
                  </a:extLst>
                </a:gridCol>
              </a:tblGrid>
              <a:tr h="225489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</a:pPr>
                      <a:endParaRPr lang="es-EC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Pequeñas empresas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Medianas A empresas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Medianas B empresas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954263"/>
                  </a:ext>
                </a:extLst>
              </a:tr>
              <a:tr h="658432"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asintótica (2 caras)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asintótica (2 caras)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Sig. asintótica (2 caras)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920605"/>
                  </a:ext>
                </a:extLst>
              </a:tr>
              <a:tr h="42983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Chi-cuadrado de Pearson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107,995</a:t>
                      </a:r>
                      <a:r>
                        <a:rPr lang="es-EC" sz="10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ª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67,205</a:t>
                      </a:r>
                      <a:r>
                        <a:rPr lang="es-EC" sz="10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ª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114,342</a:t>
                      </a:r>
                      <a:r>
                        <a:rPr lang="es-EC" sz="10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ª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569333"/>
                  </a:ext>
                </a:extLst>
              </a:tr>
              <a:tr h="42983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Razón de verosimilitud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102,603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65,684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,001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119,015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890704"/>
                  </a:ext>
                </a:extLst>
              </a:tr>
              <a:tr h="42983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de casos válidos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73870"/>
                  </a:ext>
                </a:extLst>
              </a:tr>
              <a:tr h="20123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 crítico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8" marR="435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54,577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47,399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61,656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144352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46F1E1A6-1078-45A6-A255-B12FFCC6A41E}"/>
              </a:ext>
            </a:extLst>
          </p:cNvPr>
          <p:cNvSpPr/>
          <p:nvPr/>
        </p:nvSpPr>
        <p:spPr>
          <a:xfrm>
            <a:off x="323528" y="5484535"/>
            <a:ext cx="2694969" cy="320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Datos obtenidos en software SPSS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32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D6D46BE-CF8E-4850-9CF8-0A7F81B0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3504"/>
          </a:xfrm>
        </p:spPr>
        <p:txBody>
          <a:bodyPr/>
          <a:lstStyle/>
          <a:p>
            <a:pPr algn="l"/>
            <a:r>
              <a:rPr lang="es-EC" sz="2800" dirty="0">
                <a:solidFill>
                  <a:schemeClr val="tx1"/>
                </a:solidFill>
              </a:rPr>
              <a:t>CAPITULO IV: DISCUSIÓN Y CONCLUSIONES</a:t>
            </a:r>
            <a:endParaRPr lang="es-EC" sz="28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87FD090-441D-4A17-AB14-ECEEB61FC8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2407413"/>
              </p:ext>
            </p:extLst>
          </p:nvPr>
        </p:nvGraphicFramePr>
        <p:xfrm>
          <a:off x="755576" y="1052736"/>
          <a:ext cx="806489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045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09156C40-B2C9-4302-A24D-60B2BBB2D3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9197997"/>
              </p:ext>
            </p:extLst>
          </p:nvPr>
        </p:nvGraphicFramePr>
        <p:xfrm>
          <a:off x="395536" y="908720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413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43947C2-EF07-45BE-9FBF-D96C7FBB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/>
          <a:lstStyle/>
          <a:p>
            <a:pPr algn="ctr"/>
            <a:r>
              <a:rPr lang="es-EC" sz="2800" i="0" dirty="0">
                <a:solidFill>
                  <a:schemeClr val="tx1"/>
                </a:solidFill>
              </a:rPr>
              <a:t>RECOMENDACIONES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F299FE46-B86A-42FB-8396-58CA75992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5627600"/>
              </p:ext>
            </p:extLst>
          </p:nvPr>
        </p:nvGraphicFramePr>
        <p:xfrm>
          <a:off x="467544" y="1397000"/>
          <a:ext cx="8208912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309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545945D5-AD91-42CB-B394-6F6F7823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pPr algn="ctr"/>
            <a:r>
              <a:rPr lang="es-EC" sz="440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23381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2E0EF51-CB4F-4841-9148-FA37E5F098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3092766"/>
              </p:ext>
            </p:extLst>
          </p:nvPr>
        </p:nvGraphicFramePr>
        <p:xfrm>
          <a:off x="179512" y="764704"/>
          <a:ext cx="41044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CAD509F4-0A9D-470F-B134-C4F78676E8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3999553"/>
              </p:ext>
            </p:extLst>
          </p:nvPr>
        </p:nvGraphicFramePr>
        <p:xfrm>
          <a:off x="3419872" y="836712"/>
          <a:ext cx="6096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76502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E1B5C43-1EC6-416A-BC60-E89D28DA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634082"/>
          </a:xfrm>
        </p:spPr>
        <p:txBody>
          <a:bodyPr/>
          <a:lstStyle/>
          <a:p>
            <a:pPr algn="ctr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Apéndice A</a:t>
            </a:r>
          </a:p>
        </p:txBody>
      </p:sp>
      <p:sp>
        <p:nvSpPr>
          <p:cNvPr id="8" name="CuadroTexto 7">
            <a:hlinkClick r:id="rId2" action="ppaction://hlinkfile"/>
            <a:extLst>
              <a:ext uri="{FF2B5EF4-FFF2-40B4-BE49-F238E27FC236}">
                <a16:creationId xmlns:a16="http://schemas.microsoft.com/office/drawing/2014/main" id="{FDEE9766-EFAE-4A76-97BB-A9BCDD77A358}"/>
              </a:ext>
            </a:extLst>
          </p:cNvPr>
          <p:cNvSpPr txBox="1"/>
          <p:nvPr/>
        </p:nvSpPr>
        <p:spPr>
          <a:xfrm>
            <a:off x="2555776" y="234888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Formato de encuesta</a:t>
            </a:r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4215861-78FB-4F16-B8D6-71DAB332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576064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Teorías de soporte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EB731D3-F984-4914-8F02-2A749B5B8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444399"/>
              </p:ext>
            </p:extLst>
          </p:nvPr>
        </p:nvGraphicFramePr>
        <p:xfrm>
          <a:off x="251520" y="1196752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2">
            <a:extLst>
              <a:ext uri="{FF2B5EF4-FFF2-40B4-BE49-F238E27FC236}">
                <a16:creationId xmlns:a16="http://schemas.microsoft.com/office/drawing/2014/main" id="{9523BDD8-8DCC-444C-92A2-80B9041F61FE}"/>
              </a:ext>
            </a:extLst>
          </p:cNvPr>
          <p:cNvSpPr txBox="1">
            <a:spLocks/>
          </p:cNvSpPr>
          <p:nvPr/>
        </p:nvSpPr>
        <p:spPr>
          <a:xfrm>
            <a:off x="611560" y="476672"/>
            <a:ext cx="8229600" cy="864096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sz="2800" i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CAPÍTULO I: MARCO TEÓRICO</a:t>
            </a:r>
          </a:p>
        </p:txBody>
      </p:sp>
    </p:spTree>
    <p:extLst>
      <p:ext uri="{BB962C8B-B14F-4D97-AF65-F5344CB8AC3E}">
        <p14:creationId xmlns:p14="http://schemas.microsoft.com/office/powerpoint/2010/main" val="413817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4215861-78FB-4F16-B8D6-71DAB332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20080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Marco referencial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D800BD6-C4DE-40CE-A882-897BC7E2F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464049"/>
              </p:ext>
            </p:extLst>
          </p:nvPr>
        </p:nvGraphicFramePr>
        <p:xfrm>
          <a:off x="539552" y="1397000"/>
          <a:ext cx="8136904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716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C434CC9-B919-4D78-AD6C-4155A7EF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06090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Sistema de variables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E92DCC-7561-4DBD-8B89-76E6DD51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15567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6145" name="Imagen 36" descr="Modeo Gráfico CO-IE (2)">
            <a:extLst>
              <a:ext uri="{FF2B5EF4-FFF2-40B4-BE49-F238E27FC236}">
                <a16:creationId xmlns:a16="http://schemas.microsoft.com/office/drawing/2014/main" id="{11A5BCB7-F083-4788-9566-4A3FE413D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128792" cy="45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4EBAD825-3824-4E94-B4DE-486FB6689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66124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200" b="0" i="1" u="none" strike="noStrike" cap="none" normalizeH="0" baseline="0" dirty="0" bmk="_Toc521237259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1.</a:t>
            </a:r>
            <a:r>
              <a:rPr kumimoji="0" lang="es-EC" altLang="es-EC" sz="1200" b="0" i="0" u="none" strike="noStrike" cap="none" normalizeH="0" baseline="0" dirty="0" bmk="_Toc521237259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Modelo gráfico</a:t>
            </a:r>
            <a:r>
              <a:rPr kumimoji="0" lang="es-EC" altLang="es-EC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Elaborado por: Lisbeth Vega G.</a:t>
            </a:r>
            <a:r>
              <a:rPr kumimoji="0" lang="es-EC" altLang="es-EC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9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8E29375-44E7-40E8-B6BD-F7C5670A6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34082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Hipótesis de la investigación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EBA0115-6927-4353-9D8A-34B5AF47F3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4719579"/>
              </p:ext>
            </p:extLst>
          </p:nvPr>
        </p:nvGraphicFramePr>
        <p:xfrm>
          <a:off x="179512" y="1124744"/>
          <a:ext cx="871296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266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469C594-8372-4474-A94C-5D46BD2075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6804825"/>
              </p:ext>
            </p:extLst>
          </p:nvPr>
        </p:nvGraphicFramePr>
        <p:xfrm>
          <a:off x="-972616" y="1268760"/>
          <a:ext cx="1058517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674C6D34-6D91-4D4E-AF94-13C4D43D3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/>
          <a:lstStyle/>
          <a:p>
            <a:pPr algn="ctr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CAPÍTULO II: MARCO METODOLÓGICO</a:t>
            </a:r>
          </a:p>
        </p:txBody>
      </p:sp>
    </p:spTree>
    <p:extLst>
      <p:ext uri="{BB962C8B-B14F-4D97-AF65-F5344CB8AC3E}">
        <p14:creationId xmlns:p14="http://schemas.microsoft.com/office/powerpoint/2010/main" val="350247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42E1AD56-B669-4C45-B995-C9FE84D75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78098"/>
          </a:xfrm>
        </p:spPr>
        <p:txBody>
          <a:bodyPr/>
          <a:lstStyle/>
          <a:p>
            <a:pPr algn="l"/>
            <a:r>
              <a:rPr lang="es-EC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Población y muestra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B66077C2-3BDB-4A05-B84F-AD9414C3B2E9}"/>
                  </a:ext>
                </a:extLst>
              </p:cNvPr>
              <p:cNvSpPr/>
              <p:nvPr/>
            </p:nvSpPr>
            <p:spPr>
              <a:xfrm>
                <a:off x="2267744" y="1988840"/>
                <a:ext cx="4918462" cy="12180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450215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s-EC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s-EC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EC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sup>
                          <m:e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𝑁𝑖𝑝𝑖𝑞𝑖</m:t>
                            </m:r>
                          </m:e>
                        </m:nary>
                      </m:num>
                      <m:den>
                        <m:r>
                          <a:rPr lang="es-EC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s-EC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  <m:f>
                          <m:fPr>
                            <m:ctrlP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den>
                        </m:f>
                        <m:r>
                          <a:rPr lang="es-EC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den>
                        </m:f>
                        <m:nary>
                          <m:naryPr>
                            <m:chr m:val="∑"/>
                            <m:limLoc m:val="undOvr"/>
                            <m:ctrlP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sup>
                          <m:e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𝑁𝑖𝑝𝑖𝑞𝑖</m:t>
                            </m:r>
                          </m:e>
                        </m:nary>
                      </m:den>
                    </m:f>
                  </m:oMath>
                </a14:m>
                <a:r>
                  <a:rPr lang="es-EC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s-EC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  <m:f>
                      <m:fPr>
                        <m:ctrlPr>
                          <a:rPr lang="es-EC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EC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s-EC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den>
                    </m:f>
                    <m:r>
                      <a:rPr lang="es-EC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EC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bSupPr>
                          <m:e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1−</m:t>
                            </m:r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𝛼</m:t>
                            </m:r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/2</m:t>
                            </m:r>
                          </m:sub>
                          <m:sup>
                            <m:r>
                              <a:rPr lang="es-EC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s-EC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B66077C2-3BDB-4A05-B84F-AD9414C3B2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988840"/>
                <a:ext cx="4918462" cy="12180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n 11">
            <a:extLst>
              <a:ext uri="{FF2B5EF4-FFF2-40B4-BE49-F238E27FC236}">
                <a16:creationId xmlns:a16="http://schemas.microsoft.com/office/drawing/2014/main" id="{1C500BD9-BC4A-4569-A1EB-B788833EA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356992"/>
            <a:ext cx="4248472" cy="2740595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F63B0D34-89D5-4EBF-BE8F-8BEEFFC227AE}"/>
              </a:ext>
            </a:extLst>
          </p:cNvPr>
          <p:cNvSpPr/>
          <p:nvPr/>
        </p:nvSpPr>
        <p:spPr>
          <a:xfrm>
            <a:off x="611560" y="1340768"/>
            <a:ext cx="7992888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calculó la muestra con la siguiente fórmula:</a:t>
            </a:r>
          </a:p>
        </p:txBody>
      </p:sp>
    </p:spTree>
    <p:extLst>
      <p:ext uri="{BB962C8B-B14F-4D97-AF65-F5344CB8AC3E}">
        <p14:creationId xmlns:p14="http://schemas.microsoft.com/office/powerpoint/2010/main" val="329001236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12384</TotalTime>
  <Words>2450</Words>
  <Application>Microsoft Office PowerPoint</Application>
  <PresentationFormat>Presentación en pantalla (4:3)</PresentationFormat>
  <Paragraphs>488</Paragraphs>
  <Slides>30</Slides>
  <Notes>11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 Math</vt:lpstr>
      <vt:lpstr>Times New Roman</vt:lpstr>
      <vt:lpstr>Diseño predeterminado</vt:lpstr>
      <vt:lpstr>CorelDRAW</vt:lpstr>
      <vt:lpstr>Presentación de PowerPoint</vt:lpstr>
      <vt:lpstr>INTRODUCCIÓN</vt:lpstr>
      <vt:lpstr>Presentación de PowerPoint</vt:lpstr>
      <vt:lpstr>Teorías de soporte</vt:lpstr>
      <vt:lpstr>Marco referencial</vt:lpstr>
      <vt:lpstr>Sistema de variables</vt:lpstr>
      <vt:lpstr>Hipótesis de la investigación</vt:lpstr>
      <vt:lpstr>CAPÍTULO II: MARCO METODOLÓGICO</vt:lpstr>
      <vt:lpstr>Población y muestra</vt:lpstr>
      <vt:lpstr>Presentación de PowerPoint</vt:lpstr>
      <vt:lpstr>Procedimiento para la recolección y análisis de información </vt:lpstr>
      <vt:lpstr>Técnicas de validación</vt:lpstr>
      <vt:lpstr>Validez y confiabilidad del constructo</vt:lpstr>
      <vt:lpstr>CAPÍTULO III: ANÁLISIS E INTERPRETACIÓN DE RESULTADOS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Estadística inferencial</vt:lpstr>
      <vt:lpstr>Presentación de PowerPoint</vt:lpstr>
      <vt:lpstr>Presentación de PowerPoint</vt:lpstr>
      <vt:lpstr>Presentación de PowerPoint</vt:lpstr>
      <vt:lpstr>Presentación de PowerPoint</vt:lpstr>
      <vt:lpstr>CAPITULO IV: DISCUSIÓN Y CONCLUSIONES</vt:lpstr>
      <vt:lpstr>Presentación de PowerPoint</vt:lpstr>
      <vt:lpstr>RECOMENDACIONES</vt:lpstr>
      <vt:lpstr>GRACIAS</vt:lpstr>
      <vt:lpstr>Apéndice A</vt:lpstr>
    </vt:vector>
  </TitlesOfParts>
  <Company>espe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MACROPROCESO GESTIÓN FINANCIERA</dc:title>
  <dc:subject>MANUAL DE PROCESOS</dc:subject>
  <dc:creator>ESPE</dc:creator>
  <dc:description>VERSIÓN 1.0 - MAYO 23 2009</dc:description>
  <cp:lastModifiedBy>DAYANA MARISOL VEGA GAROFALO</cp:lastModifiedBy>
  <cp:revision>619</cp:revision>
  <dcterms:created xsi:type="dcterms:W3CDTF">2008-08-08T13:28:34Z</dcterms:created>
  <dcterms:modified xsi:type="dcterms:W3CDTF">2018-09-20T02:16:22Z</dcterms:modified>
</cp:coreProperties>
</file>