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8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20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1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2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3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4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5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7.xml" ContentType="application/vnd.openxmlformats-officedocument.drawingml.diagramData+xml"/>
  <Override PartName="/ppt/diagrams/data1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10">
  <p:sldMasterIdLst>
    <p:sldMasterId id="2147483831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72" r:id="rId12"/>
    <p:sldId id="273" r:id="rId13"/>
    <p:sldId id="274" r:id="rId14"/>
    <p:sldId id="264" r:id="rId15"/>
    <p:sldId id="265" r:id="rId16"/>
    <p:sldId id="266" r:id="rId17"/>
    <p:sldId id="267" r:id="rId18"/>
    <p:sldId id="275" r:id="rId19"/>
    <p:sldId id="268" r:id="rId20"/>
    <p:sldId id="269" r:id="rId21"/>
    <p:sldId id="27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87" r:id="rId36"/>
    <p:sldId id="290" r:id="rId37"/>
    <p:sldId id="291" r:id="rId38"/>
    <p:sldId id="293" r:id="rId39"/>
    <p:sldId id="294" r:id="rId40"/>
    <p:sldId id="296" r:id="rId41"/>
    <p:sldId id="297" r:id="rId42"/>
    <p:sldId id="300" r:id="rId43"/>
    <p:sldId id="301" r:id="rId44"/>
    <p:sldId id="302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tesis\FORMACION%20BRUTA%20DE%20CAPITAL%20FBKFweb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tesis\precios%20petroleo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INEC%20Pedido_16_03_2018__TICKET41128_KATHERINE_NU__EZ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lever\Desktop\KATHERINE\base-para-ingresar-a-spss-pib-por-industria-2007-2016-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wnloads\base-para-ingresar-a-spss-pib-por-industria-2007-2016-1-compu-prim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wnloads\base-para-ingresar-a-spss-pib-por-industria-2007-2016-1-compu-prim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wnloads\base-para-ingresar-a-spss-pib-por-industria-2007-2016-1-compu-prim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tesis\INEC%20Pedido_16_03_2018__TICKET41128_KATHERINE_NU__EZ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lever\Desktop\KATHERINE\base-para-ingresar-a-spss-pib-por-industria-2007-2016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esktop\DIANITA\pib-por-industria-2007-2016%20(1)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esktop\DIANITA\TOTAL%20EMPRESAS%20ReporteRank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esktop\DIANITA\pib-por-industria-2007-2016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tesis\pib%20por%20industria%202007-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tesis\pib%20por%20industria%202007-2016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tesis\pib%20por%20industria%202007-201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PRODUCTO INTERNO BRUTO - PIB POR INDUSTRIA EN MILLONES DE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249563386325758"/>
          <c:y val="0.15477241757133336"/>
          <c:w val="0.88200832310409871"/>
          <c:h val="0.3648725621465965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'IEM-432-e (2)'!$A$10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'IEM-432-e (2)'!$B$8:$T$8</c:f>
              <c:strCache>
                <c:ptCount val="19"/>
                <c:pt idx="0">
                  <c:v>Agricultura, ganadería, caza y silvicultura</c:v>
                </c:pt>
                <c:pt idx="1">
                  <c:v>Acuicultura y pesca de camarón</c:v>
                </c:pt>
                <c:pt idx="2">
                  <c:v>Pesca (excepto camarón)</c:v>
                </c:pt>
                <c:pt idx="3">
                  <c:v>Petróleo y minas</c:v>
                </c:pt>
                <c:pt idx="4">
                  <c:v>Refinación de Petróleo</c:v>
                </c:pt>
                <c:pt idx="5">
                  <c:v>Manufactura (excepto refinación de petróleo)</c:v>
                </c:pt>
                <c:pt idx="6">
                  <c:v>Suministro de electricidad y agua</c:v>
                </c:pt>
                <c:pt idx="7">
                  <c:v>Construcción</c:v>
                </c:pt>
                <c:pt idx="8">
                  <c:v>Comercio</c:v>
                </c:pt>
                <c:pt idx="9">
                  <c:v>Alojamiento y servicios de comida </c:v>
                </c:pt>
                <c:pt idx="10">
                  <c:v>Transporte</c:v>
                </c:pt>
                <c:pt idx="11">
                  <c:v>Correo y Comunica-ciones</c:v>
                </c:pt>
                <c:pt idx="12">
                  <c:v>Actividades de servicios financieros</c:v>
                </c:pt>
                <c:pt idx="13">
                  <c:v>Actividades profesionales, técnicas y administrativas</c:v>
                </c:pt>
                <c:pt idx="14">
                  <c:v>Enseñanza  y Servicios sociales y de salud</c:v>
                </c:pt>
                <c:pt idx="15">
                  <c:v>Administración pública, defensa; planes de seguridad social obligatoria</c:v>
                </c:pt>
                <c:pt idx="16">
                  <c:v>Servicio doméstico</c:v>
                </c:pt>
                <c:pt idx="17">
                  <c:v>Otros Servicios (2)</c:v>
                </c:pt>
                <c:pt idx="18">
                  <c:v>OTROS ELEMENTOS DEL PIB</c:v>
                </c:pt>
              </c:strCache>
            </c:strRef>
          </c:cat>
          <c:val>
            <c:numRef>
              <c:f>'IEM-432-e (2)'!$B$10:$T$10</c:f>
              <c:numCache>
                <c:formatCode>#,##0.0</c:formatCode>
                <c:ptCount val="19"/>
                <c:pt idx="0">
                  <c:v>4667.5569999999998</c:v>
                </c:pt>
                <c:pt idx="1">
                  <c:v>336.46899999999999</c:v>
                </c:pt>
                <c:pt idx="2">
                  <c:v>403.738</c:v>
                </c:pt>
                <c:pt idx="3">
                  <c:v>6283.2370000000001</c:v>
                </c:pt>
                <c:pt idx="4">
                  <c:v>1089.1400000000001</c:v>
                </c:pt>
                <c:pt idx="5">
                  <c:v>7510.0959999999995</c:v>
                </c:pt>
                <c:pt idx="6">
                  <c:v>1381.8050000000001</c:v>
                </c:pt>
                <c:pt idx="7">
                  <c:v>6132.3209999999999</c:v>
                </c:pt>
                <c:pt idx="8">
                  <c:v>6529.8580000000002</c:v>
                </c:pt>
                <c:pt idx="9">
                  <c:v>1136.1199999999999</c:v>
                </c:pt>
                <c:pt idx="10">
                  <c:v>4152.3559999999998</c:v>
                </c:pt>
                <c:pt idx="11">
                  <c:v>2232.444</c:v>
                </c:pt>
                <c:pt idx="12">
                  <c:v>2065.6170000000002</c:v>
                </c:pt>
                <c:pt idx="13">
                  <c:v>4024.2139999999999</c:v>
                </c:pt>
                <c:pt idx="14">
                  <c:v>5364.7489999999998</c:v>
                </c:pt>
                <c:pt idx="15">
                  <c:v>3914.8130000000001</c:v>
                </c:pt>
                <c:pt idx="16">
                  <c:v>174.90700000000001</c:v>
                </c:pt>
                <c:pt idx="17">
                  <c:v>4345.0889999999999</c:v>
                </c:pt>
                <c:pt idx="18">
                  <c:v>2617.9029999999998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1-46A9-9AF7-2E39C2692306}"/>
            </c:ext>
          </c:extLst>
        </c:ser>
        <c:ser>
          <c:idx val="3"/>
          <c:order val="3"/>
          <c:tx>
            <c:strRef>
              <c:f>'IEM-432-e (2)'!$A$11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'IEM-432-e (2)'!$B$8:$T$8</c:f>
              <c:strCache>
                <c:ptCount val="19"/>
                <c:pt idx="0">
                  <c:v>Agricultura, ganadería, caza y silvicultura</c:v>
                </c:pt>
                <c:pt idx="1">
                  <c:v>Acuicultura y pesca de camarón</c:v>
                </c:pt>
                <c:pt idx="2">
                  <c:v>Pesca (excepto camarón)</c:v>
                </c:pt>
                <c:pt idx="3">
                  <c:v>Petróleo y minas</c:v>
                </c:pt>
                <c:pt idx="4">
                  <c:v>Refinación de Petróleo</c:v>
                </c:pt>
                <c:pt idx="5">
                  <c:v>Manufactura (excepto refinación de petróleo)</c:v>
                </c:pt>
                <c:pt idx="6">
                  <c:v>Suministro de electricidad y agua</c:v>
                </c:pt>
                <c:pt idx="7">
                  <c:v>Construcción</c:v>
                </c:pt>
                <c:pt idx="8">
                  <c:v>Comercio</c:v>
                </c:pt>
                <c:pt idx="9">
                  <c:v>Alojamiento y servicios de comida </c:v>
                </c:pt>
                <c:pt idx="10">
                  <c:v>Transporte</c:v>
                </c:pt>
                <c:pt idx="11">
                  <c:v>Correo y Comunica-ciones</c:v>
                </c:pt>
                <c:pt idx="12">
                  <c:v>Actividades de servicios financieros</c:v>
                </c:pt>
                <c:pt idx="13">
                  <c:v>Actividades profesionales, técnicas y administrativas</c:v>
                </c:pt>
                <c:pt idx="14">
                  <c:v>Enseñanza  y Servicios sociales y de salud</c:v>
                </c:pt>
                <c:pt idx="15">
                  <c:v>Administración pública, defensa; planes de seguridad social obligatoria</c:v>
                </c:pt>
                <c:pt idx="16">
                  <c:v>Servicio doméstico</c:v>
                </c:pt>
                <c:pt idx="17">
                  <c:v>Otros Servicios (2)</c:v>
                </c:pt>
                <c:pt idx="18">
                  <c:v>OTROS ELEMENTOS DEL PIB</c:v>
                </c:pt>
              </c:strCache>
            </c:strRef>
          </c:cat>
          <c:val>
            <c:numRef>
              <c:f>'IEM-432-e (2)'!$B$11:$T$11</c:f>
              <c:numCache>
                <c:formatCode>#,##0.0</c:formatCode>
                <c:ptCount val="19"/>
                <c:pt idx="0">
                  <c:v>4967.1970000000001</c:v>
                </c:pt>
                <c:pt idx="1">
                  <c:v>367.09</c:v>
                </c:pt>
                <c:pt idx="2">
                  <c:v>435.45299999999997</c:v>
                </c:pt>
                <c:pt idx="3">
                  <c:v>6463.2060000000001</c:v>
                </c:pt>
                <c:pt idx="4">
                  <c:v>812.71500000000003</c:v>
                </c:pt>
                <c:pt idx="5">
                  <c:v>7972.1880000000001</c:v>
                </c:pt>
                <c:pt idx="6">
                  <c:v>1541.299</c:v>
                </c:pt>
                <c:pt idx="7">
                  <c:v>6586.7669999999998</c:v>
                </c:pt>
                <c:pt idx="8">
                  <c:v>6972.8370000000004</c:v>
                </c:pt>
                <c:pt idx="9">
                  <c:v>1190.9380000000001</c:v>
                </c:pt>
                <c:pt idx="10">
                  <c:v>4576.5829999999996</c:v>
                </c:pt>
                <c:pt idx="11">
                  <c:v>2378.0030000000002</c:v>
                </c:pt>
                <c:pt idx="12">
                  <c:v>2023.42</c:v>
                </c:pt>
                <c:pt idx="13">
                  <c:v>4254.9549999999999</c:v>
                </c:pt>
                <c:pt idx="14">
                  <c:v>5486.4160000000002</c:v>
                </c:pt>
                <c:pt idx="15">
                  <c:v>4223.9170000000004</c:v>
                </c:pt>
                <c:pt idx="16">
                  <c:v>178.12899999999999</c:v>
                </c:pt>
                <c:pt idx="17">
                  <c:v>4490.9780000000001</c:v>
                </c:pt>
                <c:pt idx="18">
                  <c:v>2624.0369999999998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1-46A9-9AF7-2E39C2692306}"/>
            </c:ext>
          </c:extLst>
        </c:ser>
        <c:ser>
          <c:idx val="4"/>
          <c:order val="4"/>
          <c:tx>
            <c:strRef>
              <c:f>'IEM-432-e (2)'!$A$12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'IEM-432-e (2)'!$B$8:$T$8</c:f>
              <c:strCache>
                <c:ptCount val="19"/>
                <c:pt idx="0">
                  <c:v>Agricultura, ganadería, caza y silvicultura</c:v>
                </c:pt>
                <c:pt idx="1">
                  <c:v>Acuicultura y pesca de camarón</c:v>
                </c:pt>
                <c:pt idx="2">
                  <c:v>Pesca (excepto camarón)</c:v>
                </c:pt>
                <c:pt idx="3">
                  <c:v>Petróleo y minas</c:v>
                </c:pt>
                <c:pt idx="4">
                  <c:v>Refinación de Petróleo</c:v>
                </c:pt>
                <c:pt idx="5">
                  <c:v>Manufactura (excepto refinación de petróleo)</c:v>
                </c:pt>
                <c:pt idx="6">
                  <c:v>Suministro de electricidad y agua</c:v>
                </c:pt>
                <c:pt idx="7">
                  <c:v>Construcción</c:v>
                </c:pt>
                <c:pt idx="8">
                  <c:v>Comercio</c:v>
                </c:pt>
                <c:pt idx="9">
                  <c:v>Alojamiento y servicios de comida </c:v>
                </c:pt>
                <c:pt idx="10">
                  <c:v>Transporte</c:v>
                </c:pt>
                <c:pt idx="11">
                  <c:v>Correo y Comunica-ciones</c:v>
                </c:pt>
                <c:pt idx="12">
                  <c:v>Actividades de servicios financieros</c:v>
                </c:pt>
                <c:pt idx="13">
                  <c:v>Actividades profesionales, técnicas y administrativas</c:v>
                </c:pt>
                <c:pt idx="14">
                  <c:v>Enseñanza  y Servicios sociales y de salud</c:v>
                </c:pt>
                <c:pt idx="15">
                  <c:v>Administración pública, defensa; planes de seguridad social obligatoria</c:v>
                </c:pt>
                <c:pt idx="16">
                  <c:v>Servicio doméstico</c:v>
                </c:pt>
                <c:pt idx="17">
                  <c:v>Otros Servicios (2)</c:v>
                </c:pt>
                <c:pt idx="18">
                  <c:v>OTROS ELEMENTOS DEL PIB</c:v>
                </c:pt>
              </c:strCache>
            </c:strRef>
          </c:cat>
          <c:val>
            <c:numRef>
              <c:f>'IEM-432-e (2)'!$B$12:$T$12</c:f>
              <c:numCache>
                <c:formatCode>#,##0.0</c:formatCode>
                <c:ptCount val="19"/>
                <c:pt idx="0">
                  <c:v>5258.1689999999999</c:v>
                </c:pt>
                <c:pt idx="1">
                  <c:v>514.04100000000005</c:v>
                </c:pt>
                <c:pt idx="2">
                  <c:v>434.94099999999997</c:v>
                </c:pt>
                <c:pt idx="3">
                  <c:v>6889.067</c:v>
                </c:pt>
                <c:pt idx="4">
                  <c:v>536.43100000000004</c:v>
                </c:pt>
                <c:pt idx="5">
                  <c:v>8266.5709999999999</c:v>
                </c:pt>
                <c:pt idx="6">
                  <c:v>1642.0260000000001</c:v>
                </c:pt>
                <c:pt idx="7">
                  <c:v>6893.4560000000001</c:v>
                </c:pt>
                <c:pt idx="8">
                  <c:v>7216.357</c:v>
                </c:pt>
                <c:pt idx="9">
                  <c:v>1217.8989999999999</c:v>
                </c:pt>
                <c:pt idx="10">
                  <c:v>4695.2860000000001</c:v>
                </c:pt>
                <c:pt idx="11">
                  <c:v>2502.7040000000002</c:v>
                </c:pt>
                <c:pt idx="12">
                  <c:v>2242.625</c:v>
                </c:pt>
                <c:pt idx="13">
                  <c:v>4445.0550000000003</c:v>
                </c:pt>
                <c:pt idx="14">
                  <c:v>5732.9380000000001</c:v>
                </c:pt>
                <c:pt idx="15">
                  <c:v>4361.5569999999998</c:v>
                </c:pt>
                <c:pt idx="16">
                  <c:v>186.596</c:v>
                </c:pt>
                <c:pt idx="17">
                  <c:v>4603.5290000000005</c:v>
                </c:pt>
                <c:pt idx="18">
                  <c:v>2466.114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1-46A9-9AF7-2E39C2692306}"/>
            </c:ext>
          </c:extLst>
        </c:ser>
        <c:ser>
          <c:idx val="5"/>
          <c:order val="5"/>
          <c:tx>
            <c:strRef>
              <c:f>'IEM-432-e (2)'!$A$13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'IEM-432-e (2)'!$B$8:$T$8</c:f>
              <c:strCache>
                <c:ptCount val="19"/>
                <c:pt idx="0">
                  <c:v>Agricultura, ganadería, caza y silvicultura</c:v>
                </c:pt>
                <c:pt idx="1">
                  <c:v>Acuicultura y pesca de camarón</c:v>
                </c:pt>
                <c:pt idx="2">
                  <c:v>Pesca (excepto camarón)</c:v>
                </c:pt>
                <c:pt idx="3">
                  <c:v>Petróleo y minas</c:v>
                </c:pt>
                <c:pt idx="4">
                  <c:v>Refinación de Petróleo</c:v>
                </c:pt>
                <c:pt idx="5">
                  <c:v>Manufactura (excepto refinación de petróleo)</c:v>
                </c:pt>
                <c:pt idx="6">
                  <c:v>Suministro de electricidad y agua</c:v>
                </c:pt>
                <c:pt idx="7">
                  <c:v>Construcción</c:v>
                </c:pt>
                <c:pt idx="8">
                  <c:v>Comercio</c:v>
                </c:pt>
                <c:pt idx="9">
                  <c:v>Alojamiento y servicios de comida </c:v>
                </c:pt>
                <c:pt idx="10">
                  <c:v>Transporte</c:v>
                </c:pt>
                <c:pt idx="11">
                  <c:v>Correo y Comunica-ciones</c:v>
                </c:pt>
                <c:pt idx="12">
                  <c:v>Actividades de servicios financieros</c:v>
                </c:pt>
                <c:pt idx="13">
                  <c:v>Actividades profesionales, técnicas y administrativas</c:v>
                </c:pt>
                <c:pt idx="14">
                  <c:v>Enseñanza  y Servicios sociales y de salud</c:v>
                </c:pt>
                <c:pt idx="15">
                  <c:v>Administración pública, defensa; planes de seguridad social obligatoria</c:v>
                </c:pt>
                <c:pt idx="16">
                  <c:v>Servicio doméstico</c:v>
                </c:pt>
                <c:pt idx="17">
                  <c:v>Otros Servicios (2)</c:v>
                </c:pt>
                <c:pt idx="18">
                  <c:v>OTROS ELEMENTOS DEL PIB</c:v>
                </c:pt>
              </c:strCache>
            </c:strRef>
          </c:cat>
          <c:val>
            <c:numRef>
              <c:f>'IEM-432-e (2)'!$B$13:$T$13</c:f>
              <c:numCache>
                <c:formatCode>#,##0.0</c:formatCode>
                <c:ptCount val="19"/>
                <c:pt idx="0">
                  <c:v>5366.1260000000002</c:v>
                </c:pt>
                <c:pt idx="1">
                  <c:v>609.46199999999999</c:v>
                </c:pt>
                <c:pt idx="2">
                  <c:v>412.13200000000001</c:v>
                </c:pt>
                <c:pt idx="3">
                  <c:v>6746.9219999999996</c:v>
                </c:pt>
                <c:pt idx="4">
                  <c:v>501.43099999999998</c:v>
                </c:pt>
                <c:pt idx="5">
                  <c:v>8230.4470000000001</c:v>
                </c:pt>
                <c:pt idx="6">
                  <c:v>1790.625</c:v>
                </c:pt>
                <c:pt idx="7">
                  <c:v>6838.7470000000003</c:v>
                </c:pt>
                <c:pt idx="8">
                  <c:v>7165.3149999999996</c:v>
                </c:pt>
                <c:pt idx="9">
                  <c:v>1173.366</c:v>
                </c:pt>
                <c:pt idx="10">
                  <c:v>4911.3289999999997</c:v>
                </c:pt>
                <c:pt idx="11">
                  <c:v>2475.627</c:v>
                </c:pt>
                <c:pt idx="12">
                  <c:v>2227.8000000000002</c:v>
                </c:pt>
                <c:pt idx="13">
                  <c:v>4388.3450000000003</c:v>
                </c:pt>
                <c:pt idx="14">
                  <c:v>5962.8519999999999</c:v>
                </c:pt>
                <c:pt idx="15">
                  <c:v>4555.5410000000002</c:v>
                </c:pt>
                <c:pt idx="16">
                  <c:v>182.03399999999999</c:v>
                </c:pt>
                <c:pt idx="17">
                  <c:v>4650.625</c:v>
                </c:pt>
                <c:pt idx="18">
                  <c:v>1985.951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61-46A9-9AF7-2E39C2692306}"/>
            </c:ext>
          </c:extLst>
        </c:ser>
        <c:ser>
          <c:idx val="6"/>
          <c:order val="6"/>
          <c:tx>
            <c:strRef>
              <c:f>'IEM-432-e (2)'!$A$14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'IEM-432-e (2)'!$B$8:$T$8</c:f>
              <c:strCache>
                <c:ptCount val="19"/>
                <c:pt idx="0">
                  <c:v>Agricultura, ganadería, caza y silvicultura</c:v>
                </c:pt>
                <c:pt idx="1">
                  <c:v>Acuicultura y pesca de camarón</c:v>
                </c:pt>
                <c:pt idx="2">
                  <c:v>Pesca (excepto camarón)</c:v>
                </c:pt>
                <c:pt idx="3">
                  <c:v>Petróleo y minas</c:v>
                </c:pt>
                <c:pt idx="4">
                  <c:v>Refinación de Petróleo</c:v>
                </c:pt>
                <c:pt idx="5">
                  <c:v>Manufactura (excepto refinación de petróleo)</c:v>
                </c:pt>
                <c:pt idx="6">
                  <c:v>Suministro de electricidad y agua</c:v>
                </c:pt>
                <c:pt idx="7">
                  <c:v>Construcción</c:v>
                </c:pt>
                <c:pt idx="8">
                  <c:v>Comercio</c:v>
                </c:pt>
                <c:pt idx="9">
                  <c:v>Alojamiento y servicios de comida </c:v>
                </c:pt>
                <c:pt idx="10">
                  <c:v>Transporte</c:v>
                </c:pt>
                <c:pt idx="11">
                  <c:v>Correo y Comunica-ciones</c:v>
                </c:pt>
                <c:pt idx="12">
                  <c:v>Actividades de servicios financieros</c:v>
                </c:pt>
                <c:pt idx="13">
                  <c:v>Actividades profesionales, técnicas y administrativas</c:v>
                </c:pt>
                <c:pt idx="14">
                  <c:v>Enseñanza  y Servicios sociales y de salud</c:v>
                </c:pt>
                <c:pt idx="15">
                  <c:v>Administración pública, defensa; planes de seguridad social obligatoria</c:v>
                </c:pt>
                <c:pt idx="16">
                  <c:v>Servicio doméstico</c:v>
                </c:pt>
                <c:pt idx="17">
                  <c:v>Otros Servicios (2)</c:v>
                </c:pt>
                <c:pt idx="18">
                  <c:v>OTROS ELEMENTOS DEL PIB</c:v>
                </c:pt>
              </c:strCache>
            </c:strRef>
          </c:cat>
          <c:val>
            <c:numRef>
              <c:f>'IEM-432-e (2)'!$B$14:$T$14</c:f>
              <c:numCache>
                <c:formatCode>#,##0.0</c:formatCode>
                <c:ptCount val="19"/>
                <c:pt idx="0">
                  <c:v>5327.89</c:v>
                </c:pt>
                <c:pt idx="1">
                  <c:v>678.51300000000003</c:v>
                </c:pt>
                <c:pt idx="2">
                  <c:v>424.43</c:v>
                </c:pt>
                <c:pt idx="3">
                  <c:v>6877.8029999999999</c:v>
                </c:pt>
                <c:pt idx="4">
                  <c:v>623.505</c:v>
                </c:pt>
                <c:pt idx="5">
                  <c:v>8021.1710000000003</c:v>
                </c:pt>
                <c:pt idx="6">
                  <c:v>1907.836</c:v>
                </c:pt>
                <c:pt idx="7">
                  <c:v>6483.3360000000002</c:v>
                </c:pt>
                <c:pt idx="8">
                  <c:v>6852.6369999999997</c:v>
                </c:pt>
                <c:pt idx="9">
                  <c:v>1177.453</c:v>
                </c:pt>
                <c:pt idx="10">
                  <c:v>4816.2020000000002</c:v>
                </c:pt>
                <c:pt idx="11">
                  <c:v>2353.4540000000002</c:v>
                </c:pt>
                <c:pt idx="12">
                  <c:v>2178.4180000000001</c:v>
                </c:pt>
                <c:pt idx="13">
                  <c:v>4282.0569999999998</c:v>
                </c:pt>
                <c:pt idx="14">
                  <c:v>6009.0959999999995</c:v>
                </c:pt>
                <c:pt idx="15">
                  <c:v>4584.8230000000003</c:v>
                </c:pt>
                <c:pt idx="16">
                  <c:v>204.02799999999999</c:v>
                </c:pt>
                <c:pt idx="17">
                  <c:v>4460.3149999999996</c:v>
                </c:pt>
                <c:pt idx="18">
                  <c:v>1805.491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61-46A9-9AF7-2E39C2692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64629152"/>
        <c:axId val="3646302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'IEM-432-e (2)'!$A$9</c15:sqref>
                        </c15:formulaRef>
                      </c:ext>
                    </c:extLst>
                    <c:strCache>
                      <c:ptCount val="1"/>
                      <c:pt idx="0">
                        <c:v>Millones de USD, 2007=100 (*)</c:v>
                      </c:pt>
                    </c:strCache>
                  </c:strRef>
                </c:tx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'IEM-432-e (2)'!$B$8:$T$8</c15:sqref>
                        </c15:formulaRef>
                      </c:ext>
                    </c:extLst>
                    <c:strCache>
                      <c:ptCount val="19"/>
                      <c:pt idx="0">
                        <c:v>Agricultura, ganadería, caza y silvicultura</c:v>
                      </c:pt>
                      <c:pt idx="1">
                        <c:v>Acuicultura y pesca de camarón</c:v>
                      </c:pt>
                      <c:pt idx="2">
                        <c:v>Pesca (excepto camarón)</c:v>
                      </c:pt>
                      <c:pt idx="3">
                        <c:v>Petróleo y minas</c:v>
                      </c:pt>
                      <c:pt idx="4">
                        <c:v>Refinación de Petróleo</c:v>
                      </c:pt>
                      <c:pt idx="5">
                        <c:v>Manufactura (excepto refinación de petróleo)</c:v>
                      </c:pt>
                      <c:pt idx="6">
                        <c:v>Suministro de electricidad y agua</c:v>
                      </c:pt>
                      <c:pt idx="7">
                        <c:v>Construcción</c:v>
                      </c:pt>
                      <c:pt idx="8">
                        <c:v>Comercio</c:v>
                      </c:pt>
                      <c:pt idx="9">
                        <c:v>Alojamiento y servicios de comida </c:v>
                      </c:pt>
                      <c:pt idx="10">
                        <c:v>Transporte</c:v>
                      </c:pt>
                      <c:pt idx="11">
                        <c:v>Correo y Comunica-ciones</c:v>
                      </c:pt>
                      <c:pt idx="12">
                        <c:v>Actividades de servicios financieros</c:v>
                      </c:pt>
                      <c:pt idx="13">
                        <c:v>Actividades profesionales, técnicas y administrativas</c:v>
                      </c:pt>
                      <c:pt idx="14">
                        <c:v>Enseñanza  y Servicios sociales y de salud</c:v>
                      </c:pt>
                      <c:pt idx="15">
                        <c:v>Administración pública, defensa; planes de seguridad social obligatoria</c:v>
                      </c:pt>
                      <c:pt idx="16">
                        <c:v>Servicio doméstico</c:v>
                      </c:pt>
                      <c:pt idx="17">
                        <c:v>Otros Servicios (2)</c:v>
                      </c:pt>
                      <c:pt idx="18">
                        <c:v>OTROS ELEMENTOS DEL PIB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'IEM-432-e (2)'!$B$9:$T$9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9361-46A9-9AF7-2E39C269230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'IEM-432-e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'IEM-432-e (2)'!$B$8:$T$8</c15:sqref>
                        </c15:formulaRef>
                      </c:ext>
                    </c:extLst>
                    <c:strCache>
                      <c:ptCount val="19"/>
                      <c:pt idx="0">
                        <c:v>Agricultura, ganadería, caza y silvicultura</c:v>
                      </c:pt>
                      <c:pt idx="1">
                        <c:v>Acuicultura y pesca de camarón</c:v>
                      </c:pt>
                      <c:pt idx="2">
                        <c:v>Pesca (excepto camarón)</c:v>
                      </c:pt>
                      <c:pt idx="3">
                        <c:v>Petróleo y minas</c:v>
                      </c:pt>
                      <c:pt idx="4">
                        <c:v>Refinación de Petróleo</c:v>
                      </c:pt>
                      <c:pt idx="5">
                        <c:v>Manufactura (excepto refinación de petróleo)</c:v>
                      </c:pt>
                      <c:pt idx="6">
                        <c:v>Suministro de electricidad y agua</c:v>
                      </c:pt>
                      <c:pt idx="7">
                        <c:v>Construcción</c:v>
                      </c:pt>
                      <c:pt idx="8">
                        <c:v>Comercio</c:v>
                      </c:pt>
                      <c:pt idx="9">
                        <c:v>Alojamiento y servicios de comida </c:v>
                      </c:pt>
                      <c:pt idx="10">
                        <c:v>Transporte</c:v>
                      </c:pt>
                      <c:pt idx="11">
                        <c:v>Correo y Comunica-ciones</c:v>
                      </c:pt>
                      <c:pt idx="12">
                        <c:v>Actividades de servicios financieros</c:v>
                      </c:pt>
                      <c:pt idx="13">
                        <c:v>Actividades profesionales, técnicas y administrativas</c:v>
                      </c:pt>
                      <c:pt idx="14">
                        <c:v>Enseñanza  y Servicios sociales y de salud</c:v>
                      </c:pt>
                      <c:pt idx="15">
                        <c:v>Administración pública, defensa; planes de seguridad social obligatoria</c:v>
                      </c:pt>
                      <c:pt idx="16">
                        <c:v>Servicio doméstico</c:v>
                      </c:pt>
                      <c:pt idx="17">
                        <c:v>Otros Servicios (2)</c:v>
                      </c:pt>
                      <c:pt idx="18">
                        <c:v>OTROS ELEMENTOS DEL PIB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'IEM-432-e (2)'!#REF!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361-46A9-9AF7-2E39C2692306}"/>
                  </c:ext>
                </c:extLst>
              </c15:ser>
            </c15:filteredBarSeries>
          </c:ext>
        </c:extLst>
      </c:barChart>
      <c:catAx>
        <c:axId val="3646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4630240"/>
        <c:crosses val="autoZero"/>
        <c:auto val="1"/>
        <c:lblAlgn val="ctr"/>
        <c:lblOffset val="100"/>
        <c:noMultiLvlLbl val="0"/>
      </c:catAx>
      <c:valAx>
        <c:axId val="3646302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6462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EVOLUCIÓN PIB CONSTRUCCIÓN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'IEM-432-e'!$B$72</c:f>
              <c:strCache>
                <c:ptCount val="1"/>
                <c:pt idx="0">
                  <c:v>Millones de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'IEM-432-e'!$A$73:$A$83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'IEM-432-e'!$B$73:$B$83</c:f>
              <c:numCache>
                <c:formatCode>#,##0.0</c:formatCode>
                <c:ptCount val="11"/>
                <c:pt idx="0">
                  <c:v>4016.663</c:v>
                </c:pt>
                <c:pt idx="1">
                  <c:v>4371.9889999999996</c:v>
                </c:pt>
                <c:pt idx="2">
                  <c:v>4494.9579999999996</c:v>
                </c:pt>
                <c:pt idx="3">
                  <c:v>4649.0969999999998</c:v>
                </c:pt>
                <c:pt idx="4">
                  <c:v>5465.0919999999996</c:v>
                </c:pt>
                <c:pt idx="5">
                  <c:v>6132.3209999999999</c:v>
                </c:pt>
                <c:pt idx="6">
                  <c:v>6586.7669999999998</c:v>
                </c:pt>
                <c:pt idx="7">
                  <c:v>6893.4560000000001</c:v>
                </c:pt>
                <c:pt idx="8">
                  <c:v>6838.7470000000003</c:v>
                </c:pt>
                <c:pt idx="9">
                  <c:v>6483.3360000000002</c:v>
                </c:pt>
                <c:pt idx="10">
                  <c:v>6355.86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B-44BA-A96D-8A3D58F75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100"/>
        <c:axId val="445024784"/>
        <c:axId val="445032400"/>
      </c:barChart>
      <c:lineChart>
        <c:grouping val="stacked"/>
        <c:varyColors val="0"/>
        <c:ser>
          <c:idx val="1"/>
          <c:order val="1"/>
          <c:tx>
            <c:strRef>
              <c:f>'IEM-432-e'!$C$72</c:f>
              <c:strCache>
                <c:ptCount val="1"/>
                <c:pt idx="0">
                  <c:v>Tasa de variación anual, porcentaje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'IEM-432-e'!$A$73:$A$83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'IEM-432-e'!$C$73:$C$83</c:f>
              <c:numCache>
                <c:formatCode>0.0%</c:formatCode>
                <c:ptCount val="11"/>
                <c:pt idx="1">
                  <c:v>8.1273306039882448E-2</c:v>
                </c:pt>
                <c:pt idx="2">
                  <c:v>2.7357096551291482E-2</c:v>
                </c:pt>
                <c:pt idx="3">
                  <c:v>3.3154610454460325E-2</c:v>
                </c:pt>
                <c:pt idx="4">
                  <c:v>0.14931038672359037</c:v>
                </c:pt>
                <c:pt idx="5">
                  <c:v>0.10880529574365078</c:v>
                </c:pt>
                <c:pt idx="6">
                  <c:v>6.8993787088567113E-2</c:v>
                </c:pt>
                <c:pt idx="7">
                  <c:v>4.448987561536627E-2</c:v>
                </c:pt>
                <c:pt idx="8">
                  <c:v>-7.999857283797724E-3</c:v>
                </c:pt>
                <c:pt idx="9">
                  <c:v>-5.4819154830167686E-2</c:v>
                </c:pt>
                <c:pt idx="10">
                  <c:v>-2.0056451841293007E-2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FB-44BA-A96D-8A3D58F75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028592"/>
        <c:axId val="445017712"/>
      </c:lineChart>
      <c:catAx>
        <c:axId val="44502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32400"/>
        <c:crosses val="autoZero"/>
        <c:auto val="1"/>
        <c:lblAlgn val="ctr"/>
        <c:lblOffset val="100"/>
        <c:noMultiLvlLbl val="0"/>
      </c:catAx>
      <c:valAx>
        <c:axId val="44503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4784"/>
        <c:crosses val="autoZero"/>
        <c:crossBetween val="between"/>
      </c:valAx>
      <c:valAx>
        <c:axId val="44501771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8592"/>
        <c:crosses val="max"/>
        <c:crossBetween val="between"/>
      </c:valAx>
      <c:catAx>
        <c:axId val="44502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0177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 dirty="0" smtClean="0">
                <a:effectLst/>
              </a:rPr>
              <a:t>FORMACIÓN BRUTA DE CAPITAL FIJO (FBKF)</a:t>
            </a:r>
            <a:endParaRPr lang="es-EC" sz="1600" dirty="0" smtClean="0">
              <a:effectLst/>
            </a:endParaRPr>
          </a:p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 dirty="0" smtClean="0">
                <a:effectLst/>
              </a:rPr>
              <a:t>(MILLONES DE DÓLARES)</a:t>
            </a:r>
            <a:endParaRPr lang="es-EC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'SERIE '!$C$10</c:f>
              <c:strCache>
                <c:ptCount val="1"/>
                <c:pt idx="0">
                  <c:v>Pública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'SERIE '!$B$12:$B$28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sd</c:v>
                </c:pt>
                <c:pt idx="8">
                  <c:v>2016 p</c:v>
                </c:pt>
              </c:strCache>
            </c:strRef>
          </c:cat>
          <c:val>
            <c:numRef>
              <c:f>'SERIE '!$C$12:$C$28</c:f>
              <c:numCache>
                <c:formatCode>#,##0</c:formatCode>
                <c:ptCount val="9"/>
                <c:pt idx="0">
                  <c:v>4454</c:v>
                </c:pt>
                <c:pt idx="1">
                  <c:v>6794</c:v>
                </c:pt>
                <c:pt idx="2">
                  <c:v>7576</c:v>
                </c:pt>
                <c:pt idx="3">
                  <c:v>8744</c:v>
                </c:pt>
                <c:pt idx="4">
                  <c:v>11065.548000000001</c:v>
                </c:pt>
                <c:pt idx="5">
                  <c:v>15155</c:v>
                </c:pt>
                <c:pt idx="6">
                  <c:v>15953</c:v>
                </c:pt>
                <c:pt idx="7">
                  <c:v>13344</c:v>
                </c:pt>
                <c:pt idx="8">
                  <c:v>11408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3BB-A9FC-35EACE2B0268}"/>
            </c:ext>
          </c:extLst>
        </c:ser>
        <c:ser>
          <c:idx val="2"/>
          <c:order val="1"/>
          <c:tx>
            <c:strRef>
              <c:f>'SERIE '!$D$10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1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'SERIE '!$B$12:$B$28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sd</c:v>
                </c:pt>
                <c:pt idx="8">
                  <c:v>2016 p</c:v>
                </c:pt>
              </c:strCache>
            </c:strRef>
          </c:cat>
          <c:val>
            <c:numRef>
              <c:f>'SERIE '!$D$12:$D$28</c:f>
              <c:numCache>
                <c:formatCode>#,##0</c:formatCode>
                <c:ptCount val="9"/>
                <c:pt idx="0">
                  <c:v>9365</c:v>
                </c:pt>
                <c:pt idx="1">
                  <c:v>7464</c:v>
                </c:pt>
                <c:pt idx="2">
                  <c:v>9551</c:v>
                </c:pt>
                <c:pt idx="3">
                  <c:v>11727</c:v>
                </c:pt>
                <c:pt idx="4">
                  <c:v>12642.29</c:v>
                </c:pt>
                <c:pt idx="5">
                  <c:v>11057</c:v>
                </c:pt>
                <c:pt idx="6">
                  <c:v>11731</c:v>
                </c:pt>
                <c:pt idx="7">
                  <c:v>13046</c:v>
                </c:pt>
                <c:pt idx="8">
                  <c:v>13711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3-43BB-A9FC-35EACE2B02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5022064"/>
        <c:axId val="445023152"/>
      </c:barChart>
      <c:catAx>
        <c:axId val="44502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3152"/>
        <c:crosses val="autoZero"/>
        <c:auto val="1"/>
        <c:lblAlgn val="ctr"/>
        <c:lblOffset val="100"/>
        <c:noMultiLvlLbl val="0"/>
      </c:catAx>
      <c:valAx>
        <c:axId val="445023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4502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0" i="0" baseline="0">
                <a:effectLst/>
              </a:rPr>
              <a:t>EVOLUCIÓN PRECIOS BARRIL PETRÓLEO</a:t>
            </a:r>
            <a:endParaRPr lang="es-EC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'IEM-4.1.2.b'!$F$6</c:f>
              <c:strCache>
                <c:ptCount val="1"/>
                <c:pt idx="0">
                  <c:v>CESTA REFERENCIAL OPEP (4)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'IEM-4.1.2.b'!$A$7:$A$17</c:f>
              <c:strCach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'IEM-4.1.2.b'!$F$7:$F$17</c:f>
              <c:numCache>
                <c:formatCode>#,##0.00</c:formatCode>
                <c:ptCount val="11"/>
                <c:pt idx="1">
                  <c:v>69.153333333333336</c:v>
                </c:pt>
                <c:pt idx="2">
                  <c:v>94.074999999999989</c:v>
                </c:pt>
                <c:pt idx="3">
                  <c:v>60.862500000000004</c:v>
                </c:pt>
                <c:pt idx="4">
                  <c:v>77.375833333333333</c:v>
                </c:pt>
                <c:pt idx="5">
                  <c:v>107.44083333333333</c:v>
                </c:pt>
                <c:pt idx="6">
                  <c:v>109.49583333333332</c:v>
                </c:pt>
                <c:pt idx="7">
                  <c:v>105.93583333333335</c:v>
                </c:pt>
                <c:pt idx="8">
                  <c:v>96.189166666666665</c:v>
                </c:pt>
                <c:pt idx="9">
                  <c:v>49.517499999999991</c:v>
                </c:pt>
                <c:pt idx="10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3-4AE1-9B8D-563D8329B061}"/>
            </c:ext>
          </c:extLst>
        </c:ser>
        <c:ser>
          <c:idx val="4"/>
          <c:order val="4"/>
          <c:tx>
            <c:strRef>
              <c:f>'IEM-4.1.2.b'!$G$6</c:f>
              <c:strCache>
                <c:ptCount val="1"/>
                <c:pt idx="0">
                  <c:v>PETRÓLEO WTI (5)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'IEM-4.1.2.b'!$A$7:$A$17</c:f>
              <c:strCach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'IEM-4.1.2.b'!$G$7:$G$17</c:f>
              <c:numCache>
                <c:formatCode>#,##0.00</c:formatCode>
                <c:ptCount val="11"/>
                <c:pt idx="1">
                  <c:v>71.935833333333335</c:v>
                </c:pt>
                <c:pt idx="2">
                  <c:v>99.630833333333328</c:v>
                </c:pt>
                <c:pt idx="3">
                  <c:v>61.657499999999999</c:v>
                </c:pt>
                <c:pt idx="4">
                  <c:v>79.355000000000004</c:v>
                </c:pt>
                <c:pt idx="5">
                  <c:v>95.029166666666654</c:v>
                </c:pt>
                <c:pt idx="6">
                  <c:v>94.149999999999991</c:v>
                </c:pt>
                <c:pt idx="7">
                  <c:v>97.872500000000002</c:v>
                </c:pt>
                <c:pt idx="8">
                  <c:v>93.173333333333332</c:v>
                </c:pt>
                <c:pt idx="9">
                  <c:v>48.743333333333332</c:v>
                </c:pt>
                <c:pt idx="10">
                  <c:v>31.46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3-4AE1-9B8D-563D8329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5448096"/>
        <c:axId val="485449728"/>
      </c:barChart>
      <c:lineChart>
        <c:grouping val="standard"/>
        <c:varyColors val="0"/>
        <c:ser>
          <c:idx val="0"/>
          <c:order val="0"/>
          <c:tx>
            <c:strRef>
              <c:f>'IEM-4.1.2.b'!$B$6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'IEM-4.1.2.b'!$A$7:$A$17</c:f>
              <c:strCach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'IEM-4.1.2.b'!$B$7:$B$17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53-4AE1-9B8D-563D8329B061}"/>
            </c:ext>
          </c:extLst>
        </c:ser>
        <c:ser>
          <c:idx val="1"/>
          <c:order val="1"/>
          <c:tx>
            <c:strRef>
              <c:f>'IEM-4.1.2.b'!$C$6</c:f>
              <c:strCache>
                <c:ptCount val="1"/>
                <c:pt idx="0">
                  <c:v>CRUDO ORIENTE (1)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'IEM-4.1.2.b'!$A$7:$A$17</c:f>
              <c:strCach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'IEM-4.1.2.b'!$C$7:$C$17</c:f>
              <c:numCache>
                <c:formatCode>#,##0.00</c:formatCode>
                <c:ptCount val="11"/>
                <c:pt idx="1">
                  <c:v>62.2650023785503</c:v>
                </c:pt>
                <c:pt idx="2">
                  <c:v>83.959114275813832</c:v>
                </c:pt>
                <c:pt idx="3">
                  <c:v>54.341555200087768</c:v>
                </c:pt>
                <c:pt idx="4">
                  <c:v>72.567372357907018</c:v>
                </c:pt>
                <c:pt idx="5">
                  <c:v>98.92345233451293</c:v>
                </c:pt>
                <c:pt idx="6">
                  <c:v>99.489778019569229</c:v>
                </c:pt>
                <c:pt idx="7">
                  <c:v>97.357376096972814</c:v>
                </c:pt>
                <c:pt idx="8">
                  <c:v>85.807629124306501</c:v>
                </c:pt>
                <c:pt idx="9">
                  <c:v>43.441543117500849</c:v>
                </c:pt>
                <c:pt idx="10">
                  <c:v>23.254205079146729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53-4AE1-9B8D-563D8329B061}"/>
            </c:ext>
          </c:extLst>
        </c:ser>
        <c:ser>
          <c:idx val="2"/>
          <c:order val="2"/>
          <c:tx>
            <c:strRef>
              <c:f>'IEM-4.1.2.b'!$D$6</c:f>
              <c:strCache>
                <c:ptCount val="1"/>
                <c:pt idx="0">
                  <c:v>CRUDO NAPO (2)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'IEM-4.1.2.b'!$A$7:$A$17</c:f>
              <c:strCach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'IEM-4.1.2.b'!$D$7:$D$17</c:f>
              <c:numCache>
                <c:formatCode>#,##0.00</c:formatCode>
                <c:ptCount val="11"/>
                <c:pt idx="1">
                  <c:v>56.335878357106864</c:v>
                </c:pt>
                <c:pt idx="2">
                  <c:v>82.037784497449024</c:v>
                </c:pt>
                <c:pt idx="3">
                  <c:v>50.872573022234029</c:v>
                </c:pt>
                <c:pt idx="4">
                  <c:v>69.563028503555955</c:v>
                </c:pt>
                <c:pt idx="5">
                  <c:v>95.109320550555964</c:v>
                </c:pt>
                <c:pt idx="6">
                  <c:v>96.439337837565731</c:v>
                </c:pt>
                <c:pt idx="7">
                  <c:v>92.913016669759472</c:v>
                </c:pt>
                <c:pt idx="8">
                  <c:v>81.578367455179318</c:v>
                </c:pt>
                <c:pt idx="9">
                  <c:v>39.220522839434523</c:v>
                </c:pt>
                <c:pt idx="10">
                  <c:v>19.441466169039767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53-4AE1-9B8D-563D8329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447008"/>
        <c:axId val="485450816"/>
      </c:lineChart>
      <c:catAx>
        <c:axId val="485447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450816"/>
        <c:crosses val="autoZero"/>
        <c:auto val="1"/>
        <c:lblAlgn val="ctr"/>
        <c:lblOffset val="100"/>
        <c:noMultiLvlLbl val="0"/>
      </c:catAx>
      <c:valAx>
        <c:axId val="485450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5447008"/>
        <c:crosses val="autoZero"/>
        <c:crossBetween val="between"/>
      </c:valAx>
      <c:valAx>
        <c:axId val="485449728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extTo"/>
        <c:crossAx val="485448096"/>
        <c:crosses val="max"/>
        <c:crossBetween val="between"/>
      </c:valAx>
      <c:catAx>
        <c:axId val="4854480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85449728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sz="2400"/>
              <a:t>EVOLUCIÓN PIB CONSTRUCCIÓN - PETRÓLEO - INVERSIÓN PÚBLICA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8306674412228783"/>
          <c:y val="0.16192970967037768"/>
          <c:w val="0.57988876299155079"/>
          <c:h val="0.51047135807434685"/>
        </c:manualLayout>
      </c:layout>
      <c:lineChart>
        <c:grouping val="standard"/>
        <c:varyColors val="0"/>
        <c:ser>
          <c:idx val="1"/>
          <c:order val="0"/>
          <c:tx>
            <c:strRef>
              <c:f>'IEM-432-e (2)'!$C$70</c:f>
              <c:strCache>
                <c:ptCount val="1"/>
                <c:pt idx="0">
                  <c:v>PIB CONSTRUCCIÓN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elete val="1"/>
          </c:dLbls>
          <c:cat>
            <c:numRef>
              <c:f>'IEM-432-e (2)'!$A$71:$A$79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'IEM-432-e (2)'!$C$71:$C$79</c:f>
              <c:numCache>
                <c:formatCode>#,##0.0</c:formatCode>
                <c:ptCount val="9"/>
                <c:pt idx="0">
                  <c:v>4371.9889999999996</c:v>
                </c:pt>
                <c:pt idx="1">
                  <c:v>4494.9579999999996</c:v>
                </c:pt>
                <c:pt idx="2">
                  <c:v>4649.0969999999998</c:v>
                </c:pt>
                <c:pt idx="3">
                  <c:v>5465.0919999999996</c:v>
                </c:pt>
                <c:pt idx="4">
                  <c:v>6132.3209999999999</c:v>
                </c:pt>
                <c:pt idx="5">
                  <c:v>6586.7669999999998</c:v>
                </c:pt>
                <c:pt idx="6">
                  <c:v>6893.4560000000001</c:v>
                </c:pt>
                <c:pt idx="7">
                  <c:v>6838.7470000000003</c:v>
                </c:pt>
                <c:pt idx="8">
                  <c:v>6483.3360000000002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50-4C42-8DAB-05A7811F5545}"/>
            </c:ext>
          </c:extLst>
        </c:ser>
        <c:ser>
          <c:idx val="3"/>
          <c:order val="2"/>
          <c:tx>
            <c:strRef>
              <c:f>'IEM-432-e (2)'!$E$70</c:f>
              <c:strCache>
                <c:ptCount val="1"/>
                <c:pt idx="0">
                  <c:v>INVERSIÓN PÚBLICA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'IEM-432-e (2)'!$A$71:$A$79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'IEM-432-e (2)'!$E$71:$E$79</c:f>
              <c:numCache>
                <c:formatCode>#,##0</c:formatCode>
                <c:ptCount val="9"/>
                <c:pt idx="0">
                  <c:v>4454</c:v>
                </c:pt>
                <c:pt idx="1">
                  <c:v>6794</c:v>
                </c:pt>
                <c:pt idx="2">
                  <c:v>7576</c:v>
                </c:pt>
                <c:pt idx="3">
                  <c:v>8744</c:v>
                </c:pt>
                <c:pt idx="4">
                  <c:v>11065.548000000001</c:v>
                </c:pt>
                <c:pt idx="5">
                  <c:v>15155</c:v>
                </c:pt>
                <c:pt idx="6">
                  <c:v>15953</c:v>
                </c:pt>
                <c:pt idx="7">
                  <c:v>13344</c:v>
                </c:pt>
                <c:pt idx="8">
                  <c:v>11408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50-4C42-8DAB-05A7811F55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5458976"/>
        <c:axId val="485455168"/>
      </c:lineChart>
      <c:lineChart>
        <c:grouping val="standard"/>
        <c:varyColors val="0"/>
        <c:ser>
          <c:idx val="2"/>
          <c:order val="1"/>
          <c:tx>
            <c:strRef>
              <c:f>'IEM-432-e (2)'!$D$70</c:f>
              <c:strCache>
                <c:ptCount val="1"/>
                <c:pt idx="0">
                  <c:v>PRECIO PROMEDIO CRUDO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'IEM-432-e (2)'!$A$71:$A$79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'IEM-432-e (2)'!$D$71:$D$79</c:f>
              <c:numCache>
                <c:formatCode>#,##0.00</c:formatCode>
                <c:ptCount val="9"/>
                <c:pt idx="0">
                  <c:v>82.998449386631421</c:v>
                </c:pt>
                <c:pt idx="1">
                  <c:v>52.607064111160895</c:v>
                </c:pt>
                <c:pt idx="2">
                  <c:v>71.065200430731494</c:v>
                </c:pt>
                <c:pt idx="3">
                  <c:v>97.01638644253444</c:v>
                </c:pt>
                <c:pt idx="4">
                  <c:v>97.964557928567473</c:v>
                </c:pt>
                <c:pt idx="5">
                  <c:v>95.13519638336615</c:v>
                </c:pt>
                <c:pt idx="6">
                  <c:v>83.692998289742917</c:v>
                </c:pt>
                <c:pt idx="7">
                  <c:v>41.33103297846769</c:v>
                </c:pt>
                <c:pt idx="8">
                  <c:v>21.34783562409325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50-4C42-8DAB-05A7811F55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5446464"/>
        <c:axId val="485454624"/>
      </c:lineChart>
      <c:valAx>
        <c:axId val="48545516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8976"/>
        <c:crosses val="max"/>
        <c:crossBetween val="between"/>
      </c:valAx>
      <c:catAx>
        <c:axId val="48545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5168"/>
        <c:crosses val="autoZero"/>
        <c:auto val="1"/>
        <c:lblAlgn val="ctr"/>
        <c:lblOffset val="100"/>
        <c:noMultiLvlLbl val="0"/>
      </c:catAx>
      <c:valAx>
        <c:axId val="48545462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46464"/>
        <c:crosses val="autoZero"/>
        <c:crossBetween val="between"/>
      </c:valAx>
      <c:catAx>
        <c:axId val="48544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4546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/>
              <a:t>EMPLEO SIN EDUCACIÓN SUPERIOR EN LA RAMA DE CONSTRUCCIÓN </a:t>
            </a:r>
          </a:p>
          <a:p>
            <a:pPr>
              <a:defRPr sz="1600" b="1"/>
            </a:pPr>
            <a:r>
              <a:rPr lang="es-EC" sz="1600" b="1"/>
              <a:t>(GRUPOS DE EDAD)</a:t>
            </a:r>
          </a:p>
          <a:p>
            <a:pPr>
              <a:defRPr sz="1600" b="1"/>
            </a:pPr>
            <a:endParaRPr lang="es-EC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0000"/>
                    <a:lumMod val="110000"/>
                  </a:schemeClr>
                </a:gs>
                <a:gs pos="100000">
                  <a:schemeClr val="accent1">
                    <a:tint val="82000"/>
                    <a:alpha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Hoja1!$C$37:$C$41</c:f>
              <c:strCache>
                <c:ptCount val="5"/>
                <c:pt idx="0">
                  <c:v>De 15 a 24 años</c:v>
                </c:pt>
                <c:pt idx="1">
                  <c:v>De 25 a 34 años</c:v>
                </c:pt>
                <c:pt idx="2">
                  <c:v>De 35 a 49 años</c:v>
                </c:pt>
                <c:pt idx="3">
                  <c:v>De 50 a 64 años</c:v>
                </c:pt>
                <c:pt idx="4">
                  <c:v>De 65 años y más</c:v>
                </c:pt>
              </c:strCache>
            </c:strRef>
          </c:cat>
          <c:val>
            <c:numRef>
              <c:f>Hoja1!$D$37:$D$41</c:f>
              <c:numCache>
                <c:formatCode>#,##0</c:formatCode>
                <c:ptCount val="5"/>
                <c:pt idx="0">
                  <c:v>89226.73</c:v>
                </c:pt>
                <c:pt idx="1">
                  <c:v>128906</c:v>
                </c:pt>
                <c:pt idx="2">
                  <c:v>153835.1</c:v>
                </c:pt>
                <c:pt idx="3">
                  <c:v>85391.86</c:v>
                </c:pt>
                <c:pt idx="4">
                  <c:v>11896.7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7-4CEC-BBAC-CAB02BD6F390}"/>
            </c:ext>
          </c:extLst>
        </c:ser>
        <c:ser>
          <c:idx val="1"/>
          <c:order val="1"/>
          <c:tx>
            <c:strRef>
              <c:f>Hoja1!$E$36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0000"/>
                    <a:lumMod val="110000"/>
                  </a:schemeClr>
                </a:gs>
                <a:gs pos="100000">
                  <a:schemeClr val="accent2">
                    <a:tint val="82000"/>
                    <a:alpha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Hoja1!$C$37:$C$41</c:f>
              <c:strCache>
                <c:ptCount val="5"/>
                <c:pt idx="0">
                  <c:v>De 15 a 24 años</c:v>
                </c:pt>
                <c:pt idx="1">
                  <c:v>De 25 a 34 años</c:v>
                </c:pt>
                <c:pt idx="2">
                  <c:v>De 35 a 49 años</c:v>
                </c:pt>
                <c:pt idx="3">
                  <c:v>De 50 a 64 años</c:v>
                </c:pt>
                <c:pt idx="4">
                  <c:v>De 65 años y más</c:v>
                </c:pt>
              </c:strCache>
            </c:strRef>
          </c:cat>
          <c:val>
            <c:numRef>
              <c:f>Hoja1!$E$37:$E$41</c:f>
              <c:numCache>
                <c:formatCode>#,##0</c:formatCode>
                <c:ptCount val="5"/>
                <c:pt idx="0">
                  <c:v>98610.29</c:v>
                </c:pt>
                <c:pt idx="1">
                  <c:v>122841.9</c:v>
                </c:pt>
                <c:pt idx="2">
                  <c:v>163127.6</c:v>
                </c:pt>
                <c:pt idx="3">
                  <c:v>89013.16</c:v>
                </c:pt>
                <c:pt idx="4">
                  <c:v>13810.31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7-4CEC-BBAC-CAB02BD6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450272"/>
        <c:axId val="485459520"/>
      </c:barChart>
      <c:catAx>
        <c:axId val="48545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9520"/>
        <c:crosses val="autoZero"/>
        <c:auto val="1"/>
        <c:lblAlgn val="ctr"/>
        <c:lblOffset val="100"/>
        <c:noMultiLvlLbl val="0"/>
      </c:catAx>
      <c:valAx>
        <c:axId val="4854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COMPOSICIÓN DE EMPLEADOS POR RAMA DE ACTIVIDAD TOTAL NACIONAL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Hoja2!$B$4:$P$4</c:f>
              <c:numCache>
                <c:formatCode>0.0</c:formatCode>
                <c:ptCount val="15"/>
                <c:pt idx="0">
                  <c:v>28.2</c:v>
                </c:pt>
                <c:pt idx="1">
                  <c:v>0.5</c:v>
                </c:pt>
                <c:pt idx="2">
                  <c:v>10.9</c:v>
                </c:pt>
                <c:pt idx="3">
                  <c:v>0.6</c:v>
                </c:pt>
                <c:pt idx="4">
                  <c:v>6.2</c:v>
                </c:pt>
                <c:pt idx="5">
                  <c:v>19.100000000000001</c:v>
                </c:pt>
                <c:pt idx="6">
                  <c:v>4.7</c:v>
                </c:pt>
                <c:pt idx="7">
                  <c:v>5.0999999999999996</c:v>
                </c:pt>
                <c:pt idx="8">
                  <c:v>1.5</c:v>
                </c:pt>
                <c:pt idx="9">
                  <c:v>0.9</c:v>
                </c:pt>
                <c:pt idx="10">
                  <c:v>3.2</c:v>
                </c:pt>
                <c:pt idx="11">
                  <c:v>8.1</c:v>
                </c:pt>
                <c:pt idx="12">
                  <c:v>3.7</c:v>
                </c:pt>
                <c:pt idx="13">
                  <c:v>1.5</c:v>
                </c:pt>
                <c:pt idx="1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7-486E-A6EE-CABF39EF6560}"/>
            </c:ext>
          </c:extLst>
        </c:ser>
        <c:ser>
          <c:idx val="1"/>
          <c:order val="1"/>
          <c:tx>
            <c:strRef>
              <c:f>Hoja2!$A$5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Hoja2!$B$5:$P$5</c:f>
              <c:numCache>
                <c:formatCode>0.0</c:formatCode>
                <c:ptCount val="15"/>
                <c:pt idx="0">
                  <c:v>28</c:v>
                </c:pt>
                <c:pt idx="1">
                  <c:v>0.5</c:v>
                </c:pt>
                <c:pt idx="2">
                  <c:v>10.5</c:v>
                </c:pt>
                <c:pt idx="3">
                  <c:v>0.7</c:v>
                </c:pt>
                <c:pt idx="4">
                  <c:v>6.5</c:v>
                </c:pt>
                <c:pt idx="5">
                  <c:v>19.3</c:v>
                </c:pt>
                <c:pt idx="6">
                  <c:v>4.7</c:v>
                </c:pt>
                <c:pt idx="7">
                  <c:v>5.0999999999999996</c:v>
                </c:pt>
                <c:pt idx="8">
                  <c:v>1.3</c:v>
                </c:pt>
                <c:pt idx="9">
                  <c:v>0.9</c:v>
                </c:pt>
                <c:pt idx="10">
                  <c:v>3.8</c:v>
                </c:pt>
                <c:pt idx="11">
                  <c:v>8.1999999999999993</c:v>
                </c:pt>
                <c:pt idx="12">
                  <c:v>3.7</c:v>
                </c:pt>
                <c:pt idx="13">
                  <c:v>1.3</c:v>
                </c:pt>
                <c:pt idx="1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7-486E-A6EE-CABF39EF6560}"/>
            </c:ext>
          </c:extLst>
        </c:ser>
        <c:ser>
          <c:idx val="2"/>
          <c:order val="2"/>
          <c:tx>
            <c:strRef>
              <c:f>Hoja2!$A$6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Hoja2!$B$6:$P$6</c:f>
              <c:numCache>
                <c:formatCode>0.0</c:formatCode>
                <c:ptCount val="15"/>
                <c:pt idx="0">
                  <c:v>28.6</c:v>
                </c:pt>
                <c:pt idx="1">
                  <c:v>0.5</c:v>
                </c:pt>
                <c:pt idx="2">
                  <c:v>9.9</c:v>
                </c:pt>
                <c:pt idx="3">
                  <c:v>0.6</c:v>
                </c:pt>
                <c:pt idx="4">
                  <c:v>6.1</c:v>
                </c:pt>
                <c:pt idx="5">
                  <c:v>20.399999999999999</c:v>
                </c:pt>
                <c:pt idx="6">
                  <c:v>4.5</c:v>
                </c:pt>
                <c:pt idx="7">
                  <c:v>4.9000000000000004</c:v>
                </c:pt>
                <c:pt idx="8">
                  <c:v>1.3</c:v>
                </c:pt>
                <c:pt idx="9">
                  <c:v>0.9</c:v>
                </c:pt>
                <c:pt idx="10">
                  <c:v>4.3</c:v>
                </c:pt>
                <c:pt idx="11">
                  <c:v>7.7</c:v>
                </c:pt>
                <c:pt idx="12">
                  <c:v>3.7</c:v>
                </c:pt>
                <c:pt idx="13">
                  <c:v>1.3</c:v>
                </c:pt>
                <c:pt idx="1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7-486E-A6EE-CABF39EF6560}"/>
            </c:ext>
          </c:extLst>
        </c:ser>
        <c:ser>
          <c:idx val="3"/>
          <c:order val="3"/>
          <c:tx>
            <c:strRef>
              <c:f>Hoja2!$A$7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Hoja2!$B$7:$P$7</c:f>
              <c:numCache>
                <c:formatCode>0.0</c:formatCode>
                <c:ptCount val="15"/>
                <c:pt idx="0">
                  <c:v>28.5</c:v>
                </c:pt>
                <c:pt idx="1">
                  <c:v>0.5</c:v>
                </c:pt>
                <c:pt idx="2">
                  <c:v>10.199999999999999</c:v>
                </c:pt>
                <c:pt idx="3">
                  <c:v>0.8</c:v>
                </c:pt>
                <c:pt idx="4">
                  <c:v>6.1</c:v>
                </c:pt>
                <c:pt idx="5">
                  <c:v>19.100000000000001</c:v>
                </c:pt>
                <c:pt idx="6">
                  <c:v>5.2</c:v>
                </c:pt>
                <c:pt idx="7">
                  <c:v>4.8</c:v>
                </c:pt>
                <c:pt idx="8">
                  <c:v>1.4</c:v>
                </c:pt>
                <c:pt idx="9">
                  <c:v>0.9</c:v>
                </c:pt>
                <c:pt idx="10">
                  <c:v>4.8</c:v>
                </c:pt>
                <c:pt idx="11">
                  <c:v>7.5</c:v>
                </c:pt>
                <c:pt idx="12">
                  <c:v>3.4</c:v>
                </c:pt>
                <c:pt idx="13">
                  <c:v>1.4</c:v>
                </c:pt>
                <c:pt idx="1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A7-486E-A6EE-CABF39EF6560}"/>
            </c:ext>
          </c:extLst>
        </c:ser>
        <c:ser>
          <c:idx val="4"/>
          <c:order val="4"/>
          <c:tx>
            <c:strRef>
              <c:f>Hoja2!$A$8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Hoja2!$B$8:$P$8</c:f>
              <c:numCache>
                <c:formatCode>0.0</c:formatCode>
                <c:ptCount val="15"/>
                <c:pt idx="0">
                  <c:v>24.8</c:v>
                </c:pt>
                <c:pt idx="1">
                  <c:v>0.7</c:v>
                </c:pt>
                <c:pt idx="2">
                  <c:v>10.5</c:v>
                </c:pt>
                <c:pt idx="3">
                  <c:v>0.9</c:v>
                </c:pt>
                <c:pt idx="4">
                  <c:v>7.6</c:v>
                </c:pt>
                <c:pt idx="5">
                  <c:v>19.100000000000001</c:v>
                </c:pt>
                <c:pt idx="6">
                  <c:v>5.4</c:v>
                </c:pt>
                <c:pt idx="7">
                  <c:v>5.6</c:v>
                </c:pt>
                <c:pt idx="8">
                  <c:v>1.3</c:v>
                </c:pt>
                <c:pt idx="9">
                  <c:v>1</c:v>
                </c:pt>
                <c:pt idx="10">
                  <c:v>4.8</c:v>
                </c:pt>
                <c:pt idx="11">
                  <c:v>7.4</c:v>
                </c:pt>
                <c:pt idx="12">
                  <c:v>4.3</c:v>
                </c:pt>
                <c:pt idx="13">
                  <c:v>1.3</c:v>
                </c:pt>
                <c:pt idx="1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A7-486E-A6EE-CABF39EF6560}"/>
            </c:ext>
          </c:extLst>
        </c:ser>
        <c:ser>
          <c:idx val="5"/>
          <c:order val="5"/>
          <c:tx>
            <c:strRef>
              <c:f>Hoja2!$A$9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Hoja2!$B$9:$P$9</c:f>
              <c:numCache>
                <c:formatCode>0.0</c:formatCode>
                <c:ptCount val="15"/>
                <c:pt idx="0">
                  <c:v>26.6</c:v>
                </c:pt>
                <c:pt idx="1">
                  <c:v>0.7</c:v>
                </c:pt>
                <c:pt idx="2">
                  <c:v>11.2</c:v>
                </c:pt>
                <c:pt idx="3">
                  <c:v>0.6</c:v>
                </c:pt>
                <c:pt idx="4">
                  <c:v>7.5</c:v>
                </c:pt>
                <c:pt idx="5">
                  <c:v>18.399999999999999</c:v>
                </c:pt>
                <c:pt idx="6">
                  <c:v>5.6</c:v>
                </c:pt>
                <c:pt idx="7">
                  <c:v>5.5</c:v>
                </c:pt>
                <c:pt idx="8">
                  <c:v>1.2</c:v>
                </c:pt>
                <c:pt idx="9">
                  <c:v>0.9</c:v>
                </c:pt>
                <c:pt idx="10">
                  <c:v>4.4000000000000004</c:v>
                </c:pt>
                <c:pt idx="11">
                  <c:v>6.9</c:v>
                </c:pt>
                <c:pt idx="12">
                  <c:v>4.0999999999999996</c:v>
                </c:pt>
                <c:pt idx="13">
                  <c:v>1.2</c:v>
                </c:pt>
                <c:pt idx="1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A7-486E-A6EE-CABF39EF6560}"/>
            </c:ext>
          </c:extLst>
        </c:ser>
        <c:ser>
          <c:idx val="6"/>
          <c:order val="6"/>
          <c:tx>
            <c:strRef>
              <c:f>Hoja2!$A$10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Hoja2!$B$3:$P$3</c:f>
              <c:strCache>
                <c:ptCount val="15"/>
                <c:pt idx="0">
                  <c:v>Agricultura, ganadería, caza y silvicultura y pesca</c:v>
                </c:pt>
                <c:pt idx="1">
                  <c:v>Petróleo y minas</c:v>
                </c:pt>
                <c:pt idx="2">
                  <c:v>Manufactura</c:v>
                </c:pt>
                <c:pt idx="3">
                  <c:v>Suministro de electricidad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Alojamiento servicios de comida</c:v>
                </c:pt>
                <c:pt idx="7">
                  <c:v>Transporte</c:v>
                </c:pt>
                <c:pt idx="8">
                  <c:v>Correo y Comunicaciones</c:v>
                </c:pt>
                <c:pt idx="9">
                  <c:v>Actividades de servicios financieros</c:v>
                </c:pt>
                <c:pt idx="10">
                  <c:v>Actividades profesionales, técnicas y administrativas</c:v>
                </c:pt>
                <c:pt idx="11">
                  <c:v>Enseñanza y Servicios sociales y de salud</c:v>
                </c:pt>
                <c:pt idx="12">
                  <c:v>Administración pública, defensa; planes de seguridad social obligatoria</c:v>
                </c:pt>
                <c:pt idx="13">
                  <c:v>Servicio doméstico</c:v>
                </c:pt>
                <c:pt idx="14">
                  <c:v>Otros servicios</c:v>
                </c:pt>
              </c:strCache>
            </c:strRef>
          </c:cat>
          <c:val>
            <c:numRef>
              <c:f>Hoja2!$B$10:$P$10</c:f>
              <c:numCache>
                <c:formatCode>0.0</c:formatCode>
                <c:ptCount val="15"/>
                <c:pt idx="0">
                  <c:v>27.2</c:v>
                </c:pt>
                <c:pt idx="1">
                  <c:v>0.7</c:v>
                </c:pt>
                <c:pt idx="2">
                  <c:v>10.7</c:v>
                </c:pt>
                <c:pt idx="3">
                  <c:v>0.6</c:v>
                </c:pt>
                <c:pt idx="4">
                  <c:v>6.4</c:v>
                </c:pt>
                <c:pt idx="5">
                  <c:v>18.3</c:v>
                </c:pt>
                <c:pt idx="6">
                  <c:v>6.1</c:v>
                </c:pt>
                <c:pt idx="7">
                  <c:v>6</c:v>
                </c:pt>
                <c:pt idx="8">
                  <c:v>1.1000000000000001</c:v>
                </c:pt>
                <c:pt idx="9">
                  <c:v>0.7</c:v>
                </c:pt>
                <c:pt idx="10">
                  <c:v>4.5</c:v>
                </c:pt>
                <c:pt idx="11">
                  <c:v>6.9</c:v>
                </c:pt>
                <c:pt idx="12">
                  <c:v>4</c:v>
                </c:pt>
                <c:pt idx="13">
                  <c:v>1.1000000000000001</c:v>
                </c:pt>
                <c:pt idx="1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A7-486E-A6EE-CABF39EF6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85456800"/>
        <c:axId val="485451360"/>
        <c:axId val="0"/>
      </c:bar3DChart>
      <c:catAx>
        <c:axId val="4854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1360"/>
        <c:crosses val="autoZero"/>
        <c:auto val="1"/>
        <c:lblAlgn val="ctr"/>
        <c:lblOffset val="100"/>
        <c:noMultiLvlLbl val="0"/>
      </c:catAx>
      <c:valAx>
        <c:axId val="48545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EVOLUCIÓN EMPLEO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'[base-para-ingresar-a-spss-pib-por-industria-2007-2016-1-compu-primo.xlsx]Hoja2'!$B$24</c:f>
              <c:strCache>
                <c:ptCount val="1"/>
                <c:pt idx="0">
                  <c:v>Tasa Empleo Adecuado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DF1A6454-A2C3-40F4-8E3E-984FBCB30620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EC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B4A-4835-87A8-164C551A6E2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49A62A5-3CCC-4FB1-8ADD-752203229438}" type="VALUE">
                      <a:rPr lang="en-US" b="1">
                        <a:solidFill>
                          <a:srgbClr val="00B050"/>
                        </a:solidFill>
                      </a:rPr>
                      <a:pPr/>
                      <a:t>[VALOR]</a:t>
                    </a:fld>
                    <a:endParaRPr lang="es-EC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4A-4835-87A8-164C551A6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'[base-para-ingresar-a-spss-pib-por-industria-2007-2016-1-compu-primo.xlsx]Hoja2'!$A$25:$A$34</c:f>
              <c:numCache>
                <c:formatCode>mmm\-yy</c:formatCode>
                <c:ptCount val="10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  <c:pt idx="5">
                  <c:v>41244</c:v>
                </c:pt>
                <c:pt idx="6">
                  <c:v>41609</c:v>
                </c:pt>
                <c:pt idx="7">
                  <c:v>41974</c:v>
                </c:pt>
                <c:pt idx="8">
                  <c:v>42339</c:v>
                </c:pt>
                <c:pt idx="9">
                  <c:v>42705</c:v>
                </c:pt>
              </c:numCache>
            </c:numRef>
          </c:cat>
          <c:val>
            <c:numRef>
              <c:f>'[base-para-ingresar-a-spss-pib-por-industria-2007-2016-1-compu-primo.xlsx]Hoja2'!$B$25:$B$34</c:f>
              <c:numCache>
                <c:formatCode>0.00%</c:formatCode>
                <c:ptCount val="10"/>
                <c:pt idx="0">
                  <c:v>0.432</c:v>
                </c:pt>
                <c:pt idx="1">
                  <c:v>0.44800000000000001</c:v>
                </c:pt>
                <c:pt idx="2">
                  <c:v>0.39200000000000002</c:v>
                </c:pt>
                <c:pt idx="3">
                  <c:v>0.44700000000000001</c:v>
                </c:pt>
                <c:pt idx="4">
                  <c:v>0.45500000000000002</c:v>
                </c:pt>
                <c:pt idx="5">
                  <c:v>0.46500000000000002</c:v>
                </c:pt>
                <c:pt idx="6">
                  <c:v>0.47899999999999998</c:v>
                </c:pt>
                <c:pt idx="7">
                  <c:v>0.49299999999999999</c:v>
                </c:pt>
                <c:pt idx="8">
                  <c:v>0.46500000000000002</c:v>
                </c:pt>
                <c:pt idx="9">
                  <c:v>0.41200000000000003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A-4835-87A8-164C551A6E2C}"/>
            </c:ext>
          </c:extLst>
        </c:ser>
        <c:ser>
          <c:idx val="1"/>
          <c:order val="1"/>
          <c:tx>
            <c:strRef>
              <c:f>'[base-para-ingresar-a-spss-pib-por-industria-2007-2016-1-compu-primo.xlsx]Hoja2'!$C$24</c:f>
              <c:strCache>
                <c:ptCount val="1"/>
                <c:pt idx="0">
                  <c:v>Tasa Subempleo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'[base-para-ingresar-a-spss-pib-por-industria-2007-2016-1-compu-primo.xlsx]Hoja2'!$A$25:$A$34</c:f>
              <c:numCache>
                <c:formatCode>mmm\-yy</c:formatCode>
                <c:ptCount val="10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  <c:pt idx="5">
                  <c:v>41244</c:v>
                </c:pt>
                <c:pt idx="6">
                  <c:v>41609</c:v>
                </c:pt>
                <c:pt idx="7">
                  <c:v>41974</c:v>
                </c:pt>
                <c:pt idx="8">
                  <c:v>42339</c:v>
                </c:pt>
                <c:pt idx="9">
                  <c:v>42705</c:v>
                </c:pt>
              </c:numCache>
            </c:numRef>
          </c:cat>
          <c:val>
            <c:numRef>
              <c:f>'[base-para-ingresar-a-spss-pib-por-industria-2007-2016-1-compu-primo.xlsx]Hoja2'!$C$25:$C$34</c:f>
              <c:numCache>
                <c:formatCode>0%</c:formatCode>
                <c:ptCount val="10"/>
                <c:pt idx="0" formatCode="0.00%">
                  <c:v>0.182</c:v>
                </c:pt>
                <c:pt idx="1">
                  <c:v>0.15</c:v>
                </c:pt>
                <c:pt idx="2" formatCode="0.00%">
                  <c:v>0.16400000000000001</c:v>
                </c:pt>
                <c:pt idx="3" formatCode="0.00%">
                  <c:v>0.13800000000000001</c:v>
                </c:pt>
                <c:pt idx="4" formatCode="0.00%">
                  <c:v>0.107</c:v>
                </c:pt>
                <c:pt idx="5" formatCode="0.00%">
                  <c:v>0.09</c:v>
                </c:pt>
                <c:pt idx="6" formatCode="0.00%">
                  <c:v>0.11599999999999999</c:v>
                </c:pt>
                <c:pt idx="7" formatCode="0.00%">
                  <c:v>0.129</c:v>
                </c:pt>
                <c:pt idx="8" formatCode="0.00%">
                  <c:v>0.14000000000000001</c:v>
                </c:pt>
                <c:pt idx="9" formatCode="0.00%">
                  <c:v>0.19899999999999998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A-4835-87A8-164C551A6E2C}"/>
            </c:ext>
          </c:extLst>
        </c:ser>
        <c:ser>
          <c:idx val="2"/>
          <c:order val="2"/>
          <c:tx>
            <c:strRef>
              <c:f>'[base-para-ingresar-a-spss-pib-por-industria-2007-2016-1-compu-primo.xlsx]Hoja2'!$D$24</c:f>
              <c:strCache>
                <c:ptCount val="1"/>
                <c:pt idx="0">
                  <c:v>Tasa de Otro empleo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'[base-para-ingresar-a-spss-pib-por-industria-2007-2016-1-compu-primo.xlsx]Hoja2'!$A$25:$A$34</c:f>
              <c:numCache>
                <c:formatCode>mmm\-yy</c:formatCode>
                <c:ptCount val="10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  <c:pt idx="5">
                  <c:v>41244</c:v>
                </c:pt>
                <c:pt idx="6">
                  <c:v>41609</c:v>
                </c:pt>
                <c:pt idx="7">
                  <c:v>41974</c:v>
                </c:pt>
                <c:pt idx="8">
                  <c:v>42339</c:v>
                </c:pt>
                <c:pt idx="9">
                  <c:v>42705</c:v>
                </c:pt>
              </c:numCache>
            </c:numRef>
          </c:cat>
          <c:val>
            <c:numRef>
              <c:f>'[base-para-ingresar-a-spss-pib-por-industria-2007-2016-1-compu-primo.xlsx]Hoja2'!$D$25:$D$34</c:f>
              <c:numCache>
                <c:formatCode>0.00%</c:formatCode>
                <c:ptCount val="10"/>
                <c:pt idx="0">
                  <c:v>0.23699999999999999</c:v>
                </c:pt>
                <c:pt idx="1">
                  <c:v>0.25800000000000001</c:v>
                </c:pt>
                <c:pt idx="2">
                  <c:v>0.27200000000000002</c:v>
                </c:pt>
                <c:pt idx="3">
                  <c:v>0.27400000000000002</c:v>
                </c:pt>
                <c:pt idx="4">
                  <c:v>0.313</c:v>
                </c:pt>
                <c:pt idx="5">
                  <c:v>0.30099999999999999</c:v>
                </c:pt>
                <c:pt idx="6">
                  <c:v>0.29100000000000004</c:v>
                </c:pt>
                <c:pt idx="7">
                  <c:v>0.26800000000000002</c:v>
                </c:pt>
                <c:pt idx="8">
                  <c:v>0.26400000000000001</c:v>
                </c:pt>
                <c:pt idx="9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A-4835-87A8-164C551A6E2C}"/>
            </c:ext>
          </c:extLst>
        </c:ser>
        <c:ser>
          <c:idx val="3"/>
          <c:order val="3"/>
          <c:tx>
            <c:strRef>
              <c:f>'[base-para-ingresar-a-spss-pib-por-industria-2007-2016-1-compu-primo.xlsx]Hoja2'!$E$24</c:f>
              <c:strCache>
                <c:ptCount val="1"/>
                <c:pt idx="0">
                  <c:v>Tasa de Empleo No Remunerado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'[base-para-ingresar-a-spss-pib-por-industria-2007-2016-1-compu-primo.xlsx]Hoja2'!$A$25:$A$34</c:f>
              <c:numCache>
                <c:formatCode>mmm\-yy</c:formatCode>
                <c:ptCount val="10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  <c:pt idx="5">
                  <c:v>41244</c:v>
                </c:pt>
                <c:pt idx="6">
                  <c:v>41609</c:v>
                </c:pt>
                <c:pt idx="7">
                  <c:v>41974</c:v>
                </c:pt>
                <c:pt idx="8">
                  <c:v>42339</c:v>
                </c:pt>
                <c:pt idx="9">
                  <c:v>42705</c:v>
                </c:pt>
              </c:numCache>
            </c:numRef>
          </c:cat>
          <c:val>
            <c:numRef>
              <c:f>'[base-para-ingresar-a-spss-pib-por-industria-2007-2016-1-compu-primo.xlsx]Hoja2'!$E$25:$E$34</c:f>
              <c:numCache>
                <c:formatCode>0.00%</c:formatCode>
                <c:ptCount val="10"/>
                <c:pt idx="0">
                  <c:v>8.7999999999999995E-2</c:v>
                </c:pt>
                <c:pt idx="1">
                  <c:v>8.2000000000000003E-2</c:v>
                </c:pt>
                <c:pt idx="2">
                  <c:v>8.8999999999999996E-2</c:v>
                </c:pt>
                <c:pt idx="3">
                  <c:v>8.199999999999999E-2</c:v>
                </c:pt>
                <c:pt idx="4">
                  <c:v>7.6999999999999999E-2</c:v>
                </c:pt>
                <c:pt idx="5">
                  <c:v>0.08</c:v>
                </c:pt>
                <c:pt idx="6">
                  <c:v>9.6000000000000002E-2</c:v>
                </c:pt>
                <c:pt idx="7">
                  <c:v>7.0999999999999994E-2</c:v>
                </c:pt>
                <c:pt idx="8">
                  <c:v>7.6999999999999999E-2</c:v>
                </c:pt>
                <c:pt idx="9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4A-4835-87A8-164C551A6E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5460608"/>
        <c:axId val="485453536"/>
      </c:barChart>
      <c:dateAx>
        <c:axId val="4854606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3536"/>
        <c:crosses val="autoZero"/>
        <c:auto val="1"/>
        <c:lblOffset val="100"/>
        <c:baseTimeUnit val="years"/>
      </c:dateAx>
      <c:valAx>
        <c:axId val="4854535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54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EVOLUCIÓN DEL EMPLEO ADECUADO E INADECUADO EN EL SECTOR CONSTRUCCIÓN (NÚMERO PERSONAS)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'[base-para-ingresar-a-spss-pib-por-industria-2007-2016-1-compu-primo.xlsx]EMPLEO EN CONSTRUCCION'!$G$77</c:f>
              <c:strCache>
                <c:ptCount val="1"/>
                <c:pt idx="0">
                  <c:v>Empleo Adecuado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'[base-para-ingresar-a-spss-pib-por-industria-2007-2016-1-compu-primo.xlsx]EMPLEO EN CONSTRUCCION'!$F$78:$F$81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'[base-para-ingresar-a-spss-pib-por-industria-2007-2016-1-compu-primo.xlsx]EMPLEO EN CONSTRUCCION'!$G$78:$G$81</c:f>
              <c:numCache>
                <c:formatCode>General</c:formatCode>
                <c:ptCount val="4"/>
                <c:pt idx="0">
                  <c:v>322941</c:v>
                </c:pt>
                <c:pt idx="1">
                  <c:v>330362</c:v>
                </c:pt>
                <c:pt idx="2">
                  <c:v>311018</c:v>
                </c:pt>
                <c:pt idx="3">
                  <c:v>271925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F-492B-9FB6-1F8CA83EBCBC}"/>
            </c:ext>
          </c:extLst>
        </c:ser>
        <c:ser>
          <c:idx val="1"/>
          <c:order val="1"/>
          <c:tx>
            <c:strRef>
              <c:f>'[base-para-ingresar-a-spss-pib-por-industria-2007-2016-1-compu-primo.xlsx]EMPLEO EN CONSTRUCCION'!$H$77</c:f>
              <c:strCache>
                <c:ptCount val="1"/>
                <c:pt idx="0">
                  <c:v>Empleo Inadecuado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'[base-para-ingresar-a-spss-pib-por-industria-2007-2016-1-compu-primo.xlsx]EMPLEO EN CONSTRUCCION'!$F$78:$F$81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'[base-para-ingresar-a-spss-pib-por-industria-2007-2016-1-compu-primo.xlsx]EMPLEO EN CONSTRUCCION'!$H$78:$H$81</c:f>
              <c:numCache>
                <c:formatCode>General</c:formatCode>
                <c:ptCount val="4"/>
                <c:pt idx="0">
                  <c:v>185321</c:v>
                </c:pt>
                <c:pt idx="1">
                  <c:v>183594</c:v>
                </c:pt>
                <c:pt idx="2">
                  <c:v>210704</c:v>
                </c:pt>
                <c:pt idx="3">
                  <c:v>259061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F-492B-9FB6-1F8CA83EB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5451904"/>
        <c:axId val="485460064"/>
      </c:barChart>
      <c:catAx>
        <c:axId val="4854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60064"/>
        <c:crosses val="autoZero"/>
        <c:auto val="1"/>
        <c:lblAlgn val="ctr"/>
        <c:lblOffset val="100"/>
        <c:noMultiLvlLbl val="0"/>
      </c:catAx>
      <c:valAx>
        <c:axId val="485460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54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 sz="1800" b="1"/>
              <a:t>PESO DEL EMPLEO DE LA CONSTRUCCIÓN EN EL EMPLEO TOTAL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'[base-para-ingresar-a-spss-pib-por-industria-2007-2016-1-compu-primo.xlsx]IEM-432-e'!$B$151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'[base-para-ingresar-a-spss-pib-por-industria-2007-2016-1-compu-primo.xlsx]IEM-432-e'!$A$152:$A$158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'[base-para-ingresar-a-spss-pib-por-industria-2007-2016-1-compu-primo.xlsx]IEM-432-e'!$B$152:$B$158</c:f>
              <c:numCache>
                <c:formatCode>0.0</c:formatCode>
                <c:ptCount val="7"/>
                <c:pt idx="0">
                  <c:v>6.2</c:v>
                </c:pt>
                <c:pt idx="1">
                  <c:v>6.5</c:v>
                </c:pt>
                <c:pt idx="2">
                  <c:v>6.1</c:v>
                </c:pt>
                <c:pt idx="3">
                  <c:v>6.1</c:v>
                </c:pt>
                <c:pt idx="4">
                  <c:v>7.6</c:v>
                </c:pt>
                <c:pt idx="5">
                  <c:v>7.5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9-487C-82AA-18AE3F23DE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5455712"/>
        <c:axId val="485461152"/>
      </c:barChart>
      <c:catAx>
        <c:axId val="4854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61152"/>
        <c:crosses val="autoZero"/>
        <c:auto val="1"/>
        <c:lblAlgn val="ctr"/>
        <c:lblOffset val="100"/>
        <c:noMultiLvlLbl val="0"/>
      </c:catAx>
      <c:valAx>
        <c:axId val="4854611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854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EMPLEO EN LA CONSTRUCCIÓN POR NIVEL DE INSTRUCCIÓN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Hoja1!$J$12:$J$13</c:f>
              <c:strCache>
                <c:ptCount val="2"/>
                <c:pt idx="0">
                  <c:v>dic-15</c:v>
                </c:pt>
                <c:pt idx="1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Hoja1!$I$14:$I$18</c:f>
              <c:strCache>
                <c:ptCount val="5"/>
                <c:pt idx="0">
                  <c:v>Ninguno</c:v>
                </c:pt>
                <c:pt idx="1">
                  <c:v>Centro de alfabetización</c:v>
                </c:pt>
                <c:pt idx="2">
                  <c:v>Educación básica</c:v>
                </c:pt>
                <c:pt idx="3">
                  <c:v>Educación media/Bachillerato</c:v>
                </c:pt>
                <c:pt idx="4">
                  <c:v>Superior</c:v>
                </c:pt>
              </c:strCache>
            </c:strRef>
          </c:cat>
          <c:val>
            <c:numRef>
              <c:f>Hoja1!$J$14:$J$18</c:f>
              <c:numCache>
                <c:formatCode>#,##0</c:formatCode>
                <c:ptCount val="5"/>
                <c:pt idx="0">
                  <c:v>11040.2</c:v>
                </c:pt>
                <c:pt idx="1">
                  <c:v>1682.4960000000001</c:v>
                </c:pt>
                <c:pt idx="2">
                  <c:v>316731.59999999998</c:v>
                </c:pt>
                <c:pt idx="3">
                  <c:v>139802.20000000001</c:v>
                </c:pt>
                <c:pt idx="4">
                  <c:v>54893.87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0-4041-B563-44FFB70D0762}"/>
            </c:ext>
          </c:extLst>
        </c:ser>
        <c:ser>
          <c:idx val="1"/>
          <c:order val="1"/>
          <c:tx>
            <c:strRef>
              <c:f>Hoja1!$L$12:$L$13</c:f>
              <c:strCache>
                <c:ptCount val="2"/>
                <c:pt idx="0">
                  <c:v>dic-16</c:v>
                </c:pt>
                <c:pt idx="1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Hoja1!$I$14:$I$18</c:f>
              <c:strCache>
                <c:ptCount val="5"/>
                <c:pt idx="0">
                  <c:v>Ninguno</c:v>
                </c:pt>
                <c:pt idx="1">
                  <c:v>Centro de alfabetización</c:v>
                </c:pt>
                <c:pt idx="2">
                  <c:v>Educación básica</c:v>
                </c:pt>
                <c:pt idx="3">
                  <c:v>Educación media/Bachillerato</c:v>
                </c:pt>
                <c:pt idx="4">
                  <c:v>Superior</c:v>
                </c:pt>
              </c:strCache>
            </c:strRef>
          </c:cat>
          <c:val>
            <c:numRef>
              <c:f>Hoja1!$L$14:$L$18</c:f>
              <c:numCache>
                <c:formatCode>#,##0</c:formatCode>
                <c:ptCount val="5"/>
                <c:pt idx="0">
                  <c:v>9724.5239999999994</c:v>
                </c:pt>
                <c:pt idx="1">
                  <c:v>1320.6310000000001</c:v>
                </c:pt>
                <c:pt idx="2">
                  <c:v>328395.90000000002</c:v>
                </c:pt>
                <c:pt idx="3">
                  <c:v>147962.1</c:v>
                </c:pt>
                <c:pt idx="4">
                  <c:v>45336.65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0-4041-B563-44FFB70D07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5447552"/>
        <c:axId val="485452448"/>
      </c:barChart>
      <c:catAx>
        <c:axId val="4854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485452448"/>
        <c:crosses val="autoZero"/>
        <c:auto val="1"/>
        <c:lblAlgn val="ctr"/>
        <c:lblOffset val="100"/>
        <c:noMultiLvlLbl val="0"/>
      </c:catAx>
      <c:valAx>
        <c:axId val="485452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54475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NÚMERO DE EMPRESAS SECTOR CONSTRUCCIÓN SEGÚN SUPERINTENDENCIA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'NÚMERO DE EMPRESAS'!$B$54</c:f>
              <c:strCache>
                <c:ptCount val="1"/>
                <c:pt idx="0">
                  <c:v>NÚMERO DE EMPRESAS SECTOR CONSTRUCCIÓN SEGÚN SUPERINTENDENCIA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'NÚMERO DE EMPRESAS'!$A$55:$A$59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'NÚMERO DE EMPRESAS'!$B$55:$B$59</c:f>
              <c:numCache>
                <c:formatCode>#,##0</c:formatCode>
                <c:ptCount val="5"/>
                <c:pt idx="0">
                  <c:v>4070</c:v>
                </c:pt>
                <c:pt idx="1">
                  <c:v>4161</c:v>
                </c:pt>
                <c:pt idx="2">
                  <c:v>4907</c:v>
                </c:pt>
                <c:pt idx="3">
                  <c:v>4679</c:v>
                </c:pt>
                <c:pt idx="4">
                  <c:v>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A-4D2B-A4D8-06B0F9281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445028048"/>
        <c:axId val="445030768"/>
      </c:barChart>
      <c:lineChart>
        <c:grouping val="stacked"/>
        <c:varyColors val="0"/>
        <c:ser>
          <c:idx val="1"/>
          <c:order val="1"/>
          <c:tx>
            <c:strRef>
              <c:f>'NÚMERO DE EMPRESAS'!$C$54</c:f>
              <c:strCache>
                <c:ptCount val="1"/>
                <c:pt idx="0">
                  <c:v>VARIACIÓN PORCENTUAL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'NÚMERO DE EMPRESAS'!$A$55:$A$59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'NÚMERO DE EMPRESAS'!$C$55:$C$59</c:f>
              <c:numCache>
                <c:formatCode>0%</c:formatCode>
                <c:ptCount val="5"/>
                <c:pt idx="1">
                  <c:v>2.2358722358722272E-2</c:v>
                </c:pt>
                <c:pt idx="2">
                  <c:v>0.17928382600336468</c:v>
                </c:pt>
                <c:pt idx="3">
                  <c:v>-4.646423476665984E-2</c:v>
                </c:pt>
                <c:pt idx="4">
                  <c:v>-6.9459286172259049E-2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EA-4D2B-A4D8-06B0F9281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018800"/>
        <c:axId val="445029136"/>
      </c:lineChart>
      <c:catAx>
        <c:axId val="44502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30768"/>
        <c:crosses val="autoZero"/>
        <c:auto val="1"/>
        <c:lblAlgn val="ctr"/>
        <c:lblOffset val="100"/>
        <c:noMultiLvlLbl val="0"/>
      </c:catAx>
      <c:valAx>
        <c:axId val="44503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8048"/>
        <c:crosses val="autoZero"/>
        <c:crossBetween val="between"/>
      </c:valAx>
      <c:valAx>
        <c:axId val="44502913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18800"/>
        <c:crosses val="max"/>
        <c:crossBetween val="between"/>
      </c:valAx>
      <c:catAx>
        <c:axId val="445018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0291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FINANCIEROS'!$D$2</c:f>
              <c:strCache>
                <c:ptCount val="1"/>
                <c:pt idx="0">
                  <c:v>LIQUIDEZ CORRIENTE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FINANCIEROS'!$D$3:$D$7</c:f>
              <c:numCache>
                <c:formatCode>General</c:formatCode>
                <c:ptCount val="5"/>
                <c:pt idx="0">
                  <c:v>1.4213</c:v>
                </c:pt>
                <c:pt idx="1">
                  <c:v>1.5305</c:v>
                </c:pt>
                <c:pt idx="2">
                  <c:v>1.6821999999999999</c:v>
                </c:pt>
                <c:pt idx="3">
                  <c:v>1.6125</c:v>
                </c:pt>
                <c:pt idx="4">
                  <c:v>1.0628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1-48A1-9E6A-F1DDA93E25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5452992"/>
        <c:axId val="485456256"/>
      </c:barChart>
      <c:catAx>
        <c:axId val="4854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6256"/>
        <c:crosses val="autoZero"/>
        <c:auto val="1"/>
        <c:lblAlgn val="ctr"/>
        <c:lblOffset val="100"/>
        <c:noMultiLvlLbl val="0"/>
      </c:catAx>
      <c:valAx>
        <c:axId val="485456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545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PRUEBA ÁCIDA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FINANCIEROS'!$E$2</c:f>
              <c:strCache>
                <c:ptCount val="1"/>
                <c:pt idx="0">
                  <c:v>PRUEBA ACIDA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FINANCIEROS'!$E$3:$E$7</c:f>
              <c:numCache>
                <c:formatCode>General</c:formatCode>
                <c:ptCount val="5"/>
                <c:pt idx="0">
                  <c:v>1.2324999999999999</c:v>
                </c:pt>
                <c:pt idx="1">
                  <c:v>1.3105</c:v>
                </c:pt>
                <c:pt idx="2">
                  <c:v>1.3896999999999999</c:v>
                </c:pt>
                <c:pt idx="3">
                  <c:v>1.3086</c:v>
                </c:pt>
                <c:pt idx="4">
                  <c:v>0.81310000000000004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5-411F-806A-173DE90065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5449184"/>
        <c:axId val="485457344"/>
      </c:barChart>
      <c:catAx>
        <c:axId val="4854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7344"/>
        <c:crosses val="autoZero"/>
        <c:auto val="1"/>
        <c:lblAlgn val="ctr"/>
        <c:lblOffset val="100"/>
        <c:noMultiLvlLbl val="0"/>
      </c:catAx>
      <c:valAx>
        <c:axId val="485457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54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FINANCIEROS'!$F$2</c:f>
              <c:strCache>
                <c:ptCount val="1"/>
                <c:pt idx="0">
                  <c:v>ENDEUDAMIENTO ACTIVO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FINANCIEROS'!$F$3:$F$7</c:f>
              <c:numCache>
                <c:formatCode>General</c:formatCode>
                <c:ptCount val="5"/>
                <c:pt idx="0">
                  <c:v>0.5796</c:v>
                </c:pt>
                <c:pt idx="1">
                  <c:v>0.55620000000000003</c:v>
                </c:pt>
                <c:pt idx="2">
                  <c:v>0.48870000000000002</c:v>
                </c:pt>
                <c:pt idx="3">
                  <c:v>0.4657</c:v>
                </c:pt>
                <c:pt idx="4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7-4A4D-B18C-B9C25D1FEC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5457888"/>
        <c:axId val="485458432"/>
      </c:barChart>
      <c:catAx>
        <c:axId val="4854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5458432"/>
        <c:crosses val="autoZero"/>
        <c:auto val="1"/>
        <c:lblAlgn val="ctr"/>
        <c:lblOffset val="100"/>
        <c:noMultiLvlLbl val="0"/>
      </c:catAx>
      <c:valAx>
        <c:axId val="485458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545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ENDEUDAMIENTO PATRIMONIAL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FINANCIEROS'!$G$2</c:f>
              <c:strCache>
                <c:ptCount val="1"/>
                <c:pt idx="0">
                  <c:v>EDEUDAMIENTO PATRIMONIAL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FINANCIEROS'!$G$3:$G$7</c:f>
              <c:numCache>
                <c:formatCode>General</c:formatCode>
                <c:ptCount val="5"/>
                <c:pt idx="0">
                  <c:v>0.78269999999999995</c:v>
                </c:pt>
                <c:pt idx="1">
                  <c:v>0.6754</c:v>
                </c:pt>
                <c:pt idx="2">
                  <c:v>0.59530000000000005</c:v>
                </c:pt>
                <c:pt idx="3">
                  <c:v>0.69810000000000005</c:v>
                </c:pt>
                <c:pt idx="4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1-4FE3-AEC0-7B43CA8B52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4592"/>
        <c:axId val="487952960"/>
      </c:barChart>
      <c:catAx>
        <c:axId val="4879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2960"/>
        <c:crosses val="autoZero"/>
        <c:auto val="1"/>
        <c:lblAlgn val="ctr"/>
        <c:lblOffset val="100"/>
        <c:noMultiLvlLbl val="0"/>
      </c:catAx>
      <c:valAx>
        <c:axId val="487952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ENDEUDAMIENTO ACTIVO FIJO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FINANCIEROS'!$H$2</c:f>
              <c:strCache>
                <c:ptCount val="1"/>
                <c:pt idx="0">
                  <c:v>ENDUEDAMIENTO ACTIVO FIJO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FINANCIEROS'!$H$3:$H$7</c:f>
              <c:numCache>
                <c:formatCode>General</c:formatCode>
                <c:ptCount val="5"/>
                <c:pt idx="0">
                  <c:v>1</c:v>
                </c:pt>
                <c:pt idx="1">
                  <c:v>1.1318999999999999</c:v>
                </c:pt>
                <c:pt idx="2">
                  <c:v>1.1473</c:v>
                </c:pt>
                <c:pt idx="3">
                  <c:v>1.236</c:v>
                </c:pt>
                <c:pt idx="4">
                  <c:v>4.48E-2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F-4D82-9A5F-B78EFBB149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8400"/>
        <c:axId val="487953504"/>
      </c:barChart>
      <c:catAx>
        <c:axId val="4879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3504"/>
        <c:crosses val="autoZero"/>
        <c:auto val="1"/>
        <c:lblAlgn val="ctr"/>
        <c:lblOffset val="100"/>
        <c:noMultiLvlLbl val="0"/>
      </c:catAx>
      <c:valAx>
        <c:axId val="487953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FINANCIEROS'!$I$2</c:f>
              <c:strCache>
                <c:ptCount val="1"/>
                <c:pt idx="0">
                  <c:v>APALANCAMIENTO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FINANCIEROS'!$I$3:$I$7</c:f>
              <c:numCache>
                <c:formatCode>General</c:formatCode>
                <c:ptCount val="5"/>
                <c:pt idx="0">
                  <c:v>1.7827</c:v>
                </c:pt>
                <c:pt idx="1">
                  <c:v>1.6754</c:v>
                </c:pt>
                <c:pt idx="2">
                  <c:v>1.5952999999999999</c:v>
                </c:pt>
                <c:pt idx="3">
                  <c:v>1.6980999999999999</c:v>
                </c:pt>
                <c:pt idx="4">
                  <c:v>1.244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9-4915-8EC0-25FBB41667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4048"/>
        <c:axId val="487945344"/>
      </c:barChart>
      <c:catAx>
        <c:axId val="4879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45344"/>
        <c:crosses val="autoZero"/>
        <c:auto val="1"/>
        <c:lblAlgn val="ctr"/>
        <c:lblOffset val="100"/>
        <c:noMultiLvlLbl val="0"/>
      </c:catAx>
      <c:valAx>
        <c:axId val="487945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ROTACIÓN DE CARTERA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FINANCIEROS'!$K$2</c:f>
              <c:strCache>
                <c:ptCount val="1"/>
                <c:pt idx="0">
                  <c:v>ROTACION DE CARTERA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FINANCIEROS'!$K$3:$K$7</c:f>
              <c:numCache>
                <c:formatCode>General</c:formatCode>
                <c:ptCount val="5"/>
                <c:pt idx="0">
                  <c:v>3.8184999999999998</c:v>
                </c:pt>
                <c:pt idx="1">
                  <c:v>6.8026999999999997</c:v>
                </c:pt>
                <c:pt idx="2">
                  <c:v>3.847</c:v>
                </c:pt>
                <c:pt idx="3">
                  <c:v>3.1141000000000001</c:v>
                </c:pt>
                <c:pt idx="4">
                  <c:v>0.49270000000000003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2-4585-B079-262AF463EC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48608"/>
        <c:axId val="487950784"/>
      </c:barChart>
      <c:catAx>
        <c:axId val="4879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0784"/>
        <c:crosses val="autoZero"/>
        <c:auto val="1"/>
        <c:lblAlgn val="ctr"/>
        <c:lblOffset val="100"/>
        <c:noMultiLvlLbl val="0"/>
      </c:catAx>
      <c:valAx>
        <c:axId val="4879507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4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ROTACIÓN ACTIVO FIJO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FINANCIEROS'!$L$2</c:f>
              <c:strCache>
                <c:ptCount val="1"/>
                <c:pt idx="0">
                  <c:v>ROTACION ACTIVO FIJO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FINANCIEROS'!$L$3:$L$7</c:f>
              <c:numCache>
                <c:formatCode>General</c:formatCode>
                <c:ptCount val="5"/>
                <c:pt idx="0">
                  <c:v>4.0922000000000001</c:v>
                </c:pt>
                <c:pt idx="1">
                  <c:v>2.9171</c:v>
                </c:pt>
                <c:pt idx="2">
                  <c:v>3.5312000000000001</c:v>
                </c:pt>
                <c:pt idx="3">
                  <c:v>3.5596000000000001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3-4A08-B832-AFAD778BB4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6768"/>
        <c:axId val="487955680"/>
      </c:barChart>
      <c:catAx>
        <c:axId val="4879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5680"/>
        <c:crosses val="autoZero"/>
        <c:auto val="1"/>
        <c:lblAlgn val="ctr"/>
        <c:lblOffset val="100"/>
        <c:noMultiLvlLbl val="0"/>
      </c:catAx>
      <c:valAx>
        <c:axId val="487955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ROTACIÓN</a:t>
            </a:r>
            <a:r>
              <a:rPr lang="es-EC" baseline="0"/>
              <a:t>  DE VENTAS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FINANCIEROS'!$M$3:$M$7</c:f>
              <c:numCache>
                <c:formatCode>General</c:formatCode>
                <c:ptCount val="5"/>
                <c:pt idx="0">
                  <c:v>0.70130000000000003</c:v>
                </c:pt>
                <c:pt idx="1">
                  <c:v>0.84379999999999999</c:v>
                </c:pt>
                <c:pt idx="2">
                  <c:v>0.58850000000000002</c:v>
                </c:pt>
                <c:pt idx="3">
                  <c:v>0.50319999999999998</c:v>
                </c:pt>
                <c:pt idx="4">
                  <c:v>0.26079999999999998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9-4337-808C-D7F0CA48E6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7951328"/>
        <c:axId val="487955136"/>
      </c:barChart>
      <c:catAx>
        <c:axId val="4879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5136"/>
        <c:crosses val="autoZero"/>
        <c:auto val="1"/>
        <c:lblAlgn val="ctr"/>
        <c:lblOffset val="100"/>
        <c:noMultiLvlLbl val="0"/>
      </c:catAx>
      <c:valAx>
        <c:axId val="487955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PERÍODO MEDIO DE COBRANZA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FINANCIEROS'!$N$2</c:f>
              <c:strCache>
                <c:ptCount val="1"/>
                <c:pt idx="0">
                  <c:v>PERIODO MEDIO DE COBRANZA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FINANCIEROS'!$N$3:$N$7</c:f>
              <c:numCache>
                <c:formatCode>General</c:formatCode>
                <c:ptCount val="5"/>
                <c:pt idx="0">
                  <c:v>65.774799999999999</c:v>
                </c:pt>
                <c:pt idx="1">
                  <c:v>15.794</c:v>
                </c:pt>
                <c:pt idx="2">
                  <c:v>43.6325</c:v>
                </c:pt>
                <c:pt idx="3">
                  <c:v>52.1325</c:v>
                </c:pt>
                <c:pt idx="4">
                  <c:v>11.728999999999999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B-43C8-B0EA-92813DFE8F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6224"/>
        <c:axId val="487957312"/>
      </c:barChart>
      <c:catAx>
        <c:axId val="4879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7312"/>
        <c:crosses val="autoZero"/>
        <c:auto val="1"/>
        <c:lblAlgn val="ctr"/>
        <c:lblOffset val="100"/>
        <c:noMultiLvlLbl val="0"/>
      </c:catAx>
      <c:valAx>
        <c:axId val="487957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NIVEL DE INGRESOS POR TIPO DE EMPRESA SECTOR CONSTRUCCIÓN 2016</a:t>
            </a:r>
          </a:p>
        </c:rich>
      </c:tx>
      <c:layout>
        <c:manualLayout>
          <c:xMode val="edge"/>
          <c:yMode val="edge"/>
          <c:x val="0.10758653120082429"/>
          <c:y val="2.500841818801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9-4432-976B-63A60BDF8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9-4432-976B-63A60BDF88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09-4432-976B-63A60BDF88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'[base-para-ingresar-a-spss-pib-por-industria-2007-2016-1.xlsx]EMPLEO EN CONSTRUCCION'!$B$116:$B$118</c:f>
              <c:strCache>
                <c:ptCount val="3"/>
                <c:pt idx="0">
                  <c:v>GRANDES</c:v>
                </c:pt>
                <c:pt idx="1">
                  <c:v>MEDIANAS</c:v>
                </c:pt>
                <c:pt idx="2">
                  <c:v>PEQUEÑAS Y MICROEMPRESAS</c:v>
                </c:pt>
              </c:strCache>
            </c:strRef>
          </c:cat>
          <c:val>
            <c:numRef>
              <c:f>'[base-para-ingresar-a-spss-pib-por-industria-2007-2016-1.xlsx]EMPLEO EN CONSTRUCCION'!$C$116:$C$118</c:f>
              <c:numCache>
                <c:formatCode>0.00%</c:formatCode>
                <c:ptCount val="3"/>
                <c:pt idx="0">
                  <c:v>0.622</c:v>
                </c:pt>
                <c:pt idx="1">
                  <c:v>0.26800000000000002</c:v>
                </c:pt>
                <c:pt idx="2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09-4432-976B-63A60BDF88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PERÍODO MEDIO DE PAGO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FINANCIEROS'!$O$2</c:f>
              <c:strCache>
                <c:ptCount val="1"/>
                <c:pt idx="0">
                  <c:v>PERIODO MEDIO DE PAGO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FINANCIEROS'!$O$3:$O$7</c:f>
              <c:numCache>
                <c:formatCode>General</c:formatCode>
                <c:ptCount val="5"/>
                <c:pt idx="0">
                  <c:v>202.62780000000001</c:v>
                </c:pt>
                <c:pt idx="1">
                  <c:v>56.971299999999999</c:v>
                </c:pt>
                <c:pt idx="2">
                  <c:v>91.143199999999993</c:v>
                </c:pt>
                <c:pt idx="3">
                  <c:v>68.667599999999993</c:v>
                </c:pt>
                <c:pt idx="4">
                  <c:v>35.24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D-4DCA-8859-49E4CC024D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60032"/>
        <c:axId val="487946432"/>
      </c:barChart>
      <c:catAx>
        <c:axId val="4879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46432"/>
        <c:crosses val="autoZero"/>
        <c:auto val="1"/>
        <c:lblAlgn val="ctr"/>
        <c:lblOffset val="100"/>
        <c:noMultiLvlLbl val="0"/>
      </c:catAx>
      <c:valAx>
        <c:axId val="487946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IMPACTO GASTOS ADM. Y VENTAS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FINANCIEROS'!$P$2</c:f>
              <c:strCache>
                <c:ptCount val="1"/>
                <c:pt idx="0">
                  <c:v>IMPACTO GASTOS ADMIN Y VENTAS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FINANCIEROS'!$P$3:$P$7</c:f>
              <c:numCache>
                <c:formatCode>General</c:formatCode>
                <c:ptCount val="5"/>
                <c:pt idx="0">
                  <c:v>0.71750000000000003</c:v>
                </c:pt>
                <c:pt idx="1">
                  <c:v>0.39329999999999998</c:v>
                </c:pt>
                <c:pt idx="2">
                  <c:v>0.3276</c:v>
                </c:pt>
                <c:pt idx="3">
                  <c:v>0.72640000000000005</c:v>
                </c:pt>
                <c:pt idx="4">
                  <c:v>0.20780000000000001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9-4965-BBF6-2988FB2A3C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7856"/>
        <c:axId val="487958944"/>
      </c:barChart>
      <c:catAx>
        <c:axId val="48795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8944"/>
        <c:crosses val="autoZero"/>
        <c:auto val="1"/>
        <c:lblAlgn val="ctr"/>
        <c:lblOffset val="100"/>
        <c:noMultiLvlLbl val="0"/>
      </c:catAx>
      <c:valAx>
        <c:axId val="487958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FINANCIEROS'!$Q$2</c:f>
              <c:strCache>
                <c:ptCount val="1"/>
                <c:pt idx="0">
                  <c:v>IMPACTO CARGA FINANCIERA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FINANCIEROS'!$Q$3:$Q$7</c:f>
              <c:numCache>
                <c:formatCode>General</c:formatCode>
                <c:ptCount val="5"/>
                <c:pt idx="0">
                  <c:v>0.54200000000000004</c:v>
                </c:pt>
                <c:pt idx="1">
                  <c:v>0.28399999999999997</c:v>
                </c:pt>
                <c:pt idx="2">
                  <c:v>0.23599999999999999</c:v>
                </c:pt>
                <c:pt idx="3">
                  <c:v>0.64</c:v>
                </c:pt>
                <c:pt idx="4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6-445B-A968-D3E94978B3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3322880"/>
        <c:axId val="583323968"/>
      </c:barChart>
      <c:catAx>
        <c:axId val="5833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83323968"/>
        <c:crosses val="autoZero"/>
        <c:auto val="1"/>
        <c:lblAlgn val="ctr"/>
        <c:lblOffset val="100"/>
        <c:noMultiLvlLbl val="0"/>
      </c:catAx>
      <c:valAx>
        <c:axId val="5833239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33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FINANCIEROS'!$R$2</c:f>
              <c:strCache>
                <c:ptCount val="1"/>
                <c:pt idx="0">
                  <c:v>RENTABILIDAD NETA DEL ACTIVO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FINANCIEROS'!$R$3:$R$7</c:f>
              <c:numCache>
                <c:formatCode>General</c:formatCode>
                <c:ptCount val="5"/>
                <c:pt idx="0">
                  <c:v>7.7000000000000002E-3</c:v>
                </c:pt>
                <c:pt idx="1">
                  <c:v>3.8199999999999998E-2</c:v>
                </c:pt>
                <c:pt idx="2">
                  <c:v>6.2100000000000002E-2</c:v>
                </c:pt>
                <c:pt idx="3">
                  <c:v>4.53E-2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2-4D5A-B7B2-EE2B6B678F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2416"/>
        <c:axId val="487945888"/>
      </c:barChart>
      <c:catAx>
        <c:axId val="4879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45888"/>
        <c:crosses val="autoZero"/>
        <c:auto val="1"/>
        <c:lblAlgn val="ctr"/>
        <c:lblOffset val="100"/>
        <c:noMultiLvlLbl val="0"/>
      </c:catAx>
      <c:valAx>
        <c:axId val="487945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FINANCIEROS'!$S$2</c:f>
              <c:strCache>
                <c:ptCount val="1"/>
                <c:pt idx="0">
                  <c:v>MARGEN BRUTO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FINANCIEROS'!$S$3:$S$7</c:f>
              <c:numCache>
                <c:formatCode>General</c:formatCode>
                <c:ptCount val="5"/>
                <c:pt idx="0">
                  <c:v>0.90480000000000005</c:v>
                </c:pt>
                <c:pt idx="1">
                  <c:v>0.49340000000000001</c:v>
                </c:pt>
                <c:pt idx="2">
                  <c:v>0.39979999999999999</c:v>
                </c:pt>
                <c:pt idx="3">
                  <c:v>0.84909999999999997</c:v>
                </c:pt>
                <c:pt idx="4">
                  <c:v>0.26450000000000001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B-4B25-BB50-2B65C4C405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46976"/>
        <c:axId val="487948064"/>
      </c:barChart>
      <c:catAx>
        <c:axId val="4879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48064"/>
        <c:crosses val="autoZero"/>
        <c:auto val="1"/>
        <c:lblAlgn val="ctr"/>
        <c:lblOffset val="100"/>
        <c:noMultiLvlLbl val="0"/>
      </c:catAx>
      <c:valAx>
        <c:axId val="487948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4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FINANCIEROS'!$T$2</c:f>
              <c:strCache>
                <c:ptCount val="1"/>
                <c:pt idx="0">
                  <c:v>MARGEN OPERACIONAL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FINANCIEROS'!$T$3:$T$7</c:f>
              <c:numCache>
                <c:formatCode>General</c:formatCode>
                <c:ptCount val="5"/>
                <c:pt idx="0">
                  <c:v>4.6800000000000001E-2</c:v>
                </c:pt>
                <c:pt idx="1">
                  <c:v>5.6399999999999999E-2</c:v>
                </c:pt>
                <c:pt idx="2">
                  <c:v>5.1700000000000003E-2</c:v>
                </c:pt>
                <c:pt idx="3">
                  <c:v>3.8600000000000002E-2</c:v>
                </c:pt>
                <c:pt idx="4">
                  <c:v>2.3099999999999999E-2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156-ACCF-C0464EF173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1872"/>
        <c:axId val="487950240"/>
      </c:barChart>
      <c:catAx>
        <c:axId val="4879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50240"/>
        <c:crosses val="autoZero"/>
        <c:auto val="1"/>
        <c:lblAlgn val="ctr"/>
        <c:lblOffset val="100"/>
        <c:noMultiLvlLbl val="0"/>
      </c:catAx>
      <c:valAx>
        <c:axId val="4879502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FINANCIEROS'!$U$2</c:f>
              <c:strCache>
                <c:ptCount val="1"/>
                <c:pt idx="0">
                  <c:v>MARGEN NETO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FINANCIEROS'!$U$3:$U$7</c:f>
              <c:numCache>
                <c:formatCode>General</c:formatCode>
                <c:ptCount val="5"/>
                <c:pt idx="0">
                  <c:v>3.6700000000000003E-2</c:v>
                </c:pt>
                <c:pt idx="1">
                  <c:v>3.2300000000000002E-2</c:v>
                </c:pt>
                <c:pt idx="2">
                  <c:v>5.0999999999999997E-2</c:v>
                </c:pt>
                <c:pt idx="3">
                  <c:v>4.2599999999999999E-2</c:v>
                </c:pt>
                <c:pt idx="4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3-4ED2-8DB3-355AE98EB5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47520"/>
        <c:axId val="487949152"/>
      </c:barChart>
      <c:catAx>
        <c:axId val="4879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949152"/>
        <c:crosses val="autoZero"/>
        <c:auto val="1"/>
        <c:lblAlgn val="ctr"/>
        <c:lblOffset val="100"/>
        <c:noMultiLvlLbl val="0"/>
      </c:catAx>
      <c:valAx>
        <c:axId val="487949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4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RENTABILIDAD </a:t>
            </a:r>
            <a:r>
              <a:rPr lang="en-US" dirty="0" smtClean="0"/>
              <a:t>OPERACIONAL</a:t>
            </a:r>
            <a:r>
              <a:rPr lang="en-US" baseline="0" dirty="0" smtClean="0"/>
              <a:t> DEL</a:t>
            </a:r>
            <a:r>
              <a:rPr lang="en-US" dirty="0" smtClean="0"/>
              <a:t> </a:t>
            </a:r>
            <a:r>
              <a:rPr lang="en-US" dirty="0"/>
              <a:t>PATRIMONIO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FINANCIEROS'!$V$2</c:f>
              <c:strCache>
                <c:ptCount val="1"/>
                <c:pt idx="0">
                  <c:v>RENTABILIDAD OPERA PATRIMONIO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FINANCIEROS'!$V$3:$V$7</c:f>
              <c:numCache>
                <c:formatCode>General</c:formatCode>
                <c:ptCount val="5"/>
                <c:pt idx="0">
                  <c:v>6.3399999999999998E-2</c:v>
                </c:pt>
                <c:pt idx="1">
                  <c:v>0.1905</c:v>
                </c:pt>
                <c:pt idx="2">
                  <c:v>5.2999999999999999E-2</c:v>
                </c:pt>
                <c:pt idx="3">
                  <c:v>1.7600000000000001E-2</c:v>
                </c:pt>
                <c:pt idx="4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3-4FDD-9A1B-25D2AA6127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4918928"/>
        <c:axId val="604931984"/>
      </c:barChart>
      <c:catAx>
        <c:axId val="60491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04931984"/>
        <c:crosses val="autoZero"/>
        <c:auto val="1"/>
        <c:lblAlgn val="ctr"/>
        <c:lblOffset val="100"/>
        <c:noMultiLvlLbl val="0"/>
      </c:catAx>
      <c:valAx>
        <c:axId val="604931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491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FINANCIEROS'!$W$2</c:f>
              <c:strCache>
                <c:ptCount val="1"/>
                <c:pt idx="0">
                  <c:v>RENTABILIDAD FINANCIERA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'INDICADORES FINANCIEROS'!$A$3:$C$7</c:f>
              <c:multiLvlStrCache>
                <c:ptCount val="5"/>
                <c:lvl>
                  <c:pt idx="0">
                    <c:v>F - CONSTRUCCIÓN.</c:v>
                  </c:pt>
                  <c:pt idx="1">
                    <c:v>F - CONSTRUCCIÓN.</c:v>
                  </c:pt>
                  <c:pt idx="2">
                    <c:v>F - CONSTRUCCIÓN.</c:v>
                  </c:pt>
                  <c:pt idx="3">
                    <c:v>F - CONSTRUCCIÓN.</c:v>
                  </c:pt>
                  <c:pt idx="4">
                    <c:v>F - CONSTRUCCIÓN.</c:v>
                  </c:pt>
                </c:lvl>
                <c:lvl>
                  <c:pt idx="0">
                    <c:v>F</c:v>
                  </c:pt>
                  <c:pt idx="1">
                    <c:v>F</c:v>
                  </c:pt>
                  <c:pt idx="2">
                    <c:v>F</c:v>
                  </c:pt>
                  <c:pt idx="3">
                    <c:v>F</c:v>
                  </c:pt>
                  <c:pt idx="4">
                    <c:v>F</c:v>
                  </c:pt>
                </c:lvl>
                <c:lvl>
                  <c:pt idx="0">
                    <c:v>2012    </c:v>
                  </c:pt>
                  <c:pt idx="1">
                    <c:v>2013    </c:v>
                  </c:pt>
                  <c:pt idx="2">
                    <c:v>2014    </c:v>
                  </c:pt>
                  <c:pt idx="3">
                    <c:v>2015    </c:v>
                  </c:pt>
                  <c:pt idx="4">
                    <c:v>2016    </c:v>
                  </c:pt>
                </c:lvl>
              </c:multiLvlStrCache>
            </c:multiLvlStrRef>
          </c:cat>
          <c:val>
            <c:numRef>
              <c:f>'INDICADORES FINANCIEROS'!$W$3:$W$7</c:f>
              <c:numCache>
                <c:formatCode>General</c:formatCode>
                <c:ptCount val="5"/>
                <c:pt idx="0">
                  <c:v>5.74E-2</c:v>
                </c:pt>
                <c:pt idx="1">
                  <c:v>0.184</c:v>
                </c:pt>
                <c:pt idx="2">
                  <c:v>4.7199999999999999E-2</c:v>
                </c:pt>
                <c:pt idx="3">
                  <c:v>1.6549999999999999E-2</c:v>
                </c:pt>
                <c:pt idx="4" formatCode="0.0000">
                  <c:v>3.2000000000000002E-3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5-4BCD-B0EF-6FB09A0B0E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4923824"/>
        <c:axId val="604924912"/>
      </c:barChart>
      <c:catAx>
        <c:axId val="6049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04924912"/>
        <c:crosses val="autoZero"/>
        <c:auto val="1"/>
        <c:lblAlgn val="ctr"/>
        <c:lblOffset val="100"/>
        <c:noMultiLvlLbl val="0"/>
      </c:catAx>
      <c:valAx>
        <c:axId val="6049249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492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 b="0" dirty="0" smtClean="0"/>
              <a:t>PARTICIPACIÓN </a:t>
            </a:r>
            <a:r>
              <a:rPr lang="es-EC" b="0" dirty="0"/>
              <a:t>DEL TOTAL DE EMPRESAS DE LA </a:t>
            </a:r>
            <a:r>
              <a:rPr lang="es-EC" b="0" dirty="0" smtClean="0"/>
              <a:t>CONSTRUCCIÓN </a:t>
            </a:r>
            <a:r>
              <a:rPr lang="es-EC" b="0" dirty="0"/>
              <a:t>POR PROVINCIA 2016</a:t>
            </a:r>
          </a:p>
          <a:p>
            <a:pPr>
              <a:defRPr b="0"/>
            </a:pPr>
            <a:endParaRPr lang="es-EC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Hoja1!$G$4:$G$10</c:f>
              <c:strCache>
                <c:ptCount val="7"/>
                <c:pt idx="0">
                  <c:v>GUAYAS</c:v>
                </c:pt>
                <c:pt idx="1">
                  <c:v>PICHINCHA</c:v>
                </c:pt>
                <c:pt idx="2">
                  <c:v>MANABI</c:v>
                </c:pt>
                <c:pt idx="3">
                  <c:v>AZUAY</c:v>
                </c:pt>
                <c:pt idx="4">
                  <c:v>EL ORO</c:v>
                </c:pt>
                <c:pt idx="5">
                  <c:v>LOJA</c:v>
                </c:pt>
                <c:pt idx="6">
                  <c:v>RESTO DE PROVINCIAS</c:v>
                </c:pt>
              </c:strCache>
            </c:strRef>
          </c:cat>
          <c:val>
            <c:numRef>
              <c:f>Hoja1!$H$4:$H$10</c:f>
              <c:numCache>
                <c:formatCode>0%</c:formatCode>
                <c:ptCount val="7"/>
                <c:pt idx="0">
                  <c:v>0.36</c:v>
                </c:pt>
                <c:pt idx="1">
                  <c:v>0.25</c:v>
                </c:pt>
                <c:pt idx="2">
                  <c:v>0.1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2-4D96-8A0E-A524F60A0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5020432"/>
        <c:axId val="445026416"/>
      </c:barChart>
      <c:catAx>
        <c:axId val="44502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6416"/>
        <c:crosses val="autoZero"/>
        <c:auto val="1"/>
        <c:lblAlgn val="ctr"/>
        <c:lblOffset val="100"/>
        <c:noMultiLvlLbl val="0"/>
      </c:catAx>
      <c:valAx>
        <c:axId val="44502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0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/>
              <a:t>NÚMERO DE EMPRESAS QUE COMPONEN EL SECTOR CONSTRUCCIÓN POR EL TAMAÑO</a:t>
            </a:r>
          </a:p>
        </c:rich>
      </c:tx>
      <c:layout>
        <c:manualLayout>
          <c:xMode val="edge"/>
          <c:yMode val="edge"/>
          <c:x val="0.1572084426946631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'[pib-por-industria-2007-2016 (1).xlsx]NÚMERO DE EMPRESAS'!$H$36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'[pib-por-industria-2007-2016 (1).xlsx]NÚMERO DE EMPRESAS'!$G$37:$G$40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MICROEMPRESAS</c:v>
                </c:pt>
              </c:strCache>
            </c:strRef>
          </c:cat>
          <c:val>
            <c:numRef>
              <c:f>'[pib-por-industria-2007-2016 (1).xlsx]NÚMERO DE EMPRESAS'!$H$37:$H$40</c:f>
              <c:numCache>
                <c:formatCode>0%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0.28000000000000003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4-48C6-B912-F6FF8105D514}"/>
            </c:ext>
          </c:extLst>
        </c:ser>
        <c:ser>
          <c:idx val="1"/>
          <c:order val="1"/>
          <c:tx>
            <c:strRef>
              <c:f>'[pib-por-industria-2007-2016 (1).xlsx]NÚMERO DE EMPRESAS'!$I$36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'[pib-por-industria-2007-2016 (1).xlsx]NÚMERO DE EMPRESAS'!$G$37:$G$40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MICROEMPRESAS</c:v>
                </c:pt>
              </c:strCache>
            </c:strRef>
          </c:cat>
          <c:val>
            <c:numRef>
              <c:f>'[pib-por-industria-2007-2016 (1).xlsx]NÚMERO DE EMPRESAS'!$I$37:$I$40</c:f>
              <c:numCache>
                <c:formatCode>0%</c:formatCode>
                <c:ptCount val="4"/>
                <c:pt idx="0">
                  <c:v>0.01</c:v>
                </c:pt>
                <c:pt idx="1">
                  <c:v>0.09</c:v>
                </c:pt>
                <c:pt idx="2">
                  <c:v>0.27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4-48C6-B912-F6FF8105D5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5019888"/>
        <c:axId val="445025872"/>
      </c:barChart>
      <c:catAx>
        <c:axId val="4450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5872"/>
        <c:crosses val="autoZero"/>
        <c:auto val="1"/>
        <c:lblAlgn val="ctr"/>
        <c:lblOffset val="100"/>
        <c:noMultiLvlLbl val="0"/>
      </c:catAx>
      <c:valAx>
        <c:axId val="445025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50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 dirty="0" smtClean="0"/>
              <a:t>EVOLUCIÓN NÚMERO DE EMPRESAS DE LA CONSTRUCCIÓN CON RELACIÓN AL PIB</a:t>
            </a:r>
            <a:endParaRPr lang="es-EC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'NÚMERO DE EMPRESAS'!$B$83</c:f>
              <c:strCache>
                <c:ptCount val="1"/>
                <c:pt idx="0">
                  <c:v>NÚMERO DE EMPRESAS SECTOR CONSTRUCCIÓN SEGÚN SUPERINTENDENCIA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'NÚMERO DE EMPRESAS'!$A$84:$A$88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'NÚMERO DE EMPRESAS'!$B$84:$B$88</c:f>
              <c:numCache>
                <c:formatCode>#,##0</c:formatCode>
                <c:ptCount val="5"/>
                <c:pt idx="0">
                  <c:v>4070</c:v>
                </c:pt>
                <c:pt idx="1">
                  <c:v>4161</c:v>
                </c:pt>
                <c:pt idx="2">
                  <c:v>4907</c:v>
                </c:pt>
                <c:pt idx="3">
                  <c:v>4679</c:v>
                </c:pt>
                <c:pt idx="4">
                  <c:v>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403E-8DFE-3841AF121CE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5019344"/>
        <c:axId val="445020976"/>
      </c:barChart>
      <c:lineChart>
        <c:grouping val="stacked"/>
        <c:varyColors val="0"/>
        <c:ser>
          <c:idx val="1"/>
          <c:order val="1"/>
          <c:tx>
            <c:strRef>
              <c:f>'NÚMERO DE EMPRESAS'!$C$83</c:f>
              <c:strCache>
                <c:ptCount val="1"/>
                <c:pt idx="0">
                  <c:v>PIB NACIONAL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'NÚMERO DE EMPRESAS'!$A$84:$A$88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'NÚMERO DE EMPRESAS'!$C$84:$C$88</c:f>
              <c:numCache>
                <c:formatCode>#,##0.0</c:formatCode>
                <c:ptCount val="5"/>
                <c:pt idx="0">
                  <c:v>64362.432999999997</c:v>
                </c:pt>
                <c:pt idx="1">
                  <c:v>67546.127999999997</c:v>
                </c:pt>
                <c:pt idx="2">
                  <c:v>70105.362000000008</c:v>
                </c:pt>
                <c:pt idx="3">
                  <c:v>70174.676999999996</c:v>
                </c:pt>
                <c:pt idx="4">
                  <c:v>69068.457999999984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4-403E-8DFE-3841AF121CE5}"/>
            </c:ext>
          </c:extLst>
        </c:ser>
        <c:ser>
          <c:idx val="2"/>
          <c:order val="2"/>
          <c:tx>
            <c:strRef>
              <c:f>'NÚMERO DE EMPRESAS'!$D$83</c:f>
              <c:strCache>
                <c:ptCount val="1"/>
                <c:pt idx="0">
                  <c:v>PIB CONSTRUCCIÓN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'NÚMERO DE EMPRESAS'!$A$84:$A$88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'NÚMERO DE EMPRESAS'!$D$84:$D$88</c:f>
              <c:numCache>
                <c:formatCode>#,##0.0</c:formatCode>
                <c:ptCount val="5"/>
                <c:pt idx="0">
                  <c:v>6132.3209999999999</c:v>
                </c:pt>
                <c:pt idx="1">
                  <c:v>6586.7669999999998</c:v>
                </c:pt>
                <c:pt idx="2">
                  <c:v>6893.4560000000001</c:v>
                </c:pt>
                <c:pt idx="3">
                  <c:v>6838.7470000000003</c:v>
                </c:pt>
                <c:pt idx="4">
                  <c:v>6483.3360000000002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4-403E-8DFE-3841AF121C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029680"/>
        <c:axId val="445031312"/>
      </c:lineChart>
      <c:catAx>
        <c:axId val="4450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0976"/>
        <c:crosses val="autoZero"/>
        <c:auto val="1"/>
        <c:lblAlgn val="ctr"/>
        <c:lblOffset val="100"/>
        <c:noMultiLvlLbl val="0"/>
      </c:catAx>
      <c:valAx>
        <c:axId val="44502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19344"/>
        <c:crosses val="autoZero"/>
        <c:crossBetween val="between"/>
      </c:valAx>
      <c:valAx>
        <c:axId val="445031312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9680"/>
        <c:crosses val="max"/>
        <c:crossBetween val="between"/>
      </c:valAx>
      <c:catAx>
        <c:axId val="445029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031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PORCENTAJE </a:t>
            </a:r>
            <a:r>
              <a:rPr lang="es-EC" dirty="0"/>
              <a:t>DE APORTE AL PIB </a:t>
            </a:r>
            <a:r>
              <a:rPr lang="es-EC" dirty="0" smtClean="0"/>
              <a:t>PAÍSES SECTOR</a:t>
            </a:r>
            <a:r>
              <a:rPr lang="es-EC" baseline="0" dirty="0" smtClean="0"/>
              <a:t> </a:t>
            </a:r>
            <a:r>
              <a:rPr lang="es-EC" dirty="0"/>
              <a:t>CONSTRUCCIÓN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'APORTE DE PIB CONSTRUCCION'!$A$19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'APORTE DE PIB CONSTRUCCION'!$B$18:$D$18</c:f>
              <c:strCache>
                <c:ptCount val="3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</c:strCache>
            </c:strRef>
          </c:cat>
          <c:val>
            <c:numRef>
              <c:f>'APORTE DE PIB CONSTRUCCION'!$B$19:$D$19</c:f>
              <c:numCache>
                <c:formatCode>0%</c:formatCode>
                <c:ptCount val="3"/>
                <c:pt idx="0">
                  <c:v>9.7453202385242202E-2</c:v>
                </c:pt>
                <c:pt idx="1">
                  <c:v>9.3868260385949281E-2</c:v>
                </c:pt>
                <c:pt idx="2" formatCode="0.0%">
                  <c:v>6.2380680264126728E-2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1-495A-A252-C7351011FCBC}"/>
            </c:ext>
          </c:extLst>
        </c:ser>
        <c:ser>
          <c:idx val="1"/>
          <c:order val="1"/>
          <c:tx>
            <c:strRef>
              <c:f>'APORTE DE PIB CONSTRUCCION'!$A$20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'APORTE DE PIB CONSTRUCCION'!$B$18:$D$18</c:f>
              <c:strCache>
                <c:ptCount val="3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</c:strCache>
            </c:strRef>
          </c:cat>
          <c:val>
            <c:numRef>
              <c:f>'APORTE DE PIB CONSTRUCCION'!$B$20:$D$20</c:f>
              <c:numCache>
                <c:formatCode>0%</c:formatCode>
                <c:ptCount val="3"/>
                <c:pt idx="0">
                  <c:v>9.3868260385949281E-2</c:v>
                </c:pt>
                <c:pt idx="1">
                  <c:v>7.212946071291873E-2</c:v>
                </c:pt>
                <c:pt idx="2" formatCode="0.0%">
                  <c:v>5.8534011543612111E-2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1-495A-A252-C7351011FC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5030224"/>
        <c:axId val="445031856"/>
      </c:barChart>
      <c:catAx>
        <c:axId val="4450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31856"/>
        <c:crosses val="autoZero"/>
        <c:auto val="1"/>
        <c:lblAlgn val="ctr"/>
        <c:lblOffset val="100"/>
        <c:noMultiLvlLbl val="0"/>
      </c:catAx>
      <c:valAx>
        <c:axId val="445031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503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PRINCIPALES</a:t>
            </a:r>
            <a:r>
              <a:rPr lang="es-EC" baseline="0" dirty="0" smtClean="0"/>
              <a:t> INDUSTRIAS COMPONENTES DEL PIB (2016)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010752688172046E-2"/>
          <c:y val="0.32908366533864541"/>
          <c:w val="0.55555555555555558"/>
          <c:h val="0.601859229747675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23C-4127-966B-02DAB54ABD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23C-4127-966B-02DAB54ABD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23C-4127-966B-02DAB54ABD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23C-4127-966B-02DAB54ABD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23C-4127-966B-02DAB54ABD6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('IEM-432-e (2)'!$E$24,'IEM-432-e (2)'!$G$24,'IEM-432-e (2)'!$I$24,'IEM-432-e (2)'!$J$24,'IEM-432-e (2)'!$V$24)</c:f>
              <c:strCache>
                <c:ptCount val="5"/>
                <c:pt idx="0">
                  <c:v>Petróleo y minas</c:v>
                </c:pt>
                <c:pt idx="1">
                  <c:v>Manufactura (excepto refinación de petróleo)</c:v>
                </c:pt>
                <c:pt idx="2">
                  <c:v>Construcción</c:v>
                </c:pt>
                <c:pt idx="3">
                  <c:v>Comercio</c:v>
                </c:pt>
                <c:pt idx="4">
                  <c:v>RESTO DE INDUSTRIAS</c:v>
                </c:pt>
              </c:strCache>
            </c:strRef>
          </c:cat>
          <c:val>
            <c:numRef>
              <c:f>('IEM-432-e (2)'!$E$28,'IEM-432-e (2)'!$G$28,'IEM-432-e (2)'!$I$28,'IEM-432-e (2)'!$J$28,'IEM-432-e (2)'!$V$28)</c:f>
              <c:numCache>
                <c:formatCode>0.0%</c:formatCode>
                <c:ptCount val="5"/>
                <c:pt idx="0">
                  <c:v>9.9579507045024829E-2</c:v>
                </c:pt>
                <c:pt idx="1">
                  <c:v>0.11613363367689492</c:v>
                </c:pt>
                <c:pt idx="2">
                  <c:v>9.3868260385949281E-2</c:v>
                </c:pt>
                <c:pt idx="3">
                  <c:v>9.9215143908381473E-2</c:v>
                </c:pt>
                <c:pt idx="4" formatCode="0%">
                  <c:v>0.59120345498374971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3C-4127-966B-02DAB54ABD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40860215053763"/>
          <c:y val="0.3328657025441541"/>
          <c:w val="0.34408602150537637"/>
          <c:h val="0.667134297455845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dirty="0" smtClean="0"/>
              <a:t>EVOLUCIÓN DEL PIB NACIONAL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'IEM-432-e'!$B$58</c:f>
              <c:strCache>
                <c:ptCount val="1"/>
                <c:pt idx="0">
                  <c:v>Millones de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'IEM-432-e'!$A$59:$A$69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'IEM-432-e'!$B$59:$B$69</c:f>
              <c:numCache>
                <c:formatCode>#,##0.0</c:formatCode>
                <c:ptCount val="11"/>
                <c:pt idx="0">
                  <c:v>51007.777000000002</c:v>
                </c:pt>
                <c:pt idx="1">
                  <c:v>54250.408000000003</c:v>
                </c:pt>
                <c:pt idx="2">
                  <c:v>54557.732000000004</c:v>
                </c:pt>
                <c:pt idx="3">
                  <c:v>56481.055</c:v>
                </c:pt>
                <c:pt idx="4">
                  <c:v>60925.063999999998</c:v>
                </c:pt>
                <c:pt idx="5">
                  <c:v>64362.432999999997</c:v>
                </c:pt>
                <c:pt idx="6">
                  <c:v>67546.127999999997</c:v>
                </c:pt>
                <c:pt idx="7">
                  <c:v>70105.362000000008</c:v>
                </c:pt>
                <c:pt idx="8">
                  <c:v>70174.676999999996</c:v>
                </c:pt>
                <c:pt idx="9">
                  <c:v>69068.457999999984</c:v>
                </c:pt>
                <c:pt idx="10">
                  <c:v>71139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D-4A47-8950-98F005AEB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100"/>
        <c:axId val="445026960"/>
        <c:axId val="445032944"/>
      </c:barChart>
      <c:lineChart>
        <c:grouping val="standard"/>
        <c:varyColors val="0"/>
        <c:ser>
          <c:idx val="1"/>
          <c:order val="1"/>
          <c:tx>
            <c:strRef>
              <c:f>'IEM-432-e'!$C$58</c:f>
              <c:strCache>
                <c:ptCount val="1"/>
                <c:pt idx="0">
                  <c:v>Tasa de variación anual, porcentaje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'IEM-432-e'!$A$59:$A$69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'IEM-432-e'!$C$59:$C$69</c:f>
              <c:numCache>
                <c:formatCode>0.0%</c:formatCode>
                <c:ptCount val="11"/>
                <c:pt idx="1">
                  <c:v>5.9771550473869263E-2</c:v>
                </c:pt>
                <c:pt idx="2">
                  <c:v>5.6330054189202821E-3</c:v>
                </c:pt>
                <c:pt idx="3">
                  <c:v>3.4052533190111207E-2</c:v>
                </c:pt>
                <c:pt idx="4">
                  <c:v>7.2942213076706799E-2</c:v>
                </c:pt>
                <c:pt idx="5">
                  <c:v>5.3406449069443952E-2</c:v>
                </c:pt>
                <c:pt idx="6">
                  <c:v>4.7133641768481532E-2</c:v>
                </c:pt>
                <c:pt idx="7">
                  <c:v>3.6505538620569579E-2</c:v>
                </c:pt>
                <c:pt idx="8">
                  <c:v>9.8774946979788419E-4</c:v>
                </c:pt>
                <c:pt idx="9">
                  <c:v>-1.601626896028303E-2</c:v>
                </c:pt>
                <c:pt idx="10">
                  <c:v>2.9105582029548008E-2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2D-4A47-8950-98F005AEB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018256"/>
        <c:axId val="445023696"/>
      </c:lineChart>
      <c:valAx>
        <c:axId val="44503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26960"/>
        <c:crosses val="autoZero"/>
        <c:crossBetween val="between"/>
      </c:valAx>
      <c:catAx>
        <c:axId val="44502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32944"/>
        <c:crosses val="autoZero"/>
        <c:auto val="1"/>
        <c:lblAlgn val="ctr"/>
        <c:lblOffset val="100"/>
        <c:noMultiLvlLbl val="0"/>
      </c:catAx>
      <c:valAx>
        <c:axId val="445023696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5018256"/>
        <c:crosses val="max"/>
        <c:crossBetween val="between"/>
      </c:valAx>
      <c:catAx>
        <c:axId val="44501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0236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70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20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FB22C-DE53-4EBE-A81A-1D5CBBEF57E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3D9229-A7E3-4206-A930-0E5AE2F3542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El sector de la construcción</a:t>
          </a:r>
          <a:endParaRPr lang="es-EC" dirty="0">
            <a:solidFill>
              <a:schemeClr val="bg1"/>
            </a:solidFill>
          </a:endParaRPr>
        </a:p>
      </dgm:t>
    </dgm:pt>
    <dgm:pt modelId="{05CD2B9D-146E-4F0E-B1D6-7C9E341C6DE9}" type="parTrans" cxnId="{0DAB5E50-9BB9-456C-8B1F-CFFE5C3E7D73}">
      <dgm:prSet/>
      <dgm:spPr/>
      <dgm:t>
        <a:bodyPr/>
        <a:lstStyle/>
        <a:p>
          <a:endParaRPr lang="es-EC"/>
        </a:p>
      </dgm:t>
    </dgm:pt>
    <dgm:pt modelId="{69CCC77B-0A4C-47A6-95F4-7DAF1E4B6AD9}" type="sibTrans" cxnId="{0DAB5E50-9BB9-456C-8B1F-CFFE5C3E7D73}">
      <dgm:prSet/>
      <dgm:spPr/>
      <dgm:t>
        <a:bodyPr/>
        <a:lstStyle/>
        <a:p>
          <a:endParaRPr lang="es-EC"/>
        </a:p>
      </dgm:t>
    </dgm:pt>
    <dgm:pt modelId="{6F1FFA98-70D6-4FDC-9D70-0A6AA68CD0D4}">
      <dgm:prSet phldrT="[Texto]"/>
      <dgm:spPr/>
      <dgm:t>
        <a:bodyPr/>
        <a:lstStyle/>
        <a:p>
          <a:r>
            <a:rPr lang="es-EC" dirty="0" smtClean="0"/>
            <a:t>Sector minero</a:t>
          </a:r>
          <a:endParaRPr lang="es-EC" dirty="0"/>
        </a:p>
      </dgm:t>
    </dgm:pt>
    <dgm:pt modelId="{AD160D57-5765-48AC-B7A9-95F0E754C641}" type="parTrans" cxnId="{0801BDA7-390C-41CB-9EFF-F9DC2154471D}">
      <dgm:prSet/>
      <dgm:spPr/>
      <dgm:t>
        <a:bodyPr/>
        <a:lstStyle/>
        <a:p>
          <a:endParaRPr lang="es-EC"/>
        </a:p>
      </dgm:t>
    </dgm:pt>
    <dgm:pt modelId="{9493CA74-8DDC-47E5-9172-101643457B18}" type="sibTrans" cxnId="{0801BDA7-390C-41CB-9EFF-F9DC2154471D}">
      <dgm:prSet/>
      <dgm:spPr/>
      <dgm:t>
        <a:bodyPr/>
        <a:lstStyle/>
        <a:p>
          <a:endParaRPr lang="es-EC"/>
        </a:p>
      </dgm:t>
    </dgm:pt>
    <dgm:pt modelId="{0DAF2E93-26ED-47C7-83E0-0289B036F3EB}">
      <dgm:prSet phldrT="[Texto]"/>
      <dgm:spPr/>
      <dgm:t>
        <a:bodyPr/>
        <a:lstStyle/>
        <a:p>
          <a:r>
            <a:rPr lang="es-EC" dirty="0" smtClean="0"/>
            <a:t>Sector industrial</a:t>
          </a:r>
          <a:endParaRPr lang="es-EC" dirty="0"/>
        </a:p>
      </dgm:t>
    </dgm:pt>
    <dgm:pt modelId="{D834A818-8CD2-4DF4-84BC-1650DF02455F}" type="parTrans" cxnId="{A5B90EDE-EE81-4CD6-B144-9888EE37BA14}">
      <dgm:prSet/>
      <dgm:spPr/>
      <dgm:t>
        <a:bodyPr/>
        <a:lstStyle/>
        <a:p>
          <a:endParaRPr lang="es-EC"/>
        </a:p>
      </dgm:t>
    </dgm:pt>
    <dgm:pt modelId="{73346E49-E40A-4569-BC12-97F8F7093732}" type="sibTrans" cxnId="{A5B90EDE-EE81-4CD6-B144-9888EE37BA14}">
      <dgm:prSet/>
      <dgm:spPr/>
      <dgm:t>
        <a:bodyPr/>
        <a:lstStyle/>
        <a:p>
          <a:endParaRPr lang="es-EC"/>
        </a:p>
      </dgm:t>
    </dgm:pt>
    <dgm:pt modelId="{5F2768D2-075E-422B-9A11-0D54420F8CDE}">
      <dgm:prSet phldrT="[Texto]"/>
      <dgm:spPr/>
      <dgm:t>
        <a:bodyPr/>
        <a:lstStyle/>
        <a:p>
          <a:r>
            <a:rPr lang="es-EC" dirty="0" smtClean="0"/>
            <a:t>Servicios </a:t>
          </a:r>
          <a:endParaRPr lang="es-EC" dirty="0"/>
        </a:p>
      </dgm:t>
    </dgm:pt>
    <dgm:pt modelId="{22EEB169-5122-4F64-B656-2578419A6C15}" type="parTrans" cxnId="{C2084D73-9ED9-4D8F-9265-B326B2C30138}">
      <dgm:prSet/>
      <dgm:spPr/>
      <dgm:t>
        <a:bodyPr/>
        <a:lstStyle/>
        <a:p>
          <a:endParaRPr lang="es-EC"/>
        </a:p>
      </dgm:t>
    </dgm:pt>
    <dgm:pt modelId="{7DB42CAF-A920-4DC1-A7F1-D9CE6B712388}" type="sibTrans" cxnId="{C2084D73-9ED9-4D8F-9265-B326B2C30138}">
      <dgm:prSet/>
      <dgm:spPr/>
      <dgm:t>
        <a:bodyPr/>
        <a:lstStyle/>
        <a:p>
          <a:endParaRPr lang="es-EC"/>
        </a:p>
      </dgm:t>
    </dgm:pt>
    <dgm:pt modelId="{F7D84E80-B3B8-460F-B51A-166679C87693}" type="pres">
      <dgm:prSet presAssocID="{AB5FB22C-DE53-4EBE-A81A-1D5CBBEF57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96697D-438D-4ADA-9833-042033B11EB0}" type="pres">
      <dgm:prSet presAssocID="{293D9229-A7E3-4206-A930-0E5AE2F35425}" presName="root1" presStyleCnt="0"/>
      <dgm:spPr/>
    </dgm:pt>
    <dgm:pt modelId="{B6EEB758-AA8A-4A9F-BFF9-0C0AF69903AB}" type="pres">
      <dgm:prSet presAssocID="{293D9229-A7E3-4206-A930-0E5AE2F35425}" presName="LevelOneTextNode" presStyleLbl="node0" presStyleIdx="0" presStyleCnt="1" custScaleX="6532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3ACEEB-B3DD-451B-9C8E-8E8637B0E3EE}" type="pres">
      <dgm:prSet presAssocID="{293D9229-A7E3-4206-A930-0E5AE2F35425}" presName="level2hierChild" presStyleCnt="0"/>
      <dgm:spPr/>
    </dgm:pt>
    <dgm:pt modelId="{C31434D3-EC77-45DB-BDEF-68E143D4A5D8}" type="pres">
      <dgm:prSet presAssocID="{AD160D57-5765-48AC-B7A9-95F0E754C641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C87614CD-3ECF-4CF1-9443-C1FA8BBD60BE}" type="pres">
      <dgm:prSet presAssocID="{AD160D57-5765-48AC-B7A9-95F0E754C641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9B3843D-7E92-45C7-A656-84146F895346}" type="pres">
      <dgm:prSet presAssocID="{6F1FFA98-70D6-4FDC-9D70-0A6AA68CD0D4}" presName="root2" presStyleCnt="0"/>
      <dgm:spPr/>
    </dgm:pt>
    <dgm:pt modelId="{49254436-BB64-46E7-89B5-2230AF59929A}" type="pres">
      <dgm:prSet presAssocID="{6F1FFA98-70D6-4FDC-9D70-0A6AA68CD0D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8ADF73-9ADD-4213-B343-9F4664EEFEF8}" type="pres">
      <dgm:prSet presAssocID="{6F1FFA98-70D6-4FDC-9D70-0A6AA68CD0D4}" presName="level3hierChild" presStyleCnt="0"/>
      <dgm:spPr/>
    </dgm:pt>
    <dgm:pt modelId="{C383A663-7634-45CF-B055-74F9BDCB1982}" type="pres">
      <dgm:prSet presAssocID="{D834A818-8CD2-4DF4-84BC-1650DF02455F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4A410469-28B5-4AAA-B251-59C33D3A988A}" type="pres">
      <dgm:prSet presAssocID="{D834A818-8CD2-4DF4-84BC-1650DF02455F}" presName="connTx" presStyleLbl="parChTrans1D2" presStyleIdx="1" presStyleCnt="3"/>
      <dgm:spPr/>
      <dgm:t>
        <a:bodyPr/>
        <a:lstStyle/>
        <a:p>
          <a:endParaRPr lang="es-EC"/>
        </a:p>
      </dgm:t>
    </dgm:pt>
    <dgm:pt modelId="{3C86D381-D694-4A7C-82D7-A13F8303ED83}" type="pres">
      <dgm:prSet presAssocID="{0DAF2E93-26ED-47C7-83E0-0289B036F3EB}" presName="root2" presStyleCnt="0"/>
      <dgm:spPr/>
    </dgm:pt>
    <dgm:pt modelId="{B65210F5-D112-4276-A5E9-0F258478A6B2}" type="pres">
      <dgm:prSet presAssocID="{0DAF2E93-26ED-47C7-83E0-0289B036F3E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785D72-BF34-49BC-AC3E-5667D29254A7}" type="pres">
      <dgm:prSet presAssocID="{0DAF2E93-26ED-47C7-83E0-0289B036F3EB}" presName="level3hierChild" presStyleCnt="0"/>
      <dgm:spPr/>
    </dgm:pt>
    <dgm:pt modelId="{73075158-A2F7-4F11-B65A-0BF12D30E0C2}" type="pres">
      <dgm:prSet presAssocID="{22EEB169-5122-4F64-B656-2578419A6C15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9F5434E5-4705-44CA-A9A4-EB81E584451F}" type="pres">
      <dgm:prSet presAssocID="{22EEB169-5122-4F64-B656-2578419A6C15}" presName="connTx" presStyleLbl="parChTrans1D2" presStyleIdx="2" presStyleCnt="3"/>
      <dgm:spPr/>
      <dgm:t>
        <a:bodyPr/>
        <a:lstStyle/>
        <a:p>
          <a:endParaRPr lang="es-EC"/>
        </a:p>
      </dgm:t>
    </dgm:pt>
    <dgm:pt modelId="{226B3C2F-6013-4BEE-90F4-1C387D612D85}" type="pres">
      <dgm:prSet presAssocID="{5F2768D2-075E-422B-9A11-0D54420F8CDE}" presName="root2" presStyleCnt="0"/>
      <dgm:spPr/>
    </dgm:pt>
    <dgm:pt modelId="{F0A7EF24-7C24-49E1-9293-40A6222B571A}" type="pres">
      <dgm:prSet presAssocID="{5F2768D2-075E-422B-9A11-0D54420F8CD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15BB97-2F15-47A7-A5D5-6DD0314599EA}" type="pres">
      <dgm:prSet presAssocID="{5F2768D2-075E-422B-9A11-0D54420F8CDE}" presName="level3hierChild" presStyleCnt="0"/>
      <dgm:spPr/>
    </dgm:pt>
  </dgm:ptLst>
  <dgm:cxnLst>
    <dgm:cxn modelId="{FA33F6E0-9C73-4CC9-B1B3-D139B0CF75DD}" type="presOf" srcId="{0DAF2E93-26ED-47C7-83E0-0289B036F3EB}" destId="{B65210F5-D112-4276-A5E9-0F258478A6B2}" srcOrd="0" destOrd="0" presId="urn:microsoft.com/office/officeart/2008/layout/HorizontalMultiLevelHierarchy"/>
    <dgm:cxn modelId="{40A69D22-8D94-44AB-A18B-67353BD29554}" type="presOf" srcId="{22EEB169-5122-4F64-B656-2578419A6C15}" destId="{9F5434E5-4705-44CA-A9A4-EB81E584451F}" srcOrd="1" destOrd="0" presId="urn:microsoft.com/office/officeart/2008/layout/HorizontalMultiLevelHierarchy"/>
    <dgm:cxn modelId="{A5B90EDE-EE81-4CD6-B144-9888EE37BA14}" srcId="{293D9229-A7E3-4206-A930-0E5AE2F35425}" destId="{0DAF2E93-26ED-47C7-83E0-0289B036F3EB}" srcOrd="1" destOrd="0" parTransId="{D834A818-8CD2-4DF4-84BC-1650DF02455F}" sibTransId="{73346E49-E40A-4569-BC12-97F8F7093732}"/>
    <dgm:cxn modelId="{3B310EB1-A9C7-44D0-B426-F230C77C47B5}" type="presOf" srcId="{6F1FFA98-70D6-4FDC-9D70-0A6AA68CD0D4}" destId="{49254436-BB64-46E7-89B5-2230AF59929A}" srcOrd="0" destOrd="0" presId="urn:microsoft.com/office/officeart/2008/layout/HorizontalMultiLevelHierarchy"/>
    <dgm:cxn modelId="{4B5F7D06-03A3-40D6-91FC-52A53B46BD7E}" type="presOf" srcId="{AD160D57-5765-48AC-B7A9-95F0E754C641}" destId="{C87614CD-3ECF-4CF1-9443-C1FA8BBD60BE}" srcOrd="1" destOrd="0" presId="urn:microsoft.com/office/officeart/2008/layout/HorizontalMultiLevelHierarchy"/>
    <dgm:cxn modelId="{938826F4-DB60-4CA2-A908-D2C17330352F}" type="presOf" srcId="{5F2768D2-075E-422B-9A11-0D54420F8CDE}" destId="{F0A7EF24-7C24-49E1-9293-40A6222B571A}" srcOrd="0" destOrd="0" presId="urn:microsoft.com/office/officeart/2008/layout/HorizontalMultiLevelHierarchy"/>
    <dgm:cxn modelId="{4A4034C3-2396-4A54-964B-3EC44EA965EA}" type="presOf" srcId="{AD160D57-5765-48AC-B7A9-95F0E754C641}" destId="{C31434D3-EC77-45DB-BDEF-68E143D4A5D8}" srcOrd="0" destOrd="0" presId="urn:microsoft.com/office/officeart/2008/layout/HorizontalMultiLevelHierarchy"/>
    <dgm:cxn modelId="{7351ECB6-6D39-4F3D-8D3A-ABA9FCDD0B6D}" type="presOf" srcId="{D834A818-8CD2-4DF4-84BC-1650DF02455F}" destId="{4A410469-28B5-4AAA-B251-59C33D3A988A}" srcOrd="1" destOrd="0" presId="urn:microsoft.com/office/officeart/2008/layout/HorizontalMultiLevelHierarchy"/>
    <dgm:cxn modelId="{1359FBC3-25F3-4D77-882A-916AC8B3D6C6}" type="presOf" srcId="{D834A818-8CD2-4DF4-84BC-1650DF02455F}" destId="{C383A663-7634-45CF-B055-74F9BDCB1982}" srcOrd="0" destOrd="0" presId="urn:microsoft.com/office/officeart/2008/layout/HorizontalMultiLevelHierarchy"/>
    <dgm:cxn modelId="{7A397061-F423-4251-8920-94E7B376B273}" type="presOf" srcId="{AB5FB22C-DE53-4EBE-A81A-1D5CBBEF57ED}" destId="{F7D84E80-B3B8-460F-B51A-166679C87693}" srcOrd="0" destOrd="0" presId="urn:microsoft.com/office/officeart/2008/layout/HorizontalMultiLevelHierarchy"/>
    <dgm:cxn modelId="{7B5E01A6-5C2A-4327-B6A9-7DC6B08EEAC6}" type="presOf" srcId="{293D9229-A7E3-4206-A930-0E5AE2F35425}" destId="{B6EEB758-AA8A-4A9F-BFF9-0C0AF69903AB}" srcOrd="0" destOrd="0" presId="urn:microsoft.com/office/officeart/2008/layout/HorizontalMultiLevelHierarchy"/>
    <dgm:cxn modelId="{0801BDA7-390C-41CB-9EFF-F9DC2154471D}" srcId="{293D9229-A7E3-4206-A930-0E5AE2F35425}" destId="{6F1FFA98-70D6-4FDC-9D70-0A6AA68CD0D4}" srcOrd="0" destOrd="0" parTransId="{AD160D57-5765-48AC-B7A9-95F0E754C641}" sibTransId="{9493CA74-8DDC-47E5-9172-101643457B18}"/>
    <dgm:cxn modelId="{6290248C-BF83-4B10-8AB5-5DC69566C1BC}" type="presOf" srcId="{22EEB169-5122-4F64-B656-2578419A6C15}" destId="{73075158-A2F7-4F11-B65A-0BF12D30E0C2}" srcOrd="0" destOrd="0" presId="urn:microsoft.com/office/officeart/2008/layout/HorizontalMultiLevelHierarchy"/>
    <dgm:cxn modelId="{C2084D73-9ED9-4D8F-9265-B326B2C30138}" srcId="{293D9229-A7E3-4206-A930-0E5AE2F35425}" destId="{5F2768D2-075E-422B-9A11-0D54420F8CDE}" srcOrd="2" destOrd="0" parTransId="{22EEB169-5122-4F64-B656-2578419A6C15}" sibTransId="{7DB42CAF-A920-4DC1-A7F1-D9CE6B712388}"/>
    <dgm:cxn modelId="{0DAB5E50-9BB9-456C-8B1F-CFFE5C3E7D73}" srcId="{AB5FB22C-DE53-4EBE-A81A-1D5CBBEF57ED}" destId="{293D9229-A7E3-4206-A930-0E5AE2F35425}" srcOrd="0" destOrd="0" parTransId="{05CD2B9D-146E-4F0E-B1D6-7C9E341C6DE9}" sibTransId="{69CCC77B-0A4C-47A6-95F4-7DAF1E4B6AD9}"/>
    <dgm:cxn modelId="{E14B6D36-79F1-4F50-861E-7C8DD5644FA8}" type="presParOf" srcId="{F7D84E80-B3B8-460F-B51A-166679C87693}" destId="{7096697D-438D-4ADA-9833-042033B11EB0}" srcOrd="0" destOrd="0" presId="urn:microsoft.com/office/officeart/2008/layout/HorizontalMultiLevelHierarchy"/>
    <dgm:cxn modelId="{F4F9FF6A-68EC-4981-AE0B-0B0CE6EFE53A}" type="presParOf" srcId="{7096697D-438D-4ADA-9833-042033B11EB0}" destId="{B6EEB758-AA8A-4A9F-BFF9-0C0AF69903AB}" srcOrd="0" destOrd="0" presId="urn:microsoft.com/office/officeart/2008/layout/HorizontalMultiLevelHierarchy"/>
    <dgm:cxn modelId="{B9E2FE69-0AE0-4BED-A24A-A85776868462}" type="presParOf" srcId="{7096697D-438D-4ADA-9833-042033B11EB0}" destId="{9E3ACEEB-B3DD-451B-9C8E-8E8637B0E3EE}" srcOrd="1" destOrd="0" presId="urn:microsoft.com/office/officeart/2008/layout/HorizontalMultiLevelHierarchy"/>
    <dgm:cxn modelId="{9D594135-2805-4628-B79C-6C71E18B81C7}" type="presParOf" srcId="{9E3ACEEB-B3DD-451B-9C8E-8E8637B0E3EE}" destId="{C31434D3-EC77-45DB-BDEF-68E143D4A5D8}" srcOrd="0" destOrd="0" presId="urn:microsoft.com/office/officeart/2008/layout/HorizontalMultiLevelHierarchy"/>
    <dgm:cxn modelId="{92868932-4FB5-43C7-9EA7-D502102B9FD2}" type="presParOf" srcId="{C31434D3-EC77-45DB-BDEF-68E143D4A5D8}" destId="{C87614CD-3ECF-4CF1-9443-C1FA8BBD60BE}" srcOrd="0" destOrd="0" presId="urn:microsoft.com/office/officeart/2008/layout/HorizontalMultiLevelHierarchy"/>
    <dgm:cxn modelId="{46A0326F-B0A3-43CE-BBB7-3D86CC88DA76}" type="presParOf" srcId="{9E3ACEEB-B3DD-451B-9C8E-8E8637B0E3EE}" destId="{E9B3843D-7E92-45C7-A656-84146F895346}" srcOrd="1" destOrd="0" presId="urn:microsoft.com/office/officeart/2008/layout/HorizontalMultiLevelHierarchy"/>
    <dgm:cxn modelId="{28B11FF0-FD23-4C99-8B4F-A6FCCA34FC0A}" type="presParOf" srcId="{E9B3843D-7E92-45C7-A656-84146F895346}" destId="{49254436-BB64-46E7-89B5-2230AF59929A}" srcOrd="0" destOrd="0" presId="urn:microsoft.com/office/officeart/2008/layout/HorizontalMultiLevelHierarchy"/>
    <dgm:cxn modelId="{D833CB9E-16B7-4FB4-901F-41E1E4F52818}" type="presParOf" srcId="{E9B3843D-7E92-45C7-A656-84146F895346}" destId="{038ADF73-9ADD-4213-B343-9F4664EEFEF8}" srcOrd="1" destOrd="0" presId="urn:microsoft.com/office/officeart/2008/layout/HorizontalMultiLevelHierarchy"/>
    <dgm:cxn modelId="{969E9A58-57A3-4236-B74D-9E630A030B23}" type="presParOf" srcId="{9E3ACEEB-B3DD-451B-9C8E-8E8637B0E3EE}" destId="{C383A663-7634-45CF-B055-74F9BDCB1982}" srcOrd="2" destOrd="0" presId="urn:microsoft.com/office/officeart/2008/layout/HorizontalMultiLevelHierarchy"/>
    <dgm:cxn modelId="{11E9C5B0-2512-4B61-ACA8-A3370888F9A5}" type="presParOf" srcId="{C383A663-7634-45CF-B055-74F9BDCB1982}" destId="{4A410469-28B5-4AAA-B251-59C33D3A988A}" srcOrd="0" destOrd="0" presId="urn:microsoft.com/office/officeart/2008/layout/HorizontalMultiLevelHierarchy"/>
    <dgm:cxn modelId="{8F7F79FE-0BFE-4168-8082-DF739F38EBC8}" type="presParOf" srcId="{9E3ACEEB-B3DD-451B-9C8E-8E8637B0E3EE}" destId="{3C86D381-D694-4A7C-82D7-A13F8303ED83}" srcOrd="3" destOrd="0" presId="urn:microsoft.com/office/officeart/2008/layout/HorizontalMultiLevelHierarchy"/>
    <dgm:cxn modelId="{4341863E-742D-41D0-9CDD-951E8E487819}" type="presParOf" srcId="{3C86D381-D694-4A7C-82D7-A13F8303ED83}" destId="{B65210F5-D112-4276-A5E9-0F258478A6B2}" srcOrd="0" destOrd="0" presId="urn:microsoft.com/office/officeart/2008/layout/HorizontalMultiLevelHierarchy"/>
    <dgm:cxn modelId="{74C22A09-C174-475C-B234-0599B38F6225}" type="presParOf" srcId="{3C86D381-D694-4A7C-82D7-A13F8303ED83}" destId="{83785D72-BF34-49BC-AC3E-5667D29254A7}" srcOrd="1" destOrd="0" presId="urn:microsoft.com/office/officeart/2008/layout/HorizontalMultiLevelHierarchy"/>
    <dgm:cxn modelId="{F6F9D344-E693-4EEB-8769-4643059364E0}" type="presParOf" srcId="{9E3ACEEB-B3DD-451B-9C8E-8E8637B0E3EE}" destId="{73075158-A2F7-4F11-B65A-0BF12D30E0C2}" srcOrd="4" destOrd="0" presId="urn:microsoft.com/office/officeart/2008/layout/HorizontalMultiLevelHierarchy"/>
    <dgm:cxn modelId="{E441803E-869E-4F78-9039-30938D1D908A}" type="presParOf" srcId="{73075158-A2F7-4F11-B65A-0BF12D30E0C2}" destId="{9F5434E5-4705-44CA-A9A4-EB81E584451F}" srcOrd="0" destOrd="0" presId="urn:microsoft.com/office/officeart/2008/layout/HorizontalMultiLevelHierarchy"/>
    <dgm:cxn modelId="{29FF8F6C-FD99-4AD8-B0F9-08B321C10BF9}" type="presParOf" srcId="{9E3ACEEB-B3DD-451B-9C8E-8E8637B0E3EE}" destId="{226B3C2F-6013-4BEE-90F4-1C387D612D85}" srcOrd="5" destOrd="0" presId="urn:microsoft.com/office/officeart/2008/layout/HorizontalMultiLevelHierarchy"/>
    <dgm:cxn modelId="{5A0DD907-9A5A-44E3-A9E6-4DF38421FBCD}" type="presParOf" srcId="{226B3C2F-6013-4BEE-90F4-1C387D612D85}" destId="{F0A7EF24-7C24-49E1-9293-40A6222B571A}" srcOrd="0" destOrd="0" presId="urn:microsoft.com/office/officeart/2008/layout/HorizontalMultiLevelHierarchy"/>
    <dgm:cxn modelId="{7D6D45E0-780A-43A8-98FE-55DC4732F08F}" type="presParOf" srcId="{226B3C2F-6013-4BEE-90F4-1C387D612D85}" destId="{4115BB97-2F15-47A7-A5D5-6DD0314599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9774C3-7ADB-4A20-9165-2B677BE2E93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8B5D3261-1506-4D3C-954D-0836724F94BD}">
      <dgm:prSet phldrT="[Texto]"/>
      <dgm:spPr/>
      <dgm:t>
        <a:bodyPr/>
        <a:lstStyle/>
        <a:p>
          <a:r>
            <a:rPr lang="es-EC" dirty="0" smtClean="0"/>
            <a:t>PEA</a:t>
          </a:r>
          <a:endParaRPr lang="es-EC" dirty="0"/>
        </a:p>
      </dgm:t>
    </dgm:pt>
    <dgm:pt modelId="{8D4FEA11-F381-4FE4-801B-ECD32F6F434B}" type="parTrans" cxnId="{D085F43E-D2BA-439F-8AE7-B7920A10D4E5}">
      <dgm:prSet/>
      <dgm:spPr/>
      <dgm:t>
        <a:bodyPr/>
        <a:lstStyle/>
        <a:p>
          <a:endParaRPr lang="es-EC"/>
        </a:p>
      </dgm:t>
    </dgm:pt>
    <dgm:pt modelId="{3A8E28E5-7D33-41E6-9712-A6F5F68EF3B8}" type="sibTrans" cxnId="{D085F43E-D2BA-439F-8AE7-B7920A10D4E5}">
      <dgm:prSet/>
      <dgm:spPr/>
      <dgm:t>
        <a:bodyPr/>
        <a:lstStyle/>
        <a:p>
          <a:endParaRPr lang="es-EC"/>
        </a:p>
      </dgm:t>
    </dgm:pt>
    <dgm:pt modelId="{59B61454-9A3F-4D6B-A006-FD4304C3DFC1}">
      <dgm:prSet phldrT="[Texto]"/>
      <dgm:spPr/>
      <dgm:t>
        <a:bodyPr/>
        <a:lstStyle/>
        <a:p>
          <a:r>
            <a:rPr lang="es-EC" dirty="0" smtClean="0"/>
            <a:t>Empleo</a:t>
          </a:r>
          <a:endParaRPr lang="es-EC" dirty="0"/>
        </a:p>
      </dgm:t>
    </dgm:pt>
    <dgm:pt modelId="{046EB385-1666-4311-A44C-BD2648B88961}" type="parTrans" cxnId="{4308CA62-6E10-4BB8-BE9B-F1647B299872}">
      <dgm:prSet/>
      <dgm:spPr/>
      <dgm:t>
        <a:bodyPr/>
        <a:lstStyle/>
        <a:p>
          <a:endParaRPr lang="es-EC"/>
        </a:p>
      </dgm:t>
    </dgm:pt>
    <dgm:pt modelId="{151BB24B-5BA6-48C0-B88B-F572531B117F}" type="sibTrans" cxnId="{4308CA62-6E10-4BB8-BE9B-F1647B299872}">
      <dgm:prSet/>
      <dgm:spPr/>
      <dgm:t>
        <a:bodyPr/>
        <a:lstStyle/>
        <a:p>
          <a:endParaRPr lang="es-EC"/>
        </a:p>
      </dgm:t>
    </dgm:pt>
    <dgm:pt modelId="{743DE50E-AE3D-48FC-891A-AADA14079FF9}">
      <dgm:prSet phldrT="[Texto]"/>
      <dgm:spPr/>
      <dgm:t>
        <a:bodyPr/>
        <a:lstStyle/>
        <a:p>
          <a:r>
            <a:rPr lang="es-EC" dirty="0" smtClean="0"/>
            <a:t>Empleo adecuado o pleno empleo</a:t>
          </a:r>
          <a:endParaRPr lang="es-EC" dirty="0"/>
        </a:p>
      </dgm:t>
    </dgm:pt>
    <dgm:pt modelId="{F0C66F75-B899-46BC-9363-07454AC60753}" type="parTrans" cxnId="{B4CE6471-924A-4B1C-BA51-4BA945162774}">
      <dgm:prSet/>
      <dgm:spPr/>
      <dgm:t>
        <a:bodyPr/>
        <a:lstStyle/>
        <a:p>
          <a:endParaRPr lang="es-EC"/>
        </a:p>
      </dgm:t>
    </dgm:pt>
    <dgm:pt modelId="{63D4C5D3-EA02-4180-BCF1-E2851E1D74EF}" type="sibTrans" cxnId="{B4CE6471-924A-4B1C-BA51-4BA945162774}">
      <dgm:prSet/>
      <dgm:spPr/>
      <dgm:t>
        <a:bodyPr/>
        <a:lstStyle/>
        <a:p>
          <a:endParaRPr lang="es-EC"/>
        </a:p>
      </dgm:t>
    </dgm:pt>
    <dgm:pt modelId="{2F0085BC-401D-4CDE-AEFE-090AB8A863FB}">
      <dgm:prSet phldrT="[Texto]"/>
      <dgm:spPr/>
      <dgm:t>
        <a:bodyPr/>
        <a:lstStyle/>
        <a:p>
          <a:r>
            <a:rPr lang="es-EC" dirty="0" smtClean="0"/>
            <a:t>Subempleo o empleo inadecuado</a:t>
          </a:r>
          <a:endParaRPr lang="es-EC" dirty="0"/>
        </a:p>
      </dgm:t>
    </dgm:pt>
    <dgm:pt modelId="{23AB8331-5175-4E37-9DA0-94ABEC5D4EC4}" type="parTrans" cxnId="{84BBAC08-6036-4FF5-A11F-9EA0CF40F57B}">
      <dgm:prSet/>
      <dgm:spPr/>
      <dgm:t>
        <a:bodyPr/>
        <a:lstStyle/>
        <a:p>
          <a:endParaRPr lang="es-EC"/>
        </a:p>
      </dgm:t>
    </dgm:pt>
    <dgm:pt modelId="{E322400A-5A13-4DF2-89E2-69F416EE1B22}" type="sibTrans" cxnId="{84BBAC08-6036-4FF5-A11F-9EA0CF40F57B}">
      <dgm:prSet/>
      <dgm:spPr/>
      <dgm:t>
        <a:bodyPr/>
        <a:lstStyle/>
        <a:p>
          <a:endParaRPr lang="es-EC"/>
        </a:p>
      </dgm:t>
    </dgm:pt>
    <dgm:pt modelId="{997AF194-150E-4ED5-995A-72BCE17C9E12}">
      <dgm:prSet phldrT="[Texto]"/>
      <dgm:spPr/>
      <dgm:t>
        <a:bodyPr/>
        <a:lstStyle/>
        <a:p>
          <a:r>
            <a:rPr lang="es-EC" dirty="0" smtClean="0"/>
            <a:t>Empleo no remunerado</a:t>
          </a:r>
          <a:endParaRPr lang="es-EC" dirty="0"/>
        </a:p>
      </dgm:t>
    </dgm:pt>
    <dgm:pt modelId="{7942496D-3AB3-463D-B711-C37AD4CAC221}" type="parTrans" cxnId="{3295B50E-FE60-4FEB-9ACD-F9CCD5248BD3}">
      <dgm:prSet/>
      <dgm:spPr/>
      <dgm:t>
        <a:bodyPr/>
        <a:lstStyle/>
        <a:p>
          <a:endParaRPr lang="es-EC"/>
        </a:p>
      </dgm:t>
    </dgm:pt>
    <dgm:pt modelId="{86B5A10E-A52D-4F0D-AAE4-21DF5228D122}" type="sibTrans" cxnId="{3295B50E-FE60-4FEB-9ACD-F9CCD5248BD3}">
      <dgm:prSet/>
      <dgm:spPr/>
      <dgm:t>
        <a:bodyPr/>
        <a:lstStyle/>
        <a:p>
          <a:endParaRPr lang="es-EC"/>
        </a:p>
      </dgm:t>
    </dgm:pt>
    <dgm:pt modelId="{24D51982-183E-4D5A-8325-7F0C5AB5274B}">
      <dgm:prSet phldrT="[Texto]"/>
      <dgm:spPr/>
      <dgm:t>
        <a:bodyPr/>
        <a:lstStyle/>
        <a:p>
          <a:r>
            <a:rPr lang="es-EC" dirty="0" smtClean="0"/>
            <a:t>Otro empleo</a:t>
          </a:r>
          <a:endParaRPr lang="es-EC" dirty="0"/>
        </a:p>
      </dgm:t>
    </dgm:pt>
    <dgm:pt modelId="{7C67D5D0-3643-4B8F-A2A5-DD9C40574340}" type="parTrans" cxnId="{428C8DBD-FC3B-421F-AA7B-8FFA0085A41F}">
      <dgm:prSet/>
      <dgm:spPr/>
      <dgm:t>
        <a:bodyPr/>
        <a:lstStyle/>
        <a:p>
          <a:endParaRPr lang="es-EC"/>
        </a:p>
      </dgm:t>
    </dgm:pt>
    <dgm:pt modelId="{9625A1FB-4A6E-4BAB-8953-7C99782054AB}" type="sibTrans" cxnId="{428C8DBD-FC3B-421F-AA7B-8FFA0085A41F}">
      <dgm:prSet/>
      <dgm:spPr/>
      <dgm:t>
        <a:bodyPr/>
        <a:lstStyle/>
        <a:p>
          <a:endParaRPr lang="es-EC"/>
        </a:p>
      </dgm:t>
    </dgm:pt>
    <dgm:pt modelId="{76DE4CE7-F8CE-462C-A81D-E7B3A715AB9A}" type="pres">
      <dgm:prSet presAssocID="{6B9774C3-7ADB-4A20-9165-2B677BE2E93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3FA370-A216-46F8-B5AD-E077A4F181C9}" type="pres">
      <dgm:prSet presAssocID="{8B5D3261-1506-4D3C-954D-0836724F94BD}" presName="root1" presStyleCnt="0"/>
      <dgm:spPr/>
    </dgm:pt>
    <dgm:pt modelId="{8BE48A06-862C-4B73-ACA3-CDE37B326779}" type="pres">
      <dgm:prSet presAssocID="{8B5D3261-1506-4D3C-954D-0836724F94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2F849C-A127-4C59-B1E1-5FFB52621ABE}" type="pres">
      <dgm:prSet presAssocID="{8B5D3261-1506-4D3C-954D-0836724F94BD}" presName="level2hierChild" presStyleCnt="0"/>
      <dgm:spPr/>
    </dgm:pt>
    <dgm:pt modelId="{DBD1DAF7-1D73-475E-9B36-5DA77DAD022D}" type="pres">
      <dgm:prSet presAssocID="{046EB385-1666-4311-A44C-BD2648B88961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B15C69CE-8E24-4086-A104-4DB08E85E0F1}" type="pres">
      <dgm:prSet presAssocID="{046EB385-1666-4311-A44C-BD2648B88961}" presName="connTx" presStyleLbl="parChTrans1D2" presStyleIdx="0" presStyleCnt="1"/>
      <dgm:spPr/>
      <dgm:t>
        <a:bodyPr/>
        <a:lstStyle/>
        <a:p>
          <a:endParaRPr lang="es-EC"/>
        </a:p>
      </dgm:t>
    </dgm:pt>
    <dgm:pt modelId="{44727AC9-701B-49A9-8B05-C55D36E9835C}" type="pres">
      <dgm:prSet presAssocID="{59B61454-9A3F-4D6B-A006-FD4304C3DFC1}" presName="root2" presStyleCnt="0"/>
      <dgm:spPr/>
    </dgm:pt>
    <dgm:pt modelId="{92603FC9-CFC3-484D-937D-7243BCA67A15}" type="pres">
      <dgm:prSet presAssocID="{59B61454-9A3F-4D6B-A006-FD4304C3DFC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A78C0F-DA0A-4E04-A668-6D65458C2021}" type="pres">
      <dgm:prSet presAssocID="{59B61454-9A3F-4D6B-A006-FD4304C3DFC1}" presName="level3hierChild" presStyleCnt="0"/>
      <dgm:spPr/>
    </dgm:pt>
    <dgm:pt modelId="{6E553027-FD20-44E1-8BD9-E604C8F84666}" type="pres">
      <dgm:prSet presAssocID="{F0C66F75-B899-46BC-9363-07454AC60753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ED6BCC6F-0641-4603-81B9-9D3DDC9DDFA0}" type="pres">
      <dgm:prSet presAssocID="{F0C66F75-B899-46BC-9363-07454AC60753}" presName="connTx" presStyleLbl="parChTrans1D3" presStyleIdx="0" presStyleCnt="4"/>
      <dgm:spPr/>
      <dgm:t>
        <a:bodyPr/>
        <a:lstStyle/>
        <a:p>
          <a:endParaRPr lang="es-EC"/>
        </a:p>
      </dgm:t>
    </dgm:pt>
    <dgm:pt modelId="{8D2EBC48-CC0F-493B-97CC-7A280AD8E57C}" type="pres">
      <dgm:prSet presAssocID="{743DE50E-AE3D-48FC-891A-AADA14079FF9}" presName="root2" presStyleCnt="0"/>
      <dgm:spPr/>
    </dgm:pt>
    <dgm:pt modelId="{B904643F-DB91-4FCA-A097-7BB9E7164786}" type="pres">
      <dgm:prSet presAssocID="{743DE50E-AE3D-48FC-891A-AADA14079FF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B29018A-39BE-4259-ABF2-752AA3F1D57B}" type="pres">
      <dgm:prSet presAssocID="{743DE50E-AE3D-48FC-891A-AADA14079FF9}" presName="level3hierChild" presStyleCnt="0"/>
      <dgm:spPr/>
    </dgm:pt>
    <dgm:pt modelId="{72ABDC90-3802-4FA5-914C-D9CC1561A396}" type="pres">
      <dgm:prSet presAssocID="{23AB8331-5175-4E37-9DA0-94ABEC5D4EC4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EC4A9D0F-A5F7-4616-AFE0-522828EC300E}" type="pres">
      <dgm:prSet presAssocID="{23AB8331-5175-4E37-9DA0-94ABEC5D4EC4}" presName="connTx" presStyleLbl="parChTrans1D3" presStyleIdx="1" presStyleCnt="4"/>
      <dgm:spPr/>
      <dgm:t>
        <a:bodyPr/>
        <a:lstStyle/>
        <a:p>
          <a:endParaRPr lang="es-EC"/>
        </a:p>
      </dgm:t>
    </dgm:pt>
    <dgm:pt modelId="{FD699484-0D63-4528-A6BA-DE49A6A04827}" type="pres">
      <dgm:prSet presAssocID="{2F0085BC-401D-4CDE-AEFE-090AB8A863FB}" presName="root2" presStyleCnt="0"/>
      <dgm:spPr/>
    </dgm:pt>
    <dgm:pt modelId="{71DF8E5F-9310-4711-B579-A01235890EDD}" type="pres">
      <dgm:prSet presAssocID="{2F0085BC-401D-4CDE-AEFE-090AB8A863F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99CC56-87EE-422F-A092-EE087903F557}" type="pres">
      <dgm:prSet presAssocID="{2F0085BC-401D-4CDE-AEFE-090AB8A863FB}" presName="level3hierChild" presStyleCnt="0"/>
      <dgm:spPr/>
    </dgm:pt>
    <dgm:pt modelId="{66CE3626-B79D-489C-A49F-4EC5573569F8}" type="pres">
      <dgm:prSet presAssocID="{7942496D-3AB3-463D-B711-C37AD4CAC221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22C6FFCD-1511-4B61-B215-32D446AAE30D}" type="pres">
      <dgm:prSet presAssocID="{7942496D-3AB3-463D-B711-C37AD4CAC221}" presName="connTx" presStyleLbl="parChTrans1D3" presStyleIdx="2" presStyleCnt="4"/>
      <dgm:spPr/>
      <dgm:t>
        <a:bodyPr/>
        <a:lstStyle/>
        <a:p>
          <a:endParaRPr lang="es-EC"/>
        </a:p>
      </dgm:t>
    </dgm:pt>
    <dgm:pt modelId="{33023522-D20D-4FFA-87DA-147DE3FE8E21}" type="pres">
      <dgm:prSet presAssocID="{997AF194-150E-4ED5-995A-72BCE17C9E12}" presName="root2" presStyleCnt="0"/>
      <dgm:spPr/>
    </dgm:pt>
    <dgm:pt modelId="{7B5C4843-A124-4B28-9497-309DF986AA1A}" type="pres">
      <dgm:prSet presAssocID="{997AF194-150E-4ED5-995A-72BCE17C9E1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6CB231-A859-436C-9112-407F55738A2C}" type="pres">
      <dgm:prSet presAssocID="{997AF194-150E-4ED5-995A-72BCE17C9E12}" presName="level3hierChild" presStyleCnt="0"/>
      <dgm:spPr/>
    </dgm:pt>
    <dgm:pt modelId="{2624EF4E-8EBF-420A-B720-AF9573C02A07}" type="pres">
      <dgm:prSet presAssocID="{7C67D5D0-3643-4B8F-A2A5-DD9C40574340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50ACCA54-23F4-4C83-A757-596192ECDE1C}" type="pres">
      <dgm:prSet presAssocID="{7C67D5D0-3643-4B8F-A2A5-DD9C40574340}" presName="connTx" presStyleLbl="parChTrans1D3" presStyleIdx="3" presStyleCnt="4"/>
      <dgm:spPr/>
      <dgm:t>
        <a:bodyPr/>
        <a:lstStyle/>
        <a:p>
          <a:endParaRPr lang="es-EC"/>
        </a:p>
      </dgm:t>
    </dgm:pt>
    <dgm:pt modelId="{FD3FFF1F-C54C-433B-8058-024359B66010}" type="pres">
      <dgm:prSet presAssocID="{24D51982-183E-4D5A-8325-7F0C5AB5274B}" presName="root2" presStyleCnt="0"/>
      <dgm:spPr/>
    </dgm:pt>
    <dgm:pt modelId="{B314812F-F35F-42CF-8BA7-91B5013B27B6}" type="pres">
      <dgm:prSet presAssocID="{24D51982-183E-4D5A-8325-7F0C5AB5274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F97982-6B67-4CC4-8826-9E07925EE8CA}" type="pres">
      <dgm:prSet presAssocID="{24D51982-183E-4D5A-8325-7F0C5AB5274B}" presName="level3hierChild" presStyleCnt="0"/>
      <dgm:spPr/>
    </dgm:pt>
  </dgm:ptLst>
  <dgm:cxnLst>
    <dgm:cxn modelId="{84BBAC08-6036-4FF5-A11F-9EA0CF40F57B}" srcId="{59B61454-9A3F-4D6B-A006-FD4304C3DFC1}" destId="{2F0085BC-401D-4CDE-AEFE-090AB8A863FB}" srcOrd="1" destOrd="0" parTransId="{23AB8331-5175-4E37-9DA0-94ABEC5D4EC4}" sibTransId="{E322400A-5A13-4DF2-89E2-69F416EE1B22}"/>
    <dgm:cxn modelId="{63057DA2-46F5-4CFC-90E2-E766B8EA3E9D}" type="presOf" srcId="{59B61454-9A3F-4D6B-A006-FD4304C3DFC1}" destId="{92603FC9-CFC3-484D-937D-7243BCA67A15}" srcOrd="0" destOrd="0" presId="urn:microsoft.com/office/officeart/2008/layout/HorizontalMultiLevelHierarchy"/>
    <dgm:cxn modelId="{1BAAEC89-BF37-4FF1-806D-2C1191260BF6}" type="presOf" srcId="{743DE50E-AE3D-48FC-891A-AADA14079FF9}" destId="{B904643F-DB91-4FCA-A097-7BB9E7164786}" srcOrd="0" destOrd="0" presId="urn:microsoft.com/office/officeart/2008/layout/HorizontalMultiLevelHierarchy"/>
    <dgm:cxn modelId="{039946C8-0576-4E7D-ABC8-196B3ADC06A2}" type="presOf" srcId="{24D51982-183E-4D5A-8325-7F0C5AB5274B}" destId="{B314812F-F35F-42CF-8BA7-91B5013B27B6}" srcOrd="0" destOrd="0" presId="urn:microsoft.com/office/officeart/2008/layout/HorizontalMultiLevelHierarchy"/>
    <dgm:cxn modelId="{DF858C27-00B9-4AC9-8904-D7CF5BA79B7C}" type="presOf" srcId="{046EB385-1666-4311-A44C-BD2648B88961}" destId="{B15C69CE-8E24-4086-A104-4DB08E85E0F1}" srcOrd="1" destOrd="0" presId="urn:microsoft.com/office/officeart/2008/layout/HorizontalMultiLevelHierarchy"/>
    <dgm:cxn modelId="{D085F43E-D2BA-439F-8AE7-B7920A10D4E5}" srcId="{6B9774C3-7ADB-4A20-9165-2B677BE2E93E}" destId="{8B5D3261-1506-4D3C-954D-0836724F94BD}" srcOrd="0" destOrd="0" parTransId="{8D4FEA11-F381-4FE4-801B-ECD32F6F434B}" sibTransId="{3A8E28E5-7D33-41E6-9712-A6F5F68EF3B8}"/>
    <dgm:cxn modelId="{8CC4DF72-9258-4874-AA36-AF420266680C}" type="presOf" srcId="{F0C66F75-B899-46BC-9363-07454AC60753}" destId="{6E553027-FD20-44E1-8BD9-E604C8F84666}" srcOrd="0" destOrd="0" presId="urn:microsoft.com/office/officeart/2008/layout/HorizontalMultiLevelHierarchy"/>
    <dgm:cxn modelId="{9F4B7C9D-6C4D-4E8B-BBA6-2528A1E37C2E}" type="presOf" srcId="{8B5D3261-1506-4D3C-954D-0836724F94BD}" destId="{8BE48A06-862C-4B73-ACA3-CDE37B326779}" srcOrd="0" destOrd="0" presId="urn:microsoft.com/office/officeart/2008/layout/HorizontalMultiLevelHierarchy"/>
    <dgm:cxn modelId="{9BA92EC8-C290-4ABC-9C46-30A3FC2E3C75}" type="presOf" srcId="{7C67D5D0-3643-4B8F-A2A5-DD9C40574340}" destId="{2624EF4E-8EBF-420A-B720-AF9573C02A07}" srcOrd="0" destOrd="0" presId="urn:microsoft.com/office/officeart/2008/layout/HorizontalMultiLevelHierarchy"/>
    <dgm:cxn modelId="{92F9B04E-1265-4D46-B02D-BDFD136AD0DE}" type="presOf" srcId="{23AB8331-5175-4E37-9DA0-94ABEC5D4EC4}" destId="{EC4A9D0F-A5F7-4616-AFE0-522828EC300E}" srcOrd="1" destOrd="0" presId="urn:microsoft.com/office/officeart/2008/layout/HorizontalMultiLevelHierarchy"/>
    <dgm:cxn modelId="{D24FA1E1-EA4F-4E16-AC40-FEEE19ACB498}" type="presOf" srcId="{997AF194-150E-4ED5-995A-72BCE17C9E12}" destId="{7B5C4843-A124-4B28-9497-309DF986AA1A}" srcOrd="0" destOrd="0" presId="urn:microsoft.com/office/officeart/2008/layout/HorizontalMultiLevelHierarchy"/>
    <dgm:cxn modelId="{479A2194-4EA1-4701-825D-5B7FD963CD57}" type="presOf" srcId="{6B9774C3-7ADB-4A20-9165-2B677BE2E93E}" destId="{76DE4CE7-F8CE-462C-A81D-E7B3A715AB9A}" srcOrd="0" destOrd="0" presId="urn:microsoft.com/office/officeart/2008/layout/HorizontalMultiLevelHierarchy"/>
    <dgm:cxn modelId="{A53CE2F2-3250-4C67-8E65-7AEB7F5AF34F}" type="presOf" srcId="{7942496D-3AB3-463D-B711-C37AD4CAC221}" destId="{66CE3626-B79D-489C-A49F-4EC5573569F8}" srcOrd="0" destOrd="0" presId="urn:microsoft.com/office/officeart/2008/layout/HorizontalMultiLevelHierarchy"/>
    <dgm:cxn modelId="{DA80432C-ABB2-4FEA-B455-3FD637F2F1A4}" type="presOf" srcId="{23AB8331-5175-4E37-9DA0-94ABEC5D4EC4}" destId="{72ABDC90-3802-4FA5-914C-D9CC1561A396}" srcOrd="0" destOrd="0" presId="urn:microsoft.com/office/officeart/2008/layout/HorizontalMultiLevelHierarchy"/>
    <dgm:cxn modelId="{BCC83AB5-1A1B-4DA3-B250-7B7336B8710C}" type="presOf" srcId="{7C67D5D0-3643-4B8F-A2A5-DD9C40574340}" destId="{50ACCA54-23F4-4C83-A757-596192ECDE1C}" srcOrd="1" destOrd="0" presId="urn:microsoft.com/office/officeart/2008/layout/HorizontalMultiLevelHierarchy"/>
    <dgm:cxn modelId="{ED6324E1-5302-4316-BEC6-B265E3165EEE}" type="presOf" srcId="{7942496D-3AB3-463D-B711-C37AD4CAC221}" destId="{22C6FFCD-1511-4B61-B215-32D446AAE30D}" srcOrd="1" destOrd="0" presId="urn:microsoft.com/office/officeart/2008/layout/HorizontalMultiLevelHierarchy"/>
    <dgm:cxn modelId="{4308CA62-6E10-4BB8-BE9B-F1647B299872}" srcId="{8B5D3261-1506-4D3C-954D-0836724F94BD}" destId="{59B61454-9A3F-4D6B-A006-FD4304C3DFC1}" srcOrd="0" destOrd="0" parTransId="{046EB385-1666-4311-A44C-BD2648B88961}" sibTransId="{151BB24B-5BA6-48C0-B88B-F572531B117F}"/>
    <dgm:cxn modelId="{070C50E0-2D5F-4A30-9A2F-98A3F9CA4476}" type="presOf" srcId="{2F0085BC-401D-4CDE-AEFE-090AB8A863FB}" destId="{71DF8E5F-9310-4711-B579-A01235890EDD}" srcOrd="0" destOrd="0" presId="urn:microsoft.com/office/officeart/2008/layout/HorizontalMultiLevelHierarchy"/>
    <dgm:cxn modelId="{9E025DA7-5BD7-49AA-A256-88F6F5F440DC}" type="presOf" srcId="{046EB385-1666-4311-A44C-BD2648B88961}" destId="{DBD1DAF7-1D73-475E-9B36-5DA77DAD022D}" srcOrd="0" destOrd="0" presId="urn:microsoft.com/office/officeart/2008/layout/HorizontalMultiLevelHierarchy"/>
    <dgm:cxn modelId="{428C8DBD-FC3B-421F-AA7B-8FFA0085A41F}" srcId="{59B61454-9A3F-4D6B-A006-FD4304C3DFC1}" destId="{24D51982-183E-4D5A-8325-7F0C5AB5274B}" srcOrd="3" destOrd="0" parTransId="{7C67D5D0-3643-4B8F-A2A5-DD9C40574340}" sibTransId="{9625A1FB-4A6E-4BAB-8953-7C99782054AB}"/>
    <dgm:cxn modelId="{DDBA771F-4250-457F-B4EC-3286FB4E7622}" type="presOf" srcId="{F0C66F75-B899-46BC-9363-07454AC60753}" destId="{ED6BCC6F-0641-4603-81B9-9D3DDC9DDFA0}" srcOrd="1" destOrd="0" presId="urn:microsoft.com/office/officeart/2008/layout/HorizontalMultiLevelHierarchy"/>
    <dgm:cxn modelId="{B4CE6471-924A-4B1C-BA51-4BA945162774}" srcId="{59B61454-9A3F-4D6B-A006-FD4304C3DFC1}" destId="{743DE50E-AE3D-48FC-891A-AADA14079FF9}" srcOrd="0" destOrd="0" parTransId="{F0C66F75-B899-46BC-9363-07454AC60753}" sibTransId="{63D4C5D3-EA02-4180-BCF1-E2851E1D74EF}"/>
    <dgm:cxn modelId="{3295B50E-FE60-4FEB-9ACD-F9CCD5248BD3}" srcId="{59B61454-9A3F-4D6B-A006-FD4304C3DFC1}" destId="{997AF194-150E-4ED5-995A-72BCE17C9E12}" srcOrd="2" destOrd="0" parTransId="{7942496D-3AB3-463D-B711-C37AD4CAC221}" sibTransId="{86B5A10E-A52D-4F0D-AAE4-21DF5228D122}"/>
    <dgm:cxn modelId="{E3B50355-B002-4E70-9F1E-A3B56D8EE2F7}" type="presParOf" srcId="{76DE4CE7-F8CE-462C-A81D-E7B3A715AB9A}" destId="{2D3FA370-A216-46F8-B5AD-E077A4F181C9}" srcOrd="0" destOrd="0" presId="urn:microsoft.com/office/officeart/2008/layout/HorizontalMultiLevelHierarchy"/>
    <dgm:cxn modelId="{C0568C9D-37BF-4DA8-A50D-9283214C7647}" type="presParOf" srcId="{2D3FA370-A216-46F8-B5AD-E077A4F181C9}" destId="{8BE48A06-862C-4B73-ACA3-CDE37B326779}" srcOrd="0" destOrd="0" presId="urn:microsoft.com/office/officeart/2008/layout/HorizontalMultiLevelHierarchy"/>
    <dgm:cxn modelId="{81E4D030-C564-4ED1-9229-0262CEBDDF07}" type="presParOf" srcId="{2D3FA370-A216-46F8-B5AD-E077A4F181C9}" destId="{612F849C-A127-4C59-B1E1-5FFB52621ABE}" srcOrd="1" destOrd="0" presId="urn:microsoft.com/office/officeart/2008/layout/HorizontalMultiLevelHierarchy"/>
    <dgm:cxn modelId="{3D5F314F-DD1E-49C4-9BA5-36C5437DA254}" type="presParOf" srcId="{612F849C-A127-4C59-B1E1-5FFB52621ABE}" destId="{DBD1DAF7-1D73-475E-9B36-5DA77DAD022D}" srcOrd="0" destOrd="0" presId="urn:microsoft.com/office/officeart/2008/layout/HorizontalMultiLevelHierarchy"/>
    <dgm:cxn modelId="{4396F187-E564-400C-B194-C788F2675ECD}" type="presParOf" srcId="{DBD1DAF7-1D73-475E-9B36-5DA77DAD022D}" destId="{B15C69CE-8E24-4086-A104-4DB08E85E0F1}" srcOrd="0" destOrd="0" presId="urn:microsoft.com/office/officeart/2008/layout/HorizontalMultiLevelHierarchy"/>
    <dgm:cxn modelId="{64D9B0D3-9688-4DD7-8712-E67DA37F5402}" type="presParOf" srcId="{612F849C-A127-4C59-B1E1-5FFB52621ABE}" destId="{44727AC9-701B-49A9-8B05-C55D36E9835C}" srcOrd="1" destOrd="0" presId="urn:microsoft.com/office/officeart/2008/layout/HorizontalMultiLevelHierarchy"/>
    <dgm:cxn modelId="{AC385E8B-4915-4940-955B-E35EC0E3AE63}" type="presParOf" srcId="{44727AC9-701B-49A9-8B05-C55D36E9835C}" destId="{92603FC9-CFC3-484D-937D-7243BCA67A15}" srcOrd="0" destOrd="0" presId="urn:microsoft.com/office/officeart/2008/layout/HorizontalMultiLevelHierarchy"/>
    <dgm:cxn modelId="{78BEEF6C-3ACB-4394-B3E2-76C3C45079D0}" type="presParOf" srcId="{44727AC9-701B-49A9-8B05-C55D36E9835C}" destId="{6AA78C0F-DA0A-4E04-A668-6D65458C2021}" srcOrd="1" destOrd="0" presId="urn:microsoft.com/office/officeart/2008/layout/HorizontalMultiLevelHierarchy"/>
    <dgm:cxn modelId="{130592DA-980F-41FC-BFF8-C01D1BAC3EB7}" type="presParOf" srcId="{6AA78C0F-DA0A-4E04-A668-6D65458C2021}" destId="{6E553027-FD20-44E1-8BD9-E604C8F84666}" srcOrd="0" destOrd="0" presId="urn:microsoft.com/office/officeart/2008/layout/HorizontalMultiLevelHierarchy"/>
    <dgm:cxn modelId="{48F86E76-EBF3-4D3D-9CB8-12CB0EAB39DA}" type="presParOf" srcId="{6E553027-FD20-44E1-8BD9-E604C8F84666}" destId="{ED6BCC6F-0641-4603-81B9-9D3DDC9DDFA0}" srcOrd="0" destOrd="0" presId="urn:microsoft.com/office/officeart/2008/layout/HorizontalMultiLevelHierarchy"/>
    <dgm:cxn modelId="{6D056E19-7C97-45A9-9A1D-CDEB7992D12B}" type="presParOf" srcId="{6AA78C0F-DA0A-4E04-A668-6D65458C2021}" destId="{8D2EBC48-CC0F-493B-97CC-7A280AD8E57C}" srcOrd="1" destOrd="0" presId="urn:microsoft.com/office/officeart/2008/layout/HorizontalMultiLevelHierarchy"/>
    <dgm:cxn modelId="{F5F4A132-70C7-44A1-B8EA-F79A9865EE3E}" type="presParOf" srcId="{8D2EBC48-CC0F-493B-97CC-7A280AD8E57C}" destId="{B904643F-DB91-4FCA-A097-7BB9E7164786}" srcOrd="0" destOrd="0" presId="urn:microsoft.com/office/officeart/2008/layout/HorizontalMultiLevelHierarchy"/>
    <dgm:cxn modelId="{649BDB85-D9B9-4DB4-B37F-71B57DCB69FC}" type="presParOf" srcId="{8D2EBC48-CC0F-493B-97CC-7A280AD8E57C}" destId="{2B29018A-39BE-4259-ABF2-752AA3F1D57B}" srcOrd="1" destOrd="0" presId="urn:microsoft.com/office/officeart/2008/layout/HorizontalMultiLevelHierarchy"/>
    <dgm:cxn modelId="{64DF3B09-01F5-45D0-9241-DB4C165BA3BF}" type="presParOf" srcId="{6AA78C0F-DA0A-4E04-A668-6D65458C2021}" destId="{72ABDC90-3802-4FA5-914C-D9CC1561A396}" srcOrd="2" destOrd="0" presId="urn:microsoft.com/office/officeart/2008/layout/HorizontalMultiLevelHierarchy"/>
    <dgm:cxn modelId="{3266BDC3-14A4-46DF-83F3-EF38EFA63360}" type="presParOf" srcId="{72ABDC90-3802-4FA5-914C-D9CC1561A396}" destId="{EC4A9D0F-A5F7-4616-AFE0-522828EC300E}" srcOrd="0" destOrd="0" presId="urn:microsoft.com/office/officeart/2008/layout/HorizontalMultiLevelHierarchy"/>
    <dgm:cxn modelId="{985B6092-607F-4BA1-8819-47DA38B97266}" type="presParOf" srcId="{6AA78C0F-DA0A-4E04-A668-6D65458C2021}" destId="{FD699484-0D63-4528-A6BA-DE49A6A04827}" srcOrd="3" destOrd="0" presId="urn:microsoft.com/office/officeart/2008/layout/HorizontalMultiLevelHierarchy"/>
    <dgm:cxn modelId="{2B1DE6CD-E290-4097-AF09-D804946496FA}" type="presParOf" srcId="{FD699484-0D63-4528-A6BA-DE49A6A04827}" destId="{71DF8E5F-9310-4711-B579-A01235890EDD}" srcOrd="0" destOrd="0" presId="urn:microsoft.com/office/officeart/2008/layout/HorizontalMultiLevelHierarchy"/>
    <dgm:cxn modelId="{F47DB5B6-D754-4E07-BF57-2DD066045C65}" type="presParOf" srcId="{FD699484-0D63-4528-A6BA-DE49A6A04827}" destId="{E099CC56-87EE-422F-A092-EE087903F557}" srcOrd="1" destOrd="0" presId="urn:microsoft.com/office/officeart/2008/layout/HorizontalMultiLevelHierarchy"/>
    <dgm:cxn modelId="{4C453B99-4092-420F-B4E0-D2154FEC7616}" type="presParOf" srcId="{6AA78C0F-DA0A-4E04-A668-6D65458C2021}" destId="{66CE3626-B79D-489C-A49F-4EC5573569F8}" srcOrd="4" destOrd="0" presId="urn:microsoft.com/office/officeart/2008/layout/HorizontalMultiLevelHierarchy"/>
    <dgm:cxn modelId="{28BD6EE1-0099-4597-ADDB-000A2DC73A40}" type="presParOf" srcId="{66CE3626-B79D-489C-A49F-4EC5573569F8}" destId="{22C6FFCD-1511-4B61-B215-32D446AAE30D}" srcOrd="0" destOrd="0" presId="urn:microsoft.com/office/officeart/2008/layout/HorizontalMultiLevelHierarchy"/>
    <dgm:cxn modelId="{F3107AD2-B20E-41FA-BC51-5F7C0B7B4817}" type="presParOf" srcId="{6AA78C0F-DA0A-4E04-A668-6D65458C2021}" destId="{33023522-D20D-4FFA-87DA-147DE3FE8E21}" srcOrd="5" destOrd="0" presId="urn:microsoft.com/office/officeart/2008/layout/HorizontalMultiLevelHierarchy"/>
    <dgm:cxn modelId="{72BF41DE-DE59-4C26-8BEE-2E2B6B906CA9}" type="presParOf" srcId="{33023522-D20D-4FFA-87DA-147DE3FE8E21}" destId="{7B5C4843-A124-4B28-9497-309DF986AA1A}" srcOrd="0" destOrd="0" presId="urn:microsoft.com/office/officeart/2008/layout/HorizontalMultiLevelHierarchy"/>
    <dgm:cxn modelId="{0D16EC3F-5EDE-4802-9010-71180172BEE5}" type="presParOf" srcId="{33023522-D20D-4FFA-87DA-147DE3FE8E21}" destId="{D86CB231-A859-436C-9112-407F55738A2C}" srcOrd="1" destOrd="0" presId="urn:microsoft.com/office/officeart/2008/layout/HorizontalMultiLevelHierarchy"/>
    <dgm:cxn modelId="{90398350-368D-4ABD-B13F-C09266AC7D1D}" type="presParOf" srcId="{6AA78C0F-DA0A-4E04-A668-6D65458C2021}" destId="{2624EF4E-8EBF-420A-B720-AF9573C02A07}" srcOrd="6" destOrd="0" presId="urn:microsoft.com/office/officeart/2008/layout/HorizontalMultiLevelHierarchy"/>
    <dgm:cxn modelId="{9A8DDDDB-EC5F-4357-B5E5-CB0C9A600FBB}" type="presParOf" srcId="{2624EF4E-8EBF-420A-B720-AF9573C02A07}" destId="{50ACCA54-23F4-4C83-A757-596192ECDE1C}" srcOrd="0" destOrd="0" presId="urn:microsoft.com/office/officeart/2008/layout/HorizontalMultiLevelHierarchy"/>
    <dgm:cxn modelId="{A70835EC-EF34-467A-B18C-5552DA6C6AEC}" type="presParOf" srcId="{6AA78C0F-DA0A-4E04-A668-6D65458C2021}" destId="{FD3FFF1F-C54C-433B-8058-024359B66010}" srcOrd="7" destOrd="0" presId="urn:microsoft.com/office/officeart/2008/layout/HorizontalMultiLevelHierarchy"/>
    <dgm:cxn modelId="{D387F252-2849-44F4-A88C-FC69AF107346}" type="presParOf" srcId="{FD3FFF1F-C54C-433B-8058-024359B66010}" destId="{B314812F-F35F-42CF-8BA7-91B5013B27B6}" srcOrd="0" destOrd="0" presId="urn:microsoft.com/office/officeart/2008/layout/HorizontalMultiLevelHierarchy"/>
    <dgm:cxn modelId="{9C3C176A-5CC3-40F1-8C2D-3E27F8FAD948}" type="presParOf" srcId="{FD3FFF1F-C54C-433B-8058-024359B66010}" destId="{FDF97982-6B67-4CC4-8826-9E07925EE8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503894-697B-4850-A83A-CDCBCF15F3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6EB6835-8291-4035-B29E-884979D9EEF9}">
      <dgm:prSet phldrT="[Texto]"/>
      <dgm:spPr/>
      <dgm:t>
        <a:bodyPr/>
        <a:lstStyle/>
        <a:p>
          <a:r>
            <a:rPr lang="es-EC" dirty="0" smtClean="0"/>
            <a:t>Instituto de Desarrollo Industrial, Tecnológico y de Servicios de Argentina</a:t>
          </a:r>
          <a:endParaRPr lang="es-EC" dirty="0"/>
        </a:p>
      </dgm:t>
    </dgm:pt>
    <dgm:pt modelId="{4E4957E5-92A1-48EE-81CC-FED0A0138FC7}" type="parTrans" cxnId="{40187F9A-E25C-4219-8705-2777D5CBE9F8}">
      <dgm:prSet/>
      <dgm:spPr/>
      <dgm:t>
        <a:bodyPr/>
        <a:lstStyle/>
        <a:p>
          <a:endParaRPr lang="es-EC"/>
        </a:p>
      </dgm:t>
    </dgm:pt>
    <dgm:pt modelId="{844E8A7C-E81D-4A43-BDF2-E8D0B17D1F05}" type="sibTrans" cxnId="{40187F9A-E25C-4219-8705-2777D5CBE9F8}">
      <dgm:prSet/>
      <dgm:spPr/>
      <dgm:t>
        <a:bodyPr/>
        <a:lstStyle/>
        <a:p>
          <a:endParaRPr lang="es-EC"/>
        </a:p>
      </dgm:t>
    </dgm:pt>
    <dgm:pt modelId="{EA9B1815-6AD0-4F10-8262-CCC9203A67B3}">
      <dgm:prSet phldrT="[Texto]"/>
      <dgm:spPr/>
      <dgm:t>
        <a:bodyPr/>
        <a:lstStyle/>
        <a:p>
          <a:r>
            <a:rPr lang="es-EC" dirty="0" smtClean="0"/>
            <a:t>Informe final sector construcción parte l </a:t>
          </a:r>
          <a:endParaRPr lang="es-EC" dirty="0"/>
        </a:p>
      </dgm:t>
    </dgm:pt>
    <dgm:pt modelId="{126BCCFB-AA1E-4605-AB73-0188D3FA2624}" type="parTrans" cxnId="{E0E64C52-7243-494F-B6DA-81AA9E885DA1}">
      <dgm:prSet/>
      <dgm:spPr/>
      <dgm:t>
        <a:bodyPr/>
        <a:lstStyle/>
        <a:p>
          <a:endParaRPr lang="es-EC"/>
        </a:p>
      </dgm:t>
    </dgm:pt>
    <dgm:pt modelId="{D3F90103-FC68-4C0A-B7D3-E67DFF09B125}" type="sibTrans" cxnId="{E0E64C52-7243-494F-B6DA-81AA9E885DA1}">
      <dgm:prSet/>
      <dgm:spPr/>
      <dgm:t>
        <a:bodyPr/>
        <a:lstStyle/>
        <a:p>
          <a:endParaRPr lang="es-EC"/>
        </a:p>
      </dgm:t>
    </dgm:pt>
    <dgm:pt modelId="{84AE15A1-8575-471F-B6E8-77D8FCE586AA}">
      <dgm:prSet phldrT="[Texto]"/>
      <dgm:spPr/>
      <dgm:t>
        <a:bodyPr/>
        <a:lstStyle/>
        <a:p>
          <a:r>
            <a:rPr lang="es-EC" i="0" dirty="0" smtClean="0"/>
            <a:t>Menciona: “</a:t>
          </a:r>
          <a:r>
            <a:rPr lang="es-EC" i="1" dirty="0" smtClean="0"/>
            <a:t>El sector de la construcción es estimado a nivel mundial a modo del más grande empleador industrial…”</a:t>
          </a:r>
          <a:endParaRPr lang="es-EC" dirty="0"/>
        </a:p>
      </dgm:t>
    </dgm:pt>
    <dgm:pt modelId="{B28895C1-7138-48D5-93E1-2F4D656964C0}" type="parTrans" cxnId="{16ED552F-8E84-49A6-BACA-7738DC455AEE}">
      <dgm:prSet/>
      <dgm:spPr/>
      <dgm:t>
        <a:bodyPr/>
        <a:lstStyle/>
        <a:p>
          <a:endParaRPr lang="es-EC"/>
        </a:p>
      </dgm:t>
    </dgm:pt>
    <dgm:pt modelId="{4D2D6362-8539-44AF-9924-1C2A333F9FB3}" type="sibTrans" cxnId="{16ED552F-8E84-49A6-BACA-7738DC455AEE}">
      <dgm:prSet/>
      <dgm:spPr/>
      <dgm:t>
        <a:bodyPr/>
        <a:lstStyle/>
        <a:p>
          <a:endParaRPr lang="es-EC"/>
        </a:p>
      </dgm:t>
    </dgm:pt>
    <dgm:pt modelId="{154B3C29-11D8-4B20-A7E6-E98B4F75571A}">
      <dgm:prSet phldrT="[Texto]"/>
      <dgm:spPr/>
      <dgm:t>
        <a:bodyPr/>
        <a:lstStyle/>
        <a:p>
          <a:r>
            <a:rPr lang="es-EC" i="1" dirty="0" smtClean="0"/>
            <a:t>por cada trabajo en dicho sector se suscitan dos trabajos más en otros sectores</a:t>
          </a:r>
          <a:endParaRPr lang="es-EC" dirty="0"/>
        </a:p>
      </dgm:t>
    </dgm:pt>
    <dgm:pt modelId="{BA3C42EF-AF3F-4200-B1F3-CF7E3625B2E6}" type="parTrans" cxnId="{E18A4A02-2D93-4EBE-A9C1-2297B7A855E2}">
      <dgm:prSet/>
      <dgm:spPr/>
      <dgm:t>
        <a:bodyPr/>
        <a:lstStyle/>
        <a:p>
          <a:endParaRPr lang="es-EC"/>
        </a:p>
      </dgm:t>
    </dgm:pt>
    <dgm:pt modelId="{EAABBF6A-3E24-466B-ACC8-D0FD3E695215}" type="sibTrans" cxnId="{E18A4A02-2D93-4EBE-A9C1-2297B7A855E2}">
      <dgm:prSet/>
      <dgm:spPr/>
      <dgm:t>
        <a:bodyPr/>
        <a:lstStyle/>
        <a:p>
          <a:endParaRPr lang="es-EC"/>
        </a:p>
      </dgm:t>
    </dgm:pt>
    <dgm:pt modelId="{C82B322A-F269-4748-A04B-55CAB3B57E5D}">
      <dgm:prSet phldrT="[Texto]"/>
      <dgm:spPr/>
      <dgm:t>
        <a:bodyPr/>
        <a:lstStyle/>
        <a:p>
          <a:r>
            <a:rPr lang="es-EC" dirty="0" smtClean="0"/>
            <a:t>Ley de Plusvalía</a:t>
          </a:r>
          <a:endParaRPr lang="es-EC" dirty="0"/>
        </a:p>
      </dgm:t>
    </dgm:pt>
    <dgm:pt modelId="{8AB9F9FC-7249-419D-99C7-7FF20705B39F}" type="parTrans" cxnId="{149AA241-A4F3-488E-ADBC-2B3332E39426}">
      <dgm:prSet/>
      <dgm:spPr/>
      <dgm:t>
        <a:bodyPr/>
        <a:lstStyle/>
        <a:p>
          <a:endParaRPr lang="es-EC"/>
        </a:p>
      </dgm:t>
    </dgm:pt>
    <dgm:pt modelId="{6DAE5956-8478-4ACD-B2C1-A40F07A1CE92}" type="sibTrans" cxnId="{149AA241-A4F3-488E-ADBC-2B3332E39426}">
      <dgm:prSet/>
      <dgm:spPr/>
      <dgm:t>
        <a:bodyPr/>
        <a:lstStyle/>
        <a:p>
          <a:endParaRPr lang="es-EC"/>
        </a:p>
      </dgm:t>
    </dgm:pt>
    <dgm:pt modelId="{61EAEC42-5B22-4E77-9BA4-733DBF1A6320}" type="pres">
      <dgm:prSet presAssocID="{14503894-697B-4850-A83A-CDCBCF15F3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30B86E-CFDE-4031-B9AE-E16F5ACCEDED}" type="pres">
      <dgm:prSet presAssocID="{96EB6835-8291-4035-B29E-884979D9EE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176D79-FB44-4B18-B12E-13D87201D584}" type="pres">
      <dgm:prSet presAssocID="{844E8A7C-E81D-4A43-BDF2-E8D0B17D1F05}" presName="sibTrans" presStyleCnt="0"/>
      <dgm:spPr/>
    </dgm:pt>
    <dgm:pt modelId="{C2F8E7F3-0694-4D0C-ABF0-1D6C9B802B78}" type="pres">
      <dgm:prSet presAssocID="{EA9B1815-6AD0-4F10-8262-CCC9203A67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6A35DC-41F7-4A09-8716-F930767422C0}" type="pres">
      <dgm:prSet presAssocID="{D3F90103-FC68-4C0A-B7D3-E67DFF09B125}" presName="sibTrans" presStyleCnt="0"/>
      <dgm:spPr/>
    </dgm:pt>
    <dgm:pt modelId="{86723B7A-CF23-40E1-BCF1-ABC8BD08A99D}" type="pres">
      <dgm:prSet presAssocID="{84AE15A1-8575-471F-B6E8-77D8FCE586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AFF4BE-E764-45E4-B6BB-A1D1C03ECEAE}" type="pres">
      <dgm:prSet presAssocID="{4D2D6362-8539-44AF-9924-1C2A333F9FB3}" presName="sibTrans" presStyleCnt="0"/>
      <dgm:spPr/>
    </dgm:pt>
    <dgm:pt modelId="{C93FB6A6-5E30-4737-8F4C-06E7D871BA7E}" type="pres">
      <dgm:prSet presAssocID="{154B3C29-11D8-4B20-A7E6-E98B4F75571A}" presName="node" presStyleLbl="node1" presStyleIdx="3" presStyleCnt="5" custScaleY="67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D9FB23-0775-4EC3-828B-178FA29903F2}" type="pres">
      <dgm:prSet presAssocID="{EAABBF6A-3E24-466B-ACC8-D0FD3E695215}" presName="sibTrans" presStyleCnt="0"/>
      <dgm:spPr/>
    </dgm:pt>
    <dgm:pt modelId="{2DE2DE64-5D4F-4605-96A6-CA99D8745FE4}" type="pres">
      <dgm:prSet presAssocID="{C82B322A-F269-4748-A04B-55CAB3B57E5D}" presName="node" presStyleLbl="node1" presStyleIdx="4" presStyleCnt="5" custScaleY="67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187F9A-E25C-4219-8705-2777D5CBE9F8}" srcId="{14503894-697B-4850-A83A-CDCBCF15F3F3}" destId="{96EB6835-8291-4035-B29E-884979D9EEF9}" srcOrd="0" destOrd="0" parTransId="{4E4957E5-92A1-48EE-81CC-FED0A0138FC7}" sibTransId="{844E8A7C-E81D-4A43-BDF2-E8D0B17D1F05}"/>
    <dgm:cxn modelId="{118601F8-2F54-437D-93C7-68200AFDD5D7}" type="presOf" srcId="{EA9B1815-6AD0-4F10-8262-CCC9203A67B3}" destId="{C2F8E7F3-0694-4D0C-ABF0-1D6C9B802B78}" srcOrd="0" destOrd="0" presId="urn:microsoft.com/office/officeart/2005/8/layout/default"/>
    <dgm:cxn modelId="{2AFF975D-96CC-46CA-844F-0E3C8D09927E}" type="presOf" srcId="{84AE15A1-8575-471F-B6E8-77D8FCE586AA}" destId="{86723B7A-CF23-40E1-BCF1-ABC8BD08A99D}" srcOrd="0" destOrd="0" presId="urn:microsoft.com/office/officeart/2005/8/layout/default"/>
    <dgm:cxn modelId="{16ED552F-8E84-49A6-BACA-7738DC455AEE}" srcId="{14503894-697B-4850-A83A-CDCBCF15F3F3}" destId="{84AE15A1-8575-471F-B6E8-77D8FCE586AA}" srcOrd="2" destOrd="0" parTransId="{B28895C1-7138-48D5-93E1-2F4D656964C0}" sibTransId="{4D2D6362-8539-44AF-9924-1C2A333F9FB3}"/>
    <dgm:cxn modelId="{E0E64C52-7243-494F-B6DA-81AA9E885DA1}" srcId="{14503894-697B-4850-A83A-CDCBCF15F3F3}" destId="{EA9B1815-6AD0-4F10-8262-CCC9203A67B3}" srcOrd="1" destOrd="0" parTransId="{126BCCFB-AA1E-4605-AB73-0188D3FA2624}" sibTransId="{D3F90103-FC68-4C0A-B7D3-E67DFF09B125}"/>
    <dgm:cxn modelId="{F5972391-A37C-4C27-9DE8-4EC46C74FBAA}" type="presOf" srcId="{154B3C29-11D8-4B20-A7E6-E98B4F75571A}" destId="{C93FB6A6-5E30-4737-8F4C-06E7D871BA7E}" srcOrd="0" destOrd="0" presId="urn:microsoft.com/office/officeart/2005/8/layout/default"/>
    <dgm:cxn modelId="{AE209F84-1CCA-4357-A086-DE65BDB40159}" type="presOf" srcId="{96EB6835-8291-4035-B29E-884979D9EEF9}" destId="{6D30B86E-CFDE-4031-B9AE-E16F5ACCEDED}" srcOrd="0" destOrd="0" presId="urn:microsoft.com/office/officeart/2005/8/layout/default"/>
    <dgm:cxn modelId="{149AA241-A4F3-488E-ADBC-2B3332E39426}" srcId="{14503894-697B-4850-A83A-CDCBCF15F3F3}" destId="{C82B322A-F269-4748-A04B-55CAB3B57E5D}" srcOrd="4" destOrd="0" parTransId="{8AB9F9FC-7249-419D-99C7-7FF20705B39F}" sibTransId="{6DAE5956-8478-4ACD-B2C1-A40F07A1CE92}"/>
    <dgm:cxn modelId="{E18A4A02-2D93-4EBE-A9C1-2297B7A855E2}" srcId="{14503894-697B-4850-A83A-CDCBCF15F3F3}" destId="{154B3C29-11D8-4B20-A7E6-E98B4F75571A}" srcOrd="3" destOrd="0" parTransId="{BA3C42EF-AF3F-4200-B1F3-CF7E3625B2E6}" sibTransId="{EAABBF6A-3E24-466B-ACC8-D0FD3E695215}"/>
    <dgm:cxn modelId="{F8D97F1F-08D4-4F6B-8EA1-E173AC0367AF}" type="presOf" srcId="{C82B322A-F269-4748-A04B-55CAB3B57E5D}" destId="{2DE2DE64-5D4F-4605-96A6-CA99D8745FE4}" srcOrd="0" destOrd="0" presId="urn:microsoft.com/office/officeart/2005/8/layout/default"/>
    <dgm:cxn modelId="{3A6085D7-3B31-42F6-AE8E-173EA73F0F10}" type="presOf" srcId="{14503894-697B-4850-A83A-CDCBCF15F3F3}" destId="{61EAEC42-5B22-4E77-9BA4-733DBF1A6320}" srcOrd="0" destOrd="0" presId="urn:microsoft.com/office/officeart/2005/8/layout/default"/>
    <dgm:cxn modelId="{B22A2C73-9A5D-4F43-91FB-BC7218FFC1DB}" type="presParOf" srcId="{61EAEC42-5B22-4E77-9BA4-733DBF1A6320}" destId="{6D30B86E-CFDE-4031-B9AE-E16F5ACCEDED}" srcOrd="0" destOrd="0" presId="urn:microsoft.com/office/officeart/2005/8/layout/default"/>
    <dgm:cxn modelId="{E5E30A42-8293-43B9-B039-717EED08FB54}" type="presParOf" srcId="{61EAEC42-5B22-4E77-9BA4-733DBF1A6320}" destId="{77176D79-FB44-4B18-B12E-13D87201D584}" srcOrd="1" destOrd="0" presId="urn:microsoft.com/office/officeart/2005/8/layout/default"/>
    <dgm:cxn modelId="{31827E9B-6AC4-4CE8-9AFC-A4D9A1A9FCB9}" type="presParOf" srcId="{61EAEC42-5B22-4E77-9BA4-733DBF1A6320}" destId="{C2F8E7F3-0694-4D0C-ABF0-1D6C9B802B78}" srcOrd="2" destOrd="0" presId="urn:microsoft.com/office/officeart/2005/8/layout/default"/>
    <dgm:cxn modelId="{8F69AA67-9422-47D5-B311-FB2B8B57F0AD}" type="presParOf" srcId="{61EAEC42-5B22-4E77-9BA4-733DBF1A6320}" destId="{2D6A35DC-41F7-4A09-8716-F930767422C0}" srcOrd="3" destOrd="0" presId="urn:microsoft.com/office/officeart/2005/8/layout/default"/>
    <dgm:cxn modelId="{FF2EC5CB-265A-4F03-B848-18BF1A0C15AB}" type="presParOf" srcId="{61EAEC42-5B22-4E77-9BA4-733DBF1A6320}" destId="{86723B7A-CF23-40E1-BCF1-ABC8BD08A99D}" srcOrd="4" destOrd="0" presId="urn:microsoft.com/office/officeart/2005/8/layout/default"/>
    <dgm:cxn modelId="{89B0D564-99AC-4C7E-AE70-EC1C3E55C2A6}" type="presParOf" srcId="{61EAEC42-5B22-4E77-9BA4-733DBF1A6320}" destId="{D4AFF4BE-E764-45E4-B6BB-A1D1C03ECEAE}" srcOrd="5" destOrd="0" presId="urn:microsoft.com/office/officeart/2005/8/layout/default"/>
    <dgm:cxn modelId="{CF41D0DC-5C7A-4336-9181-47B6D8E68CC9}" type="presParOf" srcId="{61EAEC42-5B22-4E77-9BA4-733DBF1A6320}" destId="{C93FB6A6-5E30-4737-8F4C-06E7D871BA7E}" srcOrd="6" destOrd="0" presId="urn:microsoft.com/office/officeart/2005/8/layout/default"/>
    <dgm:cxn modelId="{C361FA43-9D36-4BC3-AEB9-189AA0EA16B7}" type="presParOf" srcId="{61EAEC42-5B22-4E77-9BA4-733DBF1A6320}" destId="{21D9FB23-0775-4EC3-828B-178FA29903F2}" srcOrd="7" destOrd="0" presId="urn:microsoft.com/office/officeart/2005/8/layout/default"/>
    <dgm:cxn modelId="{8E2F6E82-3DE3-49A3-84CD-0D8A4C09056F}" type="presParOf" srcId="{61EAEC42-5B22-4E77-9BA4-733DBF1A6320}" destId="{2DE2DE64-5D4F-4605-96A6-CA99D8745F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065119-F1C0-44D0-9FC2-70F6649359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DD350B-F50A-4164-8D67-7F3E0D36E403}">
      <dgm:prSet phldrT="[Texto]"/>
      <dgm:spPr/>
      <dgm:t>
        <a:bodyPr/>
        <a:lstStyle/>
        <a:p>
          <a:r>
            <a:rPr lang="es-EC" dirty="0" smtClean="0"/>
            <a:t>CONSTITUCIÓN DE LA REPÚBLICA DEL ECUADOR, 2008 Art. 28 </a:t>
          </a:r>
          <a:endParaRPr lang="es-EC" dirty="0"/>
        </a:p>
      </dgm:t>
    </dgm:pt>
    <dgm:pt modelId="{638F4E90-A573-428B-826B-048A9EEEC136}" type="parTrans" cxnId="{5D5BA64B-FD8E-4BA5-A11F-ACE71FBD09C7}">
      <dgm:prSet/>
      <dgm:spPr/>
      <dgm:t>
        <a:bodyPr/>
        <a:lstStyle/>
        <a:p>
          <a:endParaRPr lang="es-EC"/>
        </a:p>
      </dgm:t>
    </dgm:pt>
    <dgm:pt modelId="{E7AF1BE2-32F4-4E1E-AB47-139476577BD3}" type="sibTrans" cxnId="{5D5BA64B-FD8E-4BA5-A11F-ACE71FBD09C7}">
      <dgm:prSet/>
      <dgm:spPr/>
      <dgm:t>
        <a:bodyPr/>
        <a:lstStyle/>
        <a:p>
          <a:endParaRPr lang="es-EC"/>
        </a:p>
      </dgm:t>
    </dgm:pt>
    <dgm:pt modelId="{B09A7496-FA05-4671-A23A-1AA70A4957DE}">
      <dgm:prSet phldrT="[Texto]"/>
      <dgm:spPr/>
      <dgm:t>
        <a:bodyPr/>
        <a:lstStyle/>
        <a:p>
          <a:r>
            <a:rPr lang="es-EC" i="1" dirty="0" smtClean="0"/>
            <a:t>Se garantizará el acceso universal, permanencia, movilidad y egreso sin discriminación alguna y la obligatoriedad en el nivel inicial, básico y bachillerato o su equivalente…</a:t>
          </a:r>
          <a:endParaRPr lang="es-EC" dirty="0"/>
        </a:p>
      </dgm:t>
    </dgm:pt>
    <dgm:pt modelId="{E423D5C8-E282-458C-ACA9-80247427EE01}" type="parTrans" cxnId="{69B9CB7A-FD24-4148-8B4C-8668A4C726EB}">
      <dgm:prSet/>
      <dgm:spPr/>
      <dgm:t>
        <a:bodyPr/>
        <a:lstStyle/>
        <a:p>
          <a:endParaRPr lang="es-EC"/>
        </a:p>
      </dgm:t>
    </dgm:pt>
    <dgm:pt modelId="{D796F9E1-88AC-41CC-ADB7-309C4FD2AD39}" type="sibTrans" cxnId="{69B9CB7A-FD24-4148-8B4C-8668A4C726EB}">
      <dgm:prSet/>
      <dgm:spPr/>
      <dgm:t>
        <a:bodyPr/>
        <a:lstStyle/>
        <a:p>
          <a:endParaRPr lang="es-EC"/>
        </a:p>
      </dgm:t>
    </dgm:pt>
    <dgm:pt modelId="{4BB72B8B-0EE9-4C17-9766-A4BF746FDAAA}">
      <dgm:prSet phldrT="[Texto]"/>
      <dgm:spPr/>
      <dgm:t>
        <a:bodyPr/>
        <a:lstStyle/>
        <a:p>
          <a:r>
            <a:rPr lang="es-EC" i="1" dirty="0" smtClean="0"/>
            <a:t>La educación pública será universal y laica en todos sus niveles, y gratuita hasta el tercer nivel de educación superior inclusive</a:t>
          </a:r>
          <a:endParaRPr lang="es-EC" dirty="0"/>
        </a:p>
      </dgm:t>
    </dgm:pt>
    <dgm:pt modelId="{E2C54F2A-C2B7-4496-A1E1-85615B8E73C6}" type="parTrans" cxnId="{2C56C99E-D999-4493-A248-F88E1A01570F}">
      <dgm:prSet/>
      <dgm:spPr/>
      <dgm:t>
        <a:bodyPr/>
        <a:lstStyle/>
        <a:p>
          <a:endParaRPr lang="es-EC"/>
        </a:p>
      </dgm:t>
    </dgm:pt>
    <dgm:pt modelId="{907F810E-BB59-40F5-903A-D94A47E9A1A2}" type="sibTrans" cxnId="{2C56C99E-D999-4493-A248-F88E1A01570F}">
      <dgm:prSet/>
      <dgm:spPr/>
      <dgm:t>
        <a:bodyPr/>
        <a:lstStyle/>
        <a:p>
          <a:endParaRPr lang="es-EC"/>
        </a:p>
      </dgm:t>
    </dgm:pt>
    <dgm:pt modelId="{16B2EC6E-02A3-4F42-ADB8-CBC74531561D}" type="pres">
      <dgm:prSet presAssocID="{74065119-F1C0-44D0-9FC2-70F6649359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E455E6-D97A-4E05-B34B-F60555303565}" type="pres">
      <dgm:prSet presAssocID="{E3DD350B-F50A-4164-8D67-7F3E0D36E4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1E5706-8F54-4A40-8713-0CE7F2C97C96}" type="pres">
      <dgm:prSet presAssocID="{E7AF1BE2-32F4-4E1E-AB47-139476577BD3}" presName="sibTrans" presStyleCnt="0"/>
      <dgm:spPr/>
    </dgm:pt>
    <dgm:pt modelId="{2F29312F-C7DE-4D08-B31F-A22FBBFC2581}" type="pres">
      <dgm:prSet presAssocID="{B09A7496-FA05-4671-A23A-1AA70A4957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7711E0-B638-452D-84A5-A47A21DB7305}" type="pres">
      <dgm:prSet presAssocID="{D796F9E1-88AC-41CC-ADB7-309C4FD2AD39}" presName="sibTrans" presStyleCnt="0"/>
      <dgm:spPr/>
    </dgm:pt>
    <dgm:pt modelId="{1DF5B812-4552-4A2B-BFE3-DBF00FAE7CE8}" type="pres">
      <dgm:prSet presAssocID="{4BB72B8B-0EE9-4C17-9766-A4BF746FDA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B9CB7A-FD24-4148-8B4C-8668A4C726EB}" srcId="{74065119-F1C0-44D0-9FC2-70F6649359AC}" destId="{B09A7496-FA05-4671-A23A-1AA70A4957DE}" srcOrd="1" destOrd="0" parTransId="{E423D5C8-E282-458C-ACA9-80247427EE01}" sibTransId="{D796F9E1-88AC-41CC-ADB7-309C4FD2AD39}"/>
    <dgm:cxn modelId="{65B028A6-0185-4C73-B6AC-36C90188D388}" type="presOf" srcId="{E3DD350B-F50A-4164-8D67-7F3E0D36E403}" destId="{AAE455E6-D97A-4E05-B34B-F60555303565}" srcOrd="0" destOrd="0" presId="urn:microsoft.com/office/officeart/2005/8/layout/default"/>
    <dgm:cxn modelId="{2C56C99E-D999-4493-A248-F88E1A01570F}" srcId="{74065119-F1C0-44D0-9FC2-70F6649359AC}" destId="{4BB72B8B-0EE9-4C17-9766-A4BF746FDAAA}" srcOrd="2" destOrd="0" parTransId="{E2C54F2A-C2B7-4496-A1E1-85615B8E73C6}" sibTransId="{907F810E-BB59-40F5-903A-D94A47E9A1A2}"/>
    <dgm:cxn modelId="{51F1DB2B-86A8-4AF8-B74A-855531E92CDA}" type="presOf" srcId="{74065119-F1C0-44D0-9FC2-70F6649359AC}" destId="{16B2EC6E-02A3-4F42-ADB8-CBC74531561D}" srcOrd="0" destOrd="0" presId="urn:microsoft.com/office/officeart/2005/8/layout/default"/>
    <dgm:cxn modelId="{A835329E-75B4-4731-A5E4-74FA8754303C}" type="presOf" srcId="{4BB72B8B-0EE9-4C17-9766-A4BF746FDAAA}" destId="{1DF5B812-4552-4A2B-BFE3-DBF00FAE7CE8}" srcOrd="0" destOrd="0" presId="urn:microsoft.com/office/officeart/2005/8/layout/default"/>
    <dgm:cxn modelId="{F2FFE768-E061-44A2-8CDC-3AC691EAEF17}" type="presOf" srcId="{B09A7496-FA05-4671-A23A-1AA70A4957DE}" destId="{2F29312F-C7DE-4D08-B31F-A22FBBFC2581}" srcOrd="0" destOrd="0" presId="urn:microsoft.com/office/officeart/2005/8/layout/default"/>
    <dgm:cxn modelId="{5D5BA64B-FD8E-4BA5-A11F-ACE71FBD09C7}" srcId="{74065119-F1C0-44D0-9FC2-70F6649359AC}" destId="{E3DD350B-F50A-4164-8D67-7F3E0D36E403}" srcOrd="0" destOrd="0" parTransId="{638F4E90-A573-428B-826B-048A9EEEC136}" sibTransId="{E7AF1BE2-32F4-4E1E-AB47-139476577BD3}"/>
    <dgm:cxn modelId="{F6BF7A94-401E-4A99-811D-ACC26DDA92A6}" type="presParOf" srcId="{16B2EC6E-02A3-4F42-ADB8-CBC74531561D}" destId="{AAE455E6-D97A-4E05-B34B-F60555303565}" srcOrd="0" destOrd="0" presId="urn:microsoft.com/office/officeart/2005/8/layout/default"/>
    <dgm:cxn modelId="{9F7AE5B8-E04A-436E-AD43-3BB1CBA32F78}" type="presParOf" srcId="{16B2EC6E-02A3-4F42-ADB8-CBC74531561D}" destId="{501E5706-8F54-4A40-8713-0CE7F2C97C96}" srcOrd="1" destOrd="0" presId="urn:microsoft.com/office/officeart/2005/8/layout/default"/>
    <dgm:cxn modelId="{4695A40A-DD4C-482F-9133-FDA90C3AA6E0}" type="presParOf" srcId="{16B2EC6E-02A3-4F42-ADB8-CBC74531561D}" destId="{2F29312F-C7DE-4D08-B31F-A22FBBFC2581}" srcOrd="2" destOrd="0" presId="urn:microsoft.com/office/officeart/2005/8/layout/default"/>
    <dgm:cxn modelId="{1BBB81C1-714E-45C2-B446-E9405C7DCA8A}" type="presParOf" srcId="{16B2EC6E-02A3-4F42-ADB8-CBC74531561D}" destId="{847711E0-B638-452D-84A5-A47A21DB7305}" srcOrd="3" destOrd="0" presId="urn:microsoft.com/office/officeart/2005/8/layout/default"/>
    <dgm:cxn modelId="{0AA71FFC-9F80-4D07-88E0-134517770EBA}" type="presParOf" srcId="{16B2EC6E-02A3-4F42-ADB8-CBC74531561D}" destId="{1DF5B812-4552-4A2B-BFE3-DBF00FAE7C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AFC45-64BE-4A3E-83EB-D48D81570C1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A7658A6-2CFF-4A80-89AA-1B768E37B332}">
      <dgm:prSet phldrT="[Texto]" custT="1"/>
      <dgm:spPr/>
      <dgm:t>
        <a:bodyPr/>
        <a:lstStyle/>
        <a:p>
          <a:r>
            <a:rPr lang="es-EC" sz="2400" dirty="0" smtClean="0"/>
            <a:t>Hipótesis</a:t>
          </a:r>
          <a:endParaRPr lang="es-EC" sz="2400" dirty="0"/>
        </a:p>
      </dgm:t>
    </dgm:pt>
    <dgm:pt modelId="{B444B406-37AE-4CDA-8CCF-3AAF28323B93}" type="parTrans" cxnId="{D95FE439-C656-45A3-8F2C-4FE328647C4F}">
      <dgm:prSet/>
      <dgm:spPr/>
      <dgm:t>
        <a:bodyPr/>
        <a:lstStyle/>
        <a:p>
          <a:endParaRPr lang="es-EC"/>
        </a:p>
      </dgm:t>
    </dgm:pt>
    <dgm:pt modelId="{560CC3F7-4D63-4BA3-8EEC-133DEA6711D2}" type="sibTrans" cxnId="{D95FE439-C656-45A3-8F2C-4FE328647C4F}">
      <dgm:prSet/>
      <dgm:spPr/>
      <dgm:t>
        <a:bodyPr/>
        <a:lstStyle/>
        <a:p>
          <a:endParaRPr lang="es-EC"/>
        </a:p>
      </dgm:t>
    </dgm:pt>
    <dgm:pt modelId="{CB50B87D-7716-495D-B214-539A1AF43461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H0</a:t>
          </a:r>
          <a:r>
            <a:rPr lang="es-EC" b="1" dirty="0" smtClean="0"/>
            <a:t> </a:t>
          </a:r>
          <a:r>
            <a:rPr lang="es-EC" dirty="0" smtClean="0"/>
            <a:t>El impacto por la disminución de actividades del sector de la construcción NO afecta directamente a los trabajadores de la construcción sin educación superior.</a:t>
          </a:r>
        </a:p>
      </dgm:t>
    </dgm:pt>
    <dgm:pt modelId="{E81AED44-9DB3-4249-B050-D68A990E9CC9}" type="parTrans" cxnId="{C99DCA37-43D0-405E-B53F-B1A30B868CAB}">
      <dgm:prSet/>
      <dgm:spPr/>
      <dgm:t>
        <a:bodyPr/>
        <a:lstStyle/>
        <a:p>
          <a:endParaRPr lang="es-EC"/>
        </a:p>
      </dgm:t>
    </dgm:pt>
    <dgm:pt modelId="{E21EE800-2843-4FE0-944F-8545CE850125}" type="sibTrans" cxnId="{C99DCA37-43D0-405E-B53F-B1A30B868CAB}">
      <dgm:prSet/>
      <dgm:spPr/>
      <dgm:t>
        <a:bodyPr/>
        <a:lstStyle/>
        <a:p>
          <a:endParaRPr lang="es-EC"/>
        </a:p>
      </dgm:t>
    </dgm:pt>
    <dgm:pt modelId="{B12891E8-D61B-45E9-ADD8-3232B70E34EC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H1</a:t>
          </a:r>
          <a:r>
            <a:rPr lang="es-EC" b="1" dirty="0" smtClean="0"/>
            <a:t> </a:t>
          </a:r>
          <a:r>
            <a:rPr lang="es-EC" dirty="0" smtClean="0"/>
            <a:t>El impacto por la disminución de actividades del sector de la construcción afecta directamente a los trabajadores de la construcción sin educación superior.</a:t>
          </a:r>
          <a:endParaRPr lang="es-EC" dirty="0"/>
        </a:p>
      </dgm:t>
    </dgm:pt>
    <dgm:pt modelId="{62B835CD-A40B-43AB-B1BB-05EA66E87286}" type="parTrans" cxnId="{14DFA30C-01D5-4467-B3F4-BF585139185C}">
      <dgm:prSet/>
      <dgm:spPr/>
      <dgm:t>
        <a:bodyPr/>
        <a:lstStyle/>
        <a:p>
          <a:endParaRPr lang="es-EC"/>
        </a:p>
      </dgm:t>
    </dgm:pt>
    <dgm:pt modelId="{48C2BAA4-D231-45D9-9817-CEE3FFD16C41}" type="sibTrans" cxnId="{14DFA30C-01D5-4467-B3F4-BF585139185C}">
      <dgm:prSet/>
      <dgm:spPr/>
      <dgm:t>
        <a:bodyPr/>
        <a:lstStyle/>
        <a:p>
          <a:endParaRPr lang="es-EC"/>
        </a:p>
      </dgm:t>
    </dgm:pt>
    <dgm:pt modelId="{1CA8974F-3A60-4DB4-877D-764480D0DE3E}" type="pres">
      <dgm:prSet presAssocID="{2D3AFC45-64BE-4A3E-83EB-D48D81570C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0053AC-B5C3-47B5-979A-DD92F5475A2A}" type="pres">
      <dgm:prSet presAssocID="{EA7658A6-2CFF-4A80-89AA-1B768E37B332}" presName="root1" presStyleCnt="0"/>
      <dgm:spPr/>
    </dgm:pt>
    <dgm:pt modelId="{B9EB1C6F-D90B-4C18-8D3D-695EE8CBB575}" type="pres">
      <dgm:prSet presAssocID="{EA7658A6-2CFF-4A80-89AA-1B768E37B3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90B381-9D89-42FA-89CA-853260F06D8E}" type="pres">
      <dgm:prSet presAssocID="{EA7658A6-2CFF-4A80-89AA-1B768E37B332}" presName="level2hierChild" presStyleCnt="0"/>
      <dgm:spPr/>
    </dgm:pt>
    <dgm:pt modelId="{CA650D34-D4D6-44AF-B064-6108F29B7BDE}" type="pres">
      <dgm:prSet presAssocID="{E81AED44-9DB3-4249-B050-D68A990E9CC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9A35F76C-DEA5-4CEC-AB2B-B383004FEB53}" type="pres">
      <dgm:prSet presAssocID="{E81AED44-9DB3-4249-B050-D68A990E9CC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34C0E3F-759A-4BF0-BDDA-F53D3E5CCCE0}" type="pres">
      <dgm:prSet presAssocID="{CB50B87D-7716-495D-B214-539A1AF43461}" presName="root2" presStyleCnt="0"/>
      <dgm:spPr/>
    </dgm:pt>
    <dgm:pt modelId="{994B6370-198B-44CD-9702-5795EAF6DE7E}" type="pres">
      <dgm:prSet presAssocID="{CB50B87D-7716-495D-B214-539A1AF43461}" presName="LevelTwoTextNode" presStyleLbl="node2" presStyleIdx="0" presStyleCnt="2" custScaleX="225684" custScaleY="1223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1C6A6A-44F6-4DA0-8920-0BFD63E3A352}" type="pres">
      <dgm:prSet presAssocID="{CB50B87D-7716-495D-B214-539A1AF43461}" presName="level3hierChild" presStyleCnt="0"/>
      <dgm:spPr/>
    </dgm:pt>
    <dgm:pt modelId="{EBE3DCB0-727A-4A25-9858-B9793C7F450E}" type="pres">
      <dgm:prSet presAssocID="{62B835CD-A40B-43AB-B1BB-05EA66E8728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C95B9F9A-10AE-49EC-9EEF-FA6DB8A584B5}" type="pres">
      <dgm:prSet presAssocID="{62B835CD-A40B-43AB-B1BB-05EA66E8728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0C3492A-6062-4C82-8C4E-D778798CE719}" type="pres">
      <dgm:prSet presAssocID="{B12891E8-D61B-45E9-ADD8-3232B70E34EC}" presName="root2" presStyleCnt="0"/>
      <dgm:spPr/>
    </dgm:pt>
    <dgm:pt modelId="{678DAD5C-801A-4596-BA66-1AEAA6A3978F}" type="pres">
      <dgm:prSet presAssocID="{B12891E8-D61B-45E9-ADD8-3232B70E34EC}" presName="LevelTwoTextNode" presStyleLbl="node2" presStyleIdx="1" presStyleCnt="2" custScaleX="225684" custScaleY="1223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E6E1E1-890F-4927-A862-A6F90ECEB8A1}" type="pres">
      <dgm:prSet presAssocID="{B12891E8-D61B-45E9-ADD8-3232B70E34EC}" presName="level3hierChild" presStyleCnt="0"/>
      <dgm:spPr/>
    </dgm:pt>
  </dgm:ptLst>
  <dgm:cxnLst>
    <dgm:cxn modelId="{370C7D42-1375-4B64-82AF-088D85332E8E}" type="presOf" srcId="{E81AED44-9DB3-4249-B050-D68A990E9CC9}" destId="{CA650D34-D4D6-44AF-B064-6108F29B7BDE}" srcOrd="0" destOrd="0" presId="urn:microsoft.com/office/officeart/2005/8/layout/hierarchy2"/>
    <dgm:cxn modelId="{6BE6A00F-90BA-4C28-8148-F451812BE2B2}" type="presOf" srcId="{B12891E8-D61B-45E9-ADD8-3232B70E34EC}" destId="{678DAD5C-801A-4596-BA66-1AEAA6A3978F}" srcOrd="0" destOrd="0" presId="urn:microsoft.com/office/officeart/2005/8/layout/hierarchy2"/>
    <dgm:cxn modelId="{E5DC2B8D-B5C7-460C-A00D-72436869070C}" type="presOf" srcId="{CB50B87D-7716-495D-B214-539A1AF43461}" destId="{994B6370-198B-44CD-9702-5795EAF6DE7E}" srcOrd="0" destOrd="0" presId="urn:microsoft.com/office/officeart/2005/8/layout/hierarchy2"/>
    <dgm:cxn modelId="{C99DCA37-43D0-405E-B53F-B1A30B868CAB}" srcId="{EA7658A6-2CFF-4A80-89AA-1B768E37B332}" destId="{CB50B87D-7716-495D-B214-539A1AF43461}" srcOrd="0" destOrd="0" parTransId="{E81AED44-9DB3-4249-B050-D68A990E9CC9}" sibTransId="{E21EE800-2843-4FE0-944F-8545CE850125}"/>
    <dgm:cxn modelId="{4A8F0E43-6D29-4F3C-BEB5-C4A91210ED52}" type="presOf" srcId="{2D3AFC45-64BE-4A3E-83EB-D48D81570C15}" destId="{1CA8974F-3A60-4DB4-877D-764480D0DE3E}" srcOrd="0" destOrd="0" presId="urn:microsoft.com/office/officeart/2005/8/layout/hierarchy2"/>
    <dgm:cxn modelId="{D95FE439-C656-45A3-8F2C-4FE328647C4F}" srcId="{2D3AFC45-64BE-4A3E-83EB-D48D81570C15}" destId="{EA7658A6-2CFF-4A80-89AA-1B768E37B332}" srcOrd="0" destOrd="0" parTransId="{B444B406-37AE-4CDA-8CCF-3AAF28323B93}" sibTransId="{560CC3F7-4D63-4BA3-8EEC-133DEA6711D2}"/>
    <dgm:cxn modelId="{14DFA30C-01D5-4467-B3F4-BF585139185C}" srcId="{EA7658A6-2CFF-4A80-89AA-1B768E37B332}" destId="{B12891E8-D61B-45E9-ADD8-3232B70E34EC}" srcOrd="1" destOrd="0" parTransId="{62B835CD-A40B-43AB-B1BB-05EA66E87286}" sibTransId="{48C2BAA4-D231-45D9-9817-CEE3FFD16C41}"/>
    <dgm:cxn modelId="{2EFF4E42-460D-44A2-AD4B-E98E950B5485}" type="presOf" srcId="{EA7658A6-2CFF-4A80-89AA-1B768E37B332}" destId="{B9EB1C6F-D90B-4C18-8D3D-695EE8CBB575}" srcOrd="0" destOrd="0" presId="urn:microsoft.com/office/officeart/2005/8/layout/hierarchy2"/>
    <dgm:cxn modelId="{057CA66F-2BB9-43EB-9BBA-A26069AD03C9}" type="presOf" srcId="{E81AED44-9DB3-4249-B050-D68A990E9CC9}" destId="{9A35F76C-DEA5-4CEC-AB2B-B383004FEB53}" srcOrd="1" destOrd="0" presId="urn:microsoft.com/office/officeart/2005/8/layout/hierarchy2"/>
    <dgm:cxn modelId="{B47B3DCC-FB8B-48F1-AE00-F0C02A250FFA}" type="presOf" srcId="{62B835CD-A40B-43AB-B1BB-05EA66E87286}" destId="{C95B9F9A-10AE-49EC-9EEF-FA6DB8A584B5}" srcOrd="1" destOrd="0" presId="urn:microsoft.com/office/officeart/2005/8/layout/hierarchy2"/>
    <dgm:cxn modelId="{C24DF248-3770-40E7-B5AE-6A2C011AFF3C}" type="presOf" srcId="{62B835CD-A40B-43AB-B1BB-05EA66E87286}" destId="{EBE3DCB0-727A-4A25-9858-B9793C7F450E}" srcOrd="0" destOrd="0" presId="urn:microsoft.com/office/officeart/2005/8/layout/hierarchy2"/>
    <dgm:cxn modelId="{59DA16E6-E7BA-4FDB-9DF1-B9DA6A4ED7FC}" type="presParOf" srcId="{1CA8974F-3A60-4DB4-877D-764480D0DE3E}" destId="{B10053AC-B5C3-47B5-979A-DD92F5475A2A}" srcOrd="0" destOrd="0" presId="urn:microsoft.com/office/officeart/2005/8/layout/hierarchy2"/>
    <dgm:cxn modelId="{AB470FB0-3C6A-4A21-A5F6-CBDCCC8564C2}" type="presParOf" srcId="{B10053AC-B5C3-47B5-979A-DD92F5475A2A}" destId="{B9EB1C6F-D90B-4C18-8D3D-695EE8CBB575}" srcOrd="0" destOrd="0" presId="urn:microsoft.com/office/officeart/2005/8/layout/hierarchy2"/>
    <dgm:cxn modelId="{313E2444-8EEA-4824-ABBD-1EC795DB3040}" type="presParOf" srcId="{B10053AC-B5C3-47B5-979A-DD92F5475A2A}" destId="{1290B381-9D89-42FA-89CA-853260F06D8E}" srcOrd="1" destOrd="0" presId="urn:microsoft.com/office/officeart/2005/8/layout/hierarchy2"/>
    <dgm:cxn modelId="{4440256F-2558-4CE1-B03C-D354F26C526D}" type="presParOf" srcId="{1290B381-9D89-42FA-89CA-853260F06D8E}" destId="{CA650D34-D4D6-44AF-B064-6108F29B7BDE}" srcOrd="0" destOrd="0" presId="urn:microsoft.com/office/officeart/2005/8/layout/hierarchy2"/>
    <dgm:cxn modelId="{DB03CDBA-8EAB-42D8-9ED9-C19EEED59503}" type="presParOf" srcId="{CA650D34-D4D6-44AF-B064-6108F29B7BDE}" destId="{9A35F76C-DEA5-4CEC-AB2B-B383004FEB53}" srcOrd="0" destOrd="0" presId="urn:microsoft.com/office/officeart/2005/8/layout/hierarchy2"/>
    <dgm:cxn modelId="{00086FF8-2937-4C28-B032-4B47956FEF93}" type="presParOf" srcId="{1290B381-9D89-42FA-89CA-853260F06D8E}" destId="{E34C0E3F-759A-4BF0-BDDA-F53D3E5CCCE0}" srcOrd="1" destOrd="0" presId="urn:microsoft.com/office/officeart/2005/8/layout/hierarchy2"/>
    <dgm:cxn modelId="{48299058-295C-49F3-AB43-C2215C2AD34F}" type="presParOf" srcId="{E34C0E3F-759A-4BF0-BDDA-F53D3E5CCCE0}" destId="{994B6370-198B-44CD-9702-5795EAF6DE7E}" srcOrd="0" destOrd="0" presId="urn:microsoft.com/office/officeart/2005/8/layout/hierarchy2"/>
    <dgm:cxn modelId="{EC9150D0-F581-4DCF-8105-9FC60F4A4EFB}" type="presParOf" srcId="{E34C0E3F-759A-4BF0-BDDA-F53D3E5CCCE0}" destId="{061C6A6A-44F6-4DA0-8920-0BFD63E3A352}" srcOrd="1" destOrd="0" presId="urn:microsoft.com/office/officeart/2005/8/layout/hierarchy2"/>
    <dgm:cxn modelId="{6677489E-F66E-46AE-BB2B-07BFC68D1F03}" type="presParOf" srcId="{1290B381-9D89-42FA-89CA-853260F06D8E}" destId="{EBE3DCB0-727A-4A25-9858-B9793C7F450E}" srcOrd="2" destOrd="0" presId="urn:microsoft.com/office/officeart/2005/8/layout/hierarchy2"/>
    <dgm:cxn modelId="{3B7F912E-703A-4F21-8350-00E097F2AAA2}" type="presParOf" srcId="{EBE3DCB0-727A-4A25-9858-B9793C7F450E}" destId="{C95B9F9A-10AE-49EC-9EEF-FA6DB8A584B5}" srcOrd="0" destOrd="0" presId="urn:microsoft.com/office/officeart/2005/8/layout/hierarchy2"/>
    <dgm:cxn modelId="{578A467D-2920-48EF-8013-52AB43223A79}" type="presParOf" srcId="{1290B381-9D89-42FA-89CA-853260F06D8E}" destId="{20C3492A-6062-4C82-8C4E-D778798CE719}" srcOrd="3" destOrd="0" presId="urn:microsoft.com/office/officeart/2005/8/layout/hierarchy2"/>
    <dgm:cxn modelId="{CCB8CE45-F17A-420C-AB1B-674D655B6EC9}" type="presParOf" srcId="{20C3492A-6062-4C82-8C4E-D778798CE719}" destId="{678DAD5C-801A-4596-BA66-1AEAA6A3978F}" srcOrd="0" destOrd="0" presId="urn:microsoft.com/office/officeart/2005/8/layout/hierarchy2"/>
    <dgm:cxn modelId="{C0F03036-42EE-4B94-889D-4A5B46D5C286}" type="presParOf" srcId="{20C3492A-6062-4C82-8C4E-D778798CE719}" destId="{16E6E1E1-890F-4927-A862-A6F90ECEB8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12AE46-FC63-4C69-8EED-CBC3673325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06FC472-FEE1-48D3-A959-5CA4A2373B17}">
      <dgm:prSet phldrT="[Texto]"/>
      <dgm:spPr/>
      <dgm:t>
        <a:bodyPr/>
        <a:lstStyle/>
        <a:p>
          <a:r>
            <a:rPr lang="es-EC" b="1" dirty="0" smtClean="0"/>
            <a:t>Prueba de hipótesis </a:t>
          </a:r>
          <a:endParaRPr lang="es-EC" dirty="0" smtClean="0"/>
        </a:p>
        <a:p>
          <a:r>
            <a:rPr lang="es-EC" dirty="0" smtClean="0"/>
            <a:t>- No paramétricas</a:t>
          </a:r>
          <a:endParaRPr lang="es-EC" dirty="0"/>
        </a:p>
      </dgm:t>
    </dgm:pt>
    <dgm:pt modelId="{8BBB3ABB-1586-4CC2-B3F1-5556747E5647}" type="parTrans" cxnId="{259F0584-95EF-4E45-8FB8-EE41BA33ED79}">
      <dgm:prSet/>
      <dgm:spPr/>
      <dgm:t>
        <a:bodyPr/>
        <a:lstStyle/>
        <a:p>
          <a:endParaRPr lang="es-EC"/>
        </a:p>
      </dgm:t>
    </dgm:pt>
    <dgm:pt modelId="{1BB55DC1-2FE4-457E-B620-4C2D174B5F90}" type="sibTrans" cxnId="{259F0584-95EF-4E45-8FB8-EE41BA33ED79}">
      <dgm:prSet/>
      <dgm:spPr/>
      <dgm:t>
        <a:bodyPr/>
        <a:lstStyle/>
        <a:p>
          <a:endParaRPr lang="es-EC"/>
        </a:p>
      </dgm:t>
    </dgm:pt>
    <dgm:pt modelId="{35A3AFD2-7356-48E2-B897-117829DBEDFA}">
      <dgm:prSet phldrT="[Texto]"/>
      <dgm:spPr/>
      <dgm:t>
        <a:bodyPr/>
        <a:lstStyle/>
        <a:p>
          <a:r>
            <a:rPr lang="es-EC" b="1" dirty="0" smtClean="0"/>
            <a:t>No paramétricas</a:t>
          </a:r>
        </a:p>
        <a:p>
          <a:r>
            <a:rPr lang="es-EC" dirty="0" smtClean="0"/>
            <a:t>La </a:t>
          </a:r>
          <a:r>
            <a:rPr lang="es-EC" dirty="0" err="1" smtClean="0"/>
            <a:t>chi</a:t>
          </a:r>
          <a:r>
            <a:rPr lang="es-EC" dirty="0" smtClean="0"/>
            <a:t> cuadrada o χ2</a:t>
          </a:r>
          <a:endParaRPr lang="es-EC" dirty="0"/>
        </a:p>
      </dgm:t>
    </dgm:pt>
    <dgm:pt modelId="{E7495485-CAB6-4383-B94A-7AC08A98E538}" type="parTrans" cxnId="{9F75D25C-D912-41D3-9E6B-57CCA2F1B674}">
      <dgm:prSet/>
      <dgm:spPr/>
      <dgm:t>
        <a:bodyPr/>
        <a:lstStyle/>
        <a:p>
          <a:endParaRPr lang="es-EC"/>
        </a:p>
      </dgm:t>
    </dgm:pt>
    <dgm:pt modelId="{0205C17E-1F7D-4C86-9A30-2F90BE7B7014}" type="sibTrans" cxnId="{9F75D25C-D912-41D3-9E6B-57CCA2F1B674}">
      <dgm:prSet/>
      <dgm:spPr/>
      <dgm:t>
        <a:bodyPr/>
        <a:lstStyle/>
        <a:p>
          <a:endParaRPr lang="es-EC"/>
        </a:p>
      </dgm:t>
    </dgm:pt>
    <dgm:pt modelId="{3F787D76-0154-4783-871E-1ADD16DF471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B12F8313-26CC-43BF-A56A-FD2874986C9B}" type="parTrans" cxnId="{C15B3A77-CF93-4F0F-B57D-632266792A69}">
      <dgm:prSet/>
      <dgm:spPr/>
      <dgm:t>
        <a:bodyPr/>
        <a:lstStyle/>
        <a:p>
          <a:endParaRPr lang="es-EC"/>
        </a:p>
      </dgm:t>
    </dgm:pt>
    <dgm:pt modelId="{F94F1630-FDB7-4B31-9658-7A9A11365713}" type="sibTrans" cxnId="{C15B3A77-CF93-4F0F-B57D-632266792A69}">
      <dgm:prSet/>
      <dgm:spPr/>
      <dgm:t>
        <a:bodyPr/>
        <a:lstStyle/>
        <a:p>
          <a:endParaRPr lang="es-EC"/>
        </a:p>
      </dgm:t>
    </dgm:pt>
    <dgm:pt modelId="{9CA961D9-96F2-4FD0-9A2D-30A6209C99B9}">
      <dgm:prSet phldrT="[Texto]"/>
      <dgm:spPr/>
      <dgm:t>
        <a:bodyPr/>
        <a:lstStyle/>
        <a:p>
          <a:r>
            <a:rPr lang="es-EC" dirty="0" smtClean="0"/>
            <a:t>Mide la relación o asociación de dos o más variables </a:t>
          </a:r>
          <a:endParaRPr lang="es-EC" dirty="0"/>
        </a:p>
      </dgm:t>
    </dgm:pt>
    <dgm:pt modelId="{70FCA01A-E807-4B5D-AA75-22176CFBD270}" type="parTrans" cxnId="{B0F3D68A-2C61-4EA4-A830-EA535A79BFDA}">
      <dgm:prSet/>
      <dgm:spPr/>
      <dgm:t>
        <a:bodyPr/>
        <a:lstStyle/>
        <a:p>
          <a:endParaRPr lang="es-EC"/>
        </a:p>
      </dgm:t>
    </dgm:pt>
    <dgm:pt modelId="{7846AEE9-8A57-4015-BB81-B3DA95F28D5E}" type="sibTrans" cxnId="{B0F3D68A-2C61-4EA4-A830-EA535A79BFDA}">
      <dgm:prSet/>
      <dgm:spPr/>
      <dgm:t>
        <a:bodyPr/>
        <a:lstStyle/>
        <a:p>
          <a:endParaRPr lang="es-EC"/>
        </a:p>
      </dgm:t>
    </dgm:pt>
    <dgm:pt modelId="{76D83E8B-FE52-432E-9FDE-1B168FCAB8CE}" type="pres">
      <dgm:prSet presAssocID="{3C12AE46-FC63-4C69-8EED-CBC3673325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8F153A-F70B-4914-82D6-8AB5D5D2C2F2}" type="pres">
      <dgm:prSet presAssocID="{B06FC472-FEE1-48D3-A959-5CA4A2373B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2A5BB2-A241-4674-BFF3-75470639D80F}" type="pres">
      <dgm:prSet presAssocID="{1BB55DC1-2FE4-457E-B620-4C2D174B5F90}" presName="sibTrans" presStyleCnt="0"/>
      <dgm:spPr/>
    </dgm:pt>
    <dgm:pt modelId="{F8526737-093E-4A76-B77C-AEDE8E05D21F}" type="pres">
      <dgm:prSet presAssocID="{35A3AFD2-7356-48E2-B897-117829DBED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401A46-C1B1-476D-A29A-BC272052316E}" type="pres">
      <dgm:prSet presAssocID="{0205C17E-1F7D-4C86-9A30-2F90BE7B7014}" presName="sibTrans" presStyleCnt="0"/>
      <dgm:spPr/>
    </dgm:pt>
    <dgm:pt modelId="{BFF88568-3AD3-4D07-9FB6-381034E6612C}" type="pres">
      <dgm:prSet presAssocID="{9CA961D9-96F2-4FD0-9A2D-30A6209C99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41AB30-6910-4F80-9019-E80F40FA9521}" type="pres">
      <dgm:prSet presAssocID="{7846AEE9-8A57-4015-BB81-B3DA95F28D5E}" presName="sibTrans" presStyleCnt="0"/>
      <dgm:spPr/>
    </dgm:pt>
    <dgm:pt modelId="{E2489E67-E5E1-4264-B103-6BFE6075C5B2}" type="pres">
      <dgm:prSet presAssocID="{3F787D76-0154-4783-871E-1ADD16DF471C}" presName="node" presStyleLbl="node1" presStyleIdx="3" presStyleCnt="4" custScaleX="217922" custScaleY="1876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21E907-DBE4-4D57-B5E3-42589785DE80}" type="presOf" srcId="{3F787D76-0154-4783-871E-1ADD16DF471C}" destId="{E2489E67-E5E1-4264-B103-6BFE6075C5B2}" srcOrd="0" destOrd="0" presId="urn:microsoft.com/office/officeart/2005/8/layout/default"/>
    <dgm:cxn modelId="{259F0584-95EF-4E45-8FB8-EE41BA33ED79}" srcId="{3C12AE46-FC63-4C69-8EED-CBC36733253E}" destId="{B06FC472-FEE1-48D3-A959-5CA4A2373B17}" srcOrd="0" destOrd="0" parTransId="{8BBB3ABB-1586-4CC2-B3F1-5556747E5647}" sibTransId="{1BB55DC1-2FE4-457E-B620-4C2D174B5F90}"/>
    <dgm:cxn modelId="{BE8D0CC7-A380-487F-A38B-5172C455D2B9}" type="presOf" srcId="{35A3AFD2-7356-48E2-B897-117829DBEDFA}" destId="{F8526737-093E-4A76-B77C-AEDE8E05D21F}" srcOrd="0" destOrd="0" presId="urn:microsoft.com/office/officeart/2005/8/layout/default"/>
    <dgm:cxn modelId="{9F75D25C-D912-41D3-9E6B-57CCA2F1B674}" srcId="{3C12AE46-FC63-4C69-8EED-CBC36733253E}" destId="{35A3AFD2-7356-48E2-B897-117829DBEDFA}" srcOrd="1" destOrd="0" parTransId="{E7495485-CAB6-4383-B94A-7AC08A98E538}" sibTransId="{0205C17E-1F7D-4C86-9A30-2F90BE7B7014}"/>
    <dgm:cxn modelId="{4830BD1F-4E1A-486A-A279-3064BF7ACA3A}" type="presOf" srcId="{B06FC472-FEE1-48D3-A959-5CA4A2373B17}" destId="{B68F153A-F70B-4914-82D6-8AB5D5D2C2F2}" srcOrd="0" destOrd="0" presId="urn:microsoft.com/office/officeart/2005/8/layout/default"/>
    <dgm:cxn modelId="{894A2BC1-CE0A-43DF-BCCF-76FDDCC49C64}" type="presOf" srcId="{9CA961D9-96F2-4FD0-9A2D-30A6209C99B9}" destId="{BFF88568-3AD3-4D07-9FB6-381034E6612C}" srcOrd="0" destOrd="0" presId="urn:microsoft.com/office/officeart/2005/8/layout/default"/>
    <dgm:cxn modelId="{C15B3A77-CF93-4F0F-B57D-632266792A69}" srcId="{3C12AE46-FC63-4C69-8EED-CBC36733253E}" destId="{3F787D76-0154-4783-871E-1ADD16DF471C}" srcOrd="3" destOrd="0" parTransId="{B12F8313-26CC-43BF-A56A-FD2874986C9B}" sibTransId="{F94F1630-FDB7-4B31-9658-7A9A11365713}"/>
    <dgm:cxn modelId="{B0F3D68A-2C61-4EA4-A830-EA535A79BFDA}" srcId="{3C12AE46-FC63-4C69-8EED-CBC36733253E}" destId="{9CA961D9-96F2-4FD0-9A2D-30A6209C99B9}" srcOrd="2" destOrd="0" parTransId="{70FCA01A-E807-4B5D-AA75-22176CFBD270}" sibTransId="{7846AEE9-8A57-4015-BB81-B3DA95F28D5E}"/>
    <dgm:cxn modelId="{0DA14B92-C57F-45C4-8B87-49942A68963E}" type="presOf" srcId="{3C12AE46-FC63-4C69-8EED-CBC36733253E}" destId="{76D83E8B-FE52-432E-9FDE-1B168FCAB8CE}" srcOrd="0" destOrd="0" presId="urn:microsoft.com/office/officeart/2005/8/layout/default"/>
    <dgm:cxn modelId="{304F7C24-3EA1-43A3-A584-F970CAEA58B4}" type="presParOf" srcId="{76D83E8B-FE52-432E-9FDE-1B168FCAB8CE}" destId="{B68F153A-F70B-4914-82D6-8AB5D5D2C2F2}" srcOrd="0" destOrd="0" presId="urn:microsoft.com/office/officeart/2005/8/layout/default"/>
    <dgm:cxn modelId="{ECCA054B-3D29-454C-BAA7-64F65589DD27}" type="presParOf" srcId="{76D83E8B-FE52-432E-9FDE-1B168FCAB8CE}" destId="{942A5BB2-A241-4674-BFF3-75470639D80F}" srcOrd="1" destOrd="0" presId="urn:microsoft.com/office/officeart/2005/8/layout/default"/>
    <dgm:cxn modelId="{A367B498-5011-4635-9B48-F634B17A904C}" type="presParOf" srcId="{76D83E8B-FE52-432E-9FDE-1B168FCAB8CE}" destId="{F8526737-093E-4A76-B77C-AEDE8E05D21F}" srcOrd="2" destOrd="0" presId="urn:microsoft.com/office/officeart/2005/8/layout/default"/>
    <dgm:cxn modelId="{27BC4EFC-63FD-49F9-8415-D945A9BE6901}" type="presParOf" srcId="{76D83E8B-FE52-432E-9FDE-1B168FCAB8CE}" destId="{F0401A46-C1B1-476D-A29A-BC272052316E}" srcOrd="3" destOrd="0" presId="urn:microsoft.com/office/officeart/2005/8/layout/default"/>
    <dgm:cxn modelId="{8BA95C36-9E4E-4018-ABEA-93785B1F00A2}" type="presParOf" srcId="{76D83E8B-FE52-432E-9FDE-1B168FCAB8CE}" destId="{BFF88568-3AD3-4D07-9FB6-381034E6612C}" srcOrd="4" destOrd="0" presId="urn:microsoft.com/office/officeart/2005/8/layout/default"/>
    <dgm:cxn modelId="{A2DE79CA-022C-4F60-803B-568F69A5B733}" type="presParOf" srcId="{76D83E8B-FE52-432E-9FDE-1B168FCAB8CE}" destId="{E741AB30-6910-4F80-9019-E80F40FA9521}" srcOrd="5" destOrd="0" presId="urn:microsoft.com/office/officeart/2005/8/layout/default"/>
    <dgm:cxn modelId="{1D06FBF6-9B8E-442E-A0E5-A555AFB0AD88}" type="presParOf" srcId="{76D83E8B-FE52-432E-9FDE-1B168FCAB8CE}" destId="{E2489E67-E5E1-4264-B103-6BFE6075C5B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8FA9B9-40B5-4AED-830F-7FCFC363D71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904B484-1F51-4393-95DA-792910EA1855}">
      <dgm:prSet phldrT="[Texto]" custT="1"/>
      <dgm:spPr/>
      <dgm:t>
        <a:bodyPr/>
        <a:lstStyle/>
        <a:p>
          <a:r>
            <a:rPr lang="es-EC" sz="2000" dirty="0" smtClean="0"/>
            <a:t>Aplicación de la encuesta a los trabajadores del sector de la construcción sin educación superior, de producción o del nivel operativo.</a:t>
          </a:r>
          <a:endParaRPr lang="es-EC" sz="2000" dirty="0"/>
        </a:p>
      </dgm:t>
    </dgm:pt>
    <dgm:pt modelId="{18CA410F-6B91-4579-B305-BCB6D6A0F1D8}" type="parTrans" cxnId="{B082AA4F-3389-4F7B-972D-A43B21DAFB0C}">
      <dgm:prSet/>
      <dgm:spPr/>
      <dgm:t>
        <a:bodyPr/>
        <a:lstStyle/>
        <a:p>
          <a:endParaRPr lang="es-EC"/>
        </a:p>
      </dgm:t>
    </dgm:pt>
    <dgm:pt modelId="{FEBADCB4-BDBE-4168-8DF2-D122E22D64E9}" type="sibTrans" cxnId="{B082AA4F-3389-4F7B-972D-A43B21DAFB0C}">
      <dgm:prSet/>
      <dgm:spPr/>
      <dgm:t>
        <a:bodyPr/>
        <a:lstStyle/>
        <a:p>
          <a:endParaRPr lang="es-EC"/>
        </a:p>
      </dgm:t>
    </dgm:pt>
    <dgm:pt modelId="{670E8B79-E4B6-4D69-9528-40D27171ED46}">
      <dgm:prSet phldrT="[Texto]" custT="1"/>
      <dgm:spPr/>
      <dgm:t>
        <a:bodyPr/>
        <a:lstStyle/>
        <a:p>
          <a:pPr algn="ctr"/>
          <a:r>
            <a:rPr lang="es-EC" sz="1800" b="1" dirty="0" smtClean="0"/>
            <a:t>Encuestas ya establecidas:</a:t>
          </a:r>
        </a:p>
        <a:p>
          <a:pPr algn="l"/>
          <a:r>
            <a:rPr lang="es-EC" sz="1600" dirty="0" smtClean="0"/>
            <a:t>- Encuesta estudios socioeconómicos presenta el INEC </a:t>
          </a:r>
        </a:p>
        <a:p>
          <a:pPr algn="l"/>
          <a:r>
            <a:rPr lang="es-EC" sz="1600" dirty="0" smtClean="0"/>
            <a:t>- Encuesta sobre condiciones de trabajo, empleo y salud en América Latina y el Caribe de Río de Janeiro</a:t>
          </a:r>
        </a:p>
        <a:p>
          <a:pPr algn="l"/>
          <a:r>
            <a:rPr lang="es-EC" sz="1600" dirty="0" smtClean="0"/>
            <a:t> - Cuestionario de la Revista ingeniería de la construcción N° 6 de Chile sobre los trabajadores de la construcción y su visión sobre la industria</a:t>
          </a:r>
          <a:endParaRPr lang="es-EC" sz="1600" dirty="0"/>
        </a:p>
      </dgm:t>
    </dgm:pt>
    <dgm:pt modelId="{7331E575-75CE-4E36-B36F-B591B15B26DA}" type="parTrans" cxnId="{6477F135-F275-4D8A-9A8C-8BD624C4D2A3}">
      <dgm:prSet/>
      <dgm:spPr/>
      <dgm:t>
        <a:bodyPr/>
        <a:lstStyle/>
        <a:p>
          <a:endParaRPr lang="es-EC"/>
        </a:p>
      </dgm:t>
    </dgm:pt>
    <dgm:pt modelId="{E0AEF90D-F544-4DB2-94A5-CD8AE117AC89}" type="sibTrans" cxnId="{6477F135-F275-4D8A-9A8C-8BD624C4D2A3}">
      <dgm:prSet/>
      <dgm:spPr/>
      <dgm:t>
        <a:bodyPr/>
        <a:lstStyle/>
        <a:p>
          <a:endParaRPr lang="es-EC"/>
        </a:p>
      </dgm:t>
    </dgm:pt>
    <dgm:pt modelId="{00B04A65-9FA3-4EB9-BFEB-3CE2D8ECD458}">
      <dgm:prSet phldrT="[Texto]"/>
      <dgm:spPr/>
      <dgm:t>
        <a:bodyPr/>
        <a:lstStyle/>
        <a:p>
          <a:r>
            <a:rPr lang="es-EC" b="1" dirty="0" smtClean="0"/>
            <a:t>Segmento de aplicación de encuestas</a:t>
          </a:r>
        </a:p>
        <a:p>
          <a:r>
            <a:rPr lang="es-EC" dirty="0" smtClean="0"/>
            <a:t>Trabajadores del Rankin 2017 de las principales empresas por rama de actividad Construcción provincia de Pichincha  de la SUPERCÍAS.</a:t>
          </a:r>
          <a:endParaRPr lang="es-EC" dirty="0"/>
        </a:p>
      </dgm:t>
    </dgm:pt>
    <dgm:pt modelId="{9A2117C6-661A-449A-B976-8527A9244E11}" type="parTrans" cxnId="{89C34129-D449-42AA-8061-C7EE76E871B2}">
      <dgm:prSet/>
      <dgm:spPr/>
      <dgm:t>
        <a:bodyPr/>
        <a:lstStyle/>
        <a:p>
          <a:endParaRPr lang="es-EC"/>
        </a:p>
      </dgm:t>
    </dgm:pt>
    <dgm:pt modelId="{96F5D8B8-7F9A-4EDE-AA5E-C6206B39093B}" type="sibTrans" cxnId="{89C34129-D449-42AA-8061-C7EE76E871B2}">
      <dgm:prSet/>
      <dgm:spPr/>
      <dgm:t>
        <a:bodyPr/>
        <a:lstStyle/>
        <a:p>
          <a:endParaRPr lang="es-EC"/>
        </a:p>
      </dgm:t>
    </dgm:pt>
    <dgm:pt modelId="{9268A531-44A7-4F88-8456-ADB543DEEEB8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EC7ACA5-FD61-4FF1-B6C5-7309FA4DB599}" type="parTrans" cxnId="{06875077-D36E-4AE4-98F6-941153E218BD}">
      <dgm:prSet/>
      <dgm:spPr/>
      <dgm:t>
        <a:bodyPr/>
        <a:lstStyle/>
        <a:p>
          <a:endParaRPr lang="es-EC"/>
        </a:p>
      </dgm:t>
    </dgm:pt>
    <dgm:pt modelId="{34BCE4C3-A6DC-4E72-AB22-FBB70CE0CEF3}" type="sibTrans" cxnId="{06875077-D36E-4AE4-98F6-941153E218BD}">
      <dgm:prSet/>
      <dgm:spPr/>
      <dgm:t>
        <a:bodyPr/>
        <a:lstStyle/>
        <a:p>
          <a:endParaRPr lang="es-EC"/>
        </a:p>
      </dgm:t>
    </dgm:pt>
    <dgm:pt modelId="{9DBB16EB-47B4-4169-8BED-99F65EFA0CB7}" type="pres">
      <dgm:prSet presAssocID="{228FA9B9-40B5-4AED-830F-7FCFC363D7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1FFE0B-CCC6-4BA5-8516-A24D31839B50}" type="pres">
      <dgm:prSet presAssocID="{9904B484-1F51-4393-95DA-792910EA1855}" presName="node" presStyleLbl="node1" presStyleIdx="0" presStyleCnt="4" custScaleY="113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B746F-BEA3-4721-B6AB-C3C78D86240F}" type="pres">
      <dgm:prSet presAssocID="{FEBADCB4-BDBE-4168-8DF2-D122E22D64E9}" presName="sibTrans" presStyleCnt="0"/>
      <dgm:spPr/>
    </dgm:pt>
    <dgm:pt modelId="{56A1FCF8-919E-40B4-8C79-6E703A54CB9E}" type="pres">
      <dgm:prSet presAssocID="{670E8B79-E4B6-4D69-9528-40D27171ED46}" presName="node" presStyleLbl="node1" presStyleIdx="1" presStyleCnt="4" custScaleY="113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5D694-F83B-438C-9D3F-360BAF40A5C5}" type="pres">
      <dgm:prSet presAssocID="{E0AEF90D-F544-4DB2-94A5-CD8AE117AC89}" presName="sibTrans" presStyleCnt="0"/>
      <dgm:spPr/>
    </dgm:pt>
    <dgm:pt modelId="{B71CEED7-2C17-4FA8-BDE5-0497FF75940A}" type="pres">
      <dgm:prSet presAssocID="{00B04A65-9FA3-4EB9-BFEB-3CE2D8ECD4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627E82-C07D-4370-B4F6-33834C43AFF6}" type="pres">
      <dgm:prSet presAssocID="{96F5D8B8-7F9A-4EDE-AA5E-C6206B39093B}" presName="sibTrans" presStyleCnt="0"/>
      <dgm:spPr/>
    </dgm:pt>
    <dgm:pt modelId="{451D5E45-EA52-43BC-A971-6151B6E72366}" type="pres">
      <dgm:prSet presAssocID="{9268A531-44A7-4F88-8456-ADB543DEEE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C041F5-DF8E-451A-A4F9-FE1D842833FB}" type="presOf" srcId="{9904B484-1F51-4393-95DA-792910EA1855}" destId="{7D1FFE0B-CCC6-4BA5-8516-A24D31839B50}" srcOrd="0" destOrd="0" presId="urn:microsoft.com/office/officeart/2005/8/layout/default"/>
    <dgm:cxn modelId="{B225E3E2-8C74-4B5A-B7C1-D51481A6653A}" type="presOf" srcId="{228FA9B9-40B5-4AED-830F-7FCFC363D717}" destId="{9DBB16EB-47B4-4169-8BED-99F65EFA0CB7}" srcOrd="0" destOrd="0" presId="urn:microsoft.com/office/officeart/2005/8/layout/default"/>
    <dgm:cxn modelId="{94FCFDC7-48FF-46D9-8073-89D2BBF055FA}" type="presOf" srcId="{9268A531-44A7-4F88-8456-ADB543DEEEB8}" destId="{451D5E45-EA52-43BC-A971-6151B6E72366}" srcOrd="0" destOrd="0" presId="urn:microsoft.com/office/officeart/2005/8/layout/default"/>
    <dgm:cxn modelId="{3F6C78C3-83CD-4387-A436-36E4805E9F8D}" type="presOf" srcId="{00B04A65-9FA3-4EB9-BFEB-3CE2D8ECD458}" destId="{B71CEED7-2C17-4FA8-BDE5-0497FF75940A}" srcOrd="0" destOrd="0" presId="urn:microsoft.com/office/officeart/2005/8/layout/default"/>
    <dgm:cxn modelId="{89C34129-D449-42AA-8061-C7EE76E871B2}" srcId="{228FA9B9-40B5-4AED-830F-7FCFC363D717}" destId="{00B04A65-9FA3-4EB9-BFEB-3CE2D8ECD458}" srcOrd="2" destOrd="0" parTransId="{9A2117C6-661A-449A-B976-8527A9244E11}" sibTransId="{96F5D8B8-7F9A-4EDE-AA5E-C6206B39093B}"/>
    <dgm:cxn modelId="{06875077-D36E-4AE4-98F6-941153E218BD}" srcId="{228FA9B9-40B5-4AED-830F-7FCFC363D717}" destId="{9268A531-44A7-4F88-8456-ADB543DEEEB8}" srcOrd="3" destOrd="0" parTransId="{4EC7ACA5-FD61-4FF1-B6C5-7309FA4DB599}" sibTransId="{34BCE4C3-A6DC-4E72-AB22-FBB70CE0CEF3}"/>
    <dgm:cxn modelId="{6477F135-F275-4D8A-9A8C-8BD624C4D2A3}" srcId="{228FA9B9-40B5-4AED-830F-7FCFC363D717}" destId="{670E8B79-E4B6-4D69-9528-40D27171ED46}" srcOrd="1" destOrd="0" parTransId="{7331E575-75CE-4E36-B36F-B591B15B26DA}" sibTransId="{E0AEF90D-F544-4DB2-94A5-CD8AE117AC89}"/>
    <dgm:cxn modelId="{B082AA4F-3389-4F7B-972D-A43B21DAFB0C}" srcId="{228FA9B9-40B5-4AED-830F-7FCFC363D717}" destId="{9904B484-1F51-4393-95DA-792910EA1855}" srcOrd="0" destOrd="0" parTransId="{18CA410F-6B91-4579-B305-BCB6D6A0F1D8}" sibTransId="{FEBADCB4-BDBE-4168-8DF2-D122E22D64E9}"/>
    <dgm:cxn modelId="{D54FEBBB-9075-4B52-BDA1-8A88F81B6F48}" type="presOf" srcId="{670E8B79-E4B6-4D69-9528-40D27171ED46}" destId="{56A1FCF8-919E-40B4-8C79-6E703A54CB9E}" srcOrd="0" destOrd="0" presId="urn:microsoft.com/office/officeart/2005/8/layout/default"/>
    <dgm:cxn modelId="{648A68CD-2955-4FAE-B7D6-6675740D4326}" type="presParOf" srcId="{9DBB16EB-47B4-4169-8BED-99F65EFA0CB7}" destId="{7D1FFE0B-CCC6-4BA5-8516-A24D31839B50}" srcOrd="0" destOrd="0" presId="urn:microsoft.com/office/officeart/2005/8/layout/default"/>
    <dgm:cxn modelId="{994B8A2F-2C7B-4C9E-AF46-1BBECCAEC762}" type="presParOf" srcId="{9DBB16EB-47B4-4169-8BED-99F65EFA0CB7}" destId="{C29B746F-BEA3-4721-B6AB-C3C78D86240F}" srcOrd="1" destOrd="0" presId="urn:microsoft.com/office/officeart/2005/8/layout/default"/>
    <dgm:cxn modelId="{2FE4CD65-ADB0-49CF-A36A-63EDEC9037DF}" type="presParOf" srcId="{9DBB16EB-47B4-4169-8BED-99F65EFA0CB7}" destId="{56A1FCF8-919E-40B4-8C79-6E703A54CB9E}" srcOrd="2" destOrd="0" presId="urn:microsoft.com/office/officeart/2005/8/layout/default"/>
    <dgm:cxn modelId="{750B5D7F-93EE-4F08-BD0E-9B6D353AD1B5}" type="presParOf" srcId="{9DBB16EB-47B4-4169-8BED-99F65EFA0CB7}" destId="{7F85D694-F83B-438C-9D3F-360BAF40A5C5}" srcOrd="3" destOrd="0" presId="urn:microsoft.com/office/officeart/2005/8/layout/default"/>
    <dgm:cxn modelId="{EFFBACC4-5B68-4E7E-BE5A-9F363B4A2A8E}" type="presParOf" srcId="{9DBB16EB-47B4-4169-8BED-99F65EFA0CB7}" destId="{B71CEED7-2C17-4FA8-BDE5-0497FF75940A}" srcOrd="4" destOrd="0" presId="urn:microsoft.com/office/officeart/2005/8/layout/default"/>
    <dgm:cxn modelId="{7BEF40F3-A613-47D6-9AFD-0F5F32A79D24}" type="presParOf" srcId="{9DBB16EB-47B4-4169-8BED-99F65EFA0CB7}" destId="{0E627E82-C07D-4370-B4F6-33834C43AFF6}" srcOrd="5" destOrd="0" presId="urn:microsoft.com/office/officeart/2005/8/layout/default"/>
    <dgm:cxn modelId="{F063927E-2235-48AC-9A17-7C75416C4D98}" type="presParOf" srcId="{9DBB16EB-47B4-4169-8BED-99F65EFA0CB7}" destId="{451D5E45-EA52-43BC-A971-6151B6E7236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5392C7-2454-496E-A352-38F4A851179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9815217-71D3-4354-9D92-CC0070C20E78}">
      <dgm:prSet phldrT="[Texto]" custT="1"/>
      <dgm:spPr/>
      <dgm:t>
        <a:bodyPr/>
        <a:lstStyle/>
        <a:p>
          <a:r>
            <a:rPr lang="es-EC" sz="2800" b="1" dirty="0" smtClean="0"/>
            <a:t>Muestra</a:t>
          </a:r>
        </a:p>
        <a:p>
          <a:r>
            <a:rPr lang="es-EC" sz="2800" dirty="0" smtClean="0"/>
            <a:t>Pedazo de la población</a:t>
          </a:r>
          <a:endParaRPr lang="es-EC" sz="2800" dirty="0"/>
        </a:p>
      </dgm:t>
    </dgm:pt>
    <dgm:pt modelId="{3E478BB7-239F-424C-B61D-6D11D948AE62}" type="parTrans" cxnId="{ECEE3AAB-E593-4DBD-A34B-349429FFDAB6}">
      <dgm:prSet/>
      <dgm:spPr/>
      <dgm:t>
        <a:bodyPr/>
        <a:lstStyle/>
        <a:p>
          <a:endParaRPr lang="es-EC"/>
        </a:p>
      </dgm:t>
    </dgm:pt>
    <dgm:pt modelId="{B0619044-376F-4AA2-8227-16EF83C5B4F4}" type="sibTrans" cxnId="{ECEE3AAB-E593-4DBD-A34B-349429FFDAB6}">
      <dgm:prSet/>
      <dgm:spPr/>
      <dgm:t>
        <a:bodyPr/>
        <a:lstStyle/>
        <a:p>
          <a:endParaRPr lang="es-EC"/>
        </a:p>
      </dgm:t>
    </dgm:pt>
    <dgm:pt modelId="{B0911D33-38DC-4AFE-8445-15DBF286B1DD}">
      <dgm:prSet phldrT="[Texto]" custT="1"/>
      <dgm:spPr/>
      <dgm:t>
        <a:bodyPr/>
        <a:lstStyle/>
        <a:p>
          <a:r>
            <a:rPr lang="es-EC" sz="2400" dirty="0" smtClean="0"/>
            <a:t>Fórmula en base a poblaciones finitas </a:t>
          </a:r>
          <a:endParaRPr lang="es-EC" sz="2400" dirty="0"/>
        </a:p>
      </dgm:t>
    </dgm:pt>
    <dgm:pt modelId="{A801A1E8-EEC8-4DFD-B57B-804379FDB069}" type="parTrans" cxnId="{C40BA773-F6A1-450C-83BC-3FD7361BC85D}">
      <dgm:prSet/>
      <dgm:spPr/>
      <dgm:t>
        <a:bodyPr/>
        <a:lstStyle/>
        <a:p>
          <a:endParaRPr lang="es-EC"/>
        </a:p>
      </dgm:t>
    </dgm:pt>
    <dgm:pt modelId="{A5209965-42CE-4560-BDCB-F24B58954FE4}" type="sibTrans" cxnId="{C40BA773-F6A1-450C-83BC-3FD7361BC85D}">
      <dgm:prSet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BEA0763C-DF2F-44CC-BABE-C6B47C552938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EC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𝒑𝒒</m:t>
                        </m:r>
                      </m:num>
                      <m:den>
                        <m:sSup>
                          <m:sSupPr>
                            <m:ctrlPr>
                              <a:rPr lang="es-EC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s-EC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s-EC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𝒑𝒒</m:t>
                        </m:r>
                      </m:den>
                    </m:f>
                  </m:oMath>
                </m:oMathPara>
              </a14:m>
              <a:endParaRPr lang="es-EC" sz="3000" dirty="0"/>
            </a:p>
          </dgm:t>
        </dgm:pt>
      </mc:Choice>
      <mc:Fallback xmlns="">
        <dgm:pt modelId="{BEA0763C-DF2F-44CC-BABE-C6B47C552938}">
          <dgm:prSet phldrT="[Texto]" custT="1"/>
          <dgm:spPr/>
          <dgm:t>
            <a:bodyPr/>
            <a:lstStyle/>
            <a:p>
              <a:r>
                <a:rPr lang="es-EC" sz="2000" b="1" i="0" smtClean="0"/>
                <a:t>𝒏=</a:t>
              </a:r>
              <a:r>
                <a:rPr lang="es-EC" sz="2000" b="1" i="0"/>
                <a:t>(𝑵 𝒁^𝟐 𝒑𝒒)/(𝒅^𝟐 (𝑵−𝟏)+𝒁^𝟐 𝒑𝒒)</a:t>
              </a:r>
              <a:endParaRPr lang="es-EC" sz="3000" dirty="0"/>
            </a:p>
          </dgm:t>
        </dgm:pt>
      </mc:Fallback>
    </mc:AlternateContent>
    <dgm:pt modelId="{84C2ECE0-BE3C-4DBD-9395-EB2BF71E39B9}" type="parTrans" cxnId="{1C1D3BB4-EFCA-482E-8286-1B1F6377A0EA}">
      <dgm:prSet/>
      <dgm:spPr/>
      <dgm:t>
        <a:bodyPr/>
        <a:lstStyle/>
        <a:p>
          <a:endParaRPr lang="es-EC"/>
        </a:p>
      </dgm:t>
    </dgm:pt>
    <dgm:pt modelId="{13327497-10AD-4C50-869B-E9B025DC6BBF}" type="sibTrans" cxnId="{1C1D3BB4-EFCA-482E-8286-1B1F6377A0EA}">
      <dgm:prSet/>
      <dgm:spPr/>
      <dgm:t>
        <a:bodyPr/>
        <a:lstStyle/>
        <a:p>
          <a:endParaRPr lang="es-EC"/>
        </a:p>
      </dgm:t>
    </dgm:pt>
    <dgm:pt modelId="{763E5589-B535-48C4-BD74-DA4E55BE3E9E}">
      <dgm:prSet phldrT="[Texto]"/>
      <dgm:spPr/>
      <dgm:t>
        <a:bodyPr/>
        <a:lstStyle/>
        <a:p>
          <a:pPr algn="l"/>
          <a:r>
            <a:rPr lang="es-EC" b="1" dirty="0" smtClean="0"/>
            <a:t>n =</a:t>
          </a:r>
          <a:r>
            <a:rPr lang="es-EC" dirty="0" smtClean="0"/>
            <a:t> Tamaño de la muestra a ser utilizada n </a:t>
          </a:r>
        </a:p>
        <a:p>
          <a:pPr algn="l"/>
          <a:r>
            <a:rPr lang="es-EC" b="1" dirty="0" smtClean="0"/>
            <a:t>N =</a:t>
          </a:r>
          <a:r>
            <a:rPr lang="es-EC" dirty="0" smtClean="0"/>
            <a:t> Tamaño de la Población 84.583</a:t>
          </a:r>
        </a:p>
        <a:p>
          <a:pPr algn="l"/>
          <a:r>
            <a:rPr lang="es-EC" b="1" dirty="0" smtClean="0"/>
            <a:t>Z =</a:t>
          </a:r>
          <a:r>
            <a:rPr lang="es-EC" dirty="0" smtClean="0"/>
            <a:t> Nivel de Confianza 1.96</a:t>
          </a:r>
        </a:p>
        <a:p>
          <a:pPr algn="l"/>
          <a:r>
            <a:rPr lang="es-EC" b="1" dirty="0" smtClean="0"/>
            <a:t>d =</a:t>
          </a:r>
          <a:r>
            <a:rPr lang="es-EC" dirty="0" smtClean="0"/>
            <a:t> Error 5% </a:t>
          </a:r>
        </a:p>
        <a:p>
          <a:pPr algn="l"/>
          <a:r>
            <a:rPr lang="es-EC" b="1" dirty="0" smtClean="0"/>
            <a:t>p =</a:t>
          </a:r>
          <a:r>
            <a:rPr lang="es-EC" dirty="0" smtClean="0"/>
            <a:t> Probabilidad real estimada de éxito 50% </a:t>
          </a:r>
        </a:p>
        <a:p>
          <a:pPr algn="l"/>
          <a:r>
            <a:rPr lang="es-EC" b="1" dirty="0" smtClean="0"/>
            <a:t>q =</a:t>
          </a:r>
          <a:r>
            <a:rPr lang="es-EC" dirty="0" smtClean="0"/>
            <a:t> Probabilidad real estimada de fracaso 50% </a:t>
          </a:r>
          <a:endParaRPr lang="es-EC" dirty="0"/>
        </a:p>
      </dgm:t>
    </dgm:pt>
    <dgm:pt modelId="{AE07151B-2F2A-47B0-B203-DC19EAE7F56B}" type="parTrans" cxnId="{9C1D81DB-C19E-4384-ACE8-F2A180932F62}">
      <dgm:prSet/>
      <dgm:spPr/>
      <dgm:t>
        <a:bodyPr/>
        <a:lstStyle/>
        <a:p>
          <a:endParaRPr lang="es-EC"/>
        </a:p>
      </dgm:t>
    </dgm:pt>
    <dgm:pt modelId="{33CFD4CF-1664-46E0-851B-E04BD3CFAFCF}" type="sibTrans" cxnId="{9C1D81DB-C19E-4384-ACE8-F2A180932F62}">
      <dgm:prSet/>
      <dgm:spPr/>
      <dgm:t>
        <a:bodyPr/>
        <a:lstStyle/>
        <a:p>
          <a:endParaRPr lang="es-EC"/>
        </a:p>
      </dgm:t>
    </dgm:pt>
    <dgm:pt modelId="{AFB4A766-90AB-4A49-A130-1635FE61FDF3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75B8487-EA86-4CC1-B398-527C75E4FBEF}" type="parTrans" cxnId="{3DC31A83-667B-4519-A0C2-7360A5DCF732}">
      <dgm:prSet/>
      <dgm:spPr/>
      <dgm:t>
        <a:bodyPr/>
        <a:lstStyle/>
        <a:p>
          <a:endParaRPr lang="es-EC"/>
        </a:p>
      </dgm:t>
    </dgm:pt>
    <dgm:pt modelId="{72AB5F3C-98BF-4EE7-8AEC-8C809D322D7D}" type="sibTrans" cxnId="{3DC31A83-667B-4519-A0C2-7360A5DCF732}">
      <dgm:prSet/>
      <dgm:spPr/>
      <dgm:t>
        <a:bodyPr/>
        <a:lstStyle/>
        <a:p>
          <a:endParaRPr lang="es-EC"/>
        </a:p>
      </dgm:t>
    </dgm:pt>
    <dgm:pt modelId="{A22F2224-2F7B-43A4-9C5E-A48DDF9EBDF8}" type="pres">
      <dgm:prSet presAssocID="{815392C7-2454-496E-A352-38F4A85117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A01FFE-14A1-4EC1-9AB7-5BD11584B77C}" type="pres">
      <dgm:prSet presAssocID="{B9815217-71D3-4354-9D92-CC0070C20E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F55AB6-DFB2-4CCF-8E41-4C2968370B31}" type="pres">
      <dgm:prSet presAssocID="{B0619044-376F-4AA2-8227-16EF83C5B4F4}" presName="sibTrans" presStyleCnt="0"/>
      <dgm:spPr/>
    </dgm:pt>
    <dgm:pt modelId="{E401E39B-E05D-46F0-8ECC-B52AAC595E4C}" type="pres">
      <dgm:prSet presAssocID="{B0911D33-38DC-4AFE-8445-15DBF286B1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C45453-EE64-485D-B842-9862AA7D1EF3}" type="pres">
      <dgm:prSet presAssocID="{A5209965-42CE-4560-BDCB-F24B58954FE4}" presName="sibTrans" presStyleCnt="0"/>
      <dgm:spPr/>
    </dgm:pt>
    <dgm:pt modelId="{DABF260E-0DAB-4815-B3FB-0197C93C6BE6}" type="pres">
      <dgm:prSet presAssocID="{BEA0763C-DF2F-44CC-BABE-C6B47C5529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D8B68-AD5E-401B-82EF-A9D5BC1B9CE5}" type="pres">
      <dgm:prSet presAssocID="{13327497-10AD-4C50-869B-E9B025DC6BBF}" presName="sibTrans" presStyleCnt="0"/>
      <dgm:spPr/>
    </dgm:pt>
    <dgm:pt modelId="{02F020F4-6751-4124-8783-263C7B08B391}" type="pres">
      <dgm:prSet presAssocID="{763E5589-B535-48C4-BD74-DA4E55BE3E9E}" presName="node" presStyleLbl="node1" presStyleIdx="3" presStyleCnt="5" custScaleX="168788" custScaleY="1403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3469D8-43F8-4DFD-AA1C-362494F9E952}" type="pres">
      <dgm:prSet presAssocID="{33CFD4CF-1664-46E0-851B-E04BD3CFAFCF}" presName="sibTrans" presStyleCnt="0"/>
      <dgm:spPr/>
    </dgm:pt>
    <dgm:pt modelId="{3CED914B-376E-411D-BDF8-0C883D5596F1}" type="pres">
      <dgm:prSet presAssocID="{AFB4A766-90AB-4A49-A130-1635FE61FDF3}" presName="node" presStyleLbl="node1" presStyleIdx="4" presStyleCnt="5" custScaleX="114605" custScaleY="129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23787F-A7F2-44C4-BD03-B245316FF11C}" type="presOf" srcId="{815392C7-2454-496E-A352-38F4A8511792}" destId="{A22F2224-2F7B-43A4-9C5E-A48DDF9EBDF8}" srcOrd="0" destOrd="0" presId="urn:microsoft.com/office/officeart/2005/8/layout/default"/>
    <dgm:cxn modelId="{8133E44A-427F-498D-A39A-3E7A4A743915}" type="presOf" srcId="{763E5589-B535-48C4-BD74-DA4E55BE3E9E}" destId="{02F020F4-6751-4124-8783-263C7B08B391}" srcOrd="0" destOrd="0" presId="urn:microsoft.com/office/officeart/2005/8/layout/default"/>
    <dgm:cxn modelId="{3DC31A83-667B-4519-A0C2-7360A5DCF732}" srcId="{815392C7-2454-496E-A352-38F4A8511792}" destId="{AFB4A766-90AB-4A49-A130-1635FE61FDF3}" srcOrd="4" destOrd="0" parTransId="{975B8487-EA86-4CC1-B398-527C75E4FBEF}" sibTransId="{72AB5F3C-98BF-4EE7-8AEC-8C809D322D7D}"/>
    <dgm:cxn modelId="{1C1D3BB4-EFCA-482E-8286-1B1F6377A0EA}" srcId="{815392C7-2454-496E-A352-38F4A8511792}" destId="{BEA0763C-DF2F-44CC-BABE-C6B47C552938}" srcOrd="2" destOrd="0" parTransId="{84C2ECE0-BE3C-4DBD-9395-EB2BF71E39B9}" sibTransId="{13327497-10AD-4C50-869B-E9B025DC6BBF}"/>
    <dgm:cxn modelId="{3DD35F8D-8F10-455C-A5D4-610ADBD563B1}" type="presOf" srcId="{B0911D33-38DC-4AFE-8445-15DBF286B1DD}" destId="{E401E39B-E05D-46F0-8ECC-B52AAC595E4C}" srcOrd="0" destOrd="0" presId="urn:microsoft.com/office/officeart/2005/8/layout/default"/>
    <dgm:cxn modelId="{56A923FA-B6DA-4552-ABD4-6333E35F45BB}" type="presOf" srcId="{AFB4A766-90AB-4A49-A130-1635FE61FDF3}" destId="{3CED914B-376E-411D-BDF8-0C883D5596F1}" srcOrd="0" destOrd="0" presId="urn:microsoft.com/office/officeart/2005/8/layout/default"/>
    <dgm:cxn modelId="{EDFC90A8-CD14-4614-9B62-333634FCD1B4}" type="presOf" srcId="{B9815217-71D3-4354-9D92-CC0070C20E78}" destId="{7BA01FFE-14A1-4EC1-9AB7-5BD11584B77C}" srcOrd="0" destOrd="0" presId="urn:microsoft.com/office/officeart/2005/8/layout/default"/>
    <dgm:cxn modelId="{8FFF2894-2B18-4DBC-B43E-0F47C4323A27}" type="presOf" srcId="{BEA0763C-DF2F-44CC-BABE-C6B47C552938}" destId="{DABF260E-0DAB-4815-B3FB-0197C93C6BE6}" srcOrd="0" destOrd="0" presId="urn:microsoft.com/office/officeart/2005/8/layout/default"/>
    <dgm:cxn modelId="{C40BA773-F6A1-450C-83BC-3FD7361BC85D}" srcId="{815392C7-2454-496E-A352-38F4A8511792}" destId="{B0911D33-38DC-4AFE-8445-15DBF286B1DD}" srcOrd="1" destOrd="0" parTransId="{A801A1E8-EEC8-4DFD-B57B-804379FDB069}" sibTransId="{A5209965-42CE-4560-BDCB-F24B58954FE4}"/>
    <dgm:cxn modelId="{ECEE3AAB-E593-4DBD-A34B-349429FFDAB6}" srcId="{815392C7-2454-496E-A352-38F4A8511792}" destId="{B9815217-71D3-4354-9D92-CC0070C20E78}" srcOrd="0" destOrd="0" parTransId="{3E478BB7-239F-424C-B61D-6D11D948AE62}" sibTransId="{B0619044-376F-4AA2-8227-16EF83C5B4F4}"/>
    <dgm:cxn modelId="{9C1D81DB-C19E-4384-ACE8-F2A180932F62}" srcId="{815392C7-2454-496E-A352-38F4A8511792}" destId="{763E5589-B535-48C4-BD74-DA4E55BE3E9E}" srcOrd="3" destOrd="0" parTransId="{AE07151B-2F2A-47B0-B203-DC19EAE7F56B}" sibTransId="{33CFD4CF-1664-46E0-851B-E04BD3CFAFCF}"/>
    <dgm:cxn modelId="{9AB2957A-6591-44B4-970B-CA57FE334B51}" type="presParOf" srcId="{A22F2224-2F7B-43A4-9C5E-A48DDF9EBDF8}" destId="{7BA01FFE-14A1-4EC1-9AB7-5BD11584B77C}" srcOrd="0" destOrd="0" presId="urn:microsoft.com/office/officeart/2005/8/layout/default"/>
    <dgm:cxn modelId="{AF4ECDFD-CA02-45C5-9D84-45BA795DCE8A}" type="presParOf" srcId="{A22F2224-2F7B-43A4-9C5E-A48DDF9EBDF8}" destId="{8AF55AB6-DFB2-4CCF-8E41-4C2968370B31}" srcOrd="1" destOrd="0" presId="urn:microsoft.com/office/officeart/2005/8/layout/default"/>
    <dgm:cxn modelId="{B5D86A33-D8CD-4B9B-9A4E-863DC8B4A5C8}" type="presParOf" srcId="{A22F2224-2F7B-43A4-9C5E-A48DDF9EBDF8}" destId="{E401E39B-E05D-46F0-8ECC-B52AAC595E4C}" srcOrd="2" destOrd="0" presId="urn:microsoft.com/office/officeart/2005/8/layout/default"/>
    <dgm:cxn modelId="{C44F46B5-B223-4D3E-9B24-F300297D3072}" type="presParOf" srcId="{A22F2224-2F7B-43A4-9C5E-A48DDF9EBDF8}" destId="{D0C45453-EE64-485D-B842-9862AA7D1EF3}" srcOrd="3" destOrd="0" presId="urn:microsoft.com/office/officeart/2005/8/layout/default"/>
    <dgm:cxn modelId="{BFA8FD9F-86CC-4A1B-8EF0-6B90E6DAFDF9}" type="presParOf" srcId="{A22F2224-2F7B-43A4-9C5E-A48DDF9EBDF8}" destId="{DABF260E-0DAB-4815-B3FB-0197C93C6BE6}" srcOrd="4" destOrd="0" presId="urn:microsoft.com/office/officeart/2005/8/layout/default"/>
    <dgm:cxn modelId="{7317DC3C-1688-4D50-9034-54443BF62809}" type="presParOf" srcId="{A22F2224-2F7B-43A4-9C5E-A48DDF9EBDF8}" destId="{50AD8B68-AD5E-401B-82EF-A9D5BC1B9CE5}" srcOrd="5" destOrd="0" presId="urn:microsoft.com/office/officeart/2005/8/layout/default"/>
    <dgm:cxn modelId="{F0023085-E463-472B-BAA9-DE17C05F4B4A}" type="presParOf" srcId="{A22F2224-2F7B-43A4-9C5E-A48DDF9EBDF8}" destId="{02F020F4-6751-4124-8783-263C7B08B391}" srcOrd="6" destOrd="0" presId="urn:microsoft.com/office/officeart/2005/8/layout/default"/>
    <dgm:cxn modelId="{46C0DACC-D644-45C9-A698-C64FF397E9E9}" type="presParOf" srcId="{A22F2224-2F7B-43A4-9C5E-A48DDF9EBDF8}" destId="{E73469D8-43F8-4DFD-AA1C-362494F9E952}" srcOrd="7" destOrd="0" presId="urn:microsoft.com/office/officeart/2005/8/layout/default"/>
    <dgm:cxn modelId="{F5CF0AF7-CE65-452D-A9FC-1D5EDB2DCA2C}" type="presParOf" srcId="{A22F2224-2F7B-43A4-9C5E-A48DDF9EBDF8}" destId="{3CED914B-376E-411D-BDF8-0C883D5596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5392C7-2454-496E-A352-38F4A851179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9815217-71D3-4354-9D92-CC0070C20E78}">
      <dgm:prSet phldrT="[Texto]" custT="1"/>
      <dgm:spPr/>
      <dgm:t>
        <a:bodyPr/>
        <a:lstStyle/>
        <a:p>
          <a:r>
            <a:rPr lang="es-EC" sz="2800" b="1" dirty="0" smtClean="0"/>
            <a:t>Muestra</a:t>
          </a:r>
        </a:p>
        <a:p>
          <a:r>
            <a:rPr lang="es-EC" sz="2800" dirty="0" smtClean="0"/>
            <a:t>Pedazo de la población</a:t>
          </a:r>
          <a:endParaRPr lang="es-EC" sz="2800" dirty="0"/>
        </a:p>
      </dgm:t>
    </dgm:pt>
    <dgm:pt modelId="{3E478BB7-239F-424C-B61D-6D11D948AE62}" type="parTrans" cxnId="{ECEE3AAB-E593-4DBD-A34B-349429FFDAB6}">
      <dgm:prSet/>
      <dgm:spPr/>
      <dgm:t>
        <a:bodyPr/>
        <a:lstStyle/>
        <a:p>
          <a:endParaRPr lang="es-EC"/>
        </a:p>
      </dgm:t>
    </dgm:pt>
    <dgm:pt modelId="{B0619044-376F-4AA2-8227-16EF83C5B4F4}" type="sibTrans" cxnId="{ECEE3AAB-E593-4DBD-A34B-349429FFDAB6}">
      <dgm:prSet/>
      <dgm:spPr/>
      <dgm:t>
        <a:bodyPr/>
        <a:lstStyle/>
        <a:p>
          <a:endParaRPr lang="es-EC"/>
        </a:p>
      </dgm:t>
    </dgm:pt>
    <dgm:pt modelId="{B0911D33-38DC-4AFE-8445-15DBF286B1DD}">
      <dgm:prSet phldrT="[Texto]" custT="1"/>
      <dgm:spPr/>
      <dgm:t>
        <a:bodyPr/>
        <a:lstStyle/>
        <a:p>
          <a:r>
            <a:rPr lang="es-EC" sz="2400" dirty="0" smtClean="0"/>
            <a:t>Fórmula en base a poblaciones </a:t>
          </a:r>
          <a:r>
            <a:rPr lang="es-EC" sz="2400" dirty="0" smtClean="0"/>
            <a:t>finitas</a:t>
          </a:r>
          <a:r>
            <a:rPr lang="es-EC" sz="2400" dirty="0" smtClean="0"/>
            <a:t> </a:t>
          </a:r>
          <a:endParaRPr lang="es-EC" sz="2400" dirty="0"/>
        </a:p>
      </dgm:t>
    </dgm:pt>
    <dgm:pt modelId="{A801A1E8-EEC8-4DFD-B57B-804379FDB069}" type="parTrans" cxnId="{C40BA773-F6A1-450C-83BC-3FD7361BC85D}">
      <dgm:prSet/>
      <dgm:spPr/>
      <dgm:t>
        <a:bodyPr/>
        <a:lstStyle/>
        <a:p>
          <a:endParaRPr lang="es-EC"/>
        </a:p>
      </dgm:t>
    </dgm:pt>
    <dgm:pt modelId="{A5209965-42CE-4560-BDCB-F24B58954FE4}" type="sibTrans" cxnId="{C40BA773-F6A1-450C-83BC-3FD7361BC85D}">
      <dgm:prSet/>
      <dgm:spPr/>
      <dgm:t>
        <a:bodyPr/>
        <a:lstStyle/>
        <a:p>
          <a:endParaRPr lang="es-EC"/>
        </a:p>
      </dgm:t>
    </dgm:pt>
    <dgm:pt modelId="{BEA0763C-DF2F-44CC-BABE-C6B47C552938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84C2ECE0-BE3C-4DBD-9395-EB2BF71E39B9}" type="parTrans" cxnId="{1C1D3BB4-EFCA-482E-8286-1B1F6377A0EA}">
      <dgm:prSet/>
      <dgm:spPr/>
      <dgm:t>
        <a:bodyPr/>
        <a:lstStyle/>
        <a:p>
          <a:endParaRPr lang="es-EC"/>
        </a:p>
      </dgm:t>
    </dgm:pt>
    <dgm:pt modelId="{13327497-10AD-4C50-869B-E9B025DC6BBF}" type="sibTrans" cxnId="{1C1D3BB4-EFCA-482E-8286-1B1F6377A0EA}">
      <dgm:prSet/>
      <dgm:spPr/>
      <dgm:t>
        <a:bodyPr/>
        <a:lstStyle/>
        <a:p>
          <a:endParaRPr lang="es-EC"/>
        </a:p>
      </dgm:t>
    </dgm:pt>
    <dgm:pt modelId="{763E5589-B535-48C4-BD74-DA4E55BE3E9E}">
      <dgm:prSet phldrT="[Texto]"/>
      <dgm:spPr/>
      <dgm:t>
        <a:bodyPr/>
        <a:lstStyle/>
        <a:p>
          <a:pPr algn="l"/>
          <a:r>
            <a:rPr lang="es-EC" b="1" dirty="0" smtClean="0"/>
            <a:t>n =</a:t>
          </a:r>
          <a:r>
            <a:rPr lang="es-EC" dirty="0" smtClean="0"/>
            <a:t> Tamaño de la muestra a ser utilizada n </a:t>
          </a:r>
        </a:p>
        <a:p>
          <a:pPr algn="l"/>
          <a:r>
            <a:rPr lang="es-EC" b="1" dirty="0" smtClean="0"/>
            <a:t>N =</a:t>
          </a:r>
          <a:r>
            <a:rPr lang="es-EC" dirty="0" smtClean="0"/>
            <a:t> Tamaño de la Población 84.583</a:t>
          </a:r>
        </a:p>
        <a:p>
          <a:pPr algn="l"/>
          <a:r>
            <a:rPr lang="es-EC" b="1" dirty="0" smtClean="0"/>
            <a:t>Z =</a:t>
          </a:r>
          <a:r>
            <a:rPr lang="es-EC" dirty="0" smtClean="0"/>
            <a:t> Nivel de Confianza 1.96</a:t>
          </a:r>
        </a:p>
        <a:p>
          <a:pPr algn="l"/>
          <a:r>
            <a:rPr lang="es-EC" b="1" dirty="0" smtClean="0"/>
            <a:t>d =</a:t>
          </a:r>
          <a:r>
            <a:rPr lang="es-EC" dirty="0" smtClean="0"/>
            <a:t> Error 5% </a:t>
          </a:r>
        </a:p>
        <a:p>
          <a:pPr algn="l"/>
          <a:r>
            <a:rPr lang="es-EC" b="1" dirty="0" smtClean="0"/>
            <a:t>p =</a:t>
          </a:r>
          <a:r>
            <a:rPr lang="es-EC" dirty="0" smtClean="0"/>
            <a:t> Probabilidad real estimada de éxito 50% </a:t>
          </a:r>
        </a:p>
        <a:p>
          <a:pPr algn="l"/>
          <a:r>
            <a:rPr lang="es-EC" b="1" dirty="0" smtClean="0"/>
            <a:t>q =</a:t>
          </a:r>
          <a:r>
            <a:rPr lang="es-EC" dirty="0" smtClean="0"/>
            <a:t> Probabilidad real estimada de fracaso 50% </a:t>
          </a:r>
          <a:endParaRPr lang="es-EC" dirty="0"/>
        </a:p>
      </dgm:t>
    </dgm:pt>
    <dgm:pt modelId="{AE07151B-2F2A-47B0-B203-DC19EAE7F56B}" type="parTrans" cxnId="{9C1D81DB-C19E-4384-ACE8-F2A180932F62}">
      <dgm:prSet/>
      <dgm:spPr/>
      <dgm:t>
        <a:bodyPr/>
        <a:lstStyle/>
        <a:p>
          <a:endParaRPr lang="es-EC"/>
        </a:p>
      </dgm:t>
    </dgm:pt>
    <dgm:pt modelId="{33CFD4CF-1664-46E0-851B-E04BD3CFAFCF}" type="sibTrans" cxnId="{9C1D81DB-C19E-4384-ACE8-F2A180932F62}">
      <dgm:prSet/>
      <dgm:spPr/>
      <dgm:t>
        <a:bodyPr/>
        <a:lstStyle/>
        <a:p>
          <a:endParaRPr lang="es-EC"/>
        </a:p>
      </dgm:t>
    </dgm:pt>
    <dgm:pt modelId="{AFB4A766-90AB-4A49-A130-1635FE61FDF3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75B8487-EA86-4CC1-B398-527C75E4FBEF}" type="parTrans" cxnId="{3DC31A83-667B-4519-A0C2-7360A5DCF732}">
      <dgm:prSet/>
      <dgm:spPr/>
      <dgm:t>
        <a:bodyPr/>
        <a:lstStyle/>
        <a:p>
          <a:endParaRPr lang="es-EC"/>
        </a:p>
      </dgm:t>
    </dgm:pt>
    <dgm:pt modelId="{72AB5F3C-98BF-4EE7-8AEC-8C809D322D7D}" type="sibTrans" cxnId="{3DC31A83-667B-4519-A0C2-7360A5DCF732}">
      <dgm:prSet/>
      <dgm:spPr/>
      <dgm:t>
        <a:bodyPr/>
        <a:lstStyle/>
        <a:p>
          <a:endParaRPr lang="es-EC"/>
        </a:p>
      </dgm:t>
    </dgm:pt>
    <dgm:pt modelId="{A22F2224-2F7B-43A4-9C5E-A48DDF9EBDF8}" type="pres">
      <dgm:prSet presAssocID="{815392C7-2454-496E-A352-38F4A8511792}" presName="diagram" presStyleCnt="0">
        <dgm:presLayoutVars>
          <dgm:dir/>
          <dgm:resizeHandles val="exact"/>
        </dgm:presLayoutVars>
      </dgm:prSet>
      <dgm:spPr/>
    </dgm:pt>
    <dgm:pt modelId="{7BA01FFE-14A1-4EC1-9AB7-5BD11584B77C}" type="pres">
      <dgm:prSet presAssocID="{B9815217-71D3-4354-9D92-CC0070C20E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F55AB6-DFB2-4CCF-8E41-4C2968370B31}" type="pres">
      <dgm:prSet presAssocID="{B0619044-376F-4AA2-8227-16EF83C5B4F4}" presName="sibTrans" presStyleCnt="0"/>
      <dgm:spPr/>
    </dgm:pt>
    <dgm:pt modelId="{E401E39B-E05D-46F0-8ECC-B52AAC595E4C}" type="pres">
      <dgm:prSet presAssocID="{B0911D33-38DC-4AFE-8445-15DBF286B1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C45453-EE64-485D-B842-9862AA7D1EF3}" type="pres">
      <dgm:prSet presAssocID="{A5209965-42CE-4560-BDCB-F24B58954FE4}" presName="sibTrans" presStyleCnt="0"/>
      <dgm:spPr/>
    </dgm:pt>
    <dgm:pt modelId="{DABF260E-0DAB-4815-B3FB-0197C93C6BE6}" type="pres">
      <dgm:prSet presAssocID="{BEA0763C-DF2F-44CC-BABE-C6B47C5529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D8B68-AD5E-401B-82EF-A9D5BC1B9CE5}" type="pres">
      <dgm:prSet presAssocID="{13327497-10AD-4C50-869B-E9B025DC6BBF}" presName="sibTrans" presStyleCnt="0"/>
      <dgm:spPr/>
    </dgm:pt>
    <dgm:pt modelId="{02F020F4-6751-4124-8783-263C7B08B391}" type="pres">
      <dgm:prSet presAssocID="{763E5589-B535-48C4-BD74-DA4E55BE3E9E}" presName="node" presStyleLbl="node1" presStyleIdx="3" presStyleCnt="5" custScaleX="168788" custScaleY="1403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3469D8-43F8-4DFD-AA1C-362494F9E952}" type="pres">
      <dgm:prSet presAssocID="{33CFD4CF-1664-46E0-851B-E04BD3CFAFCF}" presName="sibTrans" presStyleCnt="0"/>
      <dgm:spPr/>
    </dgm:pt>
    <dgm:pt modelId="{3CED914B-376E-411D-BDF8-0C883D5596F1}" type="pres">
      <dgm:prSet presAssocID="{AFB4A766-90AB-4A49-A130-1635FE61FDF3}" presName="node" presStyleLbl="node1" presStyleIdx="4" presStyleCnt="5" custScaleX="114605" custScaleY="129935">
        <dgm:presLayoutVars>
          <dgm:bulletEnabled val="1"/>
        </dgm:presLayoutVars>
      </dgm:prSet>
      <dgm:spPr/>
    </dgm:pt>
  </dgm:ptLst>
  <dgm:cxnLst>
    <dgm:cxn modelId="{3DD35F8D-8F10-455C-A5D4-610ADBD563B1}" type="presOf" srcId="{B0911D33-38DC-4AFE-8445-15DBF286B1DD}" destId="{E401E39B-E05D-46F0-8ECC-B52AAC595E4C}" srcOrd="0" destOrd="0" presId="urn:microsoft.com/office/officeart/2005/8/layout/default"/>
    <dgm:cxn modelId="{4323787F-A7F2-44C4-BD03-B245316FF11C}" type="presOf" srcId="{815392C7-2454-496E-A352-38F4A8511792}" destId="{A22F2224-2F7B-43A4-9C5E-A48DDF9EBDF8}" srcOrd="0" destOrd="0" presId="urn:microsoft.com/office/officeart/2005/8/layout/default"/>
    <dgm:cxn modelId="{C40BA773-F6A1-450C-83BC-3FD7361BC85D}" srcId="{815392C7-2454-496E-A352-38F4A8511792}" destId="{B0911D33-38DC-4AFE-8445-15DBF286B1DD}" srcOrd="1" destOrd="0" parTransId="{A801A1E8-EEC8-4DFD-B57B-804379FDB069}" sibTransId="{A5209965-42CE-4560-BDCB-F24B58954FE4}"/>
    <dgm:cxn modelId="{ECEE3AAB-E593-4DBD-A34B-349429FFDAB6}" srcId="{815392C7-2454-496E-A352-38F4A8511792}" destId="{B9815217-71D3-4354-9D92-CC0070C20E78}" srcOrd="0" destOrd="0" parTransId="{3E478BB7-239F-424C-B61D-6D11D948AE62}" sibTransId="{B0619044-376F-4AA2-8227-16EF83C5B4F4}"/>
    <dgm:cxn modelId="{EDFC90A8-CD14-4614-9B62-333634FCD1B4}" type="presOf" srcId="{B9815217-71D3-4354-9D92-CC0070C20E78}" destId="{7BA01FFE-14A1-4EC1-9AB7-5BD11584B77C}" srcOrd="0" destOrd="0" presId="urn:microsoft.com/office/officeart/2005/8/layout/default"/>
    <dgm:cxn modelId="{3DC31A83-667B-4519-A0C2-7360A5DCF732}" srcId="{815392C7-2454-496E-A352-38F4A8511792}" destId="{AFB4A766-90AB-4A49-A130-1635FE61FDF3}" srcOrd="4" destOrd="0" parTransId="{975B8487-EA86-4CC1-B398-527C75E4FBEF}" sibTransId="{72AB5F3C-98BF-4EE7-8AEC-8C809D322D7D}"/>
    <dgm:cxn modelId="{8FFF2894-2B18-4DBC-B43E-0F47C4323A27}" type="presOf" srcId="{BEA0763C-DF2F-44CC-BABE-C6B47C552938}" destId="{DABF260E-0DAB-4815-B3FB-0197C93C6BE6}" srcOrd="0" destOrd="0" presId="urn:microsoft.com/office/officeart/2005/8/layout/default"/>
    <dgm:cxn modelId="{9C1D81DB-C19E-4384-ACE8-F2A180932F62}" srcId="{815392C7-2454-496E-A352-38F4A8511792}" destId="{763E5589-B535-48C4-BD74-DA4E55BE3E9E}" srcOrd="3" destOrd="0" parTransId="{AE07151B-2F2A-47B0-B203-DC19EAE7F56B}" sibTransId="{33CFD4CF-1664-46E0-851B-E04BD3CFAFCF}"/>
    <dgm:cxn modelId="{8133E44A-427F-498D-A39A-3E7A4A743915}" type="presOf" srcId="{763E5589-B535-48C4-BD74-DA4E55BE3E9E}" destId="{02F020F4-6751-4124-8783-263C7B08B391}" srcOrd="0" destOrd="0" presId="urn:microsoft.com/office/officeart/2005/8/layout/default"/>
    <dgm:cxn modelId="{56A923FA-B6DA-4552-ABD4-6333E35F45BB}" type="presOf" srcId="{AFB4A766-90AB-4A49-A130-1635FE61FDF3}" destId="{3CED914B-376E-411D-BDF8-0C883D5596F1}" srcOrd="0" destOrd="0" presId="urn:microsoft.com/office/officeart/2005/8/layout/default"/>
    <dgm:cxn modelId="{1C1D3BB4-EFCA-482E-8286-1B1F6377A0EA}" srcId="{815392C7-2454-496E-A352-38F4A8511792}" destId="{BEA0763C-DF2F-44CC-BABE-C6B47C552938}" srcOrd="2" destOrd="0" parTransId="{84C2ECE0-BE3C-4DBD-9395-EB2BF71E39B9}" sibTransId="{13327497-10AD-4C50-869B-E9B025DC6BBF}"/>
    <dgm:cxn modelId="{9AB2957A-6591-44B4-970B-CA57FE334B51}" type="presParOf" srcId="{A22F2224-2F7B-43A4-9C5E-A48DDF9EBDF8}" destId="{7BA01FFE-14A1-4EC1-9AB7-5BD11584B77C}" srcOrd="0" destOrd="0" presId="urn:microsoft.com/office/officeart/2005/8/layout/default"/>
    <dgm:cxn modelId="{AF4ECDFD-CA02-45C5-9D84-45BA795DCE8A}" type="presParOf" srcId="{A22F2224-2F7B-43A4-9C5E-A48DDF9EBDF8}" destId="{8AF55AB6-DFB2-4CCF-8E41-4C2968370B31}" srcOrd="1" destOrd="0" presId="urn:microsoft.com/office/officeart/2005/8/layout/default"/>
    <dgm:cxn modelId="{B5D86A33-D8CD-4B9B-9A4E-863DC8B4A5C8}" type="presParOf" srcId="{A22F2224-2F7B-43A4-9C5E-A48DDF9EBDF8}" destId="{E401E39B-E05D-46F0-8ECC-B52AAC595E4C}" srcOrd="2" destOrd="0" presId="urn:microsoft.com/office/officeart/2005/8/layout/default"/>
    <dgm:cxn modelId="{C44F46B5-B223-4D3E-9B24-F300297D3072}" type="presParOf" srcId="{A22F2224-2F7B-43A4-9C5E-A48DDF9EBDF8}" destId="{D0C45453-EE64-485D-B842-9862AA7D1EF3}" srcOrd="3" destOrd="0" presId="urn:microsoft.com/office/officeart/2005/8/layout/default"/>
    <dgm:cxn modelId="{BFA8FD9F-86CC-4A1B-8EF0-6B90E6DAFDF9}" type="presParOf" srcId="{A22F2224-2F7B-43A4-9C5E-A48DDF9EBDF8}" destId="{DABF260E-0DAB-4815-B3FB-0197C93C6BE6}" srcOrd="4" destOrd="0" presId="urn:microsoft.com/office/officeart/2005/8/layout/default"/>
    <dgm:cxn modelId="{7317DC3C-1688-4D50-9034-54443BF62809}" type="presParOf" srcId="{A22F2224-2F7B-43A4-9C5E-A48DDF9EBDF8}" destId="{50AD8B68-AD5E-401B-82EF-A9D5BC1B9CE5}" srcOrd="5" destOrd="0" presId="urn:microsoft.com/office/officeart/2005/8/layout/default"/>
    <dgm:cxn modelId="{F0023085-E463-472B-BAA9-DE17C05F4B4A}" type="presParOf" srcId="{A22F2224-2F7B-43A4-9C5E-A48DDF9EBDF8}" destId="{02F020F4-6751-4124-8783-263C7B08B391}" srcOrd="6" destOrd="0" presId="urn:microsoft.com/office/officeart/2005/8/layout/default"/>
    <dgm:cxn modelId="{46C0DACC-D644-45C9-A698-C64FF397E9E9}" type="presParOf" srcId="{A22F2224-2F7B-43A4-9C5E-A48DDF9EBDF8}" destId="{E73469D8-43F8-4DFD-AA1C-362494F9E952}" srcOrd="7" destOrd="0" presId="urn:microsoft.com/office/officeart/2005/8/layout/default"/>
    <dgm:cxn modelId="{F5CF0AF7-CE65-452D-A9FC-1D5EDB2DCA2C}" type="presParOf" srcId="{A22F2224-2F7B-43A4-9C5E-A48DDF9EBDF8}" destId="{3CED914B-376E-411D-BDF8-0C883D5596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E30FD0-6EEB-4D11-A761-36FD221BBC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21297CCE-F182-4036-AAFD-A5F54B814DF4}">
          <dgm:prSet phldrT="[Texto]" custT="1"/>
          <dgm:spPr/>
          <dgm:t>
            <a:bodyPr/>
            <a:lstStyle/>
            <a:p>
              <a:r>
                <a:rPr lang="es-EC" sz="1400" dirty="0" smtClean="0"/>
                <a:t>n=</a:t>
              </a:r>
              <a14:m>
                <m:oMath xmlns:m="http://schemas.openxmlformats.org/officeDocument/2006/math">
                  <m:f>
                    <m:fPr>
                      <m:ctrlPr>
                        <a:rPr lang="es-EC" sz="18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s-EC" sz="1800" i="1">
                          <a:latin typeface="Cambria Math" panose="02040503050406030204" pitchFamily="18" charset="0"/>
                        </a:rPr>
                        <m:t>6251</m:t>
                      </m:r>
                      <m:sSup>
                        <m:sSupPr>
                          <m:ctrlPr>
                            <a:rPr lang="es-EC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800" i="1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</m:d>
                        </m:e>
                        <m:sup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1800" i="1">
                          <a:latin typeface="Cambria Math" panose="02040503050406030204" pitchFamily="18" charset="0"/>
                        </a:rPr>
                        <m:t>(0,5)(0,5)</m:t>
                      </m:r>
                    </m:num>
                    <m:den>
                      <m:sSup>
                        <m:sSupPr>
                          <m:ctrlPr>
                            <a:rPr lang="es-EC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0,05</m:t>
                          </m:r>
                        </m:e>
                        <m:sup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EC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6251−1</m:t>
                          </m:r>
                        </m:e>
                      </m:d>
                      <m:r>
                        <a:rPr lang="es-EC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C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800" i="1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</m:d>
                        </m:e>
                        <m:sup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1800" i="1">
                          <a:latin typeface="Cambria Math" panose="02040503050406030204" pitchFamily="18" charset="0"/>
                        </a:rPr>
                        <m:t>(0,5)(0,5)</m:t>
                      </m:r>
                    </m:den>
                  </m:f>
                </m:oMath>
              </a14:m>
              <a:endParaRPr lang="es-EC" sz="14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1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6003,46</m:t>
                        </m:r>
                      </m:num>
                      <m:den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15.625+0,9604</m:t>
                        </m:r>
                      </m:den>
                    </m:f>
                  </m:oMath>
                </m:oMathPara>
              </a14:m>
              <a:endParaRPr lang="es-EC" sz="14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=361</m:t>
                    </m:r>
                  </m:oMath>
                </m:oMathPara>
              </a14:m>
              <a:endParaRPr lang="es-EC" sz="1800" dirty="0">
                <a:solidFill>
                  <a:schemeClr val="bg1"/>
                </a:solidFill>
              </a:endParaRPr>
            </a:p>
          </dgm:t>
        </dgm:pt>
      </mc:Choice>
      <mc:Fallback xmlns="">
        <dgm:pt modelId="{21297CCE-F182-4036-AAFD-A5F54B814DF4}">
          <dgm:prSet phldrT="[Texto]" custT="1"/>
          <dgm:spPr/>
          <dgm:t>
            <a:bodyPr/>
            <a:lstStyle/>
            <a:p>
              <a:r>
                <a:rPr lang="es-EC" sz="1400" dirty="0" smtClean="0"/>
                <a:t>n=</a:t>
              </a:r>
              <a:r>
                <a:rPr lang="es-EC" sz="1800" i="0" smtClean="0"/>
                <a:t>(</a:t>
              </a:r>
              <a:r>
                <a:rPr lang="es-EC" sz="1800" i="0"/>
                <a:t>6251(1,96)^2 (0,5)(0,5)</a:t>
              </a:r>
              <a:r>
                <a:rPr lang="es-EC" sz="1800" i="0" smtClean="0"/>
                <a:t>)/(〖</a:t>
              </a:r>
              <a:r>
                <a:rPr lang="es-EC" sz="1800" i="0"/>
                <a:t>0,05〗^2 (6251−1)+(1,96)^2 (0,5)(0,5)</a:t>
              </a:r>
              <a:r>
                <a:rPr lang="es-EC" sz="1800" i="0" smtClean="0"/>
                <a:t>)</a:t>
              </a:r>
              <a:endParaRPr lang="es-EC" sz="1400" dirty="0"/>
            </a:p>
            <a:p>
              <a:r>
                <a:rPr lang="es-EC" sz="1400" i="0" smtClean="0"/>
                <a:t>𝑛=</a:t>
              </a:r>
              <a:r>
                <a:rPr lang="es-EC" sz="1400" i="0"/>
                <a:t>6003,46/(15.625+0,9604)</a:t>
              </a:r>
              <a:endParaRPr lang="es-EC" sz="1400" dirty="0"/>
            </a:p>
            <a:p>
              <a:r>
                <a:rPr lang="es-EC" sz="1800" i="0" smtClean="0">
                  <a:solidFill>
                    <a:schemeClr val="bg1"/>
                  </a:solidFill>
                </a:rPr>
                <a:t>𝑛=361</a:t>
              </a:r>
              <a:endParaRPr lang="es-EC" sz="1800" dirty="0">
                <a:solidFill>
                  <a:schemeClr val="bg1"/>
                </a:solidFill>
              </a:endParaRPr>
            </a:p>
          </dgm:t>
        </dgm:pt>
      </mc:Fallback>
    </mc:AlternateContent>
    <dgm:pt modelId="{375E339F-5B5F-4545-B609-3F9C427925A2}" type="parTrans" cxnId="{98A1BECD-1120-477A-9240-814410BDCFC6}">
      <dgm:prSet/>
      <dgm:spPr/>
      <dgm:t>
        <a:bodyPr/>
        <a:lstStyle/>
        <a:p>
          <a:endParaRPr lang="es-EC"/>
        </a:p>
      </dgm:t>
    </dgm:pt>
    <dgm:pt modelId="{4DFE4C51-CC75-432E-A170-78803FD616E6}" type="sibTrans" cxnId="{98A1BECD-1120-477A-9240-814410BDCFC6}">
      <dgm:prSet/>
      <dgm:spPr/>
      <dgm:t>
        <a:bodyPr/>
        <a:lstStyle/>
        <a:p>
          <a:endParaRPr lang="es-EC"/>
        </a:p>
      </dgm:t>
    </dgm:pt>
    <dgm:pt modelId="{10B99F90-186E-41EA-9503-D234E8F8DA2F}">
      <dgm:prSet phldrT="[Texto]" custT="1"/>
      <dgm:spPr/>
      <dgm:t>
        <a:bodyPr/>
        <a:lstStyle/>
        <a:p>
          <a:r>
            <a:rPr lang="es-EC" sz="1800" b="1" dirty="0" smtClean="0"/>
            <a:t>Tabulación</a:t>
          </a:r>
          <a:r>
            <a:rPr lang="es-EC" sz="1800" dirty="0" smtClean="0"/>
            <a:t> </a:t>
          </a:r>
        </a:p>
        <a:p>
          <a:r>
            <a:rPr lang="en-US" sz="1800" b="1" dirty="0" smtClean="0"/>
            <a:t>Statistical Package for the Social Sciences</a:t>
          </a:r>
        </a:p>
        <a:p>
          <a:r>
            <a:rPr lang="es-EC" sz="1800" dirty="0" smtClean="0"/>
            <a:t>software estadístico popular entre los usuarios de Windows</a:t>
          </a:r>
          <a:endParaRPr lang="es-EC" sz="1800" dirty="0"/>
        </a:p>
      </dgm:t>
    </dgm:pt>
    <dgm:pt modelId="{AA601155-1BD2-4791-A2F9-D801258B2457}" type="parTrans" cxnId="{393D1B3A-E530-4CA8-93FB-8F57373055E8}">
      <dgm:prSet/>
      <dgm:spPr/>
      <dgm:t>
        <a:bodyPr/>
        <a:lstStyle/>
        <a:p>
          <a:endParaRPr lang="es-EC"/>
        </a:p>
      </dgm:t>
    </dgm:pt>
    <dgm:pt modelId="{62877DFC-DB6A-4F54-BE54-57EBE03C49E1}" type="sibTrans" cxnId="{393D1B3A-E530-4CA8-93FB-8F57373055E8}">
      <dgm:prSet/>
      <dgm:spPr/>
      <dgm:t>
        <a:bodyPr/>
        <a:lstStyle/>
        <a:p>
          <a:endParaRPr lang="es-EC"/>
        </a:p>
      </dgm:t>
    </dgm:pt>
    <dgm:pt modelId="{EE7AE9B1-D704-48DC-802C-268A20FA970B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9FDCC835-23D6-4C11-BF63-53ADDEE871BD}" type="parTrans" cxnId="{59A711FC-A9C4-4861-8F84-B91B8500AE74}">
      <dgm:prSet/>
      <dgm:spPr/>
      <dgm:t>
        <a:bodyPr/>
        <a:lstStyle/>
        <a:p>
          <a:endParaRPr lang="es-EC"/>
        </a:p>
      </dgm:t>
    </dgm:pt>
    <dgm:pt modelId="{D99E77B7-3C57-4FB3-AF98-34A1F9A8D2D9}" type="sibTrans" cxnId="{59A711FC-A9C4-4861-8F84-B91B8500AE74}">
      <dgm:prSet/>
      <dgm:spPr/>
      <dgm:t>
        <a:bodyPr/>
        <a:lstStyle/>
        <a:p>
          <a:endParaRPr lang="es-EC"/>
        </a:p>
      </dgm:t>
    </dgm:pt>
    <dgm:pt modelId="{A64051C8-D999-4EA2-8F0D-28883F90524B}" type="pres">
      <dgm:prSet presAssocID="{BCE30FD0-6EEB-4D11-A761-36FD221BBC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EE83DA-2849-47B4-9DB9-5682C0349785}" type="pres">
      <dgm:prSet presAssocID="{21297CCE-F182-4036-AAFD-A5F54B814DF4}" presName="node" presStyleLbl="node1" presStyleIdx="0" presStyleCnt="3" custScaleX="1168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AC1B12-801C-43EF-8D63-F448C2701755}" type="pres">
      <dgm:prSet presAssocID="{4DFE4C51-CC75-432E-A170-78803FD616E6}" presName="sibTrans" presStyleCnt="0"/>
      <dgm:spPr/>
    </dgm:pt>
    <dgm:pt modelId="{F0BE3B9A-485C-4D6E-9046-8CAD38820A39}" type="pres">
      <dgm:prSet presAssocID="{10B99F90-186E-41EA-9503-D234E8F8DA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8CB0B3-79DE-4E21-A86E-6EDCDC525EB3}" type="pres">
      <dgm:prSet presAssocID="{62877DFC-DB6A-4F54-BE54-57EBE03C49E1}" presName="sibTrans" presStyleCnt="0"/>
      <dgm:spPr/>
    </dgm:pt>
    <dgm:pt modelId="{DCE30DA4-C105-4A07-9460-8285C7DE8C72}" type="pres">
      <dgm:prSet presAssocID="{EE7AE9B1-D704-48DC-802C-268A20FA97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A711FC-A9C4-4861-8F84-B91B8500AE74}" srcId="{BCE30FD0-6EEB-4D11-A761-36FD221BBC1E}" destId="{EE7AE9B1-D704-48DC-802C-268A20FA970B}" srcOrd="2" destOrd="0" parTransId="{9FDCC835-23D6-4C11-BF63-53ADDEE871BD}" sibTransId="{D99E77B7-3C57-4FB3-AF98-34A1F9A8D2D9}"/>
    <dgm:cxn modelId="{D495A590-A9A7-4D7A-88EF-2ECEE02C0B0B}" type="presOf" srcId="{BCE30FD0-6EEB-4D11-A761-36FD221BBC1E}" destId="{A64051C8-D999-4EA2-8F0D-28883F90524B}" srcOrd="0" destOrd="0" presId="urn:microsoft.com/office/officeart/2005/8/layout/default"/>
    <dgm:cxn modelId="{393D1B3A-E530-4CA8-93FB-8F57373055E8}" srcId="{BCE30FD0-6EEB-4D11-A761-36FD221BBC1E}" destId="{10B99F90-186E-41EA-9503-D234E8F8DA2F}" srcOrd="1" destOrd="0" parTransId="{AA601155-1BD2-4791-A2F9-D801258B2457}" sibTransId="{62877DFC-DB6A-4F54-BE54-57EBE03C49E1}"/>
    <dgm:cxn modelId="{E0937B4D-6304-436C-934A-E877276E931E}" type="presOf" srcId="{10B99F90-186E-41EA-9503-D234E8F8DA2F}" destId="{F0BE3B9A-485C-4D6E-9046-8CAD38820A39}" srcOrd="0" destOrd="0" presId="urn:microsoft.com/office/officeart/2005/8/layout/default"/>
    <dgm:cxn modelId="{05A806F9-7033-4567-B81C-544374AB662D}" type="presOf" srcId="{EE7AE9B1-D704-48DC-802C-268A20FA970B}" destId="{DCE30DA4-C105-4A07-9460-8285C7DE8C72}" srcOrd="0" destOrd="0" presId="urn:microsoft.com/office/officeart/2005/8/layout/default"/>
    <dgm:cxn modelId="{98A1BECD-1120-477A-9240-814410BDCFC6}" srcId="{BCE30FD0-6EEB-4D11-A761-36FD221BBC1E}" destId="{21297CCE-F182-4036-AAFD-A5F54B814DF4}" srcOrd="0" destOrd="0" parTransId="{375E339F-5B5F-4545-B609-3F9C427925A2}" sibTransId="{4DFE4C51-CC75-432E-A170-78803FD616E6}"/>
    <dgm:cxn modelId="{19842C48-9443-4DF1-94FA-B1084D515177}" type="presOf" srcId="{21297CCE-F182-4036-AAFD-A5F54B814DF4}" destId="{44EE83DA-2849-47B4-9DB9-5682C0349785}" srcOrd="0" destOrd="0" presId="urn:microsoft.com/office/officeart/2005/8/layout/default"/>
    <dgm:cxn modelId="{A35997E2-8290-46FD-BEDA-9FFFACC7E639}" type="presParOf" srcId="{A64051C8-D999-4EA2-8F0D-28883F90524B}" destId="{44EE83DA-2849-47B4-9DB9-5682C0349785}" srcOrd="0" destOrd="0" presId="urn:microsoft.com/office/officeart/2005/8/layout/default"/>
    <dgm:cxn modelId="{EE5DFB66-B5AC-4070-818E-407F91CFAC34}" type="presParOf" srcId="{A64051C8-D999-4EA2-8F0D-28883F90524B}" destId="{03AC1B12-801C-43EF-8D63-F448C2701755}" srcOrd="1" destOrd="0" presId="urn:microsoft.com/office/officeart/2005/8/layout/default"/>
    <dgm:cxn modelId="{62DBAA40-C99F-4B7F-A32D-38FD62614A80}" type="presParOf" srcId="{A64051C8-D999-4EA2-8F0D-28883F90524B}" destId="{F0BE3B9A-485C-4D6E-9046-8CAD38820A39}" srcOrd="2" destOrd="0" presId="urn:microsoft.com/office/officeart/2005/8/layout/default"/>
    <dgm:cxn modelId="{219BBA77-35FE-4E17-8973-B23B6EAE33F6}" type="presParOf" srcId="{A64051C8-D999-4EA2-8F0D-28883F90524B}" destId="{EF8CB0B3-79DE-4E21-A86E-6EDCDC525EB3}" srcOrd="3" destOrd="0" presId="urn:microsoft.com/office/officeart/2005/8/layout/default"/>
    <dgm:cxn modelId="{8BF0BA9A-BEDA-4134-936D-627FB5D30BEB}" type="presParOf" srcId="{A64051C8-D999-4EA2-8F0D-28883F90524B}" destId="{DCE30DA4-C105-4A07-9460-8285C7DE8C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CE30FD0-6EEB-4D11-A761-36FD221BBC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297CCE-F182-4036-AAFD-A5F54B814DF4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375E339F-5B5F-4545-B609-3F9C427925A2}" type="parTrans" cxnId="{98A1BECD-1120-477A-9240-814410BDCFC6}">
      <dgm:prSet/>
      <dgm:spPr/>
      <dgm:t>
        <a:bodyPr/>
        <a:lstStyle/>
        <a:p>
          <a:endParaRPr lang="es-EC"/>
        </a:p>
      </dgm:t>
    </dgm:pt>
    <dgm:pt modelId="{4DFE4C51-CC75-432E-A170-78803FD616E6}" type="sibTrans" cxnId="{98A1BECD-1120-477A-9240-814410BDCFC6}">
      <dgm:prSet/>
      <dgm:spPr/>
      <dgm:t>
        <a:bodyPr/>
        <a:lstStyle/>
        <a:p>
          <a:endParaRPr lang="es-EC"/>
        </a:p>
      </dgm:t>
    </dgm:pt>
    <dgm:pt modelId="{10B99F90-186E-41EA-9503-D234E8F8DA2F}">
      <dgm:prSet phldrT="[Texto]" custT="1"/>
      <dgm:spPr/>
      <dgm:t>
        <a:bodyPr/>
        <a:lstStyle/>
        <a:p>
          <a:r>
            <a:rPr lang="es-EC" sz="1800" b="1" dirty="0" smtClean="0"/>
            <a:t>Tabulación</a:t>
          </a:r>
          <a:r>
            <a:rPr lang="es-EC" sz="1800" dirty="0" smtClean="0"/>
            <a:t> </a:t>
          </a:r>
        </a:p>
        <a:p>
          <a:r>
            <a:rPr lang="en-US" sz="1800" b="1" dirty="0" smtClean="0"/>
            <a:t>Statistical Package for the Social Sciences</a:t>
          </a:r>
        </a:p>
        <a:p>
          <a:r>
            <a:rPr lang="es-EC" sz="1800" dirty="0" smtClean="0"/>
            <a:t>software estadístico popular entre los usuarios de Windows</a:t>
          </a:r>
          <a:endParaRPr lang="es-EC" sz="1800" dirty="0"/>
        </a:p>
      </dgm:t>
    </dgm:pt>
    <dgm:pt modelId="{AA601155-1BD2-4791-A2F9-D801258B2457}" type="parTrans" cxnId="{393D1B3A-E530-4CA8-93FB-8F57373055E8}">
      <dgm:prSet/>
      <dgm:spPr/>
      <dgm:t>
        <a:bodyPr/>
        <a:lstStyle/>
        <a:p>
          <a:endParaRPr lang="es-EC"/>
        </a:p>
      </dgm:t>
    </dgm:pt>
    <dgm:pt modelId="{62877DFC-DB6A-4F54-BE54-57EBE03C49E1}" type="sibTrans" cxnId="{393D1B3A-E530-4CA8-93FB-8F57373055E8}">
      <dgm:prSet/>
      <dgm:spPr/>
      <dgm:t>
        <a:bodyPr/>
        <a:lstStyle/>
        <a:p>
          <a:endParaRPr lang="es-EC"/>
        </a:p>
      </dgm:t>
    </dgm:pt>
    <dgm:pt modelId="{EE7AE9B1-D704-48DC-802C-268A20FA970B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9FDCC835-23D6-4C11-BF63-53ADDEE871BD}" type="parTrans" cxnId="{59A711FC-A9C4-4861-8F84-B91B8500AE74}">
      <dgm:prSet/>
      <dgm:spPr/>
      <dgm:t>
        <a:bodyPr/>
        <a:lstStyle/>
        <a:p>
          <a:endParaRPr lang="es-EC"/>
        </a:p>
      </dgm:t>
    </dgm:pt>
    <dgm:pt modelId="{D99E77B7-3C57-4FB3-AF98-34A1F9A8D2D9}" type="sibTrans" cxnId="{59A711FC-A9C4-4861-8F84-B91B8500AE74}">
      <dgm:prSet/>
      <dgm:spPr/>
      <dgm:t>
        <a:bodyPr/>
        <a:lstStyle/>
        <a:p>
          <a:endParaRPr lang="es-EC"/>
        </a:p>
      </dgm:t>
    </dgm:pt>
    <dgm:pt modelId="{A64051C8-D999-4EA2-8F0D-28883F90524B}" type="pres">
      <dgm:prSet presAssocID="{BCE30FD0-6EEB-4D11-A761-36FD221BBC1E}" presName="diagram" presStyleCnt="0">
        <dgm:presLayoutVars>
          <dgm:dir/>
          <dgm:resizeHandles val="exact"/>
        </dgm:presLayoutVars>
      </dgm:prSet>
      <dgm:spPr/>
    </dgm:pt>
    <dgm:pt modelId="{44EE83DA-2849-47B4-9DB9-5682C0349785}" type="pres">
      <dgm:prSet presAssocID="{21297CCE-F182-4036-AAFD-A5F54B814DF4}" presName="node" presStyleLbl="node1" presStyleIdx="0" presStyleCnt="3" custScaleX="1168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AC1B12-801C-43EF-8D63-F448C2701755}" type="pres">
      <dgm:prSet presAssocID="{4DFE4C51-CC75-432E-A170-78803FD616E6}" presName="sibTrans" presStyleCnt="0"/>
      <dgm:spPr/>
    </dgm:pt>
    <dgm:pt modelId="{F0BE3B9A-485C-4D6E-9046-8CAD38820A39}" type="pres">
      <dgm:prSet presAssocID="{10B99F90-186E-41EA-9503-D234E8F8DA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8CB0B3-79DE-4E21-A86E-6EDCDC525EB3}" type="pres">
      <dgm:prSet presAssocID="{62877DFC-DB6A-4F54-BE54-57EBE03C49E1}" presName="sibTrans" presStyleCnt="0"/>
      <dgm:spPr/>
    </dgm:pt>
    <dgm:pt modelId="{DCE30DA4-C105-4A07-9460-8285C7DE8C72}" type="pres">
      <dgm:prSet presAssocID="{EE7AE9B1-D704-48DC-802C-268A20FA970B}" presName="node" presStyleLbl="node1" presStyleIdx="2" presStyleCnt="3">
        <dgm:presLayoutVars>
          <dgm:bulletEnabled val="1"/>
        </dgm:presLayoutVars>
      </dgm:prSet>
      <dgm:spPr/>
    </dgm:pt>
  </dgm:ptLst>
  <dgm:cxnLst>
    <dgm:cxn modelId="{59A711FC-A9C4-4861-8F84-B91B8500AE74}" srcId="{BCE30FD0-6EEB-4D11-A761-36FD221BBC1E}" destId="{EE7AE9B1-D704-48DC-802C-268A20FA970B}" srcOrd="2" destOrd="0" parTransId="{9FDCC835-23D6-4C11-BF63-53ADDEE871BD}" sibTransId="{D99E77B7-3C57-4FB3-AF98-34A1F9A8D2D9}"/>
    <dgm:cxn modelId="{98A1BECD-1120-477A-9240-814410BDCFC6}" srcId="{BCE30FD0-6EEB-4D11-A761-36FD221BBC1E}" destId="{21297CCE-F182-4036-AAFD-A5F54B814DF4}" srcOrd="0" destOrd="0" parTransId="{375E339F-5B5F-4545-B609-3F9C427925A2}" sibTransId="{4DFE4C51-CC75-432E-A170-78803FD616E6}"/>
    <dgm:cxn modelId="{05A806F9-7033-4567-B81C-544374AB662D}" type="presOf" srcId="{EE7AE9B1-D704-48DC-802C-268A20FA970B}" destId="{DCE30DA4-C105-4A07-9460-8285C7DE8C72}" srcOrd="0" destOrd="0" presId="urn:microsoft.com/office/officeart/2005/8/layout/default"/>
    <dgm:cxn modelId="{393D1B3A-E530-4CA8-93FB-8F57373055E8}" srcId="{BCE30FD0-6EEB-4D11-A761-36FD221BBC1E}" destId="{10B99F90-186E-41EA-9503-D234E8F8DA2F}" srcOrd="1" destOrd="0" parTransId="{AA601155-1BD2-4791-A2F9-D801258B2457}" sibTransId="{62877DFC-DB6A-4F54-BE54-57EBE03C49E1}"/>
    <dgm:cxn modelId="{E0937B4D-6304-436C-934A-E877276E931E}" type="presOf" srcId="{10B99F90-186E-41EA-9503-D234E8F8DA2F}" destId="{F0BE3B9A-485C-4D6E-9046-8CAD38820A39}" srcOrd="0" destOrd="0" presId="urn:microsoft.com/office/officeart/2005/8/layout/default"/>
    <dgm:cxn modelId="{19842C48-9443-4DF1-94FA-B1084D515177}" type="presOf" srcId="{21297CCE-F182-4036-AAFD-A5F54B814DF4}" destId="{44EE83DA-2849-47B4-9DB9-5682C0349785}" srcOrd="0" destOrd="0" presId="urn:microsoft.com/office/officeart/2005/8/layout/default"/>
    <dgm:cxn modelId="{D495A590-A9A7-4D7A-88EF-2ECEE02C0B0B}" type="presOf" srcId="{BCE30FD0-6EEB-4D11-A761-36FD221BBC1E}" destId="{A64051C8-D999-4EA2-8F0D-28883F90524B}" srcOrd="0" destOrd="0" presId="urn:microsoft.com/office/officeart/2005/8/layout/default"/>
    <dgm:cxn modelId="{A35997E2-8290-46FD-BEDA-9FFFACC7E639}" type="presParOf" srcId="{A64051C8-D999-4EA2-8F0D-28883F90524B}" destId="{44EE83DA-2849-47B4-9DB9-5682C0349785}" srcOrd="0" destOrd="0" presId="urn:microsoft.com/office/officeart/2005/8/layout/default"/>
    <dgm:cxn modelId="{EE5DFB66-B5AC-4070-818E-407F91CFAC34}" type="presParOf" srcId="{A64051C8-D999-4EA2-8F0D-28883F90524B}" destId="{03AC1B12-801C-43EF-8D63-F448C2701755}" srcOrd="1" destOrd="0" presId="urn:microsoft.com/office/officeart/2005/8/layout/default"/>
    <dgm:cxn modelId="{62DBAA40-C99F-4B7F-A32D-38FD62614A80}" type="presParOf" srcId="{A64051C8-D999-4EA2-8F0D-28883F90524B}" destId="{F0BE3B9A-485C-4D6E-9046-8CAD38820A39}" srcOrd="2" destOrd="0" presId="urn:microsoft.com/office/officeart/2005/8/layout/default"/>
    <dgm:cxn modelId="{219BBA77-35FE-4E17-8973-B23B6EAE33F6}" type="presParOf" srcId="{A64051C8-D999-4EA2-8F0D-28883F90524B}" destId="{EF8CB0B3-79DE-4E21-A86E-6EDCDC525EB3}" srcOrd="3" destOrd="0" presId="urn:microsoft.com/office/officeart/2005/8/layout/default"/>
    <dgm:cxn modelId="{8BF0BA9A-BEDA-4134-936D-627FB5D30BEB}" type="presParOf" srcId="{A64051C8-D999-4EA2-8F0D-28883F90524B}" destId="{DCE30DA4-C105-4A07-9460-8285C7DE8C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B7B59-C8B9-48CA-8F2D-6FAB81FCF0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D08D139-D51D-4F3E-B069-8C2850CE9D9E}">
      <dgm:prSet phldrT="[Texto]"/>
      <dgm:spPr/>
      <dgm:t>
        <a:bodyPr/>
        <a:lstStyle/>
        <a:p>
          <a:r>
            <a:rPr lang="es-EC" dirty="0" smtClean="0"/>
            <a:t>Disminución PIB construcción</a:t>
          </a:r>
          <a:endParaRPr lang="es-EC" dirty="0"/>
        </a:p>
      </dgm:t>
    </dgm:pt>
    <dgm:pt modelId="{E10AB086-E9F3-4B8C-91EA-CCA165AB9AAA}" type="parTrans" cxnId="{F9C84747-B5B8-4374-BE08-BC3670FDA488}">
      <dgm:prSet/>
      <dgm:spPr/>
      <dgm:t>
        <a:bodyPr/>
        <a:lstStyle/>
        <a:p>
          <a:endParaRPr lang="es-EC"/>
        </a:p>
      </dgm:t>
    </dgm:pt>
    <dgm:pt modelId="{78A853B4-B6D7-45C6-BA35-8CA99E509232}" type="sibTrans" cxnId="{F9C84747-B5B8-4374-BE08-BC3670FDA488}">
      <dgm:prSet/>
      <dgm:spPr/>
      <dgm:t>
        <a:bodyPr/>
        <a:lstStyle/>
        <a:p>
          <a:endParaRPr lang="es-EC"/>
        </a:p>
      </dgm:t>
    </dgm:pt>
    <dgm:pt modelId="{2D526676-F8FB-46A5-852A-29FD8439EF7E}">
      <dgm:prSet phldrT="[Texto]"/>
      <dgm:spPr/>
      <dgm:t>
        <a:bodyPr/>
        <a:lstStyle/>
        <a:p>
          <a:r>
            <a:rPr lang="es-EC" dirty="0" smtClean="0"/>
            <a:t>Disminución empleo sector construcción</a:t>
          </a:r>
          <a:endParaRPr lang="es-EC" dirty="0"/>
        </a:p>
      </dgm:t>
    </dgm:pt>
    <dgm:pt modelId="{A60EAD2E-19C6-49B1-A304-744AA93061E3}" type="parTrans" cxnId="{C7725FB4-5106-46E3-AD7C-D10FC267CEE5}">
      <dgm:prSet/>
      <dgm:spPr/>
      <dgm:t>
        <a:bodyPr/>
        <a:lstStyle/>
        <a:p>
          <a:endParaRPr lang="es-EC"/>
        </a:p>
      </dgm:t>
    </dgm:pt>
    <dgm:pt modelId="{1B2E5066-F36E-430B-B498-317122CC29B1}" type="sibTrans" cxnId="{C7725FB4-5106-46E3-AD7C-D10FC267CEE5}">
      <dgm:prSet/>
      <dgm:spPr/>
      <dgm:t>
        <a:bodyPr/>
        <a:lstStyle/>
        <a:p>
          <a:endParaRPr lang="es-EC"/>
        </a:p>
      </dgm:t>
    </dgm:pt>
    <dgm:pt modelId="{BFE8A2D9-6D80-4320-87C5-825E4DF7D9C0}">
      <dgm:prSet phldrT="[Texto]"/>
      <dgm:spPr/>
      <dgm:t>
        <a:bodyPr/>
        <a:lstStyle/>
        <a:p>
          <a:r>
            <a:rPr lang="es-EC" i="1" dirty="0" smtClean="0"/>
            <a:t>¿La incidencia del PIB en el empleo del sector de la construcción sin educación superior?</a:t>
          </a:r>
          <a:endParaRPr lang="es-EC" dirty="0"/>
        </a:p>
      </dgm:t>
    </dgm:pt>
    <dgm:pt modelId="{C8E1DB48-89CE-4664-8C6E-C492B83D364B}" type="parTrans" cxnId="{3753B793-ACA5-4F04-AEDF-8AD0E27CAC4C}">
      <dgm:prSet/>
      <dgm:spPr/>
      <dgm:t>
        <a:bodyPr/>
        <a:lstStyle/>
        <a:p>
          <a:endParaRPr lang="es-EC"/>
        </a:p>
      </dgm:t>
    </dgm:pt>
    <dgm:pt modelId="{886E3B12-4320-4A45-8A3F-3048D310909A}" type="sibTrans" cxnId="{3753B793-ACA5-4F04-AEDF-8AD0E27CAC4C}">
      <dgm:prSet/>
      <dgm:spPr/>
      <dgm:t>
        <a:bodyPr/>
        <a:lstStyle/>
        <a:p>
          <a:endParaRPr lang="es-EC"/>
        </a:p>
      </dgm:t>
    </dgm:pt>
    <dgm:pt modelId="{81BFF20C-7F64-437F-A610-DD0FC1516E2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E5D79672-785B-4836-95ED-55965FEA3AAB}" type="parTrans" cxnId="{5CDFC98E-EA06-4449-9190-04E53BEA0850}">
      <dgm:prSet/>
      <dgm:spPr/>
      <dgm:t>
        <a:bodyPr/>
        <a:lstStyle/>
        <a:p>
          <a:endParaRPr lang="es-EC"/>
        </a:p>
      </dgm:t>
    </dgm:pt>
    <dgm:pt modelId="{5DDC08D2-A209-44E4-92D9-DE2AE5AC902C}" type="sibTrans" cxnId="{5CDFC98E-EA06-4449-9190-04E53BEA0850}">
      <dgm:prSet/>
      <dgm:spPr/>
      <dgm:t>
        <a:bodyPr/>
        <a:lstStyle/>
        <a:p>
          <a:endParaRPr lang="es-EC"/>
        </a:p>
      </dgm:t>
    </dgm:pt>
    <dgm:pt modelId="{ED5330F0-CA42-4F16-9524-85059E209C38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A6EBE081-CB46-4DEE-B218-06A4D845FEB8}" type="parTrans" cxnId="{EF0169B5-72F3-4E3B-B3F5-BEC20FF1B10A}">
      <dgm:prSet/>
      <dgm:spPr/>
      <dgm:t>
        <a:bodyPr/>
        <a:lstStyle/>
        <a:p>
          <a:endParaRPr lang="es-EC"/>
        </a:p>
      </dgm:t>
    </dgm:pt>
    <dgm:pt modelId="{A4ABFD38-9770-4EB7-8F80-31C00E409798}" type="sibTrans" cxnId="{EF0169B5-72F3-4E3B-B3F5-BEC20FF1B10A}">
      <dgm:prSet/>
      <dgm:spPr/>
      <dgm:t>
        <a:bodyPr/>
        <a:lstStyle/>
        <a:p>
          <a:endParaRPr lang="es-EC"/>
        </a:p>
      </dgm:t>
    </dgm:pt>
    <dgm:pt modelId="{A5644845-B3EE-40CC-891E-D9A9FC2CED1A}" type="pres">
      <dgm:prSet presAssocID="{BB3B7B59-C8B9-48CA-8F2D-6FAB81FCF0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436CD97-9D5D-454B-A2DD-0A3AC7BC827A}" type="pres">
      <dgm:prSet presAssocID="{1D08D139-D51D-4F3E-B069-8C2850CE9D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A1DA3-7CDF-4E08-ADAC-343CADD6C713}" type="pres">
      <dgm:prSet presAssocID="{78A853B4-B6D7-45C6-BA35-8CA99E509232}" presName="sibTrans" presStyleCnt="0"/>
      <dgm:spPr/>
    </dgm:pt>
    <dgm:pt modelId="{624B589C-BCA6-46AC-9800-7CC3BD095B14}" type="pres">
      <dgm:prSet presAssocID="{2D526676-F8FB-46A5-852A-29FD8439EF7E}" presName="node" presStyleLbl="node1" presStyleIdx="1" presStyleCnt="5" custLinFactNeighborX="6292" custLinFactNeighborY="5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63CAD2-7206-4B1C-9995-60DF359C5686}" type="pres">
      <dgm:prSet presAssocID="{1B2E5066-F36E-430B-B498-317122CC29B1}" presName="sibTrans" presStyleCnt="0"/>
      <dgm:spPr/>
    </dgm:pt>
    <dgm:pt modelId="{9E8ABD36-772E-448E-8CB0-F1C90D96A00C}" type="pres">
      <dgm:prSet presAssocID="{BFE8A2D9-6D80-4320-87C5-825E4DF7D9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6D6FA-D6EA-4F87-87E0-691B012A2D56}" type="pres">
      <dgm:prSet presAssocID="{886E3B12-4320-4A45-8A3F-3048D310909A}" presName="sibTrans" presStyleCnt="0"/>
      <dgm:spPr/>
    </dgm:pt>
    <dgm:pt modelId="{39494953-3763-4F21-8B79-86D4CF1B90F3}" type="pres">
      <dgm:prSet presAssocID="{81BFF20C-7F64-437F-A610-DD0FC1516E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C43BF4-6411-4924-A61A-C6F9F86F3128}" type="pres">
      <dgm:prSet presAssocID="{5DDC08D2-A209-44E4-92D9-DE2AE5AC902C}" presName="sibTrans" presStyleCnt="0"/>
      <dgm:spPr/>
    </dgm:pt>
    <dgm:pt modelId="{91871F3A-05B7-4987-8C6F-2B1DDE87DE89}" type="pres">
      <dgm:prSet presAssocID="{ED5330F0-CA42-4F16-9524-85059E209C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53B793-ACA5-4F04-AEDF-8AD0E27CAC4C}" srcId="{BB3B7B59-C8B9-48CA-8F2D-6FAB81FCF001}" destId="{BFE8A2D9-6D80-4320-87C5-825E4DF7D9C0}" srcOrd="2" destOrd="0" parTransId="{C8E1DB48-89CE-4664-8C6E-C492B83D364B}" sibTransId="{886E3B12-4320-4A45-8A3F-3048D310909A}"/>
    <dgm:cxn modelId="{9903D68B-ED93-46A3-9B28-DC708CD3D77C}" type="presOf" srcId="{1D08D139-D51D-4F3E-B069-8C2850CE9D9E}" destId="{1436CD97-9D5D-454B-A2DD-0A3AC7BC827A}" srcOrd="0" destOrd="0" presId="urn:microsoft.com/office/officeart/2005/8/layout/default"/>
    <dgm:cxn modelId="{C963BEC9-9403-47C0-8C41-940B82EDB5DA}" type="presOf" srcId="{2D526676-F8FB-46A5-852A-29FD8439EF7E}" destId="{624B589C-BCA6-46AC-9800-7CC3BD095B14}" srcOrd="0" destOrd="0" presId="urn:microsoft.com/office/officeart/2005/8/layout/default"/>
    <dgm:cxn modelId="{C7725FB4-5106-46E3-AD7C-D10FC267CEE5}" srcId="{BB3B7B59-C8B9-48CA-8F2D-6FAB81FCF001}" destId="{2D526676-F8FB-46A5-852A-29FD8439EF7E}" srcOrd="1" destOrd="0" parTransId="{A60EAD2E-19C6-49B1-A304-744AA93061E3}" sibTransId="{1B2E5066-F36E-430B-B498-317122CC29B1}"/>
    <dgm:cxn modelId="{F9C84747-B5B8-4374-BE08-BC3670FDA488}" srcId="{BB3B7B59-C8B9-48CA-8F2D-6FAB81FCF001}" destId="{1D08D139-D51D-4F3E-B069-8C2850CE9D9E}" srcOrd="0" destOrd="0" parTransId="{E10AB086-E9F3-4B8C-91EA-CCA165AB9AAA}" sibTransId="{78A853B4-B6D7-45C6-BA35-8CA99E509232}"/>
    <dgm:cxn modelId="{3EE61CEE-7FA3-4AD4-AED8-B78924644446}" type="presOf" srcId="{81BFF20C-7F64-437F-A610-DD0FC1516E28}" destId="{39494953-3763-4F21-8B79-86D4CF1B90F3}" srcOrd="0" destOrd="0" presId="urn:microsoft.com/office/officeart/2005/8/layout/default"/>
    <dgm:cxn modelId="{EF0169B5-72F3-4E3B-B3F5-BEC20FF1B10A}" srcId="{BB3B7B59-C8B9-48CA-8F2D-6FAB81FCF001}" destId="{ED5330F0-CA42-4F16-9524-85059E209C38}" srcOrd="4" destOrd="0" parTransId="{A6EBE081-CB46-4DEE-B218-06A4D845FEB8}" sibTransId="{A4ABFD38-9770-4EB7-8F80-31C00E409798}"/>
    <dgm:cxn modelId="{C9C5708A-A398-4D0D-8931-59DF796825C2}" type="presOf" srcId="{BB3B7B59-C8B9-48CA-8F2D-6FAB81FCF001}" destId="{A5644845-B3EE-40CC-891E-D9A9FC2CED1A}" srcOrd="0" destOrd="0" presId="urn:microsoft.com/office/officeart/2005/8/layout/default"/>
    <dgm:cxn modelId="{5CDFC98E-EA06-4449-9190-04E53BEA0850}" srcId="{BB3B7B59-C8B9-48CA-8F2D-6FAB81FCF001}" destId="{81BFF20C-7F64-437F-A610-DD0FC1516E28}" srcOrd="3" destOrd="0" parTransId="{E5D79672-785B-4836-95ED-55965FEA3AAB}" sibTransId="{5DDC08D2-A209-44E4-92D9-DE2AE5AC902C}"/>
    <dgm:cxn modelId="{AF7A125C-5DBF-4F75-BB61-80C3E111C433}" type="presOf" srcId="{BFE8A2D9-6D80-4320-87C5-825E4DF7D9C0}" destId="{9E8ABD36-772E-448E-8CB0-F1C90D96A00C}" srcOrd="0" destOrd="0" presId="urn:microsoft.com/office/officeart/2005/8/layout/default"/>
    <dgm:cxn modelId="{74D01CF6-E0D0-42A6-A0FF-67AF7C984742}" type="presOf" srcId="{ED5330F0-CA42-4F16-9524-85059E209C38}" destId="{91871F3A-05B7-4987-8C6F-2B1DDE87DE89}" srcOrd="0" destOrd="0" presId="urn:microsoft.com/office/officeart/2005/8/layout/default"/>
    <dgm:cxn modelId="{0FE4E59E-06E9-499C-8438-7BA799FAA2FD}" type="presParOf" srcId="{A5644845-B3EE-40CC-891E-D9A9FC2CED1A}" destId="{1436CD97-9D5D-454B-A2DD-0A3AC7BC827A}" srcOrd="0" destOrd="0" presId="urn:microsoft.com/office/officeart/2005/8/layout/default"/>
    <dgm:cxn modelId="{E5AED629-0388-480F-BC8D-3206027B183F}" type="presParOf" srcId="{A5644845-B3EE-40CC-891E-D9A9FC2CED1A}" destId="{33BA1DA3-7CDF-4E08-ADAC-343CADD6C713}" srcOrd="1" destOrd="0" presId="urn:microsoft.com/office/officeart/2005/8/layout/default"/>
    <dgm:cxn modelId="{29C1CB33-FC51-4BFE-A3AD-2F05395681D9}" type="presParOf" srcId="{A5644845-B3EE-40CC-891E-D9A9FC2CED1A}" destId="{624B589C-BCA6-46AC-9800-7CC3BD095B14}" srcOrd="2" destOrd="0" presId="urn:microsoft.com/office/officeart/2005/8/layout/default"/>
    <dgm:cxn modelId="{EF6F6186-FD1F-49CB-9106-A3D490541CD6}" type="presParOf" srcId="{A5644845-B3EE-40CC-891E-D9A9FC2CED1A}" destId="{7363CAD2-7206-4B1C-9995-60DF359C5686}" srcOrd="3" destOrd="0" presId="urn:microsoft.com/office/officeart/2005/8/layout/default"/>
    <dgm:cxn modelId="{1DC1AA1F-D127-4612-B5F3-1C22C6258612}" type="presParOf" srcId="{A5644845-B3EE-40CC-891E-D9A9FC2CED1A}" destId="{9E8ABD36-772E-448E-8CB0-F1C90D96A00C}" srcOrd="4" destOrd="0" presId="urn:microsoft.com/office/officeart/2005/8/layout/default"/>
    <dgm:cxn modelId="{4BCBF84C-A745-4FDD-ABF6-072A8F97AB4E}" type="presParOf" srcId="{A5644845-B3EE-40CC-891E-D9A9FC2CED1A}" destId="{CDB6D6FA-D6EA-4F87-87E0-691B012A2D56}" srcOrd="5" destOrd="0" presId="urn:microsoft.com/office/officeart/2005/8/layout/default"/>
    <dgm:cxn modelId="{BA4FCB17-7B2F-46BC-B046-2F9BEC6CEA82}" type="presParOf" srcId="{A5644845-B3EE-40CC-891E-D9A9FC2CED1A}" destId="{39494953-3763-4F21-8B79-86D4CF1B90F3}" srcOrd="6" destOrd="0" presId="urn:microsoft.com/office/officeart/2005/8/layout/default"/>
    <dgm:cxn modelId="{954CF478-6685-4911-9F7F-07D5EF12FD0D}" type="presParOf" srcId="{A5644845-B3EE-40CC-891E-D9A9FC2CED1A}" destId="{00C43BF4-6411-4924-A61A-C6F9F86F3128}" srcOrd="7" destOrd="0" presId="urn:microsoft.com/office/officeart/2005/8/layout/default"/>
    <dgm:cxn modelId="{FDFB6861-AAD9-4DD3-8F2C-A4A7D96C1350}" type="presParOf" srcId="{A5644845-B3EE-40CC-891E-D9A9FC2CED1A}" destId="{91871F3A-05B7-4987-8C6F-2B1DDE87DE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AFC45-64BE-4A3E-83EB-D48D81570C1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B50B87D-7716-495D-B214-539A1AF43461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H0</a:t>
          </a:r>
          <a:r>
            <a:rPr lang="es-EC" b="1" dirty="0" smtClean="0"/>
            <a:t> </a:t>
          </a:r>
          <a:r>
            <a:rPr lang="es-EC" dirty="0" smtClean="0"/>
            <a:t>El impacto por la disminución de actividades del sector de la construcción NO afecta directamente a los trabajadores de la construcción sin educación superior.</a:t>
          </a:r>
        </a:p>
      </dgm:t>
    </dgm:pt>
    <dgm:pt modelId="{E81AED44-9DB3-4249-B050-D68A990E9CC9}" type="parTrans" cxnId="{C99DCA37-43D0-405E-B53F-B1A30B868CAB}">
      <dgm:prSet/>
      <dgm:spPr/>
      <dgm:t>
        <a:bodyPr/>
        <a:lstStyle/>
        <a:p>
          <a:endParaRPr lang="es-EC"/>
        </a:p>
      </dgm:t>
    </dgm:pt>
    <dgm:pt modelId="{E21EE800-2843-4FE0-944F-8545CE850125}" type="sibTrans" cxnId="{C99DCA37-43D0-405E-B53F-B1A30B868CAB}">
      <dgm:prSet/>
      <dgm:spPr/>
      <dgm:t>
        <a:bodyPr/>
        <a:lstStyle/>
        <a:p>
          <a:endParaRPr lang="es-EC"/>
        </a:p>
      </dgm:t>
    </dgm:pt>
    <dgm:pt modelId="{B12891E8-D61B-45E9-ADD8-3232B70E34EC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H1</a:t>
          </a:r>
          <a:r>
            <a:rPr lang="es-EC" b="1" dirty="0" smtClean="0"/>
            <a:t> </a:t>
          </a:r>
          <a:r>
            <a:rPr lang="es-EC" dirty="0" smtClean="0"/>
            <a:t>El impacto por la disminución de actividades del sector de la construcción afecta directamente a los trabajadores de la construcción sin educación superior.</a:t>
          </a:r>
          <a:endParaRPr lang="es-EC" dirty="0"/>
        </a:p>
      </dgm:t>
    </dgm:pt>
    <dgm:pt modelId="{62B835CD-A40B-43AB-B1BB-05EA66E87286}" type="parTrans" cxnId="{14DFA30C-01D5-4467-B3F4-BF585139185C}">
      <dgm:prSet/>
      <dgm:spPr/>
      <dgm:t>
        <a:bodyPr/>
        <a:lstStyle/>
        <a:p>
          <a:endParaRPr lang="es-EC"/>
        </a:p>
      </dgm:t>
    </dgm:pt>
    <dgm:pt modelId="{48C2BAA4-D231-45D9-9817-CEE3FFD16C41}" type="sibTrans" cxnId="{14DFA30C-01D5-4467-B3F4-BF585139185C}">
      <dgm:prSet/>
      <dgm:spPr/>
      <dgm:t>
        <a:bodyPr/>
        <a:lstStyle/>
        <a:p>
          <a:endParaRPr lang="es-EC"/>
        </a:p>
      </dgm:t>
    </dgm:pt>
    <dgm:pt modelId="{EA7658A6-2CFF-4A80-89AA-1B768E37B332}">
      <dgm:prSet phldrT="[Texto]" custT="1"/>
      <dgm:spPr/>
      <dgm:t>
        <a:bodyPr/>
        <a:lstStyle/>
        <a:p>
          <a:r>
            <a:rPr lang="es-EC" sz="2400" dirty="0" smtClean="0"/>
            <a:t>Hipótesis</a:t>
          </a:r>
          <a:endParaRPr lang="es-EC" sz="2400" dirty="0"/>
        </a:p>
      </dgm:t>
    </dgm:pt>
    <dgm:pt modelId="{560CC3F7-4D63-4BA3-8EEC-133DEA6711D2}" type="sibTrans" cxnId="{D95FE439-C656-45A3-8F2C-4FE328647C4F}">
      <dgm:prSet/>
      <dgm:spPr/>
      <dgm:t>
        <a:bodyPr/>
        <a:lstStyle/>
        <a:p>
          <a:endParaRPr lang="es-EC"/>
        </a:p>
      </dgm:t>
    </dgm:pt>
    <dgm:pt modelId="{B444B406-37AE-4CDA-8CCF-3AAF28323B93}" type="parTrans" cxnId="{D95FE439-C656-45A3-8F2C-4FE328647C4F}">
      <dgm:prSet/>
      <dgm:spPr/>
      <dgm:t>
        <a:bodyPr/>
        <a:lstStyle/>
        <a:p>
          <a:endParaRPr lang="es-EC"/>
        </a:p>
      </dgm:t>
    </dgm:pt>
    <dgm:pt modelId="{1CA8974F-3A60-4DB4-877D-764480D0DE3E}" type="pres">
      <dgm:prSet presAssocID="{2D3AFC45-64BE-4A3E-83EB-D48D81570C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0053AC-B5C3-47B5-979A-DD92F5475A2A}" type="pres">
      <dgm:prSet presAssocID="{EA7658A6-2CFF-4A80-89AA-1B768E37B332}" presName="root1" presStyleCnt="0"/>
      <dgm:spPr/>
    </dgm:pt>
    <dgm:pt modelId="{B9EB1C6F-D90B-4C18-8D3D-695EE8CBB575}" type="pres">
      <dgm:prSet presAssocID="{EA7658A6-2CFF-4A80-89AA-1B768E37B3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90B381-9D89-42FA-89CA-853260F06D8E}" type="pres">
      <dgm:prSet presAssocID="{EA7658A6-2CFF-4A80-89AA-1B768E37B332}" presName="level2hierChild" presStyleCnt="0"/>
      <dgm:spPr/>
    </dgm:pt>
    <dgm:pt modelId="{CA650D34-D4D6-44AF-B064-6108F29B7BDE}" type="pres">
      <dgm:prSet presAssocID="{E81AED44-9DB3-4249-B050-D68A990E9CC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9A35F76C-DEA5-4CEC-AB2B-B383004FEB53}" type="pres">
      <dgm:prSet presAssocID="{E81AED44-9DB3-4249-B050-D68A990E9CC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34C0E3F-759A-4BF0-BDDA-F53D3E5CCCE0}" type="pres">
      <dgm:prSet presAssocID="{CB50B87D-7716-495D-B214-539A1AF43461}" presName="root2" presStyleCnt="0"/>
      <dgm:spPr/>
    </dgm:pt>
    <dgm:pt modelId="{994B6370-198B-44CD-9702-5795EAF6DE7E}" type="pres">
      <dgm:prSet presAssocID="{CB50B87D-7716-495D-B214-539A1AF43461}" presName="LevelTwoTextNode" presStyleLbl="node2" presStyleIdx="0" presStyleCnt="2" custScaleX="225684" custScaleY="1223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1C6A6A-44F6-4DA0-8920-0BFD63E3A352}" type="pres">
      <dgm:prSet presAssocID="{CB50B87D-7716-495D-B214-539A1AF43461}" presName="level3hierChild" presStyleCnt="0"/>
      <dgm:spPr/>
    </dgm:pt>
    <dgm:pt modelId="{EBE3DCB0-727A-4A25-9858-B9793C7F450E}" type="pres">
      <dgm:prSet presAssocID="{62B835CD-A40B-43AB-B1BB-05EA66E8728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C95B9F9A-10AE-49EC-9EEF-FA6DB8A584B5}" type="pres">
      <dgm:prSet presAssocID="{62B835CD-A40B-43AB-B1BB-05EA66E8728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0C3492A-6062-4C82-8C4E-D778798CE719}" type="pres">
      <dgm:prSet presAssocID="{B12891E8-D61B-45E9-ADD8-3232B70E34EC}" presName="root2" presStyleCnt="0"/>
      <dgm:spPr/>
    </dgm:pt>
    <dgm:pt modelId="{678DAD5C-801A-4596-BA66-1AEAA6A3978F}" type="pres">
      <dgm:prSet presAssocID="{B12891E8-D61B-45E9-ADD8-3232B70E34EC}" presName="LevelTwoTextNode" presStyleLbl="node2" presStyleIdx="1" presStyleCnt="2" custScaleX="225684" custScaleY="1223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E6E1E1-890F-4927-A862-A6F90ECEB8A1}" type="pres">
      <dgm:prSet presAssocID="{B12891E8-D61B-45E9-ADD8-3232B70E34EC}" presName="level3hierChild" presStyleCnt="0"/>
      <dgm:spPr/>
    </dgm:pt>
  </dgm:ptLst>
  <dgm:cxnLst>
    <dgm:cxn modelId="{75FD2077-0351-49C5-A5FF-F4B9C25AE9CA}" type="presOf" srcId="{B12891E8-D61B-45E9-ADD8-3232B70E34EC}" destId="{678DAD5C-801A-4596-BA66-1AEAA6A3978F}" srcOrd="0" destOrd="0" presId="urn:microsoft.com/office/officeart/2005/8/layout/hierarchy2"/>
    <dgm:cxn modelId="{C99DCA37-43D0-405E-B53F-B1A30B868CAB}" srcId="{EA7658A6-2CFF-4A80-89AA-1B768E37B332}" destId="{CB50B87D-7716-495D-B214-539A1AF43461}" srcOrd="0" destOrd="0" parTransId="{E81AED44-9DB3-4249-B050-D68A990E9CC9}" sibTransId="{E21EE800-2843-4FE0-944F-8545CE850125}"/>
    <dgm:cxn modelId="{AE0D033F-BFAA-40C8-B851-5D77FA343A69}" type="presOf" srcId="{62B835CD-A40B-43AB-B1BB-05EA66E87286}" destId="{EBE3DCB0-727A-4A25-9858-B9793C7F450E}" srcOrd="0" destOrd="0" presId="urn:microsoft.com/office/officeart/2005/8/layout/hierarchy2"/>
    <dgm:cxn modelId="{D95FE439-C656-45A3-8F2C-4FE328647C4F}" srcId="{2D3AFC45-64BE-4A3E-83EB-D48D81570C15}" destId="{EA7658A6-2CFF-4A80-89AA-1B768E37B332}" srcOrd="0" destOrd="0" parTransId="{B444B406-37AE-4CDA-8CCF-3AAF28323B93}" sibTransId="{560CC3F7-4D63-4BA3-8EEC-133DEA6711D2}"/>
    <dgm:cxn modelId="{75DDC658-DF6F-46A0-8766-28119356EE59}" type="presOf" srcId="{2D3AFC45-64BE-4A3E-83EB-D48D81570C15}" destId="{1CA8974F-3A60-4DB4-877D-764480D0DE3E}" srcOrd="0" destOrd="0" presId="urn:microsoft.com/office/officeart/2005/8/layout/hierarchy2"/>
    <dgm:cxn modelId="{14DFA30C-01D5-4467-B3F4-BF585139185C}" srcId="{EA7658A6-2CFF-4A80-89AA-1B768E37B332}" destId="{B12891E8-D61B-45E9-ADD8-3232B70E34EC}" srcOrd="1" destOrd="0" parTransId="{62B835CD-A40B-43AB-B1BB-05EA66E87286}" sibTransId="{48C2BAA4-D231-45D9-9817-CEE3FFD16C41}"/>
    <dgm:cxn modelId="{5C5F41AE-62EE-42B5-8AC0-E3D6CD92546A}" type="presOf" srcId="{E81AED44-9DB3-4249-B050-D68A990E9CC9}" destId="{CA650D34-D4D6-44AF-B064-6108F29B7BDE}" srcOrd="0" destOrd="0" presId="urn:microsoft.com/office/officeart/2005/8/layout/hierarchy2"/>
    <dgm:cxn modelId="{483F843D-3ECC-4464-866D-7BD31DBBB6D4}" type="presOf" srcId="{62B835CD-A40B-43AB-B1BB-05EA66E87286}" destId="{C95B9F9A-10AE-49EC-9EEF-FA6DB8A584B5}" srcOrd="1" destOrd="0" presId="urn:microsoft.com/office/officeart/2005/8/layout/hierarchy2"/>
    <dgm:cxn modelId="{BB4ABD16-CE95-45B4-AE87-C5A8A43E558B}" type="presOf" srcId="{E81AED44-9DB3-4249-B050-D68A990E9CC9}" destId="{9A35F76C-DEA5-4CEC-AB2B-B383004FEB53}" srcOrd="1" destOrd="0" presId="urn:microsoft.com/office/officeart/2005/8/layout/hierarchy2"/>
    <dgm:cxn modelId="{94F8A98B-24E2-4D8B-9782-AEED58E85EC8}" type="presOf" srcId="{EA7658A6-2CFF-4A80-89AA-1B768E37B332}" destId="{B9EB1C6F-D90B-4C18-8D3D-695EE8CBB575}" srcOrd="0" destOrd="0" presId="urn:microsoft.com/office/officeart/2005/8/layout/hierarchy2"/>
    <dgm:cxn modelId="{B327F6AD-9DB2-44C1-9AB8-24D73B1C7FA0}" type="presOf" srcId="{CB50B87D-7716-495D-B214-539A1AF43461}" destId="{994B6370-198B-44CD-9702-5795EAF6DE7E}" srcOrd="0" destOrd="0" presId="urn:microsoft.com/office/officeart/2005/8/layout/hierarchy2"/>
    <dgm:cxn modelId="{C126D29A-156F-4EB6-B489-2A4363F343E3}" type="presParOf" srcId="{1CA8974F-3A60-4DB4-877D-764480D0DE3E}" destId="{B10053AC-B5C3-47B5-979A-DD92F5475A2A}" srcOrd="0" destOrd="0" presId="urn:microsoft.com/office/officeart/2005/8/layout/hierarchy2"/>
    <dgm:cxn modelId="{7BF5430F-1F66-432E-9969-179EDF0B37B9}" type="presParOf" srcId="{B10053AC-B5C3-47B5-979A-DD92F5475A2A}" destId="{B9EB1C6F-D90B-4C18-8D3D-695EE8CBB575}" srcOrd="0" destOrd="0" presId="urn:microsoft.com/office/officeart/2005/8/layout/hierarchy2"/>
    <dgm:cxn modelId="{E34C1833-D4C6-4FDA-8DB6-EA006D0563D4}" type="presParOf" srcId="{B10053AC-B5C3-47B5-979A-DD92F5475A2A}" destId="{1290B381-9D89-42FA-89CA-853260F06D8E}" srcOrd="1" destOrd="0" presId="urn:microsoft.com/office/officeart/2005/8/layout/hierarchy2"/>
    <dgm:cxn modelId="{B2C5E75B-C741-4292-B43D-3B823CF3F286}" type="presParOf" srcId="{1290B381-9D89-42FA-89CA-853260F06D8E}" destId="{CA650D34-D4D6-44AF-B064-6108F29B7BDE}" srcOrd="0" destOrd="0" presId="urn:microsoft.com/office/officeart/2005/8/layout/hierarchy2"/>
    <dgm:cxn modelId="{0DB573BA-1BB5-43C5-B47C-269D6D6F0E89}" type="presParOf" srcId="{CA650D34-D4D6-44AF-B064-6108F29B7BDE}" destId="{9A35F76C-DEA5-4CEC-AB2B-B383004FEB53}" srcOrd="0" destOrd="0" presId="urn:microsoft.com/office/officeart/2005/8/layout/hierarchy2"/>
    <dgm:cxn modelId="{C191DECD-4569-4126-8430-C109DE61BA5B}" type="presParOf" srcId="{1290B381-9D89-42FA-89CA-853260F06D8E}" destId="{E34C0E3F-759A-4BF0-BDDA-F53D3E5CCCE0}" srcOrd="1" destOrd="0" presId="urn:microsoft.com/office/officeart/2005/8/layout/hierarchy2"/>
    <dgm:cxn modelId="{2A01A5E6-3478-4B69-983A-DF46EAAF819E}" type="presParOf" srcId="{E34C0E3F-759A-4BF0-BDDA-F53D3E5CCCE0}" destId="{994B6370-198B-44CD-9702-5795EAF6DE7E}" srcOrd="0" destOrd="0" presId="urn:microsoft.com/office/officeart/2005/8/layout/hierarchy2"/>
    <dgm:cxn modelId="{03C35F64-D8C7-4435-BD87-948FA91A0731}" type="presParOf" srcId="{E34C0E3F-759A-4BF0-BDDA-F53D3E5CCCE0}" destId="{061C6A6A-44F6-4DA0-8920-0BFD63E3A352}" srcOrd="1" destOrd="0" presId="urn:microsoft.com/office/officeart/2005/8/layout/hierarchy2"/>
    <dgm:cxn modelId="{3923CC71-9D1E-4CF0-88B7-4717CCEC0E99}" type="presParOf" srcId="{1290B381-9D89-42FA-89CA-853260F06D8E}" destId="{EBE3DCB0-727A-4A25-9858-B9793C7F450E}" srcOrd="2" destOrd="0" presId="urn:microsoft.com/office/officeart/2005/8/layout/hierarchy2"/>
    <dgm:cxn modelId="{D5D77704-B492-4C0F-A426-3CDE797EA61F}" type="presParOf" srcId="{EBE3DCB0-727A-4A25-9858-B9793C7F450E}" destId="{C95B9F9A-10AE-49EC-9EEF-FA6DB8A584B5}" srcOrd="0" destOrd="0" presId="urn:microsoft.com/office/officeart/2005/8/layout/hierarchy2"/>
    <dgm:cxn modelId="{87B3A8AB-10BC-4560-977D-88594B1E7817}" type="presParOf" srcId="{1290B381-9D89-42FA-89CA-853260F06D8E}" destId="{20C3492A-6062-4C82-8C4E-D778798CE719}" srcOrd="3" destOrd="0" presId="urn:microsoft.com/office/officeart/2005/8/layout/hierarchy2"/>
    <dgm:cxn modelId="{CE3EED3D-D23F-4045-81F8-2B9A154C3231}" type="presParOf" srcId="{20C3492A-6062-4C82-8C4E-D778798CE719}" destId="{678DAD5C-801A-4596-BA66-1AEAA6A3978F}" srcOrd="0" destOrd="0" presId="urn:microsoft.com/office/officeart/2005/8/layout/hierarchy2"/>
    <dgm:cxn modelId="{2B618C8D-2D8E-4940-86CE-6A809F022C3E}" type="presParOf" srcId="{20C3492A-6062-4C82-8C4E-D778798CE719}" destId="{16E6E1E1-890F-4927-A862-A6F90ECEB8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6A0834E-83B6-44ED-9975-48BC058191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B8CE4BE-CE93-4C3B-882E-F83889CE7536}">
      <dgm:prSet phldrT="[Texto]"/>
      <dgm:spPr/>
      <dgm:t>
        <a:bodyPr/>
        <a:lstStyle/>
        <a:p>
          <a:r>
            <a:rPr lang="es-EC" dirty="0" smtClean="0"/>
            <a:t>La sola especulación sobre la Ley de Plusvalía la cual a pesar de haberse aprobado en diciembre de 2016 y derogada en marzo de 2018 generó inconvenientes desde 2015 afectando al PIB del sector construcción, fue un factor que incidió en la toma de decisiones de los inversores privados y afecto significativamente pues varios proyectos de construcción no se iniciaron e incluso algunos se paralizaron convirtiéndose en recortes de personal y afectando sobre todo los trabajadores sin educación superior o del nivel operativo o de producción.</a:t>
          </a:r>
          <a:endParaRPr lang="es-EC" dirty="0"/>
        </a:p>
      </dgm:t>
    </dgm:pt>
    <dgm:pt modelId="{C7721934-D9D8-4035-B121-E719B3422B6F}" type="parTrans" cxnId="{A6727D31-1697-45D6-BF36-02526EDCF5C8}">
      <dgm:prSet/>
      <dgm:spPr/>
      <dgm:t>
        <a:bodyPr/>
        <a:lstStyle/>
        <a:p>
          <a:endParaRPr lang="es-EC"/>
        </a:p>
      </dgm:t>
    </dgm:pt>
    <dgm:pt modelId="{E58E1EA6-FED0-48A7-A05C-ED4F17BF1D61}" type="sibTrans" cxnId="{A6727D31-1697-45D6-BF36-02526EDCF5C8}">
      <dgm:prSet/>
      <dgm:spPr/>
      <dgm:t>
        <a:bodyPr/>
        <a:lstStyle/>
        <a:p>
          <a:endParaRPr lang="es-EC"/>
        </a:p>
      </dgm:t>
    </dgm:pt>
    <dgm:pt modelId="{49E07FF9-8832-4C22-A0AA-EEE8B1E93B27}">
      <dgm:prSet/>
      <dgm:spPr/>
      <dgm:t>
        <a:bodyPr/>
        <a:lstStyle/>
        <a:p>
          <a:r>
            <a:rPr lang="es-EC" dirty="0" smtClean="0"/>
            <a:t>La disminución del PIB Nacional y PIB Construcción es consecuencia de la caída del precio del barril de petróleo y la disminución de la inversión pública, esto trae consigo afectación al empleo de los trabajadores de la construcción sin educación superior o del nivel de producción, gran parte del personal de las empresas constructoras con un 59% de promedio anual está conformado por trabajadores de la producción, el 41% restante está dividido en personal directivo, administrativo y otros. </a:t>
          </a:r>
          <a:endParaRPr lang="es-EC" dirty="0"/>
        </a:p>
      </dgm:t>
    </dgm:pt>
    <dgm:pt modelId="{74D2079E-BDDA-41CE-8372-0BF0D6B94257}" type="parTrans" cxnId="{0109F587-7682-490E-8A7B-5A692B4A9BE3}">
      <dgm:prSet/>
      <dgm:spPr/>
      <dgm:t>
        <a:bodyPr/>
        <a:lstStyle/>
        <a:p>
          <a:endParaRPr lang="es-EC"/>
        </a:p>
      </dgm:t>
    </dgm:pt>
    <dgm:pt modelId="{B977D392-C103-4E22-B1EC-E6D81191905E}" type="sibTrans" cxnId="{0109F587-7682-490E-8A7B-5A692B4A9BE3}">
      <dgm:prSet/>
      <dgm:spPr/>
      <dgm:t>
        <a:bodyPr/>
        <a:lstStyle/>
        <a:p>
          <a:endParaRPr lang="es-EC"/>
        </a:p>
      </dgm:t>
    </dgm:pt>
    <dgm:pt modelId="{6BEB5A73-CAD8-4CCB-AC4F-5F211BD6C758}" type="pres">
      <dgm:prSet presAssocID="{16A0834E-83B6-44ED-9975-48BC05819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1D9AEA-3C3B-4150-84C1-5BE41E6D000B}" type="pres">
      <dgm:prSet presAssocID="{49E07FF9-8832-4C22-A0AA-EEE8B1E93B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CCD77-1EF6-45C6-A162-BE933EB344D8}" type="pres">
      <dgm:prSet presAssocID="{B977D392-C103-4E22-B1EC-E6D81191905E}" presName="spacer" presStyleCnt="0"/>
      <dgm:spPr/>
    </dgm:pt>
    <dgm:pt modelId="{622C5D2A-2F38-457A-ABB1-B03C7AEEC5CF}" type="pres">
      <dgm:prSet presAssocID="{BB8CE4BE-CE93-4C3B-882E-F83889CE75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09F587-7682-490E-8A7B-5A692B4A9BE3}" srcId="{16A0834E-83B6-44ED-9975-48BC05819181}" destId="{49E07FF9-8832-4C22-A0AA-EEE8B1E93B27}" srcOrd="0" destOrd="0" parTransId="{74D2079E-BDDA-41CE-8372-0BF0D6B94257}" sibTransId="{B977D392-C103-4E22-B1EC-E6D81191905E}"/>
    <dgm:cxn modelId="{0122AE75-1A27-4372-A4B1-170F31DF13A4}" type="presOf" srcId="{49E07FF9-8832-4C22-A0AA-EEE8B1E93B27}" destId="{111D9AEA-3C3B-4150-84C1-5BE41E6D000B}" srcOrd="0" destOrd="0" presId="urn:microsoft.com/office/officeart/2005/8/layout/vList2"/>
    <dgm:cxn modelId="{6E0E32F7-F7CA-4D84-AEDF-328C42B82CC4}" type="presOf" srcId="{16A0834E-83B6-44ED-9975-48BC05819181}" destId="{6BEB5A73-CAD8-4CCB-AC4F-5F211BD6C758}" srcOrd="0" destOrd="0" presId="urn:microsoft.com/office/officeart/2005/8/layout/vList2"/>
    <dgm:cxn modelId="{A6727D31-1697-45D6-BF36-02526EDCF5C8}" srcId="{16A0834E-83B6-44ED-9975-48BC05819181}" destId="{BB8CE4BE-CE93-4C3B-882E-F83889CE7536}" srcOrd="1" destOrd="0" parTransId="{C7721934-D9D8-4035-B121-E719B3422B6F}" sibTransId="{E58E1EA6-FED0-48A7-A05C-ED4F17BF1D61}"/>
    <dgm:cxn modelId="{AD8DF797-4168-41D0-AAF6-CDC9A2464368}" type="presOf" srcId="{BB8CE4BE-CE93-4C3B-882E-F83889CE7536}" destId="{622C5D2A-2F38-457A-ABB1-B03C7AEEC5CF}" srcOrd="0" destOrd="0" presId="urn:microsoft.com/office/officeart/2005/8/layout/vList2"/>
    <dgm:cxn modelId="{8ED78E15-34B5-4816-A13A-98D5DA075272}" type="presParOf" srcId="{6BEB5A73-CAD8-4CCB-AC4F-5F211BD6C758}" destId="{111D9AEA-3C3B-4150-84C1-5BE41E6D000B}" srcOrd="0" destOrd="0" presId="urn:microsoft.com/office/officeart/2005/8/layout/vList2"/>
    <dgm:cxn modelId="{56AAA979-5718-4581-B6C3-ECC97B2982D0}" type="presParOf" srcId="{6BEB5A73-CAD8-4CCB-AC4F-5F211BD6C758}" destId="{12ECCD77-1EF6-45C6-A162-BE933EB344D8}" srcOrd="1" destOrd="0" presId="urn:microsoft.com/office/officeart/2005/8/layout/vList2"/>
    <dgm:cxn modelId="{A064507E-329D-4832-A63E-EFF418E76616}" type="presParOf" srcId="{6BEB5A73-CAD8-4CCB-AC4F-5F211BD6C758}" destId="{622C5D2A-2F38-457A-ABB1-B03C7AEEC5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A0834E-83B6-44ED-9975-48BC058191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B8CE4BE-CE93-4C3B-882E-F83889CE7536}">
      <dgm:prSet phldrT="[Texto]"/>
      <dgm:spPr/>
      <dgm:t>
        <a:bodyPr/>
        <a:lstStyle/>
        <a:p>
          <a:r>
            <a:rPr lang="es-EC" dirty="0" smtClean="0"/>
            <a:t>El ingreso mensual promedio que perciben los trabajadores de la construcción sin educación superior en su mayoría 60% es un ingreso mensual menor a USD $500, es decir es el SBU USD $386 o llega máximo al promedio de los salarios mínimos el cual es de USD $428,76 aproximadamente; de manera que no cumple con aquellos que dijeron recibir el SBU porque el salario mínimo del listado concerniente a salarios mínimos de estructuras ocupacionales de la rama de actividad económica construcción del Ministerio de Trabajo es de USD $396.</a:t>
          </a:r>
          <a:endParaRPr lang="es-EC" dirty="0"/>
        </a:p>
      </dgm:t>
    </dgm:pt>
    <dgm:pt modelId="{C7721934-D9D8-4035-B121-E719B3422B6F}" type="parTrans" cxnId="{A6727D31-1697-45D6-BF36-02526EDCF5C8}">
      <dgm:prSet/>
      <dgm:spPr/>
      <dgm:t>
        <a:bodyPr/>
        <a:lstStyle/>
        <a:p>
          <a:endParaRPr lang="es-EC"/>
        </a:p>
      </dgm:t>
    </dgm:pt>
    <dgm:pt modelId="{E58E1EA6-FED0-48A7-A05C-ED4F17BF1D61}" type="sibTrans" cxnId="{A6727D31-1697-45D6-BF36-02526EDCF5C8}">
      <dgm:prSet/>
      <dgm:spPr/>
      <dgm:t>
        <a:bodyPr/>
        <a:lstStyle/>
        <a:p>
          <a:endParaRPr lang="es-EC"/>
        </a:p>
      </dgm:t>
    </dgm:pt>
    <dgm:pt modelId="{49E07FF9-8832-4C22-A0AA-EEE8B1E93B27}">
      <dgm:prSet/>
      <dgm:spPr/>
      <dgm:t>
        <a:bodyPr/>
        <a:lstStyle/>
        <a:p>
          <a:r>
            <a:rPr lang="es-EC" dirty="0" smtClean="0"/>
            <a:t>Los indicadores financieros de liquidez, solvencia, gestión y endeudamiento a partir de 2015 empiezan a experimentar inconvenientes en las empresas constructoras trayendo consigo disminución de utilidades.</a:t>
          </a:r>
        </a:p>
      </dgm:t>
    </dgm:pt>
    <dgm:pt modelId="{74D2079E-BDDA-41CE-8372-0BF0D6B94257}" type="parTrans" cxnId="{0109F587-7682-490E-8A7B-5A692B4A9BE3}">
      <dgm:prSet/>
      <dgm:spPr/>
      <dgm:t>
        <a:bodyPr/>
        <a:lstStyle/>
        <a:p>
          <a:endParaRPr lang="es-EC"/>
        </a:p>
      </dgm:t>
    </dgm:pt>
    <dgm:pt modelId="{B977D392-C103-4E22-B1EC-E6D81191905E}" type="sibTrans" cxnId="{0109F587-7682-490E-8A7B-5A692B4A9BE3}">
      <dgm:prSet/>
      <dgm:spPr/>
      <dgm:t>
        <a:bodyPr/>
        <a:lstStyle/>
        <a:p>
          <a:endParaRPr lang="es-EC"/>
        </a:p>
      </dgm:t>
    </dgm:pt>
    <dgm:pt modelId="{6BEB5A73-CAD8-4CCB-AC4F-5F211BD6C758}" type="pres">
      <dgm:prSet presAssocID="{16A0834E-83B6-44ED-9975-48BC05819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1D9AEA-3C3B-4150-84C1-5BE41E6D000B}" type="pres">
      <dgm:prSet presAssocID="{49E07FF9-8832-4C22-A0AA-EEE8B1E93B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CCD77-1EF6-45C6-A162-BE933EB344D8}" type="pres">
      <dgm:prSet presAssocID="{B977D392-C103-4E22-B1EC-E6D81191905E}" presName="spacer" presStyleCnt="0"/>
      <dgm:spPr/>
    </dgm:pt>
    <dgm:pt modelId="{622C5D2A-2F38-457A-ABB1-B03C7AEEC5CF}" type="pres">
      <dgm:prSet presAssocID="{BB8CE4BE-CE93-4C3B-882E-F83889CE75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09F587-7682-490E-8A7B-5A692B4A9BE3}" srcId="{16A0834E-83B6-44ED-9975-48BC05819181}" destId="{49E07FF9-8832-4C22-A0AA-EEE8B1E93B27}" srcOrd="0" destOrd="0" parTransId="{74D2079E-BDDA-41CE-8372-0BF0D6B94257}" sibTransId="{B977D392-C103-4E22-B1EC-E6D81191905E}"/>
    <dgm:cxn modelId="{05CC4C29-AF7A-4A88-BE31-1721FD5A5E0A}" type="presOf" srcId="{49E07FF9-8832-4C22-A0AA-EEE8B1E93B27}" destId="{111D9AEA-3C3B-4150-84C1-5BE41E6D000B}" srcOrd="0" destOrd="0" presId="urn:microsoft.com/office/officeart/2005/8/layout/vList2"/>
    <dgm:cxn modelId="{37CD81D3-E2C1-4E1F-8D4D-005E1E70BBB3}" type="presOf" srcId="{16A0834E-83B6-44ED-9975-48BC05819181}" destId="{6BEB5A73-CAD8-4CCB-AC4F-5F211BD6C758}" srcOrd="0" destOrd="0" presId="urn:microsoft.com/office/officeart/2005/8/layout/vList2"/>
    <dgm:cxn modelId="{A6727D31-1697-45D6-BF36-02526EDCF5C8}" srcId="{16A0834E-83B6-44ED-9975-48BC05819181}" destId="{BB8CE4BE-CE93-4C3B-882E-F83889CE7536}" srcOrd="1" destOrd="0" parTransId="{C7721934-D9D8-4035-B121-E719B3422B6F}" sibTransId="{E58E1EA6-FED0-48A7-A05C-ED4F17BF1D61}"/>
    <dgm:cxn modelId="{7025B736-AF2F-4AC8-8FD7-5CCCAC8611C6}" type="presOf" srcId="{BB8CE4BE-CE93-4C3B-882E-F83889CE7536}" destId="{622C5D2A-2F38-457A-ABB1-B03C7AEEC5CF}" srcOrd="0" destOrd="0" presId="urn:microsoft.com/office/officeart/2005/8/layout/vList2"/>
    <dgm:cxn modelId="{11AE244F-7D6F-4676-998C-E5563592F1B9}" type="presParOf" srcId="{6BEB5A73-CAD8-4CCB-AC4F-5F211BD6C758}" destId="{111D9AEA-3C3B-4150-84C1-5BE41E6D000B}" srcOrd="0" destOrd="0" presId="urn:microsoft.com/office/officeart/2005/8/layout/vList2"/>
    <dgm:cxn modelId="{9D6C1D84-8EDE-4D72-896A-FCD635259C0D}" type="presParOf" srcId="{6BEB5A73-CAD8-4CCB-AC4F-5F211BD6C758}" destId="{12ECCD77-1EF6-45C6-A162-BE933EB344D8}" srcOrd="1" destOrd="0" presId="urn:microsoft.com/office/officeart/2005/8/layout/vList2"/>
    <dgm:cxn modelId="{24047D26-A129-4B09-9922-82541F531FD3}" type="presParOf" srcId="{6BEB5A73-CAD8-4CCB-AC4F-5F211BD6C758}" destId="{622C5D2A-2F38-457A-ABB1-B03C7AEEC5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6A0834E-83B6-44ED-9975-48BC058191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9E07FF9-8832-4C22-A0AA-EEE8B1E93B27}">
      <dgm:prSet/>
      <dgm:spPr/>
      <dgm:t>
        <a:bodyPr/>
        <a:lstStyle/>
        <a:p>
          <a:r>
            <a:rPr lang="es-EC" dirty="0" smtClean="0"/>
            <a:t>En cuanto a la seguridad industrial de los trabajadores de este sector más de la mitad se encuentra siempre expuesto a radiaciones, sustancias químicas, altos niveles de ruidos o vibraciones, movimientos repetitivos, posturas incomodas; el 76,5% de los trabajadores declaro que siempre usa herramientas de protección para laborar expresando así el cumplimiento en gran parte con lo dispuesto en el “Reglamento de Seguridad y Salud para la Construcción y Obras Públicas, no obstante aún queda un porcentaje de 23,5% que no siempre emplea dichas herramientas. </a:t>
          </a:r>
        </a:p>
      </dgm:t>
    </dgm:pt>
    <dgm:pt modelId="{74D2079E-BDDA-41CE-8372-0BF0D6B94257}" type="parTrans" cxnId="{0109F587-7682-490E-8A7B-5A692B4A9BE3}">
      <dgm:prSet/>
      <dgm:spPr/>
      <dgm:t>
        <a:bodyPr/>
        <a:lstStyle/>
        <a:p>
          <a:endParaRPr lang="es-EC"/>
        </a:p>
      </dgm:t>
    </dgm:pt>
    <dgm:pt modelId="{B977D392-C103-4E22-B1EC-E6D81191905E}" type="sibTrans" cxnId="{0109F587-7682-490E-8A7B-5A692B4A9BE3}">
      <dgm:prSet/>
      <dgm:spPr/>
      <dgm:t>
        <a:bodyPr/>
        <a:lstStyle/>
        <a:p>
          <a:endParaRPr lang="es-EC"/>
        </a:p>
      </dgm:t>
    </dgm:pt>
    <dgm:pt modelId="{6BEB5A73-CAD8-4CCB-AC4F-5F211BD6C758}" type="pres">
      <dgm:prSet presAssocID="{16A0834E-83B6-44ED-9975-48BC05819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1D9AEA-3C3B-4150-84C1-5BE41E6D000B}" type="pres">
      <dgm:prSet presAssocID="{49E07FF9-8832-4C22-A0AA-EEE8B1E93B27}" presName="parentText" presStyleLbl="node1" presStyleIdx="0" presStyleCnt="1" custLinFactNeighborX="0" custLinFactNeighborY="436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09F587-7682-490E-8A7B-5A692B4A9BE3}" srcId="{16A0834E-83B6-44ED-9975-48BC05819181}" destId="{49E07FF9-8832-4C22-A0AA-EEE8B1E93B27}" srcOrd="0" destOrd="0" parTransId="{74D2079E-BDDA-41CE-8372-0BF0D6B94257}" sibTransId="{B977D392-C103-4E22-B1EC-E6D81191905E}"/>
    <dgm:cxn modelId="{BE4C9952-BD3E-4D4F-8D7C-335EADA1E096}" type="presOf" srcId="{49E07FF9-8832-4C22-A0AA-EEE8B1E93B27}" destId="{111D9AEA-3C3B-4150-84C1-5BE41E6D000B}" srcOrd="0" destOrd="0" presId="urn:microsoft.com/office/officeart/2005/8/layout/vList2"/>
    <dgm:cxn modelId="{685B6525-6295-493A-9C32-B83B539AB20C}" type="presOf" srcId="{16A0834E-83B6-44ED-9975-48BC05819181}" destId="{6BEB5A73-CAD8-4CCB-AC4F-5F211BD6C758}" srcOrd="0" destOrd="0" presId="urn:microsoft.com/office/officeart/2005/8/layout/vList2"/>
    <dgm:cxn modelId="{E719BD0C-29E0-47E6-808F-B4B79F9994D6}" type="presParOf" srcId="{6BEB5A73-CAD8-4CCB-AC4F-5F211BD6C758}" destId="{111D9AEA-3C3B-4150-84C1-5BE41E6D00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A0834E-83B6-44ED-9975-48BC058191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9E07FF9-8832-4C22-A0AA-EEE8B1E93B27}">
      <dgm:prSet/>
      <dgm:spPr/>
      <dgm:t>
        <a:bodyPr/>
        <a:lstStyle/>
        <a:p>
          <a:r>
            <a:rPr lang="es-EC" dirty="0" smtClean="0"/>
            <a:t>La situación financiera del sector de la construcción ha sido afectada en los últimos años debido a las condiciones macroeconómicas y políticas del país. En este contexto, es necesario dar un empuje a la reactivación de este sector. Para cumplir con este objetivo se pueden considerar las siguientes medidas de política pública: a) Incentivos tributarios para la inversión nueva en el sector de la construcción; b) Canalizar líneas de financiamiento blando (bajas tasas de interés, amplio plazo, con periodos de gracias) para los inversionistas del sector.</a:t>
          </a:r>
          <a:endParaRPr lang="es-EC" dirty="0"/>
        </a:p>
      </dgm:t>
    </dgm:pt>
    <dgm:pt modelId="{74D2079E-BDDA-41CE-8372-0BF0D6B94257}" type="parTrans" cxnId="{0109F587-7682-490E-8A7B-5A692B4A9BE3}">
      <dgm:prSet/>
      <dgm:spPr/>
      <dgm:t>
        <a:bodyPr/>
        <a:lstStyle/>
        <a:p>
          <a:endParaRPr lang="es-EC"/>
        </a:p>
      </dgm:t>
    </dgm:pt>
    <dgm:pt modelId="{B977D392-C103-4E22-B1EC-E6D81191905E}" type="sibTrans" cxnId="{0109F587-7682-490E-8A7B-5A692B4A9BE3}">
      <dgm:prSet/>
      <dgm:spPr/>
      <dgm:t>
        <a:bodyPr/>
        <a:lstStyle/>
        <a:p>
          <a:endParaRPr lang="es-EC"/>
        </a:p>
      </dgm:t>
    </dgm:pt>
    <dgm:pt modelId="{6BEB5A73-CAD8-4CCB-AC4F-5F211BD6C758}" type="pres">
      <dgm:prSet presAssocID="{16A0834E-83B6-44ED-9975-48BC05819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1D9AEA-3C3B-4150-84C1-5BE41E6D000B}" type="pres">
      <dgm:prSet presAssocID="{49E07FF9-8832-4C22-A0AA-EEE8B1E93B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09F587-7682-490E-8A7B-5A692B4A9BE3}" srcId="{16A0834E-83B6-44ED-9975-48BC05819181}" destId="{49E07FF9-8832-4C22-A0AA-EEE8B1E93B27}" srcOrd="0" destOrd="0" parTransId="{74D2079E-BDDA-41CE-8372-0BF0D6B94257}" sibTransId="{B977D392-C103-4E22-B1EC-E6D81191905E}"/>
    <dgm:cxn modelId="{5F7B3792-3E36-4F21-BFFA-DED39EBE8C02}" type="presOf" srcId="{16A0834E-83B6-44ED-9975-48BC05819181}" destId="{6BEB5A73-CAD8-4CCB-AC4F-5F211BD6C758}" srcOrd="0" destOrd="0" presId="urn:microsoft.com/office/officeart/2005/8/layout/vList2"/>
    <dgm:cxn modelId="{D07C76DA-3119-41F4-A775-2CDF4A6904BA}" type="presOf" srcId="{49E07FF9-8832-4C22-A0AA-EEE8B1E93B27}" destId="{111D9AEA-3C3B-4150-84C1-5BE41E6D000B}" srcOrd="0" destOrd="0" presId="urn:microsoft.com/office/officeart/2005/8/layout/vList2"/>
    <dgm:cxn modelId="{0116A0CE-5E5D-466E-9044-322C6322570F}" type="presParOf" srcId="{6BEB5A73-CAD8-4CCB-AC4F-5F211BD6C758}" destId="{111D9AEA-3C3B-4150-84C1-5BE41E6D00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6A0834E-83B6-44ED-9975-48BC058191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B8CE4BE-CE93-4C3B-882E-F83889CE7536}">
      <dgm:prSet phldrT="[Texto]"/>
      <dgm:spPr/>
      <dgm:t>
        <a:bodyPr/>
        <a:lstStyle/>
        <a:p>
          <a:r>
            <a:rPr lang="es-EC" dirty="0" smtClean="0"/>
            <a:t>Aplicar la tabla de salarios mínimos de estructuras ocupacionales de la Comisión Sectorial No. 14 de la rama de actividad económica Construcción del Ministerio de Trabajo acorde al cargo o actividad de cada trabajador y a las horas laboradas.</a:t>
          </a:r>
          <a:endParaRPr lang="es-EC" dirty="0"/>
        </a:p>
      </dgm:t>
    </dgm:pt>
    <dgm:pt modelId="{C7721934-D9D8-4035-B121-E719B3422B6F}" type="parTrans" cxnId="{A6727D31-1697-45D6-BF36-02526EDCF5C8}">
      <dgm:prSet/>
      <dgm:spPr/>
      <dgm:t>
        <a:bodyPr/>
        <a:lstStyle/>
        <a:p>
          <a:endParaRPr lang="es-EC"/>
        </a:p>
      </dgm:t>
    </dgm:pt>
    <dgm:pt modelId="{E58E1EA6-FED0-48A7-A05C-ED4F17BF1D61}" type="sibTrans" cxnId="{A6727D31-1697-45D6-BF36-02526EDCF5C8}">
      <dgm:prSet/>
      <dgm:spPr/>
      <dgm:t>
        <a:bodyPr/>
        <a:lstStyle/>
        <a:p>
          <a:endParaRPr lang="es-EC"/>
        </a:p>
      </dgm:t>
    </dgm:pt>
    <dgm:pt modelId="{49E07FF9-8832-4C22-A0AA-EEE8B1E93B27}">
      <dgm:prSet/>
      <dgm:spPr/>
      <dgm:t>
        <a:bodyPr/>
        <a:lstStyle/>
        <a:p>
          <a:r>
            <a:rPr lang="es-EC" dirty="0" smtClean="0"/>
            <a:t>Analizar cuidadosamente y evitar tomar decisiones corporativas en base a especulaciones para prevenir la afectación a terceras personas como lo son los trabajadores. </a:t>
          </a:r>
        </a:p>
      </dgm:t>
    </dgm:pt>
    <dgm:pt modelId="{74D2079E-BDDA-41CE-8372-0BF0D6B94257}" type="parTrans" cxnId="{0109F587-7682-490E-8A7B-5A692B4A9BE3}">
      <dgm:prSet/>
      <dgm:spPr/>
      <dgm:t>
        <a:bodyPr/>
        <a:lstStyle/>
        <a:p>
          <a:endParaRPr lang="es-EC"/>
        </a:p>
      </dgm:t>
    </dgm:pt>
    <dgm:pt modelId="{B977D392-C103-4E22-B1EC-E6D81191905E}" type="sibTrans" cxnId="{0109F587-7682-490E-8A7B-5A692B4A9BE3}">
      <dgm:prSet/>
      <dgm:spPr/>
      <dgm:t>
        <a:bodyPr/>
        <a:lstStyle/>
        <a:p>
          <a:endParaRPr lang="es-EC"/>
        </a:p>
      </dgm:t>
    </dgm:pt>
    <dgm:pt modelId="{A1253178-E7C1-4235-B24F-292235FCA552}">
      <dgm:prSet phldrT="[Texto]"/>
      <dgm:spPr/>
      <dgm:t>
        <a:bodyPr/>
        <a:lstStyle/>
        <a:p>
          <a:r>
            <a:rPr lang="es-EC" dirty="0" smtClean="0"/>
            <a:t>Con el fin de mitigar el porcentaje de trabajadores que no hace uso de herramientas de protección el empleador debe constantemente vigilar que dispongan del kit de herramientas completas y asegurarse que el trabajador las emplee siempre y de forma correcta mediante charlas y conferencias.</a:t>
          </a:r>
          <a:endParaRPr lang="es-EC" dirty="0"/>
        </a:p>
      </dgm:t>
    </dgm:pt>
    <dgm:pt modelId="{61F441F1-9E81-4DAF-A040-BB5CC4902CF5}" type="parTrans" cxnId="{0311A8A1-13A8-49C0-933B-DCC760793A68}">
      <dgm:prSet/>
      <dgm:spPr/>
      <dgm:t>
        <a:bodyPr/>
        <a:lstStyle/>
        <a:p>
          <a:endParaRPr lang="es-EC"/>
        </a:p>
      </dgm:t>
    </dgm:pt>
    <dgm:pt modelId="{7016F987-B93A-4F8F-980B-0E31530A7FBF}" type="sibTrans" cxnId="{0311A8A1-13A8-49C0-933B-DCC760793A68}">
      <dgm:prSet/>
      <dgm:spPr/>
      <dgm:t>
        <a:bodyPr/>
        <a:lstStyle/>
        <a:p>
          <a:endParaRPr lang="es-EC"/>
        </a:p>
      </dgm:t>
    </dgm:pt>
    <dgm:pt modelId="{6BEB5A73-CAD8-4CCB-AC4F-5F211BD6C758}" type="pres">
      <dgm:prSet presAssocID="{16A0834E-83B6-44ED-9975-48BC05819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1D9AEA-3C3B-4150-84C1-5BE41E6D000B}" type="pres">
      <dgm:prSet presAssocID="{49E07FF9-8832-4C22-A0AA-EEE8B1E93B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CCD77-1EF6-45C6-A162-BE933EB344D8}" type="pres">
      <dgm:prSet presAssocID="{B977D392-C103-4E22-B1EC-E6D81191905E}" presName="spacer" presStyleCnt="0"/>
      <dgm:spPr/>
    </dgm:pt>
    <dgm:pt modelId="{622C5D2A-2F38-457A-ABB1-B03C7AEEC5CF}" type="pres">
      <dgm:prSet presAssocID="{BB8CE4BE-CE93-4C3B-882E-F83889CE75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25F8C5-6DE2-41FE-94D0-DFA84C3F3132}" type="pres">
      <dgm:prSet presAssocID="{E58E1EA6-FED0-48A7-A05C-ED4F17BF1D61}" presName="spacer" presStyleCnt="0"/>
      <dgm:spPr/>
    </dgm:pt>
    <dgm:pt modelId="{8C60B08D-1FD0-4549-AA81-942666E73462}" type="pres">
      <dgm:prSet presAssocID="{A1253178-E7C1-4235-B24F-292235FCA5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85DE38-3238-4053-84BC-739C29F51912}" type="presOf" srcId="{BB8CE4BE-CE93-4C3B-882E-F83889CE7536}" destId="{622C5D2A-2F38-457A-ABB1-B03C7AEEC5CF}" srcOrd="0" destOrd="0" presId="urn:microsoft.com/office/officeart/2005/8/layout/vList2"/>
    <dgm:cxn modelId="{0311A8A1-13A8-49C0-933B-DCC760793A68}" srcId="{16A0834E-83B6-44ED-9975-48BC05819181}" destId="{A1253178-E7C1-4235-B24F-292235FCA552}" srcOrd="2" destOrd="0" parTransId="{61F441F1-9E81-4DAF-A040-BB5CC4902CF5}" sibTransId="{7016F987-B93A-4F8F-980B-0E31530A7FBF}"/>
    <dgm:cxn modelId="{441EF94C-900E-49F7-B909-850D8F074E2B}" type="presOf" srcId="{49E07FF9-8832-4C22-A0AA-EEE8B1E93B27}" destId="{111D9AEA-3C3B-4150-84C1-5BE41E6D000B}" srcOrd="0" destOrd="0" presId="urn:microsoft.com/office/officeart/2005/8/layout/vList2"/>
    <dgm:cxn modelId="{4BBA5D9D-7BA1-4764-A97F-FCA50472AF79}" type="presOf" srcId="{16A0834E-83B6-44ED-9975-48BC05819181}" destId="{6BEB5A73-CAD8-4CCB-AC4F-5F211BD6C758}" srcOrd="0" destOrd="0" presId="urn:microsoft.com/office/officeart/2005/8/layout/vList2"/>
    <dgm:cxn modelId="{F8BE9C16-1AF2-4DE3-A665-118B044C78BB}" type="presOf" srcId="{A1253178-E7C1-4235-B24F-292235FCA552}" destId="{8C60B08D-1FD0-4549-AA81-942666E73462}" srcOrd="0" destOrd="0" presId="urn:microsoft.com/office/officeart/2005/8/layout/vList2"/>
    <dgm:cxn modelId="{0109F587-7682-490E-8A7B-5A692B4A9BE3}" srcId="{16A0834E-83B6-44ED-9975-48BC05819181}" destId="{49E07FF9-8832-4C22-A0AA-EEE8B1E93B27}" srcOrd="0" destOrd="0" parTransId="{74D2079E-BDDA-41CE-8372-0BF0D6B94257}" sibTransId="{B977D392-C103-4E22-B1EC-E6D81191905E}"/>
    <dgm:cxn modelId="{A6727D31-1697-45D6-BF36-02526EDCF5C8}" srcId="{16A0834E-83B6-44ED-9975-48BC05819181}" destId="{BB8CE4BE-CE93-4C3B-882E-F83889CE7536}" srcOrd="1" destOrd="0" parTransId="{C7721934-D9D8-4035-B121-E719B3422B6F}" sibTransId="{E58E1EA6-FED0-48A7-A05C-ED4F17BF1D61}"/>
    <dgm:cxn modelId="{8DE6F87A-CCDC-4A3B-9E54-8F4710AD04DB}" type="presParOf" srcId="{6BEB5A73-CAD8-4CCB-AC4F-5F211BD6C758}" destId="{111D9AEA-3C3B-4150-84C1-5BE41E6D000B}" srcOrd="0" destOrd="0" presId="urn:microsoft.com/office/officeart/2005/8/layout/vList2"/>
    <dgm:cxn modelId="{C4CB5AD7-D9E1-4DE3-B51F-02A58DCCD293}" type="presParOf" srcId="{6BEB5A73-CAD8-4CCB-AC4F-5F211BD6C758}" destId="{12ECCD77-1EF6-45C6-A162-BE933EB344D8}" srcOrd="1" destOrd="0" presId="urn:microsoft.com/office/officeart/2005/8/layout/vList2"/>
    <dgm:cxn modelId="{8C8618DF-45DB-47B0-B2AC-A78D733F3F74}" type="presParOf" srcId="{6BEB5A73-CAD8-4CCB-AC4F-5F211BD6C758}" destId="{622C5D2A-2F38-457A-ABB1-B03C7AEEC5CF}" srcOrd="2" destOrd="0" presId="urn:microsoft.com/office/officeart/2005/8/layout/vList2"/>
    <dgm:cxn modelId="{1B08718E-A1E4-4344-A8A9-7A4C03EDC03B}" type="presParOf" srcId="{6BEB5A73-CAD8-4CCB-AC4F-5F211BD6C758}" destId="{9125F8C5-6DE2-41FE-94D0-DFA84C3F3132}" srcOrd="3" destOrd="0" presId="urn:microsoft.com/office/officeart/2005/8/layout/vList2"/>
    <dgm:cxn modelId="{0742604B-23AD-4A10-B4E2-66BD71C29244}" type="presParOf" srcId="{6BEB5A73-CAD8-4CCB-AC4F-5F211BD6C758}" destId="{8C60B08D-1FD0-4549-AA81-942666E734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01AF9-4858-46E1-83DB-BD3DB6F6DEC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A06DEED-1587-4137-AC6C-27BB58C508A2}">
      <dgm:prSet phldrT="[Texto]"/>
      <dgm:spPr/>
      <dgm:t>
        <a:bodyPr/>
        <a:lstStyle/>
        <a:p>
          <a:r>
            <a:rPr lang="es-EC" dirty="0" smtClean="0"/>
            <a:t>OBJETIVOS</a:t>
          </a:r>
          <a:endParaRPr lang="es-EC" dirty="0"/>
        </a:p>
      </dgm:t>
    </dgm:pt>
    <dgm:pt modelId="{434C7496-C61E-4A78-AC7E-9F01EA0615A4}" type="parTrans" cxnId="{1E0ACFDA-1C91-46E1-9062-7E2CFF5B4579}">
      <dgm:prSet/>
      <dgm:spPr/>
      <dgm:t>
        <a:bodyPr/>
        <a:lstStyle/>
        <a:p>
          <a:endParaRPr lang="es-EC"/>
        </a:p>
      </dgm:t>
    </dgm:pt>
    <dgm:pt modelId="{85B1EE29-248E-47EC-8CF0-B0206520290C}" type="sibTrans" cxnId="{1E0ACFDA-1C91-46E1-9062-7E2CFF5B4579}">
      <dgm:prSet/>
      <dgm:spPr/>
      <dgm:t>
        <a:bodyPr/>
        <a:lstStyle/>
        <a:p>
          <a:endParaRPr lang="es-EC"/>
        </a:p>
      </dgm:t>
    </dgm:pt>
    <dgm:pt modelId="{78F3762E-944D-447F-9334-A563BA56FC08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81E60B6F-E036-4509-8F44-19BBB46A6C4B}" type="parTrans" cxnId="{A49861B0-4BA0-49A8-A1C0-CE635C005641}">
      <dgm:prSet/>
      <dgm:spPr/>
      <dgm:t>
        <a:bodyPr/>
        <a:lstStyle/>
        <a:p>
          <a:endParaRPr lang="es-EC"/>
        </a:p>
      </dgm:t>
    </dgm:pt>
    <dgm:pt modelId="{69FA14AE-2680-49F3-BA12-C065A9708CD4}" type="sibTrans" cxnId="{A49861B0-4BA0-49A8-A1C0-CE635C005641}">
      <dgm:prSet/>
      <dgm:spPr/>
      <dgm:t>
        <a:bodyPr/>
        <a:lstStyle/>
        <a:p>
          <a:endParaRPr lang="es-EC"/>
        </a:p>
      </dgm:t>
    </dgm:pt>
    <dgm:pt modelId="{A9332838-55FE-4B5C-9346-564B38CB472B}">
      <dgm:prSet phldrT="[Texto]" custT="1"/>
      <dgm:spPr/>
      <dgm:t>
        <a:bodyPr/>
        <a:lstStyle/>
        <a:p>
          <a:pPr algn="l"/>
          <a:r>
            <a:rPr lang="es-EC" sz="1800" dirty="0" smtClean="0"/>
            <a:t>Realizar un análisis socioeconómico del sector de la construcción provincia Pichincha periodo 2015-2016; mediante un estudio socioeconómico del sector y un estudio externo e interno de la construcción; para afirmar o negar las hipótesis planteadas.</a:t>
          </a:r>
          <a:endParaRPr lang="es-EC" sz="1800" dirty="0"/>
        </a:p>
      </dgm:t>
    </dgm:pt>
    <dgm:pt modelId="{920A2F7F-1EEE-40A5-9577-27882FC48235}" type="parTrans" cxnId="{D9936053-42C4-4CBC-8B9C-489E771E9454}">
      <dgm:prSet/>
      <dgm:spPr/>
      <dgm:t>
        <a:bodyPr/>
        <a:lstStyle/>
        <a:p>
          <a:endParaRPr lang="es-EC"/>
        </a:p>
      </dgm:t>
    </dgm:pt>
    <dgm:pt modelId="{E740F4A4-FD5F-4523-AEF0-53D2243DD1F0}" type="sibTrans" cxnId="{D9936053-42C4-4CBC-8B9C-489E771E9454}">
      <dgm:prSet/>
      <dgm:spPr/>
      <dgm:t>
        <a:bodyPr/>
        <a:lstStyle/>
        <a:p>
          <a:endParaRPr lang="es-EC"/>
        </a:p>
      </dgm:t>
    </dgm:pt>
    <dgm:pt modelId="{8FAC6221-FEC7-4804-9586-FA09E68D5138}">
      <dgm:prSet phldrT="[Texto]"/>
      <dgm:spPr/>
      <dgm:t>
        <a:bodyPr/>
        <a:lstStyle/>
        <a:p>
          <a:r>
            <a:rPr lang="es-EC" dirty="0" smtClean="0"/>
            <a:t>Objetivos Específicos </a:t>
          </a:r>
          <a:endParaRPr lang="es-EC" dirty="0"/>
        </a:p>
      </dgm:t>
    </dgm:pt>
    <dgm:pt modelId="{87988145-2F6D-4F58-B40A-56F4C636F5E7}" type="parTrans" cxnId="{7539E09E-9361-4073-BB01-BCE2D5B04CBA}">
      <dgm:prSet/>
      <dgm:spPr/>
      <dgm:t>
        <a:bodyPr/>
        <a:lstStyle/>
        <a:p>
          <a:endParaRPr lang="es-EC"/>
        </a:p>
      </dgm:t>
    </dgm:pt>
    <dgm:pt modelId="{77E1EB73-7E59-41DB-80DB-9F5E844F1EE4}" type="sibTrans" cxnId="{7539E09E-9361-4073-BB01-BCE2D5B04CBA}">
      <dgm:prSet/>
      <dgm:spPr/>
      <dgm:t>
        <a:bodyPr/>
        <a:lstStyle/>
        <a:p>
          <a:endParaRPr lang="es-EC"/>
        </a:p>
      </dgm:t>
    </dgm:pt>
    <dgm:pt modelId="{770FED28-0206-4027-9D8C-5C3135EE03FE}">
      <dgm:prSet phldrT="[Texto]" custT="1"/>
      <dgm:spPr/>
      <dgm:t>
        <a:bodyPr/>
        <a:lstStyle/>
        <a:p>
          <a:pPr algn="l"/>
          <a:r>
            <a:rPr lang="es-EC" sz="1800" dirty="0" smtClean="0"/>
            <a:t>Investigar el aspecto socioeconómico del empleo en la actividad construcción, y su afectación en dicho sector.</a:t>
          </a:r>
          <a:endParaRPr lang="es-EC" sz="1800" dirty="0"/>
        </a:p>
      </dgm:t>
    </dgm:pt>
    <dgm:pt modelId="{68F74D6A-55A4-48F8-AA97-8427D7AE2C11}" type="parTrans" cxnId="{824CAEF5-349A-49B2-8855-EC17E03148D4}">
      <dgm:prSet/>
      <dgm:spPr/>
      <dgm:t>
        <a:bodyPr/>
        <a:lstStyle/>
        <a:p>
          <a:endParaRPr lang="es-EC"/>
        </a:p>
      </dgm:t>
    </dgm:pt>
    <dgm:pt modelId="{489E68A9-2345-43FD-B341-3EB6B59D3271}" type="sibTrans" cxnId="{824CAEF5-349A-49B2-8855-EC17E03148D4}">
      <dgm:prSet/>
      <dgm:spPr/>
      <dgm:t>
        <a:bodyPr/>
        <a:lstStyle/>
        <a:p>
          <a:endParaRPr lang="es-EC"/>
        </a:p>
      </dgm:t>
    </dgm:pt>
    <dgm:pt modelId="{048CA009-4EEA-427A-B8FA-7FCA79E821AF}">
      <dgm:prSet phldrT="[Texto]" custT="1"/>
      <dgm:spPr/>
      <dgm:t>
        <a:bodyPr/>
        <a:lstStyle/>
        <a:p>
          <a:pPr algn="l"/>
          <a:r>
            <a:rPr lang="es-EC" sz="1800" dirty="0" smtClean="0"/>
            <a:t>Realizar un estudio interno del sector de la construcción y observar su evolución. </a:t>
          </a:r>
          <a:endParaRPr lang="es-EC" sz="1800" dirty="0"/>
        </a:p>
      </dgm:t>
    </dgm:pt>
    <dgm:pt modelId="{0B9D599C-412F-4E82-B563-E3D320DB1DA5}" type="parTrans" cxnId="{36164332-ED9F-4AF8-BED2-F686D5CE10F3}">
      <dgm:prSet/>
      <dgm:spPr/>
      <dgm:t>
        <a:bodyPr/>
        <a:lstStyle/>
        <a:p>
          <a:endParaRPr lang="es-EC"/>
        </a:p>
      </dgm:t>
    </dgm:pt>
    <dgm:pt modelId="{0F035C57-108B-484C-81A2-3BA3F072E226}" type="sibTrans" cxnId="{36164332-ED9F-4AF8-BED2-F686D5CE10F3}">
      <dgm:prSet/>
      <dgm:spPr/>
      <dgm:t>
        <a:bodyPr/>
        <a:lstStyle/>
        <a:p>
          <a:endParaRPr lang="es-EC"/>
        </a:p>
      </dgm:t>
    </dgm:pt>
    <dgm:pt modelId="{B5F8A77D-1FEB-4765-B992-A88D1F324475}">
      <dgm:prSet phldrT="[Texto]" custT="1"/>
      <dgm:spPr/>
      <dgm:t>
        <a:bodyPr/>
        <a:lstStyle/>
        <a:p>
          <a:pPr algn="l"/>
          <a:r>
            <a:rPr lang="es-EC" sz="1800" dirty="0" smtClean="0"/>
            <a:t>Realizar un estudio externo del sector de la construcción y sus consecuencias.</a:t>
          </a:r>
          <a:endParaRPr lang="es-EC" sz="1800" dirty="0"/>
        </a:p>
      </dgm:t>
    </dgm:pt>
    <dgm:pt modelId="{69DAD3B3-F458-4CF1-8375-E00BE41006B7}" type="parTrans" cxnId="{93196D08-3B09-4912-AC01-2DF3D02D9570}">
      <dgm:prSet/>
      <dgm:spPr/>
      <dgm:t>
        <a:bodyPr/>
        <a:lstStyle/>
        <a:p>
          <a:endParaRPr lang="es-EC"/>
        </a:p>
      </dgm:t>
    </dgm:pt>
    <dgm:pt modelId="{8ADE5C0C-A1D5-45E1-93C5-87104786A42C}" type="sibTrans" cxnId="{93196D08-3B09-4912-AC01-2DF3D02D9570}">
      <dgm:prSet/>
      <dgm:spPr/>
      <dgm:t>
        <a:bodyPr/>
        <a:lstStyle/>
        <a:p>
          <a:endParaRPr lang="es-EC"/>
        </a:p>
      </dgm:t>
    </dgm:pt>
    <dgm:pt modelId="{316E4CBA-2DFA-4FEE-8435-EDBA3B457561}" type="pres">
      <dgm:prSet presAssocID="{6D701AF9-4858-46E1-83DB-BD3DB6F6DE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9E0C10-948D-4A89-A0E8-A12B33CFB542}" type="pres">
      <dgm:prSet presAssocID="{8A06DEED-1587-4137-AC6C-27BB58C508A2}" presName="root1" presStyleCnt="0"/>
      <dgm:spPr/>
    </dgm:pt>
    <dgm:pt modelId="{2A4EB3A3-395E-4416-B78E-25FFD3F239FD}" type="pres">
      <dgm:prSet presAssocID="{8A06DEED-1587-4137-AC6C-27BB58C508A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BC94BA-86E2-4342-9415-0F8BE986C0B1}" type="pres">
      <dgm:prSet presAssocID="{8A06DEED-1587-4137-AC6C-27BB58C508A2}" presName="level2hierChild" presStyleCnt="0"/>
      <dgm:spPr/>
    </dgm:pt>
    <dgm:pt modelId="{FFCA2BC5-2593-4DA3-955A-20E0B7DB020A}" type="pres">
      <dgm:prSet presAssocID="{81E60B6F-E036-4509-8F44-19BBB46A6C4B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1E6F622-81E9-4C45-9520-1E7FE010A32D}" type="pres">
      <dgm:prSet presAssocID="{81E60B6F-E036-4509-8F44-19BBB46A6C4B}" presName="connTx" presStyleLbl="parChTrans1D2" presStyleIdx="0" presStyleCnt="2"/>
      <dgm:spPr/>
      <dgm:t>
        <a:bodyPr/>
        <a:lstStyle/>
        <a:p>
          <a:endParaRPr lang="es-EC"/>
        </a:p>
      </dgm:t>
    </dgm:pt>
    <dgm:pt modelId="{78EB11F4-485A-4499-8946-A9916652ABBB}" type="pres">
      <dgm:prSet presAssocID="{78F3762E-944D-447F-9334-A563BA56FC08}" presName="root2" presStyleCnt="0"/>
      <dgm:spPr/>
    </dgm:pt>
    <dgm:pt modelId="{9764A4BA-5B5A-4B97-8B56-7D5D2A993C21}" type="pres">
      <dgm:prSet presAssocID="{78F3762E-944D-447F-9334-A563BA56FC0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D0EED5-963C-4F55-BEAE-F732BB5D414F}" type="pres">
      <dgm:prSet presAssocID="{78F3762E-944D-447F-9334-A563BA56FC08}" presName="level3hierChild" presStyleCnt="0"/>
      <dgm:spPr/>
    </dgm:pt>
    <dgm:pt modelId="{4EE740CC-7CD9-4271-A777-F17A4152E1DB}" type="pres">
      <dgm:prSet presAssocID="{920A2F7F-1EEE-40A5-9577-27882FC48235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F2ACF71B-5506-4909-8D8F-4A919423D41E}" type="pres">
      <dgm:prSet presAssocID="{920A2F7F-1EEE-40A5-9577-27882FC48235}" presName="connTx" presStyleLbl="parChTrans1D3" presStyleIdx="0" presStyleCnt="4"/>
      <dgm:spPr/>
      <dgm:t>
        <a:bodyPr/>
        <a:lstStyle/>
        <a:p>
          <a:endParaRPr lang="es-EC"/>
        </a:p>
      </dgm:t>
    </dgm:pt>
    <dgm:pt modelId="{DC728C4E-E5EB-4A8D-9113-94AA019C6E67}" type="pres">
      <dgm:prSet presAssocID="{A9332838-55FE-4B5C-9346-564B38CB472B}" presName="root2" presStyleCnt="0"/>
      <dgm:spPr/>
    </dgm:pt>
    <dgm:pt modelId="{AAEFD8CB-2848-4C58-8BD0-CB20AA731653}" type="pres">
      <dgm:prSet presAssocID="{A9332838-55FE-4B5C-9346-564B38CB472B}" presName="LevelTwoTextNode" presStyleLbl="node3" presStyleIdx="0" presStyleCnt="4" custScaleX="462223" custScaleY="146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711817-6D4C-4C53-9DE2-6E936970442B}" type="pres">
      <dgm:prSet presAssocID="{A9332838-55FE-4B5C-9346-564B38CB472B}" presName="level3hierChild" presStyleCnt="0"/>
      <dgm:spPr/>
    </dgm:pt>
    <dgm:pt modelId="{9D99AC1B-2A95-482C-9B1B-4BED4DC97437}" type="pres">
      <dgm:prSet presAssocID="{87988145-2F6D-4F58-B40A-56F4C636F5E7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28014E2-C8AE-45E5-97F5-EB26E1C41F3D}" type="pres">
      <dgm:prSet presAssocID="{87988145-2F6D-4F58-B40A-56F4C636F5E7}" presName="connTx" presStyleLbl="parChTrans1D2" presStyleIdx="1" presStyleCnt="2"/>
      <dgm:spPr/>
      <dgm:t>
        <a:bodyPr/>
        <a:lstStyle/>
        <a:p>
          <a:endParaRPr lang="es-EC"/>
        </a:p>
      </dgm:t>
    </dgm:pt>
    <dgm:pt modelId="{FF8C6857-39AF-4484-9F86-729C05B9A07F}" type="pres">
      <dgm:prSet presAssocID="{8FAC6221-FEC7-4804-9586-FA09E68D5138}" presName="root2" presStyleCnt="0"/>
      <dgm:spPr/>
    </dgm:pt>
    <dgm:pt modelId="{9073EB46-5879-48DB-8709-C957705040C1}" type="pres">
      <dgm:prSet presAssocID="{8FAC6221-FEC7-4804-9586-FA09E68D513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6F73C1-F7EB-458B-9EA2-C65BEB207B73}" type="pres">
      <dgm:prSet presAssocID="{8FAC6221-FEC7-4804-9586-FA09E68D5138}" presName="level3hierChild" presStyleCnt="0"/>
      <dgm:spPr/>
    </dgm:pt>
    <dgm:pt modelId="{6D1D164C-218A-4199-907C-49CFE73A7905}" type="pres">
      <dgm:prSet presAssocID="{68F74D6A-55A4-48F8-AA97-8427D7AE2C11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C5E72093-52A7-4E4E-8E56-0FBFB95E7647}" type="pres">
      <dgm:prSet presAssocID="{68F74D6A-55A4-48F8-AA97-8427D7AE2C11}" presName="connTx" presStyleLbl="parChTrans1D3" presStyleIdx="1" presStyleCnt="4"/>
      <dgm:spPr/>
      <dgm:t>
        <a:bodyPr/>
        <a:lstStyle/>
        <a:p>
          <a:endParaRPr lang="es-EC"/>
        </a:p>
      </dgm:t>
    </dgm:pt>
    <dgm:pt modelId="{35AAE80A-D100-48A7-91D2-0C488221F7B0}" type="pres">
      <dgm:prSet presAssocID="{770FED28-0206-4027-9D8C-5C3135EE03FE}" presName="root2" presStyleCnt="0"/>
      <dgm:spPr/>
    </dgm:pt>
    <dgm:pt modelId="{C28A0A0B-4F54-4CB5-A01F-FE1AB3E54366}" type="pres">
      <dgm:prSet presAssocID="{770FED28-0206-4027-9D8C-5C3135EE03FE}" presName="LevelTwoTextNode" presStyleLbl="node3" presStyleIdx="1" presStyleCnt="4" custScaleX="462223" custScaleY="146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CC0F24-096F-4CC9-A5D0-A0F48B49BB82}" type="pres">
      <dgm:prSet presAssocID="{770FED28-0206-4027-9D8C-5C3135EE03FE}" presName="level3hierChild" presStyleCnt="0"/>
      <dgm:spPr/>
    </dgm:pt>
    <dgm:pt modelId="{44235C7D-0E31-46C1-854B-63B40C98A442}" type="pres">
      <dgm:prSet presAssocID="{69DAD3B3-F458-4CF1-8375-E00BE41006B7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A5595A9D-572F-4DC0-8A0B-A190B6833669}" type="pres">
      <dgm:prSet presAssocID="{69DAD3B3-F458-4CF1-8375-E00BE41006B7}" presName="connTx" presStyleLbl="parChTrans1D3" presStyleIdx="2" presStyleCnt="4"/>
      <dgm:spPr/>
      <dgm:t>
        <a:bodyPr/>
        <a:lstStyle/>
        <a:p>
          <a:endParaRPr lang="es-EC"/>
        </a:p>
      </dgm:t>
    </dgm:pt>
    <dgm:pt modelId="{9C751724-300C-4A41-A33F-F7BE57388635}" type="pres">
      <dgm:prSet presAssocID="{B5F8A77D-1FEB-4765-B992-A88D1F324475}" presName="root2" presStyleCnt="0"/>
      <dgm:spPr/>
    </dgm:pt>
    <dgm:pt modelId="{D874BED6-D164-4E57-83FD-4B4399C5F0EB}" type="pres">
      <dgm:prSet presAssocID="{B5F8A77D-1FEB-4765-B992-A88D1F324475}" presName="LevelTwoTextNode" presStyleLbl="node3" presStyleIdx="2" presStyleCnt="4" custScaleX="462223" custScaleY="146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13A9A4-02BA-4FA4-84AA-07800CA224F4}" type="pres">
      <dgm:prSet presAssocID="{B5F8A77D-1FEB-4765-B992-A88D1F324475}" presName="level3hierChild" presStyleCnt="0"/>
      <dgm:spPr/>
    </dgm:pt>
    <dgm:pt modelId="{070AA1E4-175F-49A7-982A-CAF9C0761949}" type="pres">
      <dgm:prSet presAssocID="{0B9D599C-412F-4E82-B563-E3D320DB1DA5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1431CC50-74D3-4C4C-BD66-D53581521A52}" type="pres">
      <dgm:prSet presAssocID="{0B9D599C-412F-4E82-B563-E3D320DB1DA5}" presName="connTx" presStyleLbl="parChTrans1D3" presStyleIdx="3" presStyleCnt="4"/>
      <dgm:spPr/>
      <dgm:t>
        <a:bodyPr/>
        <a:lstStyle/>
        <a:p>
          <a:endParaRPr lang="es-EC"/>
        </a:p>
      </dgm:t>
    </dgm:pt>
    <dgm:pt modelId="{70081A67-DF0F-40C7-9212-C2DD60E7F4D7}" type="pres">
      <dgm:prSet presAssocID="{048CA009-4EEA-427A-B8FA-7FCA79E821AF}" presName="root2" presStyleCnt="0"/>
      <dgm:spPr/>
    </dgm:pt>
    <dgm:pt modelId="{0B46ACD2-3925-4ECF-9B4B-B3FBC6F8E3CD}" type="pres">
      <dgm:prSet presAssocID="{048CA009-4EEA-427A-B8FA-7FCA79E821AF}" presName="LevelTwoTextNode" presStyleLbl="node3" presStyleIdx="3" presStyleCnt="4" custScaleX="462223" custScaleY="146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AD63DF-6F7D-4B8C-868A-8DA656A7FABE}" type="pres">
      <dgm:prSet presAssocID="{048CA009-4EEA-427A-B8FA-7FCA79E821AF}" presName="level3hierChild" presStyleCnt="0"/>
      <dgm:spPr/>
    </dgm:pt>
  </dgm:ptLst>
  <dgm:cxnLst>
    <dgm:cxn modelId="{B7942A87-7949-4A63-9D01-6C96818768BB}" type="presOf" srcId="{048CA009-4EEA-427A-B8FA-7FCA79E821AF}" destId="{0B46ACD2-3925-4ECF-9B4B-B3FBC6F8E3CD}" srcOrd="0" destOrd="0" presId="urn:microsoft.com/office/officeart/2005/8/layout/hierarchy2"/>
    <dgm:cxn modelId="{87D62827-5FC0-4802-826F-E6D99D3F9514}" type="presOf" srcId="{6D701AF9-4858-46E1-83DB-BD3DB6F6DECB}" destId="{316E4CBA-2DFA-4FEE-8435-EDBA3B457561}" srcOrd="0" destOrd="0" presId="urn:microsoft.com/office/officeart/2005/8/layout/hierarchy2"/>
    <dgm:cxn modelId="{34B8B0A1-5EB4-455D-8C58-4F2B5EFC8723}" type="presOf" srcId="{770FED28-0206-4027-9D8C-5C3135EE03FE}" destId="{C28A0A0B-4F54-4CB5-A01F-FE1AB3E54366}" srcOrd="0" destOrd="0" presId="urn:microsoft.com/office/officeart/2005/8/layout/hierarchy2"/>
    <dgm:cxn modelId="{A7540434-016C-4926-857F-36829F212843}" type="presOf" srcId="{0B9D599C-412F-4E82-B563-E3D320DB1DA5}" destId="{070AA1E4-175F-49A7-982A-CAF9C0761949}" srcOrd="0" destOrd="0" presId="urn:microsoft.com/office/officeart/2005/8/layout/hierarchy2"/>
    <dgm:cxn modelId="{2EBE7B97-4808-477C-AF47-194318916438}" type="presOf" srcId="{68F74D6A-55A4-48F8-AA97-8427D7AE2C11}" destId="{C5E72093-52A7-4E4E-8E56-0FBFB95E7647}" srcOrd="1" destOrd="0" presId="urn:microsoft.com/office/officeart/2005/8/layout/hierarchy2"/>
    <dgm:cxn modelId="{824CAEF5-349A-49B2-8855-EC17E03148D4}" srcId="{8FAC6221-FEC7-4804-9586-FA09E68D5138}" destId="{770FED28-0206-4027-9D8C-5C3135EE03FE}" srcOrd="0" destOrd="0" parTransId="{68F74D6A-55A4-48F8-AA97-8427D7AE2C11}" sibTransId="{489E68A9-2345-43FD-B341-3EB6B59D3271}"/>
    <dgm:cxn modelId="{93196D08-3B09-4912-AC01-2DF3D02D9570}" srcId="{8FAC6221-FEC7-4804-9586-FA09E68D5138}" destId="{B5F8A77D-1FEB-4765-B992-A88D1F324475}" srcOrd="1" destOrd="0" parTransId="{69DAD3B3-F458-4CF1-8375-E00BE41006B7}" sibTransId="{8ADE5C0C-A1D5-45E1-93C5-87104786A42C}"/>
    <dgm:cxn modelId="{3417A118-BDB3-4038-8AF6-69362132670E}" type="presOf" srcId="{87988145-2F6D-4F58-B40A-56F4C636F5E7}" destId="{9D99AC1B-2A95-482C-9B1B-4BED4DC97437}" srcOrd="0" destOrd="0" presId="urn:microsoft.com/office/officeart/2005/8/layout/hierarchy2"/>
    <dgm:cxn modelId="{36164332-ED9F-4AF8-BED2-F686D5CE10F3}" srcId="{8FAC6221-FEC7-4804-9586-FA09E68D5138}" destId="{048CA009-4EEA-427A-B8FA-7FCA79E821AF}" srcOrd="2" destOrd="0" parTransId="{0B9D599C-412F-4E82-B563-E3D320DB1DA5}" sibTransId="{0F035C57-108B-484C-81A2-3BA3F072E226}"/>
    <dgm:cxn modelId="{F87E73C5-4D4D-412D-8CCF-83BE2F40E0CB}" type="presOf" srcId="{920A2F7F-1EEE-40A5-9577-27882FC48235}" destId="{4EE740CC-7CD9-4271-A777-F17A4152E1DB}" srcOrd="0" destOrd="0" presId="urn:microsoft.com/office/officeart/2005/8/layout/hierarchy2"/>
    <dgm:cxn modelId="{1E0ACFDA-1C91-46E1-9062-7E2CFF5B4579}" srcId="{6D701AF9-4858-46E1-83DB-BD3DB6F6DECB}" destId="{8A06DEED-1587-4137-AC6C-27BB58C508A2}" srcOrd="0" destOrd="0" parTransId="{434C7496-C61E-4A78-AC7E-9F01EA0615A4}" sibTransId="{85B1EE29-248E-47EC-8CF0-B0206520290C}"/>
    <dgm:cxn modelId="{C436A23F-1892-40FD-A3E9-3D4ADD02A853}" type="presOf" srcId="{920A2F7F-1EEE-40A5-9577-27882FC48235}" destId="{F2ACF71B-5506-4909-8D8F-4A919423D41E}" srcOrd="1" destOrd="0" presId="urn:microsoft.com/office/officeart/2005/8/layout/hierarchy2"/>
    <dgm:cxn modelId="{0F35B487-16A9-4558-BC9E-74A38AD041CF}" type="presOf" srcId="{B5F8A77D-1FEB-4765-B992-A88D1F324475}" destId="{D874BED6-D164-4E57-83FD-4B4399C5F0EB}" srcOrd="0" destOrd="0" presId="urn:microsoft.com/office/officeart/2005/8/layout/hierarchy2"/>
    <dgm:cxn modelId="{1D822775-BBCD-4FD0-BF59-FB1C41CC9ECF}" type="presOf" srcId="{81E60B6F-E036-4509-8F44-19BBB46A6C4B}" destId="{FFCA2BC5-2593-4DA3-955A-20E0B7DB020A}" srcOrd="0" destOrd="0" presId="urn:microsoft.com/office/officeart/2005/8/layout/hierarchy2"/>
    <dgm:cxn modelId="{7B219519-BFF9-41B3-AB61-49A75886F7BA}" type="presOf" srcId="{0B9D599C-412F-4E82-B563-E3D320DB1DA5}" destId="{1431CC50-74D3-4C4C-BD66-D53581521A52}" srcOrd="1" destOrd="0" presId="urn:microsoft.com/office/officeart/2005/8/layout/hierarchy2"/>
    <dgm:cxn modelId="{1E0E4CA8-37B4-478C-B9DF-1E629ABD1613}" type="presOf" srcId="{8FAC6221-FEC7-4804-9586-FA09E68D5138}" destId="{9073EB46-5879-48DB-8709-C957705040C1}" srcOrd="0" destOrd="0" presId="urn:microsoft.com/office/officeart/2005/8/layout/hierarchy2"/>
    <dgm:cxn modelId="{A09DDCD0-6FA2-444C-9765-320E3EA42F92}" type="presOf" srcId="{87988145-2F6D-4F58-B40A-56F4C636F5E7}" destId="{228014E2-C8AE-45E5-97F5-EB26E1C41F3D}" srcOrd="1" destOrd="0" presId="urn:microsoft.com/office/officeart/2005/8/layout/hierarchy2"/>
    <dgm:cxn modelId="{40A38CFF-B1BF-43BB-8937-1559E47E7981}" type="presOf" srcId="{69DAD3B3-F458-4CF1-8375-E00BE41006B7}" destId="{44235C7D-0E31-46C1-854B-63B40C98A442}" srcOrd="0" destOrd="0" presId="urn:microsoft.com/office/officeart/2005/8/layout/hierarchy2"/>
    <dgm:cxn modelId="{A49861B0-4BA0-49A8-A1C0-CE635C005641}" srcId="{8A06DEED-1587-4137-AC6C-27BB58C508A2}" destId="{78F3762E-944D-447F-9334-A563BA56FC08}" srcOrd="0" destOrd="0" parTransId="{81E60B6F-E036-4509-8F44-19BBB46A6C4B}" sibTransId="{69FA14AE-2680-49F3-BA12-C065A9708CD4}"/>
    <dgm:cxn modelId="{653BACB3-657B-444D-B59B-9362E64112DA}" type="presOf" srcId="{8A06DEED-1587-4137-AC6C-27BB58C508A2}" destId="{2A4EB3A3-395E-4416-B78E-25FFD3F239FD}" srcOrd="0" destOrd="0" presId="urn:microsoft.com/office/officeart/2005/8/layout/hierarchy2"/>
    <dgm:cxn modelId="{92E6FA5F-3013-4C0A-B723-B373DC406705}" type="presOf" srcId="{78F3762E-944D-447F-9334-A563BA56FC08}" destId="{9764A4BA-5B5A-4B97-8B56-7D5D2A993C21}" srcOrd="0" destOrd="0" presId="urn:microsoft.com/office/officeart/2005/8/layout/hierarchy2"/>
    <dgm:cxn modelId="{D9936053-42C4-4CBC-8B9C-489E771E9454}" srcId="{78F3762E-944D-447F-9334-A563BA56FC08}" destId="{A9332838-55FE-4B5C-9346-564B38CB472B}" srcOrd="0" destOrd="0" parTransId="{920A2F7F-1EEE-40A5-9577-27882FC48235}" sibTransId="{E740F4A4-FD5F-4523-AEF0-53D2243DD1F0}"/>
    <dgm:cxn modelId="{57F4E889-21B0-4DF7-87E3-99D7AB54B693}" type="presOf" srcId="{68F74D6A-55A4-48F8-AA97-8427D7AE2C11}" destId="{6D1D164C-218A-4199-907C-49CFE73A7905}" srcOrd="0" destOrd="0" presId="urn:microsoft.com/office/officeart/2005/8/layout/hierarchy2"/>
    <dgm:cxn modelId="{56851559-05CF-4512-97E8-D3B5269B3632}" type="presOf" srcId="{69DAD3B3-F458-4CF1-8375-E00BE41006B7}" destId="{A5595A9D-572F-4DC0-8A0B-A190B6833669}" srcOrd="1" destOrd="0" presId="urn:microsoft.com/office/officeart/2005/8/layout/hierarchy2"/>
    <dgm:cxn modelId="{5579E5BB-7ED3-4396-9EEA-EF74BF7C9018}" type="presOf" srcId="{A9332838-55FE-4B5C-9346-564B38CB472B}" destId="{AAEFD8CB-2848-4C58-8BD0-CB20AA731653}" srcOrd="0" destOrd="0" presId="urn:microsoft.com/office/officeart/2005/8/layout/hierarchy2"/>
    <dgm:cxn modelId="{7539E09E-9361-4073-BB01-BCE2D5B04CBA}" srcId="{8A06DEED-1587-4137-AC6C-27BB58C508A2}" destId="{8FAC6221-FEC7-4804-9586-FA09E68D5138}" srcOrd="1" destOrd="0" parTransId="{87988145-2F6D-4F58-B40A-56F4C636F5E7}" sibTransId="{77E1EB73-7E59-41DB-80DB-9F5E844F1EE4}"/>
    <dgm:cxn modelId="{456017B7-05D3-4A95-8CEB-C191B41B1757}" type="presOf" srcId="{81E60B6F-E036-4509-8F44-19BBB46A6C4B}" destId="{A1E6F622-81E9-4C45-9520-1E7FE010A32D}" srcOrd="1" destOrd="0" presId="urn:microsoft.com/office/officeart/2005/8/layout/hierarchy2"/>
    <dgm:cxn modelId="{5E914440-A9D9-4070-9FE7-6E1E21D08C66}" type="presParOf" srcId="{316E4CBA-2DFA-4FEE-8435-EDBA3B457561}" destId="{779E0C10-948D-4A89-A0E8-A12B33CFB542}" srcOrd="0" destOrd="0" presId="urn:microsoft.com/office/officeart/2005/8/layout/hierarchy2"/>
    <dgm:cxn modelId="{B7AF31C1-370E-4663-B7EF-892568ABC9A2}" type="presParOf" srcId="{779E0C10-948D-4A89-A0E8-A12B33CFB542}" destId="{2A4EB3A3-395E-4416-B78E-25FFD3F239FD}" srcOrd="0" destOrd="0" presId="urn:microsoft.com/office/officeart/2005/8/layout/hierarchy2"/>
    <dgm:cxn modelId="{084D92C4-8909-496C-8973-55F43D90EA30}" type="presParOf" srcId="{779E0C10-948D-4A89-A0E8-A12B33CFB542}" destId="{19BC94BA-86E2-4342-9415-0F8BE986C0B1}" srcOrd="1" destOrd="0" presId="urn:microsoft.com/office/officeart/2005/8/layout/hierarchy2"/>
    <dgm:cxn modelId="{95FB937A-30EF-41EA-9496-BF1A8EDB7323}" type="presParOf" srcId="{19BC94BA-86E2-4342-9415-0F8BE986C0B1}" destId="{FFCA2BC5-2593-4DA3-955A-20E0B7DB020A}" srcOrd="0" destOrd="0" presId="urn:microsoft.com/office/officeart/2005/8/layout/hierarchy2"/>
    <dgm:cxn modelId="{3A70CA03-2C4A-4722-9A00-3DC323D6871F}" type="presParOf" srcId="{FFCA2BC5-2593-4DA3-955A-20E0B7DB020A}" destId="{A1E6F622-81E9-4C45-9520-1E7FE010A32D}" srcOrd="0" destOrd="0" presId="urn:microsoft.com/office/officeart/2005/8/layout/hierarchy2"/>
    <dgm:cxn modelId="{C48ECB94-3BF7-49EA-8870-0F29407FAAF6}" type="presParOf" srcId="{19BC94BA-86E2-4342-9415-0F8BE986C0B1}" destId="{78EB11F4-485A-4499-8946-A9916652ABBB}" srcOrd="1" destOrd="0" presId="urn:microsoft.com/office/officeart/2005/8/layout/hierarchy2"/>
    <dgm:cxn modelId="{85506A3E-45A2-4ED4-9966-37BC60560377}" type="presParOf" srcId="{78EB11F4-485A-4499-8946-A9916652ABBB}" destId="{9764A4BA-5B5A-4B97-8B56-7D5D2A993C21}" srcOrd="0" destOrd="0" presId="urn:microsoft.com/office/officeart/2005/8/layout/hierarchy2"/>
    <dgm:cxn modelId="{6F0C5983-9EBA-421F-BF58-AC7F29D456A7}" type="presParOf" srcId="{78EB11F4-485A-4499-8946-A9916652ABBB}" destId="{FCD0EED5-963C-4F55-BEAE-F732BB5D414F}" srcOrd="1" destOrd="0" presId="urn:microsoft.com/office/officeart/2005/8/layout/hierarchy2"/>
    <dgm:cxn modelId="{18715075-0D55-4D1B-A469-A48F7321C33B}" type="presParOf" srcId="{FCD0EED5-963C-4F55-BEAE-F732BB5D414F}" destId="{4EE740CC-7CD9-4271-A777-F17A4152E1DB}" srcOrd="0" destOrd="0" presId="urn:microsoft.com/office/officeart/2005/8/layout/hierarchy2"/>
    <dgm:cxn modelId="{CD46F01E-ED5F-4A51-8662-40E663C184C6}" type="presParOf" srcId="{4EE740CC-7CD9-4271-A777-F17A4152E1DB}" destId="{F2ACF71B-5506-4909-8D8F-4A919423D41E}" srcOrd="0" destOrd="0" presId="urn:microsoft.com/office/officeart/2005/8/layout/hierarchy2"/>
    <dgm:cxn modelId="{AB5281EE-7D86-4972-8BE9-1972DEC9B41D}" type="presParOf" srcId="{FCD0EED5-963C-4F55-BEAE-F732BB5D414F}" destId="{DC728C4E-E5EB-4A8D-9113-94AA019C6E67}" srcOrd="1" destOrd="0" presId="urn:microsoft.com/office/officeart/2005/8/layout/hierarchy2"/>
    <dgm:cxn modelId="{ED4F2ECE-B5C9-4542-9F3C-69A4F2D6D2B7}" type="presParOf" srcId="{DC728C4E-E5EB-4A8D-9113-94AA019C6E67}" destId="{AAEFD8CB-2848-4C58-8BD0-CB20AA731653}" srcOrd="0" destOrd="0" presId="urn:microsoft.com/office/officeart/2005/8/layout/hierarchy2"/>
    <dgm:cxn modelId="{D05EBAD5-FE63-48EB-AEB6-5C7D73F4ACD0}" type="presParOf" srcId="{DC728C4E-E5EB-4A8D-9113-94AA019C6E67}" destId="{0A711817-6D4C-4C53-9DE2-6E936970442B}" srcOrd="1" destOrd="0" presId="urn:microsoft.com/office/officeart/2005/8/layout/hierarchy2"/>
    <dgm:cxn modelId="{2F1D4ED9-38E5-495E-9F4C-0B644C45403E}" type="presParOf" srcId="{19BC94BA-86E2-4342-9415-0F8BE986C0B1}" destId="{9D99AC1B-2A95-482C-9B1B-4BED4DC97437}" srcOrd="2" destOrd="0" presId="urn:microsoft.com/office/officeart/2005/8/layout/hierarchy2"/>
    <dgm:cxn modelId="{95D38EC1-F3E9-4025-9E21-EC0A5401BE4B}" type="presParOf" srcId="{9D99AC1B-2A95-482C-9B1B-4BED4DC97437}" destId="{228014E2-C8AE-45E5-97F5-EB26E1C41F3D}" srcOrd="0" destOrd="0" presId="urn:microsoft.com/office/officeart/2005/8/layout/hierarchy2"/>
    <dgm:cxn modelId="{435ED2F0-525A-46F9-94A7-03E99F87E6AC}" type="presParOf" srcId="{19BC94BA-86E2-4342-9415-0F8BE986C0B1}" destId="{FF8C6857-39AF-4484-9F86-729C05B9A07F}" srcOrd="3" destOrd="0" presId="urn:microsoft.com/office/officeart/2005/8/layout/hierarchy2"/>
    <dgm:cxn modelId="{338CA2ED-EA8C-4F3F-9B26-7C2467B546C8}" type="presParOf" srcId="{FF8C6857-39AF-4484-9F86-729C05B9A07F}" destId="{9073EB46-5879-48DB-8709-C957705040C1}" srcOrd="0" destOrd="0" presId="urn:microsoft.com/office/officeart/2005/8/layout/hierarchy2"/>
    <dgm:cxn modelId="{FD09ADE2-86AB-46C1-9F0D-DD502421C541}" type="presParOf" srcId="{FF8C6857-39AF-4484-9F86-729C05B9A07F}" destId="{FD6F73C1-F7EB-458B-9EA2-C65BEB207B73}" srcOrd="1" destOrd="0" presId="urn:microsoft.com/office/officeart/2005/8/layout/hierarchy2"/>
    <dgm:cxn modelId="{E1B97B3A-74B5-41A7-B6E1-11B8F6828BB4}" type="presParOf" srcId="{FD6F73C1-F7EB-458B-9EA2-C65BEB207B73}" destId="{6D1D164C-218A-4199-907C-49CFE73A7905}" srcOrd="0" destOrd="0" presId="urn:microsoft.com/office/officeart/2005/8/layout/hierarchy2"/>
    <dgm:cxn modelId="{44F30F31-B687-4A6F-9A72-A49ED5B968FB}" type="presParOf" srcId="{6D1D164C-218A-4199-907C-49CFE73A7905}" destId="{C5E72093-52A7-4E4E-8E56-0FBFB95E7647}" srcOrd="0" destOrd="0" presId="urn:microsoft.com/office/officeart/2005/8/layout/hierarchy2"/>
    <dgm:cxn modelId="{FED01D6E-A5EA-4D0C-A818-8ADC0CD0F324}" type="presParOf" srcId="{FD6F73C1-F7EB-458B-9EA2-C65BEB207B73}" destId="{35AAE80A-D100-48A7-91D2-0C488221F7B0}" srcOrd="1" destOrd="0" presId="urn:microsoft.com/office/officeart/2005/8/layout/hierarchy2"/>
    <dgm:cxn modelId="{BCC95EEE-8397-45A8-A3DE-512AC469BEC4}" type="presParOf" srcId="{35AAE80A-D100-48A7-91D2-0C488221F7B0}" destId="{C28A0A0B-4F54-4CB5-A01F-FE1AB3E54366}" srcOrd="0" destOrd="0" presId="urn:microsoft.com/office/officeart/2005/8/layout/hierarchy2"/>
    <dgm:cxn modelId="{57F97CE8-440E-4351-8DB7-37062A84A87D}" type="presParOf" srcId="{35AAE80A-D100-48A7-91D2-0C488221F7B0}" destId="{DDCC0F24-096F-4CC9-A5D0-A0F48B49BB82}" srcOrd="1" destOrd="0" presId="urn:microsoft.com/office/officeart/2005/8/layout/hierarchy2"/>
    <dgm:cxn modelId="{869A4C2B-1FF3-4055-8EEE-2F4A9A63342C}" type="presParOf" srcId="{FD6F73C1-F7EB-458B-9EA2-C65BEB207B73}" destId="{44235C7D-0E31-46C1-854B-63B40C98A442}" srcOrd="2" destOrd="0" presId="urn:microsoft.com/office/officeart/2005/8/layout/hierarchy2"/>
    <dgm:cxn modelId="{E985A8D8-FA1D-4C2E-9BF6-E294A720D94A}" type="presParOf" srcId="{44235C7D-0E31-46C1-854B-63B40C98A442}" destId="{A5595A9D-572F-4DC0-8A0B-A190B6833669}" srcOrd="0" destOrd="0" presId="urn:microsoft.com/office/officeart/2005/8/layout/hierarchy2"/>
    <dgm:cxn modelId="{C1D46FC9-3CB7-4019-963E-031D1C3789D4}" type="presParOf" srcId="{FD6F73C1-F7EB-458B-9EA2-C65BEB207B73}" destId="{9C751724-300C-4A41-A33F-F7BE57388635}" srcOrd="3" destOrd="0" presId="urn:microsoft.com/office/officeart/2005/8/layout/hierarchy2"/>
    <dgm:cxn modelId="{349AFA67-6923-4128-8E30-D07E6AEEA220}" type="presParOf" srcId="{9C751724-300C-4A41-A33F-F7BE57388635}" destId="{D874BED6-D164-4E57-83FD-4B4399C5F0EB}" srcOrd="0" destOrd="0" presId="urn:microsoft.com/office/officeart/2005/8/layout/hierarchy2"/>
    <dgm:cxn modelId="{D3882347-31D0-47DA-8DB6-91608DD6853C}" type="presParOf" srcId="{9C751724-300C-4A41-A33F-F7BE57388635}" destId="{AD13A9A4-02BA-4FA4-84AA-07800CA224F4}" srcOrd="1" destOrd="0" presId="urn:microsoft.com/office/officeart/2005/8/layout/hierarchy2"/>
    <dgm:cxn modelId="{93056797-0AFD-4E45-B9D8-36F321933C09}" type="presParOf" srcId="{FD6F73C1-F7EB-458B-9EA2-C65BEB207B73}" destId="{070AA1E4-175F-49A7-982A-CAF9C0761949}" srcOrd="4" destOrd="0" presId="urn:microsoft.com/office/officeart/2005/8/layout/hierarchy2"/>
    <dgm:cxn modelId="{DE0BADC0-6F3F-462B-A835-3866FA80DD20}" type="presParOf" srcId="{070AA1E4-175F-49A7-982A-CAF9C0761949}" destId="{1431CC50-74D3-4C4C-BD66-D53581521A52}" srcOrd="0" destOrd="0" presId="urn:microsoft.com/office/officeart/2005/8/layout/hierarchy2"/>
    <dgm:cxn modelId="{1C60C8B6-D6F3-44C8-A42C-C3E74A2AB430}" type="presParOf" srcId="{FD6F73C1-F7EB-458B-9EA2-C65BEB207B73}" destId="{70081A67-DF0F-40C7-9212-C2DD60E7F4D7}" srcOrd="5" destOrd="0" presId="urn:microsoft.com/office/officeart/2005/8/layout/hierarchy2"/>
    <dgm:cxn modelId="{22BE76E9-2F07-4C99-BA12-D29ED7CC171F}" type="presParOf" srcId="{70081A67-DF0F-40C7-9212-C2DD60E7F4D7}" destId="{0B46ACD2-3925-4ECF-9B4B-B3FBC6F8E3CD}" srcOrd="0" destOrd="0" presId="urn:microsoft.com/office/officeart/2005/8/layout/hierarchy2"/>
    <dgm:cxn modelId="{EF8DD9CC-7948-4B82-9B1C-D76968715266}" type="presParOf" srcId="{70081A67-DF0F-40C7-9212-C2DD60E7F4D7}" destId="{6EAD63DF-6F7D-4B8C-868A-8DA656A7FA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D2CCC3-CDAE-462D-9331-11748C8A904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D9D821-2563-4D75-8674-2247A78F316F}">
      <dgm:prSet phldrT="[Texto]" custT="1"/>
      <dgm:spPr/>
      <dgm:t>
        <a:bodyPr/>
        <a:lstStyle/>
        <a:p>
          <a:r>
            <a:rPr lang="es-EC" sz="2000" dirty="0" smtClean="0"/>
            <a:t>Teorías de soporte </a:t>
          </a:r>
          <a:endParaRPr lang="es-EC" sz="2000" dirty="0"/>
        </a:p>
      </dgm:t>
    </dgm:pt>
    <dgm:pt modelId="{A28AA7B5-70F6-4B3E-A667-A11CCCAC9450}" type="parTrans" cxnId="{925A885E-B202-4A58-AA59-2A0A1098C578}">
      <dgm:prSet/>
      <dgm:spPr/>
      <dgm:t>
        <a:bodyPr/>
        <a:lstStyle/>
        <a:p>
          <a:endParaRPr lang="es-EC" sz="2400"/>
        </a:p>
      </dgm:t>
    </dgm:pt>
    <dgm:pt modelId="{4B6F5193-3F53-4A13-A679-2A8B2A3E7655}" type="sibTrans" cxnId="{925A885E-B202-4A58-AA59-2A0A1098C578}">
      <dgm:prSet/>
      <dgm:spPr/>
      <dgm:t>
        <a:bodyPr/>
        <a:lstStyle/>
        <a:p>
          <a:endParaRPr lang="es-EC" sz="2400"/>
        </a:p>
      </dgm:t>
    </dgm:pt>
    <dgm:pt modelId="{D14AB190-7E8D-4876-8C51-90DD236AA24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dirty="0"/>
        </a:p>
      </dgm:t>
    </dgm:pt>
    <dgm:pt modelId="{69385568-99CE-494B-8CF4-38FD4DDA8C39}" type="parTrans" cxnId="{01833392-6179-4486-B5F9-658B2F5CBFA5}">
      <dgm:prSet/>
      <dgm:spPr/>
      <dgm:t>
        <a:bodyPr/>
        <a:lstStyle/>
        <a:p>
          <a:endParaRPr lang="es-EC" sz="2400"/>
        </a:p>
      </dgm:t>
    </dgm:pt>
    <dgm:pt modelId="{FE9C16AF-604C-4931-9F88-F106EC71B2CE}" type="sibTrans" cxnId="{01833392-6179-4486-B5F9-658B2F5CBFA5}">
      <dgm:prSet/>
      <dgm:spPr/>
      <dgm:t>
        <a:bodyPr/>
        <a:lstStyle/>
        <a:p>
          <a:endParaRPr lang="es-EC" sz="2400"/>
        </a:p>
      </dgm:t>
    </dgm:pt>
    <dgm:pt modelId="{28D8FEC0-D928-4BA5-8F40-56D86A79BE7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dirty="0"/>
        </a:p>
      </dgm:t>
    </dgm:pt>
    <dgm:pt modelId="{775F1F88-DA71-4EC0-9030-A1AF426BA95A}" type="parTrans" cxnId="{4F21C3DE-A917-4D08-A095-853C2BBEA1FB}">
      <dgm:prSet/>
      <dgm:spPr/>
      <dgm:t>
        <a:bodyPr/>
        <a:lstStyle/>
        <a:p>
          <a:endParaRPr lang="es-EC" sz="2400"/>
        </a:p>
      </dgm:t>
    </dgm:pt>
    <dgm:pt modelId="{BC192DA4-3311-413D-8097-B24B5E76B334}" type="sibTrans" cxnId="{4F21C3DE-A917-4D08-A095-853C2BBEA1FB}">
      <dgm:prSet/>
      <dgm:spPr/>
      <dgm:t>
        <a:bodyPr/>
        <a:lstStyle/>
        <a:p>
          <a:endParaRPr lang="es-EC" sz="2400"/>
        </a:p>
      </dgm:t>
    </dgm:pt>
    <dgm:pt modelId="{FF1213D9-7FDC-4475-B41C-416579A1A085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dirty="0"/>
        </a:p>
      </dgm:t>
    </dgm:pt>
    <dgm:pt modelId="{C9FE838A-9BAA-430E-96C2-5BD3443F7BF2}" type="parTrans" cxnId="{46741CD8-0F72-45CA-A516-CB5762DF3C92}">
      <dgm:prSet/>
      <dgm:spPr/>
      <dgm:t>
        <a:bodyPr/>
        <a:lstStyle/>
        <a:p>
          <a:endParaRPr lang="es-EC" sz="2400"/>
        </a:p>
      </dgm:t>
    </dgm:pt>
    <dgm:pt modelId="{6571C88C-C709-4A7D-9F22-53EBCA394D13}" type="sibTrans" cxnId="{46741CD8-0F72-45CA-A516-CB5762DF3C92}">
      <dgm:prSet/>
      <dgm:spPr/>
      <dgm:t>
        <a:bodyPr/>
        <a:lstStyle/>
        <a:p>
          <a:endParaRPr lang="es-EC" sz="2400"/>
        </a:p>
      </dgm:t>
    </dgm:pt>
    <dgm:pt modelId="{1BEBC0BE-1F2B-4BED-8ECA-5E35D40828D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dirty="0"/>
        </a:p>
      </dgm:t>
    </dgm:pt>
    <dgm:pt modelId="{BD9D5FCB-BB72-4B20-AE0C-28A7FCE6891C}" type="parTrans" cxnId="{0068FE1F-4061-4A15-99A7-680CEDF1BC0F}">
      <dgm:prSet/>
      <dgm:spPr/>
      <dgm:t>
        <a:bodyPr/>
        <a:lstStyle/>
        <a:p>
          <a:endParaRPr lang="es-EC" sz="2400"/>
        </a:p>
      </dgm:t>
    </dgm:pt>
    <dgm:pt modelId="{53B60C32-4CB5-4906-82DD-6B8232152213}" type="sibTrans" cxnId="{0068FE1F-4061-4A15-99A7-680CEDF1BC0F}">
      <dgm:prSet/>
      <dgm:spPr/>
      <dgm:t>
        <a:bodyPr/>
        <a:lstStyle/>
        <a:p>
          <a:endParaRPr lang="es-EC" sz="2400"/>
        </a:p>
      </dgm:t>
    </dgm:pt>
    <dgm:pt modelId="{AB1D8E68-80DB-4B6A-9BB1-7496C8EF8DE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dirty="0"/>
        </a:p>
      </dgm:t>
    </dgm:pt>
    <dgm:pt modelId="{535B0820-B9C8-4759-8995-2B1B61F5BD62}" type="parTrans" cxnId="{F9629026-50B7-4C94-88EA-B0C0232E7D58}">
      <dgm:prSet/>
      <dgm:spPr/>
      <dgm:t>
        <a:bodyPr/>
        <a:lstStyle/>
        <a:p>
          <a:endParaRPr lang="es-EC" sz="2400"/>
        </a:p>
      </dgm:t>
    </dgm:pt>
    <dgm:pt modelId="{DDAEB29A-8328-4766-928D-E5BF39A71707}" type="sibTrans" cxnId="{F9629026-50B7-4C94-88EA-B0C0232E7D58}">
      <dgm:prSet/>
      <dgm:spPr/>
      <dgm:t>
        <a:bodyPr/>
        <a:lstStyle/>
        <a:p>
          <a:endParaRPr lang="es-EC" sz="2400"/>
        </a:p>
      </dgm:t>
    </dgm:pt>
    <dgm:pt modelId="{83117306-F34D-4C95-A7F6-806A4409CF83}">
      <dgm:prSet phldrT="[Texto]" custT="1"/>
      <dgm:spPr/>
      <dgm:t>
        <a:bodyPr/>
        <a:lstStyle/>
        <a:p>
          <a:r>
            <a:rPr lang="es-EC" sz="1600" dirty="0" smtClean="0"/>
            <a:t>trata sobre los agregados de la economía</a:t>
          </a:r>
          <a:endParaRPr lang="es-EC" sz="1600" dirty="0"/>
        </a:p>
      </dgm:t>
    </dgm:pt>
    <dgm:pt modelId="{778BEE62-D4FA-46A1-B004-01DC75CB1208}" type="parTrans" cxnId="{9CA22BCB-4776-4C43-85FA-5632DE1C32AF}">
      <dgm:prSet/>
      <dgm:spPr/>
      <dgm:t>
        <a:bodyPr/>
        <a:lstStyle/>
        <a:p>
          <a:endParaRPr lang="es-EC"/>
        </a:p>
      </dgm:t>
    </dgm:pt>
    <dgm:pt modelId="{662908FE-D5D6-469D-AEAA-0F1983C81E42}" type="sibTrans" cxnId="{9CA22BCB-4776-4C43-85FA-5632DE1C32AF}">
      <dgm:prSet/>
      <dgm:spPr/>
      <dgm:t>
        <a:bodyPr/>
        <a:lstStyle/>
        <a:p>
          <a:endParaRPr lang="es-EC"/>
        </a:p>
      </dgm:t>
    </dgm:pt>
    <dgm:pt modelId="{7EE21DB5-AC28-48D0-B0DE-0651C5BC4B73}">
      <dgm:prSet phldrT="[Texto]" custT="1"/>
      <dgm:spPr/>
      <dgm:t>
        <a:bodyPr/>
        <a:lstStyle/>
        <a:p>
          <a:r>
            <a:rPr lang="es-EC" sz="1600" dirty="0" smtClean="0"/>
            <a:t>La economía es una ciencia que trata sobre la producción, comercialización y consumo </a:t>
          </a:r>
          <a:endParaRPr lang="es-EC" sz="1600" dirty="0"/>
        </a:p>
      </dgm:t>
    </dgm:pt>
    <dgm:pt modelId="{83318307-CD00-448C-9E09-1380497278C2}" type="parTrans" cxnId="{4C5A893C-C2A4-4AD5-B89A-2DECBE1895CB}">
      <dgm:prSet/>
      <dgm:spPr/>
      <dgm:t>
        <a:bodyPr/>
        <a:lstStyle/>
        <a:p>
          <a:endParaRPr lang="es-EC"/>
        </a:p>
      </dgm:t>
    </dgm:pt>
    <dgm:pt modelId="{29F1FCF8-C343-47D3-BB1A-7EF5F81CF83B}" type="sibTrans" cxnId="{4C5A893C-C2A4-4AD5-B89A-2DECBE1895CB}">
      <dgm:prSet/>
      <dgm:spPr/>
      <dgm:t>
        <a:bodyPr/>
        <a:lstStyle/>
        <a:p>
          <a:endParaRPr lang="es-EC"/>
        </a:p>
      </dgm:t>
    </dgm:pt>
    <dgm:pt modelId="{A1CBFE66-CCD3-470E-984D-791A3420ADC5}">
      <dgm:prSet phldrT="[Texto]" custT="1"/>
      <dgm:spPr/>
      <dgm:t>
        <a:bodyPr/>
        <a:lstStyle/>
        <a:p>
          <a:r>
            <a:rPr lang="es-EC" sz="1600" dirty="0" smtClean="0"/>
            <a:t>Macroeconomía la  cual se manifiesta con Keynes </a:t>
          </a:r>
          <a:endParaRPr lang="es-EC" sz="1600" dirty="0"/>
        </a:p>
      </dgm:t>
    </dgm:pt>
    <dgm:pt modelId="{DA939733-073B-400D-AD73-481F94A94BD2}" type="parTrans" cxnId="{9E794899-B3C7-4CF9-8207-EE2CA32C5A4A}">
      <dgm:prSet/>
      <dgm:spPr/>
      <dgm:t>
        <a:bodyPr/>
        <a:lstStyle/>
        <a:p>
          <a:endParaRPr lang="es-EC"/>
        </a:p>
      </dgm:t>
    </dgm:pt>
    <dgm:pt modelId="{769A53B5-23A0-49C0-BCD3-C24555F94E6A}" type="sibTrans" cxnId="{9E794899-B3C7-4CF9-8207-EE2CA32C5A4A}">
      <dgm:prSet/>
      <dgm:spPr/>
      <dgm:t>
        <a:bodyPr/>
        <a:lstStyle/>
        <a:p>
          <a:endParaRPr lang="es-EC"/>
        </a:p>
      </dgm:t>
    </dgm:pt>
    <dgm:pt modelId="{15E47DAC-645F-488C-9638-88B85D4058D1}">
      <dgm:prSet phldrT="[Texto]" custT="1"/>
      <dgm:spPr/>
      <dgm:t>
        <a:bodyPr/>
        <a:lstStyle/>
        <a:p>
          <a:r>
            <a:rPr lang="es-EC" sz="1600" dirty="0" smtClean="0"/>
            <a:t>Microeconomía que aparece con Adam Smith </a:t>
          </a:r>
        </a:p>
      </dgm:t>
    </dgm:pt>
    <dgm:pt modelId="{64E0DFBF-93B0-4E74-B7CF-004723AAA17E}" type="parTrans" cxnId="{F15E0D4E-29FF-40BC-86DF-48C1E458CDDE}">
      <dgm:prSet/>
      <dgm:spPr/>
      <dgm:t>
        <a:bodyPr/>
        <a:lstStyle/>
        <a:p>
          <a:endParaRPr lang="es-EC"/>
        </a:p>
      </dgm:t>
    </dgm:pt>
    <dgm:pt modelId="{B84EF00E-949A-4297-BD81-10BE01DDCADF}" type="sibTrans" cxnId="{F15E0D4E-29FF-40BC-86DF-48C1E458CDDE}">
      <dgm:prSet/>
      <dgm:spPr/>
      <dgm:t>
        <a:bodyPr/>
        <a:lstStyle/>
        <a:p>
          <a:endParaRPr lang="es-EC"/>
        </a:p>
      </dgm:t>
    </dgm:pt>
    <dgm:pt modelId="{FA1C58B2-CB3D-46CE-AC79-1FD67DEB773F}">
      <dgm:prSet phldrT="[Texto]" custT="1"/>
      <dgm:spPr/>
      <dgm:t>
        <a:bodyPr/>
        <a:lstStyle/>
        <a:p>
          <a:r>
            <a:rPr lang="es-EC" sz="1600" dirty="0" smtClean="0"/>
            <a:t>Estudia cómo actúan en el mercado las personas de los hogares y empresas</a:t>
          </a:r>
        </a:p>
      </dgm:t>
    </dgm:pt>
    <dgm:pt modelId="{7FE0DE28-7715-4A03-93EF-4F75B18995D6}" type="parTrans" cxnId="{68156A4E-5879-41E5-9F0D-289F7E0F29F6}">
      <dgm:prSet/>
      <dgm:spPr/>
      <dgm:t>
        <a:bodyPr/>
        <a:lstStyle/>
        <a:p>
          <a:endParaRPr lang="es-EC"/>
        </a:p>
      </dgm:t>
    </dgm:pt>
    <dgm:pt modelId="{7B92493C-0735-4850-B76D-E9F42E15CC8A}" type="sibTrans" cxnId="{68156A4E-5879-41E5-9F0D-289F7E0F29F6}">
      <dgm:prSet/>
      <dgm:spPr/>
      <dgm:t>
        <a:bodyPr/>
        <a:lstStyle/>
        <a:p>
          <a:endParaRPr lang="es-EC"/>
        </a:p>
      </dgm:t>
    </dgm:pt>
    <dgm:pt modelId="{7FEAF855-4699-4881-9D1C-75AD882F7E91}">
      <dgm:prSet phldrT="[Texto]" custT="1"/>
      <dgm:spPr/>
      <dgm:t>
        <a:bodyPr/>
        <a:lstStyle/>
        <a:p>
          <a:r>
            <a:rPr lang="es-EC" sz="1600" dirty="0" smtClean="0"/>
            <a:t> PRODUCTO INTERNO BRUTO PIB</a:t>
          </a:r>
          <a:endParaRPr lang="es-EC" sz="1600" dirty="0"/>
        </a:p>
      </dgm:t>
    </dgm:pt>
    <dgm:pt modelId="{90447447-F194-43C3-B535-D04BAB7A212C}" type="parTrans" cxnId="{21EC22A4-36A2-4BD9-ADC6-9CC2B05EE027}">
      <dgm:prSet/>
      <dgm:spPr/>
      <dgm:t>
        <a:bodyPr/>
        <a:lstStyle/>
        <a:p>
          <a:endParaRPr lang="es-EC"/>
        </a:p>
      </dgm:t>
    </dgm:pt>
    <dgm:pt modelId="{4176A947-E42D-4E64-B065-4DE4744601AD}" type="sibTrans" cxnId="{21EC22A4-36A2-4BD9-ADC6-9CC2B05EE027}">
      <dgm:prSet/>
      <dgm:spPr/>
      <dgm:t>
        <a:bodyPr/>
        <a:lstStyle/>
        <a:p>
          <a:endParaRPr lang="es-EC"/>
        </a:p>
      </dgm:t>
    </dgm:pt>
    <dgm:pt modelId="{59CE5CDC-6E17-4274-B4C4-3719C329817D}">
      <dgm:prSet phldrT="[Texto]" custT="1"/>
      <dgm:spPr/>
      <dgm:t>
        <a:bodyPr/>
        <a:lstStyle/>
        <a:p>
          <a:r>
            <a:rPr lang="es-EC" sz="1600" dirty="0" smtClean="0"/>
            <a:t>Es el indicador de producción más importante, principal y significativo en la economía de un país</a:t>
          </a:r>
          <a:endParaRPr lang="es-EC" sz="1600" dirty="0"/>
        </a:p>
      </dgm:t>
    </dgm:pt>
    <dgm:pt modelId="{29B4BCC5-89E7-4F81-82C7-3A7B021E0B46}" type="parTrans" cxnId="{A64B101F-848C-41BD-9EB6-29492FB86FAD}">
      <dgm:prSet/>
      <dgm:spPr/>
      <dgm:t>
        <a:bodyPr/>
        <a:lstStyle/>
        <a:p>
          <a:endParaRPr lang="es-EC"/>
        </a:p>
      </dgm:t>
    </dgm:pt>
    <dgm:pt modelId="{81D5B2CF-36C9-43DD-85D0-AF1C2B8FEFC7}" type="sibTrans" cxnId="{A64B101F-848C-41BD-9EB6-29492FB86FAD}">
      <dgm:prSet/>
      <dgm:spPr/>
      <dgm:t>
        <a:bodyPr/>
        <a:lstStyle/>
        <a:p>
          <a:endParaRPr lang="es-EC"/>
        </a:p>
      </dgm:t>
    </dgm:pt>
    <dgm:pt modelId="{EA07C65E-681C-45FB-B6B0-A89E610B6C70}" type="pres">
      <dgm:prSet presAssocID="{3AD2CCC3-CDAE-462D-9331-11748C8A90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9322F-AB19-45A8-AACD-678BF47EB970}" type="pres">
      <dgm:prSet presAssocID="{3AD2CCC3-CDAE-462D-9331-11748C8A9043}" presName="hierFlow" presStyleCnt="0"/>
      <dgm:spPr/>
    </dgm:pt>
    <dgm:pt modelId="{A5F2273A-D6A4-49A0-860E-0E71C2A8F9CB}" type="pres">
      <dgm:prSet presAssocID="{3AD2CCC3-CDAE-462D-9331-11748C8A90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2DA76B-02F2-44DC-B20D-82E7019F41FA}" type="pres">
      <dgm:prSet presAssocID="{34D9D821-2563-4D75-8674-2247A78F316F}" presName="Name14" presStyleCnt="0"/>
      <dgm:spPr/>
    </dgm:pt>
    <dgm:pt modelId="{D7AF1D2F-39EC-46B2-B64A-E86F82CFC9EF}" type="pres">
      <dgm:prSet presAssocID="{34D9D821-2563-4D75-8674-2247A78F316F}" presName="level1Shape" presStyleLbl="node0" presStyleIdx="0" presStyleCnt="1" custScaleX="2880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D14DAF-A248-4DB8-90EF-4DE52D4CE014}" type="pres">
      <dgm:prSet presAssocID="{34D9D821-2563-4D75-8674-2247A78F316F}" presName="hierChild2" presStyleCnt="0"/>
      <dgm:spPr/>
    </dgm:pt>
    <dgm:pt modelId="{9CC5F8C9-2DDC-4A01-BB19-EBDA4CE94F09}" type="pres">
      <dgm:prSet presAssocID="{69385568-99CE-494B-8CF4-38FD4DDA8C39}" presName="Name19" presStyleLbl="parChTrans1D2" presStyleIdx="0" presStyleCnt="5"/>
      <dgm:spPr/>
      <dgm:t>
        <a:bodyPr/>
        <a:lstStyle/>
        <a:p>
          <a:endParaRPr lang="es-EC"/>
        </a:p>
      </dgm:t>
    </dgm:pt>
    <dgm:pt modelId="{131E549D-743F-4B9B-B1D7-2DCD26FA747B}" type="pres">
      <dgm:prSet presAssocID="{D14AB190-7E8D-4876-8C51-90DD236AA24E}" presName="Name21" presStyleCnt="0"/>
      <dgm:spPr/>
    </dgm:pt>
    <dgm:pt modelId="{FDB41917-7655-4B65-BE8B-689E04B22B23}" type="pres">
      <dgm:prSet presAssocID="{D14AB190-7E8D-4876-8C51-90DD236AA24E}" presName="level2Shape" presStyleLbl="node2" presStyleIdx="0" presStyleCnt="5" custScaleX="221151"/>
      <dgm:spPr/>
      <dgm:t>
        <a:bodyPr/>
        <a:lstStyle/>
        <a:p>
          <a:endParaRPr lang="es-EC"/>
        </a:p>
      </dgm:t>
    </dgm:pt>
    <dgm:pt modelId="{AD655194-80C9-4281-AEC8-4139B9F6D489}" type="pres">
      <dgm:prSet presAssocID="{D14AB190-7E8D-4876-8C51-90DD236AA24E}" presName="hierChild3" presStyleCnt="0"/>
      <dgm:spPr/>
    </dgm:pt>
    <dgm:pt modelId="{058A1464-6725-4BEE-8ECB-04BB0B28FF00}" type="pres">
      <dgm:prSet presAssocID="{83318307-CD00-448C-9E09-1380497278C2}" presName="Name19" presStyleLbl="parChTrans1D3" presStyleIdx="0" presStyleCnt="1"/>
      <dgm:spPr/>
      <dgm:t>
        <a:bodyPr/>
        <a:lstStyle/>
        <a:p>
          <a:endParaRPr lang="es-EC"/>
        </a:p>
      </dgm:t>
    </dgm:pt>
    <dgm:pt modelId="{5895553A-F918-4AD8-BCB8-92030B9F15C2}" type="pres">
      <dgm:prSet presAssocID="{7EE21DB5-AC28-48D0-B0DE-0651C5BC4B73}" presName="Name21" presStyleCnt="0"/>
      <dgm:spPr/>
    </dgm:pt>
    <dgm:pt modelId="{6C61ADA8-5A20-48E3-8EC1-7247CBF19D9A}" type="pres">
      <dgm:prSet presAssocID="{7EE21DB5-AC28-48D0-B0DE-0651C5BC4B73}" presName="level2Shape" presStyleLbl="node3" presStyleIdx="0" presStyleCnt="1" custScaleX="346101" custScaleY="135631"/>
      <dgm:spPr/>
      <dgm:t>
        <a:bodyPr/>
        <a:lstStyle/>
        <a:p>
          <a:endParaRPr lang="es-EC"/>
        </a:p>
      </dgm:t>
    </dgm:pt>
    <dgm:pt modelId="{C7F8E4F7-6C3F-45A4-A59C-86EA36A35781}" type="pres">
      <dgm:prSet presAssocID="{7EE21DB5-AC28-48D0-B0DE-0651C5BC4B73}" presName="hierChild3" presStyleCnt="0"/>
      <dgm:spPr/>
    </dgm:pt>
    <dgm:pt modelId="{B1C78C08-7CCC-4BBF-9EEF-427CD8C199F7}" type="pres">
      <dgm:prSet presAssocID="{64E0DFBF-93B0-4E74-B7CF-004723AAA17E}" presName="Name19" presStyleLbl="parChTrans1D4" presStyleIdx="0" presStyleCnt="6"/>
      <dgm:spPr/>
      <dgm:t>
        <a:bodyPr/>
        <a:lstStyle/>
        <a:p>
          <a:endParaRPr lang="es-EC"/>
        </a:p>
      </dgm:t>
    </dgm:pt>
    <dgm:pt modelId="{70FC29C3-8656-4406-8697-529563149E2A}" type="pres">
      <dgm:prSet presAssocID="{15E47DAC-645F-488C-9638-88B85D4058D1}" presName="Name21" presStyleCnt="0"/>
      <dgm:spPr/>
    </dgm:pt>
    <dgm:pt modelId="{B40DB2A6-9B98-4978-ADD9-B447AEC02BAA}" type="pres">
      <dgm:prSet presAssocID="{15E47DAC-645F-488C-9638-88B85D4058D1}" presName="level2Shape" presStyleLbl="node4" presStyleIdx="0" presStyleCnt="6" custScaleX="227035" custScaleY="136384"/>
      <dgm:spPr/>
      <dgm:t>
        <a:bodyPr/>
        <a:lstStyle/>
        <a:p>
          <a:endParaRPr lang="es-EC"/>
        </a:p>
      </dgm:t>
    </dgm:pt>
    <dgm:pt modelId="{A441AA86-0BCB-4E02-9447-424C1E49E0F3}" type="pres">
      <dgm:prSet presAssocID="{15E47DAC-645F-488C-9638-88B85D4058D1}" presName="hierChild3" presStyleCnt="0"/>
      <dgm:spPr/>
    </dgm:pt>
    <dgm:pt modelId="{677A18B3-FBD0-41A3-9E76-269F6E6AD886}" type="pres">
      <dgm:prSet presAssocID="{7FE0DE28-7715-4A03-93EF-4F75B18995D6}" presName="Name19" presStyleLbl="parChTrans1D4" presStyleIdx="1" presStyleCnt="6"/>
      <dgm:spPr/>
      <dgm:t>
        <a:bodyPr/>
        <a:lstStyle/>
        <a:p>
          <a:endParaRPr lang="es-EC"/>
        </a:p>
      </dgm:t>
    </dgm:pt>
    <dgm:pt modelId="{7393FD77-A58C-4043-82D5-997EEC1B03C9}" type="pres">
      <dgm:prSet presAssocID="{FA1C58B2-CB3D-46CE-AC79-1FD67DEB773F}" presName="Name21" presStyleCnt="0"/>
      <dgm:spPr/>
    </dgm:pt>
    <dgm:pt modelId="{57199496-8FE6-4A88-80F9-86AC24E8259E}" type="pres">
      <dgm:prSet presAssocID="{FA1C58B2-CB3D-46CE-AC79-1FD67DEB773F}" presName="level2Shape" presStyleLbl="node4" presStyleIdx="1" presStyleCnt="6" custScaleX="279473" custScaleY="172017"/>
      <dgm:spPr/>
      <dgm:t>
        <a:bodyPr/>
        <a:lstStyle/>
        <a:p>
          <a:endParaRPr lang="es-EC"/>
        </a:p>
      </dgm:t>
    </dgm:pt>
    <dgm:pt modelId="{DB276940-8AA8-4B53-BBC7-03846EB32843}" type="pres">
      <dgm:prSet presAssocID="{FA1C58B2-CB3D-46CE-AC79-1FD67DEB773F}" presName="hierChild3" presStyleCnt="0"/>
      <dgm:spPr/>
    </dgm:pt>
    <dgm:pt modelId="{BFC925FD-A117-4AE0-8369-A59DEE8BC4CE}" type="pres">
      <dgm:prSet presAssocID="{DA939733-073B-400D-AD73-481F94A94BD2}" presName="Name19" presStyleLbl="parChTrans1D4" presStyleIdx="2" presStyleCnt="6"/>
      <dgm:spPr/>
      <dgm:t>
        <a:bodyPr/>
        <a:lstStyle/>
        <a:p>
          <a:endParaRPr lang="es-EC"/>
        </a:p>
      </dgm:t>
    </dgm:pt>
    <dgm:pt modelId="{11117AF3-EA97-4CE8-98E6-0800E5CB09D0}" type="pres">
      <dgm:prSet presAssocID="{A1CBFE66-CCD3-470E-984D-791A3420ADC5}" presName="Name21" presStyleCnt="0"/>
      <dgm:spPr/>
    </dgm:pt>
    <dgm:pt modelId="{E92F5AE5-DD54-406C-A3DA-6A4609321112}" type="pres">
      <dgm:prSet presAssocID="{A1CBFE66-CCD3-470E-984D-791A3420ADC5}" presName="level2Shape" presStyleLbl="node4" presStyleIdx="2" presStyleCnt="6" custScaleX="269587" custScaleY="122651"/>
      <dgm:spPr/>
      <dgm:t>
        <a:bodyPr/>
        <a:lstStyle/>
        <a:p>
          <a:endParaRPr lang="es-EC"/>
        </a:p>
      </dgm:t>
    </dgm:pt>
    <dgm:pt modelId="{DFB617BF-3D49-43D3-9C0C-2363DFADB335}" type="pres">
      <dgm:prSet presAssocID="{A1CBFE66-CCD3-470E-984D-791A3420ADC5}" presName="hierChild3" presStyleCnt="0"/>
      <dgm:spPr/>
    </dgm:pt>
    <dgm:pt modelId="{559A72C0-B2FA-4082-B2D2-858B11BAA1B7}" type="pres">
      <dgm:prSet presAssocID="{778BEE62-D4FA-46A1-B004-01DC75CB1208}" presName="Name19" presStyleLbl="parChTrans1D4" presStyleIdx="3" presStyleCnt="6"/>
      <dgm:spPr/>
      <dgm:t>
        <a:bodyPr/>
        <a:lstStyle/>
        <a:p>
          <a:endParaRPr lang="es-EC"/>
        </a:p>
      </dgm:t>
    </dgm:pt>
    <dgm:pt modelId="{840162CD-69FE-4926-AA3D-6918A9ADA541}" type="pres">
      <dgm:prSet presAssocID="{83117306-F34D-4C95-A7F6-806A4409CF83}" presName="Name21" presStyleCnt="0"/>
      <dgm:spPr/>
    </dgm:pt>
    <dgm:pt modelId="{A40E0613-1F14-475F-A775-DE7338C3511E}" type="pres">
      <dgm:prSet presAssocID="{83117306-F34D-4C95-A7F6-806A4409CF83}" presName="level2Shape" presStyleLbl="node4" presStyleIdx="3" presStyleCnt="6" custScaleX="188621" custScaleY="118181"/>
      <dgm:spPr/>
      <dgm:t>
        <a:bodyPr/>
        <a:lstStyle/>
        <a:p>
          <a:endParaRPr lang="es-EC"/>
        </a:p>
      </dgm:t>
    </dgm:pt>
    <dgm:pt modelId="{028AADBF-5413-49AA-80FF-FCB17E82B2D1}" type="pres">
      <dgm:prSet presAssocID="{83117306-F34D-4C95-A7F6-806A4409CF83}" presName="hierChild3" presStyleCnt="0"/>
      <dgm:spPr/>
    </dgm:pt>
    <dgm:pt modelId="{AF835353-2C73-4675-8210-93853B29812F}" type="pres">
      <dgm:prSet presAssocID="{90447447-F194-43C3-B535-D04BAB7A212C}" presName="Name19" presStyleLbl="parChTrans1D4" presStyleIdx="4" presStyleCnt="6"/>
      <dgm:spPr/>
      <dgm:t>
        <a:bodyPr/>
        <a:lstStyle/>
        <a:p>
          <a:endParaRPr lang="es-EC"/>
        </a:p>
      </dgm:t>
    </dgm:pt>
    <dgm:pt modelId="{BA9CDCB3-999A-4DD1-A220-FB19680D93C9}" type="pres">
      <dgm:prSet presAssocID="{7FEAF855-4699-4881-9D1C-75AD882F7E91}" presName="Name21" presStyleCnt="0"/>
      <dgm:spPr/>
    </dgm:pt>
    <dgm:pt modelId="{D9FE6995-5E9C-47C1-968C-52CCF5D22F2E}" type="pres">
      <dgm:prSet presAssocID="{7FEAF855-4699-4881-9D1C-75AD882F7E91}" presName="level2Shape" presStyleLbl="node4" presStyleIdx="4" presStyleCnt="6" custScaleX="184440" custScaleY="128026"/>
      <dgm:spPr/>
      <dgm:t>
        <a:bodyPr/>
        <a:lstStyle/>
        <a:p>
          <a:endParaRPr lang="es-EC"/>
        </a:p>
      </dgm:t>
    </dgm:pt>
    <dgm:pt modelId="{25A01EC1-E042-465D-B748-3ECD35269B1E}" type="pres">
      <dgm:prSet presAssocID="{7FEAF855-4699-4881-9D1C-75AD882F7E91}" presName="hierChild3" presStyleCnt="0"/>
      <dgm:spPr/>
    </dgm:pt>
    <dgm:pt modelId="{4D3A0FED-931F-443F-98EC-88F8C83503BC}" type="pres">
      <dgm:prSet presAssocID="{29B4BCC5-89E7-4F81-82C7-3A7B021E0B46}" presName="Name19" presStyleLbl="parChTrans1D4" presStyleIdx="5" presStyleCnt="6"/>
      <dgm:spPr/>
      <dgm:t>
        <a:bodyPr/>
        <a:lstStyle/>
        <a:p>
          <a:endParaRPr lang="es-EC"/>
        </a:p>
      </dgm:t>
    </dgm:pt>
    <dgm:pt modelId="{FF29CED9-A6E6-48B2-94BB-B6D6666B8787}" type="pres">
      <dgm:prSet presAssocID="{59CE5CDC-6E17-4274-B4C4-3719C329817D}" presName="Name21" presStyleCnt="0"/>
      <dgm:spPr/>
    </dgm:pt>
    <dgm:pt modelId="{E096A473-3308-4FF6-8222-A6BC3CE940B3}" type="pres">
      <dgm:prSet presAssocID="{59CE5CDC-6E17-4274-B4C4-3719C329817D}" presName="level2Shape" presStyleLbl="node4" presStyleIdx="5" presStyleCnt="6" custScaleX="219683" custScaleY="294791"/>
      <dgm:spPr/>
      <dgm:t>
        <a:bodyPr/>
        <a:lstStyle/>
        <a:p>
          <a:endParaRPr lang="es-EC"/>
        </a:p>
      </dgm:t>
    </dgm:pt>
    <dgm:pt modelId="{B1532426-0D95-4135-877A-4BBFF72BA830}" type="pres">
      <dgm:prSet presAssocID="{59CE5CDC-6E17-4274-B4C4-3719C329817D}" presName="hierChild3" presStyleCnt="0"/>
      <dgm:spPr/>
    </dgm:pt>
    <dgm:pt modelId="{43D7F2B4-6D73-4AF6-B9C7-EAEB15427FE4}" type="pres">
      <dgm:prSet presAssocID="{775F1F88-DA71-4EC0-9030-A1AF426BA95A}" presName="Name19" presStyleLbl="parChTrans1D2" presStyleIdx="1" presStyleCnt="5"/>
      <dgm:spPr/>
      <dgm:t>
        <a:bodyPr/>
        <a:lstStyle/>
        <a:p>
          <a:endParaRPr lang="es-EC"/>
        </a:p>
      </dgm:t>
    </dgm:pt>
    <dgm:pt modelId="{6287CC2F-EE07-43C0-A089-7CC27F35A06A}" type="pres">
      <dgm:prSet presAssocID="{28D8FEC0-D928-4BA5-8F40-56D86A79BE74}" presName="Name21" presStyleCnt="0"/>
      <dgm:spPr/>
    </dgm:pt>
    <dgm:pt modelId="{8C8034D9-2645-494B-B559-39EFE5E512BF}" type="pres">
      <dgm:prSet presAssocID="{28D8FEC0-D928-4BA5-8F40-56D86A79BE74}" presName="level2Shape" presStyleLbl="node2" presStyleIdx="1" presStyleCnt="5" custScaleX="146214"/>
      <dgm:spPr/>
      <dgm:t>
        <a:bodyPr/>
        <a:lstStyle/>
        <a:p>
          <a:endParaRPr lang="es-EC"/>
        </a:p>
      </dgm:t>
    </dgm:pt>
    <dgm:pt modelId="{2078803E-9D11-490A-B25C-1602E8C033AD}" type="pres">
      <dgm:prSet presAssocID="{28D8FEC0-D928-4BA5-8F40-56D86A79BE74}" presName="hierChild3" presStyleCnt="0"/>
      <dgm:spPr/>
    </dgm:pt>
    <dgm:pt modelId="{5CFB2191-C5AA-45AD-ABEC-6AAB00EA7AC0}" type="pres">
      <dgm:prSet presAssocID="{C9FE838A-9BAA-430E-96C2-5BD3443F7BF2}" presName="Name19" presStyleLbl="parChTrans1D2" presStyleIdx="2" presStyleCnt="5"/>
      <dgm:spPr/>
      <dgm:t>
        <a:bodyPr/>
        <a:lstStyle/>
        <a:p>
          <a:endParaRPr lang="es-EC"/>
        </a:p>
      </dgm:t>
    </dgm:pt>
    <dgm:pt modelId="{A05A44D5-BF9C-4495-A308-4451A013B2AF}" type="pres">
      <dgm:prSet presAssocID="{FF1213D9-7FDC-4475-B41C-416579A1A085}" presName="Name21" presStyleCnt="0"/>
      <dgm:spPr/>
    </dgm:pt>
    <dgm:pt modelId="{2E89D95C-3BCE-4F3F-B814-2B0467EFB055}" type="pres">
      <dgm:prSet presAssocID="{FF1213D9-7FDC-4475-B41C-416579A1A085}" presName="level2Shape" presStyleLbl="node2" presStyleIdx="2" presStyleCnt="5" custScaleX="174705"/>
      <dgm:spPr/>
      <dgm:t>
        <a:bodyPr/>
        <a:lstStyle/>
        <a:p>
          <a:endParaRPr lang="es-EC"/>
        </a:p>
      </dgm:t>
    </dgm:pt>
    <dgm:pt modelId="{C1196F4A-5862-411C-9377-2D5DB14F88E9}" type="pres">
      <dgm:prSet presAssocID="{FF1213D9-7FDC-4475-B41C-416579A1A085}" presName="hierChild3" presStyleCnt="0"/>
      <dgm:spPr/>
    </dgm:pt>
    <dgm:pt modelId="{F7A05909-8358-458B-A540-3F28B85B8374}" type="pres">
      <dgm:prSet presAssocID="{BD9D5FCB-BB72-4B20-AE0C-28A7FCE6891C}" presName="Name19" presStyleLbl="parChTrans1D2" presStyleIdx="3" presStyleCnt="5"/>
      <dgm:spPr/>
      <dgm:t>
        <a:bodyPr/>
        <a:lstStyle/>
        <a:p>
          <a:endParaRPr lang="es-EC"/>
        </a:p>
      </dgm:t>
    </dgm:pt>
    <dgm:pt modelId="{608501A9-A468-44D3-8AF5-99C784037B0F}" type="pres">
      <dgm:prSet presAssocID="{1BEBC0BE-1F2B-4BED-8ECA-5E35D40828DE}" presName="Name21" presStyleCnt="0"/>
      <dgm:spPr/>
    </dgm:pt>
    <dgm:pt modelId="{ABA396B6-BD01-4F7F-9D3E-8F502E6F53B6}" type="pres">
      <dgm:prSet presAssocID="{1BEBC0BE-1F2B-4BED-8ECA-5E35D40828DE}" presName="level2Shape" presStyleLbl="node2" presStyleIdx="3" presStyleCnt="5" custScaleX="203622" custScaleY="134378"/>
      <dgm:spPr/>
      <dgm:t>
        <a:bodyPr/>
        <a:lstStyle/>
        <a:p>
          <a:endParaRPr lang="es-EC"/>
        </a:p>
      </dgm:t>
    </dgm:pt>
    <dgm:pt modelId="{8BEEBC05-9E6A-4B86-9C56-FAC68367339B}" type="pres">
      <dgm:prSet presAssocID="{1BEBC0BE-1F2B-4BED-8ECA-5E35D40828DE}" presName="hierChild3" presStyleCnt="0"/>
      <dgm:spPr/>
    </dgm:pt>
    <dgm:pt modelId="{6514135D-CD3B-4E3E-BF0D-E886A1E28477}" type="pres">
      <dgm:prSet presAssocID="{535B0820-B9C8-4759-8995-2B1B61F5BD62}" presName="Name19" presStyleLbl="parChTrans1D2" presStyleIdx="4" presStyleCnt="5"/>
      <dgm:spPr/>
      <dgm:t>
        <a:bodyPr/>
        <a:lstStyle/>
        <a:p>
          <a:endParaRPr lang="es-EC"/>
        </a:p>
      </dgm:t>
    </dgm:pt>
    <dgm:pt modelId="{260B3BFA-627F-4566-9EDC-8AC1BFF07E01}" type="pres">
      <dgm:prSet presAssocID="{AB1D8E68-80DB-4B6A-9BB1-7496C8EF8DE0}" presName="Name21" presStyleCnt="0"/>
      <dgm:spPr/>
    </dgm:pt>
    <dgm:pt modelId="{E4D1C5DD-592B-4E41-9593-3A5F27D3C9F9}" type="pres">
      <dgm:prSet presAssocID="{AB1D8E68-80DB-4B6A-9BB1-7496C8EF8DE0}" presName="level2Shape" presStyleLbl="node2" presStyleIdx="4" presStyleCnt="5" custScaleX="266425" custScaleY="222728"/>
      <dgm:spPr/>
      <dgm:t>
        <a:bodyPr/>
        <a:lstStyle/>
        <a:p>
          <a:endParaRPr lang="es-EC"/>
        </a:p>
      </dgm:t>
    </dgm:pt>
    <dgm:pt modelId="{47684E20-AF64-46DE-A3E8-B232E714B221}" type="pres">
      <dgm:prSet presAssocID="{AB1D8E68-80DB-4B6A-9BB1-7496C8EF8DE0}" presName="hierChild3" presStyleCnt="0"/>
      <dgm:spPr/>
    </dgm:pt>
    <dgm:pt modelId="{95E56D9F-A8BF-4D3B-9E95-B3D84532ED47}" type="pres">
      <dgm:prSet presAssocID="{3AD2CCC3-CDAE-462D-9331-11748C8A9043}" presName="bgShapesFlow" presStyleCnt="0"/>
      <dgm:spPr/>
    </dgm:pt>
  </dgm:ptLst>
  <dgm:cxnLst>
    <dgm:cxn modelId="{4C5A893C-C2A4-4AD5-B89A-2DECBE1895CB}" srcId="{D14AB190-7E8D-4876-8C51-90DD236AA24E}" destId="{7EE21DB5-AC28-48D0-B0DE-0651C5BC4B73}" srcOrd="0" destOrd="0" parTransId="{83318307-CD00-448C-9E09-1380497278C2}" sibTransId="{29F1FCF8-C343-47D3-BB1A-7EF5F81CF83B}"/>
    <dgm:cxn modelId="{0068FE1F-4061-4A15-99A7-680CEDF1BC0F}" srcId="{34D9D821-2563-4D75-8674-2247A78F316F}" destId="{1BEBC0BE-1F2B-4BED-8ECA-5E35D40828DE}" srcOrd="3" destOrd="0" parTransId="{BD9D5FCB-BB72-4B20-AE0C-28A7FCE6891C}" sibTransId="{53B60C32-4CB5-4906-82DD-6B8232152213}"/>
    <dgm:cxn modelId="{497EF654-0652-4784-B57B-06D8F49C01A6}" type="presOf" srcId="{DA939733-073B-400D-AD73-481F94A94BD2}" destId="{BFC925FD-A117-4AE0-8369-A59DEE8BC4CE}" srcOrd="0" destOrd="0" presId="urn:microsoft.com/office/officeart/2005/8/layout/hierarchy6"/>
    <dgm:cxn modelId="{21EC22A4-36A2-4BD9-ADC6-9CC2B05EE027}" srcId="{83117306-F34D-4C95-A7F6-806A4409CF83}" destId="{7FEAF855-4699-4881-9D1C-75AD882F7E91}" srcOrd="0" destOrd="0" parTransId="{90447447-F194-43C3-B535-D04BAB7A212C}" sibTransId="{4176A947-E42D-4E64-B065-4DE4744601AD}"/>
    <dgm:cxn modelId="{A9A211C9-F851-44A6-A873-738C8EDAAC32}" type="presOf" srcId="{83117306-F34D-4C95-A7F6-806A4409CF83}" destId="{A40E0613-1F14-475F-A775-DE7338C3511E}" srcOrd="0" destOrd="0" presId="urn:microsoft.com/office/officeart/2005/8/layout/hierarchy6"/>
    <dgm:cxn modelId="{04A63D04-E374-4148-A5E7-D4C714864475}" type="presOf" srcId="{59CE5CDC-6E17-4274-B4C4-3719C329817D}" destId="{E096A473-3308-4FF6-8222-A6BC3CE940B3}" srcOrd="0" destOrd="0" presId="urn:microsoft.com/office/officeart/2005/8/layout/hierarchy6"/>
    <dgm:cxn modelId="{01833392-6179-4486-B5F9-658B2F5CBFA5}" srcId="{34D9D821-2563-4D75-8674-2247A78F316F}" destId="{D14AB190-7E8D-4876-8C51-90DD236AA24E}" srcOrd="0" destOrd="0" parTransId="{69385568-99CE-494B-8CF4-38FD4DDA8C39}" sibTransId="{FE9C16AF-604C-4931-9F88-F106EC71B2CE}"/>
    <dgm:cxn modelId="{D1CCDA31-B7F4-4A9D-BD22-BA597948E14D}" type="presOf" srcId="{34D9D821-2563-4D75-8674-2247A78F316F}" destId="{D7AF1D2F-39EC-46B2-B64A-E86F82CFC9EF}" srcOrd="0" destOrd="0" presId="urn:microsoft.com/office/officeart/2005/8/layout/hierarchy6"/>
    <dgm:cxn modelId="{86EDD520-73CE-4BE1-819E-46D0C49256A1}" type="presOf" srcId="{775F1F88-DA71-4EC0-9030-A1AF426BA95A}" destId="{43D7F2B4-6D73-4AF6-B9C7-EAEB15427FE4}" srcOrd="0" destOrd="0" presId="urn:microsoft.com/office/officeart/2005/8/layout/hierarchy6"/>
    <dgm:cxn modelId="{0C8A974E-C51F-470B-8269-94AF01D7F19B}" type="presOf" srcId="{A1CBFE66-CCD3-470E-984D-791A3420ADC5}" destId="{E92F5AE5-DD54-406C-A3DA-6A4609321112}" srcOrd="0" destOrd="0" presId="urn:microsoft.com/office/officeart/2005/8/layout/hierarchy6"/>
    <dgm:cxn modelId="{E3DD4474-2FF7-4E00-A0B9-A7E7461399B0}" type="presOf" srcId="{D14AB190-7E8D-4876-8C51-90DD236AA24E}" destId="{FDB41917-7655-4B65-BE8B-689E04B22B23}" srcOrd="0" destOrd="0" presId="urn:microsoft.com/office/officeart/2005/8/layout/hierarchy6"/>
    <dgm:cxn modelId="{317AFDA3-CA85-4F49-8470-309335904740}" type="presOf" srcId="{FA1C58B2-CB3D-46CE-AC79-1FD67DEB773F}" destId="{57199496-8FE6-4A88-80F9-86AC24E8259E}" srcOrd="0" destOrd="0" presId="urn:microsoft.com/office/officeart/2005/8/layout/hierarchy6"/>
    <dgm:cxn modelId="{3AD74749-E165-4FB9-BBB0-290EFC5009BE}" type="presOf" srcId="{7FEAF855-4699-4881-9D1C-75AD882F7E91}" destId="{D9FE6995-5E9C-47C1-968C-52CCF5D22F2E}" srcOrd="0" destOrd="0" presId="urn:microsoft.com/office/officeart/2005/8/layout/hierarchy6"/>
    <dgm:cxn modelId="{4B5DB74A-5164-4F8C-A41F-5C92C803BFED}" type="presOf" srcId="{7FE0DE28-7715-4A03-93EF-4F75B18995D6}" destId="{677A18B3-FBD0-41A3-9E76-269F6E6AD886}" srcOrd="0" destOrd="0" presId="urn:microsoft.com/office/officeart/2005/8/layout/hierarchy6"/>
    <dgm:cxn modelId="{14458BF1-FD3E-4F15-9D1F-10E63FD4C3D9}" type="presOf" srcId="{1BEBC0BE-1F2B-4BED-8ECA-5E35D40828DE}" destId="{ABA396B6-BD01-4F7F-9D3E-8F502E6F53B6}" srcOrd="0" destOrd="0" presId="urn:microsoft.com/office/officeart/2005/8/layout/hierarchy6"/>
    <dgm:cxn modelId="{13FACF31-ABF7-424C-9E33-6405A76AFED6}" type="presOf" srcId="{3AD2CCC3-CDAE-462D-9331-11748C8A9043}" destId="{EA07C65E-681C-45FB-B6B0-A89E610B6C70}" srcOrd="0" destOrd="0" presId="urn:microsoft.com/office/officeart/2005/8/layout/hierarchy6"/>
    <dgm:cxn modelId="{9E794899-B3C7-4CF9-8207-EE2CA32C5A4A}" srcId="{7EE21DB5-AC28-48D0-B0DE-0651C5BC4B73}" destId="{A1CBFE66-CCD3-470E-984D-791A3420ADC5}" srcOrd="1" destOrd="0" parTransId="{DA939733-073B-400D-AD73-481F94A94BD2}" sibTransId="{769A53B5-23A0-49C0-BCD3-C24555F94E6A}"/>
    <dgm:cxn modelId="{15A90448-8F2E-4F10-BCAE-D5A2590D6CE4}" type="presOf" srcId="{FF1213D9-7FDC-4475-B41C-416579A1A085}" destId="{2E89D95C-3BCE-4F3F-B814-2B0467EFB055}" srcOrd="0" destOrd="0" presId="urn:microsoft.com/office/officeart/2005/8/layout/hierarchy6"/>
    <dgm:cxn modelId="{D5536CD5-A08B-40CD-98DF-5F92F7694CB7}" type="presOf" srcId="{7EE21DB5-AC28-48D0-B0DE-0651C5BC4B73}" destId="{6C61ADA8-5A20-48E3-8EC1-7247CBF19D9A}" srcOrd="0" destOrd="0" presId="urn:microsoft.com/office/officeart/2005/8/layout/hierarchy6"/>
    <dgm:cxn modelId="{74457B9F-5CD1-4272-B404-9FEA9D917ED2}" type="presOf" srcId="{AB1D8E68-80DB-4B6A-9BB1-7496C8EF8DE0}" destId="{E4D1C5DD-592B-4E41-9593-3A5F27D3C9F9}" srcOrd="0" destOrd="0" presId="urn:microsoft.com/office/officeart/2005/8/layout/hierarchy6"/>
    <dgm:cxn modelId="{4ACDFFBA-7E6D-476C-9F2F-93E60CE7F330}" type="presOf" srcId="{28D8FEC0-D928-4BA5-8F40-56D86A79BE74}" destId="{8C8034D9-2645-494B-B559-39EFE5E512BF}" srcOrd="0" destOrd="0" presId="urn:microsoft.com/office/officeart/2005/8/layout/hierarchy6"/>
    <dgm:cxn modelId="{A64B101F-848C-41BD-9EB6-29492FB86FAD}" srcId="{83117306-F34D-4C95-A7F6-806A4409CF83}" destId="{59CE5CDC-6E17-4274-B4C4-3719C329817D}" srcOrd="1" destOrd="0" parTransId="{29B4BCC5-89E7-4F81-82C7-3A7B021E0B46}" sibTransId="{81D5B2CF-36C9-43DD-85D0-AF1C2B8FEFC7}"/>
    <dgm:cxn modelId="{583C3740-8460-4A9E-8DCE-3E70CA45A06E}" type="presOf" srcId="{83318307-CD00-448C-9E09-1380497278C2}" destId="{058A1464-6725-4BEE-8ECB-04BB0B28FF00}" srcOrd="0" destOrd="0" presId="urn:microsoft.com/office/officeart/2005/8/layout/hierarchy6"/>
    <dgm:cxn modelId="{68156A4E-5879-41E5-9F0D-289F7E0F29F6}" srcId="{15E47DAC-645F-488C-9638-88B85D4058D1}" destId="{FA1C58B2-CB3D-46CE-AC79-1FD67DEB773F}" srcOrd="0" destOrd="0" parTransId="{7FE0DE28-7715-4A03-93EF-4F75B18995D6}" sibTransId="{7B92493C-0735-4850-B76D-E9F42E15CC8A}"/>
    <dgm:cxn modelId="{F9629026-50B7-4C94-88EA-B0C0232E7D58}" srcId="{34D9D821-2563-4D75-8674-2247A78F316F}" destId="{AB1D8E68-80DB-4B6A-9BB1-7496C8EF8DE0}" srcOrd="4" destOrd="0" parTransId="{535B0820-B9C8-4759-8995-2B1B61F5BD62}" sibTransId="{DDAEB29A-8328-4766-928D-E5BF39A71707}"/>
    <dgm:cxn modelId="{4F21C3DE-A917-4D08-A095-853C2BBEA1FB}" srcId="{34D9D821-2563-4D75-8674-2247A78F316F}" destId="{28D8FEC0-D928-4BA5-8F40-56D86A79BE74}" srcOrd="1" destOrd="0" parTransId="{775F1F88-DA71-4EC0-9030-A1AF426BA95A}" sibTransId="{BC192DA4-3311-413D-8097-B24B5E76B334}"/>
    <dgm:cxn modelId="{FA3678FC-574F-4AA9-A52E-F43A2DF7E45C}" type="presOf" srcId="{64E0DFBF-93B0-4E74-B7CF-004723AAA17E}" destId="{B1C78C08-7CCC-4BBF-9EEF-427CD8C199F7}" srcOrd="0" destOrd="0" presId="urn:microsoft.com/office/officeart/2005/8/layout/hierarchy6"/>
    <dgm:cxn modelId="{925A885E-B202-4A58-AA59-2A0A1098C578}" srcId="{3AD2CCC3-CDAE-462D-9331-11748C8A9043}" destId="{34D9D821-2563-4D75-8674-2247A78F316F}" srcOrd="0" destOrd="0" parTransId="{A28AA7B5-70F6-4B3E-A667-A11CCCAC9450}" sibTransId="{4B6F5193-3F53-4A13-A679-2A8B2A3E7655}"/>
    <dgm:cxn modelId="{DA0A4FB6-4351-495B-B719-860FBF4B68AC}" type="presOf" srcId="{535B0820-B9C8-4759-8995-2B1B61F5BD62}" destId="{6514135D-CD3B-4E3E-BF0D-E886A1E28477}" srcOrd="0" destOrd="0" presId="urn:microsoft.com/office/officeart/2005/8/layout/hierarchy6"/>
    <dgm:cxn modelId="{17E483A6-6468-4EAF-9F0B-67791511B932}" type="presOf" srcId="{778BEE62-D4FA-46A1-B004-01DC75CB1208}" destId="{559A72C0-B2FA-4082-B2D2-858B11BAA1B7}" srcOrd="0" destOrd="0" presId="urn:microsoft.com/office/officeart/2005/8/layout/hierarchy6"/>
    <dgm:cxn modelId="{9CA22BCB-4776-4C43-85FA-5632DE1C32AF}" srcId="{A1CBFE66-CCD3-470E-984D-791A3420ADC5}" destId="{83117306-F34D-4C95-A7F6-806A4409CF83}" srcOrd="0" destOrd="0" parTransId="{778BEE62-D4FA-46A1-B004-01DC75CB1208}" sibTransId="{662908FE-D5D6-469D-AEAA-0F1983C81E42}"/>
    <dgm:cxn modelId="{19B2D036-644B-4BBA-8BE0-C3E33E0396E3}" type="presOf" srcId="{69385568-99CE-494B-8CF4-38FD4DDA8C39}" destId="{9CC5F8C9-2DDC-4A01-BB19-EBDA4CE94F09}" srcOrd="0" destOrd="0" presId="urn:microsoft.com/office/officeart/2005/8/layout/hierarchy6"/>
    <dgm:cxn modelId="{9126E843-5346-4053-B02E-FCFF58BFCA28}" type="presOf" srcId="{15E47DAC-645F-488C-9638-88B85D4058D1}" destId="{B40DB2A6-9B98-4978-ADD9-B447AEC02BAA}" srcOrd="0" destOrd="0" presId="urn:microsoft.com/office/officeart/2005/8/layout/hierarchy6"/>
    <dgm:cxn modelId="{F1085D9D-7E9B-48AF-872B-FAB7667460C9}" type="presOf" srcId="{29B4BCC5-89E7-4F81-82C7-3A7B021E0B46}" destId="{4D3A0FED-931F-443F-98EC-88F8C83503BC}" srcOrd="0" destOrd="0" presId="urn:microsoft.com/office/officeart/2005/8/layout/hierarchy6"/>
    <dgm:cxn modelId="{1D4F4582-B869-4536-9F98-052B803FA616}" type="presOf" srcId="{BD9D5FCB-BB72-4B20-AE0C-28A7FCE6891C}" destId="{F7A05909-8358-458B-A540-3F28B85B8374}" srcOrd="0" destOrd="0" presId="urn:microsoft.com/office/officeart/2005/8/layout/hierarchy6"/>
    <dgm:cxn modelId="{F15E0D4E-29FF-40BC-86DF-48C1E458CDDE}" srcId="{7EE21DB5-AC28-48D0-B0DE-0651C5BC4B73}" destId="{15E47DAC-645F-488C-9638-88B85D4058D1}" srcOrd="0" destOrd="0" parTransId="{64E0DFBF-93B0-4E74-B7CF-004723AAA17E}" sibTransId="{B84EF00E-949A-4297-BD81-10BE01DDCADF}"/>
    <dgm:cxn modelId="{46741CD8-0F72-45CA-A516-CB5762DF3C92}" srcId="{34D9D821-2563-4D75-8674-2247A78F316F}" destId="{FF1213D9-7FDC-4475-B41C-416579A1A085}" srcOrd="2" destOrd="0" parTransId="{C9FE838A-9BAA-430E-96C2-5BD3443F7BF2}" sibTransId="{6571C88C-C709-4A7D-9F22-53EBCA394D13}"/>
    <dgm:cxn modelId="{602E2710-5CFA-4784-BC1B-9303A7C5CAE4}" type="presOf" srcId="{90447447-F194-43C3-B535-D04BAB7A212C}" destId="{AF835353-2C73-4675-8210-93853B29812F}" srcOrd="0" destOrd="0" presId="urn:microsoft.com/office/officeart/2005/8/layout/hierarchy6"/>
    <dgm:cxn modelId="{89544825-6844-46C1-A6F0-27F680662042}" type="presOf" srcId="{C9FE838A-9BAA-430E-96C2-5BD3443F7BF2}" destId="{5CFB2191-C5AA-45AD-ABEC-6AAB00EA7AC0}" srcOrd="0" destOrd="0" presId="urn:microsoft.com/office/officeart/2005/8/layout/hierarchy6"/>
    <dgm:cxn modelId="{D9FD4767-2F12-4CAC-BA78-6D05A2CE1EC6}" type="presParOf" srcId="{EA07C65E-681C-45FB-B6B0-A89E610B6C70}" destId="{9C99322F-AB19-45A8-AACD-678BF47EB970}" srcOrd="0" destOrd="0" presId="urn:microsoft.com/office/officeart/2005/8/layout/hierarchy6"/>
    <dgm:cxn modelId="{7884736E-94BB-4464-951B-E0675F0AE9A7}" type="presParOf" srcId="{9C99322F-AB19-45A8-AACD-678BF47EB970}" destId="{A5F2273A-D6A4-49A0-860E-0E71C2A8F9CB}" srcOrd="0" destOrd="0" presId="urn:microsoft.com/office/officeart/2005/8/layout/hierarchy6"/>
    <dgm:cxn modelId="{EBDFCF84-ACAC-4B42-AE89-80927B5C066F}" type="presParOf" srcId="{A5F2273A-D6A4-49A0-860E-0E71C2A8F9CB}" destId="{D12DA76B-02F2-44DC-B20D-82E7019F41FA}" srcOrd="0" destOrd="0" presId="urn:microsoft.com/office/officeart/2005/8/layout/hierarchy6"/>
    <dgm:cxn modelId="{FDF96991-2075-4C2B-A12D-DC5BDAE92147}" type="presParOf" srcId="{D12DA76B-02F2-44DC-B20D-82E7019F41FA}" destId="{D7AF1D2F-39EC-46B2-B64A-E86F82CFC9EF}" srcOrd="0" destOrd="0" presId="urn:microsoft.com/office/officeart/2005/8/layout/hierarchy6"/>
    <dgm:cxn modelId="{14AB2943-915D-48C5-92E7-78BC46D1F8B8}" type="presParOf" srcId="{D12DA76B-02F2-44DC-B20D-82E7019F41FA}" destId="{59D14DAF-A248-4DB8-90EF-4DE52D4CE014}" srcOrd="1" destOrd="0" presId="urn:microsoft.com/office/officeart/2005/8/layout/hierarchy6"/>
    <dgm:cxn modelId="{47F3D511-DBBB-4F15-B3E5-97FB9C2E4232}" type="presParOf" srcId="{59D14DAF-A248-4DB8-90EF-4DE52D4CE014}" destId="{9CC5F8C9-2DDC-4A01-BB19-EBDA4CE94F09}" srcOrd="0" destOrd="0" presId="urn:microsoft.com/office/officeart/2005/8/layout/hierarchy6"/>
    <dgm:cxn modelId="{1136D850-978D-47C2-B7DF-1DEE2755C4BF}" type="presParOf" srcId="{59D14DAF-A248-4DB8-90EF-4DE52D4CE014}" destId="{131E549D-743F-4B9B-B1D7-2DCD26FA747B}" srcOrd="1" destOrd="0" presId="urn:microsoft.com/office/officeart/2005/8/layout/hierarchy6"/>
    <dgm:cxn modelId="{D569618D-5301-4B1B-A3E4-49C1C9098F2C}" type="presParOf" srcId="{131E549D-743F-4B9B-B1D7-2DCD26FA747B}" destId="{FDB41917-7655-4B65-BE8B-689E04B22B23}" srcOrd="0" destOrd="0" presId="urn:microsoft.com/office/officeart/2005/8/layout/hierarchy6"/>
    <dgm:cxn modelId="{2DD909C6-266F-451C-97EB-D64EAE512F96}" type="presParOf" srcId="{131E549D-743F-4B9B-B1D7-2DCD26FA747B}" destId="{AD655194-80C9-4281-AEC8-4139B9F6D489}" srcOrd="1" destOrd="0" presId="urn:microsoft.com/office/officeart/2005/8/layout/hierarchy6"/>
    <dgm:cxn modelId="{A0D9DA4E-FCBB-45CE-AD5F-133FCC56D73D}" type="presParOf" srcId="{AD655194-80C9-4281-AEC8-4139B9F6D489}" destId="{058A1464-6725-4BEE-8ECB-04BB0B28FF00}" srcOrd="0" destOrd="0" presId="urn:microsoft.com/office/officeart/2005/8/layout/hierarchy6"/>
    <dgm:cxn modelId="{09528DEC-EF14-44FD-A769-A83F0D7F2602}" type="presParOf" srcId="{AD655194-80C9-4281-AEC8-4139B9F6D489}" destId="{5895553A-F918-4AD8-BCB8-92030B9F15C2}" srcOrd="1" destOrd="0" presId="urn:microsoft.com/office/officeart/2005/8/layout/hierarchy6"/>
    <dgm:cxn modelId="{002B3658-E0F1-4DD5-A15E-6B3369B011DB}" type="presParOf" srcId="{5895553A-F918-4AD8-BCB8-92030B9F15C2}" destId="{6C61ADA8-5A20-48E3-8EC1-7247CBF19D9A}" srcOrd="0" destOrd="0" presId="urn:microsoft.com/office/officeart/2005/8/layout/hierarchy6"/>
    <dgm:cxn modelId="{2B219D4E-9998-4595-95F2-9BDE0FD2E43E}" type="presParOf" srcId="{5895553A-F918-4AD8-BCB8-92030B9F15C2}" destId="{C7F8E4F7-6C3F-45A4-A59C-86EA36A35781}" srcOrd="1" destOrd="0" presId="urn:microsoft.com/office/officeart/2005/8/layout/hierarchy6"/>
    <dgm:cxn modelId="{3D472288-2B55-4AA8-9348-C502E57EDF64}" type="presParOf" srcId="{C7F8E4F7-6C3F-45A4-A59C-86EA36A35781}" destId="{B1C78C08-7CCC-4BBF-9EEF-427CD8C199F7}" srcOrd="0" destOrd="0" presId="urn:microsoft.com/office/officeart/2005/8/layout/hierarchy6"/>
    <dgm:cxn modelId="{2DFD37E2-EC1F-40D9-8994-E61448ACEA2C}" type="presParOf" srcId="{C7F8E4F7-6C3F-45A4-A59C-86EA36A35781}" destId="{70FC29C3-8656-4406-8697-529563149E2A}" srcOrd="1" destOrd="0" presId="urn:microsoft.com/office/officeart/2005/8/layout/hierarchy6"/>
    <dgm:cxn modelId="{8AD3BB1B-248E-4511-97EC-A7F623A31E92}" type="presParOf" srcId="{70FC29C3-8656-4406-8697-529563149E2A}" destId="{B40DB2A6-9B98-4978-ADD9-B447AEC02BAA}" srcOrd="0" destOrd="0" presId="urn:microsoft.com/office/officeart/2005/8/layout/hierarchy6"/>
    <dgm:cxn modelId="{E2FF67AE-CAD6-403F-AEDB-DC4BE74C68F9}" type="presParOf" srcId="{70FC29C3-8656-4406-8697-529563149E2A}" destId="{A441AA86-0BCB-4E02-9447-424C1E49E0F3}" srcOrd="1" destOrd="0" presId="urn:microsoft.com/office/officeart/2005/8/layout/hierarchy6"/>
    <dgm:cxn modelId="{B00371FC-A548-4DDA-8B3C-C3D6620200AF}" type="presParOf" srcId="{A441AA86-0BCB-4E02-9447-424C1E49E0F3}" destId="{677A18B3-FBD0-41A3-9E76-269F6E6AD886}" srcOrd="0" destOrd="0" presId="urn:microsoft.com/office/officeart/2005/8/layout/hierarchy6"/>
    <dgm:cxn modelId="{9D030566-D1CF-4F35-A873-600F875C79A8}" type="presParOf" srcId="{A441AA86-0BCB-4E02-9447-424C1E49E0F3}" destId="{7393FD77-A58C-4043-82D5-997EEC1B03C9}" srcOrd="1" destOrd="0" presId="urn:microsoft.com/office/officeart/2005/8/layout/hierarchy6"/>
    <dgm:cxn modelId="{482691BD-45E0-46D6-8A6C-A3366B8452B8}" type="presParOf" srcId="{7393FD77-A58C-4043-82D5-997EEC1B03C9}" destId="{57199496-8FE6-4A88-80F9-86AC24E8259E}" srcOrd="0" destOrd="0" presId="urn:microsoft.com/office/officeart/2005/8/layout/hierarchy6"/>
    <dgm:cxn modelId="{49637113-FC49-4629-9F7D-2AA92997FF55}" type="presParOf" srcId="{7393FD77-A58C-4043-82D5-997EEC1B03C9}" destId="{DB276940-8AA8-4B53-BBC7-03846EB32843}" srcOrd="1" destOrd="0" presId="urn:microsoft.com/office/officeart/2005/8/layout/hierarchy6"/>
    <dgm:cxn modelId="{21B192B0-F11F-4996-A545-EF3DD061EF11}" type="presParOf" srcId="{C7F8E4F7-6C3F-45A4-A59C-86EA36A35781}" destId="{BFC925FD-A117-4AE0-8369-A59DEE8BC4CE}" srcOrd="2" destOrd="0" presId="urn:microsoft.com/office/officeart/2005/8/layout/hierarchy6"/>
    <dgm:cxn modelId="{F4250724-27EC-40DF-92A2-9AD42C232CD9}" type="presParOf" srcId="{C7F8E4F7-6C3F-45A4-A59C-86EA36A35781}" destId="{11117AF3-EA97-4CE8-98E6-0800E5CB09D0}" srcOrd="3" destOrd="0" presId="urn:microsoft.com/office/officeart/2005/8/layout/hierarchy6"/>
    <dgm:cxn modelId="{1351A9F2-1330-4BB3-9FAB-0D851FE0436B}" type="presParOf" srcId="{11117AF3-EA97-4CE8-98E6-0800E5CB09D0}" destId="{E92F5AE5-DD54-406C-A3DA-6A4609321112}" srcOrd="0" destOrd="0" presId="urn:microsoft.com/office/officeart/2005/8/layout/hierarchy6"/>
    <dgm:cxn modelId="{6493534C-E9DF-4D5B-B501-9D53064742D6}" type="presParOf" srcId="{11117AF3-EA97-4CE8-98E6-0800E5CB09D0}" destId="{DFB617BF-3D49-43D3-9C0C-2363DFADB335}" srcOrd="1" destOrd="0" presId="urn:microsoft.com/office/officeart/2005/8/layout/hierarchy6"/>
    <dgm:cxn modelId="{03F5C7DA-DA0F-44B4-80B9-7906CC28D5DC}" type="presParOf" srcId="{DFB617BF-3D49-43D3-9C0C-2363DFADB335}" destId="{559A72C0-B2FA-4082-B2D2-858B11BAA1B7}" srcOrd="0" destOrd="0" presId="urn:microsoft.com/office/officeart/2005/8/layout/hierarchy6"/>
    <dgm:cxn modelId="{83643DA0-956D-4B32-AC4C-563817BFD0F2}" type="presParOf" srcId="{DFB617BF-3D49-43D3-9C0C-2363DFADB335}" destId="{840162CD-69FE-4926-AA3D-6918A9ADA541}" srcOrd="1" destOrd="0" presId="urn:microsoft.com/office/officeart/2005/8/layout/hierarchy6"/>
    <dgm:cxn modelId="{9B78D92E-E218-48DB-978B-E4BA5CFE7814}" type="presParOf" srcId="{840162CD-69FE-4926-AA3D-6918A9ADA541}" destId="{A40E0613-1F14-475F-A775-DE7338C3511E}" srcOrd="0" destOrd="0" presId="urn:microsoft.com/office/officeart/2005/8/layout/hierarchy6"/>
    <dgm:cxn modelId="{8A9E2437-8C19-44BD-82B4-C86AC1A53BB0}" type="presParOf" srcId="{840162CD-69FE-4926-AA3D-6918A9ADA541}" destId="{028AADBF-5413-49AA-80FF-FCB17E82B2D1}" srcOrd="1" destOrd="0" presId="urn:microsoft.com/office/officeart/2005/8/layout/hierarchy6"/>
    <dgm:cxn modelId="{F2132FEE-3601-4A57-B98D-1490C585E06C}" type="presParOf" srcId="{028AADBF-5413-49AA-80FF-FCB17E82B2D1}" destId="{AF835353-2C73-4675-8210-93853B29812F}" srcOrd="0" destOrd="0" presId="urn:microsoft.com/office/officeart/2005/8/layout/hierarchy6"/>
    <dgm:cxn modelId="{304FEDBC-9FFD-4B17-B5B7-887BD01029D7}" type="presParOf" srcId="{028AADBF-5413-49AA-80FF-FCB17E82B2D1}" destId="{BA9CDCB3-999A-4DD1-A220-FB19680D93C9}" srcOrd="1" destOrd="0" presId="urn:microsoft.com/office/officeart/2005/8/layout/hierarchy6"/>
    <dgm:cxn modelId="{3327E69B-DA18-429B-BC8A-07403E9901B4}" type="presParOf" srcId="{BA9CDCB3-999A-4DD1-A220-FB19680D93C9}" destId="{D9FE6995-5E9C-47C1-968C-52CCF5D22F2E}" srcOrd="0" destOrd="0" presId="urn:microsoft.com/office/officeart/2005/8/layout/hierarchy6"/>
    <dgm:cxn modelId="{4F501C18-CBEC-406B-85A9-78C6E5425C95}" type="presParOf" srcId="{BA9CDCB3-999A-4DD1-A220-FB19680D93C9}" destId="{25A01EC1-E042-465D-B748-3ECD35269B1E}" srcOrd="1" destOrd="0" presId="urn:microsoft.com/office/officeart/2005/8/layout/hierarchy6"/>
    <dgm:cxn modelId="{55EB452F-F2F8-4A0E-A0D7-AAD54A5F5E1E}" type="presParOf" srcId="{028AADBF-5413-49AA-80FF-FCB17E82B2D1}" destId="{4D3A0FED-931F-443F-98EC-88F8C83503BC}" srcOrd="2" destOrd="0" presId="urn:microsoft.com/office/officeart/2005/8/layout/hierarchy6"/>
    <dgm:cxn modelId="{09FD70F9-EDFD-44BF-9289-DC1F337C132A}" type="presParOf" srcId="{028AADBF-5413-49AA-80FF-FCB17E82B2D1}" destId="{FF29CED9-A6E6-48B2-94BB-B6D6666B8787}" srcOrd="3" destOrd="0" presId="urn:microsoft.com/office/officeart/2005/8/layout/hierarchy6"/>
    <dgm:cxn modelId="{8F33E2B1-E07B-4C49-8EC5-0F0906AD4461}" type="presParOf" srcId="{FF29CED9-A6E6-48B2-94BB-B6D6666B8787}" destId="{E096A473-3308-4FF6-8222-A6BC3CE940B3}" srcOrd="0" destOrd="0" presId="urn:microsoft.com/office/officeart/2005/8/layout/hierarchy6"/>
    <dgm:cxn modelId="{289B2282-F9F4-4B0D-A230-63976BEC2123}" type="presParOf" srcId="{FF29CED9-A6E6-48B2-94BB-B6D6666B8787}" destId="{B1532426-0D95-4135-877A-4BBFF72BA830}" srcOrd="1" destOrd="0" presId="urn:microsoft.com/office/officeart/2005/8/layout/hierarchy6"/>
    <dgm:cxn modelId="{A2F9699D-D84E-4D01-BCB2-7030A79CBF8D}" type="presParOf" srcId="{59D14DAF-A248-4DB8-90EF-4DE52D4CE014}" destId="{43D7F2B4-6D73-4AF6-B9C7-EAEB15427FE4}" srcOrd="2" destOrd="0" presId="urn:microsoft.com/office/officeart/2005/8/layout/hierarchy6"/>
    <dgm:cxn modelId="{91C95601-4F10-4C96-AA3E-AC00EF65C4E9}" type="presParOf" srcId="{59D14DAF-A248-4DB8-90EF-4DE52D4CE014}" destId="{6287CC2F-EE07-43C0-A089-7CC27F35A06A}" srcOrd="3" destOrd="0" presId="urn:microsoft.com/office/officeart/2005/8/layout/hierarchy6"/>
    <dgm:cxn modelId="{5684ECEB-7215-49C0-AA48-F8ED0AB4D4D2}" type="presParOf" srcId="{6287CC2F-EE07-43C0-A089-7CC27F35A06A}" destId="{8C8034D9-2645-494B-B559-39EFE5E512BF}" srcOrd="0" destOrd="0" presId="urn:microsoft.com/office/officeart/2005/8/layout/hierarchy6"/>
    <dgm:cxn modelId="{C835FD39-D18A-4233-916E-AC270D2226B4}" type="presParOf" srcId="{6287CC2F-EE07-43C0-A089-7CC27F35A06A}" destId="{2078803E-9D11-490A-B25C-1602E8C033AD}" srcOrd="1" destOrd="0" presId="urn:microsoft.com/office/officeart/2005/8/layout/hierarchy6"/>
    <dgm:cxn modelId="{9B14F9C6-6D59-4B2D-AE11-6296BBBEA17D}" type="presParOf" srcId="{59D14DAF-A248-4DB8-90EF-4DE52D4CE014}" destId="{5CFB2191-C5AA-45AD-ABEC-6AAB00EA7AC0}" srcOrd="4" destOrd="0" presId="urn:microsoft.com/office/officeart/2005/8/layout/hierarchy6"/>
    <dgm:cxn modelId="{012884DF-E334-4DB1-A0EF-D8FE3BF69155}" type="presParOf" srcId="{59D14DAF-A248-4DB8-90EF-4DE52D4CE014}" destId="{A05A44D5-BF9C-4495-A308-4451A013B2AF}" srcOrd="5" destOrd="0" presId="urn:microsoft.com/office/officeart/2005/8/layout/hierarchy6"/>
    <dgm:cxn modelId="{4881E45D-4ED4-4EA0-8EBC-48D1680B5899}" type="presParOf" srcId="{A05A44D5-BF9C-4495-A308-4451A013B2AF}" destId="{2E89D95C-3BCE-4F3F-B814-2B0467EFB055}" srcOrd="0" destOrd="0" presId="urn:microsoft.com/office/officeart/2005/8/layout/hierarchy6"/>
    <dgm:cxn modelId="{760378A0-CE50-4D84-8153-DF7568BA78FE}" type="presParOf" srcId="{A05A44D5-BF9C-4495-A308-4451A013B2AF}" destId="{C1196F4A-5862-411C-9377-2D5DB14F88E9}" srcOrd="1" destOrd="0" presId="urn:microsoft.com/office/officeart/2005/8/layout/hierarchy6"/>
    <dgm:cxn modelId="{CA841219-83BA-446D-B4C7-5DA0367F8EAA}" type="presParOf" srcId="{59D14DAF-A248-4DB8-90EF-4DE52D4CE014}" destId="{F7A05909-8358-458B-A540-3F28B85B8374}" srcOrd="6" destOrd="0" presId="urn:microsoft.com/office/officeart/2005/8/layout/hierarchy6"/>
    <dgm:cxn modelId="{420A0042-4EA9-40A8-930A-3915755232D5}" type="presParOf" srcId="{59D14DAF-A248-4DB8-90EF-4DE52D4CE014}" destId="{608501A9-A468-44D3-8AF5-99C784037B0F}" srcOrd="7" destOrd="0" presId="urn:microsoft.com/office/officeart/2005/8/layout/hierarchy6"/>
    <dgm:cxn modelId="{DECB0959-8CE8-411A-9DF7-EB05084E3578}" type="presParOf" srcId="{608501A9-A468-44D3-8AF5-99C784037B0F}" destId="{ABA396B6-BD01-4F7F-9D3E-8F502E6F53B6}" srcOrd="0" destOrd="0" presId="urn:microsoft.com/office/officeart/2005/8/layout/hierarchy6"/>
    <dgm:cxn modelId="{078CF196-14EA-4332-AAED-C001F1A9AC72}" type="presParOf" srcId="{608501A9-A468-44D3-8AF5-99C784037B0F}" destId="{8BEEBC05-9E6A-4B86-9C56-FAC68367339B}" srcOrd="1" destOrd="0" presId="urn:microsoft.com/office/officeart/2005/8/layout/hierarchy6"/>
    <dgm:cxn modelId="{3AC4CE23-3D3E-4613-802A-41C3ED677CD9}" type="presParOf" srcId="{59D14DAF-A248-4DB8-90EF-4DE52D4CE014}" destId="{6514135D-CD3B-4E3E-BF0D-E886A1E28477}" srcOrd="8" destOrd="0" presId="urn:microsoft.com/office/officeart/2005/8/layout/hierarchy6"/>
    <dgm:cxn modelId="{B5CE446E-49E1-4745-841D-7D1277D2C9F7}" type="presParOf" srcId="{59D14DAF-A248-4DB8-90EF-4DE52D4CE014}" destId="{260B3BFA-627F-4566-9EDC-8AC1BFF07E01}" srcOrd="9" destOrd="0" presId="urn:microsoft.com/office/officeart/2005/8/layout/hierarchy6"/>
    <dgm:cxn modelId="{B14C948C-330D-4A73-839B-22BD8B42BE8D}" type="presParOf" srcId="{260B3BFA-627F-4566-9EDC-8AC1BFF07E01}" destId="{E4D1C5DD-592B-4E41-9593-3A5F27D3C9F9}" srcOrd="0" destOrd="0" presId="urn:microsoft.com/office/officeart/2005/8/layout/hierarchy6"/>
    <dgm:cxn modelId="{293A08C6-02DE-4773-B2B3-479A5E81345E}" type="presParOf" srcId="{260B3BFA-627F-4566-9EDC-8AC1BFF07E01}" destId="{47684E20-AF64-46DE-A3E8-B232E714B221}" srcOrd="1" destOrd="0" presId="urn:microsoft.com/office/officeart/2005/8/layout/hierarchy6"/>
    <dgm:cxn modelId="{72BF950E-0E4E-41AF-B074-FD3B113F4E70}" type="presParOf" srcId="{EA07C65E-681C-45FB-B6B0-A89E610B6C70}" destId="{95E56D9F-A8BF-4D3B-9E95-B3D84532ED4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D2CCC3-CDAE-462D-9331-11748C8A904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D9D821-2563-4D75-8674-2247A78F316F}">
      <dgm:prSet phldrT="[Texto]" custT="1"/>
      <dgm:spPr/>
      <dgm:t>
        <a:bodyPr/>
        <a:lstStyle/>
        <a:p>
          <a:r>
            <a:rPr lang="es-EC" sz="2000" dirty="0" smtClean="0"/>
            <a:t>Teorías de soporte </a:t>
          </a:r>
          <a:endParaRPr lang="es-EC" sz="2000" dirty="0"/>
        </a:p>
      </dgm:t>
    </dgm:pt>
    <dgm:pt modelId="{A28AA7B5-70F6-4B3E-A667-A11CCCAC9450}" type="parTrans" cxnId="{925A885E-B202-4A58-AA59-2A0A1098C578}">
      <dgm:prSet/>
      <dgm:spPr/>
      <dgm:t>
        <a:bodyPr/>
        <a:lstStyle/>
        <a:p>
          <a:endParaRPr lang="es-EC" sz="2400"/>
        </a:p>
      </dgm:t>
    </dgm:pt>
    <dgm:pt modelId="{4B6F5193-3F53-4A13-A679-2A8B2A3E7655}" type="sibTrans" cxnId="{925A885E-B202-4A58-AA59-2A0A1098C578}">
      <dgm:prSet/>
      <dgm:spPr/>
      <dgm:t>
        <a:bodyPr/>
        <a:lstStyle/>
        <a:p>
          <a:endParaRPr lang="es-EC" sz="2400"/>
        </a:p>
      </dgm:t>
    </dgm:pt>
    <dgm:pt modelId="{D14AB190-7E8D-4876-8C51-90DD236AA24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dirty="0"/>
        </a:p>
      </dgm:t>
    </dgm:pt>
    <dgm:pt modelId="{69385568-99CE-494B-8CF4-38FD4DDA8C39}" type="parTrans" cxnId="{01833392-6179-4486-B5F9-658B2F5CBFA5}">
      <dgm:prSet/>
      <dgm:spPr/>
      <dgm:t>
        <a:bodyPr/>
        <a:lstStyle/>
        <a:p>
          <a:endParaRPr lang="es-EC" sz="2400"/>
        </a:p>
      </dgm:t>
    </dgm:pt>
    <dgm:pt modelId="{FE9C16AF-604C-4931-9F88-F106EC71B2CE}" type="sibTrans" cxnId="{01833392-6179-4486-B5F9-658B2F5CBFA5}">
      <dgm:prSet/>
      <dgm:spPr/>
      <dgm:t>
        <a:bodyPr/>
        <a:lstStyle/>
        <a:p>
          <a:endParaRPr lang="es-EC" sz="2400"/>
        </a:p>
      </dgm:t>
    </dgm:pt>
    <dgm:pt modelId="{28D8FEC0-D928-4BA5-8F40-56D86A79BE7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dirty="0"/>
        </a:p>
      </dgm:t>
    </dgm:pt>
    <dgm:pt modelId="{775F1F88-DA71-4EC0-9030-A1AF426BA95A}" type="parTrans" cxnId="{4F21C3DE-A917-4D08-A095-853C2BBEA1FB}">
      <dgm:prSet/>
      <dgm:spPr/>
      <dgm:t>
        <a:bodyPr/>
        <a:lstStyle/>
        <a:p>
          <a:endParaRPr lang="es-EC" sz="2400"/>
        </a:p>
      </dgm:t>
    </dgm:pt>
    <dgm:pt modelId="{BC192DA4-3311-413D-8097-B24B5E76B334}" type="sibTrans" cxnId="{4F21C3DE-A917-4D08-A095-853C2BBEA1FB}">
      <dgm:prSet/>
      <dgm:spPr/>
      <dgm:t>
        <a:bodyPr/>
        <a:lstStyle/>
        <a:p>
          <a:endParaRPr lang="es-EC" sz="2400"/>
        </a:p>
      </dgm:t>
    </dgm:pt>
    <dgm:pt modelId="{FF1213D9-7FDC-4475-B41C-416579A1A085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dirty="0"/>
        </a:p>
      </dgm:t>
    </dgm:pt>
    <dgm:pt modelId="{C9FE838A-9BAA-430E-96C2-5BD3443F7BF2}" type="parTrans" cxnId="{46741CD8-0F72-45CA-A516-CB5762DF3C92}">
      <dgm:prSet/>
      <dgm:spPr/>
      <dgm:t>
        <a:bodyPr/>
        <a:lstStyle/>
        <a:p>
          <a:endParaRPr lang="es-EC" sz="2400"/>
        </a:p>
      </dgm:t>
    </dgm:pt>
    <dgm:pt modelId="{6571C88C-C709-4A7D-9F22-53EBCA394D13}" type="sibTrans" cxnId="{46741CD8-0F72-45CA-A516-CB5762DF3C92}">
      <dgm:prSet/>
      <dgm:spPr/>
      <dgm:t>
        <a:bodyPr/>
        <a:lstStyle/>
        <a:p>
          <a:endParaRPr lang="es-EC" sz="2400"/>
        </a:p>
      </dgm:t>
    </dgm:pt>
    <dgm:pt modelId="{1BEBC0BE-1F2B-4BED-8ECA-5E35D40828D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dirty="0"/>
        </a:p>
      </dgm:t>
    </dgm:pt>
    <dgm:pt modelId="{BD9D5FCB-BB72-4B20-AE0C-28A7FCE6891C}" type="parTrans" cxnId="{0068FE1F-4061-4A15-99A7-680CEDF1BC0F}">
      <dgm:prSet/>
      <dgm:spPr/>
      <dgm:t>
        <a:bodyPr/>
        <a:lstStyle/>
        <a:p>
          <a:endParaRPr lang="es-EC" sz="2400"/>
        </a:p>
      </dgm:t>
    </dgm:pt>
    <dgm:pt modelId="{53B60C32-4CB5-4906-82DD-6B8232152213}" type="sibTrans" cxnId="{0068FE1F-4061-4A15-99A7-680CEDF1BC0F}">
      <dgm:prSet/>
      <dgm:spPr/>
      <dgm:t>
        <a:bodyPr/>
        <a:lstStyle/>
        <a:p>
          <a:endParaRPr lang="es-EC" sz="2400"/>
        </a:p>
      </dgm:t>
    </dgm:pt>
    <dgm:pt modelId="{AB1D8E68-80DB-4B6A-9BB1-7496C8EF8DE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dirty="0"/>
        </a:p>
      </dgm:t>
    </dgm:pt>
    <dgm:pt modelId="{535B0820-B9C8-4759-8995-2B1B61F5BD62}" type="parTrans" cxnId="{F9629026-50B7-4C94-88EA-B0C0232E7D58}">
      <dgm:prSet/>
      <dgm:spPr/>
      <dgm:t>
        <a:bodyPr/>
        <a:lstStyle/>
        <a:p>
          <a:endParaRPr lang="es-EC" sz="2400"/>
        </a:p>
      </dgm:t>
    </dgm:pt>
    <dgm:pt modelId="{DDAEB29A-8328-4766-928D-E5BF39A71707}" type="sibTrans" cxnId="{F9629026-50B7-4C94-88EA-B0C0232E7D58}">
      <dgm:prSet/>
      <dgm:spPr/>
      <dgm:t>
        <a:bodyPr/>
        <a:lstStyle/>
        <a:p>
          <a:endParaRPr lang="es-EC" sz="2400"/>
        </a:p>
      </dgm:t>
    </dgm:pt>
    <dgm:pt modelId="{753295C1-6EA3-47AD-AA5C-E17B7F1CF553}">
      <dgm:prSet phldrT="[Texto]" custT="1"/>
      <dgm:spPr/>
      <dgm:t>
        <a:bodyPr/>
        <a:lstStyle/>
        <a:p>
          <a:r>
            <a:rPr lang="es-EC" sz="1600" dirty="0" smtClean="0"/>
            <a:t>debiendo el estado entrar en acción para lograr un equilibrio</a:t>
          </a:r>
        </a:p>
      </dgm:t>
    </dgm:pt>
    <dgm:pt modelId="{6E8B9806-8FD5-4C9E-869C-B2DC34E33FC0}" type="parTrans" cxnId="{11CE8F28-5780-413A-9468-3975DA60EA5D}">
      <dgm:prSet/>
      <dgm:spPr/>
      <dgm:t>
        <a:bodyPr/>
        <a:lstStyle/>
        <a:p>
          <a:endParaRPr lang="es-EC"/>
        </a:p>
      </dgm:t>
    </dgm:pt>
    <dgm:pt modelId="{4BB7736E-4AD5-48E2-96A8-A14911C435DD}" type="sibTrans" cxnId="{11CE8F28-5780-413A-9468-3975DA60EA5D}">
      <dgm:prSet/>
      <dgm:spPr/>
      <dgm:t>
        <a:bodyPr/>
        <a:lstStyle/>
        <a:p>
          <a:endParaRPr lang="es-EC"/>
        </a:p>
      </dgm:t>
    </dgm:pt>
    <dgm:pt modelId="{68583C62-88DE-4B12-AAED-4EBFCC50E7D1}">
      <dgm:prSet phldrT="[Texto]" custT="1"/>
      <dgm:spPr/>
      <dgm:t>
        <a:bodyPr/>
        <a:lstStyle/>
        <a:p>
          <a:r>
            <a:rPr lang="es-EC" sz="1600" dirty="0" smtClean="0"/>
            <a:t>No existe una igualdad absoluta entre oferta y demanda </a:t>
          </a:r>
        </a:p>
      </dgm:t>
    </dgm:pt>
    <dgm:pt modelId="{A637B9EE-0BC2-4431-A8D7-5FA38FB0C3F7}" type="parTrans" cxnId="{7CC4FF30-5364-4777-A227-EB3392813A1B}">
      <dgm:prSet/>
      <dgm:spPr/>
      <dgm:t>
        <a:bodyPr/>
        <a:lstStyle/>
        <a:p>
          <a:endParaRPr lang="es-EC"/>
        </a:p>
      </dgm:t>
    </dgm:pt>
    <dgm:pt modelId="{1C1461E7-BE3C-47D4-9908-352F72AE0CD3}" type="sibTrans" cxnId="{7CC4FF30-5364-4777-A227-EB3392813A1B}">
      <dgm:prSet/>
      <dgm:spPr/>
      <dgm:t>
        <a:bodyPr/>
        <a:lstStyle/>
        <a:p>
          <a:endParaRPr lang="es-EC"/>
        </a:p>
      </dgm:t>
    </dgm:pt>
    <dgm:pt modelId="{C5818DBE-E0D3-402B-974C-1C82FAFD0845}">
      <dgm:prSet phldrT="[Texto]" custT="1"/>
      <dgm:spPr/>
      <dgm:t>
        <a:bodyPr/>
        <a:lstStyle/>
        <a:p>
          <a:r>
            <a:rPr lang="es-EC" sz="1600" dirty="0" smtClean="0"/>
            <a:t>actuar como </a:t>
          </a:r>
          <a:r>
            <a:rPr lang="es-EC" sz="1600" b="1" i="1" dirty="0" smtClean="0"/>
            <a:t>complemento</a:t>
          </a:r>
          <a:r>
            <a:rPr lang="es-EC" sz="1600" dirty="0" smtClean="0"/>
            <a:t> a la inversión </a:t>
          </a:r>
        </a:p>
      </dgm:t>
    </dgm:pt>
    <dgm:pt modelId="{92F9C050-F318-412A-ABE6-40A0EDB74540}" type="parTrans" cxnId="{7DBAE10F-E2AE-43F6-A71F-58A8F51C49A0}">
      <dgm:prSet/>
      <dgm:spPr/>
      <dgm:t>
        <a:bodyPr/>
        <a:lstStyle/>
        <a:p>
          <a:endParaRPr lang="es-EC"/>
        </a:p>
      </dgm:t>
    </dgm:pt>
    <dgm:pt modelId="{56A0E723-14FD-4173-B608-DD15B62316CC}" type="sibTrans" cxnId="{7DBAE10F-E2AE-43F6-A71F-58A8F51C49A0}">
      <dgm:prSet/>
      <dgm:spPr/>
      <dgm:t>
        <a:bodyPr/>
        <a:lstStyle/>
        <a:p>
          <a:endParaRPr lang="es-EC"/>
        </a:p>
      </dgm:t>
    </dgm:pt>
    <dgm:pt modelId="{C547AF27-504D-4E33-9B26-E873E3650981}">
      <dgm:prSet phldrT="[Texto]" custT="1"/>
      <dgm:spPr/>
      <dgm:t>
        <a:bodyPr/>
        <a:lstStyle/>
        <a:p>
          <a:r>
            <a:rPr lang="es-EC" sz="1600" dirty="0" smtClean="0"/>
            <a:t>través del gasto público</a:t>
          </a:r>
        </a:p>
      </dgm:t>
    </dgm:pt>
    <dgm:pt modelId="{92508B43-1443-4CF3-B701-68FD3544E37E}" type="parTrans" cxnId="{7731CEEE-0A48-4053-8E85-1DFE20D124DD}">
      <dgm:prSet/>
      <dgm:spPr/>
      <dgm:t>
        <a:bodyPr/>
        <a:lstStyle/>
        <a:p>
          <a:endParaRPr lang="es-EC"/>
        </a:p>
      </dgm:t>
    </dgm:pt>
    <dgm:pt modelId="{74ECD5E5-DB8F-4091-89EE-CA174FE0C64E}" type="sibTrans" cxnId="{7731CEEE-0A48-4053-8E85-1DFE20D124DD}">
      <dgm:prSet/>
      <dgm:spPr/>
      <dgm:t>
        <a:bodyPr/>
        <a:lstStyle/>
        <a:p>
          <a:endParaRPr lang="es-EC"/>
        </a:p>
      </dgm:t>
    </dgm:pt>
    <dgm:pt modelId="{AB331F07-31C3-4CBB-81FD-EEB330EB956C}">
      <dgm:prSet phldrT="[Texto]" custT="1"/>
      <dgm:spPr/>
      <dgm:t>
        <a:bodyPr/>
        <a:lstStyle/>
        <a:p>
          <a:r>
            <a:rPr lang="es-EC" sz="1600" dirty="0" smtClean="0"/>
            <a:t>en este modelo el Estado o gobierno permanece adherido a la labor económica de un país.</a:t>
          </a:r>
        </a:p>
      </dgm:t>
    </dgm:pt>
    <dgm:pt modelId="{123D4683-B947-43F7-8B1B-CF7077F34F50}" type="parTrans" cxnId="{EC2B7642-5BEE-45B3-BDFF-4BCDC8B6D57F}">
      <dgm:prSet/>
      <dgm:spPr/>
      <dgm:t>
        <a:bodyPr/>
        <a:lstStyle/>
        <a:p>
          <a:endParaRPr lang="es-EC"/>
        </a:p>
      </dgm:t>
    </dgm:pt>
    <dgm:pt modelId="{CA8F0CD0-FDFB-4D63-B115-DCBBF7FF2B0F}" type="sibTrans" cxnId="{EC2B7642-5BEE-45B3-BDFF-4BCDC8B6D57F}">
      <dgm:prSet/>
      <dgm:spPr/>
      <dgm:t>
        <a:bodyPr/>
        <a:lstStyle/>
        <a:p>
          <a:endParaRPr lang="es-EC"/>
        </a:p>
      </dgm:t>
    </dgm:pt>
    <dgm:pt modelId="{EA07C65E-681C-45FB-B6B0-A89E610B6C70}" type="pres">
      <dgm:prSet presAssocID="{3AD2CCC3-CDAE-462D-9331-11748C8A90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9322F-AB19-45A8-AACD-678BF47EB970}" type="pres">
      <dgm:prSet presAssocID="{3AD2CCC3-CDAE-462D-9331-11748C8A9043}" presName="hierFlow" presStyleCnt="0"/>
      <dgm:spPr/>
    </dgm:pt>
    <dgm:pt modelId="{A5F2273A-D6A4-49A0-860E-0E71C2A8F9CB}" type="pres">
      <dgm:prSet presAssocID="{3AD2CCC3-CDAE-462D-9331-11748C8A90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2DA76B-02F2-44DC-B20D-82E7019F41FA}" type="pres">
      <dgm:prSet presAssocID="{34D9D821-2563-4D75-8674-2247A78F316F}" presName="Name14" presStyleCnt="0"/>
      <dgm:spPr/>
    </dgm:pt>
    <dgm:pt modelId="{D7AF1D2F-39EC-46B2-B64A-E86F82CFC9EF}" type="pres">
      <dgm:prSet presAssocID="{34D9D821-2563-4D75-8674-2247A78F316F}" presName="level1Shape" presStyleLbl="node0" presStyleIdx="0" presStyleCnt="1" custScaleX="2880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D14DAF-A248-4DB8-90EF-4DE52D4CE014}" type="pres">
      <dgm:prSet presAssocID="{34D9D821-2563-4D75-8674-2247A78F316F}" presName="hierChild2" presStyleCnt="0"/>
      <dgm:spPr/>
    </dgm:pt>
    <dgm:pt modelId="{9CC5F8C9-2DDC-4A01-BB19-EBDA4CE94F09}" type="pres">
      <dgm:prSet presAssocID="{69385568-99CE-494B-8CF4-38FD4DDA8C39}" presName="Name19" presStyleLbl="parChTrans1D2" presStyleIdx="0" presStyleCnt="5"/>
      <dgm:spPr/>
      <dgm:t>
        <a:bodyPr/>
        <a:lstStyle/>
        <a:p>
          <a:endParaRPr lang="es-EC"/>
        </a:p>
      </dgm:t>
    </dgm:pt>
    <dgm:pt modelId="{131E549D-743F-4B9B-B1D7-2DCD26FA747B}" type="pres">
      <dgm:prSet presAssocID="{D14AB190-7E8D-4876-8C51-90DD236AA24E}" presName="Name21" presStyleCnt="0"/>
      <dgm:spPr/>
    </dgm:pt>
    <dgm:pt modelId="{FDB41917-7655-4B65-BE8B-689E04B22B23}" type="pres">
      <dgm:prSet presAssocID="{D14AB190-7E8D-4876-8C51-90DD236AA24E}" presName="level2Shape" presStyleLbl="node2" presStyleIdx="0" presStyleCnt="5" custScaleX="221151"/>
      <dgm:spPr/>
      <dgm:t>
        <a:bodyPr/>
        <a:lstStyle/>
        <a:p>
          <a:endParaRPr lang="es-EC"/>
        </a:p>
      </dgm:t>
    </dgm:pt>
    <dgm:pt modelId="{AD655194-80C9-4281-AEC8-4139B9F6D489}" type="pres">
      <dgm:prSet presAssocID="{D14AB190-7E8D-4876-8C51-90DD236AA24E}" presName="hierChild3" presStyleCnt="0"/>
      <dgm:spPr/>
    </dgm:pt>
    <dgm:pt modelId="{43D7F2B4-6D73-4AF6-B9C7-EAEB15427FE4}" type="pres">
      <dgm:prSet presAssocID="{775F1F88-DA71-4EC0-9030-A1AF426BA95A}" presName="Name19" presStyleLbl="parChTrans1D2" presStyleIdx="1" presStyleCnt="5"/>
      <dgm:spPr/>
      <dgm:t>
        <a:bodyPr/>
        <a:lstStyle/>
        <a:p>
          <a:endParaRPr lang="es-EC"/>
        </a:p>
      </dgm:t>
    </dgm:pt>
    <dgm:pt modelId="{6287CC2F-EE07-43C0-A089-7CC27F35A06A}" type="pres">
      <dgm:prSet presAssocID="{28D8FEC0-D928-4BA5-8F40-56D86A79BE74}" presName="Name21" presStyleCnt="0"/>
      <dgm:spPr/>
    </dgm:pt>
    <dgm:pt modelId="{8C8034D9-2645-494B-B559-39EFE5E512BF}" type="pres">
      <dgm:prSet presAssocID="{28D8FEC0-D928-4BA5-8F40-56D86A79BE74}" presName="level2Shape" presStyleLbl="node2" presStyleIdx="1" presStyleCnt="5" custScaleX="146214"/>
      <dgm:spPr/>
      <dgm:t>
        <a:bodyPr/>
        <a:lstStyle/>
        <a:p>
          <a:endParaRPr lang="es-EC"/>
        </a:p>
      </dgm:t>
    </dgm:pt>
    <dgm:pt modelId="{2078803E-9D11-490A-B25C-1602E8C033AD}" type="pres">
      <dgm:prSet presAssocID="{28D8FEC0-D928-4BA5-8F40-56D86A79BE74}" presName="hierChild3" presStyleCnt="0"/>
      <dgm:spPr/>
    </dgm:pt>
    <dgm:pt modelId="{17CA66E2-02F1-4FCC-9E9A-96B60DE14078}" type="pres">
      <dgm:prSet presAssocID="{A637B9EE-0BC2-4431-A8D7-5FA38FB0C3F7}" presName="Name19" presStyleLbl="parChTrans1D3" presStyleIdx="0" presStyleCnt="1"/>
      <dgm:spPr/>
      <dgm:t>
        <a:bodyPr/>
        <a:lstStyle/>
        <a:p>
          <a:endParaRPr lang="es-EC"/>
        </a:p>
      </dgm:t>
    </dgm:pt>
    <dgm:pt modelId="{33D9B34A-207F-427E-8EDF-84B61BCC035C}" type="pres">
      <dgm:prSet presAssocID="{68583C62-88DE-4B12-AAED-4EBFCC50E7D1}" presName="Name21" presStyleCnt="0"/>
      <dgm:spPr/>
    </dgm:pt>
    <dgm:pt modelId="{51EF29FD-934C-4BDD-AD4E-47EB8AD9D487}" type="pres">
      <dgm:prSet presAssocID="{68583C62-88DE-4B12-AAED-4EBFCC50E7D1}" presName="level2Shape" presStyleLbl="node3" presStyleIdx="0" presStyleCnt="1" custScaleX="188179" custScaleY="194154"/>
      <dgm:spPr/>
      <dgm:t>
        <a:bodyPr/>
        <a:lstStyle/>
        <a:p>
          <a:endParaRPr lang="es-EC"/>
        </a:p>
      </dgm:t>
    </dgm:pt>
    <dgm:pt modelId="{09C2B85E-D521-4BD5-83DF-902256CB9FD8}" type="pres">
      <dgm:prSet presAssocID="{68583C62-88DE-4B12-AAED-4EBFCC50E7D1}" presName="hierChild3" presStyleCnt="0"/>
      <dgm:spPr/>
    </dgm:pt>
    <dgm:pt modelId="{6F693A4A-6599-4FB2-BCD4-8BCD97DC8F86}" type="pres">
      <dgm:prSet presAssocID="{6E8B9806-8FD5-4C9E-869C-B2DC34E33FC0}" presName="Name19" presStyleLbl="parChTrans1D4" presStyleIdx="0" presStyleCnt="4"/>
      <dgm:spPr/>
      <dgm:t>
        <a:bodyPr/>
        <a:lstStyle/>
        <a:p>
          <a:endParaRPr lang="es-EC"/>
        </a:p>
      </dgm:t>
    </dgm:pt>
    <dgm:pt modelId="{DA05902C-5EA2-4D26-AB45-7E72FF2A78A8}" type="pres">
      <dgm:prSet presAssocID="{753295C1-6EA3-47AD-AA5C-E17B7F1CF553}" presName="Name21" presStyleCnt="0"/>
      <dgm:spPr/>
    </dgm:pt>
    <dgm:pt modelId="{541A031C-2524-4479-ADCC-003766B981B8}" type="pres">
      <dgm:prSet presAssocID="{753295C1-6EA3-47AD-AA5C-E17B7F1CF553}" presName="level2Shape" presStyleLbl="node4" presStyleIdx="0" presStyleCnt="4" custScaleX="188179" custScaleY="194154"/>
      <dgm:spPr/>
      <dgm:t>
        <a:bodyPr/>
        <a:lstStyle/>
        <a:p>
          <a:endParaRPr lang="es-EC"/>
        </a:p>
      </dgm:t>
    </dgm:pt>
    <dgm:pt modelId="{45612E8F-923E-4940-8834-57E223378254}" type="pres">
      <dgm:prSet presAssocID="{753295C1-6EA3-47AD-AA5C-E17B7F1CF553}" presName="hierChild3" presStyleCnt="0"/>
      <dgm:spPr/>
    </dgm:pt>
    <dgm:pt modelId="{7DE25D6A-BFEC-4BF6-9C8D-FFCB8C434767}" type="pres">
      <dgm:prSet presAssocID="{92508B43-1443-4CF3-B701-68FD3544E37E}" presName="Name19" presStyleLbl="parChTrans1D4" presStyleIdx="1" presStyleCnt="4"/>
      <dgm:spPr/>
      <dgm:t>
        <a:bodyPr/>
        <a:lstStyle/>
        <a:p>
          <a:endParaRPr lang="es-EC"/>
        </a:p>
      </dgm:t>
    </dgm:pt>
    <dgm:pt modelId="{7D3CEEF4-60B5-4E37-8740-C4191D31947E}" type="pres">
      <dgm:prSet presAssocID="{C547AF27-504D-4E33-9B26-E873E3650981}" presName="Name21" presStyleCnt="0"/>
      <dgm:spPr/>
    </dgm:pt>
    <dgm:pt modelId="{8520DF1E-170A-40FC-99A3-42052898B921}" type="pres">
      <dgm:prSet presAssocID="{C547AF27-504D-4E33-9B26-E873E3650981}" presName="level2Shape" presStyleLbl="node4" presStyleIdx="1" presStyleCnt="4" custScaleX="134319" custScaleY="167164"/>
      <dgm:spPr/>
      <dgm:t>
        <a:bodyPr/>
        <a:lstStyle/>
        <a:p>
          <a:endParaRPr lang="es-EC"/>
        </a:p>
      </dgm:t>
    </dgm:pt>
    <dgm:pt modelId="{327D2282-66CE-4299-BD75-6E4692AFEBD5}" type="pres">
      <dgm:prSet presAssocID="{C547AF27-504D-4E33-9B26-E873E3650981}" presName="hierChild3" presStyleCnt="0"/>
      <dgm:spPr/>
    </dgm:pt>
    <dgm:pt modelId="{6D12660E-CD4F-4E6C-B791-79ECE4045823}" type="pres">
      <dgm:prSet presAssocID="{92F9C050-F318-412A-ABE6-40A0EDB74540}" presName="Name19" presStyleLbl="parChTrans1D4" presStyleIdx="2" presStyleCnt="4"/>
      <dgm:spPr/>
      <dgm:t>
        <a:bodyPr/>
        <a:lstStyle/>
        <a:p>
          <a:endParaRPr lang="es-EC"/>
        </a:p>
      </dgm:t>
    </dgm:pt>
    <dgm:pt modelId="{1BED4DDA-B88B-472E-8E24-35A1A1955CC0}" type="pres">
      <dgm:prSet presAssocID="{C5818DBE-E0D3-402B-974C-1C82FAFD0845}" presName="Name21" presStyleCnt="0"/>
      <dgm:spPr/>
    </dgm:pt>
    <dgm:pt modelId="{F0E66AAF-28ED-467A-AD4D-1EC09EB1680D}" type="pres">
      <dgm:prSet presAssocID="{C5818DBE-E0D3-402B-974C-1C82FAFD0845}" presName="level2Shape" presStyleLbl="node4" presStyleIdx="2" presStyleCnt="4" custScaleX="192514" custScaleY="162072"/>
      <dgm:spPr/>
      <dgm:t>
        <a:bodyPr/>
        <a:lstStyle/>
        <a:p>
          <a:endParaRPr lang="es-EC"/>
        </a:p>
      </dgm:t>
    </dgm:pt>
    <dgm:pt modelId="{C723EC4F-A960-4AB1-9901-E11052C0E18B}" type="pres">
      <dgm:prSet presAssocID="{C5818DBE-E0D3-402B-974C-1C82FAFD0845}" presName="hierChild3" presStyleCnt="0"/>
      <dgm:spPr/>
    </dgm:pt>
    <dgm:pt modelId="{2437AED7-95C2-4627-AFCA-87F5AAE9B36A}" type="pres">
      <dgm:prSet presAssocID="{123D4683-B947-43F7-8B1B-CF7077F34F50}" presName="Name19" presStyleLbl="parChTrans1D4" presStyleIdx="3" presStyleCnt="4"/>
      <dgm:spPr/>
      <dgm:t>
        <a:bodyPr/>
        <a:lstStyle/>
        <a:p>
          <a:endParaRPr lang="es-EC"/>
        </a:p>
      </dgm:t>
    </dgm:pt>
    <dgm:pt modelId="{086BC33B-162B-434C-A918-53356333F7A6}" type="pres">
      <dgm:prSet presAssocID="{AB331F07-31C3-4CBB-81FD-EEB330EB956C}" presName="Name21" presStyleCnt="0"/>
      <dgm:spPr/>
    </dgm:pt>
    <dgm:pt modelId="{581E77BE-F97A-4679-9BF9-0F58B6FBE504}" type="pres">
      <dgm:prSet presAssocID="{AB331F07-31C3-4CBB-81FD-EEB330EB956C}" presName="level2Shape" presStyleLbl="node4" presStyleIdx="3" presStyleCnt="4" custScaleX="164569" custScaleY="382697"/>
      <dgm:spPr/>
      <dgm:t>
        <a:bodyPr/>
        <a:lstStyle/>
        <a:p>
          <a:endParaRPr lang="es-EC"/>
        </a:p>
      </dgm:t>
    </dgm:pt>
    <dgm:pt modelId="{90D79DEF-ED86-4ADF-A4A3-4D8E983CFB97}" type="pres">
      <dgm:prSet presAssocID="{AB331F07-31C3-4CBB-81FD-EEB330EB956C}" presName="hierChild3" presStyleCnt="0"/>
      <dgm:spPr/>
    </dgm:pt>
    <dgm:pt modelId="{5CFB2191-C5AA-45AD-ABEC-6AAB00EA7AC0}" type="pres">
      <dgm:prSet presAssocID="{C9FE838A-9BAA-430E-96C2-5BD3443F7BF2}" presName="Name19" presStyleLbl="parChTrans1D2" presStyleIdx="2" presStyleCnt="5"/>
      <dgm:spPr/>
      <dgm:t>
        <a:bodyPr/>
        <a:lstStyle/>
        <a:p>
          <a:endParaRPr lang="es-EC"/>
        </a:p>
      </dgm:t>
    </dgm:pt>
    <dgm:pt modelId="{A05A44D5-BF9C-4495-A308-4451A013B2AF}" type="pres">
      <dgm:prSet presAssocID="{FF1213D9-7FDC-4475-B41C-416579A1A085}" presName="Name21" presStyleCnt="0"/>
      <dgm:spPr/>
    </dgm:pt>
    <dgm:pt modelId="{2E89D95C-3BCE-4F3F-B814-2B0467EFB055}" type="pres">
      <dgm:prSet presAssocID="{FF1213D9-7FDC-4475-B41C-416579A1A085}" presName="level2Shape" presStyleLbl="node2" presStyleIdx="2" presStyleCnt="5" custScaleX="174705"/>
      <dgm:spPr/>
      <dgm:t>
        <a:bodyPr/>
        <a:lstStyle/>
        <a:p>
          <a:endParaRPr lang="es-EC"/>
        </a:p>
      </dgm:t>
    </dgm:pt>
    <dgm:pt modelId="{C1196F4A-5862-411C-9377-2D5DB14F88E9}" type="pres">
      <dgm:prSet presAssocID="{FF1213D9-7FDC-4475-B41C-416579A1A085}" presName="hierChild3" presStyleCnt="0"/>
      <dgm:spPr/>
    </dgm:pt>
    <dgm:pt modelId="{F7A05909-8358-458B-A540-3F28B85B8374}" type="pres">
      <dgm:prSet presAssocID="{BD9D5FCB-BB72-4B20-AE0C-28A7FCE6891C}" presName="Name19" presStyleLbl="parChTrans1D2" presStyleIdx="3" presStyleCnt="5"/>
      <dgm:spPr/>
      <dgm:t>
        <a:bodyPr/>
        <a:lstStyle/>
        <a:p>
          <a:endParaRPr lang="es-EC"/>
        </a:p>
      </dgm:t>
    </dgm:pt>
    <dgm:pt modelId="{608501A9-A468-44D3-8AF5-99C784037B0F}" type="pres">
      <dgm:prSet presAssocID="{1BEBC0BE-1F2B-4BED-8ECA-5E35D40828DE}" presName="Name21" presStyleCnt="0"/>
      <dgm:spPr/>
    </dgm:pt>
    <dgm:pt modelId="{ABA396B6-BD01-4F7F-9D3E-8F502E6F53B6}" type="pres">
      <dgm:prSet presAssocID="{1BEBC0BE-1F2B-4BED-8ECA-5E35D40828DE}" presName="level2Shape" presStyleLbl="node2" presStyleIdx="3" presStyleCnt="5" custScaleX="203622" custScaleY="134378"/>
      <dgm:spPr/>
      <dgm:t>
        <a:bodyPr/>
        <a:lstStyle/>
        <a:p>
          <a:endParaRPr lang="es-EC"/>
        </a:p>
      </dgm:t>
    </dgm:pt>
    <dgm:pt modelId="{8BEEBC05-9E6A-4B86-9C56-FAC68367339B}" type="pres">
      <dgm:prSet presAssocID="{1BEBC0BE-1F2B-4BED-8ECA-5E35D40828DE}" presName="hierChild3" presStyleCnt="0"/>
      <dgm:spPr/>
    </dgm:pt>
    <dgm:pt modelId="{6514135D-CD3B-4E3E-BF0D-E886A1E28477}" type="pres">
      <dgm:prSet presAssocID="{535B0820-B9C8-4759-8995-2B1B61F5BD62}" presName="Name19" presStyleLbl="parChTrans1D2" presStyleIdx="4" presStyleCnt="5"/>
      <dgm:spPr/>
      <dgm:t>
        <a:bodyPr/>
        <a:lstStyle/>
        <a:p>
          <a:endParaRPr lang="es-EC"/>
        </a:p>
      </dgm:t>
    </dgm:pt>
    <dgm:pt modelId="{260B3BFA-627F-4566-9EDC-8AC1BFF07E01}" type="pres">
      <dgm:prSet presAssocID="{AB1D8E68-80DB-4B6A-9BB1-7496C8EF8DE0}" presName="Name21" presStyleCnt="0"/>
      <dgm:spPr/>
    </dgm:pt>
    <dgm:pt modelId="{E4D1C5DD-592B-4E41-9593-3A5F27D3C9F9}" type="pres">
      <dgm:prSet presAssocID="{AB1D8E68-80DB-4B6A-9BB1-7496C8EF8DE0}" presName="level2Shape" presStyleLbl="node2" presStyleIdx="4" presStyleCnt="5" custScaleX="266425" custScaleY="222728"/>
      <dgm:spPr/>
      <dgm:t>
        <a:bodyPr/>
        <a:lstStyle/>
        <a:p>
          <a:endParaRPr lang="es-EC"/>
        </a:p>
      </dgm:t>
    </dgm:pt>
    <dgm:pt modelId="{47684E20-AF64-46DE-A3E8-B232E714B221}" type="pres">
      <dgm:prSet presAssocID="{AB1D8E68-80DB-4B6A-9BB1-7496C8EF8DE0}" presName="hierChild3" presStyleCnt="0"/>
      <dgm:spPr/>
    </dgm:pt>
    <dgm:pt modelId="{95E56D9F-A8BF-4D3B-9E95-B3D84532ED47}" type="pres">
      <dgm:prSet presAssocID="{3AD2CCC3-CDAE-462D-9331-11748C8A9043}" presName="bgShapesFlow" presStyleCnt="0"/>
      <dgm:spPr/>
    </dgm:pt>
  </dgm:ptLst>
  <dgm:cxnLst>
    <dgm:cxn modelId="{F10126A2-F6B8-45F7-BA15-CA725D1DC651}" type="presOf" srcId="{AB1D8E68-80DB-4B6A-9BB1-7496C8EF8DE0}" destId="{E4D1C5DD-592B-4E41-9593-3A5F27D3C9F9}" srcOrd="0" destOrd="0" presId="urn:microsoft.com/office/officeart/2005/8/layout/hierarchy6"/>
    <dgm:cxn modelId="{94CF48F6-42AF-49F6-A5F6-CFA280730274}" type="presOf" srcId="{6E8B9806-8FD5-4C9E-869C-B2DC34E33FC0}" destId="{6F693A4A-6599-4FB2-BCD4-8BCD97DC8F86}" srcOrd="0" destOrd="0" presId="urn:microsoft.com/office/officeart/2005/8/layout/hierarchy6"/>
    <dgm:cxn modelId="{925A885E-B202-4A58-AA59-2A0A1098C578}" srcId="{3AD2CCC3-CDAE-462D-9331-11748C8A9043}" destId="{34D9D821-2563-4D75-8674-2247A78F316F}" srcOrd="0" destOrd="0" parTransId="{A28AA7B5-70F6-4B3E-A667-A11CCCAC9450}" sibTransId="{4B6F5193-3F53-4A13-A679-2A8B2A3E7655}"/>
    <dgm:cxn modelId="{ACFEBB38-F2D8-4804-B548-8073641310A8}" type="presOf" srcId="{C9FE838A-9BAA-430E-96C2-5BD3443F7BF2}" destId="{5CFB2191-C5AA-45AD-ABEC-6AAB00EA7AC0}" srcOrd="0" destOrd="0" presId="urn:microsoft.com/office/officeart/2005/8/layout/hierarchy6"/>
    <dgm:cxn modelId="{4F21C3DE-A917-4D08-A095-853C2BBEA1FB}" srcId="{34D9D821-2563-4D75-8674-2247A78F316F}" destId="{28D8FEC0-D928-4BA5-8F40-56D86A79BE74}" srcOrd="1" destOrd="0" parTransId="{775F1F88-DA71-4EC0-9030-A1AF426BA95A}" sibTransId="{BC192DA4-3311-413D-8097-B24B5E76B334}"/>
    <dgm:cxn modelId="{0BBA3457-B05D-46C1-AA64-1DFD18A1E45D}" type="presOf" srcId="{AB331F07-31C3-4CBB-81FD-EEB330EB956C}" destId="{581E77BE-F97A-4679-9BF9-0F58B6FBE504}" srcOrd="0" destOrd="0" presId="urn:microsoft.com/office/officeart/2005/8/layout/hierarchy6"/>
    <dgm:cxn modelId="{46741CD8-0F72-45CA-A516-CB5762DF3C92}" srcId="{34D9D821-2563-4D75-8674-2247A78F316F}" destId="{FF1213D9-7FDC-4475-B41C-416579A1A085}" srcOrd="2" destOrd="0" parTransId="{C9FE838A-9BAA-430E-96C2-5BD3443F7BF2}" sibTransId="{6571C88C-C709-4A7D-9F22-53EBCA394D13}"/>
    <dgm:cxn modelId="{AF0B2B00-EAD3-40AB-A5B9-DC3F8144615D}" type="presOf" srcId="{D14AB190-7E8D-4876-8C51-90DD236AA24E}" destId="{FDB41917-7655-4B65-BE8B-689E04B22B23}" srcOrd="0" destOrd="0" presId="urn:microsoft.com/office/officeart/2005/8/layout/hierarchy6"/>
    <dgm:cxn modelId="{6345DCAB-4011-42F7-956B-20ACBE63F9CB}" type="presOf" srcId="{1BEBC0BE-1F2B-4BED-8ECA-5E35D40828DE}" destId="{ABA396B6-BD01-4F7F-9D3E-8F502E6F53B6}" srcOrd="0" destOrd="0" presId="urn:microsoft.com/office/officeart/2005/8/layout/hierarchy6"/>
    <dgm:cxn modelId="{F5EAF2BE-053A-4A7C-A71E-7C31BD6535BC}" type="presOf" srcId="{C547AF27-504D-4E33-9B26-E873E3650981}" destId="{8520DF1E-170A-40FC-99A3-42052898B921}" srcOrd="0" destOrd="0" presId="urn:microsoft.com/office/officeart/2005/8/layout/hierarchy6"/>
    <dgm:cxn modelId="{7DBAE10F-E2AE-43F6-A71F-58A8F51C49A0}" srcId="{68583C62-88DE-4B12-AAED-4EBFCC50E7D1}" destId="{C5818DBE-E0D3-402B-974C-1C82FAFD0845}" srcOrd="2" destOrd="0" parTransId="{92F9C050-F318-412A-ABE6-40A0EDB74540}" sibTransId="{56A0E723-14FD-4173-B608-DD15B62316CC}"/>
    <dgm:cxn modelId="{73670645-7C79-483B-938D-7DAA238C32DD}" type="presOf" srcId="{28D8FEC0-D928-4BA5-8F40-56D86A79BE74}" destId="{8C8034D9-2645-494B-B559-39EFE5E512BF}" srcOrd="0" destOrd="0" presId="urn:microsoft.com/office/officeart/2005/8/layout/hierarchy6"/>
    <dgm:cxn modelId="{5B1903AF-72E1-4C77-9207-93293F5D6EB8}" type="presOf" srcId="{68583C62-88DE-4B12-AAED-4EBFCC50E7D1}" destId="{51EF29FD-934C-4BDD-AD4E-47EB8AD9D487}" srcOrd="0" destOrd="0" presId="urn:microsoft.com/office/officeart/2005/8/layout/hierarchy6"/>
    <dgm:cxn modelId="{CC4B4492-72F7-4010-86BD-34DC432D2F8F}" type="presOf" srcId="{34D9D821-2563-4D75-8674-2247A78F316F}" destId="{D7AF1D2F-39EC-46B2-B64A-E86F82CFC9EF}" srcOrd="0" destOrd="0" presId="urn:microsoft.com/office/officeart/2005/8/layout/hierarchy6"/>
    <dgm:cxn modelId="{01833392-6179-4486-B5F9-658B2F5CBFA5}" srcId="{34D9D821-2563-4D75-8674-2247A78F316F}" destId="{D14AB190-7E8D-4876-8C51-90DD236AA24E}" srcOrd="0" destOrd="0" parTransId="{69385568-99CE-494B-8CF4-38FD4DDA8C39}" sibTransId="{FE9C16AF-604C-4931-9F88-F106EC71B2CE}"/>
    <dgm:cxn modelId="{E2139EF3-37DB-4412-AB45-D990ECB85235}" type="presOf" srcId="{92F9C050-F318-412A-ABE6-40A0EDB74540}" destId="{6D12660E-CD4F-4E6C-B791-79ECE4045823}" srcOrd="0" destOrd="0" presId="urn:microsoft.com/office/officeart/2005/8/layout/hierarchy6"/>
    <dgm:cxn modelId="{D678AF34-A842-463E-A370-9E8EABDAE210}" type="presOf" srcId="{775F1F88-DA71-4EC0-9030-A1AF426BA95A}" destId="{43D7F2B4-6D73-4AF6-B9C7-EAEB15427FE4}" srcOrd="0" destOrd="0" presId="urn:microsoft.com/office/officeart/2005/8/layout/hierarchy6"/>
    <dgm:cxn modelId="{9F44427D-3D28-4A23-B9AA-67E53D15833F}" type="presOf" srcId="{123D4683-B947-43F7-8B1B-CF7077F34F50}" destId="{2437AED7-95C2-4627-AFCA-87F5AAE9B36A}" srcOrd="0" destOrd="0" presId="urn:microsoft.com/office/officeart/2005/8/layout/hierarchy6"/>
    <dgm:cxn modelId="{0068FE1F-4061-4A15-99A7-680CEDF1BC0F}" srcId="{34D9D821-2563-4D75-8674-2247A78F316F}" destId="{1BEBC0BE-1F2B-4BED-8ECA-5E35D40828DE}" srcOrd="3" destOrd="0" parTransId="{BD9D5FCB-BB72-4B20-AE0C-28A7FCE6891C}" sibTransId="{53B60C32-4CB5-4906-82DD-6B8232152213}"/>
    <dgm:cxn modelId="{11CE8F28-5780-413A-9468-3975DA60EA5D}" srcId="{68583C62-88DE-4B12-AAED-4EBFCC50E7D1}" destId="{753295C1-6EA3-47AD-AA5C-E17B7F1CF553}" srcOrd="0" destOrd="0" parTransId="{6E8B9806-8FD5-4C9E-869C-B2DC34E33FC0}" sibTransId="{4BB7736E-4AD5-48E2-96A8-A14911C435DD}"/>
    <dgm:cxn modelId="{79C61167-BE45-4D53-8820-B18C03D84A7A}" type="presOf" srcId="{FF1213D9-7FDC-4475-B41C-416579A1A085}" destId="{2E89D95C-3BCE-4F3F-B814-2B0467EFB055}" srcOrd="0" destOrd="0" presId="urn:microsoft.com/office/officeart/2005/8/layout/hierarchy6"/>
    <dgm:cxn modelId="{41F4F14D-3DE8-4EC3-B0E2-16B3F2C1E7B1}" type="presOf" srcId="{69385568-99CE-494B-8CF4-38FD4DDA8C39}" destId="{9CC5F8C9-2DDC-4A01-BB19-EBDA4CE94F09}" srcOrd="0" destOrd="0" presId="urn:microsoft.com/office/officeart/2005/8/layout/hierarchy6"/>
    <dgm:cxn modelId="{554A41EC-9269-4319-BF32-9C299B1C5676}" type="presOf" srcId="{BD9D5FCB-BB72-4B20-AE0C-28A7FCE6891C}" destId="{F7A05909-8358-458B-A540-3F28B85B8374}" srcOrd="0" destOrd="0" presId="urn:microsoft.com/office/officeart/2005/8/layout/hierarchy6"/>
    <dgm:cxn modelId="{FCF47A44-D70B-4C94-9EC0-320A30758FC4}" type="presOf" srcId="{535B0820-B9C8-4759-8995-2B1B61F5BD62}" destId="{6514135D-CD3B-4E3E-BF0D-E886A1E28477}" srcOrd="0" destOrd="0" presId="urn:microsoft.com/office/officeart/2005/8/layout/hierarchy6"/>
    <dgm:cxn modelId="{E0DA3921-1B6D-4832-A606-4BB357668B93}" type="presOf" srcId="{753295C1-6EA3-47AD-AA5C-E17B7F1CF553}" destId="{541A031C-2524-4479-ADCC-003766B981B8}" srcOrd="0" destOrd="0" presId="urn:microsoft.com/office/officeart/2005/8/layout/hierarchy6"/>
    <dgm:cxn modelId="{19B41F58-2682-4156-8207-478A9020137E}" type="presOf" srcId="{C5818DBE-E0D3-402B-974C-1C82FAFD0845}" destId="{F0E66AAF-28ED-467A-AD4D-1EC09EB1680D}" srcOrd="0" destOrd="0" presId="urn:microsoft.com/office/officeart/2005/8/layout/hierarchy6"/>
    <dgm:cxn modelId="{7CC4FF30-5364-4777-A227-EB3392813A1B}" srcId="{28D8FEC0-D928-4BA5-8F40-56D86A79BE74}" destId="{68583C62-88DE-4B12-AAED-4EBFCC50E7D1}" srcOrd="0" destOrd="0" parTransId="{A637B9EE-0BC2-4431-A8D7-5FA38FB0C3F7}" sibTransId="{1C1461E7-BE3C-47D4-9908-352F72AE0CD3}"/>
    <dgm:cxn modelId="{18A23B70-44B1-4922-99E0-B41ABBA9F0C9}" type="presOf" srcId="{3AD2CCC3-CDAE-462D-9331-11748C8A9043}" destId="{EA07C65E-681C-45FB-B6B0-A89E610B6C70}" srcOrd="0" destOrd="0" presId="urn:microsoft.com/office/officeart/2005/8/layout/hierarchy6"/>
    <dgm:cxn modelId="{7731CEEE-0A48-4053-8E85-1DFE20D124DD}" srcId="{68583C62-88DE-4B12-AAED-4EBFCC50E7D1}" destId="{C547AF27-504D-4E33-9B26-E873E3650981}" srcOrd="1" destOrd="0" parTransId="{92508B43-1443-4CF3-B701-68FD3544E37E}" sibTransId="{74ECD5E5-DB8F-4091-89EE-CA174FE0C64E}"/>
    <dgm:cxn modelId="{EC2B7642-5BEE-45B3-BDFF-4BCDC8B6D57F}" srcId="{68583C62-88DE-4B12-AAED-4EBFCC50E7D1}" destId="{AB331F07-31C3-4CBB-81FD-EEB330EB956C}" srcOrd="3" destOrd="0" parTransId="{123D4683-B947-43F7-8B1B-CF7077F34F50}" sibTransId="{CA8F0CD0-FDFB-4D63-B115-DCBBF7FF2B0F}"/>
    <dgm:cxn modelId="{F9629026-50B7-4C94-88EA-B0C0232E7D58}" srcId="{34D9D821-2563-4D75-8674-2247A78F316F}" destId="{AB1D8E68-80DB-4B6A-9BB1-7496C8EF8DE0}" srcOrd="4" destOrd="0" parTransId="{535B0820-B9C8-4759-8995-2B1B61F5BD62}" sibTransId="{DDAEB29A-8328-4766-928D-E5BF39A71707}"/>
    <dgm:cxn modelId="{1D8D2993-E97D-4EBE-B984-5E2ACEC9720D}" type="presOf" srcId="{A637B9EE-0BC2-4431-A8D7-5FA38FB0C3F7}" destId="{17CA66E2-02F1-4FCC-9E9A-96B60DE14078}" srcOrd="0" destOrd="0" presId="urn:microsoft.com/office/officeart/2005/8/layout/hierarchy6"/>
    <dgm:cxn modelId="{AAC66E45-4BE3-4CDC-BB3D-B6CE130B0A61}" type="presOf" srcId="{92508B43-1443-4CF3-B701-68FD3544E37E}" destId="{7DE25D6A-BFEC-4BF6-9C8D-FFCB8C434767}" srcOrd="0" destOrd="0" presId="urn:microsoft.com/office/officeart/2005/8/layout/hierarchy6"/>
    <dgm:cxn modelId="{55617173-DDD5-4B62-9732-EA2114EDB40A}" type="presParOf" srcId="{EA07C65E-681C-45FB-B6B0-A89E610B6C70}" destId="{9C99322F-AB19-45A8-AACD-678BF47EB970}" srcOrd="0" destOrd="0" presId="urn:microsoft.com/office/officeart/2005/8/layout/hierarchy6"/>
    <dgm:cxn modelId="{4065769D-D4BB-4D39-A08A-5CC93416C357}" type="presParOf" srcId="{9C99322F-AB19-45A8-AACD-678BF47EB970}" destId="{A5F2273A-D6A4-49A0-860E-0E71C2A8F9CB}" srcOrd="0" destOrd="0" presId="urn:microsoft.com/office/officeart/2005/8/layout/hierarchy6"/>
    <dgm:cxn modelId="{AF62F5E7-4431-4EA0-8FB5-6325403B299E}" type="presParOf" srcId="{A5F2273A-D6A4-49A0-860E-0E71C2A8F9CB}" destId="{D12DA76B-02F2-44DC-B20D-82E7019F41FA}" srcOrd="0" destOrd="0" presId="urn:microsoft.com/office/officeart/2005/8/layout/hierarchy6"/>
    <dgm:cxn modelId="{654D5040-1964-4233-90E6-43F3221DC9A5}" type="presParOf" srcId="{D12DA76B-02F2-44DC-B20D-82E7019F41FA}" destId="{D7AF1D2F-39EC-46B2-B64A-E86F82CFC9EF}" srcOrd="0" destOrd="0" presId="urn:microsoft.com/office/officeart/2005/8/layout/hierarchy6"/>
    <dgm:cxn modelId="{E7C0D18D-698A-4E2D-8810-E7427FFC1A2F}" type="presParOf" srcId="{D12DA76B-02F2-44DC-B20D-82E7019F41FA}" destId="{59D14DAF-A248-4DB8-90EF-4DE52D4CE014}" srcOrd="1" destOrd="0" presId="urn:microsoft.com/office/officeart/2005/8/layout/hierarchy6"/>
    <dgm:cxn modelId="{0C430900-9266-4F95-A3B7-5EC0B771DC03}" type="presParOf" srcId="{59D14DAF-A248-4DB8-90EF-4DE52D4CE014}" destId="{9CC5F8C9-2DDC-4A01-BB19-EBDA4CE94F09}" srcOrd="0" destOrd="0" presId="urn:microsoft.com/office/officeart/2005/8/layout/hierarchy6"/>
    <dgm:cxn modelId="{C0A039C0-ADE9-43C0-858C-B0ECCF8E8CD0}" type="presParOf" srcId="{59D14DAF-A248-4DB8-90EF-4DE52D4CE014}" destId="{131E549D-743F-4B9B-B1D7-2DCD26FA747B}" srcOrd="1" destOrd="0" presId="urn:microsoft.com/office/officeart/2005/8/layout/hierarchy6"/>
    <dgm:cxn modelId="{3AB27D47-8259-4E7E-AE41-39B916DCFCCD}" type="presParOf" srcId="{131E549D-743F-4B9B-B1D7-2DCD26FA747B}" destId="{FDB41917-7655-4B65-BE8B-689E04B22B23}" srcOrd="0" destOrd="0" presId="urn:microsoft.com/office/officeart/2005/8/layout/hierarchy6"/>
    <dgm:cxn modelId="{541F188C-153D-4D00-959F-A7C378B64F00}" type="presParOf" srcId="{131E549D-743F-4B9B-B1D7-2DCD26FA747B}" destId="{AD655194-80C9-4281-AEC8-4139B9F6D489}" srcOrd="1" destOrd="0" presId="urn:microsoft.com/office/officeart/2005/8/layout/hierarchy6"/>
    <dgm:cxn modelId="{DB9B1426-397C-496C-B1AE-042AE7FD8048}" type="presParOf" srcId="{59D14DAF-A248-4DB8-90EF-4DE52D4CE014}" destId="{43D7F2B4-6D73-4AF6-B9C7-EAEB15427FE4}" srcOrd="2" destOrd="0" presId="urn:microsoft.com/office/officeart/2005/8/layout/hierarchy6"/>
    <dgm:cxn modelId="{906F1A7F-F925-49FD-90C7-32C721ED79BB}" type="presParOf" srcId="{59D14DAF-A248-4DB8-90EF-4DE52D4CE014}" destId="{6287CC2F-EE07-43C0-A089-7CC27F35A06A}" srcOrd="3" destOrd="0" presId="urn:microsoft.com/office/officeart/2005/8/layout/hierarchy6"/>
    <dgm:cxn modelId="{E53CF645-0660-4638-889F-2A89B43B8D0F}" type="presParOf" srcId="{6287CC2F-EE07-43C0-A089-7CC27F35A06A}" destId="{8C8034D9-2645-494B-B559-39EFE5E512BF}" srcOrd="0" destOrd="0" presId="urn:microsoft.com/office/officeart/2005/8/layout/hierarchy6"/>
    <dgm:cxn modelId="{26DAE3A2-B322-49B5-96F7-464FC0120A6D}" type="presParOf" srcId="{6287CC2F-EE07-43C0-A089-7CC27F35A06A}" destId="{2078803E-9D11-490A-B25C-1602E8C033AD}" srcOrd="1" destOrd="0" presId="urn:microsoft.com/office/officeart/2005/8/layout/hierarchy6"/>
    <dgm:cxn modelId="{1DC68000-6EBE-412A-89A9-8FFDF56952E3}" type="presParOf" srcId="{2078803E-9D11-490A-B25C-1602E8C033AD}" destId="{17CA66E2-02F1-4FCC-9E9A-96B60DE14078}" srcOrd="0" destOrd="0" presId="urn:microsoft.com/office/officeart/2005/8/layout/hierarchy6"/>
    <dgm:cxn modelId="{013DCF8D-B750-4938-9C6C-555811029F9D}" type="presParOf" srcId="{2078803E-9D11-490A-B25C-1602E8C033AD}" destId="{33D9B34A-207F-427E-8EDF-84B61BCC035C}" srcOrd="1" destOrd="0" presId="urn:microsoft.com/office/officeart/2005/8/layout/hierarchy6"/>
    <dgm:cxn modelId="{DC34E7B3-CE87-4496-A253-C198112893AD}" type="presParOf" srcId="{33D9B34A-207F-427E-8EDF-84B61BCC035C}" destId="{51EF29FD-934C-4BDD-AD4E-47EB8AD9D487}" srcOrd="0" destOrd="0" presId="urn:microsoft.com/office/officeart/2005/8/layout/hierarchy6"/>
    <dgm:cxn modelId="{5C262ACE-58A0-488F-AD87-309D7822F0AE}" type="presParOf" srcId="{33D9B34A-207F-427E-8EDF-84B61BCC035C}" destId="{09C2B85E-D521-4BD5-83DF-902256CB9FD8}" srcOrd="1" destOrd="0" presId="urn:microsoft.com/office/officeart/2005/8/layout/hierarchy6"/>
    <dgm:cxn modelId="{150289DE-E3C1-429B-869E-BC44A9549E83}" type="presParOf" srcId="{09C2B85E-D521-4BD5-83DF-902256CB9FD8}" destId="{6F693A4A-6599-4FB2-BCD4-8BCD97DC8F86}" srcOrd="0" destOrd="0" presId="urn:microsoft.com/office/officeart/2005/8/layout/hierarchy6"/>
    <dgm:cxn modelId="{02789091-AD62-4A47-9B35-B511AFEA7D61}" type="presParOf" srcId="{09C2B85E-D521-4BD5-83DF-902256CB9FD8}" destId="{DA05902C-5EA2-4D26-AB45-7E72FF2A78A8}" srcOrd="1" destOrd="0" presId="urn:microsoft.com/office/officeart/2005/8/layout/hierarchy6"/>
    <dgm:cxn modelId="{8C5D6E5F-5C23-46DE-9D6A-D60750C35F4B}" type="presParOf" srcId="{DA05902C-5EA2-4D26-AB45-7E72FF2A78A8}" destId="{541A031C-2524-4479-ADCC-003766B981B8}" srcOrd="0" destOrd="0" presId="urn:microsoft.com/office/officeart/2005/8/layout/hierarchy6"/>
    <dgm:cxn modelId="{DDA6E1E3-DD35-49CC-B6EF-3071D168E2D0}" type="presParOf" srcId="{DA05902C-5EA2-4D26-AB45-7E72FF2A78A8}" destId="{45612E8F-923E-4940-8834-57E223378254}" srcOrd="1" destOrd="0" presId="urn:microsoft.com/office/officeart/2005/8/layout/hierarchy6"/>
    <dgm:cxn modelId="{3FB811DA-7D63-4A9B-A838-0DE18701982B}" type="presParOf" srcId="{09C2B85E-D521-4BD5-83DF-902256CB9FD8}" destId="{7DE25D6A-BFEC-4BF6-9C8D-FFCB8C434767}" srcOrd="2" destOrd="0" presId="urn:microsoft.com/office/officeart/2005/8/layout/hierarchy6"/>
    <dgm:cxn modelId="{BA38C48F-AD46-4A16-B36A-9A820B05B34C}" type="presParOf" srcId="{09C2B85E-D521-4BD5-83DF-902256CB9FD8}" destId="{7D3CEEF4-60B5-4E37-8740-C4191D31947E}" srcOrd="3" destOrd="0" presId="urn:microsoft.com/office/officeart/2005/8/layout/hierarchy6"/>
    <dgm:cxn modelId="{AF8938B2-1596-4941-BADA-3577973A6523}" type="presParOf" srcId="{7D3CEEF4-60B5-4E37-8740-C4191D31947E}" destId="{8520DF1E-170A-40FC-99A3-42052898B921}" srcOrd="0" destOrd="0" presId="urn:microsoft.com/office/officeart/2005/8/layout/hierarchy6"/>
    <dgm:cxn modelId="{BE9D4974-F040-4AD2-8BC9-4CB86219C745}" type="presParOf" srcId="{7D3CEEF4-60B5-4E37-8740-C4191D31947E}" destId="{327D2282-66CE-4299-BD75-6E4692AFEBD5}" srcOrd="1" destOrd="0" presId="urn:microsoft.com/office/officeart/2005/8/layout/hierarchy6"/>
    <dgm:cxn modelId="{14C31198-83CE-441F-8BFE-3A259C3BE128}" type="presParOf" srcId="{09C2B85E-D521-4BD5-83DF-902256CB9FD8}" destId="{6D12660E-CD4F-4E6C-B791-79ECE4045823}" srcOrd="4" destOrd="0" presId="urn:microsoft.com/office/officeart/2005/8/layout/hierarchy6"/>
    <dgm:cxn modelId="{33F9D874-ADE1-4D5F-8FCD-CBDCF662C554}" type="presParOf" srcId="{09C2B85E-D521-4BD5-83DF-902256CB9FD8}" destId="{1BED4DDA-B88B-472E-8E24-35A1A1955CC0}" srcOrd="5" destOrd="0" presId="urn:microsoft.com/office/officeart/2005/8/layout/hierarchy6"/>
    <dgm:cxn modelId="{A97F547D-A8BE-4769-818E-F07C0A6D25AF}" type="presParOf" srcId="{1BED4DDA-B88B-472E-8E24-35A1A1955CC0}" destId="{F0E66AAF-28ED-467A-AD4D-1EC09EB1680D}" srcOrd="0" destOrd="0" presId="urn:microsoft.com/office/officeart/2005/8/layout/hierarchy6"/>
    <dgm:cxn modelId="{CE459948-8C16-45A3-9437-64F841746126}" type="presParOf" srcId="{1BED4DDA-B88B-472E-8E24-35A1A1955CC0}" destId="{C723EC4F-A960-4AB1-9901-E11052C0E18B}" srcOrd="1" destOrd="0" presId="urn:microsoft.com/office/officeart/2005/8/layout/hierarchy6"/>
    <dgm:cxn modelId="{AEE12128-56C6-42F6-B9FC-0D3EFF51D4BC}" type="presParOf" srcId="{09C2B85E-D521-4BD5-83DF-902256CB9FD8}" destId="{2437AED7-95C2-4627-AFCA-87F5AAE9B36A}" srcOrd="6" destOrd="0" presId="urn:microsoft.com/office/officeart/2005/8/layout/hierarchy6"/>
    <dgm:cxn modelId="{B0592756-96DE-4378-8DCF-5390AF73481E}" type="presParOf" srcId="{09C2B85E-D521-4BD5-83DF-902256CB9FD8}" destId="{086BC33B-162B-434C-A918-53356333F7A6}" srcOrd="7" destOrd="0" presId="urn:microsoft.com/office/officeart/2005/8/layout/hierarchy6"/>
    <dgm:cxn modelId="{D009D74B-C53D-4D93-913E-FAEA8C2CBA78}" type="presParOf" srcId="{086BC33B-162B-434C-A918-53356333F7A6}" destId="{581E77BE-F97A-4679-9BF9-0F58B6FBE504}" srcOrd="0" destOrd="0" presId="urn:microsoft.com/office/officeart/2005/8/layout/hierarchy6"/>
    <dgm:cxn modelId="{B383E107-3A2E-440D-9965-33E5236591BB}" type="presParOf" srcId="{086BC33B-162B-434C-A918-53356333F7A6}" destId="{90D79DEF-ED86-4ADF-A4A3-4D8E983CFB97}" srcOrd="1" destOrd="0" presId="urn:microsoft.com/office/officeart/2005/8/layout/hierarchy6"/>
    <dgm:cxn modelId="{2E396331-2081-4F49-BBB2-11497DFDCF63}" type="presParOf" srcId="{59D14DAF-A248-4DB8-90EF-4DE52D4CE014}" destId="{5CFB2191-C5AA-45AD-ABEC-6AAB00EA7AC0}" srcOrd="4" destOrd="0" presId="urn:microsoft.com/office/officeart/2005/8/layout/hierarchy6"/>
    <dgm:cxn modelId="{94A606AF-EDDE-4392-BD96-810B334745E7}" type="presParOf" srcId="{59D14DAF-A248-4DB8-90EF-4DE52D4CE014}" destId="{A05A44D5-BF9C-4495-A308-4451A013B2AF}" srcOrd="5" destOrd="0" presId="urn:microsoft.com/office/officeart/2005/8/layout/hierarchy6"/>
    <dgm:cxn modelId="{9BD758BE-5F88-43F2-BB7D-BF932B1609D4}" type="presParOf" srcId="{A05A44D5-BF9C-4495-A308-4451A013B2AF}" destId="{2E89D95C-3BCE-4F3F-B814-2B0467EFB055}" srcOrd="0" destOrd="0" presId="urn:microsoft.com/office/officeart/2005/8/layout/hierarchy6"/>
    <dgm:cxn modelId="{3C6A6464-6294-4727-BDCE-BD5DF0AC34BE}" type="presParOf" srcId="{A05A44D5-BF9C-4495-A308-4451A013B2AF}" destId="{C1196F4A-5862-411C-9377-2D5DB14F88E9}" srcOrd="1" destOrd="0" presId="urn:microsoft.com/office/officeart/2005/8/layout/hierarchy6"/>
    <dgm:cxn modelId="{B5293B9D-683E-476B-88EA-7A668EFAB2BF}" type="presParOf" srcId="{59D14DAF-A248-4DB8-90EF-4DE52D4CE014}" destId="{F7A05909-8358-458B-A540-3F28B85B8374}" srcOrd="6" destOrd="0" presId="urn:microsoft.com/office/officeart/2005/8/layout/hierarchy6"/>
    <dgm:cxn modelId="{9D75C51B-FDE6-4C54-924D-C09F9665E3C3}" type="presParOf" srcId="{59D14DAF-A248-4DB8-90EF-4DE52D4CE014}" destId="{608501A9-A468-44D3-8AF5-99C784037B0F}" srcOrd="7" destOrd="0" presId="urn:microsoft.com/office/officeart/2005/8/layout/hierarchy6"/>
    <dgm:cxn modelId="{B960B138-14C8-49CE-B98A-9B1559A68E77}" type="presParOf" srcId="{608501A9-A468-44D3-8AF5-99C784037B0F}" destId="{ABA396B6-BD01-4F7F-9D3E-8F502E6F53B6}" srcOrd="0" destOrd="0" presId="urn:microsoft.com/office/officeart/2005/8/layout/hierarchy6"/>
    <dgm:cxn modelId="{6FFC947C-F420-47B5-A9D4-5BCCE1BC143A}" type="presParOf" srcId="{608501A9-A468-44D3-8AF5-99C784037B0F}" destId="{8BEEBC05-9E6A-4B86-9C56-FAC68367339B}" srcOrd="1" destOrd="0" presId="urn:microsoft.com/office/officeart/2005/8/layout/hierarchy6"/>
    <dgm:cxn modelId="{EAA2F951-2F5A-4897-9F0E-685A27A14E17}" type="presParOf" srcId="{59D14DAF-A248-4DB8-90EF-4DE52D4CE014}" destId="{6514135D-CD3B-4E3E-BF0D-E886A1E28477}" srcOrd="8" destOrd="0" presId="urn:microsoft.com/office/officeart/2005/8/layout/hierarchy6"/>
    <dgm:cxn modelId="{A6AFD398-5923-4716-968A-436E449DF2FB}" type="presParOf" srcId="{59D14DAF-A248-4DB8-90EF-4DE52D4CE014}" destId="{260B3BFA-627F-4566-9EDC-8AC1BFF07E01}" srcOrd="9" destOrd="0" presId="urn:microsoft.com/office/officeart/2005/8/layout/hierarchy6"/>
    <dgm:cxn modelId="{6D57FE29-BFBD-468E-AE29-9464A0DD944F}" type="presParOf" srcId="{260B3BFA-627F-4566-9EDC-8AC1BFF07E01}" destId="{E4D1C5DD-592B-4E41-9593-3A5F27D3C9F9}" srcOrd="0" destOrd="0" presId="urn:microsoft.com/office/officeart/2005/8/layout/hierarchy6"/>
    <dgm:cxn modelId="{A2A3F287-A5F9-4A73-9782-4E50A41C5D22}" type="presParOf" srcId="{260B3BFA-627F-4566-9EDC-8AC1BFF07E01}" destId="{47684E20-AF64-46DE-A3E8-B232E714B221}" srcOrd="1" destOrd="0" presId="urn:microsoft.com/office/officeart/2005/8/layout/hierarchy6"/>
    <dgm:cxn modelId="{0BE020B6-66F3-48C7-B2A6-84AA4F603DFA}" type="presParOf" srcId="{EA07C65E-681C-45FB-B6B0-A89E610B6C70}" destId="{95E56D9F-A8BF-4D3B-9E95-B3D84532ED4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D2CCC3-CDAE-462D-9331-11748C8A904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D9D821-2563-4D75-8674-2247A78F316F}">
      <dgm:prSet phldrT="[Texto]" custT="1"/>
      <dgm:spPr/>
      <dgm:t>
        <a:bodyPr/>
        <a:lstStyle/>
        <a:p>
          <a:r>
            <a:rPr lang="es-EC" sz="2000" dirty="0" smtClean="0"/>
            <a:t>Teorías de soporte </a:t>
          </a:r>
          <a:endParaRPr lang="es-EC" sz="2000" dirty="0"/>
        </a:p>
      </dgm:t>
    </dgm:pt>
    <dgm:pt modelId="{A28AA7B5-70F6-4B3E-A667-A11CCCAC9450}" type="parTrans" cxnId="{925A885E-B202-4A58-AA59-2A0A1098C578}">
      <dgm:prSet/>
      <dgm:spPr/>
      <dgm:t>
        <a:bodyPr/>
        <a:lstStyle/>
        <a:p>
          <a:endParaRPr lang="es-EC" sz="2400"/>
        </a:p>
      </dgm:t>
    </dgm:pt>
    <dgm:pt modelId="{4B6F5193-3F53-4A13-A679-2A8B2A3E7655}" type="sibTrans" cxnId="{925A885E-B202-4A58-AA59-2A0A1098C578}">
      <dgm:prSet/>
      <dgm:spPr/>
      <dgm:t>
        <a:bodyPr/>
        <a:lstStyle/>
        <a:p>
          <a:endParaRPr lang="es-EC" sz="2400"/>
        </a:p>
      </dgm:t>
    </dgm:pt>
    <dgm:pt modelId="{D14AB190-7E8D-4876-8C51-90DD236AA24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dirty="0"/>
        </a:p>
      </dgm:t>
    </dgm:pt>
    <dgm:pt modelId="{69385568-99CE-494B-8CF4-38FD4DDA8C39}" type="parTrans" cxnId="{01833392-6179-4486-B5F9-658B2F5CBFA5}">
      <dgm:prSet/>
      <dgm:spPr/>
      <dgm:t>
        <a:bodyPr/>
        <a:lstStyle/>
        <a:p>
          <a:endParaRPr lang="es-EC" sz="2400"/>
        </a:p>
      </dgm:t>
    </dgm:pt>
    <dgm:pt modelId="{FE9C16AF-604C-4931-9F88-F106EC71B2CE}" type="sibTrans" cxnId="{01833392-6179-4486-B5F9-658B2F5CBFA5}">
      <dgm:prSet/>
      <dgm:spPr/>
      <dgm:t>
        <a:bodyPr/>
        <a:lstStyle/>
        <a:p>
          <a:endParaRPr lang="es-EC" sz="2400"/>
        </a:p>
      </dgm:t>
    </dgm:pt>
    <dgm:pt modelId="{28D8FEC0-D928-4BA5-8F40-56D86A79BE7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dirty="0"/>
        </a:p>
      </dgm:t>
    </dgm:pt>
    <dgm:pt modelId="{775F1F88-DA71-4EC0-9030-A1AF426BA95A}" type="parTrans" cxnId="{4F21C3DE-A917-4D08-A095-853C2BBEA1FB}">
      <dgm:prSet/>
      <dgm:spPr/>
      <dgm:t>
        <a:bodyPr/>
        <a:lstStyle/>
        <a:p>
          <a:endParaRPr lang="es-EC" sz="2400"/>
        </a:p>
      </dgm:t>
    </dgm:pt>
    <dgm:pt modelId="{BC192DA4-3311-413D-8097-B24B5E76B334}" type="sibTrans" cxnId="{4F21C3DE-A917-4D08-A095-853C2BBEA1FB}">
      <dgm:prSet/>
      <dgm:spPr/>
      <dgm:t>
        <a:bodyPr/>
        <a:lstStyle/>
        <a:p>
          <a:endParaRPr lang="es-EC" sz="2400"/>
        </a:p>
      </dgm:t>
    </dgm:pt>
    <dgm:pt modelId="{FF1213D9-7FDC-4475-B41C-416579A1A085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dirty="0"/>
        </a:p>
      </dgm:t>
    </dgm:pt>
    <dgm:pt modelId="{C9FE838A-9BAA-430E-96C2-5BD3443F7BF2}" type="parTrans" cxnId="{46741CD8-0F72-45CA-A516-CB5762DF3C92}">
      <dgm:prSet/>
      <dgm:spPr/>
      <dgm:t>
        <a:bodyPr/>
        <a:lstStyle/>
        <a:p>
          <a:endParaRPr lang="es-EC" sz="2400"/>
        </a:p>
      </dgm:t>
    </dgm:pt>
    <dgm:pt modelId="{6571C88C-C709-4A7D-9F22-53EBCA394D13}" type="sibTrans" cxnId="{46741CD8-0F72-45CA-A516-CB5762DF3C92}">
      <dgm:prSet/>
      <dgm:spPr/>
      <dgm:t>
        <a:bodyPr/>
        <a:lstStyle/>
        <a:p>
          <a:endParaRPr lang="es-EC" sz="2400"/>
        </a:p>
      </dgm:t>
    </dgm:pt>
    <dgm:pt modelId="{1BEBC0BE-1F2B-4BED-8ECA-5E35D40828D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dirty="0"/>
        </a:p>
      </dgm:t>
    </dgm:pt>
    <dgm:pt modelId="{BD9D5FCB-BB72-4B20-AE0C-28A7FCE6891C}" type="parTrans" cxnId="{0068FE1F-4061-4A15-99A7-680CEDF1BC0F}">
      <dgm:prSet/>
      <dgm:spPr/>
      <dgm:t>
        <a:bodyPr/>
        <a:lstStyle/>
        <a:p>
          <a:endParaRPr lang="es-EC" sz="2400"/>
        </a:p>
      </dgm:t>
    </dgm:pt>
    <dgm:pt modelId="{53B60C32-4CB5-4906-82DD-6B8232152213}" type="sibTrans" cxnId="{0068FE1F-4061-4A15-99A7-680CEDF1BC0F}">
      <dgm:prSet/>
      <dgm:spPr/>
      <dgm:t>
        <a:bodyPr/>
        <a:lstStyle/>
        <a:p>
          <a:endParaRPr lang="es-EC" sz="2400"/>
        </a:p>
      </dgm:t>
    </dgm:pt>
    <dgm:pt modelId="{AB1D8E68-80DB-4B6A-9BB1-7496C8EF8DE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dirty="0"/>
        </a:p>
      </dgm:t>
    </dgm:pt>
    <dgm:pt modelId="{535B0820-B9C8-4759-8995-2B1B61F5BD62}" type="parTrans" cxnId="{F9629026-50B7-4C94-88EA-B0C0232E7D58}">
      <dgm:prSet/>
      <dgm:spPr/>
      <dgm:t>
        <a:bodyPr/>
        <a:lstStyle/>
        <a:p>
          <a:endParaRPr lang="es-EC" sz="2400"/>
        </a:p>
      </dgm:t>
    </dgm:pt>
    <dgm:pt modelId="{DDAEB29A-8328-4766-928D-E5BF39A71707}" type="sibTrans" cxnId="{F9629026-50B7-4C94-88EA-B0C0232E7D58}">
      <dgm:prSet/>
      <dgm:spPr/>
      <dgm:t>
        <a:bodyPr/>
        <a:lstStyle/>
        <a:p>
          <a:endParaRPr lang="es-EC" sz="2400"/>
        </a:p>
      </dgm:t>
    </dgm:pt>
    <dgm:pt modelId="{F0C4257E-2154-40FD-9700-FF1451C6F8CB}">
      <dgm:prSet phldrT="[Texto]" custT="1"/>
      <dgm:spPr/>
      <dgm:t>
        <a:bodyPr/>
        <a:lstStyle/>
        <a:p>
          <a:r>
            <a:rPr lang="es-EC" sz="1600" dirty="0" smtClean="0"/>
            <a:t>Trata sobre la inversión</a:t>
          </a:r>
          <a:endParaRPr lang="es-EC" sz="1600" dirty="0"/>
        </a:p>
      </dgm:t>
    </dgm:pt>
    <dgm:pt modelId="{89832B46-F92A-4206-BAD9-6F0E59ED9BFD}" type="parTrans" cxnId="{1BA38D2E-0C43-4581-A49E-1028FEDB5CB9}">
      <dgm:prSet/>
      <dgm:spPr/>
      <dgm:t>
        <a:bodyPr/>
        <a:lstStyle/>
        <a:p>
          <a:endParaRPr lang="es-EC"/>
        </a:p>
      </dgm:t>
    </dgm:pt>
    <dgm:pt modelId="{C6AA5CBD-8B4C-448B-B033-D1BEB8ED8184}" type="sibTrans" cxnId="{1BA38D2E-0C43-4581-A49E-1028FEDB5CB9}">
      <dgm:prSet/>
      <dgm:spPr/>
      <dgm:t>
        <a:bodyPr/>
        <a:lstStyle/>
        <a:p>
          <a:endParaRPr lang="es-EC"/>
        </a:p>
      </dgm:t>
    </dgm:pt>
    <dgm:pt modelId="{5D9402A6-9989-4E79-9C0F-B73622E2289E}">
      <dgm:prSet phldrT="[Texto]" custT="1"/>
      <dgm:spPr/>
      <dgm:t>
        <a:bodyPr/>
        <a:lstStyle/>
        <a:p>
          <a:r>
            <a:rPr lang="es-EC" sz="1600" dirty="0" smtClean="0"/>
            <a:t>Inversión inducida</a:t>
          </a:r>
          <a:endParaRPr lang="es-EC" sz="1600" dirty="0"/>
        </a:p>
      </dgm:t>
    </dgm:pt>
    <dgm:pt modelId="{CE1AF5C3-E573-4F4A-8338-5F3C6A9885A8}" type="parTrans" cxnId="{26D80A26-8A43-427A-B624-BD053622F618}">
      <dgm:prSet/>
      <dgm:spPr/>
      <dgm:t>
        <a:bodyPr/>
        <a:lstStyle/>
        <a:p>
          <a:endParaRPr lang="es-EC"/>
        </a:p>
      </dgm:t>
    </dgm:pt>
    <dgm:pt modelId="{9EE6ECE3-12E5-4320-B06B-B42372776330}" type="sibTrans" cxnId="{26D80A26-8A43-427A-B624-BD053622F618}">
      <dgm:prSet/>
      <dgm:spPr/>
      <dgm:t>
        <a:bodyPr/>
        <a:lstStyle/>
        <a:p>
          <a:endParaRPr lang="es-EC"/>
        </a:p>
      </dgm:t>
    </dgm:pt>
    <dgm:pt modelId="{8CC481F7-EF5E-4AEA-B2BA-16D7BE6D415F}">
      <dgm:prSet phldrT="[Texto]" custT="1"/>
      <dgm:spPr/>
      <dgm:t>
        <a:bodyPr/>
        <a:lstStyle/>
        <a:p>
          <a:r>
            <a:rPr lang="es-EC" sz="1600" dirty="0" smtClean="0"/>
            <a:t>Inversión autónoma </a:t>
          </a:r>
          <a:endParaRPr lang="es-EC" sz="1600" dirty="0"/>
        </a:p>
      </dgm:t>
    </dgm:pt>
    <dgm:pt modelId="{C3FDA9C5-7C25-48F6-87C9-FEB3C08BA28E}" type="parTrans" cxnId="{AB24B3E6-333F-4222-8D6D-25C97270E034}">
      <dgm:prSet/>
      <dgm:spPr/>
      <dgm:t>
        <a:bodyPr/>
        <a:lstStyle/>
        <a:p>
          <a:endParaRPr lang="es-EC"/>
        </a:p>
      </dgm:t>
    </dgm:pt>
    <dgm:pt modelId="{CF64A321-2815-4F09-8618-DB3CF036953A}" type="sibTrans" cxnId="{AB24B3E6-333F-4222-8D6D-25C97270E034}">
      <dgm:prSet/>
      <dgm:spPr/>
      <dgm:t>
        <a:bodyPr/>
        <a:lstStyle/>
        <a:p>
          <a:endParaRPr lang="es-EC"/>
        </a:p>
      </dgm:t>
    </dgm:pt>
    <dgm:pt modelId="{9A07804D-F3F7-49A4-A862-BC050862653B}">
      <dgm:prSet phldrT="[Texto]" custT="1"/>
      <dgm:spPr/>
      <dgm:t>
        <a:bodyPr/>
        <a:lstStyle/>
        <a:p>
          <a:r>
            <a:rPr lang="es-EC" sz="1600" dirty="0" smtClean="0"/>
            <a:t>Independiente de la demanda</a:t>
          </a:r>
          <a:endParaRPr lang="es-EC" sz="1600" dirty="0"/>
        </a:p>
      </dgm:t>
    </dgm:pt>
    <dgm:pt modelId="{F1ED0E3D-7784-46FE-9772-B1A8600BE957}" type="parTrans" cxnId="{6BF0EC52-21BA-4250-8A53-5935CB278D1F}">
      <dgm:prSet/>
      <dgm:spPr/>
      <dgm:t>
        <a:bodyPr/>
        <a:lstStyle/>
        <a:p>
          <a:endParaRPr lang="es-EC"/>
        </a:p>
      </dgm:t>
    </dgm:pt>
    <dgm:pt modelId="{9E11C3FC-88FD-4A5B-B71D-88773822AC18}" type="sibTrans" cxnId="{6BF0EC52-21BA-4250-8A53-5935CB278D1F}">
      <dgm:prSet/>
      <dgm:spPr/>
      <dgm:t>
        <a:bodyPr/>
        <a:lstStyle/>
        <a:p>
          <a:endParaRPr lang="es-EC"/>
        </a:p>
      </dgm:t>
    </dgm:pt>
    <dgm:pt modelId="{4709164C-1278-4DBA-9654-08AAD277AB15}">
      <dgm:prSet phldrT="[Texto]" custT="1"/>
      <dgm:spPr/>
      <dgm:t>
        <a:bodyPr/>
        <a:lstStyle/>
        <a:p>
          <a:r>
            <a:rPr lang="es-EC" sz="1600" dirty="0" smtClean="0"/>
            <a:t>Depende del ingreso nacional y el interés</a:t>
          </a:r>
          <a:endParaRPr lang="es-EC" sz="1600" dirty="0"/>
        </a:p>
      </dgm:t>
    </dgm:pt>
    <dgm:pt modelId="{E2783254-8169-4577-B128-A06B140B9C79}" type="parTrans" cxnId="{56EF865F-EBFA-4B2C-983F-7B457B02D665}">
      <dgm:prSet/>
      <dgm:spPr/>
      <dgm:t>
        <a:bodyPr/>
        <a:lstStyle/>
        <a:p>
          <a:endParaRPr lang="es-EC"/>
        </a:p>
      </dgm:t>
    </dgm:pt>
    <dgm:pt modelId="{157A94D0-DAF5-4D10-B30C-ACDEB6EA8242}" type="sibTrans" cxnId="{56EF865F-EBFA-4B2C-983F-7B457B02D665}">
      <dgm:prSet/>
      <dgm:spPr/>
      <dgm:t>
        <a:bodyPr/>
        <a:lstStyle/>
        <a:p>
          <a:endParaRPr lang="es-EC"/>
        </a:p>
      </dgm:t>
    </dgm:pt>
    <dgm:pt modelId="{92E23680-7622-4073-8D56-B8682C9100FC}">
      <dgm:prSet phldrT="[Texto]" custT="1"/>
      <dgm:spPr/>
      <dgm:t>
        <a:bodyPr/>
        <a:lstStyle/>
        <a:p>
          <a:r>
            <a:rPr lang="es-EC" sz="1600" dirty="0" smtClean="0"/>
            <a:t>Impulsa la expansión del empleo </a:t>
          </a:r>
          <a:endParaRPr lang="es-EC" sz="1600" dirty="0"/>
        </a:p>
      </dgm:t>
    </dgm:pt>
    <dgm:pt modelId="{11DF4985-6EBC-4BCE-BA36-15F1B771FFB9}" type="parTrans" cxnId="{7F0625C1-9E14-4F93-BBCC-7F812F9D3798}">
      <dgm:prSet/>
      <dgm:spPr/>
      <dgm:t>
        <a:bodyPr/>
        <a:lstStyle/>
        <a:p>
          <a:endParaRPr lang="es-EC"/>
        </a:p>
      </dgm:t>
    </dgm:pt>
    <dgm:pt modelId="{51F6B376-BFE4-4B2E-AD9B-E30771E13114}" type="sibTrans" cxnId="{7F0625C1-9E14-4F93-BBCC-7F812F9D3798}">
      <dgm:prSet/>
      <dgm:spPr/>
      <dgm:t>
        <a:bodyPr/>
        <a:lstStyle/>
        <a:p>
          <a:endParaRPr lang="es-EC"/>
        </a:p>
      </dgm:t>
    </dgm:pt>
    <dgm:pt modelId="{00707D51-ACB5-42D5-8B84-46F3DCFD6F51}">
      <dgm:prSet phldrT="[Texto]" custT="1"/>
      <dgm:spPr/>
      <dgm:t>
        <a:bodyPr/>
        <a:lstStyle/>
        <a:p>
          <a:r>
            <a:rPr lang="es-EC" sz="1600" dirty="0" smtClean="0"/>
            <a:t>Efecto multiplicador</a:t>
          </a:r>
          <a:endParaRPr lang="es-EC" sz="1600" dirty="0"/>
        </a:p>
      </dgm:t>
    </dgm:pt>
    <dgm:pt modelId="{5FC86023-093F-4830-9F1A-E565C20EF05C}" type="parTrans" cxnId="{8E0BE63F-D84F-4681-ABA0-AC72F7C79EDE}">
      <dgm:prSet/>
      <dgm:spPr/>
      <dgm:t>
        <a:bodyPr/>
        <a:lstStyle/>
        <a:p>
          <a:endParaRPr lang="es-EC"/>
        </a:p>
      </dgm:t>
    </dgm:pt>
    <dgm:pt modelId="{901E33BF-4EA3-44AF-ADBD-AAA59FDD41D8}" type="sibTrans" cxnId="{8E0BE63F-D84F-4681-ABA0-AC72F7C79EDE}">
      <dgm:prSet/>
      <dgm:spPr/>
      <dgm:t>
        <a:bodyPr/>
        <a:lstStyle/>
        <a:p>
          <a:endParaRPr lang="es-EC"/>
        </a:p>
      </dgm:t>
    </dgm:pt>
    <dgm:pt modelId="{1EF48786-0BE6-4581-BC72-BCA664BC394C}">
      <dgm:prSet phldrT="[Texto]" custT="1"/>
      <dgm:spPr/>
      <dgm:t>
        <a:bodyPr/>
        <a:lstStyle/>
        <a:p>
          <a:r>
            <a:rPr lang="es-EC" sz="1600" dirty="0" smtClean="0"/>
            <a:t>Efecto de aceleración</a:t>
          </a:r>
          <a:endParaRPr lang="es-EC" sz="1600" dirty="0"/>
        </a:p>
      </dgm:t>
    </dgm:pt>
    <dgm:pt modelId="{DAFF7987-B5DC-47BC-90E8-8120C172B50D}" type="parTrans" cxnId="{A9A8556A-D346-487D-82E8-13933E108AD4}">
      <dgm:prSet/>
      <dgm:spPr/>
      <dgm:t>
        <a:bodyPr/>
        <a:lstStyle/>
        <a:p>
          <a:endParaRPr lang="es-EC"/>
        </a:p>
      </dgm:t>
    </dgm:pt>
    <dgm:pt modelId="{2D9E7BBE-6497-4372-90DB-33DE526FE8E3}" type="sibTrans" cxnId="{A9A8556A-D346-487D-82E8-13933E108AD4}">
      <dgm:prSet/>
      <dgm:spPr/>
      <dgm:t>
        <a:bodyPr/>
        <a:lstStyle/>
        <a:p>
          <a:endParaRPr lang="es-EC"/>
        </a:p>
      </dgm:t>
    </dgm:pt>
    <dgm:pt modelId="{36C8A567-4DEA-4972-9BB4-CC27E092936D}">
      <dgm:prSet phldrT="[Texto]" custT="1"/>
      <dgm:spPr/>
      <dgm:t>
        <a:bodyPr/>
        <a:lstStyle/>
        <a:p>
          <a:r>
            <a:rPr lang="es-EC" sz="1600" dirty="0" smtClean="0"/>
            <a:t>Crecimiento de renta nacional a la par de  inversión de compañías</a:t>
          </a:r>
          <a:endParaRPr lang="es-EC" sz="1600" dirty="0"/>
        </a:p>
      </dgm:t>
    </dgm:pt>
    <dgm:pt modelId="{2F75A4CA-C606-4518-B44F-4395802B76C9}" type="parTrans" cxnId="{5E3946B5-E2F5-4AD8-A3C1-EF68066CF662}">
      <dgm:prSet/>
      <dgm:spPr/>
      <dgm:t>
        <a:bodyPr/>
        <a:lstStyle/>
        <a:p>
          <a:endParaRPr lang="es-EC"/>
        </a:p>
      </dgm:t>
    </dgm:pt>
    <dgm:pt modelId="{57ECE900-CC77-4198-AA8C-A920431C9707}" type="sibTrans" cxnId="{5E3946B5-E2F5-4AD8-A3C1-EF68066CF662}">
      <dgm:prSet/>
      <dgm:spPr/>
      <dgm:t>
        <a:bodyPr/>
        <a:lstStyle/>
        <a:p>
          <a:endParaRPr lang="es-EC"/>
        </a:p>
      </dgm:t>
    </dgm:pt>
    <dgm:pt modelId="{0885FF32-9E90-4AA4-879E-4E0792B0EA06}">
      <dgm:prSet phldrT="[Texto]" custT="1"/>
      <dgm:spPr/>
      <dgm:t>
        <a:bodyPr/>
        <a:lstStyle/>
        <a:p>
          <a:r>
            <a:rPr lang="es-EC" sz="1600" dirty="0" smtClean="0"/>
            <a:t>El crédito papel dinamizador de la inversión </a:t>
          </a:r>
          <a:endParaRPr lang="es-EC" sz="1600" dirty="0"/>
        </a:p>
      </dgm:t>
    </dgm:pt>
    <dgm:pt modelId="{DEA0329B-83F5-4752-9324-A23CF5455379}" type="parTrans" cxnId="{0B454DF4-03C5-451A-B27A-7EB3478D8529}">
      <dgm:prSet/>
      <dgm:spPr/>
      <dgm:t>
        <a:bodyPr/>
        <a:lstStyle/>
        <a:p>
          <a:endParaRPr lang="es-EC"/>
        </a:p>
      </dgm:t>
    </dgm:pt>
    <dgm:pt modelId="{034F3E6D-A085-45F8-A140-4D369A35D906}" type="sibTrans" cxnId="{0B454DF4-03C5-451A-B27A-7EB3478D8529}">
      <dgm:prSet/>
      <dgm:spPr/>
      <dgm:t>
        <a:bodyPr/>
        <a:lstStyle/>
        <a:p>
          <a:endParaRPr lang="es-EC"/>
        </a:p>
      </dgm:t>
    </dgm:pt>
    <dgm:pt modelId="{EA07C65E-681C-45FB-B6B0-A89E610B6C70}" type="pres">
      <dgm:prSet presAssocID="{3AD2CCC3-CDAE-462D-9331-11748C8A90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9322F-AB19-45A8-AACD-678BF47EB970}" type="pres">
      <dgm:prSet presAssocID="{3AD2CCC3-CDAE-462D-9331-11748C8A9043}" presName="hierFlow" presStyleCnt="0"/>
      <dgm:spPr/>
    </dgm:pt>
    <dgm:pt modelId="{A5F2273A-D6A4-49A0-860E-0E71C2A8F9CB}" type="pres">
      <dgm:prSet presAssocID="{3AD2CCC3-CDAE-462D-9331-11748C8A90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2DA76B-02F2-44DC-B20D-82E7019F41FA}" type="pres">
      <dgm:prSet presAssocID="{34D9D821-2563-4D75-8674-2247A78F316F}" presName="Name14" presStyleCnt="0"/>
      <dgm:spPr/>
    </dgm:pt>
    <dgm:pt modelId="{D7AF1D2F-39EC-46B2-B64A-E86F82CFC9EF}" type="pres">
      <dgm:prSet presAssocID="{34D9D821-2563-4D75-8674-2247A78F316F}" presName="level1Shape" presStyleLbl="node0" presStyleIdx="0" presStyleCnt="1" custScaleX="2880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D14DAF-A248-4DB8-90EF-4DE52D4CE014}" type="pres">
      <dgm:prSet presAssocID="{34D9D821-2563-4D75-8674-2247A78F316F}" presName="hierChild2" presStyleCnt="0"/>
      <dgm:spPr/>
    </dgm:pt>
    <dgm:pt modelId="{9CC5F8C9-2DDC-4A01-BB19-EBDA4CE94F09}" type="pres">
      <dgm:prSet presAssocID="{69385568-99CE-494B-8CF4-38FD4DDA8C39}" presName="Name19" presStyleLbl="parChTrans1D2" presStyleIdx="0" presStyleCnt="5"/>
      <dgm:spPr/>
      <dgm:t>
        <a:bodyPr/>
        <a:lstStyle/>
        <a:p>
          <a:endParaRPr lang="es-EC"/>
        </a:p>
      </dgm:t>
    </dgm:pt>
    <dgm:pt modelId="{131E549D-743F-4B9B-B1D7-2DCD26FA747B}" type="pres">
      <dgm:prSet presAssocID="{D14AB190-7E8D-4876-8C51-90DD236AA24E}" presName="Name21" presStyleCnt="0"/>
      <dgm:spPr/>
    </dgm:pt>
    <dgm:pt modelId="{FDB41917-7655-4B65-BE8B-689E04B22B23}" type="pres">
      <dgm:prSet presAssocID="{D14AB190-7E8D-4876-8C51-90DD236AA24E}" presName="level2Shape" presStyleLbl="node2" presStyleIdx="0" presStyleCnt="5" custScaleX="221151"/>
      <dgm:spPr/>
      <dgm:t>
        <a:bodyPr/>
        <a:lstStyle/>
        <a:p>
          <a:endParaRPr lang="es-EC"/>
        </a:p>
      </dgm:t>
    </dgm:pt>
    <dgm:pt modelId="{AD655194-80C9-4281-AEC8-4139B9F6D489}" type="pres">
      <dgm:prSet presAssocID="{D14AB190-7E8D-4876-8C51-90DD236AA24E}" presName="hierChild3" presStyleCnt="0"/>
      <dgm:spPr/>
    </dgm:pt>
    <dgm:pt modelId="{43D7F2B4-6D73-4AF6-B9C7-EAEB15427FE4}" type="pres">
      <dgm:prSet presAssocID="{775F1F88-DA71-4EC0-9030-A1AF426BA95A}" presName="Name19" presStyleLbl="parChTrans1D2" presStyleIdx="1" presStyleCnt="5"/>
      <dgm:spPr/>
      <dgm:t>
        <a:bodyPr/>
        <a:lstStyle/>
        <a:p>
          <a:endParaRPr lang="es-EC"/>
        </a:p>
      </dgm:t>
    </dgm:pt>
    <dgm:pt modelId="{6287CC2F-EE07-43C0-A089-7CC27F35A06A}" type="pres">
      <dgm:prSet presAssocID="{28D8FEC0-D928-4BA5-8F40-56D86A79BE74}" presName="Name21" presStyleCnt="0"/>
      <dgm:spPr/>
    </dgm:pt>
    <dgm:pt modelId="{8C8034D9-2645-494B-B559-39EFE5E512BF}" type="pres">
      <dgm:prSet presAssocID="{28D8FEC0-D928-4BA5-8F40-56D86A79BE74}" presName="level2Shape" presStyleLbl="node2" presStyleIdx="1" presStyleCnt="5" custScaleX="146214"/>
      <dgm:spPr/>
      <dgm:t>
        <a:bodyPr/>
        <a:lstStyle/>
        <a:p>
          <a:endParaRPr lang="es-EC"/>
        </a:p>
      </dgm:t>
    </dgm:pt>
    <dgm:pt modelId="{2078803E-9D11-490A-B25C-1602E8C033AD}" type="pres">
      <dgm:prSet presAssocID="{28D8FEC0-D928-4BA5-8F40-56D86A79BE74}" presName="hierChild3" presStyleCnt="0"/>
      <dgm:spPr/>
    </dgm:pt>
    <dgm:pt modelId="{5CFB2191-C5AA-45AD-ABEC-6AAB00EA7AC0}" type="pres">
      <dgm:prSet presAssocID="{C9FE838A-9BAA-430E-96C2-5BD3443F7BF2}" presName="Name19" presStyleLbl="parChTrans1D2" presStyleIdx="2" presStyleCnt="5"/>
      <dgm:spPr/>
      <dgm:t>
        <a:bodyPr/>
        <a:lstStyle/>
        <a:p>
          <a:endParaRPr lang="es-EC"/>
        </a:p>
      </dgm:t>
    </dgm:pt>
    <dgm:pt modelId="{A05A44D5-BF9C-4495-A308-4451A013B2AF}" type="pres">
      <dgm:prSet presAssocID="{FF1213D9-7FDC-4475-B41C-416579A1A085}" presName="Name21" presStyleCnt="0"/>
      <dgm:spPr/>
    </dgm:pt>
    <dgm:pt modelId="{2E89D95C-3BCE-4F3F-B814-2B0467EFB055}" type="pres">
      <dgm:prSet presAssocID="{FF1213D9-7FDC-4475-B41C-416579A1A085}" presName="level2Shape" presStyleLbl="node2" presStyleIdx="2" presStyleCnt="5" custScaleX="174705"/>
      <dgm:spPr/>
      <dgm:t>
        <a:bodyPr/>
        <a:lstStyle/>
        <a:p>
          <a:endParaRPr lang="es-EC"/>
        </a:p>
      </dgm:t>
    </dgm:pt>
    <dgm:pt modelId="{C1196F4A-5862-411C-9377-2D5DB14F88E9}" type="pres">
      <dgm:prSet presAssocID="{FF1213D9-7FDC-4475-B41C-416579A1A085}" presName="hierChild3" presStyleCnt="0"/>
      <dgm:spPr/>
    </dgm:pt>
    <dgm:pt modelId="{29888140-E656-4ACD-94CE-08DDD452A97D}" type="pres">
      <dgm:prSet presAssocID="{89832B46-F92A-4206-BAD9-6F0E59ED9BFD}" presName="Name19" presStyleLbl="parChTrans1D3" presStyleIdx="0" presStyleCnt="1"/>
      <dgm:spPr/>
      <dgm:t>
        <a:bodyPr/>
        <a:lstStyle/>
        <a:p>
          <a:endParaRPr lang="es-EC"/>
        </a:p>
      </dgm:t>
    </dgm:pt>
    <dgm:pt modelId="{89C5E00D-54FF-49AE-9181-3CA3E4421F71}" type="pres">
      <dgm:prSet presAssocID="{F0C4257E-2154-40FD-9700-FF1451C6F8CB}" presName="Name21" presStyleCnt="0"/>
      <dgm:spPr/>
    </dgm:pt>
    <dgm:pt modelId="{743ED532-7418-48D4-B199-AE6F5605373F}" type="pres">
      <dgm:prSet presAssocID="{F0C4257E-2154-40FD-9700-FF1451C6F8CB}" presName="level2Shape" presStyleLbl="node3" presStyleIdx="0" presStyleCnt="1" custScaleX="155783"/>
      <dgm:spPr/>
      <dgm:t>
        <a:bodyPr/>
        <a:lstStyle/>
        <a:p>
          <a:endParaRPr lang="es-EC"/>
        </a:p>
      </dgm:t>
    </dgm:pt>
    <dgm:pt modelId="{01D7CE4F-9C1F-4284-816A-E8F69D1A5C2D}" type="pres">
      <dgm:prSet presAssocID="{F0C4257E-2154-40FD-9700-FF1451C6F8CB}" presName="hierChild3" presStyleCnt="0"/>
      <dgm:spPr/>
    </dgm:pt>
    <dgm:pt modelId="{AC803586-899E-4C5B-9AA9-B4074F51D855}" type="pres">
      <dgm:prSet presAssocID="{C3FDA9C5-7C25-48F6-87C9-FEB3C08BA28E}" presName="Name19" presStyleLbl="parChTrans1D4" presStyleIdx="0" presStyleCnt="9"/>
      <dgm:spPr/>
      <dgm:t>
        <a:bodyPr/>
        <a:lstStyle/>
        <a:p>
          <a:endParaRPr lang="es-EC"/>
        </a:p>
      </dgm:t>
    </dgm:pt>
    <dgm:pt modelId="{0C758749-F91E-4DF9-A4B3-A4FC84F88735}" type="pres">
      <dgm:prSet presAssocID="{8CC481F7-EF5E-4AEA-B2BA-16D7BE6D415F}" presName="Name21" presStyleCnt="0"/>
      <dgm:spPr/>
    </dgm:pt>
    <dgm:pt modelId="{950299BD-C701-4903-9B05-F46D38949245}" type="pres">
      <dgm:prSet presAssocID="{8CC481F7-EF5E-4AEA-B2BA-16D7BE6D415F}" presName="level2Shape" presStyleLbl="node4" presStyleIdx="0" presStyleCnt="9" custScaleX="216593" custScaleY="64815"/>
      <dgm:spPr/>
      <dgm:t>
        <a:bodyPr/>
        <a:lstStyle/>
        <a:p>
          <a:endParaRPr lang="es-EC"/>
        </a:p>
      </dgm:t>
    </dgm:pt>
    <dgm:pt modelId="{17ED3F8E-59CB-4C90-B030-69220BFBA333}" type="pres">
      <dgm:prSet presAssocID="{8CC481F7-EF5E-4AEA-B2BA-16D7BE6D415F}" presName="hierChild3" presStyleCnt="0"/>
      <dgm:spPr/>
    </dgm:pt>
    <dgm:pt modelId="{632D95E0-0A1E-4C85-A4A8-75FC9B779DC8}" type="pres">
      <dgm:prSet presAssocID="{F1ED0E3D-7784-46FE-9772-B1A8600BE957}" presName="Name19" presStyleLbl="parChTrans1D4" presStyleIdx="1" presStyleCnt="9"/>
      <dgm:spPr/>
      <dgm:t>
        <a:bodyPr/>
        <a:lstStyle/>
        <a:p>
          <a:endParaRPr lang="es-EC"/>
        </a:p>
      </dgm:t>
    </dgm:pt>
    <dgm:pt modelId="{1F3DBF7D-DD8B-4042-9403-8E609BF3D509}" type="pres">
      <dgm:prSet presAssocID="{9A07804D-F3F7-49A4-A862-BC050862653B}" presName="Name21" presStyleCnt="0"/>
      <dgm:spPr/>
    </dgm:pt>
    <dgm:pt modelId="{1BAE85B4-E1F2-4A97-BECB-F591884F6474}" type="pres">
      <dgm:prSet presAssocID="{9A07804D-F3F7-49A4-A862-BC050862653B}" presName="level2Shape" presStyleLbl="node4" presStyleIdx="1" presStyleCnt="9" custScaleX="214017" custScaleY="71137"/>
      <dgm:spPr/>
      <dgm:t>
        <a:bodyPr/>
        <a:lstStyle/>
        <a:p>
          <a:endParaRPr lang="es-EC"/>
        </a:p>
      </dgm:t>
    </dgm:pt>
    <dgm:pt modelId="{2BD188FB-ABA8-403C-8635-EA2462B4DFAB}" type="pres">
      <dgm:prSet presAssocID="{9A07804D-F3F7-49A4-A862-BC050862653B}" presName="hierChild3" presStyleCnt="0"/>
      <dgm:spPr/>
    </dgm:pt>
    <dgm:pt modelId="{45D11A3A-07BF-436C-B558-7C8B89C26D13}" type="pres">
      <dgm:prSet presAssocID="{11DF4985-6EBC-4BCE-BA36-15F1B771FFB9}" presName="Name19" presStyleLbl="parChTrans1D4" presStyleIdx="2" presStyleCnt="9"/>
      <dgm:spPr/>
      <dgm:t>
        <a:bodyPr/>
        <a:lstStyle/>
        <a:p>
          <a:endParaRPr lang="es-EC"/>
        </a:p>
      </dgm:t>
    </dgm:pt>
    <dgm:pt modelId="{E3001C9E-9CB4-42D6-82ED-4C6E1E418C33}" type="pres">
      <dgm:prSet presAssocID="{92E23680-7622-4073-8D56-B8682C9100FC}" presName="Name21" presStyleCnt="0"/>
      <dgm:spPr/>
    </dgm:pt>
    <dgm:pt modelId="{D5F168BB-14DF-4834-90FE-4B78A8E3A7B7}" type="pres">
      <dgm:prSet presAssocID="{92E23680-7622-4073-8D56-B8682C9100FC}" presName="level2Shape" presStyleLbl="node4" presStyleIdx="2" presStyleCnt="9" custScaleX="199325" custScaleY="67274"/>
      <dgm:spPr/>
      <dgm:t>
        <a:bodyPr/>
        <a:lstStyle/>
        <a:p>
          <a:endParaRPr lang="es-EC"/>
        </a:p>
      </dgm:t>
    </dgm:pt>
    <dgm:pt modelId="{7794D010-E429-4CAF-91CF-79AE570B6E5D}" type="pres">
      <dgm:prSet presAssocID="{92E23680-7622-4073-8D56-B8682C9100FC}" presName="hierChild3" presStyleCnt="0"/>
      <dgm:spPr/>
    </dgm:pt>
    <dgm:pt modelId="{ABE1A44D-1139-401B-9EAD-093F79A342B6}" type="pres">
      <dgm:prSet presAssocID="{5FC86023-093F-4830-9F1A-E565C20EF05C}" presName="Name19" presStyleLbl="parChTrans1D4" presStyleIdx="3" presStyleCnt="9"/>
      <dgm:spPr/>
      <dgm:t>
        <a:bodyPr/>
        <a:lstStyle/>
        <a:p>
          <a:endParaRPr lang="es-EC"/>
        </a:p>
      </dgm:t>
    </dgm:pt>
    <dgm:pt modelId="{FC94ACDE-E6BD-40B2-83AD-BBE17A1AC445}" type="pres">
      <dgm:prSet presAssocID="{00707D51-ACB5-42D5-8B84-46F3DCFD6F51}" presName="Name21" presStyleCnt="0"/>
      <dgm:spPr/>
    </dgm:pt>
    <dgm:pt modelId="{906E71C6-4A8B-42A1-A83F-CD9775CB79E3}" type="pres">
      <dgm:prSet presAssocID="{00707D51-ACB5-42D5-8B84-46F3DCFD6F51}" presName="level2Shape" presStyleLbl="node4" presStyleIdx="3" presStyleCnt="9" custScaleX="190377" custScaleY="69089"/>
      <dgm:spPr/>
      <dgm:t>
        <a:bodyPr/>
        <a:lstStyle/>
        <a:p>
          <a:endParaRPr lang="es-EC"/>
        </a:p>
      </dgm:t>
    </dgm:pt>
    <dgm:pt modelId="{FC1A5995-19E6-4455-9737-0C749D979414}" type="pres">
      <dgm:prSet presAssocID="{00707D51-ACB5-42D5-8B84-46F3DCFD6F51}" presName="hierChild3" presStyleCnt="0"/>
      <dgm:spPr/>
    </dgm:pt>
    <dgm:pt modelId="{F218F26D-4B7C-438A-B14F-7E9DF94EF216}" type="pres">
      <dgm:prSet presAssocID="{CE1AF5C3-E573-4F4A-8338-5F3C6A9885A8}" presName="Name19" presStyleLbl="parChTrans1D4" presStyleIdx="4" presStyleCnt="9"/>
      <dgm:spPr/>
      <dgm:t>
        <a:bodyPr/>
        <a:lstStyle/>
        <a:p>
          <a:endParaRPr lang="es-EC"/>
        </a:p>
      </dgm:t>
    </dgm:pt>
    <dgm:pt modelId="{16C58E7E-0A69-4428-A66C-3CDEDE367792}" type="pres">
      <dgm:prSet presAssocID="{5D9402A6-9989-4E79-9C0F-B73622E2289E}" presName="Name21" presStyleCnt="0"/>
      <dgm:spPr/>
    </dgm:pt>
    <dgm:pt modelId="{9337C9FB-16A0-4040-93B2-0966AD0B5BE7}" type="pres">
      <dgm:prSet presAssocID="{5D9402A6-9989-4E79-9C0F-B73622E2289E}" presName="level2Shape" presStyleLbl="node4" presStyleIdx="4" presStyleCnt="9" custScaleX="169443" custScaleY="68679"/>
      <dgm:spPr/>
      <dgm:t>
        <a:bodyPr/>
        <a:lstStyle/>
        <a:p>
          <a:endParaRPr lang="es-EC"/>
        </a:p>
      </dgm:t>
    </dgm:pt>
    <dgm:pt modelId="{87E139DF-EC1C-4512-A296-08402254E856}" type="pres">
      <dgm:prSet presAssocID="{5D9402A6-9989-4E79-9C0F-B73622E2289E}" presName="hierChild3" presStyleCnt="0"/>
      <dgm:spPr/>
    </dgm:pt>
    <dgm:pt modelId="{927D8693-CABE-48A7-AA53-A108E2E6B255}" type="pres">
      <dgm:prSet presAssocID="{E2783254-8169-4577-B128-A06B140B9C79}" presName="Name19" presStyleLbl="parChTrans1D4" presStyleIdx="5" presStyleCnt="9"/>
      <dgm:spPr/>
      <dgm:t>
        <a:bodyPr/>
        <a:lstStyle/>
        <a:p>
          <a:endParaRPr lang="es-EC"/>
        </a:p>
      </dgm:t>
    </dgm:pt>
    <dgm:pt modelId="{BFAD1D1B-3C97-43AC-BD6C-B4F5790EFBC6}" type="pres">
      <dgm:prSet presAssocID="{4709164C-1278-4DBA-9654-08AAD277AB15}" presName="Name21" presStyleCnt="0"/>
      <dgm:spPr/>
    </dgm:pt>
    <dgm:pt modelId="{85007B9A-6CD8-4B29-B0E5-8D453B01093C}" type="pres">
      <dgm:prSet presAssocID="{4709164C-1278-4DBA-9654-08AAD277AB15}" presName="level2Shape" presStyleLbl="node4" presStyleIdx="5" presStyleCnt="9" custScaleX="164190"/>
      <dgm:spPr/>
      <dgm:t>
        <a:bodyPr/>
        <a:lstStyle/>
        <a:p>
          <a:endParaRPr lang="es-EC"/>
        </a:p>
      </dgm:t>
    </dgm:pt>
    <dgm:pt modelId="{81A61C07-13C9-4EAF-83D6-8CD4C83811C2}" type="pres">
      <dgm:prSet presAssocID="{4709164C-1278-4DBA-9654-08AAD277AB15}" presName="hierChild3" presStyleCnt="0"/>
      <dgm:spPr/>
    </dgm:pt>
    <dgm:pt modelId="{B7F07210-19AC-4A66-A642-E9F1091ECE1F}" type="pres">
      <dgm:prSet presAssocID="{DAFF7987-B5DC-47BC-90E8-8120C172B50D}" presName="Name19" presStyleLbl="parChTrans1D4" presStyleIdx="6" presStyleCnt="9"/>
      <dgm:spPr/>
      <dgm:t>
        <a:bodyPr/>
        <a:lstStyle/>
        <a:p>
          <a:endParaRPr lang="es-EC"/>
        </a:p>
      </dgm:t>
    </dgm:pt>
    <dgm:pt modelId="{2559958A-1D7F-4E11-80FC-33BCF9135CC2}" type="pres">
      <dgm:prSet presAssocID="{1EF48786-0BE6-4581-BC72-BCA664BC394C}" presName="Name21" presStyleCnt="0"/>
      <dgm:spPr/>
    </dgm:pt>
    <dgm:pt modelId="{57C8286C-A4E8-457A-8583-10387DA219B6}" type="pres">
      <dgm:prSet presAssocID="{1EF48786-0BE6-4581-BC72-BCA664BC394C}" presName="level2Shape" presStyleLbl="node4" presStyleIdx="6" presStyleCnt="9" custScaleX="123308"/>
      <dgm:spPr/>
      <dgm:t>
        <a:bodyPr/>
        <a:lstStyle/>
        <a:p>
          <a:endParaRPr lang="es-EC"/>
        </a:p>
      </dgm:t>
    </dgm:pt>
    <dgm:pt modelId="{A5767A6A-8595-4354-8203-A141D7C55DC1}" type="pres">
      <dgm:prSet presAssocID="{1EF48786-0BE6-4581-BC72-BCA664BC394C}" presName="hierChild3" presStyleCnt="0"/>
      <dgm:spPr/>
    </dgm:pt>
    <dgm:pt modelId="{0102C9CA-3280-4A28-9362-CD66DB427317}" type="pres">
      <dgm:prSet presAssocID="{2F75A4CA-C606-4518-B44F-4395802B76C9}" presName="Name19" presStyleLbl="parChTrans1D4" presStyleIdx="7" presStyleCnt="9"/>
      <dgm:spPr/>
      <dgm:t>
        <a:bodyPr/>
        <a:lstStyle/>
        <a:p>
          <a:endParaRPr lang="es-EC"/>
        </a:p>
      </dgm:t>
    </dgm:pt>
    <dgm:pt modelId="{E55AFD08-C97E-452A-A990-1CA5DC91EDDB}" type="pres">
      <dgm:prSet presAssocID="{36C8A567-4DEA-4972-9BB4-CC27E092936D}" presName="Name21" presStyleCnt="0"/>
      <dgm:spPr/>
    </dgm:pt>
    <dgm:pt modelId="{748E8C17-BD7C-46B1-983D-BA77B611BDC3}" type="pres">
      <dgm:prSet presAssocID="{36C8A567-4DEA-4972-9BB4-CC27E092936D}" presName="level2Shape" presStyleLbl="node4" presStyleIdx="7" presStyleCnt="9" custScaleX="170291" custScaleY="169546"/>
      <dgm:spPr/>
      <dgm:t>
        <a:bodyPr/>
        <a:lstStyle/>
        <a:p>
          <a:endParaRPr lang="es-EC"/>
        </a:p>
      </dgm:t>
    </dgm:pt>
    <dgm:pt modelId="{6CC25E7E-2971-4F75-9E3B-FE2E1A8732DC}" type="pres">
      <dgm:prSet presAssocID="{36C8A567-4DEA-4972-9BB4-CC27E092936D}" presName="hierChild3" presStyleCnt="0"/>
      <dgm:spPr/>
    </dgm:pt>
    <dgm:pt modelId="{25CB816D-CC38-4476-A2D8-EFFE8B421D87}" type="pres">
      <dgm:prSet presAssocID="{DEA0329B-83F5-4752-9324-A23CF5455379}" presName="Name19" presStyleLbl="parChTrans1D4" presStyleIdx="8" presStyleCnt="9"/>
      <dgm:spPr/>
      <dgm:t>
        <a:bodyPr/>
        <a:lstStyle/>
        <a:p>
          <a:endParaRPr lang="es-EC"/>
        </a:p>
      </dgm:t>
    </dgm:pt>
    <dgm:pt modelId="{B2DAE3B5-7206-41CE-89FC-86CA5315DB77}" type="pres">
      <dgm:prSet presAssocID="{0885FF32-9E90-4AA4-879E-4E0792B0EA06}" presName="Name21" presStyleCnt="0"/>
      <dgm:spPr/>
    </dgm:pt>
    <dgm:pt modelId="{ADC1A2A8-417D-4D84-99A7-8708864897F9}" type="pres">
      <dgm:prSet presAssocID="{0885FF32-9E90-4AA4-879E-4E0792B0EA06}" presName="level2Shape" presStyleLbl="node4" presStyleIdx="8" presStyleCnt="9" custScaleX="147727" custScaleY="162955"/>
      <dgm:spPr/>
      <dgm:t>
        <a:bodyPr/>
        <a:lstStyle/>
        <a:p>
          <a:endParaRPr lang="es-EC"/>
        </a:p>
      </dgm:t>
    </dgm:pt>
    <dgm:pt modelId="{BB5C0490-07C6-4F04-BF1F-40B58D902008}" type="pres">
      <dgm:prSet presAssocID="{0885FF32-9E90-4AA4-879E-4E0792B0EA06}" presName="hierChild3" presStyleCnt="0"/>
      <dgm:spPr/>
    </dgm:pt>
    <dgm:pt modelId="{F7A05909-8358-458B-A540-3F28B85B8374}" type="pres">
      <dgm:prSet presAssocID="{BD9D5FCB-BB72-4B20-AE0C-28A7FCE6891C}" presName="Name19" presStyleLbl="parChTrans1D2" presStyleIdx="3" presStyleCnt="5"/>
      <dgm:spPr/>
      <dgm:t>
        <a:bodyPr/>
        <a:lstStyle/>
        <a:p>
          <a:endParaRPr lang="es-EC"/>
        </a:p>
      </dgm:t>
    </dgm:pt>
    <dgm:pt modelId="{608501A9-A468-44D3-8AF5-99C784037B0F}" type="pres">
      <dgm:prSet presAssocID="{1BEBC0BE-1F2B-4BED-8ECA-5E35D40828DE}" presName="Name21" presStyleCnt="0"/>
      <dgm:spPr/>
    </dgm:pt>
    <dgm:pt modelId="{ABA396B6-BD01-4F7F-9D3E-8F502E6F53B6}" type="pres">
      <dgm:prSet presAssocID="{1BEBC0BE-1F2B-4BED-8ECA-5E35D40828DE}" presName="level2Shape" presStyleLbl="node2" presStyleIdx="3" presStyleCnt="5" custScaleX="203622" custScaleY="134378"/>
      <dgm:spPr/>
      <dgm:t>
        <a:bodyPr/>
        <a:lstStyle/>
        <a:p>
          <a:endParaRPr lang="es-EC"/>
        </a:p>
      </dgm:t>
    </dgm:pt>
    <dgm:pt modelId="{8BEEBC05-9E6A-4B86-9C56-FAC68367339B}" type="pres">
      <dgm:prSet presAssocID="{1BEBC0BE-1F2B-4BED-8ECA-5E35D40828DE}" presName="hierChild3" presStyleCnt="0"/>
      <dgm:spPr/>
    </dgm:pt>
    <dgm:pt modelId="{6514135D-CD3B-4E3E-BF0D-E886A1E28477}" type="pres">
      <dgm:prSet presAssocID="{535B0820-B9C8-4759-8995-2B1B61F5BD62}" presName="Name19" presStyleLbl="parChTrans1D2" presStyleIdx="4" presStyleCnt="5"/>
      <dgm:spPr/>
      <dgm:t>
        <a:bodyPr/>
        <a:lstStyle/>
        <a:p>
          <a:endParaRPr lang="es-EC"/>
        </a:p>
      </dgm:t>
    </dgm:pt>
    <dgm:pt modelId="{260B3BFA-627F-4566-9EDC-8AC1BFF07E01}" type="pres">
      <dgm:prSet presAssocID="{AB1D8E68-80DB-4B6A-9BB1-7496C8EF8DE0}" presName="Name21" presStyleCnt="0"/>
      <dgm:spPr/>
    </dgm:pt>
    <dgm:pt modelId="{E4D1C5DD-592B-4E41-9593-3A5F27D3C9F9}" type="pres">
      <dgm:prSet presAssocID="{AB1D8E68-80DB-4B6A-9BB1-7496C8EF8DE0}" presName="level2Shape" presStyleLbl="node2" presStyleIdx="4" presStyleCnt="5" custScaleX="266425" custScaleY="222728"/>
      <dgm:spPr/>
      <dgm:t>
        <a:bodyPr/>
        <a:lstStyle/>
        <a:p>
          <a:endParaRPr lang="es-EC"/>
        </a:p>
      </dgm:t>
    </dgm:pt>
    <dgm:pt modelId="{47684E20-AF64-46DE-A3E8-B232E714B221}" type="pres">
      <dgm:prSet presAssocID="{AB1D8E68-80DB-4B6A-9BB1-7496C8EF8DE0}" presName="hierChild3" presStyleCnt="0"/>
      <dgm:spPr/>
    </dgm:pt>
    <dgm:pt modelId="{95E56D9F-A8BF-4D3B-9E95-B3D84532ED47}" type="pres">
      <dgm:prSet presAssocID="{3AD2CCC3-CDAE-462D-9331-11748C8A9043}" presName="bgShapesFlow" presStyleCnt="0"/>
      <dgm:spPr/>
    </dgm:pt>
  </dgm:ptLst>
  <dgm:cxnLst>
    <dgm:cxn modelId="{08713FED-9DB3-4AA3-87BC-1C2C73412F11}" type="presOf" srcId="{11DF4985-6EBC-4BCE-BA36-15F1B771FFB9}" destId="{45D11A3A-07BF-436C-B558-7C8B89C26D13}" srcOrd="0" destOrd="0" presId="urn:microsoft.com/office/officeart/2005/8/layout/hierarchy6"/>
    <dgm:cxn modelId="{1BA38D2E-0C43-4581-A49E-1028FEDB5CB9}" srcId="{FF1213D9-7FDC-4475-B41C-416579A1A085}" destId="{F0C4257E-2154-40FD-9700-FF1451C6F8CB}" srcOrd="0" destOrd="0" parTransId="{89832B46-F92A-4206-BAD9-6F0E59ED9BFD}" sibTransId="{C6AA5CBD-8B4C-448B-B033-D1BEB8ED8184}"/>
    <dgm:cxn modelId="{A9A8556A-D346-487D-82E8-13933E108AD4}" srcId="{5D9402A6-9989-4E79-9C0F-B73622E2289E}" destId="{1EF48786-0BE6-4581-BC72-BCA664BC394C}" srcOrd="1" destOrd="0" parTransId="{DAFF7987-B5DC-47BC-90E8-8120C172B50D}" sibTransId="{2D9E7BBE-6497-4372-90DB-33DE526FE8E3}"/>
    <dgm:cxn modelId="{21A9B057-C0E4-400C-86A9-58BB8899FEF3}" type="presOf" srcId="{34D9D821-2563-4D75-8674-2247A78F316F}" destId="{D7AF1D2F-39EC-46B2-B64A-E86F82CFC9EF}" srcOrd="0" destOrd="0" presId="urn:microsoft.com/office/officeart/2005/8/layout/hierarchy6"/>
    <dgm:cxn modelId="{9DAA9879-E612-40C8-BDC0-1A3EE52325C9}" type="presOf" srcId="{28D8FEC0-D928-4BA5-8F40-56D86A79BE74}" destId="{8C8034D9-2645-494B-B559-39EFE5E512BF}" srcOrd="0" destOrd="0" presId="urn:microsoft.com/office/officeart/2005/8/layout/hierarchy6"/>
    <dgm:cxn modelId="{B4844CB6-0526-4D57-A85F-682BB5A683BC}" type="presOf" srcId="{36C8A567-4DEA-4972-9BB4-CC27E092936D}" destId="{748E8C17-BD7C-46B1-983D-BA77B611BDC3}" srcOrd="0" destOrd="0" presId="urn:microsoft.com/office/officeart/2005/8/layout/hierarchy6"/>
    <dgm:cxn modelId="{62AE83DF-52F8-48AA-9A17-9013A1067A7D}" type="presOf" srcId="{9A07804D-F3F7-49A4-A862-BC050862653B}" destId="{1BAE85B4-E1F2-4A97-BECB-F591884F6474}" srcOrd="0" destOrd="0" presId="urn:microsoft.com/office/officeart/2005/8/layout/hierarchy6"/>
    <dgm:cxn modelId="{0068FE1F-4061-4A15-99A7-680CEDF1BC0F}" srcId="{34D9D821-2563-4D75-8674-2247A78F316F}" destId="{1BEBC0BE-1F2B-4BED-8ECA-5E35D40828DE}" srcOrd="3" destOrd="0" parTransId="{BD9D5FCB-BB72-4B20-AE0C-28A7FCE6891C}" sibTransId="{53B60C32-4CB5-4906-82DD-6B8232152213}"/>
    <dgm:cxn modelId="{CA6C78D8-07BD-4EA5-A3DF-1A5CDAEC7CEF}" type="presOf" srcId="{5D9402A6-9989-4E79-9C0F-B73622E2289E}" destId="{9337C9FB-16A0-4040-93B2-0966AD0B5BE7}" srcOrd="0" destOrd="0" presId="urn:microsoft.com/office/officeart/2005/8/layout/hierarchy6"/>
    <dgm:cxn modelId="{AB24B3E6-333F-4222-8D6D-25C97270E034}" srcId="{F0C4257E-2154-40FD-9700-FF1451C6F8CB}" destId="{8CC481F7-EF5E-4AEA-B2BA-16D7BE6D415F}" srcOrd="0" destOrd="0" parTransId="{C3FDA9C5-7C25-48F6-87C9-FEB3C08BA28E}" sibTransId="{CF64A321-2815-4F09-8618-DB3CF036953A}"/>
    <dgm:cxn modelId="{424B86CE-3820-47AD-A355-25318F59657B}" type="presOf" srcId="{DAFF7987-B5DC-47BC-90E8-8120C172B50D}" destId="{B7F07210-19AC-4A66-A642-E9F1091ECE1F}" srcOrd="0" destOrd="0" presId="urn:microsoft.com/office/officeart/2005/8/layout/hierarchy6"/>
    <dgm:cxn modelId="{5E3946B5-E2F5-4AD8-A3C1-EF68066CF662}" srcId="{1EF48786-0BE6-4581-BC72-BCA664BC394C}" destId="{36C8A567-4DEA-4972-9BB4-CC27E092936D}" srcOrd="0" destOrd="0" parTransId="{2F75A4CA-C606-4518-B44F-4395802B76C9}" sibTransId="{57ECE900-CC77-4198-AA8C-A920431C9707}"/>
    <dgm:cxn modelId="{4F21C3DE-A917-4D08-A095-853C2BBEA1FB}" srcId="{34D9D821-2563-4D75-8674-2247A78F316F}" destId="{28D8FEC0-D928-4BA5-8F40-56D86A79BE74}" srcOrd="1" destOrd="0" parTransId="{775F1F88-DA71-4EC0-9030-A1AF426BA95A}" sibTransId="{BC192DA4-3311-413D-8097-B24B5E76B334}"/>
    <dgm:cxn modelId="{0B454DF4-03C5-451A-B27A-7EB3478D8529}" srcId="{1EF48786-0BE6-4581-BC72-BCA664BC394C}" destId="{0885FF32-9E90-4AA4-879E-4E0792B0EA06}" srcOrd="1" destOrd="0" parTransId="{DEA0329B-83F5-4752-9324-A23CF5455379}" sibTransId="{034F3E6D-A085-45F8-A140-4D369A35D906}"/>
    <dgm:cxn modelId="{44739276-807B-43FF-864E-D202D6622E66}" type="presOf" srcId="{775F1F88-DA71-4EC0-9030-A1AF426BA95A}" destId="{43D7F2B4-6D73-4AF6-B9C7-EAEB15427FE4}" srcOrd="0" destOrd="0" presId="urn:microsoft.com/office/officeart/2005/8/layout/hierarchy6"/>
    <dgm:cxn modelId="{A8299852-F095-434E-9402-C033BAD62E5E}" type="presOf" srcId="{F0C4257E-2154-40FD-9700-FF1451C6F8CB}" destId="{743ED532-7418-48D4-B199-AE6F5605373F}" srcOrd="0" destOrd="0" presId="urn:microsoft.com/office/officeart/2005/8/layout/hierarchy6"/>
    <dgm:cxn modelId="{925A885E-B202-4A58-AA59-2A0A1098C578}" srcId="{3AD2CCC3-CDAE-462D-9331-11748C8A9043}" destId="{34D9D821-2563-4D75-8674-2247A78F316F}" srcOrd="0" destOrd="0" parTransId="{A28AA7B5-70F6-4B3E-A667-A11CCCAC9450}" sibTransId="{4B6F5193-3F53-4A13-A679-2A8B2A3E7655}"/>
    <dgm:cxn modelId="{CDBD1BA8-72E7-4BAD-984F-BDBBEDF047CE}" type="presOf" srcId="{1BEBC0BE-1F2B-4BED-8ECA-5E35D40828DE}" destId="{ABA396B6-BD01-4F7F-9D3E-8F502E6F53B6}" srcOrd="0" destOrd="0" presId="urn:microsoft.com/office/officeart/2005/8/layout/hierarchy6"/>
    <dgm:cxn modelId="{9BF77C42-57C2-438B-96AD-8B03F82CF40F}" type="presOf" srcId="{AB1D8E68-80DB-4B6A-9BB1-7496C8EF8DE0}" destId="{E4D1C5DD-592B-4E41-9593-3A5F27D3C9F9}" srcOrd="0" destOrd="0" presId="urn:microsoft.com/office/officeart/2005/8/layout/hierarchy6"/>
    <dgm:cxn modelId="{B04A0C43-B9E8-4242-B0FA-BD65BC67F9C9}" type="presOf" srcId="{535B0820-B9C8-4759-8995-2B1B61F5BD62}" destId="{6514135D-CD3B-4E3E-BF0D-E886A1E28477}" srcOrd="0" destOrd="0" presId="urn:microsoft.com/office/officeart/2005/8/layout/hierarchy6"/>
    <dgm:cxn modelId="{6AB8B02F-CB0E-44FD-B74C-7533BBB440BF}" type="presOf" srcId="{69385568-99CE-494B-8CF4-38FD4DDA8C39}" destId="{9CC5F8C9-2DDC-4A01-BB19-EBDA4CE94F09}" srcOrd="0" destOrd="0" presId="urn:microsoft.com/office/officeart/2005/8/layout/hierarchy6"/>
    <dgm:cxn modelId="{01833392-6179-4486-B5F9-658B2F5CBFA5}" srcId="{34D9D821-2563-4D75-8674-2247A78F316F}" destId="{D14AB190-7E8D-4876-8C51-90DD236AA24E}" srcOrd="0" destOrd="0" parTransId="{69385568-99CE-494B-8CF4-38FD4DDA8C39}" sibTransId="{FE9C16AF-604C-4931-9F88-F106EC71B2CE}"/>
    <dgm:cxn modelId="{CB7CEA86-CBA2-4AE0-9F71-CCE596B0A11B}" type="presOf" srcId="{3AD2CCC3-CDAE-462D-9331-11748C8A9043}" destId="{EA07C65E-681C-45FB-B6B0-A89E610B6C70}" srcOrd="0" destOrd="0" presId="urn:microsoft.com/office/officeart/2005/8/layout/hierarchy6"/>
    <dgm:cxn modelId="{56EF865F-EBFA-4B2C-983F-7B457B02D665}" srcId="{5D9402A6-9989-4E79-9C0F-B73622E2289E}" destId="{4709164C-1278-4DBA-9654-08AAD277AB15}" srcOrd="0" destOrd="0" parTransId="{E2783254-8169-4577-B128-A06B140B9C79}" sibTransId="{157A94D0-DAF5-4D10-B30C-ACDEB6EA8242}"/>
    <dgm:cxn modelId="{B3DE0FBF-ED5A-406F-8D44-B68DECA14C04}" type="presOf" srcId="{BD9D5FCB-BB72-4B20-AE0C-28A7FCE6891C}" destId="{F7A05909-8358-458B-A540-3F28B85B8374}" srcOrd="0" destOrd="0" presId="urn:microsoft.com/office/officeart/2005/8/layout/hierarchy6"/>
    <dgm:cxn modelId="{48B0868E-F273-4D8B-8693-A322157C5EF0}" type="presOf" srcId="{0885FF32-9E90-4AA4-879E-4E0792B0EA06}" destId="{ADC1A2A8-417D-4D84-99A7-8708864897F9}" srcOrd="0" destOrd="0" presId="urn:microsoft.com/office/officeart/2005/8/layout/hierarchy6"/>
    <dgm:cxn modelId="{6BF0EC52-21BA-4250-8A53-5935CB278D1F}" srcId="{8CC481F7-EF5E-4AEA-B2BA-16D7BE6D415F}" destId="{9A07804D-F3F7-49A4-A862-BC050862653B}" srcOrd="0" destOrd="0" parTransId="{F1ED0E3D-7784-46FE-9772-B1A8600BE957}" sibTransId="{9E11C3FC-88FD-4A5B-B71D-88773822AC18}"/>
    <dgm:cxn modelId="{32B3C449-5F8E-488E-8405-D6B29F978251}" type="presOf" srcId="{C9FE838A-9BAA-430E-96C2-5BD3443F7BF2}" destId="{5CFB2191-C5AA-45AD-ABEC-6AAB00EA7AC0}" srcOrd="0" destOrd="0" presId="urn:microsoft.com/office/officeart/2005/8/layout/hierarchy6"/>
    <dgm:cxn modelId="{E435432F-9B2E-449B-9B1F-03A1319ED88E}" type="presOf" srcId="{DEA0329B-83F5-4752-9324-A23CF5455379}" destId="{25CB816D-CC38-4476-A2D8-EFFE8B421D87}" srcOrd="0" destOrd="0" presId="urn:microsoft.com/office/officeart/2005/8/layout/hierarchy6"/>
    <dgm:cxn modelId="{7F0625C1-9E14-4F93-BBCC-7F812F9D3798}" srcId="{9A07804D-F3F7-49A4-A862-BC050862653B}" destId="{92E23680-7622-4073-8D56-B8682C9100FC}" srcOrd="0" destOrd="0" parTransId="{11DF4985-6EBC-4BCE-BA36-15F1B771FFB9}" sibTransId="{51F6B376-BFE4-4B2E-AD9B-E30771E13114}"/>
    <dgm:cxn modelId="{91B27F3B-1D83-41BE-94A9-75863D3E6EF4}" type="presOf" srcId="{4709164C-1278-4DBA-9654-08AAD277AB15}" destId="{85007B9A-6CD8-4B29-B0E5-8D453B01093C}" srcOrd="0" destOrd="0" presId="urn:microsoft.com/office/officeart/2005/8/layout/hierarchy6"/>
    <dgm:cxn modelId="{96C6C712-5ADD-448F-BDE7-25B8D3F2FBA6}" type="presOf" srcId="{E2783254-8169-4577-B128-A06B140B9C79}" destId="{927D8693-CABE-48A7-AA53-A108E2E6B255}" srcOrd="0" destOrd="0" presId="urn:microsoft.com/office/officeart/2005/8/layout/hierarchy6"/>
    <dgm:cxn modelId="{7E34457D-5C6A-4D19-B0F5-CF6A76772821}" type="presOf" srcId="{00707D51-ACB5-42D5-8B84-46F3DCFD6F51}" destId="{906E71C6-4A8B-42A1-A83F-CD9775CB79E3}" srcOrd="0" destOrd="0" presId="urn:microsoft.com/office/officeart/2005/8/layout/hierarchy6"/>
    <dgm:cxn modelId="{A0B137FB-25C2-44AB-9753-FBB665EB35E1}" type="presOf" srcId="{D14AB190-7E8D-4876-8C51-90DD236AA24E}" destId="{FDB41917-7655-4B65-BE8B-689E04B22B23}" srcOrd="0" destOrd="0" presId="urn:microsoft.com/office/officeart/2005/8/layout/hierarchy6"/>
    <dgm:cxn modelId="{46741CD8-0F72-45CA-A516-CB5762DF3C92}" srcId="{34D9D821-2563-4D75-8674-2247A78F316F}" destId="{FF1213D9-7FDC-4475-B41C-416579A1A085}" srcOrd="2" destOrd="0" parTransId="{C9FE838A-9BAA-430E-96C2-5BD3443F7BF2}" sibTransId="{6571C88C-C709-4A7D-9F22-53EBCA394D13}"/>
    <dgm:cxn modelId="{5A36FFF3-BDCB-4EDA-A1A9-995D90C52B09}" type="presOf" srcId="{C3FDA9C5-7C25-48F6-87C9-FEB3C08BA28E}" destId="{AC803586-899E-4C5B-9AA9-B4074F51D855}" srcOrd="0" destOrd="0" presId="urn:microsoft.com/office/officeart/2005/8/layout/hierarchy6"/>
    <dgm:cxn modelId="{02649349-A669-4445-AB52-3A349E8497F2}" type="presOf" srcId="{8CC481F7-EF5E-4AEA-B2BA-16D7BE6D415F}" destId="{950299BD-C701-4903-9B05-F46D38949245}" srcOrd="0" destOrd="0" presId="urn:microsoft.com/office/officeart/2005/8/layout/hierarchy6"/>
    <dgm:cxn modelId="{83AF63DE-17F5-4743-BC05-12815E879CAC}" type="presOf" srcId="{2F75A4CA-C606-4518-B44F-4395802B76C9}" destId="{0102C9CA-3280-4A28-9362-CD66DB427317}" srcOrd="0" destOrd="0" presId="urn:microsoft.com/office/officeart/2005/8/layout/hierarchy6"/>
    <dgm:cxn modelId="{80546F4D-D38D-437C-A506-ECC28D8A3FC4}" type="presOf" srcId="{89832B46-F92A-4206-BAD9-6F0E59ED9BFD}" destId="{29888140-E656-4ACD-94CE-08DDD452A97D}" srcOrd="0" destOrd="0" presId="urn:microsoft.com/office/officeart/2005/8/layout/hierarchy6"/>
    <dgm:cxn modelId="{439AB576-75B1-4872-9755-E13A33A6191D}" type="presOf" srcId="{5FC86023-093F-4830-9F1A-E565C20EF05C}" destId="{ABE1A44D-1139-401B-9EAD-093F79A342B6}" srcOrd="0" destOrd="0" presId="urn:microsoft.com/office/officeart/2005/8/layout/hierarchy6"/>
    <dgm:cxn modelId="{4F523D4D-73B4-413A-B5DC-F0C02C2BE1C8}" type="presOf" srcId="{F1ED0E3D-7784-46FE-9772-B1A8600BE957}" destId="{632D95E0-0A1E-4C85-A4A8-75FC9B779DC8}" srcOrd="0" destOrd="0" presId="urn:microsoft.com/office/officeart/2005/8/layout/hierarchy6"/>
    <dgm:cxn modelId="{45F18E00-8037-4D8D-87E3-FFA58E904FA3}" type="presOf" srcId="{1EF48786-0BE6-4581-BC72-BCA664BC394C}" destId="{57C8286C-A4E8-457A-8583-10387DA219B6}" srcOrd="0" destOrd="0" presId="urn:microsoft.com/office/officeart/2005/8/layout/hierarchy6"/>
    <dgm:cxn modelId="{EDCB1C16-A9B6-4AC4-99D8-1E4632E14797}" type="presOf" srcId="{CE1AF5C3-E573-4F4A-8338-5F3C6A9885A8}" destId="{F218F26D-4B7C-438A-B14F-7E9DF94EF216}" srcOrd="0" destOrd="0" presId="urn:microsoft.com/office/officeart/2005/8/layout/hierarchy6"/>
    <dgm:cxn modelId="{26D80A26-8A43-427A-B624-BD053622F618}" srcId="{F0C4257E-2154-40FD-9700-FF1451C6F8CB}" destId="{5D9402A6-9989-4E79-9C0F-B73622E2289E}" srcOrd="1" destOrd="0" parTransId="{CE1AF5C3-E573-4F4A-8338-5F3C6A9885A8}" sibTransId="{9EE6ECE3-12E5-4320-B06B-B42372776330}"/>
    <dgm:cxn modelId="{61332D0B-5A48-4355-A590-D7FCBB854F0E}" type="presOf" srcId="{FF1213D9-7FDC-4475-B41C-416579A1A085}" destId="{2E89D95C-3BCE-4F3F-B814-2B0467EFB055}" srcOrd="0" destOrd="0" presId="urn:microsoft.com/office/officeart/2005/8/layout/hierarchy6"/>
    <dgm:cxn modelId="{F9629026-50B7-4C94-88EA-B0C0232E7D58}" srcId="{34D9D821-2563-4D75-8674-2247A78F316F}" destId="{AB1D8E68-80DB-4B6A-9BB1-7496C8EF8DE0}" srcOrd="4" destOrd="0" parTransId="{535B0820-B9C8-4759-8995-2B1B61F5BD62}" sibTransId="{DDAEB29A-8328-4766-928D-E5BF39A71707}"/>
    <dgm:cxn modelId="{8E0BE63F-D84F-4681-ABA0-AC72F7C79EDE}" srcId="{92E23680-7622-4073-8D56-B8682C9100FC}" destId="{00707D51-ACB5-42D5-8B84-46F3DCFD6F51}" srcOrd="0" destOrd="0" parTransId="{5FC86023-093F-4830-9F1A-E565C20EF05C}" sibTransId="{901E33BF-4EA3-44AF-ADBD-AAA59FDD41D8}"/>
    <dgm:cxn modelId="{70581418-201B-4C4D-AEF2-FE1C7BB93A9B}" type="presOf" srcId="{92E23680-7622-4073-8D56-B8682C9100FC}" destId="{D5F168BB-14DF-4834-90FE-4B78A8E3A7B7}" srcOrd="0" destOrd="0" presId="urn:microsoft.com/office/officeart/2005/8/layout/hierarchy6"/>
    <dgm:cxn modelId="{72DA0A0B-1A4F-4E7B-A00C-F88DE7B88932}" type="presParOf" srcId="{EA07C65E-681C-45FB-B6B0-A89E610B6C70}" destId="{9C99322F-AB19-45A8-AACD-678BF47EB970}" srcOrd="0" destOrd="0" presId="urn:microsoft.com/office/officeart/2005/8/layout/hierarchy6"/>
    <dgm:cxn modelId="{A951FF3F-96D1-4A75-8749-2F9E7D65DA57}" type="presParOf" srcId="{9C99322F-AB19-45A8-AACD-678BF47EB970}" destId="{A5F2273A-D6A4-49A0-860E-0E71C2A8F9CB}" srcOrd="0" destOrd="0" presId="urn:microsoft.com/office/officeart/2005/8/layout/hierarchy6"/>
    <dgm:cxn modelId="{FF3A7D0B-D0B6-4810-A538-BF66AB21CACE}" type="presParOf" srcId="{A5F2273A-D6A4-49A0-860E-0E71C2A8F9CB}" destId="{D12DA76B-02F2-44DC-B20D-82E7019F41FA}" srcOrd="0" destOrd="0" presId="urn:microsoft.com/office/officeart/2005/8/layout/hierarchy6"/>
    <dgm:cxn modelId="{6E0FBF9C-E582-4C8C-8153-4A0F9BE558CA}" type="presParOf" srcId="{D12DA76B-02F2-44DC-B20D-82E7019F41FA}" destId="{D7AF1D2F-39EC-46B2-B64A-E86F82CFC9EF}" srcOrd="0" destOrd="0" presId="urn:microsoft.com/office/officeart/2005/8/layout/hierarchy6"/>
    <dgm:cxn modelId="{F823E9C1-2C69-4CA1-B26D-CC9D739ACF2B}" type="presParOf" srcId="{D12DA76B-02F2-44DC-B20D-82E7019F41FA}" destId="{59D14DAF-A248-4DB8-90EF-4DE52D4CE014}" srcOrd="1" destOrd="0" presId="urn:microsoft.com/office/officeart/2005/8/layout/hierarchy6"/>
    <dgm:cxn modelId="{D6A70652-A53A-4C9F-916E-22621F6B312E}" type="presParOf" srcId="{59D14DAF-A248-4DB8-90EF-4DE52D4CE014}" destId="{9CC5F8C9-2DDC-4A01-BB19-EBDA4CE94F09}" srcOrd="0" destOrd="0" presId="urn:microsoft.com/office/officeart/2005/8/layout/hierarchy6"/>
    <dgm:cxn modelId="{A66E68B6-E8FD-43EB-A6CD-9B057318B024}" type="presParOf" srcId="{59D14DAF-A248-4DB8-90EF-4DE52D4CE014}" destId="{131E549D-743F-4B9B-B1D7-2DCD26FA747B}" srcOrd="1" destOrd="0" presId="urn:microsoft.com/office/officeart/2005/8/layout/hierarchy6"/>
    <dgm:cxn modelId="{12E2BFBD-4FF2-48BA-B0A7-2A4FE6070F60}" type="presParOf" srcId="{131E549D-743F-4B9B-B1D7-2DCD26FA747B}" destId="{FDB41917-7655-4B65-BE8B-689E04B22B23}" srcOrd="0" destOrd="0" presId="urn:microsoft.com/office/officeart/2005/8/layout/hierarchy6"/>
    <dgm:cxn modelId="{FC8CA6B4-B24D-4E78-B3E7-A028DBF61402}" type="presParOf" srcId="{131E549D-743F-4B9B-B1D7-2DCD26FA747B}" destId="{AD655194-80C9-4281-AEC8-4139B9F6D489}" srcOrd="1" destOrd="0" presId="urn:microsoft.com/office/officeart/2005/8/layout/hierarchy6"/>
    <dgm:cxn modelId="{CD9DE612-71F1-4230-90BA-FF8663705B1F}" type="presParOf" srcId="{59D14DAF-A248-4DB8-90EF-4DE52D4CE014}" destId="{43D7F2B4-6D73-4AF6-B9C7-EAEB15427FE4}" srcOrd="2" destOrd="0" presId="urn:microsoft.com/office/officeart/2005/8/layout/hierarchy6"/>
    <dgm:cxn modelId="{FF46EEDC-33A2-4CF7-A1C2-E72360CD133E}" type="presParOf" srcId="{59D14DAF-A248-4DB8-90EF-4DE52D4CE014}" destId="{6287CC2F-EE07-43C0-A089-7CC27F35A06A}" srcOrd="3" destOrd="0" presId="urn:microsoft.com/office/officeart/2005/8/layout/hierarchy6"/>
    <dgm:cxn modelId="{B9CE6DA0-0118-43E8-8ABD-54C3FDF6BCEB}" type="presParOf" srcId="{6287CC2F-EE07-43C0-A089-7CC27F35A06A}" destId="{8C8034D9-2645-494B-B559-39EFE5E512BF}" srcOrd="0" destOrd="0" presId="urn:microsoft.com/office/officeart/2005/8/layout/hierarchy6"/>
    <dgm:cxn modelId="{F1E9C01E-731E-4CB1-A800-7D6147BD9817}" type="presParOf" srcId="{6287CC2F-EE07-43C0-A089-7CC27F35A06A}" destId="{2078803E-9D11-490A-B25C-1602E8C033AD}" srcOrd="1" destOrd="0" presId="urn:microsoft.com/office/officeart/2005/8/layout/hierarchy6"/>
    <dgm:cxn modelId="{12200A6A-0D96-43B7-BCD0-F753140FC28A}" type="presParOf" srcId="{59D14DAF-A248-4DB8-90EF-4DE52D4CE014}" destId="{5CFB2191-C5AA-45AD-ABEC-6AAB00EA7AC0}" srcOrd="4" destOrd="0" presId="urn:microsoft.com/office/officeart/2005/8/layout/hierarchy6"/>
    <dgm:cxn modelId="{A5F0F7A6-022F-447B-A2AC-1CF6DF7DDA5E}" type="presParOf" srcId="{59D14DAF-A248-4DB8-90EF-4DE52D4CE014}" destId="{A05A44D5-BF9C-4495-A308-4451A013B2AF}" srcOrd="5" destOrd="0" presId="urn:microsoft.com/office/officeart/2005/8/layout/hierarchy6"/>
    <dgm:cxn modelId="{90F3E3C6-C0B9-40CC-879A-1B927043868E}" type="presParOf" srcId="{A05A44D5-BF9C-4495-A308-4451A013B2AF}" destId="{2E89D95C-3BCE-4F3F-B814-2B0467EFB055}" srcOrd="0" destOrd="0" presId="urn:microsoft.com/office/officeart/2005/8/layout/hierarchy6"/>
    <dgm:cxn modelId="{2B9F9DFB-1156-460B-A703-20DC8233851B}" type="presParOf" srcId="{A05A44D5-BF9C-4495-A308-4451A013B2AF}" destId="{C1196F4A-5862-411C-9377-2D5DB14F88E9}" srcOrd="1" destOrd="0" presId="urn:microsoft.com/office/officeart/2005/8/layout/hierarchy6"/>
    <dgm:cxn modelId="{2A054E9F-3728-4C07-8C8B-E93E1FD4A461}" type="presParOf" srcId="{C1196F4A-5862-411C-9377-2D5DB14F88E9}" destId="{29888140-E656-4ACD-94CE-08DDD452A97D}" srcOrd="0" destOrd="0" presId="urn:microsoft.com/office/officeart/2005/8/layout/hierarchy6"/>
    <dgm:cxn modelId="{A8454590-FFBF-4E39-833C-5F0CA7679BBD}" type="presParOf" srcId="{C1196F4A-5862-411C-9377-2D5DB14F88E9}" destId="{89C5E00D-54FF-49AE-9181-3CA3E4421F71}" srcOrd="1" destOrd="0" presId="urn:microsoft.com/office/officeart/2005/8/layout/hierarchy6"/>
    <dgm:cxn modelId="{B5B43A1E-B087-46B8-91C5-55B0F6DCF545}" type="presParOf" srcId="{89C5E00D-54FF-49AE-9181-3CA3E4421F71}" destId="{743ED532-7418-48D4-B199-AE6F5605373F}" srcOrd="0" destOrd="0" presId="urn:microsoft.com/office/officeart/2005/8/layout/hierarchy6"/>
    <dgm:cxn modelId="{6EEAA431-0ABF-496A-866C-D2CC49C713E8}" type="presParOf" srcId="{89C5E00D-54FF-49AE-9181-3CA3E4421F71}" destId="{01D7CE4F-9C1F-4284-816A-E8F69D1A5C2D}" srcOrd="1" destOrd="0" presId="urn:microsoft.com/office/officeart/2005/8/layout/hierarchy6"/>
    <dgm:cxn modelId="{64BB83AB-26C4-4699-B255-253ADDA31BED}" type="presParOf" srcId="{01D7CE4F-9C1F-4284-816A-E8F69D1A5C2D}" destId="{AC803586-899E-4C5B-9AA9-B4074F51D855}" srcOrd="0" destOrd="0" presId="urn:microsoft.com/office/officeart/2005/8/layout/hierarchy6"/>
    <dgm:cxn modelId="{30A976DA-3E67-410E-8179-C8B0993E93D6}" type="presParOf" srcId="{01D7CE4F-9C1F-4284-816A-E8F69D1A5C2D}" destId="{0C758749-F91E-4DF9-A4B3-A4FC84F88735}" srcOrd="1" destOrd="0" presId="urn:microsoft.com/office/officeart/2005/8/layout/hierarchy6"/>
    <dgm:cxn modelId="{36F4E1EE-34AB-4820-BCFE-6D332EE37886}" type="presParOf" srcId="{0C758749-F91E-4DF9-A4B3-A4FC84F88735}" destId="{950299BD-C701-4903-9B05-F46D38949245}" srcOrd="0" destOrd="0" presId="urn:microsoft.com/office/officeart/2005/8/layout/hierarchy6"/>
    <dgm:cxn modelId="{81D1FD04-C1D4-4DF3-A7CF-D06E8F3DB91B}" type="presParOf" srcId="{0C758749-F91E-4DF9-A4B3-A4FC84F88735}" destId="{17ED3F8E-59CB-4C90-B030-69220BFBA333}" srcOrd="1" destOrd="0" presId="urn:microsoft.com/office/officeart/2005/8/layout/hierarchy6"/>
    <dgm:cxn modelId="{BF5F13DD-DC82-46BC-9340-9BEF495EB7A1}" type="presParOf" srcId="{17ED3F8E-59CB-4C90-B030-69220BFBA333}" destId="{632D95E0-0A1E-4C85-A4A8-75FC9B779DC8}" srcOrd="0" destOrd="0" presId="urn:microsoft.com/office/officeart/2005/8/layout/hierarchy6"/>
    <dgm:cxn modelId="{82A700CB-6CA3-4E5B-84E2-2A100ECFB10C}" type="presParOf" srcId="{17ED3F8E-59CB-4C90-B030-69220BFBA333}" destId="{1F3DBF7D-DD8B-4042-9403-8E609BF3D509}" srcOrd="1" destOrd="0" presId="urn:microsoft.com/office/officeart/2005/8/layout/hierarchy6"/>
    <dgm:cxn modelId="{0F5275A9-DD40-4575-ABDC-2C7C0344EE25}" type="presParOf" srcId="{1F3DBF7D-DD8B-4042-9403-8E609BF3D509}" destId="{1BAE85B4-E1F2-4A97-BECB-F591884F6474}" srcOrd="0" destOrd="0" presId="urn:microsoft.com/office/officeart/2005/8/layout/hierarchy6"/>
    <dgm:cxn modelId="{1DCA5AD5-C24E-4A3C-8BF1-314ACF337F01}" type="presParOf" srcId="{1F3DBF7D-DD8B-4042-9403-8E609BF3D509}" destId="{2BD188FB-ABA8-403C-8635-EA2462B4DFAB}" srcOrd="1" destOrd="0" presId="urn:microsoft.com/office/officeart/2005/8/layout/hierarchy6"/>
    <dgm:cxn modelId="{A81DC6E4-E586-4AAE-BCDE-D2B18ACE25EA}" type="presParOf" srcId="{2BD188FB-ABA8-403C-8635-EA2462B4DFAB}" destId="{45D11A3A-07BF-436C-B558-7C8B89C26D13}" srcOrd="0" destOrd="0" presId="urn:microsoft.com/office/officeart/2005/8/layout/hierarchy6"/>
    <dgm:cxn modelId="{17A26168-A0A9-4AEE-BBE6-F334B8D51C85}" type="presParOf" srcId="{2BD188FB-ABA8-403C-8635-EA2462B4DFAB}" destId="{E3001C9E-9CB4-42D6-82ED-4C6E1E418C33}" srcOrd="1" destOrd="0" presId="urn:microsoft.com/office/officeart/2005/8/layout/hierarchy6"/>
    <dgm:cxn modelId="{6C711772-8614-4460-A4E4-92014F9A9D31}" type="presParOf" srcId="{E3001C9E-9CB4-42D6-82ED-4C6E1E418C33}" destId="{D5F168BB-14DF-4834-90FE-4B78A8E3A7B7}" srcOrd="0" destOrd="0" presId="urn:microsoft.com/office/officeart/2005/8/layout/hierarchy6"/>
    <dgm:cxn modelId="{2D24FA0C-AF84-44DD-B16C-03DDFE76CB35}" type="presParOf" srcId="{E3001C9E-9CB4-42D6-82ED-4C6E1E418C33}" destId="{7794D010-E429-4CAF-91CF-79AE570B6E5D}" srcOrd="1" destOrd="0" presId="urn:microsoft.com/office/officeart/2005/8/layout/hierarchy6"/>
    <dgm:cxn modelId="{BA09B650-6837-44C3-BC2C-1FA704B3F2E8}" type="presParOf" srcId="{7794D010-E429-4CAF-91CF-79AE570B6E5D}" destId="{ABE1A44D-1139-401B-9EAD-093F79A342B6}" srcOrd="0" destOrd="0" presId="urn:microsoft.com/office/officeart/2005/8/layout/hierarchy6"/>
    <dgm:cxn modelId="{783DEDCF-43D2-4615-830A-9310B2EE672A}" type="presParOf" srcId="{7794D010-E429-4CAF-91CF-79AE570B6E5D}" destId="{FC94ACDE-E6BD-40B2-83AD-BBE17A1AC445}" srcOrd="1" destOrd="0" presId="urn:microsoft.com/office/officeart/2005/8/layout/hierarchy6"/>
    <dgm:cxn modelId="{6360061D-55E6-4F1E-B561-B9C420D9BE1C}" type="presParOf" srcId="{FC94ACDE-E6BD-40B2-83AD-BBE17A1AC445}" destId="{906E71C6-4A8B-42A1-A83F-CD9775CB79E3}" srcOrd="0" destOrd="0" presId="urn:microsoft.com/office/officeart/2005/8/layout/hierarchy6"/>
    <dgm:cxn modelId="{B4B649EC-FDB0-4839-8877-C3120626CCE8}" type="presParOf" srcId="{FC94ACDE-E6BD-40B2-83AD-BBE17A1AC445}" destId="{FC1A5995-19E6-4455-9737-0C749D979414}" srcOrd="1" destOrd="0" presId="urn:microsoft.com/office/officeart/2005/8/layout/hierarchy6"/>
    <dgm:cxn modelId="{0069EDE9-E2B9-4D1D-9234-6D1A0EDA09CB}" type="presParOf" srcId="{01D7CE4F-9C1F-4284-816A-E8F69D1A5C2D}" destId="{F218F26D-4B7C-438A-B14F-7E9DF94EF216}" srcOrd="2" destOrd="0" presId="urn:microsoft.com/office/officeart/2005/8/layout/hierarchy6"/>
    <dgm:cxn modelId="{B4406036-1C9B-4356-AB14-F6D356B8E899}" type="presParOf" srcId="{01D7CE4F-9C1F-4284-816A-E8F69D1A5C2D}" destId="{16C58E7E-0A69-4428-A66C-3CDEDE367792}" srcOrd="3" destOrd="0" presId="urn:microsoft.com/office/officeart/2005/8/layout/hierarchy6"/>
    <dgm:cxn modelId="{C2BB2C2B-CF2F-46BB-9F7D-EF3C817201E2}" type="presParOf" srcId="{16C58E7E-0A69-4428-A66C-3CDEDE367792}" destId="{9337C9FB-16A0-4040-93B2-0966AD0B5BE7}" srcOrd="0" destOrd="0" presId="urn:microsoft.com/office/officeart/2005/8/layout/hierarchy6"/>
    <dgm:cxn modelId="{8056C0C5-3610-4197-BC0D-77E62EFB5C05}" type="presParOf" srcId="{16C58E7E-0A69-4428-A66C-3CDEDE367792}" destId="{87E139DF-EC1C-4512-A296-08402254E856}" srcOrd="1" destOrd="0" presId="urn:microsoft.com/office/officeart/2005/8/layout/hierarchy6"/>
    <dgm:cxn modelId="{1A876EE9-0790-4123-AF86-2616C23DDF85}" type="presParOf" srcId="{87E139DF-EC1C-4512-A296-08402254E856}" destId="{927D8693-CABE-48A7-AA53-A108E2E6B255}" srcOrd="0" destOrd="0" presId="urn:microsoft.com/office/officeart/2005/8/layout/hierarchy6"/>
    <dgm:cxn modelId="{95F6A424-19F0-4471-B3FC-BBDCB36E80B4}" type="presParOf" srcId="{87E139DF-EC1C-4512-A296-08402254E856}" destId="{BFAD1D1B-3C97-43AC-BD6C-B4F5790EFBC6}" srcOrd="1" destOrd="0" presId="urn:microsoft.com/office/officeart/2005/8/layout/hierarchy6"/>
    <dgm:cxn modelId="{D20029F6-7FAF-4710-B24F-E7A8A738B464}" type="presParOf" srcId="{BFAD1D1B-3C97-43AC-BD6C-B4F5790EFBC6}" destId="{85007B9A-6CD8-4B29-B0E5-8D453B01093C}" srcOrd="0" destOrd="0" presId="urn:microsoft.com/office/officeart/2005/8/layout/hierarchy6"/>
    <dgm:cxn modelId="{A06DCA3E-0DF6-40A1-9832-FF883D8495EA}" type="presParOf" srcId="{BFAD1D1B-3C97-43AC-BD6C-B4F5790EFBC6}" destId="{81A61C07-13C9-4EAF-83D6-8CD4C83811C2}" srcOrd="1" destOrd="0" presId="urn:microsoft.com/office/officeart/2005/8/layout/hierarchy6"/>
    <dgm:cxn modelId="{E455C0FE-06F9-4EBE-BCA7-692F27877586}" type="presParOf" srcId="{87E139DF-EC1C-4512-A296-08402254E856}" destId="{B7F07210-19AC-4A66-A642-E9F1091ECE1F}" srcOrd="2" destOrd="0" presId="urn:microsoft.com/office/officeart/2005/8/layout/hierarchy6"/>
    <dgm:cxn modelId="{58DB0AE2-A1A7-4056-BC0D-1F9DA7786771}" type="presParOf" srcId="{87E139DF-EC1C-4512-A296-08402254E856}" destId="{2559958A-1D7F-4E11-80FC-33BCF9135CC2}" srcOrd="3" destOrd="0" presId="urn:microsoft.com/office/officeart/2005/8/layout/hierarchy6"/>
    <dgm:cxn modelId="{1F397D8F-405C-4A22-8E38-B727E2C8DBEE}" type="presParOf" srcId="{2559958A-1D7F-4E11-80FC-33BCF9135CC2}" destId="{57C8286C-A4E8-457A-8583-10387DA219B6}" srcOrd="0" destOrd="0" presId="urn:microsoft.com/office/officeart/2005/8/layout/hierarchy6"/>
    <dgm:cxn modelId="{A885B6D1-92E8-4120-9563-FD8FCBD848B4}" type="presParOf" srcId="{2559958A-1D7F-4E11-80FC-33BCF9135CC2}" destId="{A5767A6A-8595-4354-8203-A141D7C55DC1}" srcOrd="1" destOrd="0" presId="urn:microsoft.com/office/officeart/2005/8/layout/hierarchy6"/>
    <dgm:cxn modelId="{D98AF2E3-E8BE-49A7-A5AB-9798911702E2}" type="presParOf" srcId="{A5767A6A-8595-4354-8203-A141D7C55DC1}" destId="{0102C9CA-3280-4A28-9362-CD66DB427317}" srcOrd="0" destOrd="0" presId="urn:microsoft.com/office/officeart/2005/8/layout/hierarchy6"/>
    <dgm:cxn modelId="{CADC9BBF-D5CC-4D5E-9AB8-5A85745FB8D2}" type="presParOf" srcId="{A5767A6A-8595-4354-8203-A141D7C55DC1}" destId="{E55AFD08-C97E-452A-A990-1CA5DC91EDDB}" srcOrd="1" destOrd="0" presId="urn:microsoft.com/office/officeart/2005/8/layout/hierarchy6"/>
    <dgm:cxn modelId="{D8869A44-97F2-445B-A2A0-E336A282FB09}" type="presParOf" srcId="{E55AFD08-C97E-452A-A990-1CA5DC91EDDB}" destId="{748E8C17-BD7C-46B1-983D-BA77B611BDC3}" srcOrd="0" destOrd="0" presId="urn:microsoft.com/office/officeart/2005/8/layout/hierarchy6"/>
    <dgm:cxn modelId="{02E6632D-D9EF-44C1-92B2-4E1CB6451E63}" type="presParOf" srcId="{E55AFD08-C97E-452A-A990-1CA5DC91EDDB}" destId="{6CC25E7E-2971-4F75-9E3B-FE2E1A8732DC}" srcOrd="1" destOrd="0" presId="urn:microsoft.com/office/officeart/2005/8/layout/hierarchy6"/>
    <dgm:cxn modelId="{719AA08A-4EEE-4DBE-9C33-AD67C907C995}" type="presParOf" srcId="{A5767A6A-8595-4354-8203-A141D7C55DC1}" destId="{25CB816D-CC38-4476-A2D8-EFFE8B421D87}" srcOrd="2" destOrd="0" presId="urn:microsoft.com/office/officeart/2005/8/layout/hierarchy6"/>
    <dgm:cxn modelId="{A6B4C146-DCDD-4590-84F3-A92B3B9EFC4E}" type="presParOf" srcId="{A5767A6A-8595-4354-8203-A141D7C55DC1}" destId="{B2DAE3B5-7206-41CE-89FC-86CA5315DB77}" srcOrd="3" destOrd="0" presId="urn:microsoft.com/office/officeart/2005/8/layout/hierarchy6"/>
    <dgm:cxn modelId="{939FE9AC-9401-44FE-A408-720A7A33556A}" type="presParOf" srcId="{B2DAE3B5-7206-41CE-89FC-86CA5315DB77}" destId="{ADC1A2A8-417D-4D84-99A7-8708864897F9}" srcOrd="0" destOrd="0" presId="urn:microsoft.com/office/officeart/2005/8/layout/hierarchy6"/>
    <dgm:cxn modelId="{EEE2495E-AB8B-46AB-AD3B-D8E7F92F4451}" type="presParOf" srcId="{B2DAE3B5-7206-41CE-89FC-86CA5315DB77}" destId="{BB5C0490-07C6-4F04-BF1F-40B58D902008}" srcOrd="1" destOrd="0" presId="urn:microsoft.com/office/officeart/2005/8/layout/hierarchy6"/>
    <dgm:cxn modelId="{5430D675-2AA8-4097-BD39-B810C0701D4F}" type="presParOf" srcId="{59D14DAF-A248-4DB8-90EF-4DE52D4CE014}" destId="{F7A05909-8358-458B-A540-3F28B85B8374}" srcOrd="6" destOrd="0" presId="urn:microsoft.com/office/officeart/2005/8/layout/hierarchy6"/>
    <dgm:cxn modelId="{682F2EF8-0736-4D49-8EBE-CE3B00D4A132}" type="presParOf" srcId="{59D14DAF-A248-4DB8-90EF-4DE52D4CE014}" destId="{608501A9-A468-44D3-8AF5-99C784037B0F}" srcOrd="7" destOrd="0" presId="urn:microsoft.com/office/officeart/2005/8/layout/hierarchy6"/>
    <dgm:cxn modelId="{DAE76E7A-C2F8-43E8-9353-BCD1BEC3FF2B}" type="presParOf" srcId="{608501A9-A468-44D3-8AF5-99C784037B0F}" destId="{ABA396B6-BD01-4F7F-9D3E-8F502E6F53B6}" srcOrd="0" destOrd="0" presId="urn:microsoft.com/office/officeart/2005/8/layout/hierarchy6"/>
    <dgm:cxn modelId="{87D56501-D22A-4B1B-82E6-60478682D133}" type="presParOf" srcId="{608501A9-A468-44D3-8AF5-99C784037B0F}" destId="{8BEEBC05-9E6A-4B86-9C56-FAC68367339B}" srcOrd="1" destOrd="0" presId="urn:microsoft.com/office/officeart/2005/8/layout/hierarchy6"/>
    <dgm:cxn modelId="{53D90276-94BF-4DD3-81C6-6291DA0ACFBE}" type="presParOf" srcId="{59D14DAF-A248-4DB8-90EF-4DE52D4CE014}" destId="{6514135D-CD3B-4E3E-BF0D-E886A1E28477}" srcOrd="8" destOrd="0" presId="urn:microsoft.com/office/officeart/2005/8/layout/hierarchy6"/>
    <dgm:cxn modelId="{128332D9-52E4-4ECF-AB55-2B4B6DDE2B13}" type="presParOf" srcId="{59D14DAF-A248-4DB8-90EF-4DE52D4CE014}" destId="{260B3BFA-627F-4566-9EDC-8AC1BFF07E01}" srcOrd="9" destOrd="0" presId="urn:microsoft.com/office/officeart/2005/8/layout/hierarchy6"/>
    <dgm:cxn modelId="{65F40D82-FBCE-4196-A1AE-695BCD043CC2}" type="presParOf" srcId="{260B3BFA-627F-4566-9EDC-8AC1BFF07E01}" destId="{E4D1C5DD-592B-4E41-9593-3A5F27D3C9F9}" srcOrd="0" destOrd="0" presId="urn:microsoft.com/office/officeart/2005/8/layout/hierarchy6"/>
    <dgm:cxn modelId="{53C6BDA0-9D84-4F63-B013-BA46D3EAFF6F}" type="presParOf" srcId="{260B3BFA-627F-4566-9EDC-8AC1BFF07E01}" destId="{47684E20-AF64-46DE-A3E8-B232E714B221}" srcOrd="1" destOrd="0" presId="urn:microsoft.com/office/officeart/2005/8/layout/hierarchy6"/>
    <dgm:cxn modelId="{D4224065-1156-45B9-96D9-4723540B2347}" type="presParOf" srcId="{EA07C65E-681C-45FB-B6B0-A89E610B6C70}" destId="{95E56D9F-A8BF-4D3B-9E95-B3D84532ED4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D2CCC3-CDAE-462D-9331-11748C8A904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D9D821-2563-4D75-8674-2247A78F316F}">
      <dgm:prSet phldrT="[Texto]" custT="1"/>
      <dgm:spPr/>
      <dgm:t>
        <a:bodyPr/>
        <a:lstStyle/>
        <a:p>
          <a:r>
            <a:rPr lang="es-EC" sz="2000" dirty="0" smtClean="0"/>
            <a:t>Teorías de soporte </a:t>
          </a:r>
          <a:endParaRPr lang="es-EC" sz="2000" dirty="0"/>
        </a:p>
      </dgm:t>
    </dgm:pt>
    <dgm:pt modelId="{A28AA7B5-70F6-4B3E-A667-A11CCCAC9450}" type="parTrans" cxnId="{925A885E-B202-4A58-AA59-2A0A1098C578}">
      <dgm:prSet/>
      <dgm:spPr/>
      <dgm:t>
        <a:bodyPr/>
        <a:lstStyle/>
        <a:p>
          <a:endParaRPr lang="es-EC" sz="2400"/>
        </a:p>
      </dgm:t>
    </dgm:pt>
    <dgm:pt modelId="{4B6F5193-3F53-4A13-A679-2A8B2A3E7655}" type="sibTrans" cxnId="{925A885E-B202-4A58-AA59-2A0A1098C578}">
      <dgm:prSet/>
      <dgm:spPr/>
      <dgm:t>
        <a:bodyPr/>
        <a:lstStyle/>
        <a:p>
          <a:endParaRPr lang="es-EC" sz="2400"/>
        </a:p>
      </dgm:t>
    </dgm:pt>
    <dgm:pt modelId="{D14AB190-7E8D-4876-8C51-90DD236AA24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dirty="0"/>
        </a:p>
      </dgm:t>
    </dgm:pt>
    <dgm:pt modelId="{69385568-99CE-494B-8CF4-38FD4DDA8C39}" type="parTrans" cxnId="{01833392-6179-4486-B5F9-658B2F5CBFA5}">
      <dgm:prSet/>
      <dgm:spPr/>
      <dgm:t>
        <a:bodyPr/>
        <a:lstStyle/>
        <a:p>
          <a:endParaRPr lang="es-EC" sz="2400"/>
        </a:p>
      </dgm:t>
    </dgm:pt>
    <dgm:pt modelId="{FE9C16AF-604C-4931-9F88-F106EC71B2CE}" type="sibTrans" cxnId="{01833392-6179-4486-B5F9-658B2F5CBFA5}">
      <dgm:prSet/>
      <dgm:spPr/>
      <dgm:t>
        <a:bodyPr/>
        <a:lstStyle/>
        <a:p>
          <a:endParaRPr lang="es-EC" sz="2400"/>
        </a:p>
      </dgm:t>
    </dgm:pt>
    <dgm:pt modelId="{28D8FEC0-D928-4BA5-8F40-56D86A79BE7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dirty="0"/>
        </a:p>
      </dgm:t>
    </dgm:pt>
    <dgm:pt modelId="{775F1F88-DA71-4EC0-9030-A1AF426BA95A}" type="parTrans" cxnId="{4F21C3DE-A917-4D08-A095-853C2BBEA1FB}">
      <dgm:prSet/>
      <dgm:spPr/>
      <dgm:t>
        <a:bodyPr/>
        <a:lstStyle/>
        <a:p>
          <a:endParaRPr lang="es-EC" sz="2400"/>
        </a:p>
      </dgm:t>
    </dgm:pt>
    <dgm:pt modelId="{BC192DA4-3311-413D-8097-B24B5E76B334}" type="sibTrans" cxnId="{4F21C3DE-A917-4D08-A095-853C2BBEA1FB}">
      <dgm:prSet/>
      <dgm:spPr/>
      <dgm:t>
        <a:bodyPr/>
        <a:lstStyle/>
        <a:p>
          <a:endParaRPr lang="es-EC" sz="2400"/>
        </a:p>
      </dgm:t>
    </dgm:pt>
    <dgm:pt modelId="{FF1213D9-7FDC-4475-B41C-416579A1A085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dirty="0"/>
        </a:p>
      </dgm:t>
    </dgm:pt>
    <dgm:pt modelId="{C9FE838A-9BAA-430E-96C2-5BD3443F7BF2}" type="parTrans" cxnId="{46741CD8-0F72-45CA-A516-CB5762DF3C92}">
      <dgm:prSet/>
      <dgm:spPr/>
      <dgm:t>
        <a:bodyPr/>
        <a:lstStyle/>
        <a:p>
          <a:endParaRPr lang="es-EC" sz="2400"/>
        </a:p>
      </dgm:t>
    </dgm:pt>
    <dgm:pt modelId="{6571C88C-C709-4A7D-9F22-53EBCA394D13}" type="sibTrans" cxnId="{46741CD8-0F72-45CA-A516-CB5762DF3C92}">
      <dgm:prSet/>
      <dgm:spPr/>
      <dgm:t>
        <a:bodyPr/>
        <a:lstStyle/>
        <a:p>
          <a:endParaRPr lang="es-EC" sz="2400"/>
        </a:p>
      </dgm:t>
    </dgm:pt>
    <dgm:pt modelId="{1BEBC0BE-1F2B-4BED-8ECA-5E35D40828D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dirty="0"/>
        </a:p>
      </dgm:t>
    </dgm:pt>
    <dgm:pt modelId="{BD9D5FCB-BB72-4B20-AE0C-28A7FCE6891C}" type="parTrans" cxnId="{0068FE1F-4061-4A15-99A7-680CEDF1BC0F}">
      <dgm:prSet/>
      <dgm:spPr/>
      <dgm:t>
        <a:bodyPr/>
        <a:lstStyle/>
        <a:p>
          <a:endParaRPr lang="es-EC" sz="2400"/>
        </a:p>
      </dgm:t>
    </dgm:pt>
    <dgm:pt modelId="{53B60C32-4CB5-4906-82DD-6B8232152213}" type="sibTrans" cxnId="{0068FE1F-4061-4A15-99A7-680CEDF1BC0F}">
      <dgm:prSet/>
      <dgm:spPr/>
      <dgm:t>
        <a:bodyPr/>
        <a:lstStyle/>
        <a:p>
          <a:endParaRPr lang="es-EC" sz="2400"/>
        </a:p>
      </dgm:t>
    </dgm:pt>
    <dgm:pt modelId="{AB1D8E68-80DB-4B6A-9BB1-7496C8EF8DE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dirty="0"/>
        </a:p>
      </dgm:t>
    </dgm:pt>
    <dgm:pt modelId="{535B0820-B9C8-4759-8995-2B1B61F5BD62}" type="parTrans" cxnId="{F9629026-50B7-4C94-88EA-B0C0232E7D58}">
      <dgm:prSet/>
      <dgm:spPr/>
      <dgm:t>
        <a:bodyPr/>
        <a:lstStyle/>
        <a:p>
          <a:endParaRPr lang="es-EC" sz="2400"/>
        </a:p>
      </dgm:t>
    </dgm:pt>
    <dgm:pt modelId="{DDAEB29A-8328-4766-928D-E5BF39A71707}" type="sibTrans" cxnId="{F9629026-50B7-4C94-88EA-B0C0232E7D58}">
      <dgm:prSet/>
      <dgm:spPr/>
      <dgm:t>
        <a:bodyPr/>
        <a:lstStyle/>
        <a:p>
          <a:endParaRPr lang="es-EC" sz="2400"/>
        </a:p>
      </dgm:t>
    </dgm:pt>
    <dgm:pt modelId="{6CE539F6-4A3F-4D43-8CEB-32C75B06F83A}">
      <dgm:prSet phldrT="[Texto]" custT="1"/>
      <dgm:spPr/>
      <dgm:t>
        <a:bodyPr/>
        <a:lstStyle/>
        <a:p>
          <a:r>
            <a:rPr lang="es-EC" sz="1600" dirty="0" smtClean="0"/>
            <a:t>La base de la teoría monetaria es acumular valor</a:t>
          </a:r>
          <a:endParaRPr lang="es-EC" sz="1600" dirty="0"/>
        </a:p>
      </dgm:t>
    </dgm:pt>
    <dgm:pt modelId="{622DD61A-BD0F-4B58-98AD-AFE8CB6D6972}" type="parTrans" cxnId="{B2B2CCDA-CC64-47D5-82AD-CCD4903E40BE}">
      <dgm:prSet/>
      <dgm:spPr/>
      <dgm:t>
        <a:bodyPr/>
        <a:lstStyle/>
        <a:p>
          <a:endParaRPr lang="es-EC"/>
        </a:p>
      </dgm:t>
    </dgm:pt>
    <dgm:pt modelId="{B41CA012-B777-4096-AF78-34ED2EEA35A8}" type="sibTrans" cxnId="{B2B2CCDA-CC64-47D5-82AD-CCD4903E40BE}">
      <dgm:prSet/>
      <dgm:spPr/>
      <dgm:t>
        <a:bodyPr/>
        <a:lstStyle/>
        <a:p>
          <a:endParaRPr lang="es-EC"/>
        </a:p>
      </dgm:t>
    </dgm:pt>
    <dgm:pt modelId="{E9270AF7-15B4-4744-8C91-E138D3447AAE}">
      <dgm:prSet phldrT="[Texto]" custT="1"/>
      <dgm:spPr/>
      <dgm:t>
        <a:bodyPr/>
        <a:lstStyle/>
        <a:p>
          <a:r>
            <a:rPr lang="es-EC" sz="1600" dirty="0" smtClean="0"/>
            <a:t>Los individuos que atesoran recursos económicos</a:t>
          </a:r>
          <a:endParaRPr lang="es-EC" sz="1600" dirty="0"/>
        </a:p>
      </dgm:t>
    </dgm:pt>
    <dgm:pt modelId="{D6568FA8-141F-4390-A8E1-CB7311A321C5}" type="parTrans" cxnId="{05A69690-9623-482B-AFC1-56A709A5F30A}">
      <dgm:prSet/>
      <dgm:spPr/>
      <dgm:t>
        <a:bodyPr/>
        <a:lstStyle/>
        <a:p>
          <a:endParaRPr lang="es-EC"/>
        </a:p>
      </dgm:t>
    </dgm:pt>
    <dgm:pt modelId="{753FDF37-F6CD-4541-AEB4-DA412C396C71}" type="sibTrans" cxnId="{05A69690-9623-482B-AFC1-56A709A5F30A}">
      <dgm:prSet/>
      <dgm:spPr/>
      <dgm:t>
        <a:bodyPr/>
        <a:lstStyle/>
        <a:p>
          <a:endParaRPr lang="es-EC"/>
        </a:p>
      </dgm:t>
    </dgm:pt>
    <dgm:pt modelId="{B574DE7D-7DAF-4868-94A1-045E787AFF5C}">
      <dgm:prSet phldrT="[Texto]" custT="1"/>
      <dgm:spPr/>
      <dgm:t>
        <a:bodyPr/>
        <a:lstStyle/>
        <a:p>
          <a:r>
            <a:rPr lang="es-EC" sz="1600" dirty="0" smtClean="0"/>
            <a:t>Mediante la prestación de dinero </a:t>
          </a:r>
          <a:endParaRPr lang="es-EC" sz="1600" dirty="0"/>
        </a:p>
      </dgm:t>
    </dgm:pt>
    <dgm:pt modelId="{59C8124B-B70D-4F85-A90F-8D2A0FD711A9}" type="parTrans" cxnId="{9E56D09D-006E-4AAB-90C1-2AD420D9BC58}">
      <dgm:prSet/>
      <dgm:spPr/>
      <dgm:t>
        <a:bodyPr/>
        <a:lstStyle/>
        <a:p>
          <a:endParaRPr lang="es-EC"/>
        </a:p>
      </dgm:t>
    </dgm:pt>
    <dgm:pt modelId="{80A78818-0F0B-4326-B83D-7E25BF10C2E5}" type="sibTrans" cxnId="{9E56D09D-006E-4AAB-90C1-2AD420D9BC58}">
      <dgm:prSet/>
      <dgm:spPr/>
      <dgm:t>
        <a:bodyPr/>
        <a:lstStyle/>
        <a:p>
          <a:endParaRPr lang="es-EC"/>
        </a:p>
      </dgm:t>
    </dgm:pt>
    <dgm:pt modelId="{90F1C54D-79EE-4735-AB54-EF8BA188B551}">
      <dgm:prSet phldrT="[Texto]" custT="1"/>
      <dgm:spPr/>
      <dgm:t>
        <a:bodyPr/>
        <a:lstStyle/>
        <a:p>
          <a:r>
            <a:rPr lang="es-EC" sz="1600" dirty="0" smtClean="0"/>
            <a:t>Adquisición de bienes</a:t>
          </a:r>
          <a:endParaRPr lang="es-EC" sz="1600" dirty="0"/>
        </a:p>
      </dgm:t>
    </dgm:pt>
    <dgm:pt modelId="{BF4DBAB0-9345-4072-A6C2-A77E692A62B2}" type="parTrans" cxnId="{AF7C8FA8-B3D2-484E-87F6-5C9A99AF0411}">
      <dgm:prSet/>
      <dgm:spPr/>
      <dgm:t>
        <a:bodyPr/>
        <a:lstStyle/>
        <a:p>
          <a:endParaRPr lang="es-EC"/>
        </a:p>
      </dgm:t>
    </dgm:pt>
    <dgm:pt modelId="{AFAF027C-D16E-4666-8851-9525E8A855E1}" type="sibTrans" cxnId="{AF7C8FA8-B3D2-484E-87F6-5C9A99AF0411}">
      <dgm:prSet/>
      <dgm:spPr/>
      <dgm:t>
        <a:bodyPr/>
        <a:lstStyle/>
        <a:p>
          <a:endParaRPr lang="es-EC"/>
        </a:p>
      </dgm:t>
    </dgm:pt>
    <dgm:pt modelId="{EA07C65E-681C-45FB-B6B0-A89E610B6C70}" type="pres">
      <dgm:prSet presAssocID="{3AD2CCC3-CDAE-462D-9331-11748C8A90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9322F-AB19-45A8-AACD-678BF47EB970}" type="pres">
      <dgm:prSet presAssocID="{3AD2CCC3-CDAE-462D-9331-11748C8A9043}" presName="hierFlow" presStyleCnt="0"/>
      <dgm:spPr/>
    </dgm:pt>
    <dgm:pt modelId="{A5F2273A-D6A4-49A0-860E-0E71C2A8F9CB}" type="pres">
      <dgm:prSet presAssocID="{3AD2CCC3-CDAE-462D-9331-11748C8A90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2DA76B-02F2-44DC-B20D-82E7019F41FA}" type="pres">
      <dgm:prSet presAssocID="{34D9D821-2563-4D75-8674-2247A78F316F}" presName="Name14" presStyleCnt="0"/>
      <dgm:spPr/>
    </dgm:pt>
    <dgm:pt modelId="{D7AF1D2F-39EC-46B2-B64A-E86F82CFC9EF}" type="pres">
      <dgm:prSet presAssocID="{34D9D821-2563-4D75-8674-2247A78F316F}" presName="level1Shape" presStyleLbl="node0" presStyleIdx="0" presStyleCnt="1" custScaleX="2880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D14DAF-A248-4DB8-90EF-4DE52D4CE014}" type="pres">
      <dgm:prSet presAssocID="{34D9D821-2563-4D75-8674-2247A78F316F}" presName="hierChild2" presStyleCnt="0"/>
      <dgm:spPr/>
    </dgm:pt>
    <dgm:pt modelId="{9CC5F8C9-2DDC-4A01-BB19-EBDA4CE94F09}" type="pres">
      <dgm:prSet presAssocID="{69385568-99CE-494B-8CF4-38FD4DDA8C39}" presName="Name19" presStyleLbl="parChTrans1D2" presStyleIdx="0" presStyleCnt="5"/>
      <dgm:spPr/>
      <dgm:t>
        <a:bodyPr/>
        <a:lstStyle/>
        <a:p>
          <a:endParaRPr lang="es-EC"/>
        </a:p>
      </dgm:t>
    </dgm:pt>
    <dgm:pt modelId="{131E549D-743F-4B9B-B1D7-2DCD26FA747B}" type="pres">
      <dgm:prSet presAssocID="{D14AB190-7E8D-4876-8C51-90DD236AA24E}" presName="Name21" presStyleCnt="0"/>
      <dgm:spPr/>
    </dgm:pt>
    <dgm:pt modelId="{FDB41917-7655-4B65-BE8B-689E04B22B23}" type="pres">
      <dgm:prSet presAssocID="{D14AB190-7E8D-4876-8C51-90DD236AA24E}" presName="level2Shape" presStyleLbl="node2" presStyleIdx="0" presStyleCnt="5" custScaleX="221151"/>
      <dgm:spPr/>
      <dgm:t>
        <a:bodyPr/>
        <a:lstStyle/>
        <a:p>
          <a:endParaRPr lang="es-EC"/>
        </a:p>
      </dgm:t>
    </dgm:pt>
    <dgm:pt modelId="{AD655194-80C9-4281-AEC8-4139B9F6D489}" type="pres">
      <dgm:prSet presAssocID="{D14AB190-7E8D-4876-8C51-90DD236AA24E}" presName="hierChild3" presStyleCnt="0"/>
      <dgm:spPr/>
    </dgm:pt>
    <dgm:pt modelId="{43D7F2B4-6D73-4AF6-B9C7-EAEB15427FE4}" type="pres">
      <dgm:prSet presAssocID="{775F1F88-DA71-4EC0-9030-A1AF426BA95A}" presName="Name19" presStyleLbl="parChTrans1D2" presStyleIdx="1" presStyleCnt="5"/>
      <dgm:spPr/>
      <dgm:t>
        <a:bodyPr/>
        <a:lstStyle/>
        <a:p>
          <a:endParaRPr lang="es-EC"/>
        </a:p>
      </dgm:t>
    </dgm:pt>
    <dgm:pt modelId="{6287CC2F-EE07-43C0-A089-7CC27F35A06A}" type="pres">
      <dgm:prSet presAssocID="{28D8FEC0-D928-4BA5-8F40-56D86A79BE74}" presName="Name21" presStyleCnt="0"/>
      <dgm:spPr/>
    </dgm:pt>
    <dgm:pt modelId="{8C8034D9-2645-494B-B559-39EFE5E512BF}" type="pres">
      <dgm:prSet presAssocID="{28D8FEC0-D928-4BA5-8F40-56D86A79BE74}" presName="level2Shape" presStyleLbl="node2" presStyleIdx="1" presStyleCnt="5" custScaleX="146214"/>
      <dgm:spPr/>
      <dgm:t>
        <a:bodyPr/>
        <a:lstStyle/>
        <a:p>
          <a:endParaRPr lang="es-EC"/>
        </a:p>
      </dgm:t>
    </dgm:pt>
    <dgm:pt modelId="{2078803E-9D11-490A-B25C-1602E8C033AD}" type="pres">
      <dgm:prSet presAssocID="{28D8FEC0-D928-4BA5-8F40-56D86A79BE74}" presName="hierChild3" presStyleCnt="0"/>
      <dgm:spPr/>
    </dgm:pt>
    <dgm:pt modelId="{5CFB2191-C5AA-45AD-ABEC-6AAB00EA7AC0}" type="pres">
      <dgm:prSet presAssocID="{C9FE838A-9BAA-430E-96C2-5BD3443F7BF2}" presName="Name19" presStyleLbl="parChTrans1D2" presStyleIdx="2" presStyleCnt="5"/>
      <dgm:spPr/>
      <dgm:t>
        <a:bodyPr/>
        <a:lstStyle/>
        <a:p>
          <a:endParaRPr lang="es-EC"/>
        </a:p>
      </dgm:t>
    </dgm:pt>
    <dgm:pt modelId="{A05A44D5-BF9C-4495-A308-4451A013B2AF}" type="pres">
      <dgm:prSet presAssocID="{FF1213D9-7FDC-4475-B41C-416579A1A085}" presName="Name21" presStyleCnt="0"/>
      <dgm:spPr/>
    </dgm:pt>
    <dgm:pt modelId="{2E89D95C-3BCE-4F3F-B814-2B0467EFB055}" type="pres">
      <dgm:prSet presAssocID="{FF1213D9-7FDC-4475-B41C-416579A1A085}" presName="level2Shape" presStyleLbl="node2" presStyleIdx="2" presStyleCnt="5" custScaleX="174705"/>
      <dgm:spPr/>
      <dgm:t>
        <a:bodyPr/>
        <a:lstStyle/>
        <a:p>
          <a:endParaRPr lang="es-EC"/>
        </a:p>
      </dgm:t>
    </dgm:pt>
    <dgm:pt modelId="{C1196F4A-5862-411C-9377-2D5DB14F88E9}" type="pres">
      <dgm:prSet presAssocID="{FF1213D9-7FDC-4475-B41C-416579A1A085}" presName="hierChild3" presStyleCnt="0"/>
      <dgm:spPr/>
    </dgm:pt>
    <dgm:pt modelId="{F7A05909-8358-458B-A540-3F28B85B8374}" type="pres">
      <dgm:prSet presAssocID="{BD9D5FCB-BB72-4B20-AE0C-28A7FCE6891C}" presName="Name19" presStyleLbl="parChTrans1D2" presStyleIdx="3" presStyleCnt="5"/>
      <dgm:spPr/>
      <dgm:t>
        <a:bodyPr/>
        <a:lstStyle/>
        <a:p>
          <a:endParaRPr lang="es-EC"/>
        </a:p>
      </dgm:t>
    </dgm:pt>
    <dgm:pt modelId="{608501A9-A468-44D3-8AF5-99C784037B0F}" type="pres">
      <dgm:prSet presAssocID="{1BEBC0BE-1F2B-4BED-8ECA-5E35D40828DE}" presName="Name21" presStyleCnt="0"/>
      <dgm:spPr/>
    </dgm:pt>
    <dgm:pt modelId="{ABA396B6-BD01-4F7F-9D3E-8F502E6F53B6}" type="pres">
      <dgm:prSet presAssocID="{1BEBC0BE-1F2B-4BED-8ECA-5E35D40828DE}" presName="level2Shape" presStyleLbl="node2" presStyleIdx="3" presStyleCnt="5" custScaleX="203622" custScaleY="134378"/>
      <dgm:spPr/>
      <dgm:t>
        <a:bodyPr/>
        <a:lstStyle/>
        <a:p>
          <a:endParaRPr lang="es-EC"/>
        </a:p>
      </dgm:t>
    </dgm:pt>
    <dgm:pt modelId="{8BEEBC05-9E6A-4B86-9C56-FAC68367339B}" type="pres">
      <dgm:prSet presAssocID="{1BEBC0BE-1F2B-4BED-8ECA-5E35D40828DE}" presName="hierChild3" presStyleCnt="0"/>
      <dgm:spPr/>
    </dgm:pt>
    <dgm:pt modelId="{FFB81F1A-2E6E-48BF-8D31-80A9D1B91D40}" type="pres">
      <dgm:prSet presAssocID="{622DD61A-BD0F-4B58-98AD-AFE8CB6D6972}" presName="Name19" presStyleLbl="parChTrans1D3" presStyleIdx="0" presStyleCnt="1"/>
      <dgm:spPr/>
      <dgm:t>
        <a:bodyPr/>
        <a:lstStyle/>
        <a:p>
          <a:endParaRPr lang="es-EC"/>
        </a:p>
      </dgm:t>
    </dgm:pt>
    <dgm:pt modelId="{08E57EF1-75F6-4647-8CC5-E0EC66AB866F}" type="pres">
      <dgm:prSet presAssocID="{6CE539F6-4A3F-4D43-8CEB-32C75B06F83A}" presName="Name21" presStyleCnt="0"/>
      <dgm:spPr/>
    </dgm:pt>
    <dgm:pt modelId="{3C562832-FC20-4905-9224-178E6618C7A1}" type="pres">
      <dgm:prSet presAssocID="{6CE539F6-4A3F-4D43-8CEB-32C75B06F83A}" presName="level2Shape" presStyleLbl="node3" presStyleIdx="0" presStyleCnt="1" custScaleX="197544"/>
      <dgm:spPr/>
      <dgm:t>
        <a:bodyPr/>
        <a:lstStyle/>
        <a:p>
          <a:endParaRPr lang="es-EC"/>
        </a:p>
      </dgm:t>
    </dgm:pt>
    <dgm:pt modelId="{F5885068-700C-414E-ABB1-30E684575A74}" type="pres">
      <dgm:prSet presAssocID="{6CE539F6-4A3F-4D43-8CEB-32C75B06F83A}" presName="hierChild3" presStyleCnt="0"/>
      <dgm:spPr/>
    </dgm:pt>
    <dgm:pt modelId="{202983C3-6CB2-45AB-A5F2-4A2B27818E99}" type="pres">
      <dgm:prSet presAssocID="{D6568FA8-141F-4390-A8E1-CB7311A321C5}" presName="Name19" presStyleLbl="parChTrans1D4" presStyleIdx="0" presStyleCnt="3"/>
      <dgm:spPr/>
      <dgm:t>
        <a:bodyPr/>
        <a:lstStyle/>
        <a:p>
          <a:endParaRPr lang="es-EC"/>
        </a:p>
      </dgm:t>
    </dgm:pt>
    <dgm:pt modelId="{C89DE42C-070A-4B94-BF6D-AD0390F6AB8E}" type="pres">
      <dgm:prSet presAssocID="{E9270AF7-15B4-4744-8C91-E138D3447AAE}" presName="Name21" presStyleCnt="0"/>
      <dgm:spPr/>
    </dgm:pt>
    <dgm:pt modelId="{9CB8786D-E5C3-434A-AAF0-ED89866A89B3}" type="pres">
      <dgm:prSet presAssocID="{E9270AF7-15B4-4744-8C91-E138D3447AAE}" presName="level2Shape" presStyleLbl="node4" presStyleIdx="0" presStyleCnt="3" custScaleX="170575" custScaleY="137710"/>
      <dgm:spPr/>
      <dgm:t>
        <a:bodyPr/>
        <a:lstStyle/>
        <a:p>
          <a:endParaRPr lang="es-EC"/>
        </a:p>
      </dgm:t>
    </dgm:pt>
    <dgm:pt modelId="{35CD73A2-F629-4C17-B9DB-A0BF185E2D27}" type="pres">
      <dgm:prSet presAssocID="{E9270AF7-15B4-4744-8C91-E138D3447AAE}" presName="hierChild3" presStyleCnt="0"/>
      <dgm:spPr/>
    </dgm:pt>
    <dgm:pt modelId="{E457932F-175C-4151-A93C-B81AA3D0C948}" type="pres">
      <dgm:prSet presAssocID="{59C8124B-B70D-4F85-A90F-8D2A0FD711A9}" presName="Name19" presStyleLbl="parChTrans1D4" presStyleIdx="1" presStyleCnt="3"/>
      <dgm:spPr/>
      <dgm:t>
        <a:bodyPr/>
        <a:lstStyle/>
        <a:p>
          <a:endParaRPr lang="es-EC"/>
        </a:p>
      </dgm:t>
    </dgm:pt>
    <dgm:pt modelId="{C23AEE1E-B9A9-4010-941A-3C924FF78CD7}" type="pres">
      <dgm:prSet presAssocID="{B574DE7D-7DAF-4868-94A1-045E787AFF5C}" presName="Name21" presStyleCnt="0"/>
      <dgm:spPr/>
    </dgm:pt>
    <dgm:pt modelId="{3E5B2D85-BB2D-4151-871E-7C4597CEE8D1}" type="pres">
      <dgm:prSet presAssocID="{B574DE7D-7DAF-4868-94A1-045E787AFF5C}" presName="level2Shape" presStyleLbl="node4" presStyleIdx="1" presStyleCnt="3" custScaleX="135063"/>
      <dgm:spPr/>
      <dgm:t>
        <a:bodyPr/>
        <a:lstStyle/>
        <a:p>
          <a:endParaRPr lang="es-EC"/>
        </a:p>
      </dgm:t>
    </dgm:pt>
    <dgm:pt modelId="{6B89D085-E274-4C1E-A1D0-2B6C26C860A7}" type="pres">
      <dgm:prSet presAssocID="{B574DE7D-7DAF-4868-94A1-045E787AFF5C}" presName="hierChild3" presStyleCnt="0"/>
      <dgm:spPr/>
    </dgm:pt>
    <dgm:pt modelId="{C76319ED-B387-49D2-9F4D-275A6C2C349A}" type="pres">
      <dgm:prSet presAssocID="{BF4DBAB0-9345-4072-A6C2-A77E692A62B2}" presName="Name19" presStyleLbl="parChTrans1D4" presStyleIdx="2" presStyleCnt="3"/>
      <dgm:spPr/>
      <dgm:t>
        <a:bodyPr/>
        <a:lstStyle/>
        <a:p>
          <a:endParaRPr lang="es-EC"/>
        </a:p>
      </dgm:t>
    </dgm:pt>
    <dgm:pt modelId="{7AC0DBC1-9A5E-441B-A64D-D8ABE02DDB09}" type="pres">
      <dgm:prSet presAssocID="{90F1C54D-79EE-4735-AB54-EF8BA188B551}" presName="Name21" presStyleCnt="0"/>
      <dgm:spPr/>
    </dgm:pt>
    <dgm:pt modelId="{C4390E48-9108-497B-B9BA-7B1D1868F22F}" type="pres">
      <dgm:prSet presAssocID="{90F1C54D-79EE-4735-AB54-EF8BA188B551}" presName="level2Shape" presStyleLbl="node4" presStyleIdx="2" presStyleCnt="3" custScaleX="135063"/>
      <dgm:spPr/>
      <dgm:t>
        <a:bodyPr/>
        <a:lstStyle/>
        <a:p>
          <a:endParaRPr lang="es-EC"/>
        </a:p>
      </dgm:t>
    </dgm:pt>
    <dgm:pt modelId="{CC260B43-CEB0-4C44-AE4E-9A397EEAA286}" type="pres">
      <dgm:prSet presAssocID="{90F1C54D-79EE-4735-AB54-EF8BA188B551}" presName="hierChild3" presStyleCnt="0"/>
      <dgm:spPr/>
    </dgm:pt>
    <dgm:pt modelId="{6514135D-CD3B-4E3E-BF0D-E886A1E28477}" type="pres">
      <dgm:prSet presAssocID="{535B0820-B9C8-4759-8995-2B1B61F5BD62}" presName="Name19" presStyleLbl="parChTrans1D2" presStyleIdx="4" presStyleCnt="5"/>
      <dgm:spPr/>
      <dgm:t>
        <a:bodyPr/>
        <a:lstStyle/>
        <a:p>
          <a:endParaRPr lang="es-EC"/>
        </a:p>
      </dgm:t>
    </dgm:pt>
    <dgm:pt modelId="{260B3BFA-627F-4566-9EDC-8AC1BFF07E01}" type="pres">
      <dgm:prSet presAssocID="{AB1D8E68-80DB-4B6A-9BB1-7496C8EF8DE0}" presName="Name21" presStyleCnt="0"/>
      <dgm:spPr/>
    </dgm:pt>
    <dgm:pt modelId="{E4D1C5DD-592B-4E41-9593-3A5F27D3C9F9}" type="pres">
      <dgm:prSet presAssocID="{AB1D8E68-80DB-4B6A-9BB1-7496C8EF8DE0}" presName="level2Shape" presStyleLbl="node2" presStyleIdx="4" presStyleCnt="5" custScaleX="266425" custScaleY="222728"/>
      <dgm:spPr/>
      <dgm:t>
        <a:bodyPr/>
        <a:lstStyle/>
        <a:p>
          <a:endParaRPr lang="es-EC"/>
        </a:p>
      </dgm:t>
    </dgm:pt>
    <dgm:pt modelId="{47684E20-AF64-46DE-A3E8-B232E714B221}" type="pres">
      <dgm:prSet presAssocID="{AB1D8E68-80DB-4B6A-9BB1-7496C8EF8DE0}" presName="hierChild3" presStyleCnt="0"/>
      <dgm:spPr/>
    </dgm:pt>
    <dgm:pt modelId="{95E56D9F-A8BF-4D3B-9E95-B3D84532ED47}" type="pres">
      <dgm:prSet presAssocID="{3AD2CCC3-CDAE-462D-9331-11748C8A9043}" presName="bgShapesFlow" presStyleCnt="0"/>
      <dgm:spPr/>
    </dgm:pt>
  </dgm:ptLst>
  <dgm:cxnLst>
    <dgm:cxn modelId="{8CC9853A-C951-44DA-AE93-FD78F796B0AF}" type="presOf" srcId="{34D9D821-2563-4D75-8674-2247A78F316F}" destId="{D7AF1D2F-39EC-46B2-B64A-E86F82CFC9EF}" srcOrd="0" destOrd="0" presId="urn:microsoft.com/office/officeart/2005/8/layout/hierarchy6"/>
    <dgm:cxn modelId="{4F8CC367-1659-46BC-A2D5-2036423CACAC}" type="presOf" srcId="{D6568FA8-141F-4390-A8E1-CB7311A321C5}" destId="{202983C3-6CB2-45AB-A5F2-4A2B27818E99}" srcOrd="0" destOrd="0" presId="urn:microsoft.com/office/officeart/2005/8/layout/hierarchy6"/>
    <dgm:cxn modelId="{3CFCF049-45E8-4935-AF32-F7B87881F319}" type="presOf" srcId="{BD9D5FCB-BB72-4B20-AE0C-28A7FCE6891C}" destId="{F7A05909-8358-458B-A540-3F28B85B8374}" srcOrd="0" destOrd="0" presId="urn:microsoft.com/office/officeart/2005/8/layout/hierarchy6"/>
    <dgm:cxn modelId="{925A885E-B202-4A58-AA59-2A0A1098C578}" srcId="{3AD2CCC3-CDAE-462D-9331-11748C8A9043}" destId="{34D9D821-2563-4D75-8674-2247A78F316F}" srcOrd="0" destOrd="0" parTransId="{A28AA7B5-70F6-4B3E-A667-A11CCCAC9450}" sibTransId="{4B6F5193-3F53-4A13-A679-2A8B2A3E7655}"/>
    <dgm:cxn modelId="{0C8CBC1E-FC26-44A7-89ED-408C4D238A0D}" type="presOf" srcId="{1BEBC0BE-1F2B-4BED-8ECA-5E35D40828DE}" destId="{ABA396B6-BD01-4F7F-9D3E-8F502E6F53B6}" srcOrd="0" destOrd="0" presId="urn:microsoft.com/office/officeart/2005/8/layout/hierarchy6"/>
    <dgm:cxn modelId="{4F21C3DE-A917-4D08-A095-853C2BBEA1FB}" srcId="{34D9D821-2563-4D75-8674-2247A78F316F}" destId="{28D8FEC0-D928-4BA5-8F40-56D86A79BE74}" srcOrd="1" destOrd="0" parTransId="{775F1F88-DA71-4EC0-9030-A1AF426BA95A}" sibTransId="{BC192DA4-3311-413D-8097-B24B5E76B334}"/>
    <dgm:cxn modelId="{46741CD8-0F72-45CA-A516-CB5762DF3C92}" srcId="{34D9D821-2563-4D75-8674-2247A78F316F}" destId="{FF1213D9-7FDC-4475-B41C-416579A1A085}" srcOrd="2" destOrd="0" parTransId="{C9FE838A-9BAA-430E-96C2-5BD3443F7BF2}" sibTransId="{6571C88C-C709-4A7D-9F22-53EBCA394D13}"/>
    <dgm:cxn modelId="{6E6B2539-15D6-4ED5-8F53-B047549E1FE7}" type="presOf" srcId="{E9270AF7-15B4-4744-8C91-E138D3447AAE}" destId="{9CB8786D-E5C3-434A-AAF0-ED89866A89B3}" srcOrd="0" destOrd="0" presId="urn:microsoft.com/office/officeart/2005/8/layout/hierarchy6"/>
    <dgm:cxn modelId="{A0D8C157-F3B9-4E00-A16F-3B605C5469B5}" type="presOf" srcId="{6CE539F6-4A3F-4D43-8CEB-32C75B06F83A}" destId="{3C562832-FC20-4905-9224-178E6618C7A1}" srcOrd="0" destOrd="0" presId="urn:microsoft.com/office/officeart/2005/8/layout/hierarchy6"/>
    <dgm:cxn modelId="{01833392-6179-4486-B5F9-658B2F5CBFA5}" srcId="{34D9D821-2563-4D75-8674-2247A78F316F}" destId="{D14AB190-7E8D-4876-8C51-90DD236AA24E}" srcOrd="0" destOrd="0" parTransId="{69385568-99CE-494B-8CF4-38FD4DDA8C39}" sibTransId="{FE9C16AF-604C-4931-9F88-F106EC71B2CE}"/>
    <dgm:cxn modelId="{E0972C4C-0D5F-4AE7-B4B4-15E151D025DA}" type="presOf" srcId="{775F1F88-DA71-4EC0-9030-A1AF426BA95A}" destId="{43D7F2B4-6D73-4AF6-B9C7-EAEB15427FE4}" srcOrd="0" destOrd="0" presId="urn:microsoft.com/office/officeart/2005/8/layout/hierarchy6"/>
    <dgm:cxn modelId="{D2B1301D-A751-4CBF-9BAD-1AFC7EA61882}" type="presOf" srcId="{3AD2CCC3-CDAE-462D-9331-11748C8A9043}" destId="{EA07C65E-681C-45FB-B6B0-A89E610B6C70}" srcOrd="0" destOrd="0" presId="urn:microsoft.com/office/officeart/2005/8/layout/hierarchy6"/>
    <dgm:cxn modelId="{0068FE1F-4061-4A15-99A7-680CEDF1BC0F}" srcId="{34D9D821-2563-4D75-8674-2247A78F316F}" destId="{1BEBC0BE-1F2B-4BED-8ECA-5E35D40828DE}" srcOrd="3" destOrd="0" parTransId="{BD9D5FCB-BB72-4B20-AE0C-28A7FCE6891C}" sibTransId="{53B60C32-4CB5-4906-82DD-6B8232152213}"/>
    <dgm:cxn modelId="{71685151-AEDA-40E8-9679-B28CAC7506F6}" type="presOf" srcId="{535B0820-B9C8-4759-8995-2B1B61F5BD62}" destId="{6514135D-CD3B-4E3E-BF0D-E886A1E28477}" srcOrd="0" destOrd="0" presId="urn:microsoft.com/office/officeart/2005/8/layout/hierarchy6"/>
    <dgm:cxn modelId="{3101C182-2456-4193-8FD8-547F0657581E}" type="presOf" srcId="{FF1213D9-7FDC-4475-B41C-416579A1A085}" destId="{2E89D95C-3BCE-4F3F-B814-2B0467EFB055}" srcOrd="0" destOrd="0" presId="urn:microsoft.com/office/officeart/2005/8/layout/hierarchy6"/>
    <dgm:cxn modelId="{2DCC3729-0EC5-45A0-932F-19E20CFE103A}" type="presOf" srcId="{D14AB190-7E8D-4876-8C51-90DD236AA24E}" destId="{FDB41917-7655-4B65-BE8B-689E04B22B23}" srcOrd="0" destOrd="0" presId="urn:microsoft.com/office/officeart/2005/8/layout/hierarchy6"/>
    <dgm:cxn modelId="{078F0D14-59B0-4DC4-855B-1624DAB68676}" type="presOf" srcId="{B574DE7D-7DAF-4868-94A1-045E787AFF5C}" destId="{3E5B2D85-BB2D-4151-871E-7C4597CEE8D1}" srcOrd="0" destOrd="0" presId="urn:microsoft.com/office/officeart/2005/8/layout/hierarchy6"/>
    <dgm:cxn modelId="{F05FD6C3-03E5-4DCA-B199-47010F3B12E2}" type="presOf" srcId="{AB1D8E68-80DB-4B6A-9BB1-7496C8EF8DE0}" destId="{E4D1C5DD-592B-4E41-9593-3A5F27D3C9F9}" srcOrd="0" destOrd="0" presId="urn:microsoft.com/office/officeart/2005/8/layout/hierarchy6"/>
    <dgm:cxn modelId="{264AAA94-0D04-4E94-B2B6-A920CE6A850A}" type="presOf" srcId="{C9FE838A-9BAA-430E-96C2-5BD3443F7BF2}" destId="{5CFB2191-C5AA-45AD-ABEC-6AAB00EA7AC0}" srcOrd="0" destOrd="0" presId="urn:microsoft.com/office/officeart/2005/8/layout/hierarchy6"/>
    <dgm:cxn modelId="{0AE9B2A3-A281-403F-95B7-4E24B9F429F4}" type="presOf" srcId="{622DD61A-BD0F-4B58-98AD-AFE8CB6D6972}" destId="{FFB81F1A-2E6E-48BF-8D31-80A9D1B91D40}" srcOrd="0" destOrd="0" presId="urn:microsoft.com/office/officeart/2005/8/layout/hierarchy6"/>
    <dgm:cxn modelId="{CF1CBC85-52AD-43C0-B676-9B1E78590DED}" type="presOf" srcId="{BF4DBAB0-9345-4072-A6C2-A77E692A62B2}" destId="{C76319ED-B387-49D2-9F4D-275A6C2C349A}" srcOrd="0" destOrd="0" presId="urn:microsoft.com/office/officeart/2005/8/layout/hierarchy6"/>
    <dgm:cxn modelId="{7EE93137-009E-4055-9BFC-CC7924FF5395}" type="presOf" srcId="{59C8124B-B70D-4F85-A90F-8D2A0FD711A9}" destId="{E457932F-175C-4151-A93C-B81AA3D0C948}" srcOrd="0" destOrd="0" presId="urn:microsoft.com/office/officeart/2005/8/layout/hierarchy6"/>
    <dgm:cxn modelId="{B2B2CCDA-CC64-47D5-82AD-CCD4903E40BE}" srcId="{1BEBC0BE-1F2B-4BED-8ECA-5E35D40828DE}" destId="{6CE539F6-4A3F-4D43-8CEB-32C75B06F83A}" srcOrd="0" destOrd="0" parTransId="{622DD61A-BD0F-4B58-98AD-AFE8CB6D6972}" sibTransId="{B41CA012-B777-4096-AF78-34ED2EEA35A8}"/>
    <dgm:cxn modelId="{85BE5D1F-1328-456B-B5C0-5757EFEFBE61}" type="presOf" srcId="{69385568-99CE-494B-8CF4-38FD4DDA8C39}" destId="{9CC5F8C9-2DDC-4A01-BB19-EBDA4CE94F09}" srcOrd="0" destOrd="0" presId="urn:microsoft.com/office/officeart/2005/8/layout/hierarchy6"/>
    <dgm:cxn modelId="{9E56D09D-006E-4AAB-90C1-2AD420D9BC58}" srcId="{E9270AF7-15B4-4744-8C91-E138D3447AAE}" destId="{B574DE7D-7DAF-4868-94A1-045E787AFF5C}" srcOrd="0" destOrd="0" parTransId="{59C8124B-B70D-4F85-A90F-8D2A0FD711A9}" sibTransId="{80A78818-0F0B-4326-B83D-7E25BF10C2E5}"/>
    <dgm:cxn modelId="{F9629026-50B7-4C94-88EA-B0C0232E7D58}" srcId="{34D9D821-2563-4D75-8674-2247A78F316F}" destId="{AB1D8E68-80DB-4B6A-9BB1-7496C8EF8DE0}" srcOrd="4" destOrd="0" parTransId="{535B0820-B9C8-4759-8995-2B1B61F5BD62}" sibTransId="{DDAEB29A-8328-4766-928D-E5BF39A71707}"/>
    <dgm:cxn modelId="{AF7C8FA8-B3D2-484E-87F6-5C9A99AF0411}" srcId="{E9270AF7-15B4-4744-8C91-E138D3447AAE}" destId="{90F1C54D-79EE-4735-AB54-EF8BA188B551}" srcOrd="1" destOrd="0" parTransId="{BF4DBAB0-9345-4072-A6C2-A77E692A62B2}" sibTransId="{AFAF027C-D16E-4666-8851-9525E8A855E1}"/>
    <dgm:cxn modelId="{05A69690-9623-482B-AFC1-56A709A5F30A}" srcId="{6CE539F6-4A3F-4D43-8CEB-32C75B06F83A}" destId="{E9270AF7-15B4-4744-8C91-E138D3447AAE}" srcOrd="0" destOrd="0" parTransId="{D6568FA8-141F-4390-A8E1-CB7311A321C5}" sibTransId="{753FDF37-F6CD-4541-AEB4-DA412C396C71}"/>
    <dgm:cxn modelId="{1410AC30-43E0-4E65-A54E-2A0EFD460090}" type="presOf" srcId="{28D8FEC0-D928-4BA5-8F40-56D86A79BE74}" destId="{8C8034D9-2645-494B-B559-39EFE5E512BF}" srcOrd="0" destOrd="0" presId="urn:microsoft.com/office/officeart/2005/8/layout/hierarchy6"/>
    <dgm:cxn modelId="{A27AE1BC-4841-4CFE-A6CF-3292ECE80A89}" type="presOf" srcId="{90F1C54D-79EE-4735-AB54-EF8BA188B551}" destId="{C4390E48-9108-497B-B9BA-7B1D1868F22F}" srcOrd="0" destOrd="0" presId="urn:microsoft.com/office/officeart/2005/8/layout/hierarchy6"/>
    <dgm:cxn modelId="{7B8B4D4F-2E8D-4BC0-9077-12B4D24294BE}" type="presParOf" srcId="{EA07C65E-681C-45FB-B6B0-A89E610B6C70}" destId="{9C99322F-AB19-45A8-AACD-678BF47EB970}" srcOrd="0" destOrd="0" presId="urn:microsoft.com/office/officeart/2005/8/layout/hierarchy6"/>
    <dgm:cxn modelId="{D323A929-4EF9-43B8-9DDE-BCAF5BFE1C50}" type="presParOf" srcId="{9C99322F-AB19-45A8-AACD-678BF47EB970}" destId="{A5F2273A-D6A4-49A0-860E-0E71C2A8F9CB}" srcOrd="0" destOrd="0" presId="urn:microsoft.com/office/officeart/2005/8/layout/hierarchy6"/>
    <dgm:cxn modelId="{17CD82C5-A627-4193-B56E-560ED3282427}" type="presParOf" srcId="{A5F2273A-D6A4-49A0-860E-0E71C2A8F9CB}" destId="{D12DA76B-02F2-44DC-B20D-82E7019F41FA}" srcOrd="0" destOrd="0" presId="urn:microsoft.com/office/officeart/2005/8/layout/hierarchy6"/>
    <dgm:cxn modelId="{FBEDA2A4-4181-486E-815C-2B76B031B6B9}" type="presParOf" srcId="{D12DA76B-02F2-44DC-B20D-82E7019F41FA}" destId="{D7AF1D2F-39EC-46B2-B64A-E86F82CFC9EF}" srcOrd="0" destOrd="0" presId="urn:microsoft.com/office/officeart/2005/8/layout/hierarchy6"/>
    <dgm:cxn modelId="{1F8E6CA5-84F3-43A0-86A2-EE0F3F103EE8}" type="presParOf" srcId="{D12DA76B-02F2-44DC-B20D-82E7019F41FA}" destId="{59D14DAF-A248-4DB8-90EF-4DE52D4CE014}" srcOrd="1" destOrd="0" presId="urn:microsoft.com/office/officeart/2005/8/layout/hierarchy6"/>
    <dgm:cxn modelId="{F2353722-5CD4-47B8-9FD7-CFC41EDE02AF}" type="presParOf" srcId="{59D14DAF-A248-4DB8-90EF-4DE52D4CE014}" destId="{9CC5F8C9-2DDC-4A01-BB19-EBDA4CE94F09}" srcOrd="0" destOrd="0" presId="urn:microsoft.com/office/officeart/2005/8/layout/hierarchy6"/>
    <dgm:cxn modelId="{59321E73-D377-4E0B-B16C-69E7764CC95B}" type="presParOf" srcId="{59D14DAF-A248-4DB8-90EF-4DE52D4CE014}" destId="{131E549D-743F-4B9B-B1D7-2DCD26FA747B}" srcOrd="1" destOrd="0" presId="urn:microsoft.com/office/officeart/2005/8/layout/hierarchy6"/>
    <dgm:cxn modelId="{75AC3F1F-DD02-477D-9095-A8FE46E49211}" type="presParOf" srcId="{131E549D-743F-4B9B-B1D7-2DCD26FA747B}" destId="{FDB41917-7655-4B65-BE8B-689E04B22B23}" srcOrd="0" destOrd="0" presId="urn:microsoft.com/office/officeart/2005/8/layout/hierarchy6"/>
    <dgm:cxn modelId="{2544B42E-906C-406F-BE7E-16732547BCBE}" type="presParOf" srcId="{131E549D-743F-4B9B-B1D7-2DCD26FA747B}" destId="{AD655194-80C9-4281-AEC8-4139B9F6D489}" srcOrd="1" destOrd="0" presId="urn:microsoft.com/office/officeart/2005/8/layout/hierarchy6"/>
    <dgm:cxn modelId="{3F53FBE9-4DCF-4E99-8909-F3E02EB4B1FE}" type="presParOf" srcId="{59D14DAF-A248-4DB8-90EF-4DE52D4CE014}" destId="{43D7F2B4-6D73-4AF6-B9C7-EAEB15427FE4}" srcOrd="2" destOrd="0" presId="urn:microsoft.com/office/officeart/2005/8/layout/hierarchy6"/>
    <dgm:cxn modelId="{656B4C0B-5D1E-49A9-A79D-DBA084712190}" type="presParOf" srcId="{59D14DAF-A248-4DB8-90EF-4DE52D4CE014}" destId="{6287CC2F-EE07-43C0-A089-7CC27F35A06A}" srcOrd="3" destOrd="0" presId="urn:microsoft.com/office/officeart/2005/8/layout/hierarchy6"/>
    <dgm:cxn modelId="{4FE90025-75BC-4C80-B89B-79FDE28054C9}" type="presParOf" srcId="{6287CC2F-EE07-43C0-A089-7CC27F35A06A}" destId="{8C8034D9-2645-494B-B559-39EFE5E512BF}" srcOrd="0" destOrd="0" presId="urn:microsoft.com/office/officeart/2005/8/layout/hierarchy6"/>
    <dgm:cxn modelId="{64160E6C-0277-4666-86C6-7CEE0E408AB6}" type="presParOf" srcId="{6287CC2F-EE07-43C0-A089-7CC27F35A06A}" destId="{2078803E-9D11-490A-B25C-1602E8C033AD}" srcOrd="1" destOrd="0" presId="urn:microsoft.com/office/officeart/2005/8/layout/hierarchy6"/>
    <dgm:cxn modelId="{8920FFAE-E2E4-4DC2-B4E5-737A43FF08F9}" type="presParOf" srcId="{59D14DAF-A248-4DB8-90EF-4DE52D4CE014}" destId="{5CFB2191-C5AA-45AD-ABEC-6AAB00EA7AC0}" srcOrd="4" destOrd="0" presId="urn:microsoft.com/office/officeart/2005/8/layout/hierarchy6"/>
    <dgm:cxn modelId="{FCCAD148-1B3B-4D50-A8C2-4843C3B3827C}" type="presParOf" srcId="{59D14DAF-A248-4DB8-90EF-4DE52D4CE014}" destId="{A05A44D5-BF9C-4495-A308-4451A013B2AF}" srcOrd="5" destOrd="0" presId="urn:microsoft.com/office/officeart/2005/8/layout/hierarchy6"/>
    <dgm:cxn modelId="{8B778B51-D246-4B39-AC0A-A0AE69AB3B30}" type="presParOf" srcId="{A05A44D5-BF9C-4495-A308-4451A013B2AF}" destId="{2E89D95C-3BCE-4F3F-B814-2B0467EFB055}" srcOrd="0" destOrd="0" presId="urn:microsoft.com/office/officeart/2005/8/layout/hierarchy6"/>
    <dgm:cxn modelId="{2506051C-7010-4800-A94D-4286B0DC462F}" type="presParOf" srcId="{A05A44D5-BF9C-4495-A308-4451A013B2AF}" destId="{C1196F4A-5862-411C-9377-2D5DB14F88E9}" srcOrd="1" destOrd="0" presId="urn:microsoft.com/office/officeart/2005/8/layout/hierarchy6"/>
    <dgm:cxn modelId="{3C91F822-AF3E-41CE-927C-3DBE3E8F216F}" type="presParOf" srcId="{59D14DAF-A248-4DB8-90EF-4DE52D4CE014}" destId="{F7A05909-8358-458B-A540-3F28B85B8374}" srcOrd="6" destOrd="0" presId="urn:microsoft.com/office/officeart/2005/8/layout/hierarchy6"/>
    <dgm:cxn modelId="{AD3A8679-5CAF-4D1A-AA3E-2343689D903F}" type="presParOf" srcId="{59D14DAF-A248-4DB8-90EF-4DE52D4CE014}" destId="{608501A9-A468-44D3-8AF5-99C784037B0F}" srcOrd="7" destOrd="0" presId="urn:microsoft.com/office/officeart/2005/8/layout/hierarchy6"/>
    <dgm:cxn modelId="{125B1688-D8F9-44AC-9CB6-CBD95783C55F}" type="presParOf" srcId="{608501A9-A468-44D3-8AF5-99C784037B0F}" destId="{ABA396B6-BD01-4F7F-9D3E-8F502E6F53B6}" srcOrd="0" destOrd="0" presId="urn:microsoft.com/office/officeart/2005/8/layout/hierarchy6"/>
    <dgm:cxn modelId="{3565AD0C-7201-4863-A961-A299DC0596A3}" type="presParOf" srcId="{608501A9-A468-44D3-8AF5-99C784037B0F}" destId="{8BEEBC05-9E6A-4B86-9C56-FAC68367339B}" srcOrd="1" destOrd="0" presId="urn:microsoft.com/office/officeart/2005/8/layout/hierarchy6"/>
    <dgm:cxn modelId="{0C9FF0B0-7AF4-4C2F-82E9-BB3205A35CB3}" type="presParOf" srcId="{8BEEBC05-9E6A-4B86-9C56-FAC68367339B}" destId="{FFB81F1A-2E6E-48BF-8D31-80A9D1B91D40}" srcOrd="0" destOrd="0" presId="urn:microsoft.com/office/officeart/2005/8/layout/hierarchy6"/>
    <dgm:cxn modelId="{8B169863-3B4F-4F4D-BFF4-CB63B76EAB91}" type="presParOf" srcId="{8BEEBC05-9E6A-4B86-9C56-FAC68367339B}" destId="{08E57EF1-75F6-4647-8CC5-E0EC66AB866F}" srcOrd="1" destOrd="0" presId="urn:microsoft.com/office/officeart/2005/8/layout/hierarchy6"/>
    <dgm:cxn modelId="{07FA829C-EF43-4485-BB4A-BC4392174680}" type="presParOf" srcId="{08E57EF1-75F6-4647-8CC5-E0EC66AB866F}" destId="{3C562832-FC20-4905-9224-178E6618C7A1}" srcOrd="0" destOrd="0" presId="urn:microsoft.com/office/officeart/2005/8/layout/hierarchy6"/>
    <dgm:cxn modelId="{CEE24841-8D18-451F-91DD-E4ABABB3AC6A}" type="presParOf" srcId="{08E57EF1-75F6-4647-8CC5-E0EC66AB866F}" destId="{F5885068-700C-414E-ABB1-30E684575A74}" srcOrd="1" destOrd="0" presId="urn:microsoft.com/office/officeart/2005/8/layout/hierarchy6"/>
    <dgm:cxn modelId="{D95C3F82-3526-4530-AFC9-5D62670B993D}" type="presParOf" srcId="{F5885068-700C-414E-ABB1-30E684575A74}" destId="{202983C3-6CB2-45AB-A5F2-4A2B27818E99}" srcOrd="0" destOrd="0" presId="urn:microsoft.com/office/officeart/2005/8/layout/hierarchy6"/>
    <dgm:cxn modelId="{E3E41ADE-0EF4-4D33-96FA-E7D33B902D16}" type="presParOf" srcId="{F5885068-700C-414E-ABB1-30E684575A74}" destId="{C89DE42C-070A-4B94-BF6D-AD0390F6AB8E}" srcOrd="1" destOrd="0" presId="urn:microsoft.com/office/officeart/2005/8/layout/hierarchy6"/>
    <dgm:cxn modelId="{94945070-AD84-421C-8001-A6EA5A97D012}" type="presParOf" srcId="{C89DE42C-070A-4B94-BF6D-AD0390F6AB8E}" destId="{9CB8786D-E5C3-434A-AAF0-ED89866A89B3}" srcOrd="0" destOrd="0" presId="urn:microsoft.com/office/officeart/2005/8/layout/hierarchy6"/>
    <dgm:cxn modelId="{1BF9DB74-EC64-44C2-8F28-D04A3B201E79}" type="presParOf" srcId="{C89DE42C-070A-4B94-BF6D-AD0390F6AB8E}" destId="{35CD73A2-F629-4C17-B9DB-A0BF185E2D27}" srcOrd="1" destOrd="0" presId="urn:microsoft.com/office/officeart/2005/8/layout/hierarchy6"/>
    <dgm:cxn modelId="{8859BA9C-4A69-4656-898A-7EE7C0061AA3}" type="presParOf" srcId="{35CD73A2-F629-4C17-B9DB-A0BF185E2D27}" destId="{E457932F-175C-4151-A93C-B81AA3D0C948}" srcOrd="0" destOrd="0" presId="urn:microsoft.com/office/officeart/2005/8/layout/hierarchy6"/>
    <dgm:cxn modelId="{1E7524F6-A227-4DB7-B15D-D4154178FFB1}" type="presParOf" srcId="{35CD73A2-F629-4C17-B9DB-A0BF185E2D27}" destId="{C23AEE1E-B9A9-4010-941A-3C924FF78CD7}" srcOrd="1" destOrd="0" presId="urn:microsoft.com/office/officeart/2005/8/layout/hierarchy6"/>
    <dgm:cxn modelId="{BB9A9155-E380-4ABC-829F-C71C33C1A03F}" type="presParOf" srcId="{C23AEE1E-B9A9-4010-941A-3C924FF78CD7}" destId="{3E5B2D85-BB2D-4151-871E-7C4597CEE8D1}" srcOrd="0" destOrd="0" presId="urn:microsoft.com/office/officeart/2005/8/layout/hierarchy6"/>
    <dgm:cxn modelId="{07065CF5-DBA9-4B0B-BA94-07B6A35B8A6E}" type="presParOf" srcId="{C23AEE1E-B9A9-4010-941A-3C924FF78CD7}" destId="{6B89D085-E274-4C1E-A1D0-2B6C26C860A7}" srcOrd="1" destOrd="0" presId="urn:microsoft.com/office/officeart/2005/8/layout/hierarchy6"/>
    <dgm:cxn modelId="{47F5BD69-E686-43F8-BC0A-7036B4199420}" type="presParOf" srcId="{35CD73A2-F629-4C17-B9DB-A0BF185E2D27}" destId="{C76319ED-B387-49D2-9F4D-275A6C2C349A}" srcOrd="2" destOrd="0" presId="urn:microsoft.com/office/officeart/2005/8/layout/hierarchy6"/>
    <dgm:cxn modelId="{0FCFDA2B-EBA7-400D-B853-2245922AE500}" type="presParOf" srcId="{35CD73A2-F629-4C17-B9DB-A0BF185E2D27}" destId="{7AC0DBC1-9A5E-441B-A64D-D8ABE02DDB09}" srcOrd="3" destOrd="0" presId="urn:microsoft.com/office/officeart/2005/8/layout/hierarchy6"/>
    <dgm:cxn modelId="{B238098C-B593-4470-84E7-A3DEA0B0BC1E}" type="presParOf" srcId="{7AC0DBC1-9A5E-441B-A64D-D8ABE02DDB09}" destId="{C4390E48-9108-497B-B9BA-7B1D1868F22F}" srcOrd="0" destOrd="0" presId="urn:microsoft.com/office/officeart/2005/8/layout/hierarchy6"/>
    <dgm:cxn modelId="{F186692E-2445-43F9-B1BE-1E65DEBC51EF}" type="presParOf" srcId="{7AC0DBC1-9A5E-441B-A64D-D8ABE02DDB09}" destId="{CC260B43-CEB0-4C44-AE4E-9A397EEAA286}" srcOrd="1" destOrd="0" presId="urn:microsoft.com/office/officeart/2005/8/layout/hierarchy6"/>
    <dgm:cxn modelId="{3B4C9FA2-82C2-49FC-BAE0-E58E698BD60F}" type="presParOf" srcId="{59D14DAF-A248-4DB8-90EF-4DE52D4CE014}" destId="{6514135D-CD3B-4E3E-BF0D-E886A1E28477}" srcOrd="8" destOrd="0" presId="urn:microsoft.com/office/officeart/2005/8/layout/hierarchy6"/>
    <dgm:cxn modelId="{34144738-77D1-4F82-8F4A-D744C1FFA0FB}" type="presParOf" srcId="{59D14DAF-A248-4DB8-90EF-4DE52D4CE014}" destId="{260B3BFA-627F-4566-9EDC-8AC1BFF07E01}" srcOrd="9" destOrd="0" presId="urn:microsoft.com/office/officeart/2005/8/layout/hierarchy6"/>
    <dgm:cxn modelId="{D3DC2923-1DE7-4368-9E31-5545CA2870C3}" type="presParOf" srcId="{260B3BFA-627F-4566-9EDC-8AC1BFF07E01}" destId="{E4D1C5DD-592B-4E41-9593-3A5F27D3C9F9}" srcOrd="0" destOrd="0" presId="urn:microsoft.com/office/officeart/2005/8/layout/hierarchy6"/>
    <dgm:cxn modelId="{DAEC1395-190E-45B8-B4BD-5C2AF329881F}" type="presParOf" srcId="{260B3BFA-627F-4566-9EDC-8AC1BFF07E01}" destId="{47684E20-AF64-46DE-A3E8-B232E714B221}" srcOrd="1" destOrd="0" presId="urn:microsoft.com/office/officeart/2005/8/layout/hierarchy6"/>
    <dgm:cxn modelId="{519F3B4E-EBDA-4A1E-9D15-C3D0EC8003EE}" type="presParOf" srcId="{EA07C65E-681C-45FB-B6B0-A89E610B6C70}" destId="{95E56D9F-A8BF-4D3B-9E95-B3D84532ED4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D2CCC3-CDAE-462D-9331-11748C8A904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D9D821-2563-4D75-8674-2247A78F316F}">
      <dgm:prSet phldrT="[Texto]" custT="1"/>
      <dgm:spPr/>
      <dgm:t>
        <a:bodyPr/>
        <a:lstStyle/>
        <a:p>
          <a:r>
            <a:rPr lang="es-EC" sz="2000" dirty="0" smtClean="0"/>
            <a:t>Teorías de soporte </a:t>
          </a:r>
          <a:endParaRPr lang="es-EC" sz="2000" dirty="0"/>
        </a:p>
      </dgm:t>
    </dgm:pt>
    <dgm:pt modelId="{A28AA7B5-70F6-4B3E-A667-A11CCCAC9450}" type="parTrans" cxnId="{925A885E-B202-4A58-AA59-2A0A1098C578}">
      <dgm:prSet/>
      <dgm:spPr/>
      <dgm:t>
        <a:bodyPr/>
        <a:lstStyle/>
        <a:p>
          <a:endParaRPr lang="es-EC" sz="2400"/>
        </a:p>
      </dgm:t>
    </dgm:pt>
    <dgm:pt modelId="{4B6F5193-3F53-4A13-A679-2A8B2A3E7655}" type="sibTrans" cxnId="{925A885E-B202-4A58-AA59-2A0A1098C578}">
      <dgm:prSet/>
      <dgm:spPr/>
      <dgm:t>
        <a:bodyPr/>
        <a:lstStyle/>
        <a:p>
          <a:endParaRPr lang="es-EC" sz="2400"/>
        </a:p>
      </dgm:t>
    </dgm:pt>
    <dgm:pt modelId="{D14AB190-7E8D-4876-8C51-90DD236AA24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dirty="0"/>
        </a:p>
      </dgm:t>
    </dgm:pt>
    <dgm:pt modelId="{69385568-99CE-494B-8CF4-38FD4DDA8C39}" type="parTrans" cxnId="{01833392-6179-4486-B5F9-658B2F5CBFA5}">
      <dgm:prSet/>
      <dgm:spPr/>
      <dgm:t>
        <a:bodyPr/>
        <a:lstStyle/>
        <a:p>
          <a:endParaRPr lang="es-EC" sz="2400"/>
        </a:p>
      </dgm:t>
    </dgm:pt>
    <dgm:pt modelId="{FE9C16AF-604C-4931-9F88-F106EC71B2CE}" type="sibTrans" cxnId="{01833392-6179-4486-B5F9-658B2F5CBFA5}">
      <dgm:prSet/>
      <dgm:spPr/>
      <dgm:t>
        <a:bodyPr/>
        <a:lstStyle/>
        <a:p>
          <a:endParaRPr lang="es-EC" sz="2400"/>
        </a:p>
      </dgm:t>
    </dgm:pt>
    <dgm:pt modelId="{28D8FEC0-D928-4BA5-8F40-56D86A79BE7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dirty="0"/>
        </a:p>
      </dgm:t>
    </dgm:pt>
    <dgm:pt modelId="{775F1F88-DA71-4EC0-9030-A1AF426BA95A}" type="parTrans" cxnId="{4F21C3DE-A917-4D08-A095-853C2BBEA1FB}">
      <dgm:prSet/>
      <dgm:spPr/>
      <dgm:t>
        <a:bodyPr/>
        <a:lstStyle/>
        <a:p>
          <a:endParaRPr lang="es-EC" sz="2400"/>
        </a:p>
      </dgm:t>
    </dgm:pt>
    <dgm:pt modelId="{BC192DA4-3311-413D-8097-B24B5E76B334}" type="sibTrans" cxnId="{4F21C3DE-A917-4D08-A095-853C2BBEA1FB}">
      <dgm:prSet/>
      <dgm:spPr/>
      <dgm:t>
        <a:bodyPr/>
        <a:lstStyle/>
        <a:p>
          <a:endParaRPr lang="es-EC" sz="2400"/>
        </a:p>
      </dgm:t>
    </dgm:pt>
    <dgm:pt modelId="{FF1213D9-7FDC-4475-B41C-416579A1A085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dirty="0"/>
        </a:p>
      </dgm:t>
    </dgm:pt>
    <dgm:pt modelId="{C9FE838A-9BAA-430E-96C2-5BD3443F7BF2}" type="parTrans" cxnId="{46741CD8-0F72-45CA-A516-CB5762DF3C92}">
      <dgm:prSet/>
      <dgm:spPr/>
      <dgm:t>
        <a:bodyPr/>
        <a:lstStyle/>
        <a:p>
          <a:endParaRPr lang="es-EC" sz="2400"/>
        </a:p>
      </dgm:t>
    </dgm:pt>
    <dgm:pt modelId="{6571C88C-C709-4A7D-9F22-53EBCA394D13}" type="sibTrans" cxnId="{46741CD8-0F72-45CA-A516-CB5762DF3C92}">
      <dgm:prSet/>
      <dgm:spPr/>
      <dgm:t>
        <a:bodyPr/>
        <a:lstStyle/>
        <a:p>
          <a:endParaRPr lang="es-EC" sz="2400"/>
        </a:p>
      </dgm:t>
    </dgm:pt>
    <dgm:pt modelId="{1BEBC0BE-1F2B-4BED-8ECA-5E35D40828D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dirty="0"/>
        </a:p>
      </dgm:t>
    </dgm:pt>
    <dgm:pt modelId="{BD9D5FCB-BB72-4B20-AE0C-28A7FCE6891C}" type="parTrans" cxnId="{0068FE1F-4061-4A15-99A7-680CEDF1BC0F}">
      <dgm:prSet/>
      <dgm:spPr/>
      <dgm:t>
        <a:bodyPr/>
        <a:lstStyle/>
        <a:p>
          <a:endParaRPr lang="es-EC" sz="2400"/>
        </a:p>
      </dgm:t>
    </dgm:pt>
    <dgm:pt modelId="{53B60C32-4CB5-4906-82DD-6B8232152213}" type="sibTrans" cxnId="{0068FE1F-4061-4A15-99A7-680CEDF1BC0F}">
      <dgm:prSet/>
      <dgm:spPr/>
      <dgm:t>
        <a:bodyPr/>
        <a:lstStyle/>
        <a:p>
          <a:endParaRPr lang="es-EC" sz="2400"/>
        </a:p>
      </dgm:t>
    </dgm:pt>
    <dgm:pt modelId="{AB1D8E68-80DB-4B6A-9BB1-7496C8EF8DE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dirty="0"/>
        </a:p>
      </dgm:t>
    </dgm:pt>
    <dgm:pt modelId="{535B0820-B9C8-4759-8995-2B1B61F5BD62}" type="parTrans" cxnId="{F9629026-50B7-4C94-88EA-B0C0232E7D58}">
      <dgm:prSet/>
      <dgm:spPr/>
      <dgm:t>
        <a:bodyPr/>
        <a:lstStyle/>
        <a:p>
          <a:endParaRPr lang="es-EC" sz="2400"/>
        </a:p>
      </dgm:t>
    </dgm:pt>
    <dgm:pt modelId="{DDAEB29A-8328-4766-928D-E5BF39A71707}" type="sibTrans" cxnId="{F9629026-50B7-4C94-88EA-B0C0232E7D58}">
      <dgm:prSet/>
      <dgm:spPr/>
      <dgm:t>
        <a:bodyPr/>
        <a:lstStyle/>
        <a:p>
          <a:endParaRPr lang="es-EC" sz="2400"/>
        </a:p>
      </dgm:t>
    </dgm:pt>
    <dgm:pt modelId="{97922853-5E6E-4BBE-AE9A-3F6E478A20F9}">
      <dgm:prSet phldrT="[Texto]" custT="1"/>
      <dgm:spPr/>
      <dgm:t>
        <a:bodyPr/>
        <a:lstStyle/>
        <a:p>
          <a:r>
            <a:rPr lang="es-EC" sz="1600" dirty="0" smtClean="0"/>
            <a:t>Expresa la toma de decisiones que ejecutan los individuos del mercado</a:t>
          </a:r>
          <a:endParaRPr lang="es-EC" sz="1600" dirty="0"/>
        </a:p>
      </dgm:t>
    </dgm:pt>
    <dgm:pt modelId="{DC07C011-79BE-4004-B9C8-EB79D2934587}" type="parTrans" cxnId="{44B48647-CCB8-450A-ADEB-079D2C2FE304}">
      <dgm:prSet/>
      <dgm:spPr/>
      <dgm:t>
        <a:bodyPr/>
        <a:lstStyle/>
        <a:p>
          <a:endParaRPr lang="es-EC"/>
        </a:p>
      </dgm:t>
    </dgm:pt>
    <dgm:pt modelId="{54E5E8E2-EB6B-4B1D-B438-3F82305B5C37}" type="sibTrans" cxnId="{44B48647-CCB8-450A-ADEB-079D2C2FE304}">
      <dgm:prSet/>
      <dgm:spPr/>
      <dgm:t>
        <a:bodyPr/>
        <a:lstStyle/>
        <a:p>
          <a:endParaRPr lang="es-EC"/>
        </a:p>
      </dgm:t>
    </dgm:pt>
    <dgm:pt modelId="{1D0289CC-C224-4837-8079-2995678DA48F}">
      <dgm:prSet phldrT="[Texto]" custT="1"/>
      <dgm:spPr/>
      <dgm:t>
        <a:bodyPr/>
        <a:lstStyle/>
        <a:p>
          <a:r>
            <a:rPr lang="es-EC" sz="1600" dirty="0" smtClean="0"/>
            <a:t>énfasis en una determinada acción a tomar</a:t>
          </a:r>
          <a:endParaRPr lang="es-EC" sz="1600" dirty="0"/>
        </a:p>
      </dgm:t>
    </dgm:pt>
    <dgm:pt modelId="{6141B65A-1854-4591-8715-2052BD6648AD}" type="parTrans" cxnId="{501A4578-6F2E-4739-BCDC-AC285C81264A}">
      <dgm:prSet/>
      <dgm:spPr/>
      <dgm:t>
        <a:bodyPr/>
        <a:lstStyle/>
        <a:p>
          <a:endParaRPr lang="es-EC"/>
        </a:p>
      </dgm:t>
    </dgm:pt>
    <dgm:pt modelId="{61F79E22-C23F-4702-8DA6-B6129F63BB29}" type="sibTrans" cxnId="{501A4578-6F2E-4739-BCDC-AC285C81264A}">
      <dgm:prSet/>
      <dgm:spPr/>
      <dgm:t>
        <a:bodyPr/>
        <a:lstStyle/>
        <a:p>
          <a:endParaRPr lang="es-EC"/>
        </a:p>
      </dgm:t>
    </dgm:pt>
    <dgm:pt modelId="{E8BB5997-4F23-4592-B3D3-1A072F537247}">
      <dgm:prSet phldrT="[Texto]" custT="1"/>
      <dgm:spPr/>
      <dgm:t>
        <a:bodyPr/>
        <a:lstStyle/>
        <a:p>
          <a:r>
            <a:rPr lang="es-EC" sz="1600" dirty="0" smtClean="0"/>
            <a:t>esta teoría consiste en inferir la conducta observada y la intención que la produjo</a:t>
          </a:r>
          <a:endParaRPr lang="es-EC" sz="1600" dirty="0"/>
        </a:p>
      </dgm:t>
    </dgm:pt>
    <dgm:pt modelId="{791CF7C5-B097-404C-9833-63C5CBC5AF6F}" type="parTrans" cxnId="{628E436B-6223-480A-ADAF-7AE7200BD020}">
      <dgm:prSet/>
      <dgm:spPr/>
      <dgm:t>
        <a:bodyPr/>
        <a:lstStyle/>
        <a:p>
          <a:endParaRPr lang="es-EC"/>
        </a:p>
      </dgm:t>
    </dgm:pt>
    <dgm:pt modelId="{F86455DE-648B-4101-AD9A-29A5488AB86C}" type="sibTrans" cxnId="{628E436B-6223-480A-ADAF-7AE7200BD020}">
      <dgm:prSet/>
      <dgm:spPr/>
      <dgm:t>
        <a:bodyPr/>
        <a:lstStyle/>
        <a:p>
          <a:endParaRPr lang="es-EC"/>
        </a:p>
      </dgm:t>
    </dgm:pt>
    <dgm:pt modelId="{EA07C65E-681C-45FB-B6B0-A89E610B6C70}" type="pres">
      <dgm:prSet presAssocID="{3AD2CCC3-CDAE-462D-9331-11748C8A90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9322F-AB19-45A8-AACD-678BF47EB970}" type="pres">
      <dgm:prSet presAssocID="{3AD2CCC3-CDAE-462D-9331-11748C8A9043}" presName="hierFlow" presStyleCnt="0"/>
      <dgm:spPr/>
    </dgm:pt>
    <dgm:pt modelId="{A5F2273A-D6A4-49A0-860E-0E71C2A8F9CB}" type="pres">
      <dgm:prSet presAssocID="{3AD2CCC3-CDAE-462D-9331-11748C8A90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2DA76B-02F2-44DC-B20D-82E7019F41FA}" type="pres">
      <dgm:prSet presAssocID="{34D9D821-2563-4D75-8674-2247A78F316F}" presName="Name14" presStyleCnt="0"/>
      <dgm:spPr/>
    </dgm:pt>
    <dgm:pt modelId="{D7AF1D2F-39EC-46B2-B64A-E86F82CFC9EF}" type="pres">
      <dgm:prSet presAssocID="{34D9D821-2563-4D75-8674-2247A78F316F}" presName="level1Shape" presStyleLbl="node0" presStyleIdx="0" presStyleCnt="1" custScaleX="2880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D14DAF-A248-4DB8-90EF-4DE52D4CE014}" type="pres">
      <dgm:prSet presAssocID="{34D9D821-2563-4D75-8674-2247A78F316F}" presName="hierChild2" presStyleCnt="0"/>
      <dgm:spPr/>
    </dgm:pt>
    <dgm:pt modelId="{9CC5F8C9-2DDC-4A01-BB19-EBDA4CE94F09}" type="pres">
      <dgm:prSet presAssocID="{69385568-99CE-494B-8CF4-38FD4DDA8C39}" presName="Name19" presStyleLbl="parChTrans1D2" presStyleIdx="0" presStyleCnt="5"/>
      <dgm:spPr/>
      <dgm:t>
        <a:bodyPr/>
        <a:lstStyle/>
        <a:p>
          <a:endParaRPr lang="es-EC"/>
        </a:p>
      </dgm:t>
    </dgm:pt>
    <dgm:pt modelId="{131E549D-743F-4B9B-B1D7-2DCD26FA747B}" type="pres">
      <dgm:prSet presAssocID="{D14AB190-7E8D-4876-8C51-90DD236AA24E}" presName="Name21" presStyleCnt="0"/>
      <dgm:spPr/>
    </dgm:pt>
    <dgm:pt modelId="{FDB41917-7655-4B65-BE8B-689E04B22B23}" type="pres">
      <dgm:prSet presAssocID="{D14AB190-7E8D-4876-8C51-90DD236AA24E}" presName="level2Shape" presStyleLbl="node2" presStyleIdx="0" presStyleCnt="5" custScaleX="221151"/>
      <dgm:spPr/>
      <dgm:t>
        <a:bodyPr/>
        <a:lstStyle/>
        <a:p>
          <a:endParaRPr lang="es-EC"/>
        </a:p>
      </dgm:t>
    </dgm:pt>
    <dgm:pt modelId="{AD655194-80C9-4281-AEC8-4139B9F6D489}" type="pres">
      <dgm:prSet presAssocID="{D14AB190-7E8D-4876-8C51-90DD236AA24E}" presName="hierChild3" presStyleCnt="0"/>
      <dgm:spPr/>
    </dgm:pt>
    <dgm:pt modelId="{43D7F2B4-6D73-4AF6-B9C7-EAEB15427FE4}" type="pres">
      <dgm:prSet presAssocID="{775F1F88-DA71-4EC0-9030-A1AF426BA95A}" presName="Name19" presStyleLbl="parChTrans1D2" presStyleIdx="1" presStyleCnt="5"/>
      <dgm:spPr/>
      <dgm:t>
        <a:bodyPr/>
        <a:lstStyle/>
        <a:p>
          <a:endParaRPr lang="es-EC"/>
        </a:p>
      </dgm:t>
    </dgm:pt>
    <dgm:pt modelId="{6287CC2F-EE07-43C0-A089-7CC27F35A06A}" type="pres">
      <dgm:prSet presAssocID="{28D8FEC0-D928-4BA5-8F40-56D86A79BE74}" presName="Name21" presStyleCnt="0"/>
      <dgm:spPr/>
    </dgm:pt>
    <dgm:pt modelId="{8C8034D9-2645-494B-B559-39EFE5E512BF}" type="pres">
      <dgm:prSet presAssocID="{28D8FEC0-D928-4BA5-8F40-56D86A79BE74}" presName="level2Shape" presStyleLbl="node2" presStyleIdx="1" presStyleCnt="5" custScaleX="180835"/>
      <dgm:spPr/>
      <dgm:t>
        <a:bodyPr/>
        <a:lstStyle/>
        <a:p>
          <a:endParaRPr lang="es-EC"/>
        </a:p>
      </dgm:t>
    </dgm:pt>
    <dgm:pt modelId="{2078803E-9D11-490A-B25C-1602E8C033AD}" type="pres">
      <dgm:prSet presAssocID="{28D8FEC0-D928-4BA5-8F40-56D86A79BE74}" presName="hierChild3" presStyleCnt="0"/>
      <dgm:spPr/>
    </dgm:pt>
    <dgm:pt modelId="{5CFB2191-C5AA-45AD-ABEC-6AAB00EA7AC0}" type="pres">
      <dgm:prSet presAssocID="{C9FE838A-9BAA-430E-96C2-5BD3443F7BF2}" presName="Name19" presStyleLbl="parChTrans1D2" presStyleIdx="2" presStyleCnt="5"/>
      <dgm:spPr/>
      <dgm:t>
        <a:bodyPr/>
        <a:lstStyle/>
        <a:p>
          <a:endParaRPr lang="es-EC"/>
        </a:p>
      </dgm:t>
    </dgm:pt>
    <dgm:pt modelId="{A05A44D5-BF9C-4495-A308-4451A013B2AF}" type="pres">
      <dgm:prSet presAssocID="{FF1213D9-7FDC-4475-B41C-416579A1A085}" presName="Name21" presStyleCnt="0"/>
      <dgm:spPr/>
    </dgm:pt>
    <dgm:pt modelId="{2E89D95C-3BCE-4F3F-B814-2B0467EFB055}" type="pres">
      <dgm:prSet presAssocID="{FF1213D9-7FDC-4475-B41C-416579A1A085}" presName="level2Shape" presStyleLbl="node2" presStyleIdx="2" presStyleCnt="5" custScaleX="174705"/>
      <dgm:spPr/>
      <dgm:t>
        <a:bodyPr/>
        <a:lstStyle/>
        <a:p>
          <a:endParaRPr lang="es-EC"/>
        </a:p>
      </dgm:t>
    </dgm:pt>
    <dgm:pt modelId="{C1196F4A-5862-411C-9377-2D5DB14F88E9}" type="pres">
      <dgm:prSet presAssocID="{FF1213D9-7FDC-4475-B41C-416579A1A085}" presName="hierChild3" presStyleCnt="0"/>
      <dgm:spPr/>
    </dgm:pt>
    <dgm:pt modelId="{F7A05909-8358-458B-A540-3F28B85B8374}" type="pres">
      <dgm:prSet presAssocID="{BD9D5FCB-BB72-4B20-AE0C-28A7FCE6891C}" presName="Name19" presStyleLbl="parChTrans1D2" presStyleIdx="3" presStyleCnt="5"/>
      <dgm:spPr/>
      <dgm:t>
        <a:bodyPr/>
        <a:lstStyle/>
        <a:p>
          <a:endParaRPr lang="es-EC"/>
        </a:p>
      </dgm:t>
    </dgm:pt>
    <dgm:pt modelId="{608501A9-A468-44D3-8AF5-99C784037B0F}" type="pres">
      <dgm:prSet presAssocID="{1BEBC0BE-1F2B-4BED-8ECA-5E35D40828DE}" presName="Name21" presStyleCnt="0"/>
      <dgm:spPr/>
    </dgm:pt>
    <dgm:pt modelId="{ABA396B6-BD01-4F7F-9D3E-8F502E6F53B6}" type="pres">
      <dgm:prSet presAssocID="{1BEBC0BE-1F2B-4BED-8ECA-5E35D40828DE}" presName="level2Shape" presStyleLbl="node2" presStyleIdx="3" presStyleCnt="5" custScaleX="203622" custScaleY="134378"/>
      <dgm:spPr/>
      <dgm:t>
        <a:bodyPr/>
        <a:lstStyle/>
        <a:p>
          <a:endParaRPr lang="es-EC"/>
        </a:p>
      </dgm:t>
    </dgm:pt>
    <dgm:pt modelId="{8BEEBC05-9E6A-4B86-9C56-FAC68367339B}" type="pres">
      <dgm:prSet presAssocID="{1BEBC0BE-1F2B-4BED-8ECA-5E35D40828DE}" presName="hierChild3" presStyleCnt="0"/>
      <dgm:spPr/>
    </dgm:pt>
    <dgm:pt modelId="{6514135D-CD3B-4E3E-BF0D-E886A1E28477}" type="pres">
      <dgm:prSet presAssocID="{535B0820-B9C8-4759-8995-2B1B61F5BD62}" presName="Name19" presStyleLbl="parChTrans1D2" presStyleIdx="4" presStyleCnt="5"/>
      <dgm:spPr/>
      <dgm:t>
        <a:bodyPr/>
        <a:lstStyle/>
        <a:p>
          <a:endParaRPr lang="es-EC"/>
        </a:p>
      </dgm:t>
    </dgm:pt>
    <dgm:pt modelId="{260B3BFA-627F-4566-9EDC-8AC1BFF07E01}" type="pres">
      <dgm:prSet presAssocID="{AB1D8E68-80DB-4B6A-9BB1-7496C8EF8DE0}" presName="Name21" presStyleCnt="0"/>
      <dgm:spPr/>
    </dgm:pt>
    <dgm:pt modelId="{E4D1C5DD-592B-4E41-9593-3A5F27D3C9F9}" type="pres">
      <dgm:prSet presAssocID="{AB1D8E68-80DB-4B6A-9BB1-7496C8EF8DE0}" presName="level2Shape" presStyleLbl="node2" presStyleIdx="4" presStyleCnt="5" custScaleX="354906" custScaleY="156021"/>
      <dgm:spPr/>
      <dgm:t>
        <a:bodyPr/>
        <a:lstStyle/>
        <a:p>
          <a:endParaRPr lang="es-EC"/>
        </a:p>
      </dgm:t>
    </dgm:pt>
    <dgm:pt modelId="{47684E20-AF64-46DE-A3E8-B232E714B221}" type="pres">
      <dgm:prSet presAssocID="{AB1D8E68-80DB-4B6A-9BB1-7496C8EF8DE0}" presName="hierChild3" presStyleCnt="0"/>
      <dgm:spPr/>
    </dgm:pt>
    <dgm:pt modelId="{26D27BED-950E-4352-BDD8-4D37FBD7326D}" type="pres">
      <dgm:prSet presAssocID="{DC07C011-79BE-4004-B9C8-EB79D2934587}" presName="Name19" presStyleLbl="parChTrans1D3" presStyleIdx="0" presStyleCnt="2"/>
      <dgm:spPr/>
      <dgm:t>
        <a:bodyPr/>
        <a:lstStyle/>
        <a:p>
          <a:endParaRPr lang="es-EC"/>
        </a:p>
      </dgm:t>
    </dgm:pt>
    <dgm:pt modelId="{E7BF5D12-1D84-4134-BF9D-748802F6DF34}" type="pres">
      <dgm:prSet presAssocID="{97922853-5E6E-4BBE-AE9A-3F6E478A20F9}" presName="Name21" presStyleCnt="0"/>
      <dgm:spPr/>
    </dgm:pt>
    <dgm:pt modelId="{2AB449D5-471C-416D-995B-0B925FF3AC10}" type="pres">
      <dgm:prSet presAssocID="{97922853-5E6E-4BBE-AE9A-3F6E478A20F9}" presName="level2Shape" presStyleLbl="node3" presStyleIdx="0" presStyleCnt="2" custScaleX="287120" custScaleY="189064"/>
      <dgm:spPr/>
      <dgm:t>
        <a:bodyPr/>
        <a:lstStyle/>
        <a:p>
          <a:endParaRPr lang="es-EC"/>
        </a:p>
      </dgm:t>
    </dgm:pt>
    <dgm:pt modelId="{23CBB0A2-5B16-4548-8E0E-DDA4ED3DF5FA}" type="pres">
      <dgm:prSet presAssocID="{97922853-5E6E-4BBE-AE9A-3F6E478A20F9}" presName="hierChild3" presStyleCnt="0"/>
      <dgm:spPr/>
    </dgm:pt>
    <dgm:pt modelId="{BAA0D740-0284-41BC-B12F-F7389EF22663}" type="pres">
      <dgm:prSet presAssocID="{6141B65A-1854-4591-8715-2052BD6648AD}" presName="Name19" presStyleLbl="parChTrans1D3" presStyleIdx="1" presStyleCnt="2"/>
      <dgm:spPr/>
      <dgm:t>
        <a:bodyPr/>
        <a:lstStyle/>
        <a:p>
          <a:endParaRPr lang="es-EC"/>
        </a:p>
      </dgm:t>
    </dgm:pt>
    <dgm:pt modelId="{EA36FEA0-5979-4059-B2DB-F66BD428EE00}" type="pres">
      <dgm:prSet presAssocID="{1D0289CC-C224-4837-8079-2995678DA48F}" presName="Name21" presStyleCnt="0"/>
      <dgm:spPr/>
    </dgm:pt>
    <dgm:pt modelId="{243EC3AF-1957-4B25-9757-79F10A93AF63}" type="pres">
      <dgm:prSet presAssocID="{1D0289CC-C224-4837-8079-2995678DA48F}" presName="level2Shape" presStyleLbl="node3" presStyleIdx="1" presStyleCnt="2" custScaleX="203704" custScaleY="183941"/>
      <dgm:spPr/>
      <dgm:t>
        <a:bodyPr/>
        <a:lstStyle/>
        <a:p>
          <a:endParaRPr lang="es-EC"/>
        </a:p>
      </dgm:t>
    </dgm:pt>
    <dgm:pt modelId="{27537537-7696-49E8-A9D5-4149CACD6105}" type="pres">
      <dgm:prSet presAssocID="{1D0289CC-C224-4837-8079-2995678DA48F}" presName="hierChild3" presStyleCnt="0"/>
      <dgm:spPr/>
    </dgm:pt>
    <dgm:pt modelId="{69300189-BE5C-4E7C-8071-84B650B67E41}" type="pres">
      <dgm:prSet presAssocID="{791CF7C5-B097-404C-9833-63C5CBC5AF6F}" presName="Name19" presStyleLbl="parChTrans1D4" presStyleIdx="0" presStyleCnt="1"/>
      <dgm:spPr/>
      <dgm:t>
        <a:bodyPr/>
        <a:lstStyle/>
        <a:p>
          <a:endParaRPr lang="es-EC"/>
        </a:p>
      </dgm:t>
    </dgm:pt>
    <dgm:pt modelId="{4FDB8150-8BFA-43B9-9EF6-D7932452EF29}" type="pres">
      <dgm:prSet presAssocID="{E8BB5997-4F23-4592-B3D3-1A072F537247}" presName="Name21" presStyleCnt="0"/>
      <dgm:spPr/>
    </dgm:pt>
    <dgm:pt modelId="{E6B8A0E1-58CB-45CB-AB39-922EF2145355}" type="pres">
      <dgm:prSet presAssocID="{E8BB5997-4F23-4592-B3D3-1A072F537247}" presName="level2Shape" presStyleLbl="node4" presStyleIdx="0" presStyleCnt="1" custScaleX="267492" custScaleY="236444"/>
      <dgm:spPr/>
      <dgm:t>
        <a:bodyPr/>
        <a:lstStyle/>
        <a:p>
          <a:endParaRPr lang="es-EC"/>
        </a:p>
      </dgm:t>
    </dgm:pt>
    <dgm:pt modelId="{E554A195-2470-446D-8B03-9BEB6FC805E0}" type="pres">
      <dgm:prSet presAssocID="{E8BB5997-4F23-4592-B3D3-1A072F537247}" presName="hierChild3" presStyleCnt="0"/>
      <dgm:spPr/>
    </dgm:pt>
    <dgm:pt modelId="{95E56D9F-A8BF-4D3B-9E95-B3D84532ED47}" type="pres">
      <dgm:prSet presAssocID="{3AD2CCC3-CDAE-462D-9331-11748C8A9043}" presName="bgShapesFlow" presStyleCnt="0"/>
      <dgm:spPr/>
    </dgm:pt>
  </dgm:ptLst>
  <dgm:cxnLst>
    <dgm:cxn modelId="{586E8D6E-378F-483B-BD72-964E2517A5D9}" type="presOf" srcId="{69385568-99CE-494B-8CF4-38FD4DDA8C39}" destId="{9CC5F8C9-2DDC-4A01-BB19-EBDA4CE94F09}" srcOrd="0" destOrd="0" presId="urn:microsoft.com/office/officeart/2005/8/layout/hierarchy6"/>
    <dgm:cxn modelId="{925A885E-B202-4A58-AA59-2A0A1098C578}" srcId="{3AD2CCC3-CDAE-462D-9331-11748C8A9043}" destId="{34D9D821-2563-4D75-8674-2247A78F316F}" srcOrd="0" destOrd="0" parTransId="{A28AA7B5-70F6-4B3E-A667-A11CCCAC9450}" sibTransId="{4B6F5193-3F53-4A13-A679-2A8B2A3E7655}"/>
    <dgm:cxn modelId="{DD48ECAD-BD71-4B81-A80C-E177CD5FD2A1}" type="presOf" srcId="{97922853-5E6E-4BBE-AE9A-3F6E478A20F9}" destId="{2AB449D5-471C-416D-995B-0B925FF3AC10}" srcOrd="0" destOrd="0" presId="urn:microsoft.com/office/officeart/2005/8/layout/hierarchy6"/>
    <dgm:cxn modelId="{4EFFAA96-9517-4A84-99AE-33BF454378ED}" type="presOf" srcId="{6141B65A-1854-4591-8715-2052BD6648AD}" destId="{BAA0D740-0284-41BC-B12F-F7389EF22663}" srcOrd="0" destOrd="0" presId="urn:microsoft.com/office/officeart/2005/8/layout/hierarchy6"/>
    <dgm:cxn modelId="{4F21C3DE-A917-4D08-A095-853C2BBEA1FB}" srcId="{34D9D821-2563-4D75-8674-2247A78F316F}" destId="{28D8FEC0-D928-4BA5-8F40-56D86A79BE74}" srcOrd="1" destOrd="0" parTransId="{775F1F88-DA71-4EC0-9030-A1AF426BA95A}" sibTransId="{BC192DA4-3311-413D-8097-B24B5E76B334}"/>
    <dgm:cxn modelId="{46741CD8-0F72-45CA-A516-CB5762DF3C92}" srcId="{34D9D821-2563-4D75-8674-2247A78F316F}" destId="{FF1213D9-7FDC-4475-B41C-416579A1A085}" srcOrd="2" destOrd="0" parTransId="{C9FE838A-9BAA-430E-96C2-5BD3443F7BF2}" sibTransId="{6571C88C-C709-4A7D-9F22-53EBCA394D13}"/>
    <dgm:cxn modelId="{630039E7-EAAA-49B8-B90D-7BAFC2122EB5}" type="presOf" srcId="{C9FE838A-9BAA-430E-96C2-5BD3443F7BF2}" destId="{5CFB2191-C5AA-45AD-ABEC-6AAB00EA7AC0}" srcOrd="0" destOrd="0" presId="urn:microsoft.com/office/officeart/2005/8/layout/hierarchy6"/>
    <dgm:cxn modelId="{88DA1F8C-F52D-4497-BD14-DCB0E38565AB}" type="presOf" srcId="{1BEBC0BE-1F2B-4BED-8ECA-5E35D40828DE}" destId="{ABA396B6-BD01-4F7F-9D3E-8F502E6F53B6}" srcOrd="0" destOrd="0" presId="urn:microsoft.com/office/officeart/2005/8/layout/hierarchy6"/>
    <dgm:cxn modelId="{F1C2D3EA-3DB2-40E4-97FB-692012A00F79}" type="presOf" srcId="{3AD2CCC3-CDAE-462D-9331-11748C8A9043}" destId="{EA07C65E-681C-45FB-B6B0-A89E610B6C70}" srcOrd="0" destOrd="0" presId="urn:microsoft.com/office/officeart/2005/8/layout/hierarchy6"/>
    <dgm:cxn modelId="{21E1F8E8-FF7D-4B5A-ABA1-E78AB1F711EC}" type="presOf" srcId="{E8BB5997-4F23-4592-B3D3-1A072F537247}" destId="{E6B8A0E1-58CB-45CB-AB39-922EF2145355}" srcOrd="0" destOrd="0" presId="urn:microsoft.com/office/officeart/2005/8/layout/hierarchy6"/>
    <dgm:cxn modelId="{1C9DCA8F-D302-4FDC-B778-64D81E4256EE}" type="presOf" srcId="{FF1213D9-7FDC-4475-B41C-416579A1A085}" destId="{2E89D95C-3BCE-4F3F-B814-2B0467EFB055}" srcOrd="0" destOrd="0" presId="urn:microsoft.com/office/officeart/2005/8/layout/hierarchy6"/>
    <dgm:cxn modelId="{01833392-6179-4486-B5F9-658B2F5CBFA5}" srcId="{34D9D821-2563-4D75-8674-2247A78F316F}" destId="{D14AB190-7E8D-4876-8C51-90DD236AA24E}" srcOrd="0" destOrd="0" parTransId="{69385568-99CE-494B-8CF4-38FD4DDA8C39}" sibTransId="{FE9C16AF-604C-4931-9F88-F106EC71B2CE}"/>
    <dgm:cxn modelId="{A586C800-AF71-419F-920C-98146AB2147A}" type="presOf" srcId="{DC07C011-79BE-4004-B9C8-EB79D2934587}" destId="{26D27BED-950E-4352-BDD8-4D37FBD7326D}" srcOrd="0" destOrd="0" presId="urn:microsoft.com/office/officeart/2005/8/layout/hierarchy6"/>
    <dgm:cxn modelId="{4B5A364D-05FF-45A6-8115-F7EE5D6DCF5B}" type="presOf" srcId="{791CF7C5-B097-404C-9833-63C5CBC5AF6F}" destId="{69300189-BE5C-4E7C-8071-84B650B67E41}" srcOrd="0" destOrd="0" presId="urn:microsoft.com/office/officeart/2005/8/layout/hierarchy6"/>
    <dgm:cxn modelId="{0068FE1F-4061-4A15-99A7-680CEDF1BC0F}" srcId="{34D9D821-2563-4D75-8674-2247A78F316F}" destId="{1BEBC0BE-1F2B-4BED-8ECA-5E35D40828DE}" srcOrd="3" destOrd="0" parTransId="{BD9D5FCB-BB72-4B20-AE0C-28A7FCE6891C}" sibTransId="{53B60C32-4CB5-4906-82DD-6B8232152213}"/>
    <dgm:cxn modelId="{628E436B-6223-480A-ADAF-7AE7200BD020}" srcId="{1D0289CC-C224-4837-8079-2995678DA48F}" destId="{E8BB5997-4F23-4592-B3D3-1A072F537247}" srcOrd="0" destOrd="0" parTransId="{791CF7C5-B097-404C-9833-63C5CBC5AF6F}" sibTransId="{F86455DE-648B-4101-AD9A-29A5488AB86C}"/>
    <dgm:cxn modelId="{EF6D480A-FAA5-4CC6-B9DB-6FD099A59924}" type="presOf" srcId="{34D9D821-2563-4D75-8674-2247A78F316F}" destId="{D7AF1D2F-39EC-46B2-B64A-E86F82CFC9EF}" srcOrd="0" destOrd="0" presId="urn:microsoft.com/office/officeart/2005/8/layout/hierarchy6"/>
    <dgm:cxn modelId="{44B48647-CCB8-450A-ADEB-079D2C2FE304}" srcId="{AB1D8E68-80DB-4B6A-9BB1-7496C8EF8DE0}" destId="{97922853-5E6E-4BBE-AE9A-3F6E478A20F9}" srcOrd="0" destOrd="0" parTransId="{DC07C011-79BE-4004-B9C8-EB79D2934587}" sibTransId="{54E5E8E2-EB6B-4B1D-B438-3F82305B5C37}"/>
    <dgm:cxn modelId="{80E5B1F7-7182-4AF8-8EA3-A89F0FA82B1C}" type="presOf" srcId="{28D8FEC0-D928-4BA5-8F40-56D86A79BE74}" destId="{8C8034D9-2645-494B-B559-39EFE5E512BF}" srcOrd="0" destOrd="0" presId="urn:microsoft.com/office/officeart/2005/8/layout/hierarchy6"/>
    <dgm:cxn modelId="{501A4578-6F2E-4739-BCDC-AC285C81264A}" srcId="{AB1D8E68-80DB-4B6A-9BB1-7496C8EF8DE0}" destId="{1D0289CC-C224-4837-8079-2995678DA48F}" srcOrd="1" destOrd="0" parTransId="{6141B65A-1854-4591-8715-2052BD6648AD}" sibTransId="{61F79E22-C23F-4702-8DA6-B6129F63BB29}"/>
    <dgm:cxn modelId="{B1506C4C-DC3C-402A-8A1F-A80F7BD22965}" type="presOf" srcId="{BD9D5FCB-BB72-4B20-AE0C-28A7FCE6891C}" destId="{F7A05909-8358-458B-A540-3F28B85B8374}" srcOrd="0" destOrd="0" presId="urn:microsoft.com/office/officeart/2005/8/layout/hierarchy6"/>
    <dgm:cxn modelId="{6EDA32D4-AE5B-4266-83D8-BB5304055DEC}" type="presOf" srcId="{AB1D8E68-80DB-4B6A-9BB1-7496C8EF8DE0}" destId="{E4D1C5DD-592B-4E41-9593-3A5F27D3C9F9}" srcOrd="0" destOrd="0" presId="urn:microsoft.com/office/officeart/2005/8/layout/hierarchy6"/>
    <dgm:cxn modelId="{35FF9DA3-B418-498E-92C4-CB58A805C002}" type="presOf" srcId="{1D0289CC-C224-4837-8079-2995678DA48F}" destId="{243EC3AF-1957-4B25-9757-79F10A93AF63}" srcOrd="0" destOrd="0" presId="urn:microsoft.com/office/officeart/2005/8/layout/hierarchy6"/>
    <dgm:cxn modelId="{F9629026-50B7-4C94-88EA-B0C0232E7D58}" srcId="{34D9D821-2563-4D75-8674-2247A78F316F}" destId="{AB1D8E68-80DB-4B6A-9BB1-7496C8EF8DE0}" srcOrd="4" destOrd="0" parTransId="{535B0820-B9C8-4759-8995-2B1B61F5BD62}" sibTransId="{DDAEB29A-8328-4766-928D-E5BF39A71707}"/>
    <dgm:cxn modelId="{72DA6ECF-C6DC-42AF-8263-DC7F410DCA14}" type="presOf" srcId="{D14AB190-7E8D-4876-8C51-90DD236AA24E}" destId="{FDB41917-7655-4B65-BE8B-689E04B22B23}" srcOrd="0" destOrd="0" presId="urn:microsoft.com/office/officeart/2005/8/layout/hierarchy6"/>
    <dgm:cxn modelId="{71114C2A-F823-4278-A516-B91E532A9528}" type="presOf" srcId="{535B0820-B9C8-4759-8995-2B1B61F5BD62}" destId="{6514135D-CD3B-4E3E-BF0D-E886A1E28477}" srcOrd="0" destOrd="0" presId="urn:microsoft.com/office/officeart/2005/8/layout/hierarchy6"/>
    <dgm:cxn modelId="{CD2ACD54-179B-4211-AD89-4C6B724EC39D}" type="presOf" srcId="{775F1F88-DA71-4EC0-9030-A1AF426BA95A}" destId="{43D7F2B4-6D73-4AF6-B9C7-EAEB15427FE4}" srcOrd="0" destOrd="0" presId="urn:microsoft.com/office/officeart/2005/8/layout/hierarchy6"/>
    <dgm:cxn modelId="{CCE657A8-E103-474E-AC98-C4F9DF5A7C19}" type="presParOf" srcId="{EA07C65E-681C-45FB-B6B0-A89E610B6C70}" destId="{9C99322F-AB19-45A8-AACD-678BF47EB970}" srcOrd="0" destOrd="0" presId="urn:microsoft.com/office/officeart/2005/8/layout/hierarchy6"/>
    <dgm:cxn modelId="{4085A1A9-5DC6-485A-B795-74B7BBCEDC28}" type="presParOf" srcId="{9C99322F-AB19-45A8-AACD-678BF47EB970}" destId="{A5F2273A-D6A4-49A0-860E-0E71C2A8F9CB}" srcOrd="0" destOrd="0" presId="urn:microsoft.com/office/officeart/2005/8/layout/hierarchy6"/>
    <dgm:cxn modelId="{ED2283D5-1DDC-4484-A54E-946CCC18FC30}" type="presParOf" srcId="{A5F2273A-D6A4-49A0-860E-0E71C2A8F9CB}" destId="{D12DA76B-02F2-44DC-B20D-82E7019F41FA}" srcOrd="0" destOrd="0" presId="urn:microsoft.com/office/officeart/2005/8/layout/hierarchy6"/>
    <dgm:cxn modelId="{6E4BFBDC-7E4D-47B8-9B8F-671F052271AC}" type="presParOf" srcId="{D12DA76B-02F2-44DC-B20D-82E7019F41FA}" destId="{D7AF1D2F-39EC-46B2-B64A-E86F82CFC9EF}" srcOrd="0" destOrd="0" presId="urn:microsoft.com/office/officeart/2005/8/layout/hierarchy6"/>
    <dgm:cxn modelId="{47E55332-F162-48E9-A7FA-DBFB5CAC56F0}" type="presParOf" srcId="{D12DA76B-02F2-44DC-B20D-82E7019F41FA}" destId="{59D14DAF-A248-4DB8-90EF-4DE52D4CE014}" srcOrd="1" destOrd="0" presId="urn:microsoft.com/office/officeart/2005/8/layout/hierarchy6"/>
    <dgm:cxn modelId="{6ACEA3E4-FF12-4A91-833D-4F99C3D5EC44}" type="presParOf" srcId="{59D14DAF-A248-4DB8-90EF-4DE52D4CE014}" destId="{9CC5F8C9-2DDC-4A01-BB19-EBDA4CE94F09}" srcOrd="0" destOrd="0" presId="urn:microsoft.com/office/officeart/2005/8/layout/hierarchy6"/>
    <dgm:cxn modelId="{DF58C168-24DC-4C4A-B433-997456C81EF9}" type="presParOf" srcId="{59D14DAF-A248-4DB8-90EF-4DE52D4CE014}" destId="{131E549D-743F-4B9B-B1D7-2DCD26FA747B}" srcOrd="1" destOrd="0" presId="urn:microsoft.com/office/officeart/2005/8/layout/hierarchy6"/>
    <dgm:cxn modelId="{0461DBF9-A5CB-4207-A2A2-66BEBC246C59}" type="presParOf" srcId="{131E549D-743F-4B9B-B1D7-2DCD26FA747B}" destId="{FDB41917-7655-4B65-BE8B-689E04B22B23}" srcOrd="0" destOrd="0" presId="urn:microsoft.com/office/officeart/2005/8/layout/hierarchy6"/>
    <dgm:cxn modelId="{7674C862-EB76-46C6-8894-A576E61502CB}" type="presParOf" srcId="{131E549D-743F-4B9B-B1D7-2DCD26FA747B}" destId="{AD655194-80C9-4281-AEC8-4139B9F6D489}" srcOrd="1" destOrd="0" presId="urn:microsoft.com/office/officeart/2005/8/layout/hierarchy6"/>
    <dgm:cxn modelId="{B588297D-154E-4EC8-9F1D-CF7C94DD212E}" type="presParOf" srcId="{59D14DAF-A248-4DB8-90EF-4DE52D4CE014}" destId="{43D7F2B4-6D73-4AF6-B9C7-EAEB15427FE4}" srcOrd="2" destOrd="0" presId="urn:microsoft.com/office/officeart/2005/8/layout/hierarchy6"/>
    <dgm:cxn modelId="{69C9B09A-462B-4CC1-B388-7338017F910E}" type="presParOf" srcId="{59D14DAF-A248-4DB8-90EF-4DE52D4CE014}" destId="{6287CC2F-EE07-43C0-A089-7CC27F35A06A}" srcOrd="3" destOrd="0" presId="urn:microsoft.com/office/officeart/2005/8/layout/hierarchy6"/>
    <dgm:cxn modelId="{9011C456-5088-4517-8638-45AB70CA0FF9}" type="presParOf" srcId="{6287CC2F-EE07-43C0-A089-7CC27F35A06A}" destId="{8C8034D9-2645-494B-B559-39EFE5E512BF}" srcOrd="0" destOrd="0" presId="urn:microsoft.com/office/officeart/2005/8/layout/hierarchy6"/>
    <dgm:cxn modelId="{93A19A77-B52E-4A52-B19E-5034DDD40ACA}" type="presParOf" srcId="{6287CC2F-EE07-43C0-A089-7CC27F35A06A}" destId="{2078803E-9D11-490A-B25C-1602E8C033AD}" srcOrd="1" destOrd="0" presId="urn:microsoft.com/office/officeart/2005/8/layout/hierarchy6"/>
    <dgm:cxn modelId="{C5C292FC-038F-4057-9B3E-ACCDDA92DD0F}" type="presParOf" srcId="{59D14DAF-A248-4DB8-90EF-4DE52D4CE014}" destId="{5CFB2191-C5AA-45AD-ABEC-6AAB00EA7AC0}" srcOrd="4" destOrd="0" presId="urn:microsoft.com/office/officeart/2005/8/layout/hierarchy6"/>
    <dgm:cxn modelId="{0759ECC5-8DD4-44C6-9423-729AEFF60E67}" type="presParOf" srcId="{59D14DAF-A248-4DB8-90EF-4DE52D4CE014}" destId="{A05A44D5-BF9C-4495-A308-4451A013B2AF}" srcOrd="5" destOrd="0" presId="urn:microsoft.com/office/officeart/2005/8/layout/hierarchy6"/>
    <dgm:cxn modelId="{BE386A8D-593C-4648-9215-8C852B3FE7EB}" type="presParOf" srcId="{A05A44D5-BF9C-4495-A308-4451A013B2AF}" destId="{2E89D95C-3BCE-4F3F-B814-2B0467EFB055}" srcOrd="0" destOrd="0" presId="urn:microsoft.com/office/officeart/2005/8/layout/hierarchy6"/>
    <dgm:cxn modelId="{3E23CDD1-7330-4FBC-9598-1DDD1BDC1896}" type="presParOf" srcId="{A05A44D5-BF9C-4495-A308-4451A013B2AF}" destId="{C1196F4A-5862-411C-9377-2D5DB14F88E9}" srcOrd="1" destOrd="0" presId="urn:microsoft.com/office/officeart/2005/8/layout/hierarchy6"/>
    <dgm:cxn modelId="{6C2439EB-1E1D-49C7-92C9-6DE20E4850F3}" type="presParOf" srcId="{59D14DAF-A248-4DB8-90EF-4DE52D4CE014}" destId="{F7A05909-8358-458B-A540-3F28B85B8374}" srcOrd="6" destOrd="0" presId="urn:microsoft.com/office/officeart/2005/8/layout/hierarchy6"/>
    <dgm:cxn modelId="{E19A66FB-E99D-410F-924C-136F589AE3BE}" type="presParOf" srcId="{59D14DAF-A248-4DB8-90EF-4DE52D4CE014}" destId="{608501A9-A468-44D3-8AF5-99C784037B0F}" srcOrd="7" destOrd="0" presId="urn:microsoft.com/office/officeart/2005/8/layout/hierarchy6"/>
    <dgm:cxn modelId="{5EF7FC31-310F-407A-B1CF-66C5D8D54D72}" type="presParOf" srcId="{608501A9-A468-44D3-8AF5-99C784037B0F}" destId="{ABA396B6-BD01-4F7F-9D3E-8F502E6F53B6}" srcOrd="0" destOrd="0" presId="urn:microsoft.com/office/officeart/2005/8/layout/hierarchy6"/>
    <dgm:cxn modelId="{A2427481-9850-4BD3-BBF9-6EE689E50628}" type="presParOf" srcId="{608501A9-A468-44D3-8AF5-99C784037B0F}" destId="{8BEEBC05-9E6A-4B86-9C56-FAC68367339B}" srcOrd="1" destOrd="0" presId="urn:microsoft.com/office/officeart/2005/8/layout/hierarchy6"/>
    <dgm:cxn modelId="{9162FF47-A532-46A8-B814-41F1EF0DBED0}" type="presParOf" srcId="{59D14DAF-A248-4DB8-90EF-4DE52D4CE014}" destId="{6514135D-CD3B-4E3E-BF0D-E886A1E28477}" srcOrd="8" destOrd="0" presId="urn:microsoft.com/office/officeart/2005/8/layout/hierarchy6"/>
    <dgm:cxn modelId="{0207B89C-757B-4B60-9AB0-98264B2F389C}" type="presParOf" srcId="{59D14DAF-A248-4DB8-90EF-4DE52D4CE014}" destId="{260B3BFA-627F-4566-9EDC-8AC1BFF07E01}" srcOrd="9" destOrd="0" presId="urn:microsoft.com/office/officeart/2005/8/layout/hierarchy6"/>
    <dgm:cxn modelId="{3D0C0FFB-14A4-4B67-8FC9-ABF052B94120}" type="presParOf" srcId="{260B3BFA-627F-4566-9EDC-8AC1BFF07E01}" destId="{E4D1C5DD-592B-4E41-9593-3A5F27D3C9F9}" srcOrd="0" destOrd="0" presId="urn:microsoft.com/office/officeart/2005/8/layout/hierarchy6"/>
    <dgm:cxn modelId="{59590CC1-2F72-4293-8672-734F7BBA3295}" type="presParOf" srcId="{260B3BFA-627F-4566-9EDC-8AC1BFF07E01}" destId="{47684E20-AF64-46DE-A3E8-B232E714B221}" srcOrd="1" destOrd="0" presId="urn:microsoft.com/office/officeart/2005/8/layout/hierarchy6"/>
    <dgm:cxn modelId="{FC7D56E2-1C8E-4C4A-A6C6-AB86E98FC039}" type="presParOf" srcId="{47684E20-AF64-46DE-A3E8-B232E714B221}" destId="{26D27BED-950E-4352-BDD8-4D37FBD7326D}" srcOrd="0" destOrd="0" presId="urn:microsoft.com/office/officeart/2005/8/layout/hierarchy6"/>
    <dgm:cxn modelId="{C7BFF2DA-A464-4737-9CD0-68C64ADCB991}" type="presParOf" srcId="{47684E20-AF64-46DE-A3E8-B232E714B221}" destId="{E7BF5D12-1D84-4134-BF9D-748802F6DF34}" srcOrd="1" destOrd="0" presId="urn:microsoft.com/office/officeart/2005/8/layout/hierarchy6"/>
    <dgm:cxn modelId="{F10B9E14-7241-4540-B3A0-1B00F313BE22}" type="presParOf" srcId="{E7BF5D12-1D84-4134-BF9D-748802F6DF34}" destId="{2AB449D5-471C-416D-995B-0B925FF3AC10}" srcOrd="0" destOrd="0" presId="urn:microsoft.com/office/officeart/2005/8/layout/hierarchy6"/>
    <dgm:cxn modelId="{C719E18D-5C8D-4332-BBFC-E403967B92EB}" type="presParOf" srcId="{E7BF5D12-1D84-4134-BF9D-748802F6DF34}" destId="{23CBB0A2-5B16-4548-8E0E-DDA4ED3DF5FA}" srcOrd="1" destOrd="0" presId="urn:microsoft.com/office/officeart/2005/8/layout/hierarchy6"/>
    <dgm:cxn modelId="{D3CB68B9-D275-4DC0-9280-7F6300781EC9}" type="presParOf" srcId="{47684E20-AF64-46DE-A3E8-B232E714B221}" destId="{BAA0D740-0284-41BC-B12F-F7389EF22663}" srcOrd="2" destOrd="0" presId="urn:microsoft.com/office/officeart/2005/8/layout/hierarchy6"/>
    <dgm:cxn modelId="{8386CC97-8DC8-4485-9760-0FEBC2CD4537}" type="presParOf" srcId="{47684E20-AF64-46DE-A3E8-B232E714B221}" destId="{EA36FEA0-5979-4059-B2DB-F66BD428EE00}" srcOrd="3" destOrd="0" presId="urn:microsoft.com/office/officeart/2005/8/layout/hierarchy6"/>
    <dgm:cxn modelId="{C6B8E044-5A8D-4148-8F2A-C53B78D785AC}" type="presParOf" srcId="{EA36FEA0-5979-4059-B2DB-F66BD428EE00}" destId="{243EC3AF-1957-4B25-9757-79F10A93AF63}" srcOrd="0" destOrd="0" presId="urn:microsoft.com/office/officeart/2005/8/layout/hierarchy6"/>
    <dgm:cxn modelId="{BA8FA787-A0B5-40B8-87D7-24B4155B76E7}" type="presParOf" srcId="{EA36FEA0-5979-4059-B2DB-F66BD428EE00}" destId="{27537537-7696-49E8-A9D5-4149CACD6105}" srcOrd="1" destOrd="0" presId="urn:microsoft.com/office/officeart/2005/8/layout/hierarchy6"/>
    <dgm:cxn modelId="{DF916787-833F-4309-8A69-F892C2AF17D2}" type="presParOf" srcId="{27537537-7696-49E8-A9D5-4149CACD6105}" destId="{69300189-BE5C-4E7C-8071-84B650B67E41}" srcOrd="0" destOrd="0" presId="urn:microsoft.com/office/officeart/2005/8/layout/hierarchy6"/>
    <dgm:cxn modelId="{32DE1140-0E7A-44C6-A6B1-A06DE10A8F7C}" type="presParOf" srcId="{27537537-7696-49E8-A9D5-4149CACD6105}" destId="{4FDB8150-8BFA-43B9-9EF6-D7932452EF29}" srcOrd="1" destOrd="0" presId="urn:microsoft.com/office/officeart/2005/8/layout/hierarchy6"/>
    <dgm:cxn modelId="{C41BFA7E-AE40-444F-9CF9-BC67587D897D}" type="presParOf" srcId="{4FDB8150-8BFA-43B9-9EF6-D7932452EF29}" destId="{E6B8A0E1-58CB-45CB-AB39-922EF2145355}" srcOrd="0" destOrd="0" presId="urn:microsoft.com/office/officeart/2005/8/layout/hierarchy6"/>
    <dgm:cxn modelId="{5627A63C-58F1-4EB4-9F5C-D32EDE3E3FC8}" type="presParOf" srcId="{4FDB8150-8BFA-43B9-9EF6-D7932452EF29}" destId="{E554A195-2470-446D-8B03-9BEB6FC805E0}" srcOrd="1" destOrd="0" presId="urn:microsoft.com/office/officeart/2005/8/layout/hierarchy6"/>
    <dgm:cxn modelId="{306EE857-2FC6-41E8-9C88-7C3B353A51BD}" type="presParOf" srcId="{EA07C65E-681C-45FB-B6B0-A89E610B6C70}" destId="{95E56D9F-A8BF-4D3B-9E95-B3D84532ED4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8C0DAD-93B1-455C-996F-20BE07D2381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4CB1C15-A4D3-4981-A9AD-55B4E88F2443}">
      <dgm:prSet phldrT="[Texto]"/>
      <dgm:spPr/>
      <dgm:t>
        <a:bodyPr/>
        <a:lstStyle/>
        <a:p>
          <a:r>
            <a:rPr lang="es-EC" dirty="0" smtClean="0"/>
            <a:t>Organización Internacional del Trabajo [OIT] establece</a:t>
          </a:r>
          <a:endParaRPr lang="es-EC" dirty="0"/>
        </a:p>
      </dgm:t>
    </dgm:pt>
    <dgm:pt modelId="{E5A5C425-65AA-41ED-B288-F4928537BD82}" type="parTrans" cxnId="{3422C2C2-783A-4DF6-A9D6-E5E5D6DC9685}">
      <dgm:prSet/>
      <dgm:spPr/>
      <dgm:t>
        <a:bodyPr/>
        <a:lstStyle/>
        <a:p>
          <a:endParaRPr lang="es-EC"/>
        </a:p>
      </dgm:t>
    </dgm:pt>
    <dgm:pt modelId="{8BEF19CF-5323-406F-81BE-E6B36C343C41}" type="sibTrans" cxnId="{3422C2C2-783A-4DF6-A9D6-E5E5D6DC9685}">
      <dgm:prSet/>
      <dgm:spPr/>
      <dgm:t>
        <a:bodyPr/>
        <a:lstStyle/>
        <a:p>
          <a:endParaRPr lang="es-EC"/>
        </a:p>
      </dgm:t>
    </dgm:pt>
    <dgm:pt modelId="{9BF8F5B1-37CD-4E8E-B740-3B46C7BE21E0}">
      <dgm:prSet phldrT="[Texto]"/>
      <dgm:spPr/>
      <dgm:t>
        <a:bodyPr/>
        <a:lstStyle/>
        <a:p>
          <a:r>
            <a:rPr lang="es-EC" dirty="0" smtClean="0"/>
            <a:t>artículo 2 párrafo 3 del Convenio sobre la edad mínima de admisión al empleo </a:t>
          </a:r>
          <a:endParaRPr lang="es-EC" dirty="0"/>
        </a:p>
      </dgm:t>
    </dgm:pt>
    <dgm:pt modelId="{6CE0AD64-39FD-4BC1-84E7-1F8363139E90}" type="parTrans" cxnId="{63267F16-BEA5-43A0-A5F0-69EBEF80DDA2}">
      <dgm:prSet/>
      <dgm:spPr/>
      <dgm:t>
        <a:bodyPr/>
        <a:lstStyle/>
        <a:p>
          <a:endParaRPr lang="es-EC"/>
        </a:p>
      </dgm:t>
    </dgm:pt>
    <dgm:pt modelId="{7141BF00-5F52-4A29-8B33-FA903B94E8CF}" type="sibTrans" cxnId="{63267F16-BEA5-43A0-A5F0-69EBEF80DDA2}">
      <dgm:prSet/>
      <dgm:spPr/>
      <dgm:t>
        <a:bodyPr/>
        <a:lstStyle/>
        <a:p>
          <a:endParaRPr lang="es-EC"/>
        </a:p>
      </dgm:t>
    </dgm:pt>
    <dgm:pt modelId="{B3AC74C7-9088-499E-9CCF-5C014E9F16AB}">
      <dgm:prSet phldrT="[Texto]"/>
      <dgm:spPr/>
      <dgm:t>
        <a:bodyPr/>
        <a:lstStyle/>
        <a:p>
          <a:r>
            <a:rPr lang="es-EC" i="1" dirty="0" smtClean="0"/>
            <a:t>“La edad mínima fijada… no deberá ser menor a la edad en que cesa la obligación escolar, o en todo caso, a quince años” </a:t>
          </a:r>
          <a:endParaRPr lang="es-EC" dirty="0"/>
        </a:p>
      </dgm:t>
    </dgm:pt>
    <dgm:pt modelId="{F6AD3F16-835F-4790-8B65-76BDB91F5A4E}" type="parTrans" cxnId="{255A0F46-F36A-4AAE-A8F6-2DF76263DBE0}">
      <dgm:prSet/>
      <dgm:spPr/>
      <dgm:t>
        <a:bodyPr/>
        <a:lstStyle/>
        <a:p>
          <a:endParaRPr lang="es-EC"/>
        </a:p>
      </dgm:t>
    </dgm:pt>
    <dgm:pt modelId="{703EC195-B7A4-4128-8236-3D6471FD6FF8}" type="sibTrans" cxnId="{255A0F46-F36A-4AAE-A8F6-2DF76263DBE0}">
      <dgm:prSet/>
      <dgm:spPr/>
      <dgm:t>
        <a:bodyPr/>
        <a:lstStyle/>
        <a:p>
          <a:endParaRPr lang="es-EC"/>
        </a:p>
      </dgm:t>
    </dgm:pt>
    <dgm:pt modelId="{727C8196-C0A5-4288-BCF2-8C7589B77A2F}">
      <dgm:prSet phldrT="[Texto]"/>
      <dgm:spPr/>
      <dgm:t>
        <a:bodyPr/>
        <a:lstStyle/>
        <a:p>
          <a:r>
            <a:rPr lang="es-EC" dirty="0" smtClean="0"/>
            <a:t>CONSTITUCIÓN DE LA REPÚBLICA DEL ECUADOR, 2008</a:t>
          </a:r>
          <a:endParaRPr lang="es-EC" dirty="0"/>
        </a:p>
      </dgm:t>
    </dgm:pt>
    <dgm:pt modelId="{2F503605-9305-4878-9981-F8B85A92BCD1}" type="parTrans" cxnId="{B17D7B73-0D45-482B-8835-63840EECC80F}">
      <dgm:prSet/>
      <dgm:spPr/>
      <dgm:t>
        <a:bodyPr/>
        <a:lstStyle/>
        <a:p>
          <a:endParaRPr lang="es-EC"/>
        </a:p>
      </dgm:t>
    </dgm:pt>
    <dgm:pt modelId="{AED295B0-BE31-4AA2-AD73-D49AE4018844}" type="sibTrans" cxnId="{B17D7B73-0D45-482B-8835-63840EECC80F}">
      <dgm:prSet/>
      <dgm:spPr/>
      <dgm:t>
        <a:bodyPr/>
        <a:lstStyle/>
        <a:p>
          <a:endParaRPr lang="es-EC"/>
        </a:p>
      </dgm:t>
    </dgm:pt>
    <dgm:pt modelId="{53A9546C-C0A7-4468-B955-E9C9EA61C49D}">
      <dgm:prSet phldrT="[Texto]"/>
      <dgm:spPr/>
      <dgm:t>
        <a:bodyPr/>
        <a:lstStyle/>
        <a:p>
          <a:r>
            <a:rPr lang="es-EC" dirty="0" smtClean="0"/>
            <a:t>Art. 28 Establece la obligatoriedad de enseñanza hasta la culminación del bachillerato</a:t>
          </a:r>
          <a:endParaRPr lang="es-EC" dirty="0"/>
        </a:p>
      </dgm:t>
    </dgm:pt>
    <dgm:pt modelId="{9DDD367F-CB87-4352-AA83-990B8F5FEF03}" type="parTrans" cxnId="{E177001B-CDAC-4F67-A171-57875AFAA049}">
      <dgm:prSet/>
      <dgm:spPr/>
      <dgm:t>
        <a:bodyPr/>
        <a:lstStyle/>
        <a:p>
          <a:endParaRPr lang="es-EC"/>
        </a:p>
      </dgm:t>
    </dgm:pt>
    <dgm:pt modelId="{1C41E33C-76B7-435B-8945-53F7B6FE2469}" type="sibTrans" cxnId="{E177001B-CDAC-4F67-A171-57875AFAA049}">
      <dgm:prSet/>
      <dgm:spPr/>
      <dgm:t>
        <a:bodyPr/>
        <a:lstStyle/>
        <a:p>
          <a:endParaRPr lang="es-EC"/>
        </a:p>
      </dgm:t>
    </dgm:pt>
    <dgm:pt modelId="{6D41167F-81CF-4884-8E79-5051EDF9F46F}" type="pres">
      <dgm:prSet presAssocID="{928C0DAD-93B1-455C-996F-20BE07D238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556DFF-AB3F-419C-8A71-DCBE98A7AA2C}" type="pres">
      <dgm:prSet presAssocID="{B4CB1C15-A4D3-4981-A9AD-55B4E88F24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501B6A-4FAB-4066-A74D-919858A7E0BA}" type="pres">
      <dgm:prSet presAssocID="{8BEF19CF-5323-406F-81BE-E6B36C343C41}" presName="sibTrans" presStyleCnt="0"/>
      <dgm:spPr/>
    </dgm:pt>
    <dgm:pt modelId="{410506B0-D39D-407D-8B96-FD861077EB4E}" type="pres">
      <dgm:prSet presAssocID="{9BF8F5B1-37CD-4E8E-B740-3B46C7BE21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BF3A3A-A661-4CD4-96FB-FC25012C5A59}" type="pres">
      <dgm:prSet presAssocID="{7141BF00-5F52-4A29-8B33-FA903B94E8CF}" presName="sibTrans" presStyleCnt="0"/>
      <dgm:spPr/>
    </dgm:pt>
    <dgm:pt modelId="{21600BC3-4242-419D-9307-868DE2A18C70}" type="pres">
      <dgm:prSet presAssocID="{B3AC74C7-9088-499E-9CCF-5C014E9F16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E88BE5-1AF4-4870-9B9B-B61C0DEA94F3}" type="pres">
      <dgm:prSet presAssocID="{703EC195-B7A4-4128-8236-3D6471FD6FF8}" presName="sibTrans" presStyleCnt="0"/>
      <dgm:spPr/>
    </dgm:pt>
    <dgm:pt modelId="{89A42BE4-E81A-43AD-975B-C40EB3C9F3D2}" type="pres">
      <dgm:prSet presAssocID="{727C8196-C0A5-4288-BCF2-8C7589B77A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9E193F-6038-4DD3-B285-702BAFBD2BBF}" type="pres">
      <dgm:prSet presAssocID="{AED295B0-BE31-4AA2-AD73-D49AE4018844}" presName="sibTrans" presStyleCnt="0"/>
      <dgm:spPr/>
    </dgm:pt>
    <dgm:pt modelId="{FCC5029D-A17F-42DA-99E2-048090ACF8CD}" type="pres">
      <dgm:prSet presAssocID="{53A9546C-C0A7-4468-B955-E9C9EA61C4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16FB34-1746-4E57-B069-CBA8AD6F61D6}" type="presOf" srcId="{9BF8F5B1-37CD-4E8E-B740-3B46C7BE21E0}" destId="{410506B0-D39D-407D-8B96-FD861077EB4E}" srcOrd="0" destOrd="0" presId="urn:microsoft.com/office/officeart/2005/8/layout/default"/>
    <dgm:cxn modelId="{76FE6C6A-BCD2-4480-B618-678B39ABA71D}" type="presOf" srcId="{928C0DAD-93B1-455C-996F-20BE07D23810}" destId="{6D41167F-81CF-4884-8E79-5051EDF9F46F}" srcOrd="0" destOrd="0" presId="urn:microsoft.com/office/officeart/2005/8/layout/default"/>
    <dgm:cxn modelId="{3CA425A3-B1FD-497E-960C-3CB5EBB7D02E}" type="presOf" srcId="{727C8196-C0A5-4288-BCF2-8C7589B77A2F}" destId="{89A42BE4-E81A-43AD-975B-C40EB3C9F3D2}" srcOrd="0" destOrd="0" presId="urn:microsoft.com/office/officeart/2005/8/layout/default"/>
    <dgm:cxn modelId="{255A0F46-F36A-4AAE-A8F6-2DF76263DBE0}" srcId="{928C0DAD-93B1-455C-996F-20BE07D23810}" destId="{B3AC74C7-9088-499E-9CCF-5C014E9F16AB}" srcOrd="2" destOrd="0" parTransId="{F6AD3F16-835F-4790-8B65-76BDB91F5A4E}" sibTransId="{703EC195-B7A4-4128-8236-3D6471FD6FF8}"/>
    <dgm:cxn modelId="{4E098D48-BDD2-47A1-BEBE-5C21498958D2}" type="presOf" srcId="{53A9546C-C0A7-4468-B955-E9C9EA61C49D}" destId="{FCC5029D-A17F-42DA-99E2-048090ACF8CD}" srcOrd="0" destOrd="0" presId="urn:microsoft.com/office/officeart/2005/8/layout/default"/>
    <dgm:cxn modelId="{B17D7B73-0D45-482B-8835-63840EECC80F}" srcId="{928C0DAD-93B1-455C-996F-20BE07D23810}" destId="{727C8196-C0A5-4288-BCF2-8C7589B77A2F}" srcOrd="3" destOrd="0" parTransId="{2F503605-9305-4878-9981-F8B85A92BCD1}" sibTransId="{AED295B0-BE31-4AA2-AD73-D49AE4018844}"/>
    <dgm:cxn modelId="{7776F3DE-9E82-4C88-8BE1-2F848963AF7E}" type="presOf" srcId="{B4CB1C15-A4D3-4981-A9AD-55B4E88F2443}" destId="{5B556DFF-AB3F-419C-8A71-DCBE98A7AA2C}" srcOrd="0" destOrd="0" presId="urn:microsoft.com/office/officeart/2005/8/layout/default"/>
    <dgm:cxn modelId="{63267F16-BEA5-43A0-A5F0-69EBEF80DDA2}" srcId="{928C0DAD-93B1-455C-996F-20BE07D23810}" destId="{9BF8F5B1-37CD-4E8E-B740-3B46C7BE21E0}" srcOrd="1" destOrd="0" parTransId="{6CE0AD64-39FD-4BC1-84E7-1F8363139E90}" sibTransId="{7141BF00-5F52-4A29-8B33-FA903B94E8CF}"/>
    <dgm:cxn modelId="{E177001B-CDAC-4F67-A171-57875AFAA049}" srcId="{928C0DAD-93B1-455C-996F-20BE07D23810}" destId="{53A9546C-C0A7-4468-B955-E9C9EA61C49D}" srcOrd="4" destOrd="0" parTransId="{9DDD367F-CB87-4352-AA83-990B8F5FEF03}" sibTransId="{1C41E33C-76B7-435B-8945-53F7B6FE2469}"/>
    <dgm:cxn modelId="{2E23F79E-64F0-4CA4-9F64-D2FF6B8C1FF9}" type="presOf" srcId="{B3AC74C7-9088-499E-9CCF-5C014E9F16AB}" destId="{21600BC3-4242-419D-9307-868DE2A18C70}" srcOrd="0" destOrd="0" presId="urn:microsoft.com/office/officeart/2005/8/layout/default"/>
    <dgm:cxn modelId="{3422C2C2-783A-4DF6-A9D6-E5E5D6DC9685}" srcId="{928C0DAD-93B1-455C-996F-20BE07D23810}" destId="{B4CB1C15-A4D3-4981-A9AD-55B4E88F2443}" srcOrd="0" destOrd="0" parTransId="{E5A5C425-65AA-41ED-B288-F4928537BD82}" sibTransId="{8BEF19CF-5323-406F-81BE-E6B36C343C41}"/>
    <dgm:cxn modelId="{CDF998B4-4918-412B-A68A-4FD29A24914E}" type="presParOf" srcId="{6D41167F-81CF-4884-8E79-5051EDF9F46F}" destId="{5B556DFF-AB3F-419C-8A71-DCBE98A7AA2C}" srcOrd="0" destOrd="0" presId="urn:microsoft.com/office/officeart/2005/8/layout/default"/>
    <dgm:cxn modelId="{A605FAFA-F64C-43DD-825A-68869D317686}" type="presParOf" srcId="{6D41167F-81CF-4884-8E79-5051EDF9F46F}" destId="{01501B6A-4FAB-4066-A74D-919858A7E0BA}" srcOrd="1" destOrd="0" presId="urn:microsoft.com/office/officeart/2005/8/layout/default"/>
    <dgm:cxn modelId="{D95E6E06-E730-4DCC-84DF-4A54D0FDE56C}" type="presParOf" srcId="{6D41167F-81CF-4884-8E79-5051EDF9F46F}" destId="{410506B0-D39D-407D-8B96-FD861077EB4E}" srcOrd="2" destOrd="0" presId="urn:microsoft.com/office/officeart/2005/8/layout/default"/>
    <dgm:cxn modelId="{ED00E9C7-A9C2-4F8C-BB34-B9323B9A405F}" type="presParOf" srcId="{6D41167F-81CF-4884-8E79-5051EDF9F46F}" destId="{CCBF3A3A-A661-4CD4-96FB-FC25012C5A59}" srcOrd="3" destOrd="0" presId="urn:microsoft.com/office/officeart/2005/8/layout/default"/>
    <dgm:cxn modelId="{1CBC1241-DD73-4F0F-9598-AFEE60F7CFED}" type="presParOf" srcId="{6D41167F-81CF-4884-8E79-5051EDF9F46F}" destId="{21600BC3-4242-419D-9307-868DE2A18C70}" srcOrd="4" destOrd="0" presId="urn:microsoft.com/office/officeart/2005/8/layout/default"/>
    <dgm:cxn modelId="{90BF0DD9-EA5F-4326-B900-EFBE5C4E7CD3}" type="presParOf" srcId="{6D41167F-81CF-4884-8E79-5051EDF9F46F}" destId="{F3E88BE5-1AF4-4870-9B9B-B61C0DEA94F3}" srcOrd="5" destOrd="0" presId="urn:microsoft.com/office/officeart/2005/8/layout/default"/>
    <dgm:cxn modelId="{6112902F-EECD-4F91-AC71-DD0E0F79CEA6}" type="presParOf" srcId="{6D41167F-81CF-4884-8E79-5051EDF9F46F}" destId="{89A42BE4-E81A-43AD-975B-C40EB3C9F3D2}" srcOrd="6" destOrd="0" presId="urn:microsoft.com/office/officeart/2005/8/layout/default"/>
    <dgm:cxn modelId="{8361AE12-7D77-46AF-9436-4EE8CF285EFF}" type="presParOf" srcId="{6D41167F-81CF-4884-8E79-5051EDF9F46F}" destId="{479E193F-6038-4DD3-B285-702BAFBD2BBF}" srcOrd="7" destOrd="0" presId="urn:microsoft.com/office/officeart/2005/8/layout/default"/>
    <dgm:cxn modelId="{D6DECA6F-4E56-480C-B6A1-037E5C8531BF}" type="presParOf" srcId="{6D41167F-81CF-4884-8E79-5051EDF9F46F}" destId="{FCC5029D-A17F-42DA-99E2-048090ACF8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5158-A2F7-4F11-B65A-0BF12D30E0C2}">
      <dsp:nvSpPr>
        <dsp:cNvPr id="0" name=""/>
        <dsp:cNvSpPr/>
      </dsp:nvSpPr>
      <dsp:spPr>
        <a:xfrm>
          <a:off x="3071275" y="1066896"/>
          <a:ext cx="265955" cy="506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77" y="0"/>
              </a:lnTo>
              <a:lnTo>
                <a:pt x="132977" y="506775"/>
              </a:lnTo>
              <a:lnTo>
                <a:pt x="265955" y="5067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89945" y="1305975"/>
        <a:ext cx="28616" cy="28616"/>
      </dsp:txXfrm>
    </dsp:sp>
    <dsp:sp modelId="{C383A663-7634-45CF-B055-74F9BDCB1982}">
      <dsp:nvSpPr>
        <dsp:cNvPr id="0" name=""/>
        <dsp:cNvSpPr/>
      </dsp:nvSpPr>
      <dsp:spPr>
        <a:xfrm>
          <a:off x="3071275" y="1021176"/>
          <a:ext cx="265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55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97604" y="1060247"/>
        <a:ext cx="13297" cy="13297"/>
      </dsp:txXfrm>
    </dsp:sp>
    <dsp:sp modelId="{C31434D3-EC77-45DB-BDEF-68E143D4A5D8}">
      <dsp:nvSpPr>
        <dsp:cNvPr id="0" name=""/>
        <dsp:cNvSpPr/>
      </dsp:nvSpPr>
      <dsp:spPr>
        <a:xfrm>
          <a:off x="3071275" y="560120"/>
          <a:ext cx="265955" cy="506775"/>
        </a:xfrm>
        <a:custGeom>
          <a:avLst/>
          <a:gdLst/>
          <a:ahLst/>
          <a:cxnLst/>
          <a:rect l="0" t="0" r="0" b="0"/>
          <a:pathLst>
            <a:path>
              <a:moveTo>
                <a:pt x="0" y="506775"/>
              </a:moveTo>
              <a:lnTo>
                <a:pt x="132977" y="506775"/>
              </a:lnTo>
              <a:lnTo>
                <a:pt x="132977" y="0"/>
              </a:lnTo>
              <a:lnTo>
                <a:pt x="26595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89945" y="799200"/>
        <a:ext cx="28616" cy="28616"/>
      </dsp:txXfrm>
    </dsp:sp>
    <dsp:sp modelId="{B6EEB758-AA8A-4A9F-BFF9-0C0AF69903AB}">
      <dsp:nvSpPr>
        <dsp:cNvPr id="0" name=""/>
        <dsp:cNvSpPr/>
      </dsp:nvSpPr>
      <dsp:spPr>
        <a:xfrm rot="16200000">
          <a:off x="680170" y="-257312"/>
          <a:ext cx="2133792" cy="26484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solidFill>
                <a:schemeClr val="bg1"/>
              </a:solidFill>
            </a:rPr>
            <a:t>El sector de la construcción</a:t>
          </a:r>
          <a:endParaRPr lang="es-EC" sz="3000" kern="1200" dirty="0">
            <a:solidFill>
              <a:schemeClr val="bg1"/>
            </a:solidFill>
          </a:endParaRPr>
        </a:p>
      </dsp:txBody>
      <dsp:txXfrm>
        <a:off x="680170" y="-257312"/>
        <a:ext cx="2133792" cy="2648417"/>
      </dsp:txXfrm>
    </dsp:sp>
    <dsp:sp modelId="{49254436-BB64-46E7-89B5-2230AF59929A}">
      <dsp:nvSpPr>
        <dsp:cNvPr id="0" name=""/>
        <dsp:cNvSpPr/>
      </dsp:nvSpPr>
      <dsp:spPr>
        <a:xfrm>
          <a:off x="3337231" y="357410"/>
          <a:ext cx="1329779" cy="40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Sector minero</a:t>
          </a:r>
          <a:endParaRPr lang="es-EC" sz="1500" kern="1200" dirty="0"/>
        </a:p>
      </dsp:txBody>
      <dsp:txXfrm>
        <a:off x="3337231" y="357410"/>
        <a:ext cx="1329779" cy="405420"/>
      </dsp:txXfrm>
    </dsp:sp>
    <dsp:sp modelId="{B65210F5-D112-4276-A5E9-0F258478A6B2}">
      <dsp:nvSpPr>
        <dsp:cNvPr id="0" name=""/>
        <dsp:cNvSpPr/>
      </dsp:nvSpPr>
      <dsp:spPr>
        <a:xfrm>
          <a:off x="3337231" y="864185"/>
          <a:ext cx="1329779" cy="40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Sector industrial</a:t>
          </a:r>
          <a:endParaRPr lang="es-EC" sz="1500" kern="1200" dirty="0"/>
        </a:p>
      </dsp:txBody>
      <dsp:txXfrm>
        <a:off x="3337231" y="864185"/>
        <a:ext cx="1329779" cy="405420"/>
      </dsp:txXfrm>
    </dsp:sp>
    <dsp:sp modelId="{F0A7EF24-7C24-49E1-9293-40A6222B571A}">
      <dsp:nvSpPr>
        <dsp:cNvPr id="0" name=""/>
        <dsp:cNvSpPr/>
      </dsp:nvSpPr>
      <dsp:spPr>
        <a:xfrm>
          <a:off x="3337231" y="1370961"/>
          <a:ext cx="1329779" cy="40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Servicios </a:t>
          </a:r>
          <a:endParaRPr lang="es-EC" sz="1500" kern="1200" dirty="0"/>
        </a:p>
      </dsp:txBody>
      <dsp:txXfrm>
        <a:off x="3337231" y="1370961"/>
        <a:ext cx="1329779" cy="405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4EF4E-8EBF-420A-B720-AF9573C02A07}">
      <dsp:nvSpPr>
        <dsp:cNvPr id="0" name=""/>
        <dsp:cNvSpPr/>
      </dsp:nvSpPr>
      <dsp:spPr>
        <a:xfrm>
          <a:off x="2583989" y="1749803"/>
          <a:ext cx="343330" cy="981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665" y="0"/>
              </a:lnTo>
              <a:lnTo>
                <a:pt x="171665" y="981316"/>
              </a:lnTo>
              <a:lnTo>
                <a:pt x="343330" y="981316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29663" y="2214470"/>
        <a:ext cx="51982" cy="51982"/>
      </dsp:txXfrm>
    </dsp:sp>
    <dsp:sp modelId="{66CE3626-B79D-489C-A49F-4EC5573569F8}">
      <dsp:nvSpPr>
        <dsp:cNvPr id="0" name=""/>
        <dsp:cNvSpPr/>
      </dsp:nvSpPr>
      <dsp:spPr>
        <a:xfrm>
          <a:off x="2583989" y="1749803"/>
          <a:ext cx="343330" cy="327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665" y="0"/>
              </a:lnTo>
              <a:lnTo>
                <a:pt x="171665" y="327105"/>
              </a:lnTo>
              <a:lnTo>
                <a:pt x="343330" y="327105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43799" y="1901501"/>
        <a:ext cx="23710" cy="23710"/>
      </dsp:txXfrm>
    </dsp:sp>
    <dsp:sp modelId="{72ABDC90-3802-4FA5-914C-D9CC1561A396}">
      <dsp:nvSpPr>
        <dsp:cNvPr id="0" name=""/>
        <dsp:cNvSpPr/>
      </dsp:nvSpPr>
      <dsp:spPr>
        <a:xfrm>
          <a:off x="2583989" y="1422697"/>
          <a:ext cx="343330" cy="327105"/>
        </a:xfrm>
        <a:custGeom>
          <a:avLst/>
          <a:gdLst/>
          <a:ahLst/>
          <a:cxnLst/>
          <a:rect l="0" t="0" r="0" b="0"/>
          <a:pathLst>
            <a:path>
              <a:moveTo>
                <a:pt x="0" y="327105"/>
              </a:moveTo>
              <a:lnTo>
                <a:pt x="171665" y="327105"/>
              </a:lnTo>
              <a:lnTo>
                <a:pt x="171665" y="0"/>
              </a:lnTo>
              <a:lnTo>
                <a:pt x="343330" y="0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43799" y="1574395"/>
        <a:ext cx="23710" cy="23710"/>
      </dsp:txXfrm>
    </dsp:sp>
    <dsp:sp modelId="{6E553027-FD20-44E1-8BD9-E604C8F84666}">
      <dsp:nvSpPr>
        <dsp:cNvPr id="0" name=""/>
        <dsp:cNvSpPr/>
      </dsp:nvSpPr>
      <dsp:spPr>
        <a:xfrm>
          <a:off x="2583989" y="768486"/>
          <a:ext cx="343330" cy="981316"/>
        </a:xfrm>
        <a:custGeom>
          <a:avLst/>
          <a:gdLst/>
          <a:ahLst/>
          <a:cxnLst/>
          <a:rect l="0" t="0" r="0" b="0"/>
          <a:pathLst>
            <a:path>
              <a:moveTo>
                <a:pt x="0" y="981316"/>
              </a:moveTo>
              <a:lnTo>
                <a:pt x="171665" y="981316"/>
              </a:lnTo>
              <a:lnTo>
                <a:pt x="171665" y="0"/>
              </a:lnTo>
              <a:lnTo>
                <a:pt x="343330" y="0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29663" y="1233154"/>
        <a:ext cx="51982" cy="51982"/>
      </dsp:txXfrm>
    </dsp:sp>
    <dsp:sp modelId="{DBD1DAF7-1D73-475E-9B36-5DA77DAD022D}">
      <dsp:nvSpPr>
        <dsp:cNvPr id="0" name=""/>
        <dsp:cNvSpPr/>
      </dsp:nvSpPr>
      <dsp:spPr>
        <a:xfrm>
          <a:off x="524009" y="1704083"/>
          <a:ext cx="3433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30" y="4572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87091" y="1741220"/>
        <a:ext cx="17166" cy="17166"/>
      </dsp:txXfrm>
    </dsp:sp>
    <dsp:sp modelId="{8BE48A06-862C-4B73-ACA3-CDE37B326779}">
      <dsp:nvSpPr>
        <dsp:cNvPr id="0" name=""/>
        <dsp:cNvSpPr/>
      </dsp:nvSpPr>
      <dsp:spPr>
        <a:xfrm rot="16200000">
          <a:off x="-1114961" y="1488119"/>
          <a:ext cx="2754573" cy="523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PEA</a:t>
          </a:r>
          <a:endParaRPr lang="es-EC" sz="3400" kern="1200" dirty="0"/>
        </a:p>
      </dsp:txBody>
      <dsp:txXfrm>
        <a:off x="-1114961" y="1488119"/>
        <a:ext cx="2754573" cy="523368"/>
      </dsp:txXfrm>
    </dsp:sp>
    <dsp:sp modelId="{92603FC9-CFC3-484D-937D-7243BCA67A15}">
      <dsp:nvSpPr>
        <dsp:cNvPr id="0" name=""/>
        <dsp:cNvSpPr/>
      </dsp:nvSpPr>
      <dsp:spPr>
        <a:xfrm>
          <a:off x="867339" y="1488119"/>
          <a:ext cx="1716650" cy="523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Empleo</a:t>
          </a:r>
          <a:endParaRPr lang="es-EC" sz="1600" kern="1200" dirty="0"/>
        </a:p>
      </dsp:txBody>
      <dsp:txXfrm>
        <a:off x="867339" y="1488119"/>
        <a:ext cx="1716650" cy="523368"/>
      </dsp:txXfrm>
    </dsp:sp>
    <dsp:sp modelId="{B904643F-DB91-4FCA-A097-7BB9E7164786}">
      <dsp:nvSpPr>
        <dsp:cNvPr id="0" name=""/>
        <dsp:cNvSpPr/>
      </dsp:nvSpPr>
      <dsp:spPr>
        <a:xfrm>
          <a:off x="2927320" y="506802"/>
          <a:ext cx="1716650" cy="523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Empleo adecuado o pleno empleo</a:t>
          </a:r>
          <a:endParaRPr lang="es-EC" sz="1600" kern="1200" dirty="0"/>
        </a:p>
      </dsp:txBody>
      <dsp:txXfrm>
        <a:off x="2927320" y="506802"/>
        <a:ext cx="1716650" cy="523368"/>
      </dsp:txXfrm>
    </dsp:sp>
    <dsp:sp modelId="{71DF8E5F-9310-4711-B579-A01235890EDD}">
      <dsp:nvSpPr>
        <dsp:cNvPr id="0" name=""/>
        <dsp:cNvSpPr/>
      </dsp:nvSpPr>
      <dsp:spPr>
        <a:xfrm>
          <a:off x="2927320" y="1161013"/>
          <a:ext cx="1716650" cy="523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Subempleo o empleo inadecuado</a:t>
          </a:r>
          <a:endParaRPr lang="es-EC" sz="1600" kern="1200" dirty="0"/>
        </a:p>
      </dsp:txBody>
      <dsp:txXfrm>
        <a:off x="2927320" y="1161013"/>
        <a:ext cx="1716650" cy="523368"/>
      </dsp:txXfrm>
    </dsp:sp>
    <dsp:sp modelId="{7B5C4843-A124-4B28-9497-309DF986AA1A}">
      <dsp:nvSpPr>
        <dsp:cNvPr id="0" name=""/>
        <dsp:cNvSpPr/>
      </dsp:nvSpPr>
      <dsp:spPr>
        <a:xfrm>
          <a:off x="2927320" y="1815224"/>
          <a:ext cx="1716650" cy="523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Empleo no remunerado</a:t>
          </a:r>
          <a:endParaRPr lang="es-EC" sz="1600" kern="1200" dirty="0"/>
        </a:p>
      </dsp:txBody>
      <dsp:txXfrm>
        <a:off x="2927320" y="1815224"/>
        <a:ext cx="1716650" cy="523368"/>
      </dsp:txXfrm>
    </dsp:sp>
    <dsp:sp modelId="{B314812F-F35F-42CF-8BA7-91B5013B27B6}">
      <dsp:nvSpPr>
        <dsp:cNvPr id="0" name=""/>
        <dsp:cNvSpPr/>
      </dsp:nvSpPr>
      <dsp:spPr>
        <a:xfrm>
          <a:off x="2927320" y="2469435"/>
          <a:ext cx="1716650" cy="523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Otro empleo</a:t>
          </a:r>
          <a:endParaRPr lang="es-EC" sz="1600" kern="1200" dirty="0"/>
        </a:p>
      </dsp:txBody>
      <dsp:txXfrm>
        <a:off x="2927320" y="2469435"/>
        <a:ext cx="1716650" cy="5233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0B86E-CFDE-4031-B9AE-E16F5ACCEDED}">
      <dsp:nvSpPr>
        <dsp:cNvPr id="0" name=""/>
        <dsp:cNvSpPr/>
      </dsp:nvSpPr>
      <dsp:spPr>
        <a:xfrm>
          <a:off x="509775" y="562"/>
          <a:ext cx="2918058" cy="1750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Instituto de Desarrollo Industrial, Tecnológico y de Servicios de Argentina</a:t>
          </a:r>
          <a:endParaRPr lang="es-EC" sz="1800" kern="1200" dirty="0"/>
        </a:p>
      </dsp:txBody>
      <dsp:txXfrm>
        <a:off x="509775" y="562"/>
        <a:ext cx="2918058" cy="1750835"/>
      </dsp:txXfrm>
    </dsp:sp>
    <dsp:sp modelId="{C2F8E7F3-0694-4D0C-ABF0-1D6C9B802B78}">
      <dsp:nvSpPr>
        <dsp:cNvPr id="0" name=""/>
        <dsp:cNvSpPr/>
      </dsp:nvSpPr>
      <dsp:spPr>
        <a:xfrm>
          <a:off x="3719639" y="562"/>
          <a:ext cx="2918058" cy="17508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Informe final sector construcción parte l </a:t>
          </a:r>
          <a:endParaRPr lang="es-EC" sz="1800" kern="1200" dirty="0"/>
        </a:p>
      </dsp:txBody>
      <dsp:txXfrm>
        <a:off x="3719639" y="562"/>
        <a:ext cx="2918058" cy="1750835"/>
      </dsp:txXfrm>
    </dsp:sp>
    <dsp:sp modelId="{86723B7A-CF23-40E1-BCF1-ABC8BD08A99D}">
      <dsp:nvSpPr>
        <dsp:cNvPr id="0" name=""/>
        <dsp:cNvSpPr/>
      </dsp:nvSpPr>
      <dsp:spPr>
        <a:xfrm>
          <a:off x="6929504" y="562"/>
          <a:ext cx="2918058" cy="17508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/>
            <a:t>Menciona: “</a:t>
          </a:r>
          <a:r>
            <a:rPr lang="es-EC" sz="1800" i="1" kern="1200" dirty="0" smtClean="0"/>
            <a:t>El sector de la construcción es estimado a nivel mundial a modo del más grande empleador industrial…”</a:t>
          </a:r>
          <a:endParaRPr lang="es-EC" sz="1800" kern="1200" dirty="0"/>
        </a:p>
      </dsp:txBody>
      <dsp:txXfrm>
        <a:off x="6929504" y="562"/>
        <a:ext cx="2918058" cy="1750835"/>
      </dsp:txXfrm>
    </dsp:sp>
    <dsp:sp modelId="{C93FB6A6-5E30-4737-8F4C-06E7D871BA7E}">
      <dsp:nvSpPr>
        <dsp:cNvPr id="0" name=""/>
        <dsp:cNvSpPr/>
      </dsp:nvSpPr>
      <dsp:spPr>
        <a:xfrm>
          <a:off x="2114707" y="2043203"/>
          <a:ext cx="2918058" cy="11885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/>
            <a:t>por cada trabajo en dicho sector se suscitan dos trabajos más en otros sectores</a:t>
          </a:r>
          <a:endParaRPr lang="es-EC" sz="1800" kern="1200" dirty="0"/>
        </a:p>
      </dsp:txBody>
      <dsp:txXfrm>
        <a:off x="2114707" y="2043203"/>
        <a:ext cx="2918058" cy="1188554"/>
      </dsp:txXfrm>
    </dsp:sp>
    <dsp:sp modelId="{2DE2DE64-5D4F-4605-96A6-CA99D8745FE4}">
      <dsp:nvSpPr>
        <dsp:cNvPr id="0" name=""/>
        <dsp:cNvSpPr/>
      </dsp:nvSpPr>
      <dsp:spPr>
        <a:xfrm>
          <a:off x="5324571" y="2043203"/>
          <a:ext cx="2918058" cy="11885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Ley de Plusvalía</a:t>
          </a:r>
          <a:endParaRPr lang="es-EC" sz="1800" kern="1200" dirty="0"/>
        </a:p>
      </dsp:txBody>
      <dsp:txXfrm>
        <a:off x="5324571" y="2043203"/>
        <a:ext cx="2918058" cy="11885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455E6-D97A-4E05-B34B-F60555303565}">
      <dsp:nvSpPr>
        <dsp:cNvPr id="0" name=""/>
        <dsp:cNvSpPr/>
      </dsp:nvSpPr>
      <dsp:spPr>
        <a:xfrm>
          <a:off x="0" y="228404"/>
          <a:ext cx="3148745" cy="188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CONSTITUCIÓN DE LA REPÚBLICA DEL ECUADOR, 2008 Art. 28 </a:t>
          </a:r>
          <a:endParaRPr lang="es-EC" sz="1700" kern="1200" dirty="0"/>
        </a:p>
      </dsp:txBody>
      <dsp:txXfrm>
        <a:off x="0" y="228404"/>
        <a:ext cx="3148745" cy="1889247"/>
      </dsp:txXfrm>
    </dsp:sp>
    <dsp:sp modelId="{2F29312F-C7DE-4D08-B31F-A22FBBFC2581}">
      <dsp:nvSpPr>
        <dsp:cNvPr id="0" name=""/>
        <dsp:cNvSpPr/>
      </dsp:nvSpPr>
      <dsp:spPr>
        <a:xfrm>
          <a:off x="3463619" y="228404"/>
          <a:ext cx="3148745" cy="188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i="1" kern="1200" dirty="0" smtClean="0"/>
            <a:t>Se garantizará el acceso universal, permanencia, movilidad y egreso sin discriminación alguna y la obligatoriedad en el nivel inicial, básico y bachillerato o su equivalente…</a:t>
          </a:r>
          <a:endParaRPr lang="es-EC" sz="1700" kern="1200" dirty="0"/>
        </a:p>
      </dsp:txBody>
      <dsp:txXfrm>
        <a:off x="3463619" y="228404"/>
        <a:ext cx="3148745" cy="1889247"/>
      </dsp:txXfrm>
    </dsp:sp>
    <dsp:sp modelId="{1DF5B812-4552-4A2B-BFE3-DBF00FAE7CE8}">
      <dsp:nvSpPr>
        <dsp:cNvPr id="0" name=""/>
        <dsp:cNvSpPr/>
      </dsp:nvSpPr>
      <dsp:spPr>
        <a:xfrm>
          <a:off x="6927239" y="228404"/>
          <a:ext cx="3148745" cy="188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i="1" kern="1200" dirty="0" smtClean="0"/>
            <a:t>La educación pública será universal y laica en todos sus niveles, y gratuita hasta el tercer nivel de educación superior inclusive</a:t>
          </a:r>
          <a:endParaRPr lang="es-EC" sz="1700" kern="1200" dirty="0"/>
        </a:p>
      </dsp:txBody>
      <dsp:txXfrm>
        <a:off x="6927239" y="228404"/>
        <a:ext cx="3148745" cy="18892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B1C6F-D90B-4C18-8D3D-695EE8CBB575}">
      <dsp:nvSpPr>
        <dsp:cNvPr id="0" name=""/>
        <dsp:cNvSpPr/>
      </dsp:nvSpPr>
      <dsp:spPr>
        <a:xfrm>
          <a:off x="1442" y="2154794"/>
          <a:ext cx="2321061" cy="11605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Hipótesis</a:t>
          </a:r>
          <a:endParaRPr lang="es-EC" sz="2400" kern="1200" dirty="0"/>
        </a:p>
      </dsp:txBody>
      <dsp:txXfrm>
        <a:off x="35433" y="2188785"/>
        <a:ext cx="2253079" cy="1092548"/>
      </dsp:txXfrm>
    </dsp:sp>
    <dsp:sp modelId="{CA650D34-D4D6-44AF-B064-6108F29B7BDE}">
      <dsp:nvSpPr>
        <dsp:cNvPr id="0" name=""/>
        <dsp:cNvSpPr/>
      </dsp:nvSpPr>
      <dsp:spPr>
        <a:xfrm rot="19161210">
          <a:off x="2174898" y="2317433"/>
          <a:ext cx="1223635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1223635" y="1909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56124" y="2305936"/>
        <a:ext cx="61181" cy="61181"/>
      </dsp:txXfrm>
    </dsp:sp>
    <dsp:sp modelId="{994B6370-198B-44CD-9702-5795EAF6DE7E}">
      <dsp:nvSpPr>
        <dsp:cNvPr id="0" name=""/>
        <dsp:cNvSpPr/>
      </dsp:nvSpPr>
      <dsp:spPr>
        <a:xfrm>
          <a:off x="3250927" y="1227971"/>
          <a:ext cx="5238263" cy="14200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bg1"/>
              </a:solidFill>
            </a:rPr>
            <a:t>H0</a:t>
          </a:r>
          <a:r>
            <a:rPr lang="es-EC" sz="2100" b="1" kern="1200" dirty="0" smtClean="0"/>
            <a:t> </a:t>
          </a:r>
          <a:r>
            <a:rPr lang="es-EC" sz="2100" kern="1200" dirty="0" smtClean="0"/>
            <a:t>El impacto por la disminución de actividades del sector de la construcción NO afecta directamente a los trabajadores de la construcción sin educación superior.</a:t>
          </a:r>
        </a:p>
      </dsp:txBody>
      <dsp:txXfrm>
        <a:off x="3292519" y="1269563"/>
        <a:ext cx="5155079" cy="1336864"/>
      </dsp:txXfrm>
    </dsp:sp>
    <dsp:sp modelId="{EBE3DCB0-727A-4A25-9858-B9793C7F450E}">
      <dsp:nvSpPr>
        <dsp:cNvPr id="0" name=""/>
        <dsp:cNvSpPr/>
      </dsp:nvSpPr>
      <dsp:spPr>
        <a:xfrm rot="2438790">
          <a:off x="2174898" y="3114497"/>
          <a:ext cx="1223635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1223635" y="1909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56124" y="3103000"/>
        <a:ext cx="61181" cy="61181"/>
      </dsp:txXfrm>
    </dsp:sp>
    <dsp:sp modelId="{678DAD5C-801A-4596-BA66-1AEAA6A3978F}">
      <dsp:nvSpPr>
        <dsp:cNvPr id="0" name=""/>
        <dsp:cNvSpPr/>
      </dsp:nvSpPr>
      <dsp:spPr>
        <a:xfrm>
          <a:off x="3250927" y="2822099"/>
          <a:ext cx="5238263" cy="14200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bg1"/>
              </a:solidFill>
            </a:rPr>
            <a:t>H1</a:t>
          </a:r>
          <a:r>
            <a:rPr lang="es-EC" sz="2100" b="1" kern="1200" dirty="0" smtClean="0"/>
            <a:t> </a:t>
          </a:r>
          <a:r>
            <a:rPr lang="es-EC" sz="2100" kern="1200" dirty="0" smtClean="0"/>
            <a:t>El impacto por la disminución de actividades del sector de la construcción afecta directamente a los trabajadores de la construcción sin educación superior.</a:t>
          </a:r>
          <a:endParaRPr lang="es-EC" sz="2100" kern="1200" dirty="0"/>
        </a:p>
      </dsp:txBody>
      <dsp:txXfrm>
        <a:off x="3292519" y="2863691"/>
        <a:ext cx="5155079" cy="13368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F153A-F70B-4914-82D6-8AB5D5D2C2F2}">
      <dsp:nvSpPr>
        <dsp:cNvPr id="0" name=""/>
        <dsp:cNvSpPr/>
      </dsp:nvSpPr>
      <dsp:spPr>
        <a:xfrm>
          <a:off x="553664" y="298"/>
          <a:ext cx="2388107" cy="1432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Prueba de hipótesis </a:t>
          </a:r>
          <a:endParaRPr lang="es-EC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- No paramétricas</a:t>
          </a:r>
          <a:endParaRPr lang="es-EC" sz="2300" kern="1200" dirty="0"/>
        </a:p>
      </dsp:txBody>
      <dsp:txXfrm>
        <a:off x="553664" y="298"/>
        <a:ext cx="2388107" cy="1432864"/>
      </dsp:txXfrm>
    </dsp:sp>
    <dsp:sp modelId="{F8526737-093E-4A76-B77C-AEDE8E05D21F}">
      <dsp:nvSpPr>
        <dsp:cNvPr id="0" name=""/>
        <dsp:cNvSpPr/>
      </dsp:nvSpPr>
      <dsp:spPr>
        <a:xfrm>
          <a:off x="3180583" y="298"/>
          <a:ext cx="2388107" cy="1432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No paramétricas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La </a:t>
          </a:r>
          <a:r>
            <a:rPr lang="es-EC" sz="2300" kern="1200" dirty="0" err="1" smtClean="0"/>
            <a:t>chi</a:t>
          </a:r>
          <a:r>
            <a:rPr lang="es-EC" sz="2300" kern="1200" dirty="0" smtClean="0"/>
            <a:t> cuadrada o χ2</a:t>
          </a:r>
          <a:endParaRPr lang="es-EC" sz="2300" kern="1200" dirty="0"/>
        </a:p>
      </dsp:txBody>
      <dsp:txXfrm>
        <a:off x="3180583" y="298"/>
        <a:ext cx="2388107" cy="1432864"/>
      </dsp:txXfrm>
    </dsp:sp>
    <dsp:sp modelId="{BFF88568-3AD3-4D07-9FB6-381034E6612C}">
      <dsp:nvSpPr>
        <dsp:cNvPr id="0" name=""/>
        <dsp:cNvSpPr/>
      </dsp:nvSpPr>
      <dsp:spPr>
        <a:xfrm>
          <a:off x="5807501" y="298"/>
          <a:ext cx="2388107" cy="1432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Mide la relación o asociación de dos o más variables </a:t>
          </a:r>
          <a:endParaRPr lang="es-EC" sz="2300" kern="1200" dirty="0"/>
        </a:p>
      </dsp:txBody>
      <dsp:txXfrm>
        <a:off x="5807501" y="298"/>
        <a:ext cx="2388107" cy="1432864"/>
      </dsp:txXfrm>
    </dsp:sp>
    <dsp:sp modelId="{E2489E67-E5E1-4264-B103-6BFE6075C5B2}">
      <dsp:nvSpPr>
        <dsp:cNvPr id="0" name=""/>
        <dsp:cNvSpPr/>
      </dsp:nvSpPr>
      <dsp:spPr>
        <a:xfrm>
          <a:off x="1772531" y="1671973"/>
          <a:ext cx="5204211" cy="26887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1772531" y="1671973"/>
        <a:ext cx="5204211" cy="26887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FFE0B-CCC6-4BA5-8516-A24D31839B50}">
      <dsp:nvSpPr>
        <dsp:cNvPr id="0" name=""/>
        <dsp:cNvSpPr/>
      </dsp:nvSpPr>
      <dsp:spPr>
        <a:xfrm>
          <a:off x="973985" y="3332"/>
          <a:ext cx="4205427" cy="2873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Aplicación de la encuesta a los trabajadores del sector de la construcción sin educación superior, de producción o del nivel operativo.</a:t>
          </a:r>
          <a:endParaRPr lang="es-EC" sz="2000" kern="1200" dirty="0"/>
        </a:p>
      </dsp:txBody>
      <dsp:txXfrm>
        <a:off x="973985" y="3332"/>
        <a:ext cx="4205427" cy="2873560"/>
      </dsp:txXfrm>
    </dsp:sp>
    <dsp:sp modelId="{56A1FCF8-919E-40B4-8C79-6E703A54CB9E}">
      <dsp:nvSpPr>
        <dsp:cNvPr id="0" name=""/>
        <dsp:cNvSpPr/>
      </dsp:nvSpPr>
      <dsp:spPr>
        <a:xfrm>
          <a:off x="5599955" y="3332"/>
          <a:ext cx="4205427" cy="2873560"/>
        </a:xfrm>
        <a:prstGeom prst="rect">
          <a:avLst/>
        </a:prstGeom>
        <a:solidFill>
          <a:schemeClr val="accent5">
            <a:hueOff val="-6454645"/>
            <a:satOff val="7035"/>
            <a:lumOff val="16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Encuestas ya establecidas: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Encuesta estudios socioeconómicos presenta el INEC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Encuesta sobre condiciones de trabajo, empleo y salud en América Latina y el Caribe de Río de Janeiro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- Cuestionario de la Revista ingeniería de la construcción N° 6 de Chile sobre los trabajadores de la construcción y su visión sobre la industria</a:t>
          </a:r>
          <a:endParaRPr lang="es-EC" sz="1600" kern="1200" dirty="0"/>
        </a:p>
      </dsp:txBody>
      <dsp:txXfrm>
        <a:off x="5599955" y="3332"/>
        <a:ext cx="4205427" cy="2873560"/>
      </dsp:txXfrm>
    </dsp:sp>
    <dsp:sp modelId="{B71CEED7-2C17-4FA8-BDE5-0497FF75940A}">
      <dsp:nvSpPr>
        <dsp:cNvPr id="0" name=""/>
        <dsp:cNvSpPr/>
      </dsp:nvSpPr>
      <dsp:spPr>
        <a:xfrm>
          <a:off x="973985" y="3297435"/>
          <a:ext cx="4205427" cy="2523256"/>
        </a:xfrm>
        <a:prstGeom prst="rect">
          <a:avLst/>
        </a:prstGeom>
        <a:solidFill>
          <a:schemeClr val="accent5">
            <a:hueOff val="-12909291"/>
            <a:satOff val="14069"/>
            <a:lumOff val="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Segmento de aplicación de encuestas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Trabajadores del Rankin 2017 de las principales empresas por rama de actividad Construcción provincia de Pichincha  de la SUPERCÍAS.</a:t>
          </a:r>
          <a:endParaRPr lang="es-EC" sz="2200" kern="1200" dirty="0"/>
        </a:p>
      </dsp:txBody>
      <dsp:txXfrm>
        <a:off x="973985" y="3297435"/>
        <a:ext cx="4205427" cy="2523256"/>
      </dsp:txXfrm>
    </dsp:sp>
    <dsp:sp modelId="{451D5E45-EA52-43BC-A971-6151B6E72366}">
      <dsp:nvSpPr>
        <dsp:cNvPr id="0" name=""/>
        <dsp:cNvSpPr/>
      </dsp:nvSpPr>
      <dsp:spPr>
        <a:xfrm>
          <a:off x="5599955" y="3297435"/>
          <a:ext cx="4205427" cy="25232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5599955" y="3297435"/>
        <a:ext cx="4205427" cy="25232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01FFE-14A1-4EC1-9AB7-5BD11584B77C}">
      <dsp:nvSpPr>
        <dsp:cNvPr id="0" name=""/>
        <dsp:cNvSpPr/>
      </dsp:nvSpPr>
      <dsp:spPr>
        <a:xfrm>
          <a:off x="0" y="520506"/>
          <a:ext cx="3166070" cy="1899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Muestra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Pedazo de la población</a:t>
          </a:r>
          <a:endParaRPr lang="es-EC" sz="2800" kern="1200" dirty="0"/>
        </a:p>
      </dsp:txBody>
      <dsp:txXfrm>
        <a:off x="0" y="520506"/>
        <a:ext cx="3166070" cy="1899642"/>
      </dsp:txXfrm>
    </dsp:sp>
    <dsp:sp modelId="{E401E39B-E05D-46F0-8ECC-B52AAC595E4C}">
      <dsp:nvSpPr>
        <dsp:cNvPr id="0" name=""/>
        <dsp:cNvSpPr/>
      </dsp:nvSpPr>
      <dsp:spPr>
        <a:xfrm>
          <a:off x="3482677" y="520506"/>
          <a:ext cx="3166070" cy="1899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Fórmula en base a poblaciones finitas </a:t>
          </a:r>
          <a:endParaRPr lang="es-EC" sz="2400" kern="1200" dirty="0"/>
        </a:p>
      </dsp:txBody>
      <dsp:txXfrm>
        <a:off x="3482677" y="520506"/>
        <a:ext cx="3166070" cy="1899642"/>
      </dsp:txXfrm>
    </dsp:sp>
    <dsp:sp modelId="{DABF260E-0DAB-4815-B3FB-0197C93C6BE6}">
      <dsp:nvSpPr>
        <dsp:cNvPr id="0" name=""/>
        <dsp:cNvSpPr/>
      </dsp:nvSpPr>
      <dsp:spPr>
        <a:xfrm>
          <a:off x="6965354" y="520506"/>
          <a:ext cx="3166070" cy="18996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b="1" i="1" kern="1200" smtClean="0">
                    <a:latin typeface="Cambria Math" panose="02040503050406030204" pitchFamily="18" charset="0"/>
                  </a:rPr>
                  <m:t>𝒏</m:t>
                </m:r>
                <m:r>
                  <a:rPr lang="es-EC" sz="2000" b="1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C" sz="2000" b="1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2000" b="1" i="1" kern="120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s-EC" sz="2000" b="1" i="1" kern="1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C" sz="2000" b="1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C" sz="2000" b="1" i="1" kern="1200">
                        <a:latin typeface="Cambria Math" panose="02040503050406030204" pitchFamily="18" charset="0"/>
                      </a:rPr>
                      <m:t>𝒑𝒒</m:t>
                    </m:r>
                  </m:num>
                  <m:den>
                    <m:sSup>
                      <m:sSupPr>
                        <m:ctrlPr>
                          <a:rPr lang="es-EC" sz="2000" b="1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s-EC" sz="2000" b="1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s-EC" sz="2000" b="1" i="1" kern="1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C" sz="2000" b="1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s-EC" sz="2000" b="1" i="1" kern="12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C" sz="2000" b="1" i="1" kern="1200">
                        <a:latin typeface="Cambria Math" panose="02040503050406030204" pitchFamily="18" charset="0"/>
                      </a:rPr>
                      <m:t>𝒑𝒒</m:t>
                    </m:r>
                  </m:den>
                </m:f>
              </m:oMath>
            </m:oMathPara>
          </a14:m>
          <a:endParaRPr lang="es-EC" sz="3000" kern="1200" dirty="0"/>
        </a:p>
      </dsp:txBody>
      <dsp:txXfrm>
        <a:off x="6965354" y="520506"/>
        <a:ext cx="3166070" cy="1899642"/>
      </dsp:txXfrm>
    </dsp:sp>
    <dsp:sp modelId="{02F020F4-6751-4124-8783-263C7B08B391}">
      <dsp:nvSpPr>
        <dsp:cNvPr id="0" name=""/>
        <dsp:cNvSpPr/>
      </dsp:nvSpPr>
      <dsp:spPr>
        <a:xfrm>
          <a:off x="421198" y="2736755"/>
          <a:ext cx="5343946" cy="2665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n =</a:t>
          </a:r>
          <a:r>
            <a:rPr lang="es-EC" sz="2100" kern="1200" dirty="0" smtClean="0"/>
            <a:t> Tamaño de la muestra a ser utilizada n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N =</a:t>
          </a:r>
          <a:r>
            <a:rPr lang="es-EC" sz="2100" kern="1200" dirty="0" smtClean="0"/>
            <a:t> Tamaño de la Población 84.583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Z =</a:t>
          </a:r>
          <a:r>
            <a:rPr lang="es-EC" sz="2100" kern="1200" dirty="0" smtClean="0"/>
            <a:t> Nivel de Confianza 1.96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d =</a:t>
          </a:r>
          <a:r>
            <a:rPr lang="es-EC" sz="2100" kern="1200" dirty="0" smtClean="0"/>
            <a:t> Error 5%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p =</a:t>
          </a:r>
          <a:r>
            <a:rPr lang="es-EC" sz="2100" kern="1200" dirty="0" smtClean="0"/>
            <a:t> Probabilidad real estimada de éxito 50%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q =</a:t>
          </a:r>
          <a:r>
            <a:rPr lang="es-EC" sz="2100" kern="1200" dirty="0" smtClean="0"/>
            <a:t> Probabilidad real estimada de fracaso 50% </a:t>
          </a:r>
          <a:endParaRPr lang="es-EC" sz="2100" kern="1200" dirty="0"/>
        </a:p>
      </dsp:txBody>
      <dsp:txXfrm>
        <a:off x="421198" y="2736755"/>
        <a:ext cx="5343946" cy="2665235"/>
      </dsp:txXfrm>
    </dsp:sp>
    <dsp:sp modelId="{3CED914B-376E-411D-BDF8-0C883D5596F1}">
      <dsp:nvSpPr>
        <dsp:cNvPr id="0" name=""/>
        <dsp:cNvSpPr/>
      </dsp:nvSpPr>
      <dsp:spPr>
        <a:xfrm>
          <a:off x="6081751" y="2835223"/>
          <a:ext cx="3628474" cy="24683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6081751" y="2835223"/>
        <a:ext cx="3628474" cy="24683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E83DA-2849-47B4-9DB9-5682C0349785}">
      <dsp:nvSpPr>
        <dsp:cNvPr id="0" name=""/>
        <dsp:cNvSpPr/>
      </dsp:nvSpPr>
      <dsp:spPr>
        <a:xfrm>
          <a:off x="7837" y="923985"/>
          <a:ext cx="3509545" cy="1801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s-EC" sz="18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s-EC" sz="1800" i="1" kern="1200">
                      <a:latin typeface="Cambria Math" panose="02040503050406030204" pitchFamily="18" charset="0"/>
                    </a:rPr>
                    <m:t>6251</m:t>
                  </m:r>
                  <m:sSup>
                    <m:sSupPr>
                      <m:ctrlPr>
                        <a:rPr lang="es-EC" sz="18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lang="es-EC" sz="1800" i="1" kern="1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800" i="1" kern="1200">
                              <a:latin typeface="Cambria Math" panose="02040503050406030204" pitchFamily="18" charset="0"/>
                            </a:rPr>
                            <m:t>1,96</m:t>
                          </m:r>
                        </m:e>
                      </m:d>
                    </m:e>
                    <m:sup>
                      <m:r>
                        <a:rPr lang="es-EC" sz="18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s-EC" sz="1800" i="1" kern="1200">
                      <a:latin typeface="Cambria Math" panose="02040503050406030204" pitchFamily="18" charset="0"/>
                    </a:rPr>
                    <m:t>(0,5)(0,5)</m:t>
                  </m:r>
                </m:num>
                <m:den>
                  <m:sSup>
                    <m:sSupPr>
                      <m:ctrlPr>
                        <a:rPr lang="es-EC" sz="18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sz="1800" i="1" kern="1200">
                          <a:latin typeface="Cambria Math" panose="02040503050406030204" pitchFamily="18" charset="0"/>
                        </a:rPr>
                        <m:t>0,05</m:t>
                      </m:r>
                    </m:e>
                    <m:sup>
                      <m:r>
                        <a:rPr lang="es-EC" sz="18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d>
                    <m:dPr>
                      <m:ctrlPr>
                        <a:rPr lang="es-EC" sz="18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1800" i="1" kern="1200">
                          <a:latin typeface="Cambria Math" panose="02040503050406030204" pitchFamily="18" charset="0"/>
                        </a:rPr>
                        <m:t>6251−1</m:t>
                      </m:r>
                    </m:e>
                  </m:d>
                  <m:r>
                    <a:rPr lang="es-EC" sz="1800" i="1" kern="1200">
                      <a:latin typeface="Cambria Math" panose="02040503050406030204" pitchFamily="18" charset="0"/>
                    </a:rPr>
                    <m:t>+</m:t>
                  </m:r>
                  <m:sSup>
                    <m:sSupPr>
                      <m:ctrlPr>
                        <a:rPr lang="es-EC" sz="18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lang="es-EC" sz="1800" i="1" kern="1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800" i="1" kern="1200">
                              <a:latin typeface="Cambria Math" panose="02040503050406030204" pitchFamily="18" charset="0"/>
                            </a:rPr>
                            <m:t>1,96</m:t>
                          </m:r>
                        </m:e>
                      </m:d>
                    </m:e>
                    <m:sup>
                      <m:r>
                        <a:rPr lang="es-EC" sz="18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s-EC" sz="1800" i="1" kern="1200">
                      <a:latin typeface="Cambria Math" panose="02040503050406030204" pitchFamily="18" charset="0"/>
                    </a:rPr>
                    <m:t>(0,5)(0,5)</m:t>
                  </m:r>
                </m:den>
              </m:f>
            </m:oMath>
          </a14:m>
          <a:endParaRPr lang="es-EC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40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s-EC" sz="140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C" sz="1400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1400" i="1" kern="1200">
                        <a:latin typeface="Cambria Math" panose="02040503050406030204" pitchFamily="18" charset="0"/>
                      </a:rPr>
                      <m:t>6003,46</m:t>
                    </m:r>
                  </m:num>
                  <m:den>
                    <m:r>
                      <a:rPr lang="es-EC" sz="1400" i="1" kern="1200">
                        <a:latin typeface="Cambria Math" panose="02040503050406030204" pitchFamily="18" charset="0"/>
                      </a:rPr>
                      <m:t>15.625+0,9604</m:t>
                    </m:r>
                  </m:den>
                </m:f>
              </m:oMath>
            </m:oMathPara>
          </a14:m>
          <a:endParaRPr lang="es-EC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80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𝑛</m:t>
                </m:r>
                <m:r>
                  <a:rPr lang="es-EC" sz="180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=361</m:t>
                </m:r>
              </m:oMath>
            </m:oMathPara>
          </a14:m>
          <a:endParaRPr lang="es-EC" sz="1800" kern="1200" dirty="0">
            <a:solidFill>
              <a:schemeClr val="bg1"/>
            </a:solidFill>
          </a:endParaRPr>
        </a:p>
      </dsp:txBody>
      <dsp:txXfrm>
        <a:off x="7837" y="923985"/>
        <a:ext cx="3509545" cy="1801691"/>
      </dsp:txXfrm>
    </dsp:sp>
    <dsp:sp modelId="{F0BE3B9A-485C-4D6E-9046-8CAD38820A39}">
      <dsp:nvSpPr>
        <dsp:cNvPr id="0" name=""/>
        <dsp:cNvSpPr/>
      </dsp:nvSpPr>
      <dsp:spPr>
        <a:xfrm>
          <a:off x="3817665" y="923985"/>
          <a:ext cx="3002819" cy="1801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Tabulación</a:t>
          </a:r>
          <a:r>
            <a:rPr lang="es-EC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Statistical Package for the Social Sciences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software estadístico popular entre los usuarios de Windows</a:t>
          </a:r>
          <a:endParaRPr lang="es-EC" sz="1800" kern="1200" dirty="0"/>
        </a:p>
      </dsp:txBody>
      <dsp:txXfrm>
        <a:off x="3817665" y="923985"/>
        <a:ext cx="3002819" cy="1801691"/>
      </dsp:txXfrm>
    </dsp:sp>
    <dsp:sp modelId="{DCE30DA4-C105-4A07-9460-8285C7DE8C72}">
      <dsp:nvSpPr>
        <dsp:cNvPr id="0" name=""/>
        <dsp:cNvSpPr/>
      </dsp:nvSpPr>
      <dsp:spPr>
        <a:xfrm>
          <a:off x="7120767" y="923985"/>
          <a:ext cx="3002819" cy="180169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7120767" y="923985"/>
        <a:ext cx="3002819" cy="18016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B1C6F-D90B-4C18-8D3D-695EE8CBB575}">
      <dsp:nvSpPr>
        <dsp:cNvPr id="0" name=""/>
        <dsp:cNvSpPr/>
      </dsp:nvSpPr>
      <dsp:spPr>
        <a:xfrm>
          <a:off x="968" y="1934072"/>
          <a:ext cx="2558656" cy="12793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Hipótesis</a:t>
          </a:r>
          <a:endParaRPr lang="es-EC" sz="2400" kern="1200" dirty="0"/>
        </a:p>
      </dsp:txBody>
      <dsp:txXfrm>
        <a:off x="38438" y="1971542"/>
        <a:ext cx="2483716" cy="1204388"/>
      </dsp:txXfrm>
    </dsp:sp>
    <dsp:sp modelId="{CA650D34-D4D6-44AF-B064-6108F29B7BDE}">
      <dsp:nvSpPr>
        <dsp:cNvPr id="0" name=""/>
        <dsp:cNvSpPr/>
      </dsp:nvSpPr>
      <dsp:spPr>
        <a:xfrm rot="19161210">
          <a:off x="2396909" y="2112040"/>
          <a:ext cx="1348892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348892" y="22368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37633" y="2100686"/>
        <a:ext cx="67444" cy="67444"/>
      </dsp:txXfrm>
    </dsp:sp>
    <dsp:sp modelId="{994B6370-198B-44CD-9702-5795EAF6DE7E}">
      <dsp:nvSpPr>
        <dsp:cNvPr id="0" name=""/>
        <dsp:cNvSpPr/>
      </dsp:nvSpPr>
      <dsp:spPr>
        <a:xfrm>
          <a:off x="3583086" y="912375"/>
          <a:ext cx="5774477" cy="1565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bg1"/>
              </a:solidFill>
            </a:rPr>
            <a:t>H0</a:t>
          </a:r>
          <a:r>
            <a:rPr lang="es-EC" sz="2300" b="1" kern="1200" dirty="0" smtClean="0"/>
            <a:t> </a:t>
          </a:r>
          <a:r>
            <a:rPr lang="es-EC" sz="2300" kern="1200" dirty="0" smtClean="0"/>
            <a:t>El impacto por la disminución de actividades del sector de la construcción NO afecta directamente a los trabajadores de la construcción sin educación superior.</a:t>
          </a:r>
        </a:p>
      </dsp:txBody>
      <dsp:txXfrm>
        <a:off x="3628935" y="958224"/>
        <a:ext cx="5682779" cy="1473713"/>
      </dsp:txXfrm>
    </dsp:sp>
    <dsp:sp modelId="{EBE3DCB0-727A-4A25-9858-B9793C7F450E}">
      <dsp:nvSpPr>
        <dsp:cNvPr id="0" name=""/>
        <dsp:cNvSpPr/>
      </dsp:nvSpPr>
      <dsp:spPr>
        <a:xfrm rot="2438790">
          <a:off x="2396909" y="2990695"/>
          <a:ext cx="1348892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348892" y="22368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37633" y="2979341"/>
        <a:ext cx="67444" cy="67444"/>
      </dsp:txXfrm>
    </dsp:sp>
    <dsp:sp modelId="{678DAD5C-801A-4596-BA66-1AEAA6A3978F}">
      <dsp:nvSpPr>
        <dsp:cNvPr id="0" name=""/>
        <dsp:cNvSpPr/>
      </dsp:nvSpPr>
      <dsp:spPr>
        <a:xfrm>
          <a:off x="3583086" y="2669686"/>
          <a:ext cx="5774477" cy="1565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bg1"/>
              </a:solidFill>
            </a:rPr>
            <a:t>H1</a:t>
          </a:r>
          <a:r>
            <a:rPr lang="es-EC" sz="2300" b="1" kern="1200" dirty="0" smtClean="0"/>
            <a:t> </a:t>
          </a:r>
          <a:r>
            <a:rPr lang="es-EC" sz="2300" kern="1200" dirty="0" smtClean="0"/>
            <a:t>El impacto por la disminución de actividades del sector de la construcción afecta directamente a los trabajadores de la construcción sin educación superior.</a:t>
          </a:r>
          <a:endParaRPr lang="es-EC" sz="2300" kern="1200" dirty="0"/>
        </a:p>
      </dsp:txBody>
      <dsp:txXfrm>
        <a:off x="3628935" y="2715535"/>
        <a:ext cx="5682779" cy="147371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9AEA-3C3B-4150-84C1-5BE41E6D000B}">
      <dsp:nvSpPr>
        <dsp:cNvPr id="0" name=""/>
        <dsp:cNvSpPr/>
      </dsp:nvSpPr>
      <dsp:spPr>
        <a:xfrm>
          <a:off x="0" y="8068"/>
          <a:ext cx="10512083" cy="26190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La disminución del PIB Nacional y PIB Construcción es consecuencia de la caída del precio del barril de petróleo y la disminución de la inversión pública, esto trae consigo afectación al empleo de los trabajadores de la construcción sin educación superior o del nivel de producción, gran parte del personal de las empresas constructoras con un 59% de promedio anual está conformado por trabajadores de la producción, el 41% restante está dividido en personal directivo, administrativo y otros. </a:t>
          </a:r>
          <a:endParaRPr lang="es-EC" sz="2200" kern="1200" dirty="0"/>
        </a:p>
      </dsp:txBody>
      <dsp:txXfrm>
        <a:off x="127851" y="135919"/>
        <a:ext cx="10256381" cy="2363343"/>
      </dsp:txXfrm>
    </dsp:sp>
    <dsp:sp modelId="{622C5D2A-2F38-457A-ABB1-B03C7AEEC5CF}">
      <dsp:nvSpPr>
        <dsp:cNvPr id="0" name=""/>
        <dsp:cNvSpPr/>
      </dsp:nvSpPr>
      <dsp:spPr>
        <a:xfrm>
          <a:off x="0" y="2690473"/>
          <a:ext cx="10512083" cy="2619045"/>
        </a:xfrm>
        <a:prstGeom prst="roundRect">
          <a:avLst/>
        </a:prstGeom>
        <a:solidFill>
          <a:schemeClr val="accent4">
            <a:hueOff val="5120409"/>
            <a:satOff val="26924"/>
            <a:lumOff val="-6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La sola especulación sobre la Ley de Plusvalía la cual a pesar de haberse aprobado en diciembre de 2016 y derogada en marzo de 2018 generó inconvenientes desde 2015 afectando al PIB del sector construcción, fue un factor que incidió en la toma de decisiones de los inversores privados y afecto significativamente pues varios proyectos de construcción no se iniciaron e incluso algunos se paralizaron convirtiéndose en recortes de personal y afectando sobre todo los trabajadores sin educación superior o del nivel operativo o de producción.</a:t>
          </a:r>
          <a:endParaRPr lang="es-EC" sz="2200" kern="1200" dirty="0"/>
        </a:p>
      </dsp:txBody>
      <dsp:txXfrm>
        <a:off x="127851" y="2818324"/>
        <a:ext cx="10256381" cy="236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6CD97-9D5D-454B-A2DD-0A3AC7BC827A}">
      <dsp:nvSpPr>
        <dsp:cNvPr id="0" name=""/>
        <dsp:cNvSpPr/>
      </dsp:nvSpPr>
      <dsp:spPr>
        <a:xfrm>
          <a:off x="630" y="303107"/>
          <a:ext cx="2459570" cy="14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Disminución PIB construcción</a:t>
          </a:r>
          <a:endParaRPr lang="es-EC" sz="1900" kern="1200" dirty="0"/>
        </a:p>
      </dsp:txBody>
      <dsp:txXfrm>
        <a:off x="630" y="303107"/>
        <a:ext cx="2459570" cy="1475742"/>
      </dsp:txXfrm>
    </dsp:sp>
    <dsp:sp modelId="{624B589C-BCA6-46AC-9800-7CC3BD095B14}">
      <dsp:nvSpPr>
        <dsp:cNvPr id="0" name=""/>
        <dsp:cNvSpPr/>
      </dsp:nvSpPr>
      <dsp:spPr>
        <a:xfrm>
          <a:off x="2706788" y="311873"/>
          <a:ext cx="2459570" cy="14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Disminución empleo sector construcción</a:t>
          </a:r>
          <a:endParaRPr lang="es-EC" sz="1900" kern="1200" dirty="0"/>
        </a:p>
      </dsp:txBody>
      <dsp:txXfrm>
        <a:off x="2706788" y="311873"/>
        <a:ext cx="2459570" cy="1475742"/>
      </dsp:txXfrm>
    </dsp:sp>
    <dsp:sp modelId="{9E8ABD36-772E-448E-8CB0-F1C90D96A00C}">
      <dsp:nvSpPr>
        <dsp:cNvPr id="0" name=""/>
        <dsp:cNvSpPr/>
      </dsp:nvSpPr>
      <dsp:spPr>
        <a:xfrm>
          <a:off x="630" y="2024806"/>
          <a:ext cx="2459570" cy="14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i="1" kern="1200" dirty="0" smtClean="0"/>
            <a:t>¿La incidencia del PIB en el empleo del sector de la construcción sin educación superior?</a:t>
          </a:r>
          <a:endParaRPr lang="es-EC" sz="1900" kern="1200" dirty="0"/>
        </a:p>
      </dsp:txBody>
      <dsp:txXfrm>
        <a:off x="630" y="2024806"/>
        <a:ext cx="2459570" cy="1475742"/>
      </dsp:txXfrm>
    </dsp:sp>
    <dsp:sp modelId="{39494953-3763-4F21-8B79-86D4CF1B90F3}">
      <dsp:nvSpPr>
        <dsp:cNvPr id="0" name=""/>
        <dsp:cNvSpPr/>
      </dsp:nvSpPr>
      <dsp:spPr>
        <a:xfrm>
          <a:off x="2706158" y="2024806"/>
          <a:ext cx="2459570" cy="14757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.</a:t>
          </a:r>
          <a:endParaRPr lang="es-EC" sz="1900" kern="1200" dirty="0"/>
        </a:p>
      </dsp:txBody>
      <dsp:txXfrm>
        <a:off x="2706158" y="2024806"/>
        <a:ext cx="2459570" cy="1475742"/>
      </dsp:txXfrm>
    </dsp:sp>
    <dsp:sp modelId="{91871F3A-05B7-4987-8C6F-2B1DDE87DE89}">
      <dsp:nvSpPr>
        <dsp:cNvPr id="0" name=""/>
        <dsp:cNvSpPr/>
      </dsp:nvSpPr>
      <dsp:spPr>
        <a:xfrm>
          <a:off x="1353394" y="3746505"/>
          <a:ext cx="2459570" cy="147574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.</a:t>
          </a:r>
          <a:endParaRPr lang="es-EC" sz="1900" kern="1200" dirty="0"/>
        </a:p>
      </dsp:txBody>
      <dsp:txXfrm>
        <a:off x="1353394" y="3746505"/>
        <a:ext cx="2459570" cy="14757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9AEA-3C3B-4150-84C1-5BE41E6D000B}">
      <dsp:nvSpPr>
        <dsp:cNvPr id="0" name=""/>
        <dsp:cNvSpPr/>
      </dsp:nvSpPr>
      <dsp:spPr>
        <a:xfrm>
          <a:off x="0" y="56330"/>
          <a:ext cx="10512083" cy="2570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Los indicadores financieros de liquidez, solvencia, gestión y endeudamiento a partir de 2015 empiezan a experimentar inconvenientes en las empresas constructoras trayendo consigo disminución de utilidades.</a:t>
          </a:r>
        </a:p>
      </dsp:txBody>
      <dsp:txXfrm>
        <a:off x="125495" y="181825"/>
        <a:ext cx="10261093" cy="2319792"/>
      </dsp:txXfrm>
    </dsp:sp>
    <dsp:sp modelId="{622C5D2A-2F38-457A-ABB1-B03C7AEEC5CF}">
      <dsp:nvSpPr>
        <dsp:cNvPr id="0" name=""/>
        <dsp:cNvSpPr/>
      </dsp:nvSpPr>
      <dsp:spPr>
        <a:xfrm>
          <a:off x="0" y="2690473"/>
          <a:ext cx="10512083" cy="2570782"/>
        </a:xfrm>
        <a:prstGeom prst="roundRect">
          <a:avLst/>
        </a:prstGeom>
        <a:solidFill>
          <a:schemeClr val="accent4">
            <a:hueOff val="5120409"/>
            <a:satOff val="26924"/>
            <a:lumOff val="-6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El ingreso mensual promedio que perciben los trabajadores de la construcción sin educación superior en su mayoría 60% es un ingreso mensual menor a USD $500, es decir es el SBU USD $386 o llega máximo al promedio de los salarios mínimos el cual es de USD $428,76 aproximadamente; de manera que no cumple con aquellos que dijeron recibir el SBU porque el salario mínimo del listado concerniente a salarios mínimos de estructuras ocupacionales de la rama de actividad económica construcción del Ministerio de Trabajo es de USD $396.</a:t>
          </a:r>
          <a:endParaRPr lang="es-EC" sz="2200" kern="1200" dirty="0"/>
        </a:p>
      </dsp:txBody>
      <dsp:txXfrm>
        <a:off x="125495" y="2815968"/>
        <a:ext cx="10261093" cy="23197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9AEA-3C3B-4150-84C1-5BE41E6D000B}">
      <dsp:nvSpPr>
        <dsp:cNvPr id="0" name=""/>
        <dsp:cNvSpPr/>
      </dsp:nvSpPr>
      <dsp:spPr>
        <a:xfrm>
          <a:off x="0" y="41094"/>
          <a:ext cx="10666828" cy="419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En cuanto a la seguridad industrial de los trabajadores de este sector más de la mitad se encuentra siempre expuesto a radiaciones, sustancias químicas, altos niveles de ruidos o vibraciones, movimientos repetitivos, posturas incomodas; el 76,5% de los trabajadores declaro que siempre usa herramientas de protección para laborar expresando así el cumplimiento en gran parte con lo dispuesto en el “Reglamento de Seguridad y Salud para la Construcción y Obras Públicas, no obstante aún queda un porcentaje de 23,5% que no siempre emplea dichas herramientas. </a:t>
          </a:r>
        </a:p>
      </dsp:txBody>
      <dsp:txXfrm>
        <a:off x="204699" y="245793"/>
        <a:ext cx="10257430" cy="37838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9AEA-3C3B-4150-84C1-5BE41E6D000B}">
      <dsp:nvSpPr>
        <dsp:cNvPr id="0" name=""/>
        <dsp:cNvSpPr/>
      </dsp:nvSpPr>
      <dsp:spPr>
        <a:xfrm>
          <a:off x="0" y="204015"/>
          <a:ext cx="10512083" cy="36012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La situación financiera del sector de la construcción ha sido afectada en los últimos años debido a las condiciones macroeconómicas y políticas del país. En este contexto, es necesario dar un empuje a la reactivación de este sector. Para cumplir con este objetivo se pueden considerar las siguientes medidas de política pública: a) Incentivos tributarios para la inversión nueva en el sector de la construcción; b) Canalizar líneas de financiamiento blando (bajas tasas de interés, amplio plazo, con periodos de gracias) para los inversionistas del sector.</a:t>
          </a:r>
          <a:endParaRPr lang="es-EC" sz="2700" kern="1200" dirty="0"/>
        </a:p>
      </dsp:txBody>
      <dsp:txXfrm>
        <a:off x="175799" y="379814"/>
        <a:ext cx="10160485" cy="32496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9AEA-3C3B-4150-84C1-5BE41E6D000B}">
      <dsp:nvSpPr>
        <dsp:cNvPr id="0" name=""/>
        <dsp:cNvSpPr/>
      </dsp:nvSpPr>
      <dsp:spPr>
        <a:xfrm>
          <a:off x="0" y="15034"/>
          <a:ext cx="10512083" cy="17613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Analizar cuidadosamente y evitar tomar decisiones corporativas en base a especulaciones para prevenir la afectación a terceras personas como lo son los trabajadores. </a:t>
          </a:r>
        </a:p>
      </dsp:txBody>
      <dsp:txXfrm>
        <a:off x="85984" y="101018"/>
        <a:ext cx="10340115" cy="1589430"/>
      </dsp:txXfrm>
    </dsp:sp>
    <dsp:sp modelId="{622C5D2A-2F38-457A-ABB1-B03C7AEEC5CF}">
      <dsp:nvSpPr>
        <dsp:cNvPr id="0" name=""/>
        <dsp:cNvSpPr/>
      </dsp:nvSpPr>
      <dsp:spPr>
        <a:xfrm>
          <a:off x="0" y="1848433"/>
          <a:ext cx="10512083" cy="1761398"/>
        </a:xfrm>
        <a:prstGeom prst="roundRect">
          <a:avLst/>
        </a:prstGeom>
        <a:solidFill>
          <a:schemeClr val="accent4">
            <a:hueOff val="2560204"/>
            <a:satOff val="13462"/>
            <a:lumOff val="-30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Aplicar la tabla de salarios mínimos de estructuras ocupacionales de la Comisión Sectorial No. 14 de la rama de actividad económica Construcción del Ministerio de Trabajo acorde al cargo o actividad de cada trabajador y a las horas laboradas.</a:t>
          </a:r>
          <a:endParaRPr lang="es-EC" sz="2500" kern="1200" dirty="0"/>
        </a:p>
      </dsp:txBody>
      <dsp:txXfrm>
        <a:off x="85984" y="1934417"/>
        <a:ext cx="10340115" cy="1589430"/>
      </dsp:txXfrm>
    </dsp:sp>
    <dsp:sp modelId="{8C60B08D-1FD0-4549-AA81-942666E73462}">
      <dsp:nvSpPr>
        <dsp:cNvPr id="0" name=""/>
        <dsp:cNvSpPr/>
      </dsp:nvSpPr>
      <dsp:spPr>
        <a:xfrm>
          <a:off x="0" y="3681831"/>
          <a:ext cx="10512083" cy="1761398"/>
        </a:xfrm>
        <a:prstGeom prst="roundRect">
          <a:avLst/>
        </a:prstGeom>
        <a:solidFill>
          <a:schemeClr val="accent4">
            <a:hueOff val="5120409"/>
            <a:satOff val="26924"/>
            <a:lumOff val="-6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Con el fin de mitigar el porcentaje de trabajadores que no hace uso de herramientas de protección el empleador debe constantemente vigilar que dispongan del kit de herramientas completas y asegurarse que el trabajador las emplee siempre y de forma correcta mediante charlas y conferencias.</a:t>
          </a:r>
          <a:endParaRPr lang="es-EC" sz="2500" kern="1200" dirty="0"/>
        </a:p>
      </dsp:txBody>
      <dsp:txXfrm>
        <a:off x="85984" y="3767815"/>
        <a:ext cx="10340115" cy="1589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EB3A3-395E-4416-B78E-25FFD3F239FD}">
      <dsp:nvSpPr>
        <dsp:cNvPr id="0" name=""/>
        <dsp:cNvSpPr/>
      </dsp:nvSpPr>
      <dsp:spPr>
        <a:xfrm>
          <a:off x="12667" y="1752964"/>
          <a:ext cx="1458372" cy="72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OBJETIVOS</a:t>
          </a:r>
          <a:endParaRPr lang="es-EC" sz="2300" kern="1200" dirty="0"/>
        </a:p>
      </dsp:txBody>
      <dsp:txXfrm>
        <a:off x="34024" y="1774321"/>
        <a:ext cx="1415658" cy="686472"/>
      </dsp:txXfrm>
    </dsp:sp>
    <dsp:sp modelId="{FFCA2BC5-2593-4DA3-955A-20E0B7DB020A}">
      <dsp:nvSpPr>
        <dsp:cNvPr id="0" name=""/>
        <dsp:cNvSpPr/>
      </dsp:nvSpPr>
      <dsp:spPr>
        <a:xfrm rot="17777272">
          <a:off x="1104130" y="1514967"/>
          <a:ext cx="1317167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317167" y="1211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29784" y="1494155"/>
        <a:ext cx="65858" cy="65858"/>
      </dsp:txXfrm>
    </dsp:sp>
    <dsp:sp modelId="{9764A4BA-5B5A-4B97-8B56-7D5D2A993C21}">
      <dsp:nvSpPr>
        <dsp:cNvPr id="0" name=""/>
        <dsp:cNvSpPr/>
      </dsp:nvSpPr>
      <dsp:spPr>
        <a:xfrm>
          <a:off x="2054388" y="572018"/>
          <a:ext cx="1458372" cy="729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Objetivo General</a:t>
          </a:r>
          <a:endParaRPr lang="es-EC" sz="2300" kern="1200" dirty="0"/>
        </a:p>
      </dsp:txBody>
      <dsp:txXfrm>
        <a:off x="2075745" y="593375"/>
        <a:ext cx="1415658" cy="686472"/>
      </dsp:txXfrm>
    </dsp:sp>
    <dsp:sp modelId="{4EE740CC-7CD9-4271-A777-F17A4152E1DB}">
      <dsp:nvSpPr>
        <dsp:cNvPr id="0" name=""/>
        <dsp:cNvSpPr/>
      </dsp:nvSpPr>
      <dsp:spPr>
        <a:xfrm>
          <a:off x="3512760" y="924494"/>
          <a:ext cx="583348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583348" y="1211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89851" y="922027"/>
        <a:ext cx="29167" cy="29167"/>
      </dsp:txXfrm>
    </dsp:sp>
    <dsp:sp modelId="{AAEFD8CB-2848-4C58-8BD0-CB20AA731653}">
      <dsp:nvSpPr>
        <dsp:cNvPr id="0" name=""/>
        <dsp:cNvSpPr/>
      </dsp:nvSpPr>
      <dsp:spPr>
        <a:xfrm>
          <a:off x="4096109" y="400827"/>
          <a:ext cx="6740931" cy="1071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un análisis socioeconómico del sector de la construcción provincia Pichincha periodo 2015-2016; mediante un estudio socioeconómico del sector y un estudio externo e interno de la construcción; para afirmar o negar las hipótesis planteadas.</a:t>
          </a:r>
          <a:endParaRPr lang="es-EC" sz="1800" kern="1200" dirty="0"/>
        </a:p>
      </dsp:txBody>
      <dsp:txXfrm>
        <a:off x="4127494" y="432212"/>
        <a:ext cx="6678161" cy="1008798"/>
      </dsp:txXfrm>
    </dsp:sp>
    <dsp:sp modelId="{9D99AC1B-2A95-482C-9B1B-4BED4DC97437}">
      <dsp:nvSpPr>
        <dsp:cNvPr id="0" name=""/>
        <dsp:cNvSpPr/>
      </dsp:nvSpPr>
      <dsp:spPr>
        <a:xfrm rot="3822728">
          <a:off x="1104130" y="2695913"/>
          <a:ext cx="1317167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317167" y="1211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29784" y="2675101"/>
        <a:ext cx="65858" cy="65858"/>
      </dsp:txXfrm>
    </dsp:sp>
    <dsp:sp modelId="{9073EB46-5879-48DB-8709-C957705040C1}">
      <dsp:nvSpPr>
        <dsp:cNvPr id="0" name=""/>
        <dsp:cNvSpPr/>
      </dsp:nvSpPr>
      <dsp:spPr>
        <a:xfrm>
          <a:off x="2054388" y="2933910"/>
          <a:ext cx="1458372" cy="729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Objetivos Específicos </a:t>
          </a:r>
          <a:endParaRPr lang="es-EC" sz="2300" kern="1200" dirty="0"/>
        </a:p>
      </dsp:txBody>
      <dsp:txXfrm>
        <a:off x="2075745" y="2955267"/>
        <a:ext cx="1415658" cy="686472"/>
      </dsp:txXfrm>
    </dsp:sp>
    <dsp:sp modelId="{6D1D164C-218A-4199-907C-49CFE73A7905}">
      <dsp:nvSpPr>
        <dsp:cNvPr id="0" name=""/>
        <dsp:cNvSpPr/>
      </dsp:nvSpPr>
      <dsp:spPr>
        <a:xfrm rot="17777272">
          <a:off x="3145851" y="2695913"/>
          <a:ext cx="1317167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317167" y="1211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71505" y="2675101"/>
        <a:ext cx="65858" cy="65858"/>
      </dsp:txXfrm>
    </dsp:sp>
    <dsp:sp modelId="{C28A0A0B-4F54-4CB5-A01F-FE1AB3E54366}">
      <dsp:nvSpPr>
        <dsp:cNvPr id="0" name=""/>
        <dsp:cNvSpPr/>
      </dsp:nvSpPr>
      <dsp:spPr>
        <a:xfrm>
          <a:off x="4096109" y="1581773"/>
          <a:ext cx="6740931" cy="1071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Investigar el aspecto socioeconómico del empleo en la actividad construcción, y su afectación en dicho sector.</a:t>
          </a:r>
          <a:endParaRPr lang="es-EC" sz="1800" kern="1200" dirty="0"/>
        </a:p>
      </dsp:txBody>
      <dsp:txXfrm>
        <a:off x="4127494" y="1613158"/>
        <a:ext cx="6678161" cy="1008798"/>
      </dsp:txXfrm>
    </dsp:sp>
    <dsp:sp modelId="{44235C7D-0E31-46C1-854B-63B40C98A442}">
      <dsp:nvSpPr>
        <dsp:cNvPr id="0" name=""/>
        <dsp:cNvSpPr/>
      </dsp:nvSpPr>
      <dsp:spPr>
        <a:xfrm>
          <a:off x="3512760" y="3286386"/>
          <a:ext cx="583348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583348" y="1211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89851" y="3283919"/>
        <a:ext cx="29167" cy="29167"/>
      </dsp:txXfrm>
    </dsp:sp>
    <dsp:sp modelId="{D874BED6-D164-4E57-83FD-4B4399C5F0EB}">
      <dsp:nvSpPr>
        <dsp:cNvPr id="0" name=""/>
        <dsp:cNvSpPr/>
      </dsp:nvSpPr>
      <dsp:spPr>
        <a:xfrm>
          <a:off x="4096109" y="2762719"/>
          <a:ext cx="6740931" cy="1071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un estudio externo del sector de la construcción y sus consecuencias.</a:t>
          </a:r>
          <a:endParaRPr lang="es-EC" sz="1800" kern="1200" dirty="0"/>
        </a:p>
      </dsp:txBody>
      <dsp:txXfrm>
        <a:off x="4127494" y="2794104"/>
        <a:ext cx="6678161" cy="1008798"/>
      </dsp:txXfrm>
    </dsp:sp>
    <dsp:sp modelId="{070AA1E4-175F-49A7-982A-CAF9C0761949}">
      <dsp:nvSpPr>
        <dsp:cNvPr id="0" name=""/>
        <dsp:cNvSpPr/>
      </dsp:nvSpPr>
      <dsp:spPr>
        <a:xfrm rot="3822728">
          <a:off x="3145851" y="3876859"/>
          <a:ext cx="1317167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317167" y="1211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71505" y="3856047"/>
        <a:ext cx="65858" cy="65858"/>
      </dsp:txXfrm>
    </dsp:sp>
    <dsp:sp modelId="{0B46ACD2-3925-4ECF-9B4B-B3FBC6F8E3CD}">
      <dsp:nvSpPr>
        <dsp:cNvPr id="0" name=""/>
        <dsp:cNvSpPr/>
      </dsp:nvSpPr>
      <dsp:spPr>
        <a:xfrm>
          <a:off x="4096109" y="3943665"/>
          <a:ext cx="6740931" cy="1071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un estudio interno del sector de la construcción y observar su evolución. </a:t>
          </a:r>
          <a:endParaRPr lang="es-EC" sz="1800" kern="1200" dirty="0"/>
        </a:p>
      </dsp:txBody>
      <dsp:txXfrm>
        <a:off x="4127494" y="3975050"/>
        <a:ext cx="6678161" cy="1008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1D2F-39EC-46B2-B64A-E86F82CFC9EF}">
      <dsp:nvSpPr>
        <dsp:cNvPr id="0" name=""/>
        <dsp:cNvSpPr/>
      </dsp:nvSpPr>
      <dsp:spPr>
        <a:xfrm>
          <a:off x="5362276" y="85924"/>
          <a:ext cx="2357097" cy="5455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Teorías de soporte </a:t>
          </a:r>
          <a:endParaRPr lang="es-EC" sz="2000" kern="1200" dirty="0"/>
        </a:p>
      </dsp:txBody>
      <dsp:txXfrm>
        <a:off x="5378255" y="101903"/>
        <a:ext cx="2325139" cy="513611"/>
      </dsp:txXfrm>
    </dsp:sp>
    <dsp:sp modelId="{9CC5F8C9-2DDC-4A01-BB19-EBDA4CE94F09}">
      <dsp:nvSpPr>
        <dsp:cNvPr id="0" name=""/>
        <dsp:cNvSpPr/>
      </dsp:nvSpPr>
      <dsp:spPr>
        <a:xfrm>
          <a:off x="2813360" y="631493"/>
          <a:ext cx="3727465" cy="218227"/>
        </a:xfrm>
        <a:custGeom>
          <a:avLst/>
          <a:gdLst/>
          <a:ahLst/>
          <a:cxnLst/>
          <a:rect l="0" t="0" r="0" b="0"/>
          <a:pathLst>
            <a:path>
              <a:moveTo>
                <a:pt x="3727465" y="0"/>
              </a:moveTo>
              <a:lnTo>
                <a:pt x="3727465" y="109113"/>
              </a:lnTo>
              <a:lnTo>
                <a:pt x="0" y="109113"/>
              </a:lnTo>
              <a:lnTo>
                <a:pt x="0" y="21822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41917-7655-4B65-BE8B-689E04B22B23}">
      <dsp:nvSpPr>
        <dsp:cNvPr id="0" name=""/>
        <dsp:cNvSpPr/>
      </dsp:nvSpPr>
      <dsp:spPr>
        <a:xfrm>
          <a:off x="1908461" y="849721"/>
          <a:ext cx="1809798" cy="5455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kern="1200" dirty="0"/>
        </a:p>
      </dsp:txBody>
      <dsp:txXfrm>
        <a:off x="1924440" y="865700"/>
        <a:ext cx="1777840" cy="513611"/>
      </dsp:txXfrm>
    </dsp:sp>
    <dsp:sp modelId="{058A1464-6725-4BEE-8ECB-04BB0B28FF00}">
      <dsp:nvSpPr>
        <dsp:cNvPr id="0" name=""/>
        <dsp:cNvSpPr/>
      </dsp:nvSpPr>
      <dsp:spPr>
        <a:xfrm>
          <a:off x="2767640" y="1395291"/>
          <a:ext cx="91440" cy="218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227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1ADA8-5A20-48E3-8EC1-7247CBF19D9A}">
      <dsp:nvSpPr>
        <dsp:cNvPr id="0" name=""/>
        <dsp:cNvSpPr/>
      </dsp:nvSpPr>
      <dsp:spPr>
        <a:xfrm>
          <a:off x="1397194" y="1613518"/>
          <a:ext cx="2832332" cy="739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economía es una ciencia que trata sobre la producción, comercialización y consumo </a:t>
          </a:r>
          <a:endParaRPr lang="es-EC" sz="1600" kern="1200" dirty="0"/>
        </a:p>
      </dsp:txBody>
      <dsp:txXfrm>
        <a:off x="1418867" y="1635191"/>
        <a:ext cx="2788986" cy="696615"/>
      </dsp:txXfrm>
    </dsp:sp>
    <dsp:sp modelId="{B1C78C08-7CCC-4BBF-9EEF-427CD8C199F7}">
      <dsp:nvSpPr>
        <dsp:cNvPr id="0" name=""/>
        <dsp:cNvSpPr/>
      </dsp:nvSpPr>
      <dsp:spPr>
        <a:xfrm>
          <a:off x="1143614" y="2353480"/>
          <a:ext cx="1669745" cy="218227"/>
        </a:xfrm>
        <a:custGeom>
          <a:avLst/>
          <a:gdLst/>
          <a:ahLst/>
          <a:cxnLst/>
          <a:rect l="0" t="0" r="0" b="0"/>
          <a:pathLst>
            <a:path>
              <a:moveTo>
                <a:pt x="1669745" y="0"/>
              </a:moveTo>
              <a:lnTo>
                <a:pt x="1669745" y="109113"/>
              </a:lnTo>
              <a:lnTo>
                <a:pt x="0" y="109113"/>
              </a:lnTo>
              <a:lnTo>
                <a:pt x="0" y="21822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DB2A6-9B98-4978-ADD9-B447AEC02BAA}">
      <dsp:nvSpPr>
        <dsp:cNvPr id="0" name=""/>
        <dsp:cNvSpPr/>
      </dsp:nvSpPr>
      <dsp:spPr>
        <a:xfrm>
          <a:off x="214639" y="2571708"/>
          <a:ext cx="1857950" cy="744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Microeconomía que aparece con Adam Smith </a:t>
          </a:r>
        </a:p>
      </dsp:txBody>
      <dsp:txXfrm>
        <a:off x="236432" y="2593501"/>
        <a:ext cx="1814364" cy="700483"/>
      </dsp:txXfrm>
    </dsp:sp>
    <dsp:sp modelId="{677A18B3-FBD0-41A3-9E76-269F6E6AD886}">
      <dsp:nvSpPr>
        <dsp:cNvPr id="0" name=""/>
        <dsp:cNvSpPr/>
      </dsp:nvSpPr>
      <dsp:spPr>
        <a:xfrm>
          <a:off x="1097894" y="3315777"/>
          <a:ext cx="91440" cy="218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22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99496-8FE6-4A88-80F9-86AC24E8259E}">
      <dsp:nvSpPr>
        <dsp:cNvPr id="0" name=""/>
        <dsp:cNvSpPr/>
      </dsp:nvSpPr>
      <dsp:spPr>
        <a:xfrm>
          <a:off x="75" y="3534005"/>
          <a:ext cx="2287079" cy="938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Estudia cómo actúan en el mercado las personas de los hogares y empresas</a:t>
          </a:r>
        </a:p>
      </dsp:txBody>
      <dsp:txXfrm>
        <a:off x="27562" y="3561492"/>
        <a:ext cx="2232105" cy="883498"/>
      </dsp:txXfrm>
    </dsp:sp>
    <dsp:sp modelId="{BFC925FD-A117-4AE0-8369-A59DEE8BC4CE}">
      <dsp:nvSpPr>
        <dsp:cNvPr id="0" name=""/>
        <dsp:cNvSpPr/>
      </dsp:nvSpPr>
      <dsp:spPr>
        <a:xfrm>
          <a:off x="2813360" y="2353480"/>
          <a:ext cx="1495632" cy="21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"/>
              </a:lnTo>
              <a:lnTo>
                <a:pt x="1495632" y="109113"/>
              </a:lnTo>
              <a:lnTo>
                <a:pt x="1495632" y="21822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F5AE5-DD54-406C-A3DA-6A4609321112}">
      <dsp:nvSpPr>
        <dsp:cNvPr id="0" name=""/>
        <dsp:cNvSpPr/>
      </dsp:nvSpPr>
      <dsp:spPr>
        <a:xfrm>
          <a:off x="3205904" y="2571708"/>
          <a:ext cx="2206176" cy="6691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Macroeconomía la  cual se manifiesta con Keynes </a:t>
          </a:r>
          <a:endParaRPr lang="es-EC" sz="1600" kern="1200" dirty="0"/>
        </a:p>
      </dsp:txBody>
      <dsp:txXfrm>
        <a:off x="3225503" y="2591307"/>
        <a:ext cx="2166978" cy="629948"/>
      </dsp:txXfrm>
    </dsp:sp>
    <dsp:sp modelId="{559A72C0-B2FA-4082-B2D2-858B11BAA1B7}">
      <dsp:nvSpPr>
        <dsp:cNvPr id="0" name=""/>
        <dsp:cNvSpPr/>
      </dsp:nvSpPr>
      <dsp:spPr>
        <a:xfrm>
          <a:off x="4263273" y="3240854"/>
          <a:ext cx="91440" cy="218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22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E0613-1F14-475F-A775-DE7338C3511E}">
      <dsp:nvSpPr>
        <dsp:cNvPr id="0" name=""/>
        <dsp:cNvSpPr/>
      </dsp:nvSpPr>
      <dsp:spPr>
        <a:xfrm>
          <a:off x="3537199" y="3459082"/>
          <a:ext cx="1543588" cy="644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trata sobre los agregados de la economía</a:t>
          </a:r>
          <a:endParaRPr lang="es-EC" sz="1600" kern="1200" dirty="0"/>
        </a:p>
      </dsp:txBody>
      <dsp:txXfrm>
        <a:off x="3556083" y="3477966"/>
        <a:ext cx="1505820" cy="606991"/>
      </dsp:txXfrm>
    </dsp:sp>
    <dsp:sp modelId="{AF835353-2C73-4675-8210-93853B29812F}">
      <dsp:nvSpPr>
        <dsp:cNvPr id="0" name=""/>
        <dsp:cNvSpPr/>
      </dsp:nvSpPr>
      <dsp:spPr>
        <a:xfrm>
          <a:off x="3287347" y="4103842"/>
          <a:ext cx="1021645" cy="218227"/>
        </a:xfrm>
        <a:custGeom>
          <a:avLst/>
          <a:gdLst/>
          <a:ahLst/>
          <a:cxnLst/>
          <a:rect l="0" t="0" r="0" b="0"/>
          <a:pathLst>
            <a:path>
              <a:moveTo>
                <a:pt x="1021645" y="0"/>
              </a:moveTo>
              <a:lnTo>
                <a:pt x="1021645" y="109113"/>
              </a:lnTo>
              <a:lnTo>
                <a:pt x="0" y="109113"/>
              </a:lnTo>
              <a:lnTo>
                <a:pt x="0" y="21822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E6995-5E9C-47C1-968C-52CCF5D22F2E}">
      <dsp:nvSpPr>
        <dsp:cNvPr id="0" name=""/>
        <dsp:cNvSpPr/>
      </dsp:nvSpPr>
      <dsp:spPr>
        <a:xfrm>
          <a:off x="2532660" y="4322069"/>
          <a:ext cx="1509372" cy="698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PRODUCTO INTERNO BRUTO PIB</a:t>
          </a:r>
          <a:endParaRPr lang="es-EC" sz="1600" kern="1200" dirty="0"/>
        </a:p>
      </dsp:txBody>
      <dsp:txXfrm>
        <a:off x="2553117" y="4342526"/>
        <a:ext cx="1468458" cy="657556"/>
      </dsp:txXfrm>
    </dsp:sp>
    <dsp:sp modelId="{4D3A0FED-931F-443F-98EC-88F8C83503BC}">
      <dsp:nvSpPr>
        <dsp:cNvPr id="0" name=""/>
        <dsp:cNvSpPr/>
      </dsp:nvSpPr>
      <dsp:spPr>
        <a:xfrm>
          <a:off x="4308993" y="4103842"/>
          <a:ext cx="877439" cy="21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"/>
              </a:lnTo>
              <a:lnTo>
                <a:pt x="877439" y="109113"/>
              </a:lnTo>
              <a:lnTo>
                <a:pt x="877439" y="21822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6A473-3308-4FF6-8222-A6BC3CE940B3}">
      <dsp:nvSpPr>
        <dsp:cNvPr id="0" name=""/>
        <dsp:cNvSpPr/>
      </dsp:nvSpPr>
      <dsp:spPr>
        <a:xfrm>
          <a:off x="4287539" y="4322069"/>
          <a:ext cx="1797785" cy="1608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 el indicador de producción más importante, principal y significativo en la economía de un país</a:t>
          </a:r>
          <a:endParaRPr lang="es-EC" sz="1600" kern="1200" dirty="0"/>
        </a:p>
      </dsp:txBody>
      <dsp:txXfrm>
        <a:off x="4334644" y="4369174"/>
        <a:ext cx="1703575" cy="1514080"/>
      </dsp:txXfrm>
    </dsp:sp>
    <dsp:sp modelId="{43D7F2B4-6D73-4AF6-B9C7-EAEB15427FE4}">
      <dsp:nvSpPr>
        <dsp:cNvPr id="0" name=""/>
        <dsp:cNvSpPr/>
      </dsp:nvSpPr>
      <dsp:spPr>
        <a:xfrm>
          <a:off x="4562040" y="631493"/>
          <a:ext cx="1978784" cy="218227"/>
        </a:xfrm>
        <a:custGeom>
          <a:avLst/>
          <a:gdLst/>
          <a:ahLst/>
          <a:cxnLst/>
          <a:rect l="0" t="0" r="0" b="0"/>
          <a:pathLst>
            <a:path>
              <a:moveTo>
                <a:pt x="1978784" y="0"/>
              </a:moveTo>
              <a:lnTo>
                <a:pt x="1978784" y="109113"/>
              </a:lnTo>
              <a:lnTo>
                <a:pt x="0" y="109113"/>
              </a:lnTo>
              <a:lnTo>
                <a:pt x="0" y="21822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34D9-2645-494B-B559-39EFE5E512BF}">
      <dsp:nvSpPr>
        <dsp:cNvPr id="0" name=""/>
        <dsp:cNvSpPr/>
      </dsp:nvSpPr>
      <dsp:spPr>
        <a:xfrm>
          <a:off x="3963766" y="849721"/>
          <a:ext cx="1196548" cy="5455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kern="1200" dirty="0"/>
        </a:p>
      </dsp:txBody>
      <dsp:txXfrm>
        <a:off x="3979745" y="865700"/>
        <a:ext cx="1164590" cy="513611"/>
      </dsp:txXfrm>
    </dsp:sp>
    <dsp:sp modelId="{5CFB2191-C5AA-45AD-ABEC-6AAB00EA7AC0}">
      <dsp:nvSpPr>
        <dsp:cNvPr id="0" name=""/>
        <dsp:cNvSpPr/>
      </dsp:nvSpPr>
      <dsp:spPr>
        <a:xfrm>
          <a:off x="6120674" y="631493"/>
          <a:ext cx="420151" cy="218227"/>
        </a:xfrm>
        <a:custGeom>
          <a:avLst/>
          <a:gdLst/>
          <a:ahLst/>
          <a:cxnLst/>
          <a:rect l="0" t="0" r="0" b="0"/>
          <a:pathLst>
            <a:path>
              <a:moveTo>
                <a:pt x="420151" y="0"/>
              </a:moveTo>
              <a:lnTo>
                <a:pt x="420151" y="109113"/>
              </a:lnTo>
              <a:lnTo>
                <a:pt x="0" y="109113"/>
              </a:lnTo>
              <a:lnTo>
                <a:pt x="0" y="21822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D95C-3BCE-4F3F-B814-2B0467EFB055}">
      <dsp:nvSpPr>
        <dsp:cNvPr id="0" name=""/>
        <dsp:cNvSpPr/>
      </dsp:nvSpPr>
      <dsp:spPr>
        <a:xfrm>
          <a:off x="5405821" y="849721"/>
          <a:ext cx="1429706" cy="5455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kern="12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kern="1200" dirty="0"/>
        </a:p>
      </dsp:txBody>
      <dsp:txXfrm>
        <a:off x="5421800" y="865700"/>
        <a:ext cx="1397748" cy="513611"/>
      </dsp:txXfrm>
    </dsp:sp>
    <dsp:sp modelId="{F7A05909-8358-458B-A540-3F28B85B8374}">
      <dsp:nvSpPr>
        <dsp:cNvPr id="0" name=""/>
        <dsp:cNvSpPr/>
      </dsp:nvSpPr>
      <dsp:spPr>
        <a:xfrm>
          <a:off x="6540825" y="631493"/>
          <a:ext cx="1373382" cy="21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"/>
              </a:lnTo>
              <a:lnTo>
                <a:pt x="1373382" y="109113"/>
              </a:lnTo>
              <a:lnTo>
                <a:pt x="1373382" y="21822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96B6-BD01-4F7F-9D3E-8F502E6F53B6}">
      <dsp:nvSpPr>
        <dsp:cNvPr id="0" name=""/>
        <dsp:cNvSpPr/>
      </dsp:nvSpPr>
      <dsp:spPr>
        <a:xfrm>
          <a:off x="7081033" y="849721"/>
          <a:ext cx="1666349" cy="733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kern="1200" dirty="0"/>
        </a:p>
      </dsp:txBody>
      <dsp:txXfrm>
        <a:off x="7102505" y="871193"/>
        <a:ext cx="1623405" cy="690181"/>
      </dsp:txXfrm>
    </dsp:sp>
    <dsp:sp modelId="{6514135D-CD3B-4E3E-BF0D-E886A1E28477}">
      <dsp:nvSpPr>
        <dsp:cNvPr id="0" name=""/>
        <dsp:cNvSpPr/>
      </dsp:nvSpPr>
      <dsp:spPr>
        <a:xfrm>
          <a:off x="6540825" y="631493"/>
          <a:ext cx="3542214" cy="21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"/>
              </a:lnTo>
              <a:lnTo>
                <a:pt x="3542214" y="109113"/>
              </a:lnTo>
              <a:lnTo>
                <a:pt x="3542214" y="21822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C5DD-592B-4E41-9593-3A5F27D3C9F9}">
      <dsp:nvSpPr>
        <dsp:cNvPr id="0" name=""/>
        <dsp:cNvSpPr/>
      </dsp:nvSpPr>
      <dsp:spPr>
        <a:xfrm>
          <a:off x="8992889" y="849721"/>
          <a:ext cx="2180300" cy="12151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kern="1200" dirty="0"/>
        </a:p>
      </dsp:txBody>
      <dsp:txXfrm>
        <a:off x="9028479" y="885311"/>
        <a:ext cx="2109120" cy="1143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1D2F-39EC-46B2-B64A-E86F82CFC9EF}">
      <dsp:nvSpPr>
        <dsp:cNvPr id="0" name=""/>
        <dsp:cNvSpPr/>
      </dsp:nvSpPr>
      <dsp:spPr>
        <a:xfrm>
          <a:off x="4522344" y="302447"/>
          <a:ext cx="2694948" cy="6237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Teorías de soporte </a:t>
          </a:r>
          <a:endParaRPr lang="es-EC" sz="2000" kern="1200" dirty="0"/>
        </a:p>
      </dsp:txBody>
      <dsp:txXfrm>
        <a:off x="4540614" y="320717"/>
        <a:ext cx="2658408" cy="587227"/>
      </dsp:txXfrm>
    </dsp:sp>
    <dsp:sp modelId="{9CC5F8C9-2DDC-4A01-BB19-EBDA4CE94F09}">
      <dsp:nvSpPr>
        <dsp:cNvPr id="0" name=""/>
        <dsp:cNvSpPr/>
      </dsp:nvSpPr>
      <dsp:spPr>
        <a:xfrm>
          <a:off x="1608084" y="926215"/>
          <a:ext cx="4261735" cy="249507"/>
        </a:xfrm>
        <a:custGeom>
          <a:avLst/>
          <a:gdLst/>
          <a:ahLst/>
          <a:cxnLst/>
          <a:rect l="0" t="0" r="0" b="0"/>
          <a:pathLst>
            <a:path>
              <a:moveTo>
                <a:pt x="4261735" y="0"/>
              </a:moveTo>
              <a:lnTo>
                <a:pt x="4261735" y="124753"/>
              </a:lnTo>
              <a:lnTo>
                <a:pt x="0" y="124753"/>
              </a:lnTo>
              <a:lnTo>
                <a:pt x="0" y="24950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41917-7655-4B65-BE8B-689E04B22B23}">
      <dsp:nvSpPr>
        <dsp:cNvPr id="0" name=""/>
        <dsp:cNvSpPr/>
      </dsp:nvSpPr>
      <dsp:spPr>
        <a:xfrm>
          <a:off x="573482" y="1175722"/>
          <a:ext cx="2069203" cy="6237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kern="1200" dirty="0"/>
        </a:p>
      </dsp:txBody>
      <dsp:txXfrm>
        <a:off x="591752" y="1193992"/>
        <a:ext cx="2032663" cy="587227"/>
      </dsp:txXfrm>
    </dsp:sp>
    <dsp:sp modelId="{43D7F2B4-6D73-4AF6-B9C7-EAEB15427FE4}">
      <dsp:nvSpPr>
        <dsp:cNvPr id="0" name=""/>
        <dsp:cNvSpPr/>
      </dsp:nvSpPr>
      <dsp:spPr>
        <a:xfrm>
          <a:off x="3607408" y="926215"/>
          <a:ext cx="2262410" cy="249507"/>
        </a:xfrm>
        <a:custGeom>
          <a:avLst/>
          <a:gdLst/>
          <a:ahLst/>
          <a:cxnLst/>
          <a:rect l="0" t="0" r="0" b="0"/>
          <a:pathLst>
            <a:path>
              <a:moveTo>
                <a:pt x="2262410" y="0"/>
              </a:moveTo>
              <a:lnTo>
                <a:pt x="2262410" y="124753"/>
              </a:lnTo>
              <a:lnTo>
                <a:pt x="0" y="124753"/>
              </a:lnTo>
              <a:lnTo>
                <a:pt x="0" y="24950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34D9-2645-494B-B559-39EFE5E512BF}">
      <dsp:nvSpPr>
        <dsp:cNvPr id="0" name=""/>
        <dsp:cNvSpPr/>
      </dsp:nvSpPr>
      <dsp:spPr>
        <a:xfrm>
          <a:off x="2923381" y="1175722"/>
          <a:ext cx="1368053" cy="6237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kern="1200" dirty="0"/>
        </a:p>
      </dsp:txBody>
      <dsp:txXfrm>
        <a:off x="2941651" y="1193992"/>
        <a:ext cx="1331513" cy="587227"/>
      </dsp:txXfrm>
    </dsp:sp>
    <dsp:sp modelId="{17CA66E2-02F1-4FCC-9E9A-96B60DE14078}">
      <dsp:nvSpPr>
        <dsp:cNvPr id="0" name=""/>
        <dsp:cNvSpPr/>
      </dsp:nvSpPr>
      <dsp:spPr>
        <a:xfrm>
          <a:off x="3561688" y="1799490"/>
          <a:ext cx="91440" cy="249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07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F29FD-934C-4BDD-AD4E-47EB8AD9D487}">
      <dsp:nvSpPr>
        <dsp:cNvPr id="0" name=""/>
        <dsp:cNvSpPr/>
      </dsp:nvSpPr>
      <dsp:spPr>
        <a:xfrm>
          <a:off x="2727058" y="2048997"/>
          <a:ext cx="1760700" cy="1211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existe una igualdad absoluta entre oferta y demanda </a:t>
          </a:r>
        </a:p>
      </dsp:txBody>
      <dsp:txXfrm>
        <a:off x="2762529" y="2084468"/>
        <a:ext cx="1689758" cy="1140128"/>
      </dsp:txXfrm>
    </dsp:sp>
    <dsp:sp modelId="{6F693A4A-6599-4FB2-BCD4-8BCD97DC8F86}">
      <dsp:nvSpPr>
        <dsp:cNvPr id="0" name=""/>
        <dsp:cNvSpPr/>
      </dsp:nvSpPr>
      <dsp:spPr>
        <a:xfrm>
          <a:off x="887459" y="3260068"/>
          <a:ext cx="2719949" cy="249507"/>
        </a:xfrm>
        <a:custGeom>
          <a:avLst/>
          <a:gdLst/>
          <a:ahLst/>
          <a:cxnLst/>
          <a:rect l="0" t="0" r="0" b="0"/>
          <a:pathLst>
            <a:path>
              <a:moveTo>
                <a:pt x="2719949" y="0"/>
              </a:moveTo>
              <a:lnTo>
                <a:pt x="2719949" y="124753"/>
              </a:lnTo>
              <a:lnTo>
                <a:pt x="0" y="124753"/>
              </a:lnTo>
              <a:lnTo>
                <a:pt x="0" y="24950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A031C-2524-4479-ADCC-003766B981B8}">
      <dsp:nvSpPr>
        <dsp:cNvPr id="0" name=""/>
        <dsp:cNvSpPr/>
      </dsp:nvSpPr>
      <dsp:spPr>
        <a:xfrm>
          <a:off x="7109" y="3509575"/>
          <a:ext cx="1760700" cy="121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debiendo el estado entrar en acción para lograr un equilibrio</a:t>
          </a:r>
        </a:p>
      </dsp:txBody>
      <dsp:txXfrm>
        <a:off x="42580" y="3545046"/>
        <a:ext cx="1689758" cy="1140128"/>
      </dsp:txXfrm>
    </dsp:sp>
    <dsp:sp modelId="{7DE25D6A-BFEC-4BF6-9C8D-FFCB8C434767}">
      <dsp:nvSpPr>
        <dsp:cNvPr id="0" name=""/>
        <dsp:cNvSpPr/>
      </dsp:nvSpPr>
      <dsp:spPr>
        <a:xfrm>
          <a:off x="2676883" y="3260068"/>
          <a:ext cx="930524" cy="249507"/>
        </a:xfrm>
        <a:custGeom>
          <a:avLst/>
          <a:gdLst/>
          <a:ahLst/>
          <a:cxnLst/>
          <a:rect l="0" t="0" r="0" b="0"/>
          <a:pathLst>
            <a:path>
              <a:moveTo>
                <a:pt x="930524" y="0"/>
              </a:moveTo>
              <a:lnTo>
                <a:pt x="930524" y="124753"/>
              </a:lnTo>
              <a:lnTo>
                <a:pt x="0" y="124753"/>
              </a:lnTo>
              <a:lnTo>
                <a:pt x="0" y="24950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0DF1E-170A-40FC-99A3-42052898B921}">
      <dsp:nvSpPr>
        <dsp:cNvPr id="0" name=""/>
        <dsp:cNvSpPr/>
      </dsp:nvSpPr>
      <dsp:spPr>
        <a:xfrm>
          <a:off x="2048504" y="3509575"/>
          <a:ext cx="1256758" cy="1042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través del gasto público</a:t>
          </a:r>
        </a:p>
      </dsp:txBody>
      <dsp:txXfrm>
        <a:off x="2079044" y="3540115"/>
        <a:ext cx="1195678" cy="981635"/>
      </dsp:txXfrm>
    </dsp:sp>
    <dsp:sp modelId="{6D12660E-CD4F-4E6C-B791-79ECE4045823}">
      <dsp:nvSpPr>
        <dsp:cNvPr id="0" name=""/>
        <dsp:cNvSpPr/>
      </dsp:nvSpPr>
      <dsp:spPr>
        <a:xfrm>
          <a:off x="3607408" y="3260068"/>
          <a:ext cx="879180" cy="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3"/>
              </a:lnTo>
              <a:lnTo>
                <a:pt x="879180" y="124753"/>
              </a:lnTo>
              <a:lnTo>
                <a:pt x="879180" y="24950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66AAF-28ED-467A-AD4D-1EC09EB1680D}">
      <dsp:nvSpPr>
        <dsp:cNvPr id="0" name=""/>
        <dsp:cNvSpPr/>
      </dsp:nvSpPr>
      <dsp:spPr>
        <a:xfrm>
          <a:off x="3585958" y="3509575"/>
          <a:ext cx="1801260" cy="1010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actuar como </a:t>
          </a:r>
          <a:r>
            <a:rPr lang="es-EC" sz="1600" b="1" i="1" kern="1200" dirty="0" smtClean="0"/>
            <a:t>complemento</a:t>
          </a:r>
          <a:r>
            <a:rPr lang="es-EC" sz="1600" kern="1200" dirty="0" smtClean="0"/>
            <a:t> a la inversión </a:t>
          </a:r>
        </a:p>
      </dsp:txBody>
      <dsp:txXfrm>
        <a:off x="3615568" y="3539185"/>
        <a:ext cx="1742040" cy="951733"/>
      </dsp:txXfrm>
    </dsp:sp>
    <dsp:sp modelId="{2437AED7-95C2-4627-AFCA-87F5AAE9B36A}">
      <dsp:nvSpPr>
        <dsp:cNvPr id="0" name=""/>
        <dsp:cNvSpPr/>
      </dsp:nvSpPr>
      <dsp:spPr>
        <a:xfrm>
          <a:off x="3607408" y="3260068"/>
          <a:ext cx="2830402" cy="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3"/>
              </a:lnTo>
              <a:lnTo>
                <a:pt x="2830402" y="124753"/>
              </a:lnTo>
              <a:lnTo>
                <a:pt x="2830402" y="24950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77BE-F97A-4679-9BF9-0F58B6FBE504}">
      <dsp:nvSpPr>
        <dsp:cNvPr id="0" name=""/>
        <dsp:cNvSpPr/>
      </dsp:nvSpPr>
      <dsp:spPr>
        <a:xfrm>
          <a:off x="5667914" y="3509575"/>
          <a:ext cx="1539792" cy="23871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este modelo el Estado o gobierno permanece adherido a la labor económica de un país.</a:t>
          </a:r>
        </a:p>
      </dsp:txBody>
      <dsp:txXfrm>
        <a:off x="5713013" y="3554674"/>
        <a:ext cx="1449594" cy="2296942"/>
      </dsp:txXfrm>
    </dsp:sp>
    <dsp:sp modelId="{5CFB2191-C5AA-45AD-ABEC-6AAB00EA7AC0}">
      <dsp:nvSpPr>
        <dsp:cNvPr id="0" name=""/>
        <dsp:cNvSpPr/>
      </dsp:nvSpPr>
      <dsp:spPr>
        <a:xfrm>
          <a:off x="5389446" y="926215"/>
          <a:ext cx="480373" cy="249507"/>
        </a:xfrm>
        <a:custGeom>
          <a:avLst/>
          <a:gdLst/>
          <a:ahLst/>
          <a:cxnLst/>
          <a:rect l="0" t="0" r="0" b="0"/>
          <a:pathLst>
            <a:path>
              <a:moveTo>
                <a:pt x="480373" y="0"/>
              </a:moveTo>
              <a:lnTo>
                <a:pt x="480373" y="124753"/>
              </a:lnTo>
              <a:lnTo>
                <a:pt x="0" y="124753"/>
              </a:lnTo>
              <a:lnTo>
                <a:pt x="0" y="24950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D95C-3BCE-4F3F-B814-2B0467EFB055}">
      <dsp:nvSpPr>
        <dsp:cNvPr id="0" name=""/>
        <dsp:cNvSpPr/>
      </dsp:nvSpPr>
      <dsp:spPr>
        <a:xfrm>
          <a:off x="4572130" y="1175722"/>
          <a:ext cx="1634630" cy="6237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kern="12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kern="1200" dirty="0"/>
        </a:p>
      </dsp:txBody>
      <dsp:txXfrm>
        <a:off x="4590400" y="1193992"/>
        <a:ext cx="1598090" cy="587227"/>
      </dsp:txXfrm>
    </dsp:sp>
    <dsp:sp modelId="{F7A05909-8358-458B-A540-3F28B85B8374}">
      <dsp:nvSpPr>
        <dsp:cNvPr id="0" name=""/>
        <dsp:cNvSpPr/>
      </dsp:nvSpPr>
      <dsp:spPr>
        <a:xfrm>
          <a:off x="5869819" y="926215"/>
          <a:ext cx="1570234" cy="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3"/>
              </a:lnTo>
              <a:lnTo>
                <a:pt x="1570234" y="124753"/>
              </a:lnTo>
              <a:lnTo>
                <a:pt x="1570234" y="24950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96B6-BD01-4F7F-9D3E-8F502E6F53B6}">
      <dsp:nvSpPr>
        <dsp:cNvPr id="0" name=""/>
        <dsp:cNvSpPr/>
      </dsp:nvSpPr>
      <dsp:spPr>
        <a:xfrm>
          <a:off x="6487457" y="1175722"/>
          <a:ext cx="1905192" cy="8382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kern="1200" dirty="0"/>
        </a:p>
      </dsp:txBody>
      <dsp:txXfrm>
        <a:off x="6512007" y="1200272"/>
        <a:ext cx="1856092" cy="789106"/>
      </dsp:txXfrm>
    </dsp:sp>
    <dsp:sp modelId="{6514135D-CD3B-4E3E-BF0D-E886A1E28477}">
      <dsp:nvSpPr>
        <dsp:cNvPr id="0" name=""/>
        <dsp:cNvSpPr/>
      </dsp:nvSpPr>
      <dsp:spPr>
        <a:xfrm>
          <a:off x="5869819" y="926215"/>
          <a:ext cx="4049931" cy="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3"/>
              </a:lnTo>
              <a:lnTo>
                <a:pt x="4049931" y="124753"/>
              </a:lnTo>
              <a:lnTo>
                <a:pt x="4049931" y="24950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C5DD-592B-4E41-9593-3A5F27D3C9F9}">
      <dsp:nvSpPr>
        <dsp:cNvPr id="0" name=""/>
        <dsp:cNvSpPr/>
      </dsp:nvSpPr>
      <dsp:spPr>
        <a:xfrm>
          <a:off x="8673345" y="1175722"/>
          <a:ext cx="2492810" cy="13893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kern="1200" dirty="0"/>
        </a:p>
      </dsp:txBody>
      <dsp:txXfrm>
        <a:off x="8714036" y="1216413"/>
        <a:ext cx="2411428" cy="1307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1D2F-39EC-46B2-B64A-E86F82CFC9EF}">
      <dsp:nvSpPr>
        <dsp:cNvPr id="0" name=""/>
        <dsp:cNvSpPr/>
      </dsp:nvSpPr>
      <dsp:spPr>
        <a:xfrm>
          <a:off x="4166481" y="344288"/>
          <a:ext cx="2840302" cy="657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Teorías de soporte </a:t>
          </a:r>
          <a:endParaRPr lang="es-EC" sz="2000" kern="1200" dirty="0"/>
        </a:p>
      </dsp:txBody>
      <dsp:txXfrm>
        <a:off x="4185736" y="363543"/>
        <a:ext cx="2801792" cy="618901"/>
      </dsp:txXfrm>
    </dsp:sp>
    <dsp:sp modelId="{9CC5F8C9-2DDC-4A01-BB19-EBDA4CE94F09}">
      <dsp:nvSpPr>
        <dsp:cNvPr id="0" name=""/>
        <dsp:cNvSpPr/>
      </dsp:nvSpPr>
      <dsp:spPr>
        <a:xfrm>
          <a:off x="1095037" y="1001700"/>
          <a:ext cx="4491595" cy="262964"/>
        </a:xfrm>
        <a:custGeom>
          <a:avLst/>
          <a:gdLst/>
          <a:ahLst/>
          <a:cxnLst/>
          <a:rect l="0" t="0" r="0" b="0"/>
          <a:pathLst>
            <a:path>
              <a:moveTo>
                <a:pt x="4491595" y="0"/>
              </a:moveTo>
              <a:lnTo>
                <a:pt x="4491595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41917-7655-4B65-BE8B-689E04B22B23}">
      <dsp:nvSpPr>
        <dsp:cNvPr id="0" name=""/>
        <dsp:cNvSpPr/>
      </dsp:nvSpPr>
      <dsp:spPr>
        <a:xfrm>
          <a:off x="4633" y="1264664"/>
          <a:ext cx="2180807" cy="657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kern="1200" dirty="0"/>
        </a:p>
      </dsp:txBody>
      <dsp:txXfrm>
        <a:off x="23888" y="1283919"/>
        <a:ext cx="2142297" cy="618901"/>
      </dsp:txXfrm>
    </dsp:sp>
    <dsp:sp modelId="{43D7F2B4-6D73-4AF6-B9C7-EAEB15427FE4}">
      <dsp:nvSpPr>
        <dsp:cNvPr id="0" name=""/>
        <dsp:cNvSpPr/>
      </dsp:nvSpPr>
      <dsp:spPr>
        <a:xfrm>
          <a:off x="3202196" y="1001700"/>
          <a:ext cx="2384435" cy="262964"/>
        </a:xfrm>
        <a:custGeom>
          <a:avLst/>
          <a:gdLst/>
          <a:ahLst/>
          <a:cxnLst/>
          <a:rect l="0" t="0" r="0" b="0"/>
          <a:pathLst>
            <a:path>
              <a:moveTo>
                <a:pt x="2384435" y="0"/>
              </a:moveTo>
              <a:lnTo>
                <a:pt x="2384435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34D9-2645-494B-B559-39EFE5E512BF}">
      <dsp:nvSpPr>
        <dsp:cNvPr id="0" name=""/>
        <dsp:cNvSpPr/>
      </dsp:nvSpPr>
      <dsp:spPr>
        <a:xfrm>
          <a:off x="2481276" y="1264664"/>
          <a:ext cx="1441841" cy="657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kern="1200" dirty="0"/>
        </a:p>
      </dsp:txBody>
      <dsp:txXfrm>
        <a:off x="2500531" y="1283919"/>
        <a:ext cx="1403331" cy="618901"/>
      </dsp:txXfrm>
    </dsp:sp>
    <dsp:sp modelId="{5CFB2191-C5AA-45AD-ABEC-6AAB00EA7AC0}">
      <dsp:nvSpPr>
        <dsp:cNvPr id="0" name=""/>
        <dsp:cNvSpPr/>
      </dsp:nvSpPr>
      <dsp:spPr>
        <a:xfrm>
          <a:off x="5080350" y="1001700"/>
          <a:ext cx="506282" cy="262964"/>
        </a:xfrm>
        <a:custGeom>
          <a:avLst/>
          <a:gdLst/>
          <a:ahLst/>
          <a:cxnLst/>
          <a:rect l="0" t="0" r="0" b="0"/>
          <a:pathLst>
            <a:path>
              <a:moveTo>
                <a:pt x="506282" y="0"/>
              </a:moveTo>
              <a:lnTo>
                <a:pt x="506282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D95C-3BCE-4F3F-B814-2B0467EFB055}">
      <dsp:nvSpPr>
        <dsp:cNvPr id="0" name=""/>
        <dsp:cNvSpPr/>
      </dsp:nvSpPr>
      <dsp:spPr>
        <a:xfrm>
          <a:off x="4218952" y="1264664"/>
          <a:ext cx="1722795" cy="657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kern="12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kern="1200" dirty="0"/>
        </a:p>
      </dsp:txBody>
      <dsp:txXfrm>
        <a:off x="4238207" y="1283919"/>
        <a:ext cx="1684285" cy="618901"/>
      </dsp:txXfrm>
    </dsp:sp>
    <dsp:sp modelId="{29888140-E656-4ACD-94CE-08DDD452A97D}">
      <dsp:nvSpPr>
        <dsp:cNvPr id="0" name=""/>
        <dsp:cNvSpPr/>
      </dsp:nvSpPr>
      <dsp:spPr>
        <a:xfrm>
          <a:off x="5034630" y="1922076"/>
          <a:ext cx="91440" cy="26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64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ED532-7418-48D4-B199-AE6F5605373F}">
      <dsp:nvSpPr>
        <dsp:cNvPr id="0" name=""/>
        <dsp:cNvSpPr/>
      </dsp:nvSpPr>
      <dsp:spPr>
        <a:xfrm>
          <a:off x="4312248" y="2185040"/>
          <a:ext cx="1536202" cy="657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Trata sobre la inversión</a:t>
          </a:r>
          <a:endParaRPr lang="es-EC" sz="1600" kern="1200" dirty="0"/>
        </a:p>
      </dsp:txBody>
      <dsp:txXfrm>
        <a:off x="4331503" y="2204295"/>
        <a:ext cx="1497692" cy="618901"/>
      </dsp:txXfrm>
    </dsp:sp>
    <dsp:sp modelId="{AC803586-899E-4C5B-9AA9-B4074F51D855}">
      <dsp:nvSpPr>
        <dsp:cNvPr id="0" name=""/>
        <dsp:cNvSpPr/>
      </dsp:nvSpPr>
      <dsp:spPr>
        <a:xfrm>
          <a:off x="3738331" y="2842451"/>
          <a:ext cx="1342018" cy="262964"/>
        </a:xfrm>
        <a:custGeom>
          <a:avLst/>
          <a:gdLst/>
          <a:ahLst/>
          <a:cxnLst/>
          <a:rect l="0" t="0" r="0" b="0"/>
          <a:pathLst>
            <a:path>
              <a:moveTo>
                <a:pt x="1342018" y="0"/>
              </a:moveTo>
              <a:lnTo>
                <a:pt x="1342018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299BD-C701-4903-9B05-F46D38949245}">
      <dsp:nvSpPr>
        <dsp:cNvPr id="0" name=""/>
        <dsp:cNvSpPr/>
      </dsp:nvSpPr>
      <dsp:spPr>
        <a:xfrm>
          <a:off x="2670400" y="3105416"/>
          <a:ext cx="2135860" cy="426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Inversión autónoma </a:t>
          </a:r>
          <a:endParaRPr lang="es-EC" sz="1600" kern="1200" dirty="0"/>
        </a:p>
      </dsp:txBody>
      <dsp:txXfrm>
        <a:off x="2682880" y="3117896"/>
        <a:ext cx="2110900" cy="401141"/>
      </dsp:txXfrm>
    </dsp:sp>
    <dsp:sp modelId="{632D95E0-0A1E-4C85-A4A8-75FC9B779DC8}">
      <dsp:nvSpPr>
        <dsp:cNvPr id="0" name=""/>
        <dsp:cNvSpPr/>
      </dsp:nvSpPr>
      <dsp:spPr>
        <a:xfrm>
          <a:off x="3692611" y="3531517"/>
          <a:ext cx="91440" cy="26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E85B4-E1F2-4A97-BECB-F591884F6474}">
      <dsp:nvSpPr>
        <dsp:cNvPr id="0" name=""/>
        <dsp:cNvSpPr/>
      </dsp:nvSpPr>
      <dsp:spPr>
        <a:xfrm>
          <a:off x="2683102" y="3794482"/>
          <a:ext cx="2110458" cy="467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Independiente de la demanda</a:t>
          </a:r>
          <a:endParaRPr lang="es-EC" sz="1600" kern="1200" dirty="0"/>
        </a:p>
      </dsp:txBody>
      <dsp:txXfrm>
        <a:off x="2696799" y="3808179"/>
        <a:ext cx="2083064" cy="440268"/>
      </dsp:txXfrm>
    </dsp:sp>
    <dsp:sp modelId="{45D11A3A-07BF-436C-B558-7C8B89C26D13}">
      <dsp:nvSpPr>
        <dsp:cNvPr id="0" name=""/>
        <dsp:cNvSpPr/>
      </dsp:nvSpPr>
      <dsp:spPr>
        <a:xfrm>
          <a:off x="3692611" y="4262144"/>
          <a:ext cx="91440" cy="26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168BB-14DF-4834-90FE-4B78A8E3A7B7}">
      <dsp:nvSpPr>
        <dsp:cNvPr id="0" name=""/>
        <dsp:cNvSpPr/>
      </dsp:nvSpPr>
      <dsp:spPr>
        <a:xfrm>
          <a:off x="2755542" y="4525109"/>
          <a:ext cx="1965577" cy="442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Impulsa la expansión del empleo </a:t>
          </a:r>
          <a:endParaRPr lang="es-EC" sz="1600" kern="1200" dirty="0"/>
        </a:p>
      </dsp:txBody>
      <dsp:txXfrm>
        <a:off x="2768496" y="4538063"/>
        <a:ext cx="1939669" cy="416358"/>
      </dsp:txXfrm>
    </dsp:sp>
    <dsp:sp modelId="{ABE1A44D-1139-401B-9EAD-093F79A342B6}">
      <dsp:nvSpPr>
        <dsp:cNvPr id="0" name=""/>
        <dsp:cNvSpPr/>
      </dsp:nvSpPr>
      <dsp:spPr>
        <a:xfrm>
          <a:off x="3692611" y="4967376"/>
          <a:ext cx="91440" cy="26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71C6-4A8B-42A1-A83F-CD9775CB79E3}">
      <dsp:nvSpPr>
        <dsp:cNvPr id="0" name=""/>
        <dsp:cNvSpPr/>
      </dsp:nvSpPr>
      <dsp:spPr>
        <a:xfrm>
          <a:off x="2799661" y="5230340"/>
          <a:ext cx="1877339" cy="45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Efecto multiplicador</a:t>
          </a:r>
          <a:endParaRPr lang="es-EC" sz="1600" kern="1200" dirty="0"/>
        </a:p>
      </dsp:txBody>
      <dsp:txXfrm>
        <a:off x="2812964" y="5243643"/>
        <a:ext cx="1850733" cy="427592"/>
      </dsp:txXfrm>
    </dsp:sp>
    <dsp:sp modelId="{F218F26D-4B7C-438A-B14F-7E9DF94EF216}">
      <dsp:nvSpPr>
        <dsp:cNvPr id="0" name=""/>
        <dsp:cNvSpPr/>
      </dsp:nvSpPr>
      <dsp:spPr>
        <a:xfrm>
          <a:off x="5080350" y="2842451"/>
          <a:ext cx="1574496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1574496" y="131482"/>
              </a:lnTo>
              <a:lnTo>
                <a:pt x="1574496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7C9FB-16A0-4040-93B2-0966AD0B5BE7}">
      <dsp:nvSpPr>
        <dsp:cNvPr id="0" name=""/>
        <dsp:cNvSpPr/>
      </dsp:nvSpPr>
      <dsp:spPr>
        <a:xfrm>
          <a:off x="5819393" y="3105416"/>
          <a:ext cx="1670906" cy="4515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Inversión inducida</a:t>
          </a:r>
          <a:endParaRPr lang="es-EC" sz="1600" kern="1200" dirty="0"/>
        </a:p>
      </dsp:txBody>
      <dsp:txXfrm>
        <a:off x="5832617" y="3118640"/>
        <a:ext cx="1644458" cy="425055"/>
      </dsp:txXfrm>
    </dsp:sp>
    <dsp:sp modelId="{927D8693-CABE-48A7-AA53-A108E2E6B255}">
      <dsp:nvSpPr>
        <dsp:cNvPr id="0" name=""/>
        <dsp:cNvSpPr/>
      </dsp:nvSpPr>
      <dsp:spPr>
        <a:xfrm>
          <a:off x="5898948" y="3556920"/>
          <a:ext cx="755898" cy="262964"/>
        </a:xfrm>
        <a:custGeom>
          <a:avLst/>
          <a:gdLst/>
          <a:ahLst/>
          <a:cxnLst/>
          <a:rect l="0" t="0" r="0" b="0"/>
          <a:pathLst>
            <a:path>
              <a:moveTo>
                <a:pt x="755898" y="0"/>
              </a:moveTo>
              <a:lnTo>
                <a:pt x="755898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07B9A-6CD8-4B29-B0E5-8D453B01093C}">
      <dsp:nvSpPr>
        <dsp:cNvPr id="0" name=""/>
        <dsp:cNvSpPr/>
      </dsp:nvSpPr>
      <dsp:spPr>
        <a:xfrm>
          <a:off x="5089395" y="3819884"/>
          <a:ext cx="1619105" cy="657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Depende del ingreso nacional y el interés</a:t>
          </a:r>
          <a:endParaRPr lang="es-EC" sz="1600" kern="1200" dirty="0"/>
        </a:p>
      </dsp:txBody>
      <dsp:txXfrm>
        <a:off x="5108650" y="3839139"/>
        <a:ext cx="1580595" cy="618901"/>
      </dsp:txXfrm>
    </dsp:sp>
    <dsp:sp modelId="{B7F07210-19AC-4A66-A642-E9F1091ECE1F}">
      <dsp:nvSpPr>
        <dsp:cNvPr id="0" name=""/>
        <dsp:cNvSpPr/>
      </dsp:nvSpPr>
      <dsp:spPr>
        <a:xfrm>
          <a:off x="6654846" y="3556920"/>
          <a:ext cx="957470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957470" y="131482"/>
              </a:lnTo>
              <a:lnTo>
                <a:pt x="95747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8286C-A4E8-457A-8583-10387DA219B6}">
      <dsp:nvSpPr>
        <dsp:cNvPr id="0" name=""/>
        <dsp:cNvSpPr/>
      </dsp:nvSpPr>
      <dsp:spPr>
        <a:xfrm>
          <a:off x="7004335" y="3819884"/>
          <a:ext cx="1215961" cy="657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Efecto de aceleración</a:t>
          </a:r>
          <a:endParaRPr lang="es-EC" sz="1600" kern="1200" dirty="0"/>
        </a:p>
      </dsp:txBody>
      <dsp:txXfrm>
        <a:off x="7023590" y="3839139"/>
        <a:ext cx="1177451" cy="618901"/>
      </dsp:txXfrm>
    </dsp:sp>
    <dsp:sp modelId="{0102C9CA-3280-4A28-9362-CD66DB427317}">
      <dsp:nvSpPr>
        <dsp:cNvPr id="0" name=""/>
        <dsp:cNvSpPr/>
      </dsp:nvSpPr>
      <dsp:spPr>
        <a:xfrm>
          <a:off x="6736018" y="4477295"/>
          <a:ext cx="876298" cy="262964"/>
        </a:xfrm>
        <a:custGeom>
          <a:avLst/>
          <a:gdLst/>
          <a:ahLst/>
          <a:cxnLst/>
          <a:rect l="0" t="0" r="0" b="0"/>
          <a:pathLst>
            <a:path>
              <a:moveTo>
                <a:pt x="876298" y="0"/>
              </a:moveTo>
              <a:lnTo>
                <a:pt x="876298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8C17-BD7C-46B1-983D-BA77B611BDC3}">
      <dsp:nvSpPr>
        <dsp:cNvPr id="0" name=""/>
        <dsp:cNvSpPr/>
      </dsp:nvSpPr>
      <dsp:spPr>
        <a:xfrm>
          <a:off x="5896384" y="4740260"/>
          <a:ext cx="1679268" cy="1114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Crecimiento de renta nacional a la par de  inversión de compañías</a:t>
          </a:r>
          <a:endParaRPr lang="es-EC" sz="1600" kern="1200" dirty="0"/>
        </a:p>
      </dsp:txBody>
      <dsp:txXfrm>
        <a:off x="5929030" y="4772906"/>
        <a:ext cx="1613976" cy="1049322"/>
      </dsp:txXfrm>
    </dsp:sp>
    <dsp:sp modelId="{25CB816D-CC38-4476-A2D8-EFFE8B421D87}">
      <dsp:nvSpPr>
        <dsp:cNvPr id="0" name=""/>
        <dsp:cNvSpPr/>
      </dsp:nvSpPr>
      <dsp:spPr>
        <a:xfrm>
          <a:off x="7612316" y="4477295"/>
          <a:ext cx="987551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987551" y="131482"/>
              </a:lnTo>
              <a:lnTo>
                <a:pt x="987551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1A2A8-417D-4D84-99A7-8708864897F9}">
      <dsp:nvSpPr>
        <dsp:cNvPr id="0" name=""/>
        <dsp:cNvSpPr/>
      </dsp:nvSpPr>
      <dsp:spPr>
        <a:xfrm>
          <a:off x="7871487" y="4740260"/>
          <a:ext cx="1456761" cy="1071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crédito papel dinamizador de la inversión </a:t>
          </a:r>
          <a:endParaRPr lang="es-EC" sz="1600" kern="1200" dirty="0"/>
        </a:p>
      </dsp:txBody>
      <dsp:txXfrm>
        <a:off x="7902864" y="4771637"/>
        <a:ext cx="1394007" cy="1008530"/>
      </dsp:txXfrm>
    </dsp:sp>
    <dsp:sp modelId="{F7A05909-8358-458B-A540-3F28B85B8374}">
      <dsp:nvSpPr>
        <dsp:cNvPr id="0" name=""/>
        <dsp:cNvSpPr/>
      </dsp:nvSpPr>
      <dsp:spPr>
        <a:xfrm>
          <a:off x="5586632" y="1001700"/>
          <a:ext cx="1654926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1654926" y="131482"/>
              </a:lnTo>
              <a:lnTo>
                <a:pt x="1654926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96B6-BD01-4F7F-9D3E-8F502E6F53B6}">
      <dsp:nvSpPr>
        <dsp:cNvPr id="0" name=""/>
        <dsp:cNvSpPr/>
      </dsp:nvSpPr>
      <dsp:spPr>
        <a:xfrm>
          <a:off x="6237583" y="1264664"/>
          <a:ext cx="2007951" cy="8834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kern="1200" dirty="0"/>
        </a:p>
      </dsp:txBody>
      <dsp:txXfrm>
        <a:off x="6263457" y="1290538"/>
        <a:ext cx="1956203" cy="831668"/>
      </dsp:txXfrm>
    </dsp:sp>
    <dsp:sp modelId="{6514135D-CD3B-4E3E-BF0D-E886A1E28477}">
      <dsp:nvSpPr>
        <dsp:cNvPr id="0" name=""/>
        <dsp:cNvSpPr/>
      </dsp:nvSpPr>
      <dsp:spPr>
        <a:xfrm>
          <a:off x="5586632" y="1001700"/>
          <a:ext cx="4268368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4268368" y="131482"/>
              </a:lnTo>
              <a:lnTo>
                <a:pt x="4268368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C5DD-592B-4E41-9593-3A5F27D3C9F9}">
      <dsp:nvSpPr>
        <dsp:cNvPr id="0" name=""/>
        <dsp:cNvSpPr/>
      </dsp:nvSpPr>
      <dsp:spPr>
        <a:xfrm>
          <a:off x="8541369" y="1264664"/>
          <a:ext cx="2627262" cy="14642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kern="1200" dirty="0"/>
        </a:p>
      </dsp:txBody>
      <dsp:txXfrm>
        <a:off x="8584255" y="1307550"/>
        <a:ext cx="2541490" cy="1378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1D2F-39EC-46B2-B64A-E86F82CFC9EF}">
      <dsp:nvSpPr>
        <dsp:cNvPr id="0" name=""/>
        <dsp:cNvSpPr/>
      </dsp:nvSpPr>
      <dsp:spPr>
        <a:xfrm>
          <a:off x="4166481" y="693167"/>
          <a:ext cx="2840302" cy="657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Teorías de soporte </a:t>
          </a:r>
          <a:endParaRPr lang="es-EC" sz="2000" kern="1200" dirty="0"/>
        </a:p>
      </dsp:txBody>
      <dsp:txXfrm>
        <a:off x="4185736" y="712422"/>
        <a:ext cx="2801792" cy="618901"/>
      </dsp:txXfrm>
    </dsp:sp>
    <dsp:sp modelId="{9CC5F8C9-2DDC-4A01-BB19-EBDA4CE94F09}">
      <dsp:nvSpPr>
        <dsp:cNvPr id="0" name=""/>
        <dsp:cNvSpPr/>
      </dsp:nvSpPr>
      <dsp:spPr>
        <a:xfrm>
          <a:off x="1095037" y="1350578"/>
          <a:ext cx="4491595" cy="262964"/>
        </a:xfrm>
        <a:custGeom>
          <a:avLst/>
          <a:gdLst/>
          <a:ahLst/>
          <a:cxnLst/>
          <a:rect l="0" t="0" r="0" b="0"/>
          <a:pathLst>
            <a:path>
              <a:moveTo>
                <a:pt x="4491595" y="0"/>
              </a:moveTo>
              <a:lnTo>
                <a:pt x="4491595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41917-7655-4B65-BE8B-689E04B22B23}">
      <dsp:nvSpPr>
        <dsp:cNvPr id="0" name=""/>
        <dsp:cNvSpPr/>
      </dsp:nvSpPr>
      <dsp:spPr>
        <a:xfrm>
          <a:off x="4633" y="1613543"/>
          <a:ext cx="2180807" cy="657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kern="1200" dirty="0"/>
        </a:p>
      </dsp:txBody>
      <dsp:txXfrm>
        <a:off x="23888" y="1632798"/>
        <a:ext cx="2142297" cy="618901"/>
      </dsp:txXfrm>
    </dsp:sp>
    <dsp:sp modelId="{43D7F2B4-6D73-4AF6-B9C7-EAEB15427FE4}">
      <dsp:nvSpPr>
        <dsp:cNvPr id="0" name=""/>
        <dsp:cNvSpPr/>
      </dsp:nvSpPr>
      <dsp:spPr>
        <a:xfrm>
          <a:off x="3202196" y="1350578"/>
          <a:ext cx="2384435" cy="262964"/>
        </a:xfrm>
        <a:custGeom>
          <a:avLst/>
          <a:gdLst/>
          <a:ahLst/>
          <a:cxnLst/>
          <a:rect l="0" t="0" r="0" b="0"/>
          <a:pathLst>
            <a:path>
              <a:moveTo>
                <a:pt x="2384435" y="0"/>
              </a:moveTo>
              <a:lnTo>
                <a:pt x="2384435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34D9-2645-494B-B559-39EFE5E512BF}">
      <dsp:nvSpPr>
        <dsp:cNvPr id="0" name=""/>
        <dsp:cNvSpPr/>
      </dsp:nvSpPr>
      <dsp:spPr>
        <a:xfrm>
          <a:off x="2481276" y="1613543"/>
          <a:ext cx="1441841" cy="657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kern="1200" dirty="0"/>
        </a:p>
      </dsp:txBody>
      <dsp:txXfrm>
        <a:off x="2500531" y="1632798"/>
        <a:ext cx="1403331" cy="618901"/>
      </dsp:txXfrm>
    </dsp:sp>
    <dsp:sp modelId="{5CFB2191-C5AA-45AD-ABEC-6AAB00EA7AC0}">
      <dsp:nvSpPr>
        <dsp:cNvPr id="0" name=""/>
        <dsp:cNvSpPr/>
      </dsp:nvSpPr>
      <dsp:spPr>
        <a:xfrm>
          <a:off x="5080350" y="1350578"/>
          <a:ext cx="506282" cy="262964"/>
        </a:xfrm>
        <a:custGeom>
          <a:avLst/>
          <a:gdLst/>
          <a:ahLst/>
          <a:cxnLst/>
          <a:rect l="0" t="0" r="0" b="0"/>
          <a:pathLst>
            <a:path>
              <a:moveTo>
                <a:pt x="506282" y="0"/>
              </a:moveTo>
              <a:lnTo>
                <a:pt x="506282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D95C-3BCE-4F3F-B814-2B0467EFB055}">
      <dsp:nvSpPr>
        <dsp:cNvPr id="0" name=""/>
        <dsp:cNvSpPr/>
      </dsp:nvSpPr>
      <dsp:spPr>
        <a:xfrm>
          <a:off x="4218952" y="1613543"/>
          <a:ext cx="1722795" cy="657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kern="12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kern="1200" dirty="0"/>
        </a:p>
      </dsp:txBody>
      <dsp:txXfrm>
        <a:off x="4238207" y="1632798"/>
        <a:ext cx="1684285" cy="618901"/>
      </dsp:txXfrm>
    </dsp:sp>
    <dsp:sp modelId="{F7A05909-8358-458B-A540-3F28B85B8374}">
      <dsp:nvSpPr>
        <dsp:cNvPr id="0" name=""/>
        <dsp:cNvSpPr/>
      </dsp:nvSpPr>
      <dsp:spPr>
        <a:xfrm>
          <a:off x="5586632" y="1350578"/>
          <a:ext cx="1654926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1654926" y="131482"/>
              </a:lnTo>
              <a:lnTo>
                <a:pt x="1654926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96B6-BD01-4F7F-9D3E-8F502E6F53B6}">
      <dsp:nvSpPr>
        <dsp:cNvPr id="0" name=""/>
        <dsp:cNvSpPr/>
      </dsp:nvSpPr>
      <dsp:spPr>
        <a:xfrm>
          <a:off x="6237583" y="1613543"/>
          <a:ext cx="2007951" cy="8834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kern="1200" dirty="0"/>
        </a:p>
      </dsp:txBody>
      <dsp:txXfrm>
        <a:off x="6263457" y="1639417"/>
        <a:ext cx="1956203" cy="831668"/>
      </dsp:txXfrm>
    </dsp:sp>
    <dsp:sp modelId="{FFB81F1A-2E6E-48BF-8D31-80A9D1B91D40}">
      <dsp:nvSpPr>
        <dsp:cNvPr id="0" name=""/>
        <dsp:cNvSpPr/>
      </dsp:nvSpPr>
      <dsp:spPr>
        <a:xfrm>
          <a:off x="7195838" y="2496959"/>
          <a:ext cx="91440" cy="26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64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62832-FC20-4905-9224-178E6618C7A1}">
      <dsp:nvSpPr>
        <dsp:cNvPr id="0" name=""/>
        <dsp:cNvSpPr/>
      </dsp:nvSpPr>
      <dsp:spPr>
        <a:xfrm>
          <a:off x="6267551" y="2759923"/>
          <a:ext cx="1948014" cy="657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base de la teoría monetaria es acumular valor</a:t>
          </a:r>
          <a:endParaRPr lang="es-EC" sz="1600" kern="1200" dirty="0"/>
        </a:p>
      </dsp:txBody>
      <dsp:txXfrm>
        <a:off x="6286806" y="2779178"/>
        <a:ext cx="1909504" cy="618901"/>
      </dsp:txXfrm>
    </dsp:sp>
    <dsp:sp modelId="{202983C3-6CB2-45AB-A5F2-4A2B27818E99}">
      <dsp:nvSpPr>
        <dsp:cNvPr id="0" name=""/>
        <dsp:cNvSpPr/>
      </dsp:nvSpPr>
      <dsp:spPr>
        <a:xfrm>
          <a:off x="7195838" y="3417335"/>
          <a:ext cx="91440" cy="26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786D-E5C3-434A-AAF0-ED89866A89B3}">
      <dsp:nvSpPr>
        <dsp:cNvPr id="0" name=""/>
        <dsp:cNvSpPr/>
      </dsp:nvSpPr>
      <dsp:spPr>
        <a:xfrm>
          <a:off x="6400524" y="3680299"/>
          <a:ext cx="1682069" cy="905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individuos que atesoran recursos económicos</a:t>
          </a:r>
          <a:endParaRPr lang="es-EC" sz="1600" kern="1200" dirty="0"/>
        </a:p>
      </dsp:txBody>
      <dsp:txXfrm>
        <a:off x="6427040" y="3706815"/>
        <a:ext cx="1629037" cy="852289"/>
      </dsp:txXfrm>
    </dsp:sp>
    <dsp:sp modelId="{E457932F-175C-4151-A93C-B81AA3D0C948}">
      <dsp:nvSpPr>
        <dsp:cNvPr id="0" name=""/>
        <dsp:cNvSpPr/>
      </dsp:nvSpPr>
      <dsp:spPr>
        <a:xfrm>
          <a:off x="6427701" y="4585620"/>
          <a:ext cx="813857" cy="262964"/>
        </a:xfrm>
        <a:custGeom>
          <a:avLst/>
          <a:gdLst/>
          <a:ahLst/>
          <a:cxnLst/>
          <a:rect l="0" t="0" r="0" b="0"/>
          <a:pathLst>
            <a:path>
              <a:moveTo>
                <a:pt x="813857" y="0"/>
              </a:moveTo>
              <a:lnTo>
                <a:pt x="813857" y="131482"/>
              </a:lnTo>
              <a:lnTo>
                <a:pt x="0" y="131482"/>
              </a:lnTo>
              <a:lnTo>
                <a:pt x="0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2D85-BB2D-4151-871E-7C4597CEE8D1}">
      <dsp:nvSpPr>
        <dsp:cNvPr id="0" name=""/>
        <dsp:cNvSpPr/>
      </dsp:nvSpPr>
      <dsp:spPr>
        <a:xfrm>
          <a:off x="5761761" y="4848585"/>
          <a:ext cx="1331879" cy="657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Mediante la prestación de dinero </a:t>
          </a:r>
          <a:endParaRPr lang="es-EC" sz="1600" kern="1200" dirty="0"/>
        </a:p>
      </dsp:txBody>
      <dsp:txXfrm>
        <a:off x="5781016" y="4867840"/>
        <a:ext cx="1293369" cy="618901"/>
      </dsp:txXfrm>
    </dsp:sp>
    <dsp:sp modelId="{C76319ED-B387-49D2-9F4D-275A6C2C349A}">
      <dsp:nvSpPr>
        <dsp:cNvPr id="0" name=""/>
        <dsp:cNvSpPr/>
      </dsp:nvSpPr>
      <dsp:spPr>
        <a:xfrm>
          <a:off x="7241558" y="4585620"/>
          <a:ext cx="813857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813857" y="131482"/>
              </a:lnTo>
              <a:lnTo>
                <a:pt x="813857" y="26296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90E48-9108-497B-B9BA-7B1D1868F22F}">
      <dsp:nvSpPr>
        <dsp:cNvPr id="0" name=""/>
        <dsp:cNvSpPr/>
      </dsp:nvSpPr>
      <dsp:spPr>
        <a:xfrm>
          <a:off x="7389476" y="4848585"/>
          <a:ext cx="1331879" cy="657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Adquisición de bienes</a:t>
          </a:r>
          <a:endParaRPr lang="es-EC" sz="1600" kern="1200" dirty="0"/>
        </a:p>
      </dsp:txBody>
      <dsp:txXfrm>
        <a:off x="7408731" y="4867840"/>
        <a:ext cx="1293369" cy="618901"/>
      </dsp:txXfrm>
    </dsp:sp>
    <dsp:sp modelId="{6514135D-CD3B-4E3E-BF0D-E886A1E28477}">
      <dsp:nvSpPr>
        <dsp:cNvPr id="0" name=""/>
        <dsp:cNvSpPr/>
      </dsp:nvSpPr>
      <dsp:spPr>
        <a:xfrm>
          <a:off x="5586632" y="1350578"/>
          <a:ext cx="4268368" cy="26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82"/>
              </a:lnTo>
              <a:lnTo>
                <a:pt x="4268368" y="131482"/>
              </a:lnTo>
              <a:lnTo>
                <a:pt x="4268368" y="26296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C5DD-592B-4E41-9593-3A5F27D3C9F9}">
      <dsp:nvSpPr>
        <dsp:cNvPr id="0" name=""/>
        <dsp:cNvSpPr/>
      </dsp:nvSpPr>
      <dsp:spPr>
        <a:xfrm>
          <a:off x="8541369" y="1613543"/>
          <a:ext cx="2627262" cy="14642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kern="1200" dirty="0"/>
        </a:p>
      </dsp:txBody>
      <dsp:txXfrm>
        <a:off x="8584255" y="1656429"/>
        <a:ext cx="2541490" cy="1378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1D2F-39EC-46B2-B64A-E86F82CFC9EF}">
      <dsp:nvSpPr>
        <dsp:cNvPr id="0" name=""/>
        <dsp:cNvSpPr/>
      </dsp:nvSpPr>
      <dsp:spPr>
        <a:xfrm>
          <a:off x="3946373" y="937969"/>
          <a:ext cx="2345312" cy="5428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Teorías de soporte </a:t>
          </a:r>
          <a:endParaRPr lang="es-EC" sz="2000" kern="1200" dirty="0"/>
        </a:p>
      </dsp:txBody>
      <dsp:txXfrm>
        <a:off x="3962272" y="953868"/>
        <a:ext cx="2313514" cy="511043"/>
      </dsp:txXfrm>
    </dsp:sp>
    <dsp:sp modelId="{9CC5F8C9-2DDC-4A01-BB19-EBDA4CE94F09}">
      <dsp:nvSpPr>
        <dsp:cNvPr id="0" name=""/>
        <dsp:cNvSpPr/>
      </dsp:nvSpPr>
      <dsp:spPr>
        <a:xfrm>
          <a:off x="909015" y="1480811"/>
          <a:ext cx="4210014" cy="217136"/>
        </a:xfrm>
        <a:custGeom>
          <a:avLst/>
          <a:gdLst/>
          <a:ahLst/>
          <a:cxnLst/>
          <a:rect l="0" t="0" r="0" b="0"/>
          <a:pathLst>
            <a:path>
              <a:moveTo>
                <a:pt x="4210014" y="0"/>
              </a:moveTo>
              <a:lnTo>
                <a:pt x="4210014" y="108568"/>
              </a:lnTo>
              <a:lnTo>
                <a:pt x="0" y="108568"/>
              </a:lnTo>
              <a:lnTo>
                <a:pt x="0" y="21713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41917-7655-4B65-BE8B-689E04B22B23}">
      <dsp:nvSpPr>
        <dsp:cNvPr id="0" name=""/>
        <dsp:cNvSpPr/>
      </dsp:nvSpPr>
      <dsp:spPr>
        <a:xfrm>
          <a:off x="8640" y="1697948"/>
          <a:ext cx="1800749" cy="5428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económica</a:t>
          </a:r>
          <a:endParaRPr lang="es-EC" sz="1600" kern="1200" dirty="0"/>
        </a:p>
      </dsp:txBody>
      <dsp:txXfrm>
        <a:off x="24539" y="1713847"/>
        <a:ext cx="1768951" cy="511043"/>
      </dsp:txXfrm>
    </dsp:sp>
    <dsp:sp modelId="{43D7F2B4-6D73-4AF6-B9C7-EAEB15427FE4}">
      <dsp:nvSpPr>
        <dsp:cNvPr id="0" name=""/>
        <dsp:cNvSpPr/>
      </dsp:nvSpPr>
      <dsp:spPr>
        <a:xfrm>
          <a:off x="2789905" y="1480811"/>
          <a:ext cx="2329124" cy="217136"/>
        </a:xfrm>
        <a:custGeom>
          <a:avLst/>
          <a:gdLst/>
          <a:ahLst/>
          <a:cxnLst/>
          <a:rect l="0" t="0" r="0" b="0"/>
          <a:pathLst>
            <a:path>
              <a:moveTo>
                <a:pt x="2329124" y="0"/>
              </a:moveTo>
              <a:lnTo>
                <a:pt x="2329124" y="108568"/>
              </a:lnTo>
              <a:lnTo>
                <a:pt x="0" y="108568"/>
              </a:lnTo>
              <a:lnTo>
                <a:pt x="0" y="21713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34D9-2645-494B-B559-39EFE5E512BF}">
      <dsp:nvSpPr>
        <dsp:cNvPr id="0" name=""/>
        <dsp:cNvSpPr/>
      </dsp:nvSpPr>
      <dsp:spPr>
        <a:xfrm>
          <a:off x="2053669" y="1697948"/>
          <a:ext cx="1472471" cy="5428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keynesiana</a:t>
          </a:r>
          <a:endParaRPr lang="es-EC" sz="1600" kern="1200" dirty="0"/>
        </a:p>
      </dsp:txBody>
      <dsp:txXfrm>
        <a:off x="2069568" y="1713847"/>
        <a:ext cx="1440673" cy="511043"/>
      </dsp:txXfrm>
    </dsp:sp>
    <dsp:sp modelId="{5CFB2191-C5AA-45AD-ABEC-6AAB00EA7AC0}">
      <dsp:nvSpPr>
        <dsp:cNvPr id="0" name=""/>
        <dsp:cNvSpPr/>
      </dsp:nvSpPr>
      <dsp:spPr>
        <a:xfrm>
          <a:off x="4481698" y="1480811"/>
          <a:ext cx="637331" cy="217136"/>
        </a:xfrm>
        <a:custGeom>
          <a:avLst/>
          <a:gdLst/>
          <a:ahLst/>
          <a:cxnLst/>
          <a:rect l="0" t="0" r="0" b="0"/>
          <a:pathLst>
            <a:path>
              <a:moveTo>
                <a:pt x="637331" y="0"/>
              </a:moveTo>
              <a:lnTo>
                <a:pt x="637331" y="108568"/>
              </a:lnTo>
              <a:lnTo>
                <a:pt x="0" y="108568"/>
              </a:lnTo>
              <a:lnTo>
                <a:pt x="0" y="21713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D95C-3BCE-4F3F-B814-2B0467EFB055}">
      <dsp:nvSpPr>
        <dsp:cNvPr id="0" name=""/>
        <dsp:cNvSpPr/>
      </dsp:nvSpPr>
      <dsp:spPr>
        <a:xfrm>
          <a:off x="3770419" y="1697948"/>
          <a:ext cx="1422557" cy="5428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</a:t>
          </a:r>
          <a:r>
            <a:rPr lang="es-EC" sz="1600" kern="1200" dirty="0" err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Schumpeter</a:t>
          </a:r>
          <a:endParaRPr lang="es-EC" sz="1600" kern="1200" dirty="0"/>
        </a:p>
      </dsp:txBody>
      <dsp:txXfrm>
        <a:off x="3786318" y="1713847"/>
        <a:ext cx="1390759" cy="511043"/>
      </dsp:txXfrm>
    </dsp:sp>
    <dsp:sp modelId="{F7A05909-8358-458B-A540-3F28B85B8374}">
      <dsp:nvSpPr>
        <dsp:cNvPr id="0" name=""/>
        <dsp:cNvSpPr/>
      </dsp:nvSpPr>
      <dsp:spPr>
        <a:xfrm>
          <a:off x="5119029" y="1480811"/>
          <a:ext cx="1147234" cy="21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68"/>
              </a:lnTo>
              <a:lnTo>
                <a:pt x="1147234" y="108568"/>
              </a:lnTo>
              <a:lnTo>
                <a:pt x="1147234" y="21713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96B6-BD01-4F7F-9D3E-8F502E6F53B6}">
      <dsp:nvSpPr>
        <dsp:cNvPr id="0" name=""/>
        <dsp:cNvSpPr/>
      </dsp:nvSpPr>
      <dsp:spPr>
        <a:xfrm>
          <a:off x="5437256" y="1697948"/>
          <a:ext cx="1658017" cy="729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 la economía monetaria</a:t>
          </a:r>
          <a:endParaRPr lang="es-EC" sz="1600" kern="1200" dirty="0"/>
        </a:p>
      </dsp:txBody>
      <dsp:txXfrm>
        <a:off x="5458621" y="1719313"/>
        <a:ext cx="1615287" cy="686729"/>
      </dsp:txXfrm>
    </dsp:sp>
    <dsp:sp modelId="{6514135D-CD3B-4E3E-BF0D-E886A1E28477}">
      <dsp:nvSpPr>
        <dsp:cNvPr id="0" name=""/>
        <dsp:cNvSpPr/>
      </dsp:nvSpPr>
      <dsp:spPr>
        <a:xfrm>
          <a:off x="5119029" y="1480811"/>
          <a:ext cx="3665456" cy="21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68"/>
              </a:lnTo>
              <a:lnTo>
                <a:pt x="3665456" y="108568"/>
              </a:lnTo>
              <a:lnTo>
                <a:pt x="3665456" y="21713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C5DD-592B-4E41-9593-3A5F27D3C9F9}">
      <dsp:nvSpPr>
        <dsp:cNvPr id="0" name=""/>
        <dsp:cNvSpPr/>
      </dsp:nvSpPr>
      <dsp:spPr>
        <a:xfrm>
          <a:off x="7339552" y="1697948"/>
          <a:ext cx="2889866" cy="8469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Teoría del comportamiento psicológico como causa de la inestabilidad.</a:t>
          </a:r>
          <a:endParaRPr lang="es-EC" sz="1600" kern="1200" dirty="0"/>
        </a:p>
      </dsp:txBody>
      <dsp:txXfrm>
        <a:off x="7364358" y="1722754"/>
        <a:ext cx="2840254" cy="797335"/>
      </dsp:txXfrm>
    </dsp:sp>
    <dsp:sp modelId="{26D27BED-950E-4352-BDD8-4D37FBD7326D}">
      <dsp:nvSpPr>
        <dsp:cNvPr id="0" name=""/>
        <dsp:cNvSpPr/>
      </dsp:nvSpPr>
      <dsp:spPr>
        <a:xfrm>
          <a:off x="7833003" y="2544895"/>
          <a:ext cx="951482" cy="217136"/>
        </a:xfrm>
        <a:custGeom>
          <a:avLst/>
          <a:gdLst/>
          <a:ahLst/>
          <a:cxnLst/>
          <a:rect l="0" t="0" r="0" b="0"/>
          <a:pathLst>
            <a:path>
              <a:moveTo>
                <a:pt x="951482" y="0"/>
              </a:moveTo>
              <a:lnTo>
                <a:pt x="951482" y="108568"/>
              </a:lnTo>
              <a:lnTo>
                <a:pt x="0" y="108568"/>
              </a:lnTo>
              <a:lnTo>
                <a:pt x="0" y="217136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49D5-471C-416D-995B-0B925FF3AC10}">
      <dsp:nvSpPr>
        <dsp:cNvPr id="0" name=""/>
        <dsp:cNvSpPr/>
      </dsp:nvSpPr>
      <dsp:spPr>
        <a:xfrm>
          <a:off x="6664048" y="2762032"/>
          <a:ext cx="2337910" cy="1026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Expresa la toma de decisiones que ejecutan los individuos del mercado</a:t>
          </a:r>
          <a:endParaRPr lang="es-EC" sz="1600" kern="1200" dirty="0"/>
        </a:p>
      </dsp:txBody>
      <dsp:txXfrm>
        <a:off x="6694108" y="2792092"/>
        <a:ext cx="2277790" cy="966198"/>
      </dsp:txXfrm>
    </dsp:sp>
    <dsp:sp modelId="{BAA0D740-0284-41BC-B12F-F7389EF22663}">
      <dsp:nvSpPr>
        <dsp:cNvPr id="0" name=""/>
        <dsp:cNvSpPr/>
      </dsp:nvSpPr>
      <dsp:spPr>
        <a:xfrm>
          <a:off x="8784486" y="2544895"/>
          <a:ext cx="1291094" cy="21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68"/>
              </a:lnTo>
              <a:lnTo>
                <a:pt x="1291094" y="108568"/>
              </a:lnTo>
              <a:lnTo>
                <a:pt x="1291094" y="217136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EC3AF-1957-4B25-9757-79F10A93AF63}">
      <dsp:nvSpPr>
        <dsp:cNvPr id="0" name=""/>
        <dsp:cNvSpPr/>
      </dsp:nvSpPr>
      <dsp:spPr>
        <a:xfrm>
          <a:off x="9246238" y="2762032"/>
          <a:ext cx="1658685" cy="998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énfasis en una determinada acción a tomar</a:t>
          </a:r>
          <a:endParaRPr lang="es-EC" sz="1600" kern="1200" dirty="0"/>
        </a:p>
      </dsp:txBody>
      <dsp:txXfrm>
        <a:off x="9275483" y="2791277"/>
        <a:ext cx="1600195" cy="940018"/>
      </dsp:txXfrm>
    </dsp:sp>
    <dsp:sp modelId="{69300189-BE5C-4E7C-8071-84B650B67E41}">
      <dsp:nvSpPr>
        <dsp:cNvPr id="0" name=""/>
        <dsp:cNvSpPr/>
      </dsp:nvSpPr>
      <dsp:spPr>
        <a:xfrm>
          <a:off x="10029860" y="3760540"/>
          <a:ext cx="91440" cy="21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1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8A0E1-58CB-45CB-AB39-922EF2145355}">
      <dsp:nvSpPr>
        <dsp:cNvPr id="0" name=""/>
        <dsp:cNvSpPr/>
      </dsp:nvSpPr>
      <dsp:spPr>
        <a:xfrm>
          <a:off x="8986537" y="3977677"/>
          <a:ext cx="2178087" cy="12835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esta teoría consiste en inferir la conducta observada y la intención que la produjo</a:t>
          </a:r>
          <a:endParaRPr lang="es-EC" sz="1600" kern="1200" dirty="0"/>
        </a:p>
      </dsp:txBody>
      <dsp:txXfrm>
        <a:off x="9024130" y="4015270"/>
        <a:ext cx="2102901" cy="12083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56DFF-AB3F-419C-8A71-DCBE98A7AA2C}">
      <dsp:nvSpPr>
        <dsp:cNvPr id="0" name=""/>
        <dsp:cNvSpPr/>
      </dsp:nvSpPr>
      <dsp:spPr>
        <a:xfrm>
          <a:off x="0" y="442772"/>
          <a:ext cx="2616810" cy="15700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Organización Internacional del Trabajo [OIT] establece</a:t>
          </a:r>
          <a:endParaRPr lang="es-EC" sz="1800" kern="1200" dirty="0"/>
        </a:p>
      </dsp:txBody>
      <dsp:txXfrm>
        <a:off x="0" y="442772"/>
        <a:ext cx="2616810" cy="1570086"/>
      </dsp:txXfrm>
    </dsp:sp>
    <dsp:sp modelId="{410506B0-D39D-407D-8B96-FD861077EB4E}">
      <dsp:nvSpPr>
        <dsp:cNvPr id="0" name=""/>
        <dsp:cNvSpPr/>
      </dsp:nvSpPr>
      <dsp:spPr>
        <a:xfrm>
          <a:off x="2878491" y="442772"/>
          <a:ext cx="2616810" cy="1570086"/>
        </a:xfrm>
        <a:prstGeom prst="rect">
          <a:avLst/>
        </a:prstGeom>
        <a:solidFill>
          <a:schemeClr val="accent3">
            <a:hueOff val="738557"/>
            <a:satOff val="-3535"/>
            <a:lumOff val="1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artículo 2 párrafo 3 del Convenio sobre la edad mínima de admisión al empleo </a:t>
          </a:r>
          <a:endParaRPr lang="es-EC" sz="1800" kern="1200" dirty="0"/>
        </a:p>
      </dsp:txBody>
      <dsp:txXfrm>
        <a:off x="2878491" y="442772"/>
        <a:ext cx="2616810" cy="1570086"/>
      </dsp:txXfrm>
    </dsp:sp>
    <dsp:sp modelId="{21600BC3-4242-419D-9307-868DE2A18C70}">
      <dsp:nvSpPr>
        <dsp:cNvPr id="0" name=""/>
        <dsp:cNvSpPr/>
      </dsp:nvSpPr>
      <dsp:spPr>
        <a:xfrm>
          <a:off x="5756982" y="442772"/>
          <a:ext cx="2616810" cy="1570086"/>
        </a:xfrm>
        <a:prstGeom prst="rect">
          <a:avLst/>
        </a:prstGeom>
        <a:solidFill>
          <a:schemeClr val="accent3">
            <a:hueOff val="1477114"/>
            <a:satOff val="-7069"/>
            <a:lumOff val="39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/>
            <a:t>“La edad mínima fijada… no deberá ser menor a la edad en que cesa la obligación escolar, o en todo caso, a quince años” </a:t>
          </a:r>
          <a:endParaRPr lang="es-EC" sz="1800" kern="1200" dirty="0"/>
        </a:p>
      </dsp:txBody>
      <dsp:txXfrm>
        <a:off x="5756982" y="442772"/>
        <a:ext cx="2616810" cy="1570086"/>
      </dsp:txXfrm>
    </dsp:sp>
    <dsp:sp modelId="{89A42BE4-E81A-43AD-975B-C40EB3C9F3D2}">
      <dsp:nvSpPr>
        <dsp:cNvPr id="0" name=""/>
        <dsp:cNvSpPr/>
      </dsp:nvSpPr>
      <dsp:spPr>
        <a:xfrm>
          <a:off x="1439245" y="2274539"/>
          <a:ext cx="2616810" cy="1570086"/>
        </a:xfrm>
        <a:prstGeom prst="rect">
          <a:avLst/>
        </a:prstGeom>
        <a:solidFill>
          <a:schemeClr val="accent3">
            <a:hueOff val="2215670"/>
            <a:satOff val="-10604"/>
            <a:lumOff val="5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CONSTITUCIÓN DE LA REPÚBLICA DEL ECUADOR, 2008</a:t>
          </a:r>
          <a:endParaRPr lang="es-EC" sz="1800" kern="1200" dirty="0"/>
        </a:p>
      </dsp:txBody>
      <dsp:txXfrm>
        <a:off x="1439245" y="2274539"/>
        <a:ext cx="2616810" cy="1570086"/>
      </dsp:txXfrm>
    </dsp:sp>
    <dsp:sp modelId="{FCC5029D-A17F-42DA-99E2-048090ACF8CD}">
      <dsp:nvSpPr>
        <dsp:cNvPr id="0" name=""/>
        <dsp:cNvSpPr/>
      </dsp:nvSpPr>
      <dsp:spPr>
        <a:xfrm>
          <a:off x="4317737" y="2274539"/>
          <a:ext cx="2616810" cy="1570086"/>
        </a:xfrm>
        <a:prstGeom prst="rect">
          <a:avLst/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Art. 28 Establece la obligatoriedad de enseñanza hasta la culminación del bachillerato</a:t>
          </a:r>
          <a:endParaRPr lang="es-EC" sz="1800" kern="1200" dirty="0"/>
        </a:p>
      </dsp:txBody>
      <dsp:txXfrm>
        <a:off x="4317737" y="2274539"/>
        <a:ext cx="2616810" cy="157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4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8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6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1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8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9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5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54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7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3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9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8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20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18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9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9.xml"/><Relationship Id="rId12" Type="http://schemas.openxmlformats.org/officeDocument/2006/relationships/image" Target="../media/image2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8598" y="1869191"/>
            <a:ext cx="9344025" cy="2719323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/>
              <a:t>DEPARTAMENTO DE CIENCIAS ECONÓMICAS ADMINISTRATIVAS Y DE </a:t>
            </a:r>
            <a:r>
              <a:rPr lang="es-EC" sz="2800" b="1" dirty="0" smtClean="0"/>
              <a:t>COMERCIO</a:t>
            </a: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TEMA</a:t>
            </a:r>
            <a:r>
              <a:rPr lang="es-EC" sz="28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ANÁLISIS SOCIOECONÓMICO DEL SECTOR DE LA CONSTRUCCIÓN PROVINCIA PICHINCHA PERÍODO </a:t>
            </a:r>
            <a:r>
              <a:rPr lang="es-EC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2015-2016</a:t>
            </a:r>
            <a:br>
              <a:rPr lang="es-EC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pic>
        <p:nvPicPr>
          <p:cNvPr id="1026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0"/>
            <a:ext cx="5581650" cy="17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25078" y="5981448"/>
            <a:ext cx="330686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es-EC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r>
              <a:rPr lang="es-EC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es-EC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736600" y="3975100"/>
            <a:ext cx="10563225" cy="1879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C" sz="3400" b="1" dirty="0" smtClean="0">
                <a:latin typeface="+mj-lt"/>
              </a:rPr>
              <a:t>Autoras: </a:t>
            </a:r>
            <a:r>
              <a:rPr lang="es-EC" sz="3400" b="1" dirty="0">
                <a:latin typeface="+mj-lt"/>
              </a:rPr>
              <a:t>CUTIUPALA </a:t>
            </a:r>
            <a:r>
              <a:rPr lang="es-EC" sz="3400" b="1" dirty="0" smtClean="0">
                <a:latin typeface="+mj-lt"/>
              </a:rPr>
              <a:t>NARVÁEZ </a:t>
            </a:r>
            <a:r>
              <a:rPr lang="es-EC" sz="3400" b="1" dirty="0">
                <a:latin typeface="+mj-lt"/>
              </a:rPr>
              <a:t>DIANA </a:t>
            </a:r>
            <a:r>
              <a:rPr lang="es-EC" sz="3400" b="1" dirty="0" smtClean="0">
                <a:latin typeface="+mj-lt"/>
              </a:rPr>
              <a:t>MICHELLE; NÚÑEZ LÓPEZ </a:t>
            </a:r>
            <a:r>
              <a:rPr lang="es-EC" sz="3400" b="1" dirty="0">
                <a:latin typeface="+mj-lt"/>
              </a:rPr>
              <a:t>KATHERINE </a:t>
            </a:r>
            <a:r>
              <a:rPr lang="es-EC" sz="3400" b="1" dirty="0" smtClean="0">
                <a:latin typeface="+mj-lt"/>
              </a:rPr>
              <a:t>ANGÉLICA</a:t>
            </a:r>
          </a:p>
          <a:p>
            <a:pPr algn="ctr"/>
            <a:r>
              <a:rPr lang="es-ES" sz="3400" b="1" dirty="0" smtClean="0">
                <a:latin typeface="+mj-lt"/>
              </a:rPr>
              <a:t>TESIS </a:t>
            </a:r>
            <a:r>
              <a:rPr lang="es-ES" sz="3400" b="1" dirty="0">
                <a:latin typeface="+mj-lt"/>
              </a:rPr>
              <a:t>PREVIO LA OBTENCIÓN DEL TÍTULO DE: INGENIERO EN FINANZAS, CONTADOR PÚBLICO </a:t>
            </a:r>
            <a:r>
              <a:rPr lang="es-ES" sz="3400" b="1" dirty="0" smtClean="0">
                <a:latin typeface="+mj-lt"/>
              </a:rPr>
              <a:t>AUDITOR</a:t>
            </a:r>
          </a:p>
          <a:p>
            <a:pPr algn="ctr"/>
            <a:r>
              <a:rPr lang="es-EC" sz="3400" b="1" dirty="0">
                <a:latin typeface="+mj-lt"/>
              </a:rPr>
              <a:t>DIRECTOR: ING. CUENCA CARAGUAY, VICTOR </a:t>
            </a:r>
            <a:r>
              <a:rPr lang="es-EC" sz="3400" b="1" dirty="0" smtClean="0">
                <a:latin typeface="+mj-lt"/>
              </a:rPr>
              <a:t>EMILIO</a:t>
            </a:r>
            <a:endParaRPr lang="es-EC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164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829888"/>
              </p:ext>
            </p:extLst>
          </p:nvPr>
        </p:nvGraphicFramePr>
        <p:xfrm>
          <a:off x="488852" y="351692"/>
          <a:ext cx="11173265" cy="619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40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624392"/>
              </p:ext>
            </p:extLst>
          </p:nvPr>
        </p:nvGraphicFramePr>
        <p:xfrm>
          <a:off x="488852" y="351692"/>
          <a:ext cx="11173265" cy="619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lamada de nube 1"/>
          <p:cNvSpPr/>
          <p:nvPr/>
        </p:nvSpPr>
        <p:spPr>
          <a:xfrm>
            <a:off x="151227" y="3733605"/>
            <a:ext cx="2457548" cy="17399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Inversión: Representa </a:t>
            </a:r>
            <a:r>
              <a:rPr lang="es-EC" dirty="0"/>
              <a:t>agregaciones al capital</a:t>
            </a:r>
          </a:p>
        </p:txBody>
      </p:sp>
    </p:spTree>
    <p:extLst>
      <p:ext uri="{BB962C8B-B14F-4D97-AF65-F5344CB8AC3E}">
        <p14:creationId xmlns:p14="http://schemas.microsoft.com/office/powerpoint/2010/main" val="127106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771496"/>
              </p:ext>
            </p:extLst>
          </p:nvPr>
        </p:nvGraphicFramePr>
        <p:xfrm>
          <a:off x="488852" y="351692"/>
          <a:ext cx="11173265" cy="619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ón 1 4"/>
          <p:cNvSpPr/>
          <p:nvPr/>
        </p:nvSpPr>
        <p:spPr>
          <a:xfrm>
            <a:off x="1111347" y="3451274"/>
            <a:ext cx="4578936" cy="24571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</a:t>
            </a:r>
            <a:r>
              <a:rPr lang="es-EC" dirty="0" smtClean="0"/>
              <a:t>ontribuye </a:t>
            </a:r>
            <a:r>
              <a:rPr lang="es-EC" dirty="0"/>
              <a:t>a mejorar las condiciones de vida de una persona u organización</a:t>
            </a:r>
          </a:p>
        </p:txBody>
      </p:sp>
    </p:spTree>
    <p:extLst>
      <p:ext uri="{BB962C8B-B14F-4D97-AF65-F5344CB8AC3E}">
        <p14:creationId xmlns:p14="http://schemas.microsoft.com/office/powerpoint/2010/main" val="325391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359872"/>
              </p:ext>
            </p:extLst>
          </p:nvPr>
        </p:nvGraphicFramePr>
        <p:xfrm>
          <a:off x="488852" y="351692"/>
          <a:ext cx="11173265" cy="619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lamada de nube 1"/>
          <p:cNvSpPr/>
          <p:nvPr/>
        </p:nvSpPr>
        <p:spPr>
          <a:xfrm>
            <a:off x="2349500" y="3581400"/>
            <a:ext cx="3505200" cy="1371600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Las personas son seres racionales que actúan formulando y descartando hipótesis </a:t>
            </a:r>
          </a:p>
        </p:txBody>
      </p:sp>
    </p:spTree>
    <p:extLst>
      <p:ext uri="{BB962C8B-B14F-4D97-AF65-F5344CB8AC3E}">
        <p14:creationId xmlns:p14="http://schemas.microsoft.com/office/powerpoint/2010/main" val="35520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90501"/>
            <a:ext cx="10131425" cy="1282699"/>
          </a:xfrm>
        </p:spPr>
        <p:txBody>
          <a:bodyPr>
            <a:normAutofit/>
          </a:bodyPr>
          <a:lstStyle/>
          <a:p>
            <a:r>
              <a:rPr lang="es-EC" dirty="0" smtClean="0"/>
              <a:t>Estudio externo</a:t>
            </a:r>
            <a:br>
              <a:rPr lang="es-EC" dirty="0" smtClean="0"/>
            </a:br>
            <a:r>
              <a:rPr lang="es-EC" dirty="0" smtClean="0"/>
              <a:t>producto interno bruto - </a:t>
            </a:r>
            <a:r>
              <a:rPr lang="es-EC" dirty="0" err="1" smtClean="0"/>
              <a:t>pib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34184792"/>
              </p:ext>
            </p:extLst>
          </p:nvPr>
        </p:nvGraphicFramePr>
        <p:xfrm>
          <a:off x="6057900" y="1473200"/>
          <a:ext cx="57403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31057486"/>
              </p:ext>
            </p:extLst>
          </p:nvPr>
        </p:nvGraphicFramePr>
        <p:xfrm>
          <a:off x="685800" y="1460500"/>
          <a:ext cx="4813299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980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48594452"/>
              </p:ext>
            </p:extLst>
          </p:nvPr>
        </p:nvGraphicFramePr>
        <p:xfrm>
          <a:off x="1637274" y="153058"/>
          <a:ext cx="9068240" cy="351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1526377"/>
              </p:ext>
            </p:extLst>
          </p:nvPr>
        </p:nvGraphicFramePr>
        <p:xfrm>
          <a:off x="1637274" y="3812636"/>
          <a:ext cx="9068240" cy="286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18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70958"/>
            <a:ext cx="3267222" cy="811237"/>
          </a:xfrm>
        </p:spPr>
        <p:txBody>
          <a:bodyPr/>
          <a:lstStyle/>
          <a:p>
            <a:r>
              <a:rPr lang="es-EC" dirty="0" smtClean="0"/>
              <a:t>PETRÓLEO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23937795"/>
              </p:ext>
            </p:extLst>
          </p:nvPr>
        </p:nvGraphicFramePr>
        <p:xfrm>
          <a:off x="2357512" y="216878"/>
          <a:ext cx="9065454" cy="279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36971305"/>
              </p:ext>
            </p:extLst>
          </p:nvPr>
        </p:nvGraphicFramePr>
        <p:xfrm>
          <a:off x="2357512" y="3249636"/>
          <a:ext cx="9065454" cy="337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34817" y="100818"/>
            <a:ext cx="3267222" cy="8112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Inversión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9889588" y="2377440"/>
            <a:ext cx="19694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0900117" y="2377439"/>
            <a:ext cx="157089" cy="22508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897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23563289"/>
              </p:ext>
            </p:extLst>
          </p:nvPr>
        </p:nvGraphicFramePr>
        <p:xfrm>
          <a:off x="337625" y="184908"/>
          <a:ext cx="11577710" cy="630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54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839" y="731521"/>
            <a:ext cx="10131425" cy="75965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Estudio socioeconómico </a:t>
            </a: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>Población en edad de trabajar (PET)</a:t>
            </a:r>
            <a:br>
              <a:rPr lang="es-EC" b="1" dirty="0"/>
            </a:b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60963"/>
              </p:ext>
            </p:extLst>
          </p:nvPr>
        </p:nvGraphicFramePr>
        <p:xfrm>
          <a:off x="390380" y="731521"/>
          <a:ext cx="8373793" cy="428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25213" r="65383" b="27549"/>
          <a:stretch/>
        </p:blipFill>
        <p:spPr bwMode="auto">
          <a:xfrm>
            <a:off x="9086900" y="1111348"/>
            <a:ext cx="2842503" cy="278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39477845"/>
              </p:ext>
            </p:extLst>
          </p:nvPr>
        </p:nvGraphicFramePr>
        <p:xfrm>
          <a:off x="2903221" y="4719710"/>
          <a:ext cx="6977574" cy="203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0843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71" y="277385"/>
            <a:ext cx="10131425" cy="783102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Población Económicamente Activa (PEA)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78066"/>
              </p:ext>
            </p:extLst>
          </p:nvPr>
        </p:nvGraphicFramePr>
        <p:xfrm>
          <a:off x="7144701" y="536918"/>
          <a:ext cx="4644611" cy="349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t="25857" r="36452" b="27670"/>
          <a:stretch/>
        </p:blipFill>
        <p:spPr bwMode="auto">
          <a:xfrm>
            <a:off x="1657887" y="735038"/>
            <a:ext cx="3671596" cy="3235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20286" r="10711" b="28999"/>
          <a:stretch/>
        </p:blipFill>
        <p:spPr bwMode="auto">
          <a:xfrm>
            <a:off x="2116799" y="4296058"/>
            <a:ext cx="8278397" cy="253921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102731" y="4008075"/>
            <a:ext cx="8292465" cy="28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EVOLUCIÓN DEL EMPLEO NACIONAL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Resultado de imagen para colin powell fra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 bwMode="auto">
          <a:xfrm>
            <a:off x="889000" y="994833"/>
            <a:ext cx="9928226" cy="493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7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6849961"/>
              </p:ext>
            </p:extLst>
          </p:nvPr>
        </p:nvGraphicFramePr>
        <p:xfrm>
          <a:off x="419685" y="284870"/>
          <a:ext cx="5305866" cy="31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79515153"/>
              </p:ext>
            </p:extLst>
          </p:nvPr>
        </p:nvGraphicFramePr>
        <p:xfrm>
          <a:off x="5991667" y="284870"/>
          <a:ext cx="5882469" cy="31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01840454"/>
              </p:ext>
            </p:extLst>
          </p:nvPr>
        </p:nvGraphicFramePr>
        <p:xfrm>
          <a:off x="3376246" y="3758419"/>
          <a:ext cx="5964702" cy="296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224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838" y="0"/>
            <a:ext cx="10131425" cy="92377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Empleo en el sector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805486"/>
              </p:ext>
            </p:extLst>
          </p:nvPr>
        </p:nvGraphicFramePr>
        <p:xfrm>
          <a:off x="798342" y="608159"/>
          <a:ext cx="10357338" cy="323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23807001"/>
              </p:ext>
            </p:extLst>
          </p:nvPr>
        </p:nvGraphicFramePr>
        <p:xfrm>
          <a:off x="1589647" y="4011526"/>
          <a:ext cx="9186205" cy="267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0883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67" y="1"/>
            <a:ext cx="9963442" cy="1055076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Nivel de educación 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14730"/>
              </p:ext>
            </p:extLst>
          </p:nvPr>
        </p:nvGraphicFramePr>
        <p:xfrm>
          <a:off x="1164102" y="527539"/>
          <a:ext cx="10075985" cy="234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06269414"/>
              </p:ext>
            </p:extLst>
          </p:nvPr>
        </p:nvGraphicFramePr>
        <p:xfrm>
          <a:off x="1164102" y="3070543"/>
          <a:ext cx="9766495" cy="34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572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05" y="506437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Estudio Interno</a:t>
            </a:r>
            <a:br>
              <a:rPr lang="es-EC" b="1" dirty="0"/>
            </a:br>
            <a:r>
              <a:rPr lang="es-EC" b="1" dirty="0"/>
              <a:t>Razones </a:t>
            </a:r>
            <a:r>
              <a:rPr lang="es-EC" b="1" dirty="0" smtClean="0"/>
              <a:t>Financieras</a:t>
            </a:r>
            <a:br>
              <a:rPr lang="es-EC" b="1" dirty="0" smtClean="0"/>
            </a:br>
            <a:r>
              <a:rPr lang="es-EC" b="1" dirty="0"/>
              <a:t>Índices de liquidez </a:t>
            </a:r>
            <a:br>
              <a:rPr lang="es-EC" b="1" dirty="0"/>
            </a:b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A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20312"/>
              </p:ext>
            </p:extLst>
          </p:nvPr>
        </p:nvGraphicFramePr>
        <p:xfrm>
          <a:off x="429797" y="1962704"/>
          <a:ext cx="5281685" cy="31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1A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876545"/>
              </p:ext>
            </p:extLst>
          </p:nvPr>
        </p:nvGraphicFramePr>
        <p:xfrm>
          <a:off x="6157986" y="1962704"/>
          <a:ext cx="5293116" cy="31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67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635" y="145366"/>
            <a:ext cx="10131425" cy="100818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Indicadores de Solvencia 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A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469414"/>
              </p:ext>
            </p:extLst>
          </p:nvPr>
        </p:nvGraphicFramePr>
        <p:xfrm>
          <a:off x="691857" y="805326"/>
          <a:ext cx="4743450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1A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194575"/>
              </p:ext>
            </p:extLst>
          </p:nvPr>
        </p:nvGraphicFramePr>
        <p:xfrm>
          <a:off x="5983947" y="805326"/>
          <a:ext cx="5410884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1A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713099"/>
              </p:ext>
            </p:extLst>
          </p:nvPr>
        </p:nvGraphicFramePr>
        <p:xfrm>
          <a:off x="691857" y="3815812"/>
          <a:ext cx="4743450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A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045331"/>
              </p:ext>
            </p:extLst>
          </p:nvPr>
        </p:nvGraphicFramePr>
        <p:xfrm>
          <a:off x="5983947" y="3821112"/>
          <a:ext cx="5410884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497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703" y="145367"/>
            <a:ext cx="9949374" cy="92377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Indicadores de gestión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A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27329"/>
              </p:ext>
            </p:extLst>
          </p:nvPr>
        </p:nvGraphicFramePr>
        <p:xfrm>
          <a:off x="685801" y="807573"/>
          <a:ext cx="5433646" cy="283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1A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80608"/>
              </p:ext>
            </p:extLst>
          </p:nvPr>
        </p:nvGraphicFramePr>
        <p:xfrm>
          <a:off x="6383069" y="807573"/>
          <a:ext cx="5166506" cy="283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099881"/>
              </p:ext>
            </p:extLst>
          </p:nvPr>
        </p:nvGraphicFramePr>
        <p:xfrm>
          <a:off x="685801" y="3845877"/>
          <a:ext cx="5433646" cy="286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A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097200"/>
              </p:ext>
            </p:extLst>
          </p:nvPr>
        </p:nvGraphicFramePr>
        <p:xfrm>
          <a:off x="6383069" y="3828659"/>
          <a:ext cx="5166506" cy="288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2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9703" y="145367"/>
            <a:ext cx="9949374" cy="9237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smtClean="0"/>
              <a:t>Indicadores de gestión</a:t>
            </a:r>
            <a:br>
              <a:rPr lang="es-EC" b="1" smtClean="0"/>
            </a:br>
            <a:endParaRPr lang="es-EC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1A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576368"/>
              </p:ext>
            </p:extLst>
          </p:nvPr>
        </p:nvGraphicFramePr>
        <p:xfrm>
          <a:off x="480940" y="725365"/>
          <a:ext cx="5441558" cy="297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A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623308"/>
              </p:ext>
            </p:extLst>
          </p:nvPr>
        </p:nvGraphicFramePr>
        <p:xfrm>
          <a:off x="6153735" y="725365"/>
          <a:ext cx="5423976" cy="297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630687"/>
              </p:ext>
            </p:extLst>
          </p:nvPr>
        </p:nvGraphicFramePr>
        <p:xfrm>
          <a:off x="3458308" y="3929324"/>
          <a:ext cx="5615354" cy="26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976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635" y="0"/>
            <a:ext cx="9555479" cy="1247335"/>
          </a:xfrm>
        </p:spPr>
        <p:txBody>
          <a:bodyPr/>
          <a:lstStyle/>
          <a:p>
            <a:r>
              <a:rPr lang="es-EC" b="1" dirty="0"/>
              <a:t>Indicadores de rentabilidad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A00-00001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283190"/>
              </p:ext>
            </p:extLst>
          </p:nvPr>
        </p:nvGraphicFramePr>
        <p:xfrm>
          <a:off x="390230" y="722141"/>
          <a:ext cx="5349387" cy="297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1A00-00001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630610"/>
              </p:ext>
            </p:extLst>
          </p:nvPr>
        </p:nvGraphicFramePr>
        <p:xfrm>
          <a:off x="5894211" y="722141"/>
          <a:ext cx="5134859" cy="297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1A00-00001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198081"/>
              </p:ext>
            </p:extLst>
          </p:nvPr>
        </p:nvGraphicFramePr>
        <p:xfrm>
          <a:off x="390229" y="3901366"/>
          <a:ext cx="5349387" cy="278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11441253"/>
              </p:ext>
            </p:extLst>
          </p:nvPr>
        </p:nvGraphicFramePr>
        <p:xfrm>
          <a:off x="5894210" y="3884979"/>
          <a:ext cx="5134859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705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35635" y="0"/>
            <a:ext cx="9555479" cy="1247335"/>
          </a:xfrm>
        </p:spPr>
        <p:txBody>
          <a:bodyPr/>
          <a:lstStyle/>
          <a:p>
            <a:r>
              <a:rPr lang="es-EC" b="1" dirty="0"/>
              <a:t>Indicadores de rentabilidad</a:t>
            </a:r>
            <a:br>
              <a:rPr lang="es-EC" b="1" dirty="0"/>
            </a:b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917" t="77420" r="41667" b="15910"/>
          <a:stretch/>
        </p:blipFill>
        <p:spPr>
          <a:xfrm>
            <a:off x="5924696" y="5130800"/>
            <a:ext cx="5877278" cy="6223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0909300" y="5130800"/>
            <a:ext cx="508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 flipV="1">
            <a:off x="9461499" y="5651499"/>
            <a:ext cx="88901" cy="93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80857"/>
              </p:ext>
            </p:extLst>
          </p:nvPr>
        </p:nvGraphicFramePr>
        <p:xfrm>
          <a:off x="365759" y="1247335"/>
          <a:ext cx="5188634" cy="331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652235"/>
              </p:ext>
            </p:extLst>
          </p:nvPr>
        </p:nvGraphicFramePr>
        <p:xfrm>
          <a:off x="5924696" y="1247335"/>
          <a:ext cx="5582676" cy="331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620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68" y="173502"/>
            <a:ext cx="9611750" cy="82530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Hipótesis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1369809"/>
              </p:ext>
            </p:extLst>
          </p:nvPr>
        </p:nvGraphicFramePr>
        <p:xfrm>
          <a:off x="2032000" y="719666"/>
          <a:ext cx="8490634" cy="547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56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501" y="0"/>
            <a:ext cx="10131425" cy="5715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00635"/>
              </p:ext>
            </p:extLst>
          </p:nvPr>
        </p:nvGraphicFramePr>
        <p:xfrm>
          <a:off x="0" y="4618701"/>
          <a:ext cx="5089868" cy="213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136872"/>
              </p:ext>
            </p:extLst>
          </p:nvPr>
        </p:nvGraphicFramePr>
        <p:xfrm>
          <a:off x="1223888" y="571500"/>
          <a:ext cx="9783787" cy="383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Elipse 5"/>
          <p:cNvSpPr/>
          <p:nvPr/>
        </p:nvSpPr>
        <p:spPr>
          <a:xfrm>
            <a:off x="5384385" y="1420836"/>
            <a:ext cx="622520" cy="1505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3212318" y="4616452"/>
            <a:ext cx="246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Dinamiza la economía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89330" y="4864034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Clasificación Industrial Internacional Uniforme (CIIU) </a:t>
            </a:r>
            <a:endParaRPr 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t="31169" r="34989" b="62013"/>
          <a:stretch/>
        </p:blipFill>
        <p:spPr bwMode="auto">
          <a:xfrm>
            <a:off x="6355190" y="5441171"/>
            <a:ext cx="5277509" cy="889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18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839" y="145367"/>
            <a:ext cx="9977510" cy="980049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METODOLOGÍA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73028"/>
              </p:ext>
            </p:extLst>
          </p:nvPr>
        </p:nvGraphicFramePr>
        <p:xfrm>
          <a:off x="2067951" y="731520"/>
          <a:ext cx="8749274" cy="436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8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176" y="159434"/>
            <a:ext cx="10131425" cy="811237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Procedimiento para análisis y recolección de datos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41910"/>
              </p:ext>
            </p:extLst>
          </p:nvPr>
        </p:nvGraphicFramePr>
        <p:xfrm>
          <a:off x="685800" y="689317"/>
          <a:ext cx="10779369" cy="582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01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933935"/>
                  </p:ext>
                </p:extLst>
              </p:nvPr>
            </p:nvGraphicFramePr>
            <p:xfrm>
              <a:off x="685800" y="281354"/>
              <a:ext cx="10131425" cy="59224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933935"/>
                  </p:ext>
                </p:extLst>
              </p:nvPr>
            </p:nvGraphicFramePr>
            <p:xfrm>
              <a:off x="685800" y="281354"/>
              <a:ext cx="10131425" cy="59224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960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29" y="0"/>
            <a:ext cx="9864968" cy="1106658"/>
          </a:xfrm>
        </p:spPr>
        <p:txBody>
          <a:bodyPr/>
          <a:lstStyle/>
          <a:p>
            <a:r>
              <a:rPr lang="es-EC" dirty="0" smtClean="0"/>
              <a:t>MUESTRA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96959"/>
              </p:ext>
            </p:extLst>
          </p:nvPr>
        </p:nvGraphicFramePr>
        <p:xfrm>
          <a:off x="332422" y="1106658"/>
          <a:ext cx="3475234" cy="2220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0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RAMA DE ACTIVIDAD CONSTRUCCIÓN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AÑO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400" dirty="0" smtClean="0">
                          <a:effectLst/>
                        </a:rPr>
                        <a:t>TOTAL</a:t>
                      </a:r>
                      <a:r>
                        <a:rPr lang="es-EC" sz="1400" baseline="0" dirty="0" smtClean="0">
                          <a:effectLst/>
                        </a:rPr>
                        <a:t> PERSONAL DE PRODUCCIÓN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</a:t>
                      </a:r>
                      <a:r>
                        <a:rPr lang="es-EC" sz="1400" dirty="0" smtClean="0">
                          <a:effectLst/>
                        </a:rPr>
                        <a:t>PERSONAS</a:t>
                      </a:r>
                      <a:r>
                        <a:rPr lang="es-EC" sz="1400" baseline="0" dirty="0" smtClean="0">
                          <a:effectLst/>
                        </a:rPr>
                        <a:t> OCUPADAS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49746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79169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68192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97315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54982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92968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96435"/>
              </p:ext>
            </p:extLst>
          </p:nvPr>
        </p:nvGraphicFramePr>
        <p:xfrm>
          <a:off x="4192759" y="3194391"/>
          <a:ext cx="7619705" cy="3489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7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0578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RAMA DE ACTIVIDAD CONSTRUCCIÓN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AÑO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TOTAL</a:t>
                      </a:r>
                      <a:r>
                        <a:rPr lang="es-EC" sz="1200" baseline="0" dirty="0" smtClean="0">
                          <a:effectLst/>
                        </a:rPr>
                        <a:t> PERSONAL DE PRODUCCIÓN</a:t>
                      </a:r>
                      <a:endParaRPr lang="es-EC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VARIACIÓN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 DE VARIACIÓN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TOTAL PERSONAS</a:t>
                      </a:r>
                      <a:r>
                        <a:rPr lang="es-EC" sz="1400" baseline="0" dirty="0" smtClean="0">
                          <a:effectLst/>
                        </a:rPr>
                        <a:t> OCUPADAS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VARIACIÓN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MEDIA DE VARIACIÓN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% PARTICIPACIÓN PERSONAL DE PRODUCCIÓN EN EL TOTAL DE OCUPADOS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49746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79169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63%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68192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      0,27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97315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0,19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54982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-0,24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0,02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92968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-0,04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       0,07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5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56082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99476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57203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106439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54%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58347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113890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51%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Flecha curvada hacia la derecha 8"/>
          <p:cNvSpPr/>
          <p:nvPr/>
        </p:nvSpPr>
        <p:spPr>
          <a:xfrm rot="20201072">
            <a:off x="956603" y="4023360"/>
            <a:ext cx="1941342" cy="11254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1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98787"/>
              </p:ext>
            </p:extLst>
          </p:nvPr>
        </p:nvGraphicFramePr>
        <p:xfrm>
          <a:off x="112544" y="126616"/>
          <a:ext cx="6035037" cy="6639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3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RANKIN DE PRINCIPALES COMPAÑIAS SECTOR CONSTRUCCIÓN PROVINCIA PICHINCHA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CANT. EMPLEADOS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PROMEDIO ANUAL N° TRABAJADORES PRODUCIÓN (51%)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PONDERACIÓN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ENCUESTAS POR EMPRESAS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HIDALGO E HIDALGO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2341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1194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9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''CONSORCIO LÍNEA 1'' - METRO DE QUITO: ACCIONA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2434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HERDOIZA CRESPO CONSTRUCCIONES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630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CANEYBI CORP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CHINA INTERNATIONAL WATER &amp; ELECTRIC CORP. -CWE-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647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330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CHINA GEZHOUBA GROUP COMPANY LIMITED (GRUPO CHINA GEZHOUBA COMPAÑIA LIMITADA)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9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CHINA CAMC ENGINEERING CO., LTD.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5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PANAMERICANA VIAL S.A. PANAVIAL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544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3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CONSTRUCCIONES Y SERVICIOS DE MINERIA CONSERMIN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FOPECA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0068"/>
              </p:ext>
            </p:extLst>
          </p:nvPr>
        </p:nvGraphicFramePr>
        <p:xfrm>
          <a:off x="6315388" y="126616"/>
          <a:ext cx="5656217" cy="6639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7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SINOHYDRO CORPORATION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6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CHINA ROAD AND BRIDGE CORPORATION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INMODIAMANTE S.A.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6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RIPCONCIV CONSTRUCCIONES CIVILES CIA. LTDA.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1048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534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2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TECNICA GENERAL DE CONSTRUCCIONES S.A.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4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ECUATORIANA DE SERVICIOS, INMOBILIARIA Y CONSTRUCCION ESEICO S.A.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CONSTRUCTORA VILLACRECES ANDRADE S.A.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86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SEVILLA Y MARTINEZ INGENIEROS CA SEMAICA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276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CONDUTO ECUADOR S.A.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7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CONSTRUCTORA NACIONAL S.A.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12257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FF00"/>
                          </a:highlight>
                        </a:rPr>
                        <a:t>6251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highlight>
                            <a:srgbClr val="FFFF00"/>
                          </a:highlight>
                        </a:rPr>
                        <a:t>361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0" marR="1936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3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8692271"/>
                  </p:ext>
                </p:extLst>
              </p:nvPr>
            </p:nvGraphicFramePr>
            <p:xfrm>
              <a:off x="742071" y="0"/>
              <a:ext cx="10131425" cy="36496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8692271"/>
                  </p:ext>
                </p:extLst>
              </p:nvPr>
            </p:nvGraphicFramePr>
            <p:xfrm>
              <a:off x="742071" y="0"/>
              <a:ext cx="10131425" cy="36496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1229" y="0"/>
            <a:ext cx="9864968" cy="1106658"/>
          </a:xfrm>
        </p:spPr>
        <p:txBody>
          <a:bodyPr/>
          <a:lstStyle/>
          <a:p>
            <a:r>
              <a:rPr lang="es-EC" dirty="0" smtClean="0"/>
              <a:t>MUESTRA</a:t>
            </a:r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5494" y="2726787"/>
            <a:ext cx="9864968" cy="11066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51" y="3698898"/>
            <a:ext cx="3984674" cy="2861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04" y="3250943"/>
            <a:ext cx="4822875" cy="3524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772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156" y="0"/>
            <a:ext cx="9864968" cy="11066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0" y="889170"/>
            <a:ext cx="4421946" cy="2838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98" y="621884"/>
            <a:ext cx="4421946" cy="2852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98" y="3617107"/>
            <a:ext cx="4421946" cy="3099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0" y="3882733"/>
            <a:ext cx="4421946" cy="2833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529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04" y="372206"/>
            <a:ext cx="4836064" cy="327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" y="372207"/>
            <a:ext cx="4555809" cy="3271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27" y="3824642"/>
            <a:ext cx="4469377" cy="292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72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93" y="0"/>
            <a:ext cx="9935307" cy="965982"/>
          </a:xfrm>
        </p:spPr>
        <p:txBody>
          <a:bodyPr/>
          <a:lstStyle/>
          <a:p>
            <a:r>
              <a:rPr lang="es-EC" dirty="0" smtClean="0"/>
              <a:t>ESTADÍSTICOS DE PRUEBA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923" t="26860" r="26730" b="16086"/>
          <a:stretch/>
        </p:blipFill>
        <p:spPr>
          <a:xfrm>
            <a:off x="267286" y="787791"/>
            <a:ext cx="11422966" cy="57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9893104" cy="112072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COMPROBACIÓN DE HIPOTESIS</a:t>
            </a:r>
            <a:br>
              <a:rPr lang="es-EC" dirty="0" smtClean="0"/>
            </a:br>
            <a:r>
              <a:rPr lang="es-EC" b="1" dirty="0"/>
              <a:t>Campana de </a:t>
            </a:r>
            <a:r>
              <a:rPr lang="es-EC" b="1" dirty="0" err="1" smtClean="0"/>
              <a:t>GausS</a:t>
            </a:r>
            <a:endParaRPr lang="es-EC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7616" t="24809" r="28692" b="9108"/>
          <a:stretch/>
        </p:blipFill>
        <p:spPr>
          <a:xfrm>
            <a:off x="393896" y="1120726"/>
            <a:ext cx="11493304" cy="564788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647114" y="1120726"/>
            <a:ext cx="2532184" cy="342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Elipse 2"/>
          <p:cNvSpPr/>
          <p:nvPr/>
        </p:nvSpPr>
        <p:spPr>
          <a:xfrm>
            <a:off x="8989256" y="5739618"/>
            <a:ext cx="196948" cy="126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10592973" y="5739618"/>
            <a:ext cx="196948" cy="126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s-EC" dirty="0"/>
          </a:p>
        </p:txBody>
      </p:sp>
      <p:sp>
        <p:nvSpPr>
          <p:cNvPr id="7" name="Elipse 6"/>
          <p:cNvSpPr/>
          <p:nvPr/>
        </p:nvSpPr>
        <p:spPr>
          <a:xfrm>
            <a:off x="4232031" y="5739618"/>
            <a:ext cx="196948" cy="126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s-EC" dirty="0"/>
          </a:p>
        </p:txBody>
      </p:sp>
      <p:sp>
        <p:nvSpPr>
          <p:cNvPr id="8" name="Elipse 7"/>
          <p:cNvSpPr/>
          <p:nvPr/>
        </p:nvSpPr>
        <p:spPr>
          <a:xfrm>
            <a:off x="2677551" y="5739618"/>
            <a:ext cx="196948" cy="126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s-EC" dirty="0"/>
          </a:p>
        </p:txBody>
      </p:sp>
      <p:sp>
        <p:nvSpPr>
          <p:cNvPr id="9" name="Elipse 8"/>
          <p:cNvSpPr/>
          <p:nvPr/>
        </p:nvSpPr>
        <p:spPr>
          <a:xfrm>
            <a:off x="1123071" y="5739618"/>
            <a:ext cx="196948" cy="126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172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949700"/>
              </p:ext>
            </p:extLst>
          </p:nvPr>
        </p:nvGraphicFramePr>
        <p:xfrm>
          <a:off x="248506" y="318516"/>
          <a:ext cx="5392638" cy="3288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70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CLASIFICACIÓN DE LAS PYMES PEQUEÑA Y </a:t>
                      </a:r>
                      <a:r>
                        <a:rPr lang="es-EC" sz="1600" u="none" strike="noStrike" dirty="0" smtClean="0">
                          <a:effectLst/>
                        </a:rPr>
                        <a:t>MEDIANA </a:t>
                      </a:r>
                      <a:r>
                        <a:rPr lang="es-EC" sz="1600" u="none" strike="noStrike" dirty="0">
                          <a:effectLst/>
                        </a:rPr>
                        <a:t>EMPRESA SEGÚN LA COMUNIDAD ANDINA DE </a:t>
                      </a:r>
                      <a:r>
                        <a:rPr lang="es-EC" sz="1600" u="none" strike="noStrike" dirty="0" smtClean="0">
                          <a:effectLst/>
                        </a:rPr>
                        <a:t>NACIONES CAN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Variables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Micro Empresa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Pequeña Empresa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Mediana Empresa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Grandes Empresas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Personal ocupado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effectLst/>
                        </a:rPr>
                        <a:t>De 1 - 9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De 10 - 49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De 50 - 199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≥ 200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Valor bruto de ventas anuales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≤ 100.000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100.001- 1.000.000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1.000.001 - 5.000.000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&gt; 5.000.000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31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Monto de activos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Hasta US$ 100.000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 smtClean="0">
                          <a:effectLst/>
                        </a:rPr>
                        <a:t>De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   </a:t>
                      </a:r>
                      <a:r>
                        <a:rPr lang="es-EC" sz="1600" u="none" strike="noStrike" dirty="0" smtClean="0">
                          <a:effectLst/>
                        </a:rPr>
                        <a:t>US</a:t>
                      </a:r>
                      <a:r>
                        <a:rPr lang="es-EC" sz="1600" u="none" strike="noStrike" dirty="0">
                          <a:effectLst/>
                        </a:rPr>
                        <a:t>$ 100.001 hasta US$ 750.000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effectLst/>
                        </a:rPr>
                        <a:t>De US$ 750.001 hasta US$ 3.999.999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effectLst/>
                        </a:rPr>
                        <a:t>≥ 4.000.000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7770179"/>
              </p:ext>
            </p:extLst>
          </p:nvPr>
        </p:nvGraphicFramePr>
        <p:xfrm>
          <a:off x="5866228" y="675249"/>
          <a:ext cx="6091309" cy="417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24037" r="24397" b="32951"/>
          <a:stretch/>
        </p:blipFill>
        <p:spPr bwMode="auto">
          <a:xfrm>
            <a:off x="267251" y="3778031"/>
            <a:ext cx="5392638" cy="2932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4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010142"/>
              </p:ext>
            </p:extLst>
          </p:nvPr>
        </p:nvGraphicFramePr>
        <p:xfrm>
          <a:off x="109026" y="845364"/>
          <a:ext cx="9358532" cy="514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VISTOS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35" y="3419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35" y="1514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1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1300"/>
            <a:ext cx="10131425" cy="980047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252441"/>
              </p:ext>
            </p:extLst>
          </p:nvPr>
        </p:nvGraphicFramePr>
        <p:xfrm>
          <a:off x="685800" y="1252025"/>
          <a:ext cx="10512083" cy="531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43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1300"/>
            <a:ext cx="10131425" cy="980047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4329"/>
              </p:ext>
            </p:extLst>
          </p:nvPr>
        </p:nvGraphicFramePr>
        <p:xfrm>
          <a:off x="685800" y="1252025"/>
          <a:ext cx="10512083" cy="531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07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1300"/>
            <a:ext cx="10131425" cy="980047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36305"/>
              </p:ext>
            </p:extLst>
          </p:nvPr>
        </p:nvGraphicFramePr>
        <p:xfrm>
          <a:off x="685800" y="1252025"/>
          <a:ext cx="10666828" cy="423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7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1300"/>
            <a:ext cx="10131425" cy="980047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66600"/>
              </p:ext>
            </p:extLst>
          </p:nvPr>
        </p:nvGraphicFramePr>
        <p:xfrm>
          <a:off x="685800" y="1252026"/>
          <a:ext cx="10512083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56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1300"/>
            <a:ext cx="10131425" cy="980047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14775"/>
              </p:ext>
            </p:extLst>
          </p:nvPr>
        </p:nvGraphicFramePr>
        <p:xfrm>
          <a:off x="685800" y="1111347"/>
          <a:ext cx="10512083" cy="54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60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954" r="6227" b="23385"/>
          <a:stretch/>
        </p:blipFill>
        <p:spPr bwMode="auto">
          <a:xfrm>
            <a:off x="829995" y="464234"/>
            <a:ext cx="10213144" cy="58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65777805"/>
              </p:ext>
            </p:extLst>
          </p:nvPr>
        </p:nvGraphicFramePr>
        <p:xfrm>
          <a:off x="6414867" y="98475"/>
          <a:ext cx="4737319" cy="322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00C1708-1A21-476C-9BFA-6F53E9404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10269"/>
              </p:ext>
            </p:extLst>
          </p:nvPr>
        </p:nvGraphicFramePr>
        <p:xfrm>
          <a:off x="3002280" y="3485060"/>
          <a:ext cx="6802902" cy="331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80329C2-8837-452A-B56D-BF30E1C86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157020"/>
              </p:ext>
            </p:extLst>
          </p:nvPr>
        </p:nvGraphicFramePr>
        <p:xfrm>
          <a:off x="114887" y="226831"/>
          <a:ext cx="5526258" cy="310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881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10173818"/>
              </p:ext>
            </p:extLst>
          </p:nvPr>
        </p:nvGraphicFramePr>
        <p:xfrm>
          <a:off x="1702191" y="815926"/>
          <a:ext cx="8876714" cy="506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94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53218"/>
            <a:ext cx="10131425" cy="870113"/>
          </a:xfrm>
        </p:spPr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674148"/>
              </p:ext>
            </p:extLst>
          </p:nvPr>
        </p:nvGraphicFramePr>
        <p:xfrm>
          <a:off x="685801" y="1016122"/>
          <a:ext cx="5166359" cy="55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962758"/>
              </p:ext>
            </p:extLst>
          </p:nvPr>
        </p:nvGraphicFramePr>
        <p:xfrm>
          <a:off x="6376566" y="946514"/>
          <a:ext cx="5711425" cy="5186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Dependientes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Independientes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Covariables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Categorías de las variables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52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Aumento de desempleo en el sector de la construcción.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Estudio Socioeconómico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Población en edad de trabajar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Social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Población económicamente activa PEA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Pleno empleo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Subempleo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Empleo en el sector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Nivel de educación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Nivel de ingresos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76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Disminución de ventas y utilidades de empresas constructoras.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Estudio Externo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PIB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Económico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Precio barril de petróleo.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Inversión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Estudio Interno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Razones de solvencia a corto plazo o de liquidez.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Financiero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83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Razones de solvencia a largo plazo, o de apalancamiento financiero.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Razones de utilización de </a:t>
                      </a:r>
                      <a:r>
                        <a:rPr lang="es-EC" sz="1100" dirty="0" smtClean="0">
                          <a:effectLst/>
                        </a:rPr>
                        <a:t>gestión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Razones de rentabilidad.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0" marR="2244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326308" y="-39860"/>
            <a:ext cx="5476486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VARIABLES DE ESTUDIO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412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3168747" cy="1456267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27672"/>
              </p:ext>
            </p:extLst>
          </p:nvPr>
        </p:nvGraphicFramePr>
        <p:xfrm>
          <a:off x="685800" y="1069145"/>
          <a:ext cx="10849708" cy="54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25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853" y="187570"/>
            <a:ext cx="10131425" cy="965982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MARCO TEÓRICO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29069"/>
              </p:ext>
            </p:extLst>
          </p:nvPr>
        </p:nvGraphicFramePr>
        <p:xfrm>
          <a:off x="488852" y="534573"/>
          <a:ext cx="11173265" cy="601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pib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3" t="25453" r="873" b="30239"/>
          <a:stretch/>
        </p:blipFill>
        <p:spPr bwMode="auto">
          <a:xfrm>
            <a:off x="6860478" y="3314672"/>
            <a:ext cx="4801640" cy="2686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8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1852</TotalTime>
  <Words>2511</Words>
  <Application>Microsoft Office PowerPoint</Application>
  <PresentationFormat>Panorámica</PresentationFormat>
  <Paragraphs>470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Celestial</vt:lpstr>
      <vt:lpstr>DEPARTAMENTO DE CIENCIAS ECONÓMICAS ADMINISTRATIVAS Y DE COMERCIO  TEMA: ANÁLISIS SOCIOECONÓMICO DEL SECTOR DE LA CONSTRUCCIÓN PROVINCIA PICHINCHA PERÍODO 2015-2016  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PROBLEMA</vt:lpstr>
      <vt:lpstr>objetivos</vt:lpstr>
      <vt:lpstr>MARCO TEÓRICO </vt:lpstr>
      <vt:lpstr>Presentación de PowerPoint</vt:lpstr>
      <vt:lpstr>Presentación de PowerPoint</vt:lpstr>
      <vt:lpstr>Presentación de PowerPoint</vt:lpstr>
      <vt:lpstr>Presentación de PowerPoint</vt:lpstr>
      <vt:lpstr>Estudio externo producto interno bruto - pib</vt:lpstr>
      <vt:lpstr>Presentación de PowerPoint</vt:lpstr>
      <vt:lpstr>PETRÓLEO</vt:lpstr>
      <vt:lpstr>Presentación de PowerPoint</vt:lpstr>
      <vt:lpstr>Estudio socioeconómico  Población en edad de trabajar (PET)  </vt:lpstr>
      <vt:lpstr>Población Económicamente Activa (PEA) </vt:lpstr>
      <vt:lpstr>Presentación de PowerPoint</vt:lpstr>
      <vt:lpstr>Empleo en el sector </vt:lpstr>
      <vt:lpstr>Nivel de educación  </vt:lpstr>
      <vt:lpstr>Estudio Interno Razones Financieras Índices de liquidez   </vt:lpstr>
      <vt:lpstr>Indicadores de Solvencia  </vt:lpstr>
      <vt:lpstr>Indicadores de gestión </vt:lpstr>
      <vt:lpstr>Presentación de PowerPoint</vt:lpstr>
      <vt:lpstr>Indicadores de rentabilidad </vt:lpstr>
      <vt:lpstr>Indicadores de rentabilidad </vt:lpstr>
      <vt:lpstr>Hipótesis </vt:lpstr>
      <vt:lpstr>METODOLOGÍA </vt:lpstr>
      <vt:lpstr>Procedimiento para análisis y recolección de datos </vt:lpstr>
      <vt:lpstr>Presentación de PowerPoint</vt:lpstr>
      <vt:lpstr>MUESTRA</vt:lpstr>
      <vt:lpstr>Presentación de PowerPoint</vt:lpstr>
      <vt:lpstr>MUESTRA</vt:lpstr>
      <vt:lpstr>Presentación de PowerPoint</vt:lpstr>
      <vt:lpstr>Presentación de PowerPoint</vt:lpstr>
      <vt:lpstr>ESTADÍSTICOS DE PRUEBA</vt:lpstr>
      <vt:lpstr>COMPROBACIÓN DE HIPOTESIS Campana de GausS</vt:lpstr>
      <vt:lpstr>Presentación de PowerPoint</vt:lpstr>
      <vt:lpstr>CONCLUSIONES</vt:lpstr>
      <vt:lpstr>CONCLUSIONES</vt:lpstr>
      <vt:lpstr>CONCLUSIONES</vt:lpstr>
      <vt:lpstr>recomendaciones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Nuñez</dc:creator>
  <cp:lastModifiedBy>Klever</cp:lastModifiedBy>
  <cp:revision>116</cp:revision>
  <dcterms:created xsi:type="dcterms:W3CDTF">2018-08-21T01:08:20Z</dcterms:created>
  <dcterms:modified xsi:type="dcterms:W3CDTF">2018-09-12T20:20:46Z</dcterms:modified>
</cp:coreProperties>
</file>