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68" r:id="rId3"/>
    <p:sldId id="258" r:id="rId4"/>
    <p:sldId id="259" r:id="rId5"/>
    <p:sldId id="260" r:id="rId6"/>
    <p:sldId id="269" r:id="rId7"/>
    <p:sldId id="261" r:id="rId8"/>
    <p:sldId id="262" r:id="rId9"/>
    <p:sldId id="263" r:id="rId10"/>
    <p:sldId id="270" r:id="rId11"/>
    <p:sldId id="264" r:id="rId12"/>
    <p:sldId id="271" r:id="rId13"/>
    <p:sldId id="300" r:id="rId14"/>
    <p:sldId id="301" r:id="rId15"/>
    <p:sldId id="302" r:id="rId16"/>
    <p:sldId id="274" r:id="rId17"/>
    <p:sldId id="303" r:id="rId18"/>
    <p:sldId id="275" r:id="rId19"/>
    <p:sldId id="305" r:id="rId20"/>
    <p:sldId id="278" r:id="rId21"/>
    <p:sldId id="286" r:id="rId22"/>
    <p:sldId id="280" r:id="rId23"/>
    <p:sldId id="282" r:id="rId24"/>
    <p:sldId id="289" r:id="rId25"/>
    <p:sldId id="284" r:id="rId26"/>
    <p:sldId id="285" r:id="rId27"/>
    <p:sldId id="287" r:id="rId28"/>
    <p:sldId id="306" r:id="rId29"/>
    <p:sldId id="290" r:id="rId30"/>
    <p:sldId id="291" r:id="rId31"/>
    <p:sldId id="288" r:id="rId32"/>
    <p:sldId id="292" r:id="rId33"/>
    <p:sldId id="307" r:id="rId34"/>
    <p:sldId id="308" r:id="rId35"/>
    <p:sldId id="309" r:id="rId36"/>
    <p:sldId id="298" r:id="rId37"/>
    <p:sldId id="299" r:id="rId38"/>
  </p:sldIdLst>
  <p:sldSz cx="12192000" cy="6858000"/>
  <p:notesSz cx="7099300"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ocuments\PERIODO%202018\TRABAJOS%20Y%20TESIS\TESIS\INGENIERIAS\LOPEZ%20OLIVER\Libro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ocuments\PERIODO%202018\TRABAJOS%20Y%20TESIS\TESIS\INGENIERIAS\LOPEZ%20OLIVER\Libro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ocuments\PERIODO%202018\TRABAJOS%20Y%20TESIS\TESIS\INGENIERIAS\LOPEZ%20OLIVER\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Hoja1!$B$55</c:f>
              <c:strCache>
                <c:ptCount val="1"/>
                <c:pt idx="0">
                  <c:v>Si</c:v>
                </c:pt>
              </c:strCache>
            </c:strRef>
          </c:tx>
          <c:spPr>
            <a:solidFill>
              <a:schemeClr val="accent1"/>
            </a:solidFill>
            <a:ln>
              <a:noFill/>
            </a:ln>
            <a:effectLst/>
            <a:sp3d/>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Hoja1!$C$54:$F$54</c:f>
              <c:strCache>
                <c:ptCount val="4"/>
                <c:pt idx="0">
                  <c:v>Afectó emocionalmente</c:v>
                </c:pt>
                <c:pt idx="1">
                  <c:v>Pérdidas de familiares</c:v>
                </c:pt>
                <c:pt idx="2">
                  <c:v>Pérdidas materiales</c:v>
                </c:pt>
                <c:pt idx="3">
                  <c:v>Pérdidas económicas</c:v>
                </c:pt>
              </c:strCache>
            </c:strRef>
          </c:cat>
          <c:val>
            <c:numRef>
              <c:f>Hoja1!$C$55:$F$55</c:f>
              <c:numCache>
                <c:formatCode>0%</c:formatCode>
                <c:ptCount val="4"/>
                <c:pt idx="0">
                  <c:v>1</c:v>
                </c:pt>
                <c:pt idx="1">
                  <c:v>0.75069252077562332</c:v>
                </c:pt>
                <c:pt idx="2">
                  <c:v>0.60941828254847641</c:v>
                </c:pt>
                <c:pt idx="3">
                  <c:v>0.52908587257617734</c:v>
                </c:pt>
              </c:numCache>
            </c:numRef>
          </c:val>
          <c:extLst xmlns:c16r2="http://schemas.microsoft.com/office/drawing/2015/06/chart">
            <c:ext xmlns:c16="http://schemas.microsoft.com/office/drawing/2014/chart" uri="{C3380CC4-5D6E-409C-BE32-E72D297353CC}">
              <c16:uniqueId val="{00000000-7CBF-4C21-A807-A106D2F39CDD}"/>
            </c:ext>
          </c:extLst>
        </c:ser>
        <c:ser>
          <c:idx val="1"/>
          <c:order val="1"/>
          <c:tx>
            <c:strRef>
              <c:f>Hoja1!$B$56</c:f>
              <c:strCache>
                <c:ptCount val="1"/>
                <c:pt idx="0">
                  <c:v>No</c:v>
                </c:pt>
              </c:strCache>
            </c:strRef>
          </c:tx>
          <c:spPr>
            <a:solidFill>
              <a:schemeClr val="accent2"/>
            </a:solidFill>
            <a:ln>
              <a:noFill/>
            </a:ln>
            <a:effectLst/>
            <a:sp3d/>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Hoja1!$C$54:$F$54</c:f>
              <c:strCache>
                <c:ptCount val="4"/>
                <c:pt idx="0">
                  <c:v>Afectó emocionalmente</c:v>
                </c:pt>
                <c:pt idx="1">
                  <c:v>Pérdidas de familiares</c:v>
                </c:pt>
                <c:pt idx="2">
                  <c:v>Pérdidas materiales</c:v>
                </c:pt>
                <c:pt idx="3">
                  <c:v>Pérdidas económicas</c:v>
                </c:pt>
              </c:strCache>
            </c:strRef>
          </c:cat>
          <c:val>
            <c:numRef>
              <c:f>Hoja1!$C$56:$F$56</c:f>
              <c:numCache>
                <c:formatCode>0%</c:formatCode>
                <c:ptCount val="4"/>
                <c:pt idx="0" formatCode="General">
                  <c:v>0</c:v>
                </c:pt>
                <c:pt idx="1">
                  <c:v>0.24930747922437674</c:v>
                </c:pt>
                <c:pt idx="2">
                  <c:v>0.39058171745152354</c:v>
                </c:pt>
                <c:pt idx="3">
                  <c:v>0.47091412742382271</c:v>
                </c:pt>
              </c:numCache>
            </c:numRef>
          </c:val>
          <c:extLst xmlns:c16r2="http://schemas.microsoft.com/office/drawing/2015/06/chart">
            <c:ext xmlns:c16="http://schemas.microsoft.com/office/drawing/2014/chart" uri="{C3380CC4-5D6E-409C-BE32-E72D297353CC}">
              <c16:uniqueId val="{00000001-7CBF-4C21-A807-A106D2F39CDD}"/>
            </c:ext>
          </c:extLst>
        </c:ser>
        <c:dLbls>
          <c:showLegendKey val="0"/>
          <c:showVal val="0"/>
          <c:showCatName val="0"/>
          <c:showSerName val="0"/>
          <c:showPercent val="0"/>
          <c:showBubbleSize val="0"/>
        </c:dLbls>
        <c:gapWidth val="150"/>
        <c:shape val="box"/>
        <c:axId val="156305256"/>
        <c:axId val="156305648"/>
        <c:axId val="0"/>
      </c:bar3DChart>
      <c:catAx>
        <c:axId val="156305256"/>
        <c:scaling>
          <c:orientation val="minMax"/>
        </c:scaling>
        <c:delete val="0"/>
        <c:axPos val="b"/>
        <c:numFmt formatCode="General" sourceLinked="1"/>
        <c:majorTickMark val="none"/>
        <c:minorTickMark val="none"/>
        <c:tickLblPos val="nextTo"/>
        <c:spPr>
          <a:noFill/>
          <a:ln>
            <a:noFill/>
          </a:ln>
          <a:effectLst/>
        </c:spPr>
        <c:txPr>
          <a:bodyPr rot="-60000000" vert="horz"/>
          <a:lstStyle/>
          <a:p>
            <a:pPr>
              <a:defRPr/>
            </a:pPr>
            <a:endParaRPr lang="es-EC"/>
          </a:p>
        </c:txPr>
        <c:crossAx val="156305648"/>
        <c:crosses val="autoZero"/>
        <c:auto val="1"/>
        <c:lblAlgn val="ctr"/>
        <c:lblOffset val="100"/>
        <c:noMultiLvlLbl val="0"/>
      </c:catAx>
      <c:valAx>
        <c:axId val="1563056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6305256"/>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Hoja1!$J$70</c:f>
              <c:strCache>
                <c:ptCount val="1"/>
                <c:pt idx="0">
                  <c:v>Si</c:v>
                </c:pt>
              </c:strCache>
            </c:strRef>
          </c:tx>
          <c:spPr>
            <a:solidFill>
              <a:schemeClr val="accent1"/>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Hoja1!$K$69:$P$69</c:f>
              <c:strCache>
                <c:ptCount val="6"/>
                <c:pt idx="0">
                  <c:v>Escases e servicios básicos</c:v>
                </c:pt>
                <c:pt idx="1">
                  <c:v>Problemas de psicológicos</c:v>
                </c:pt>
                <c:pt idx="2">
                  <c:v>Inactivación del comercio</c:v>
                </c:pt>
                <c:pt idx="3">
                  <c:v>Escases de alimentos</c:v>
                </c:pt>
                <c:pt idx="4">
                  <c:v>Desempleo</c:v>
                </c:pt>
                <c:pt idx="5">
                  <c:v>Pérdidas de vivienda</c:v>
                </c:pt>
              </c:strCache>
            </c:strRef>
          </c:cat>
          <c:val>
            <c:numRef>
              <c:f>Hoja1!$K$70:$P$70</c:f>
              <c:numCache>
                <c:formatCode>0%</c:formatCode>
                <c:ptCount val="6"/>
                <c:pt idx="0">
                  <c:v>0.74</c:v>
                </c:pt>
                <c:pt idx="1">
                  <c:v>0.78</c:v>
                </c:pt>
                <c:pt idx="2">
                  <c:v>0.75</c:v>
                </c:pt>
                <c:pt idx="3">
                  <c:v>0.62</c:v>
                </c:pt>
                <c:pt idx="4">
                  <c:v>0.52</c:v>
                </c:pt>
                <c:pt idx="5">
                  <c:v>0.45</c:v>
                </c:pt>
              </c:numCache>
            </c:numRef>
          </c:val>
          <c:extLst xmlns:c16r2="http://schemas.microsoft.com/office/drawing/2015/06/chart">
            <c:ext xmlns:c16="http://schemas.microsoft.com/office/drawing/2014/chart" uri="{C3380CC4-5D6E-409C-BE32-E72D297353CC}">
              <c16:uniqueId val="{00000000-E9E9-47AB-95BC-88D93B096872}"/>
            </c:ext>
          </c:extLst>
        </c:ser>
        <c:ser>
          <c:idx val="1"/>
          <c:order val="1"/>
          <c:tx>
            <c:strRef>
              <c:f>Hoja1!$J$71</c:f>
              <c:strCache>
                <c:ptCount val="1"/>
                <c:pt idx="0">
                  <c:v>No</c:v>
                </c:pt>
              </c:strCache>
            </c:strRef>
          </c:tx>
          <c:spPr>
            <a:solidFill>
              <a:schemeClr val="accent2"/>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Hoja1!$K$69:$P$69</c:f>
              <c:strCache>
                <c:ptCount val="6"/>
                <c:pt idx="0">
                  <c:v>Escases e servicios básicos</c:v>
                </c:pt>
                <c:pt idx="1">
                  <c:v>Problemas de psicológicos</c:v>
                </c:pt>
                <c:pt idx="2">
                  <c:v>Inactivación del comercio</c:v>
                </c:pt>
                <c:pt idx="3">
                  <c:v>Escases de alimentos</c:v>
                </c:pt>
                <c:pt idx="4">
                  <c:v>Desempleo</c:v>
                </c:pt>
                <c:pt idx="5">
                  <c:v>Pérdidas de vivienda</c:v>
                </c:pt>
              </c:strCache>
            </c:strRef>
          </c:cat>
          <c:val>
            <c:numRef>
              <c:f>Hoja1!$K$71:$P$71</c:f>
              <c:numCache>
                <c:formatCode>0%</c:formatCode>
                <c:ptCount val="6"/>
                <c:pt idx="0">
                  <c:v>0.26</c:v>
                </c:pt>
                <c:pt idx="1">
                  <c:v>0.22</c:v>
                </c:pt>
                <c:pt idx="2">
                  <c:v>0.25</c:v>
                </c:pt>
                <c:pt idx="3">
                  <c:v>0.38</c:v>
                </c:pt>
                <c:pt idx="4">
                  <c:v>0.48</c:v>
                </c:pt>
                <c:pt idx="5">
                  <c:v>0.55000000000000004</c:v>
                </c:pt>
              </c:numCache>
            </c:numRef>
          </c:val>
          <c:extLst xmlns:c16r2="http://schemas.microsoft.com/office/drawing/2015/06/chart">
            <c:ext xmlns:c16="http://schemas.microsoft.com/office/drawing/2014/chart" uri="{C3380CC4-5D6E-409C-BE32-E72D297353CC}">
              <c16:uniqueId val="{00000001-E9E9-47AB-95BC-88D93B096872}"/>
            </c:ext>
          </c:extLst>
        </c:ser>
        <c:dLbls>
          <c:showLegendKey val="0"/>
          <c:showVal val="0"/>
          <c:showCatName val="0"/>
          <c:showSerName val="0"/>
          <c:showPercent val="0"/>
          <c:showBubbleSize val="0"/>
        </c:dLbls>
        <c:gapWidth val="219"/>
        <c:overlap val="-27"/>
        <c:axId val="156306824"/>
        <c:axId val="156307216"/>
      </c:barChart>
      <c:catAx>
        <c:axId val="15630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56307216"/>
        <c:crosses val="autoZero"/>
        <c:auto val="1"/>
        <c:lblAlgn val="ctr"/>
        <c:lblOffset val="100"/>
        <c:noMultiLvlLbl val="0"/>
      </c:catAx>
      <c:valAx>
        <c:axId val="1563072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6306824"/>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sz="110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94179894179894175"/>
          <c:h val="0.64928853477884996"/>
        </c:manualLayout>
      </c:layout>
      <c:pie3DChart>
        <c:varyColors val="1"/>
        <c:ser>
          <c:idx val="0"/>
          <c:order val="0"/>
          <c:tx>
            <c:strRef>
              <c:f>Hoja1!$D$114</c:f>
              <c:strCache>
                <c:ptCount val="1"/>
                <c:pt idx="0">
                  <c:v>Frecuencia</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1-95DB-464C-9B7E-4D94A66F0D5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3-95DB-464C-9B7E-4D94A66F0D5D}"/>
              </c:ext>
            </c:extLst>
          </c:dPt>
          <c:dLbls>
            <c:spPr>
              <a:noFill/>
              <a:ln>
                <a:noFill/>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Hoja1!$C$115:$C$116</c:f>
              <c:strCache>
                <c:ptCount val="2"/>
                <c:pt idx="0">
                  <c:v>Si</c:v>
                </c:pt>
                <c:pt idx="1">
                  <c:v>No</c:v>
                </c:pt>
              </c:strCache>
            </c:strRef>
          </c:cat>
          <c:val>
            <c:numRef>
              <c:f>Hoja1!$D$115:$D$116</c:f>
              <c:numCache>
                <c:formatCode>General</c:formatCode>
                <c:ptCount val="2"/>
                <c:pt idx="0">
                  <c:v>215</c:v>
                </c:pt>
                <c:pt idx="1">
                  <c:v>146</c:v>
                </c:pt>
              </c:numCache>
            </c:numRef>
          </c:val>
          <c:extLst xmlns:c16r2="http://schemas.microsoft.com/office/drawing/2015/06/chart">
            <c:ext xmlns:c16="http://schemas.microsoft.com/office/drawing/2014/chart" uri="{C3380CC4-5D6E-409C-BE32-E72D297353CC}">
              <c16:uniqueId val="{00000004-95DB-464C-9B7E-4D94A66F0D5D}"/>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sz="1200">
          <a:solidFill>
            <a:schemeClr val="dk1"/>
          </a:solidFill>
          <a:latin typeface="Arial" panose="020B0604020202020204" pitchFamily="34" charset="0"/>
          <a:ea typeface="+mn-ea"/>
          <a:cs typeface="Arial" panose="020B0604020202020204"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Hoja1!$H$138</c:f>
              <c:strCache>
                <c:ptCount val="1"/>
                <c:pt idx="0">
                  <c:v>Si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Hoja1!$I$137:$L$137</c:f>
              <c:strCache>
                <c:ptCount val="4"/>
                <c:pt idx="0">
                  <c:v>Alcantarillado</c:v>
                </c:pt>
                <c:pt idx="1">
                  <c:v>Recolección de desechos</c:v>
                </c:pt>
                <c:pt idx="2">
                  <c:v>Agua potable</c:v>
                </c:pt>
                <c:pt idx="3">
                  <c:v>Transporte público</c:v>
                </c:pt>
              </c:strCache>
            </c:strRef>
          </c:cat>
          <c:val>
            <c:numRef>
              <c:f>Hoja1!$I$138:$L$138</c:f>
              <c:numCache>
                <c:formatCode>0%</c:formatCode>
                <c:ptCount val="4"/>
                <c:pt idx="0">
                  <c:v>0.26592797783933519</c:v>
                </c:pt>
                <c:pt idx="1">
                  <c:v>0.41</c:v>
                </c:pt>
                <c:pt idx="2">
                  <c:v>0.22437673130193905</c:v>
                </c:pt>
                <c:pt idx="3">
                  <c:v>0.78</c:v>
                </c:pt>
              </c:numCache>
            </c:numRef>
          </c:val>
          <c:extLst xmlns:c16r2="http://schemas.microsoft.com/office/drawing/2015/06/chart">
            <c:ext xmlns:c16="http://schemas.microsoft.com/office/drawing/2014/chart" uri="{C3380CC4-5D6E-409C-BE32-E72D297353CC}">
              <c16:uniqueId val="{00000000-9DE7-423E-8C8A-0FAE111AC198}"/>
            </c:ext>
          </c:extLst>
        </c:ser>
        <c:ser>
          <c:idx val="1"/>
          <c:order val="1"/>
          <c:tx>
            <c:strRef>
              <c:f>Hoja1!$H$139</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Hoja1!$I$137:$L$137</c:f>
              <c:strCache>
                <c:ptCount val="4"/>
                <c:pt idx="0">
                  <c:v>Alcantarillado</c:v>
                </c:pt>
                <c:pt idx="1">
                  <c:v>Recolección de desechos</c:v>
                </c:pt>
                <c:pt idx="2">
                  <c:v>Agua potable</c:v>
                </c:pt>
                <c:pt idx="3">
                  <c:v>Transporte público</c:v>
                </c:pt>
              </c:strCache>
            </c:strRef>
          </c:cat>
          <c:val>
            <c:numRef>
              <c:f>Hoja1!$I$139:$L$139</c:f>
              <c:numCache>
                <c:formatCode>0%</c:formatCode>
                <c:ptCount val="4"/>
                <c:pt idx="0">
                  <c:v>0.73407202216066481</c:v>
                </c:pt>
                <c:pt idx="1">
                  <c:v>0.59</c:v>
                </c:pt>
                <c:pt idx="2">
                  <c:v>0.77562326869806097</c:v>
                </c:pt>
                <c:pt idx="3">
                  <c:v>0.22</c:v>
                </c:pt>
              </c:numCache>
            </c:numRef>
          </c:val>
          <c:extLst xmlns:c16r2="http://schemas.microsoft.com/office/drawing/2015/06/chart">
            <c:ext xmlns:c16="http://schemas.microsoft.com/office/drawing/2014/chart" uri="{C3380CC4-5D6E-409C-BE32-E72D297353CC}">
              <c16:uniqueId val="{00000001-9DE7-423E-8C8A-0FAE111AC198}"/>
            </c:ext>
          </c:extLst>
        </c:ser>
        <c:dLbls>
          <c:showLegendKey val="0"/>
          <c:showVal val="0"/>
          <c:showCatName val="0"/>
          <c:showSerName val="0"/>
          <c:showPercent val="0"/>
          <c:showBubbleSize val="0"/>
        </c:dLbls>
        <c:gapWidth val="219"/>
        <c:overlap val="-27"/>
        <c:axId val="158502392"/>
        <c:axId val="158502784"/>
      </c:barChart>
      <c:catAx>
        <c:axId val="15850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crossAx val="158502784"/>
        <c:crosses val="autoZero"/>
        <c:auto val="1"/>
        <c:lblAlgn val="ctr"/>
        <c:lblOffset val="100"/>
        <c:noMultiLvlLbl val="0"/>
      </c:catAx>
      <c:valAx>
        <c:axId val="158502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502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sz="105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1-6C5F-42A7-96B8-5EE1EE064DA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3-6C5F-42A7-96B8-5EE1EE064DA2}"/>
              </c:ext>
            </c:extLst>
          </c:dPt>
          <c:dLbls>
            <c:spPr>
              <a:noFill/>
              <a:ln>
                <a:noFill/>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Hoja1!$B$167:$B$168</c:f>
              <c:strCache>
                <c:ptCount val="2"/>
                <c:pt idx="0">
                  <c:v>SI</c:v>
                </c:pt>
                <c:pt idx="1">
                  <c:v>NO</c:v>
                </c:pt>
              </c:strCache>
            </c:strRef>
          </c:cat>
          <c:val>
            <c:numRef>
              <c:f>Hoja1!$C$167:$C$168</c:f>
              <c:numCache>
                <c:formatCode>###0</c:formatCode>
                <c:ptCount val="2"/>
                <c:pt idx="0">
                  <c:v>83</c:v>
                </c:pt>
                <c:pt idx="1">
                  <c:v>278</c:v>
                </c:pt>
              </c:numCache>
            </c:numRef>
          </c:val>
          <c:extLst xmlns:c16r2="http://schemas.microsoft.com/office/drawing/2015/06/chart">
            <c:ext xmlns:c16="http://schemas.microsoft.com/office/drawing/2014/chart" uri="{C3380CC4-5D6E-409C-BE32-E72D297353CC}">
              <c16:uniqueId val="{00000004-6C5F-42A7-96B8-5EE1EE064DA2}"/>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sz="1200">
          <a:solidFill>
            <a:schemeClr val="dk1"/>
          </a:solidFill>
          <a:latin typeface="Arial" panose="020B0604020202020204" pitchFamily="34" charset="0"/>
          <a:ea typeface="+mn-ea"/>
          <a:cs typeface="Arial" panose="020B0604020202020204" pitchFamily="34"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1-6A89-4C8C-A218-94AEBBF89B6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3-6A89-4C8C-A218-94AEBBF89B62}"/>
              </c:ext>
            </c:extLst>
          </c:dPt>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Hoja1!$C$180:$C$181</c:f>
              <c:strCache>
                <c:ptCount val="2"/>
                <c:pt idx="0">
                  <c:v>SI</c:v>
                </c:pt>
                <c:pt idx="1">
                  <c:v>NO</c:v>
                </c:pt>
              </c:strCache>
            </c:strRef>
          </c:cat>
          <c:val>
            <c:numRef>
              <c:f>Hoja1!$D$180:$D$181</c:f>
              <c:numCache>
                <c:formatCode>###0</c:formatCode>
                <c:ptCount val="2"/>
                <c:pt idx="0">
                  <c:v>130</c:v>
                </c:pt>
                <c:pt idx="1">
                  <c:v>231</c:v>
                </c:pt>
              </c:numCache>
            </c:numRef>
          </c:val>
          <c:extLst xmlns:c16r2="http://schemas.microsoft.com/office/drawing/2015/06/chart">
            <c:ext xmlns:c16="http://schemas.microsoft.com/office/drawing/2014/chart" uri="{C3380CC4-5D6E-409C-BE32-E72D297353CC}">
              <c16:uniqueId val="{00000004-6A89-4C8C-A218-94AEBBF89B62}"/>
            </c:ext>
          </c:extLst>
        </c:ser>
        <c:dLbls>
          <c:dLblPos val="ctr"/>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sz="120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Hoja1!$H$205</c:f>
              <c:strCache>
                <c:ptCount val="1"/>
                <c:pt idx="0">
                  <c:v>Si</c:v>
                </c:pt>
              </c:strCache>
            </c:strRef>
          </c:tx>
          <c:spPr>
            <a:solidFill>
              <a:schemeClr val="accent1"/>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Hoja1!$I$204:$O$204</c:f>
              <c:strCache>
                <c:ptCount val="7"/>
                <c:pt idx="0">
                  <c:v>Bonos</c:v>
                </c:pt>
                <c:pt idx="1">
                  <c:v>Vivienda</c:v>
                </c:pt>
                <c:pt idx="2">
                  <c:v>Dotación de agua</c:v>
                </c:pt>
                <c:pt idx="3">
                  <c:v>Tratamiento psicológico</c:v>
                </c:pt>
                <c:pt idx="4">
                  <c:v>Incentivos económicos para reactivación del negocio</c:v>
                </c:pt>
                <c:pt idx="5">
                  <c:v>Dotación de raciones alimenticias permanentes</c:v>
                </c:pt>
                <c:pt idx="6">
                  <c:v>Congelameinto de deudas</c:v>
                </c:pt>
              </c:strCache>
            </c:strRef>
          </c:cat>
          <c:val>
            <c:numRef>
              <c:f>Hoja1!$I$205:$O$205</c:f>
              <c:numCache>
                <c:formatCode>0%</c:formatCode>
                <c:ptCount val="7"/>
                <c:pt idx="0">
                  <c:v>0.13573407202216067</c:v>
                </c:pt>
                <c:pt idx="1">
                  <c:v>0.27977839335180055</c:v>
                </c:pt>
                <c:pt idx="2">
                  <c:v>6.0941828254847646E-2</c:v>
                </c:pt>
                <c:pt idx="3">
                  <c:v>1.662049861495845E-2</c:v>
                </c:pt>
                <c:pt idx="4">
                  <c:v>0.4099722991689751</c:v>
                </c:pt>
                <c:pt idx="5">
                  <c:v>3.3240997229916899E-2</c:v>
                </c:pt>
                <c:pt idx="6">
                  <c:v>0.34626038781163437</c:v>
                </c:pt>
              </c:numCache>
            </c:numRef>
          </c:val>
          <c:extLst xmlns:c16r2="http://schemas.microsoft.com/office/drawing/2015/06/chart">
            <c:ext xmlns:c16="http://schemas.microsoft.com/office/drawing/2014/chart" uri="{C3380CC4-5D6E-409C-BE32-E72D297353CC}">
              <c16:uniqueId val="{00000000-D7FB-4577-80B0-92CE33446E37}"/>
            </c:ext>
          </c:extLst>
        </c:ser>
        <c:ser>
          <c:idx val="1"/>
          <c:order val="1"/>
          <c:tx>
            <c:strRef>
              <c:f>Hoja1!$H$206</c:f>
              <c:strCache>
                <c:ptCount val="1"/>
                <c:pt idx="0">
                  <c:v>No</c:v>
                </c:pt>
              </c:strCache>
            </c:strRef>
          </c:tx>
          <c:spPr>
            <a:solidFill>
              <a:schemeClr val="accent2"/>
            </a:solidFill>
            <a:ln>
              <a:noFill/>
            </a:ln>
            <a:effectLst/>
          </c:spPr>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Hoja1!$I$204:$O$204</c:f>
              <c:strCache>
                <c:ptCount val="7"/>
                <c:pt idx="0">
                  <c:v>Bonos</c:v>
                </c:pt>
                <c:pt idx="1">
                  <c:v>Vivienda</c:v>
                </c:pt>
                <c:pt idx="2">
                  <c:v>Dotación de agua</c:v>
                </c:pt>
                <c:pt idx="3">
                  <c:v>Tratamiento psicológico</c:v>
                </c:pt>
                <c:pt idx="4">
                  <c:v>Incentivos económicos para reactivación del negocio</c:v>
                </c:pt>
                <c:pt idx="5">
                  <c:v>Dotación de raciones alimenticias permanentes</c:v>
                </c:pt>
                <c:pt idx="6">
                  <c:v>Congelameinto de deudas</c:v>
                </c:pt>
              </c:strCache>
            </c:strRef>
          </c:cat>
          <c:val>
            <c:numRef>
              <c:f>Hoja1!$I$206:$O$206</c:f>
              <c:numCache>
                <c:formatCode>0%</c:formatCode>
                <c:ptCount val="7"/>
                <c:pt idx="0">
                  <c:v>0.8642659279778393</c:v>
                </c:pt>
                <c:pt idx="1">
                  <c:v>0.72022160664819945</c:v>
                </c:pt>
                <c:pt idx="2">
                  <c:v>0.93905817174515238</c:v>
                </c:pt>
                <c:pt idx="3">
                  <c:v>0.9833795013850416</c:v>
                </c:pt>
                <c:pt idx="4">
                  <c:v>0.59002770083102496</c:v>
                </c:pt>
                <c:pt idx="5">
                  <c:v>0.96675900277008309</c:v>
                </c:pt>
                <c:pt idx="6">
                  <c:v>0.65373961218836563</c:v>
                </c:pt>
              </c:numCache>
            </c:numRef>
          </c:val>
          <c:extLst xmlns:c16r2="http://schemas.microsoft.com/office/drawing/2015/06/chart">
            <c:ext xmlns:c16="http://schemas.microsoft.com/office/drawing/2014/chart" uri="{C3380CC4-5D6E-409C-BE32-E72D297353CC}">
              <c16:uniqueId val="{00000001-D7FB-4577-80B0-92CE33446E37}"/>
            </c:ext>
          </c:extLst>
        </c:ser>
        <c:dLbls>
          <c:showLegendKey val="0"/>
          <c:showVal val="0"/>
          <c:showCatName val="0"/>
          <c:showSerName val="0"/>
          <c:showPercent val="0"/>
          <c:showBubbleSize val="0"/>
        </c:dLbls>
        <c:gapWidth val="219"/>
        <c:overlap val="-27"/>
        <c:axId val="158505528"/>
        <c:axId val="158505920"/>
      </c:barChart>
      <c:catAx>
        <c:axId val="15850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58505920"/>
        <c:crosses val="autoZero"/>
        <c:auto val="1"/>
        <c:lblAlgn val="ctr"/>
        <c:lblOffset val="100"/>
        <c:noMultiLvlLbl val="0"/>
      </c:catAx>
      <c:valAx>
        <c:axId val="1585059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505528"/>
        <c:crosses val="autoZero"/>
        <c:crossBetween val="between"/>
      </c:val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sz="900">
          <a:solidFill>
            <a:schemeClr val="dk1"/>
          </a:solidFill>
          <a:latin typeface="Arial" panose="020B0604020202020204" pitchFamily="34" charset="0"/>
          <a:ea typeface="+mn-ea"/>
          <a:cs typeface="Arial" panose="020B0604020202020204" pitchFamily="34"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1553C-9A05-4B75-9039-8CFEA14EFEA4}" type="doc">
      <dgm:prSet loTypeId="urn:microsoft.com/office/officeart/2005/8/layout/hierarchy1" loCatId="hierarchy" qsTypeId="urn:microsoft.com/office/officeart/2005/8/quickstyle/3d4" qsCatId="3D" csTypeId="urn:microsoft.com/office/officeart/2005/8/colors/colorful4" csCatId="colorful" phldr="1"/>
      <dgm:spPr/>
      <dgm:t>
        <a:bodyPr/>
        <a:lstStyle/>
        <a:p>
          <a:endParaRPr lang="es-EC"/>
        </a:p>
      </dgm:t>
    </dgm:pt>
    <dgm:pt modelId="{3FA66007-D83D-41D9-90E1-AAB71781883D}">
      <dgm:prSet phldrT="[Texto]" custT="1"/>
      <dgm:spPr/>
      <dgm:t>
        <a:bodyPr/>
        <a:lstStyle/>
        <a:p>
          <a:r>
            <a:rPr lang="es-EC" sz="1600" b="1" smtClean="0"/>
            <a:t>Introducción</a:t>
          </a:r>
          <a:endParaRPr lang="es-EC" sz="1600" b="1" dirty="0" smtClean="0"/>
        </a:p>
      </dgm:t>
    </dgm:pt>
    <dgm:pt modelId="{D54B6B11-A87B-4545-BE75-4D1D9311E827}" type="parTrans" cxnId="{BD678612-1872-4F1E-B340-704C562CDDFC}">
      <dgm:prSet/>
      <dgm:spPr/>
      <dgm:t>
        <a:bodyPr/>
        <a:lstStyle/>
        <a:p>
          <a:endParaRPr lang="es-EC" sz="3600"/>
        </a:p>
      </dgm:t>
    </dgm:pt>
    <dgm:pt modelId="{BE323A5D-2D0C-422B-AAA5-33A2165B97BC}" type="sibTrans" cxnId="{BD678612-1872-4F1E-B340-704C562CDDFC}">
      <dgm:prSet/>
      <dgm:spPr/>
      <dgm:t>
        <a:bodyPr/>
        <a:lstStyle/>
        <a:p>
          <a:endParaRPr lang="es-EC" sz="3600"/>
        </a:p>
      </dgm:t>
    </dgm:pt>
    <dgm:pt modelId="{C7224D52-6E8B-405F-B9BA-07343056847E}">
      <dgm:prSet phldrT="[Texto]" custT="1"/>
      <dgm:spPr/>
      <dgm:t>
        <a:bodyPr/>
        <a:lstStyle/>
        <a:p>
          <a:r>
            <a:rPr lang="es-EC" sz="1600" dirty="0" smtClean="0"/>
            <a:t>Planteamiento del problema</a:t>
          </a:r>
          <a:endParaRPr lang="es-EC" sz="1600" dirty="0"/>
        </a:p>
      </dgm:t>
    </dgm:pt>
    <dgm:pt modelId="{2A01EC38-9A18-4875-8DA3-81AAD93BD77E}" type="parTrans" cxnId="{86F015ED-2B7A-4EA4-BA3E-D340FE4A741B}">
      <dgm:prSet/>
      <dgm:spPr/>
      <dgm:t>
        <a:bodyPr/>
        <a:lstStyle/>
        <a:p>
          <a:endParaRPr lang="es-EC" sz="3600"/>
        </a:p>
      </dgm:t>
    </dgm:pt>
    <dgm:pt modelId="{22D301AC-96C3-43CE-9F8F-FB17407B8E9C}" type="sibTrans" cxnId="{86F015ED-2B7A-4EA4-BA3E-D340FE4A741B}">
      <dgm:prSet/>
      <dgm:spPr/>
      <dgm:t>
        <a:bodyPr/>
        <a:lstStyle/>
        <a:p>
          <a:endParaRPr lang="es-EC" sz="3600"/>
        </a:p>
      </dgm:t>
    </dgm:pt>
    <dgm:pt modelId="{EB6AB05D-B306-41D2-9980-BB917852186D}">
      <dgm:prSet phldrT="[Texto]" custT="1"/>
      <dgm:spPr/>
      <dgm:t>
        <a:bodyPr/>
        <a:lstStyle/>
        <a:p>
          <a:r>
            <a:rPr lang="es-EC" sz="1600" dirty="0" smtClean="0"/>
            <a:t>Física, psicológica, económica, infraestructura, accesibilidad, servicios básicos, comercio, turismo, empleo.</a:t>
          </a:r>
          <a:endParaRPr lang="es-EC" sz="1600" dirty="0"/>
        </a:p>
      </dgm:t>
    </dgm:pt>
    <dgm:pt modelId="{DABEC476-7FC0-4AE7-9BCD-840A9F02B529}" type="parTrans" cxnId="{B02AE82A-B6C9-4FC3-AC47-503372262133}">
      <dgm:prSet/>
      <dgm:spPr/>
      <dgm:t>
        <a:bodyPr/>
        <a:lstStyle/>
        <a:p>
          <a:endParaRPr lang="es-EC" sz="3600"/>
        </a:p>
      </dgm:t>
    </dgm:pt>
    <dgm:pt modelId="{B0020A86-31B7-441D-8C18-649072866176}" type="sibTrans" cxnId="{B02AE82A-B6C9-4FC3-AC47-503372262133}">
      <dgm:prSet/>
      <dgm:spPr/>
      <dgm:t>
        <a:bodyPr/>
        <a:lstStyle/>
        <a:p>
          <a:endParaRPr lang="es-EC" sz="3600"/>
        </a:p>
      </dgm:t>
    </dgm:pt>
    <dgm:pt modelId="{7F9AD053-D02E-4BDA-AAEA-5E7B893B59C4}">
      <dgm:prSet phldrT="[Texto]" custT="1"/>
      <dgm:spPr/>
      <dgm:t>
        <a:bodyPr/>
        <a:lstStyle/>
        <a:p>
          <a:r>
            <a:rPr lang="es-EC" sz="1600" dirty="0" smtClean="0"/>
            <a:t>Ley de Solidaridad</a:t>
          </a:r>
          <a:endParaRPr lang="es-EC" sz="1600" dirty="0"/>
        </a:p>
      </dgm:t>
    </dgm:pt>
    <dgm:pt modelId="{A803F9FF-C5E6-4523-8C6E-0551B98B9CAD}" type="parTrans" cxnId="{EBC03802-2EA1-40E8-A6C4-E0A9E4988D7B}">
      <dgm:prSet/>
      <dgm:spPr/>
      <dgm:t>
        <a:bodyPr/>
        <a:lstStyle/>
        <a:p>
          <a:endParaRPr lang="es-EC" sz="3600"/>
        </a:p>
      </dgm:t>
    </dgm:pt>
    <dgm:pt modelId="{666B3F51-B45E-4DB1-9AE6-887065BC1E8B}" type="sibTrans" cxnId="{EBC03802-2EA1-40E8-A6C4-E0A9E4988D7B}">
      <dgm:prSet/>
      <dgm:spPr/>
      <dgm:t>
        <a:bodyPr/>
        <a:lstStyle/>
        <a:p>
          <a:endParaRPr lang="es-EC" sz="3600"/>
        </a:p>
      </dgm:t>
    </dgm:pt>
    <dgm:pt modelId="{674E89AA-E00B-4F19-8115-AE0B2A0099A5}">
      <dgm:prSet phldrT="[Texto]" custT="1"/>
      <dgm:spPr/>
      <dgm:t>
        <a:bodyPr/>
        <a:lstStyle/>
        <a:p>
          <a:r>
            <a:rPr lang="es-EC" sz="1600" dirty="0" smtClean="0"/>
            <a:t>Justificación </a:t>
          </a:r>
          <a:endParaRPr lang="es-EC" sz="1600" dirty="0"/>
        </a:p>
      </dgm:t>
    </dgm:pt>
    <dgm:pt modelId="{2CF0D18F-CB23-4720-BF8C-840FBF11224F}" type="parTrans" cxnId="{585CE22C-228B-42BE-9171-4E00A6E3485E}">
      <dgm:prSet/>
      <dgm:spPr/>
      <dgm:t>
        <a:bodyPr/>
        <a:lstStyle/>
        <a:p>
          <a:endParaRPr lang="es-EC" sz="3600"/>
        </a:p>
      </dgm:t>
    </dgm:pt>
    <dgm:pt modelId="{9B352418-7354-4E4F-94FE-EFAF57CC0883}" type="sibTrans" cxnId="{585CE22C-228B-42BE-9171-4E00A6E3485E}">
      <dgm:prSet/>
      <dgm:spPr/>
      <dgm:t>
        <a:bodyPr/>
        <a:lstStyle/>
        <a:p>
          <a:endParaRPr lang="es-EC" sz="3600"/>
        </a:p>
      </dgm:t>
    </dgm:pt>
    <dgm:pt modelId="{E6F5841C-058E-43BD-879E-57CCF118CFF8}">
      <dgm:prSet phldrT="[Texto]" custT="1"/>
      <dgm:spPr/>
      <dgm:t>
        <a:bodyPr/>
        <a:lstStyle/>
        <a:p>
          <a:r>
            <a:rPr lang="es-EC" sz="1600" dirty="0" smtClean="0"/>
            <a:t>Importancia </a:t>
          </a:r>
        </a:p>
        <a:p>
          <a:r>
            <a:rPr lang="es-EC" sz="1600" dirty="0" smtClean="0"/>
            <a:t>Viabilidad </a:t>
          </a:r>
        </a:p>
        <a:p>
          <a:r>
            <a:rPr lang="es-EC" sz="1600" dirty="0" smtClean="0"/>
            <a:t>Beneficiaros </a:t>
          </a:r>
        </a:p>
        <a:p>
          <a:r>
            <a:rPr lang="es-EC" sz="1600" dirty="0" smtClean="0"/>
            <a:t>Originalidad </a:t>
          </a:r>
          <a:endParaRPr lang="es-EC" sz="1600" dirty="0"/>
        </a:p>
      </dgm:t>
    </dgm:pt>
    <dgm:pt modelId="{D73B8200-F4E7-469C-94C3-2E9044605A49}" type="parTrans" cxnId="{5D510364-B857-45B6-B1E1-00187AD3F0C8}">
      <dgm:prSet/>
      <dgm:spPr/>
      <dgm:t>
        <a:bodyPr/>
        <a:lstStyle/>
        <a:p>
          <a:endParaRPr lang="es-EC" sz="3600"/>
        </a:p>
      </dgm:t>
    </dgm:pt>
    <dgm:pt modelId="{CD22C54C-43A4-42AA-ACA7-9C65C1204CD1}" type="sibTrans" cxnId="{5D510364-B857-45B6-B1E1-00187AD3F0C8}">
      <dgm:prSet/>
      <dgm:spPr/>
      <dgm:t>
        <a:bodyPr/>
        <a:lstStyle/>
        <a:p>
          <a:endParaRPr lang="es-EC" sz="3600"/>
        </a:p>
      </dgm:t>
    </dgm:pt>
    <dgm:pt modelId="{1E1F0106-C3DF-4986-8D91-FD269790D5EE}">
      <dgm:prSet custT="1"/>
      <dgm:spPr/>
      <dgm:t>
        <a:bodyPr/>
        <a:lstStyle/>
        <a:p>
          <a:r>
            <a:rPr lang="es-EC" sz="1600" dirty="0" smtClean="0"/>
            <a:t>Afectación </a:t>
          </a:r>
          <a:endParaRPr lang="es-EC" sz="1600" dirty="0"/>
        </a:p>
      </dgm:t>
    </dgm:pt>
    <dgm:pt modelId="{E99DD389-FE0B-4B64-BBE7-49044B6739F2}" type="parTrans" cxnId="{41DB97A6-C882-4546-B1AC-F4A88571FF72}">
      <dgm:prSet/>
      <dgm:spPr/>
      <dgm:t>
        <a:bodyPr/>
        <a:lstStyle/>
        <a:p>
          <a:endParaRPr lang="es-EC" sz="3600"/>
        </a:p>
      </dgm:t>
    </dgm:pt>
    <dgm:pt modelId="{88FFDDE2-34D8-4E92-8B74-0761B88F8005}" type="sibTrans" cxnId="{41DB97A6-C882-4546-B1AC-F4A88571FF72}">
      <dgm:prSet/>
      <dgm:spPr/>
      <dgm:t>
        <a:bodyPr/>
        <a:lstStyle/>
        <a:p>
          <a:endParaRPr lang="es-EC" sz="3600"/>
        </a:p>
      </dgm:t>
    </dgm:pt>
    <dgm:pt modelId="{11889A6D-A626-4EEB-821B-1FAA62F93089}">
      <dgm:prSet custT="1"/>
      <dgm:spPr/>
      <dgm:t>
        <a:bodyPr/>
        <a:lstStyle/>
        <a:p>
          <a:r>
            <a:rPr lang="es-EC" sz="1600" dirty="0" smtClean="0"/>
            <a:t>Asignación de recursos </a:t>
          </a:r>
          <a:endParaRPr lang="es-EC" sz="1600" dirty="0"/>
        </a:p>
      </dgm:t>
    </dgm:pt>
    <dgm:pt modelId="{B043EB2C-A3BA-4E55-ABE7-3570645B994E}" type="parTrans" cxnId="{85168723-4EB3-4D4E-843E-259E583816F0}">
      <dgm:prSet/>
      <dgm:spPr/>
      <dgm:t>
        <a:bodyPr/>
        <a:lstStyle/>
        <a:p>
          <a:endParaRPr lang="es-EC" sz="3600"/>
        </a:p>
      </dgm:t>
    </dgm:pt>
    <dgm:pt modelId="{AD26EBF3-5D5D-41CA-A245-D667B0BA03C1}" type="sibTrans" cxnId="{85168723-4EB3-4D4E-843E-259E583816F0}">
      <dgm:prSet/>
      <dgm:spPr/>
      <dgm:t>
        <a:bodyPr/>
        <a:lstStyle/>
        <a:p>
          <a:endParaRPr lang="es-EC" sz="3600"/>
        </a:p>
      </dgm:t>
    </dgm:pt>
    <dgm:pt modelId="{DC70917A-1FA7-4117-A3A6-D861EBC72210}" type="pres">
      <dgm:prSet presAssocID="{7141553C-9A05-4B75-9039-8CFEA14EFEA4}" presName="hierChild1" presStyleCnt="0">
        <dgm:presLayoutVars>
          <dgm:chPref val="1"/>
          <dgm:dir/>
          <dgm:animOne val="branch"/>
          <dgm:animLvl val="lvl"/>
          <dgm:resizeHandles/>
        </dgm:presLayoutVars>
      </dgm:prSet>
      <dgm:spPr/>
      <dgm:t>
        <a:bodyPr/>
        <a:lstStyle/>
        <a:p>
          <a:endParaRPr lang="es-EC"/>
        </a:p>
      </dgm:t>
    </dgm:pt>
    <dgm:pt modelId="{AF159FD4-7C3E-478F-869B-1F2B6A4A7304}" type="pres">
      <dgm:prSet presAssocID="{3FA66007-D83D-41D9-90E1-AAB71781883D}" presName="hierRoot1" presStyleCnt="0"/>
      <dgm:spPr/>
    </dgm:pt>
    <dgm:pt modelId="{DB31AF0F-5A5B-42A1-A829-998044BBD51C}" type="pres">
      <dgm:prSet presAssocID="{3FA66007-D83D-41D9-90E1-AAB71781883D}" presName="composite" presStyleCnt="0"/>
      <dgm:spPr/>
    </dgm:pt>
    <dgm:pt modelId="{FBE1BEA8-A979-4C18-9B9A-FC86E69F6F83}" type="pres">
      <dgm:prSet presAssocID="{3FA66007-D83D-41D9-90E1-AAB71781883D}" presName="background" presStyleLbl="node0" presStyleIdx="0" presStyleCnt="1"/>
      <dgm:spPr/>
    </dgm:pt>
    <dgm:pt modelId="{51FCB996-FBE6-439F-8EEB-AC907AD4074D}" type="pres">
      <dgm:prSet presAssocID="{3FA66007-D83D-41D9-90E1-AAB71781883D}" presName="text" presStyleLbl="fgAcc0" presStyleIdx="0" presStyleCnt="1">
        <dgm:presLayoutVars>
          <dgm:chPref val="3"/>
        </dgm:presLayoutVars>
      </dgm:prSet>
      <dgm:spPr/>
      <dgm:t>
        <a:bodyPr/>
        <a:lstStyle/>
        <a:p>
          <a:endParaRPr lang="es-EC"/>
        </a:p>
      </dgm:t>
    </dgm:pt>
    <dgm:pt modelId="{DF3C455F-5A54-456E-A8D4-12E48BACA3A3}" type="pres">
      <dgm:prSet presAssocID="{3FA66007-D83D-41D9-90E1-AAB71781883D}" presName="hierChild2" presStyleCnt="0"/>
      <dgm:spPr/>
    </dgm:pt>
    <dgm:pt modelId="{14CA19C8-2D0D-4668-B028-177376842A1D}" type="pres">
      <dgm:prSet presAssocID="{2A01EC38-9A18-4875-8DA3-81AAD93BD77E}" presName="Name10" presStyleLbl="parChTrans1D2" presStyleIdx="0" presStyleCnt="2"/>
      <dgm:spPr/>
      <dgm:t>
        <a:bodyPr/>
        <a:lstStyle/>
        <a:p>
          <a:endParaRPr lang="es-EC"/>
        </a:p>
      </dgm:t>
    </dgm:pt>
    <dgm:pt modelId="{225C58D2-8055-43AA-851E-7DF080F73DFF}" type="pres">
      <dgm:prSet presAssocID="{C7224D52-6E8B-405F-B9BA-07343056847E}" presName="hierRoot2" presStyleCnt="0"/>
      <dgm:spPr/>
    </dgm:pt>
    <dgm:pt modelId="{8161FF59-B47B-4254-96E2-28DE89AB001C}" type="pres">
      <dgm:prSet presAssocID="{C7224D52-6E8B-405F-B9BA-07343056847E}" presName="composite2" presStyleCnt="0"/>
      <dgm:spPr/>
    </dgm:pt>
    <dgm:pt modelId="{62E7FEB5-47B5-46BC-B13C-AD7FBF81FE3C}" type="pres">
      <dgm:prSet presAssocID="{C7224D52-6E8B-405F-B9BA-07343056847E}" presName="background2" presStyleLbl="node2" presStyleIdx="0" presStyleCnt="2"/>
      <dgm:spPr/>
    </dgm:pt>
    <dgm:pt modelId="{AFBE97DC-49D4-4FB8-B608-142BB20ED3D7}" type="pres">
      <dgm:prSet presAssocID="{C7224D52-6E8B-405F-B9BA-07343056847E}" presName="text2" presStyleLbl="fgAcc2" presStyleIdx="0" presStyleCnt="2">
        <dgm:presLayoutVars>
          <dgm:chPref val="3"/>
        </dgm:presLayoutVars>
      </dgm:prSet>
      <dgm:spPr/>
      <dgm:t>
        <a:bodyPr/>
        <a:lstStyle/>
        <a:p>
          <a:endParaRPr lang="es-EC"/>
        </a:p>
      </dgm:t>
    </dgm:pt>
    <dgm:pt modelId="{721B1F21-AC88-4ABB-B248-EABDA3955B8F}" type="pres">
      <dgm:prSet presAssocID="{C7224D52-6E8B-405F-B9BA-07343056847E}" presName="hierChild3" presStyleCnt="0"/>
      <dgm:spPr/>
    </dgm:pt>
    <dgm:pt modelId="{5E844BA3-CFD9-468C-AEF6-AB032643ABD9}" type="pres">
      <dgm:prSet presAssocID="{E99DD389-FE0B-4B64-BBE7-49044B6739F2}" presName="Name17" presStyleLbl="parChTrans1D3" presStyleIdx="0" presStyleCnt="3"/>
      <dgm:spPr/>
      <dgm:t>
        <a:bodyPr/>
        <a:lstStyle/>
        <a:p>
          <a:endParaRPr lang="es-EC"/>
        </a:p>
      </dgm:t>
    </dgm:pt>
    <dgm:pt modelId="{48399DE5-9B7B-4281-836A-448D2D47EBF9}" type="pres">
      <dgm:prSet presAssocID="{1E1F0106-C3DF-4986-8D91-FD269790D5EE}" presName="hierRoot3" presStyleCnt="0"/>
      <dgm:spPr/>
    </dgm:pt>
    <dgm:pt modelId="{C7D3641D-11B3-4374-8D90-D67262F6486A}" type="pres">
      <dgm:prSet presAssocID="{1E1F0106-C3DF-4986-8D91-FD269790D5EE}" presName="composite3" presStyleCnt="0"/>
      <dgm:spPr/>
    </dgm:pt>
    <dgm:pt modelId="{E25CE1E0-4555-4F93-A982-F93C921AB7EB}" type="pres">
      <dgm:prSet presAssocID="{1E1F0106-C3DF-4986-8D91-FD269790D5EE}" presName="background3" presStyleLbl="node3" presStyleIdx="0" presStyleCnt="3"/>
      <dgm:spPr/>
    </dgm:pt>
    <dgm:pt modelId="{919E7EEF-850B-44EC-AF21-415D3C6FF152}" type="pres">
      <dgm:prSet presAssocID="{1E1F0106-C3DF-4986-8D91-FD269790D5EE}" presName="text3" presStyleLbl="fgAcc3" presStyleIdx="0" presStyleCnt="3">
        <dgm:presLayoutVars>
          <dgm:chPref val="3"/>
        </dgm:presLayoutVars>
      </dgm:prSet>
      <dgm:spPr/>
      <dgm:t>
        <a:bodyPr/>
        <a:lstStyle/>
        <a:p>
          <a:endParaRPr lang="es-EC"/>
        </a:p>
      </dgm:t>
    </dgm:pt>
    <dgm:pt modelId="{624239D8-45B9-486B-8C81-AE13C2FA66BB}" type="pres">
      <dgm:prSet presAssocID="{1E1F0106-C3DF-4986-8D91-FD269790D5EE}" presName="hierChild4" presStyleCnt="0"/>
      <dgm:spPr/>
    </dgm:pt>
    <dgm:pt modelId="{6F7A429A-5986-4268-A46B-8BB6554E3EA1}" type="pres">
      <dgm:prSet presAssocID="{DABEC476-7FC0-4AE7-9BCD-840A9F02B529}" presName="Name23" presStyleLbl="parChTrans1D4" presStyleIdx="0" presStyleCnt="2"/>
      <dgm:spPr/>
      <dgm:t>
        <a:bodyPr/>
        <a:lstStyle/>
        <a:p>
          <a:endParaRPr lang="es-EC"/>
        </a:p>
      </dgm:t>
    </dgm:pt>
    <dgm:pt modelId="{AF274132-C3BD-41A2-B121-FA8EE042C7F3}" type="pres">
      <dgm:prSet presAssocID="{EB6AB05D-B306-41D2-9980-BB917852186D}" presName="hierRoot4" presStyleCnt="0"/>
      <dgm:spPr/>
    </dgm:pt>
    <dgm:pt modelId="{43054A6E-3E79-47CB-91B4-53D2E62AFA2C}" type="pres">
      <dgm:prSet presAssocID="{EB6AB05D-B306-41D2-9980-BB917852186D}" presName="composite4" presStyleCnt="0"/>
      <dgm:spPr/>
    </dgm:pt>
    <dgm:pt modelId="{F8208709-592E-4298-AED3-BD6FE8184243}" type="pres">
      <dgm:prSet presAssocID="{EB6AB05D-B306-41D2-9980-BB917852186D}" presName="background4" presStyleLbl="node4" presStyleIdx="0" presStyleCnt="2"/>
      <dgm:spPr/>
    </dgm:pt>
    <dgm:pt modelId="{591A4050-A307-476A-A9D3-BFA789FF8184}" type="pres">
      <dgm:prSet presAssocID="{EB6AB05D-B306-41D2-9980-BB917852186D}" presName="text4" presStyleLbl="fgAcc4" presStyleIdx="0" presStyleCnt="2" custScaleX="233641">
        <dgm:presLayoutVars>
          <dgm:chPref val="3"/>
        </dgm:presLayoutVars>
      </dgm:prSet>
      <dgm:spPr/>
      <dgm:t>
        <a:bodyPr/>
        <a:lstStyle/>
        <a:p>
          <a:endParaRPr lang="es-EC"/>
        </a:p>
      </dgm:t>
    </dgm:pt>
    <dgm:pt modelId="{310D36E5-A726-4A7F-BAD5-6C498B87AFFE}" type="pres">
      <dgm:prSet presAssocID="{EB6AB05D-B306-41D2-9980-BB917852186D}" presName="hierChild5" presStyleCnt="0"/>
      <dgm:spPr/>
    </dgm:pt>
    <dgm:pt modelId="{BD4B1CF7-EA7E-47D3-B56C-75EFC91D278F}" type="pres">
      <dgm:prSet presAssocID="{B043EB2C-A3BA-4E55-ABE7-3570645B994E}" presName="Name17" presStyleLbl="parChTrans1D3" presStyleIdx="1" presStyleCnt="3"/>
      <dgm:spPr/>
      <dgm:t>
        <a:bodyPr/>
        <a:lstStyle/>
        <a:p>
          <a:endParaRPr lang="es-EC"/>
        </a:p>
      </dgm:t>
    </dgm:pt>
    <dgm:pt modelId="{CA40018B-491C-4F63-B789-AF51531D4088}" type="pres">
      <dgm:prSet presAssocID="{11889A6D-A626-4EEB-821B-1FAA62F93089}" presName="hierRoot3" presStyleCnt="0"/>
      <dgm:spPr/>
    </dgm:pt>
    <dgm:pt modelId="{6BAABAC0-CE4B-47EF-9316-5301C7625BAF}" type="pres">
      <dgm:prSet presAssocID="{11889A6D-A626-4EEB-821B-1FAA62F93089}" presName="composite3" presStyleCnt="0"/>
      <dgm:spPr/>
    </dgm:pt>
    <dgm:pt modelId="{9E76CA65-5021-4299-A893-EC258F3D7C3A}" type="pres">
      <dgm:prSet presAssocID="{11889A6D-A626-4EEB-821B-1FAA62F93089}" presName="background3" presStyleLbl="node3" presStyleIdx="1" presStyleCnt="3"/>
      <dgm:spPr/>
    </dgm:pt>
    <dgm:pt modelId="{7F5FF101-0F8B-4355-8457-46469ABE782D}" type="pres">
      <dgm:prSet presAssocID="{11889A6D-A626-4EEB-821B-1FAA62F93089}" presName="text3" presStyleLbl="fgAcc3" presStyleIdx="1" presStyleCnt="3">
        <dgm:presLayoutVars>
          <dgm:chPref val="3"/>
        </dgm:presLayoutVars>
      </dgm:prSet>
      <dgm:spPr/>
      <dgm:t>
        <a:bodyPr/>
        <a:lstStyle/>
        <a:p>
          <a:endParaRPr lang="es-EC"/>
        </a:p>
      </dgm:t>
    </dgm:pt>
    <dgm:pt modelId="{12AB3CEC-38ED-4FCA-B6BF-2D5F87F7CCEC}" type="pres">
      <dgm:prSet presAssocID="{11889A6D-A626-4EEB-821B-1FAA62F93089}" presName="hierChild4" presStyleCnt="0"/>
      <dgm:spPr/>
    </dgm:pt>
    <dgm:pt modelId="{16DBEE02-B970-49A6-80EF-D813166042C3}" type="pres">
      <dgm:prSet presAssocID="{A803F9FF-C5E6-4523-8C6E-0551B98B9CAD}" presName="Name23" presStyleLbl="parChTrans1D4" presStyleIdx="1" presStyleCnt="2"/>
      <dgm:spPr/>
      <dgm:t>
        <a:bodyPr/>
        <a:lstStyle/>
        <a:p>
          <a:endParaRPr lang="es-EC"/>
        </a:p>
      </dgm:t>
    </dgm:pt>
    <dgm:pt modelId="{599EA273-AC42-4678-A422-080213AB3B08}" type="pres">
      <dgm:prSet presAssocID="{7F9AD053-D02E-4BDA-AAEA-5E7B893B59C4}" presName="hierRoot4" presStyleCnt="0"/>
      <dgm:spPr/>
    </dgm:pt>
    <dgm:pt modelId="{440C2802-0FEF-4190-8C3E-45104139E6AE}" type="pres">
      <dgm:prSet presAssocID="{7F9AD053-D02E-4BDA-AAEA-5E7B893B59C4}" presName="composite4" presStyleCnt="0"/>
      <dgm:spPr/>
    </dgm:pt>
    <dgm:pt modelId="{CAD905F3-CFF1-4BB4-9C8C-4A623563789A}" type="pres">
      <dgm:prSet presAssocID="{7F9AD053-D02E-4BDA-AAEA-5E7B893B59C4}" presName="background4" presStyleLbl="node4" presStyleIdx="1" presStyleCnt="2"/>
      <dgm:spPr/>
    </dgm:pt>
    <dgm:pt modelId="{877A7EA1-F6FC-44FA-9202-DE8591AA32EE}" type="pres">
      <dgm:prSet presAssocID="{7F9AD053-D02E-4BDA-AAEA-5E7B893B59C4}" presName="text4" presStyleLbl="fgAcc4" presStyleIdx="1" presStyleCnt="2" custScaleX="216605">
        <dgm:presLayoutVars>
          <dgm:chPref val="3"/>
        </dgm:presLayoutVars>
      </dgm:prSet>
      <dgm:spPr/>
      <dgm:t>
        <a:bodyPr/>
        <a:lstStyle/>
        <a:p>
          <a:endParaRPr lang="es-EC"/>
        </a:p>
      </dgm:t>
    </dgm:pt>
    <dgm:pt modelId="{B005DC9E-6CAE-44F5-B311-0455C2D4F580}" type="pres">
      <dgm:prSet presAssocID="{7F9AD053-D02E-4BDA-AAEA-5E7B893B59C4}" presName="hierChild5" presStyleCnt="0"/>
      <dgm:spPr/>
    </dgm:pt>
    <dgm:pt modelId="{E82529CF-7C67-4DC5-AD34-107641D6F3FC}" type="pres">
      <dgm:prSet presAssocID="{2CF0D18F-CB23-4720-BF8C-840FBF11224F}" presName="Name10" presStyleLbl="parChTrans1D2" presStyleIdx="1" presStyleCnt="2"/>
      <dgm:spPr/>
      <dgm:t>
        <a:bodyPr/>
        <a:lstStyle/>
        <a:p>
          <a:endParaRPr lang="es-EC"/>
        </a:p>
      </dgm:t>
    </dgm:pt>
    <dgm:pt modelId="{32DD4D86-8EE8-45EE-BBF0-C3D470A22F16}" type="pres">
      <dgm:prSet presAssocID="{674E89AA-E00B-4F19-8115-AE0B2A0099A5}" presName="hierRoot2" presStyleCnt="0"/>
      <dgm:spPr/>
    </dgm:pt>
    <dgm:pt modelId="{C17447F2-E711-4048-978A-F6FF3D075BC3}" type="pres">
      <dgm:prSet presAssocID="{674E89AA-E00B-4F19-8115-AE0B2A0099A5}" presName="composite2" presStyleCnt="0"/>
      <dgm:spPr/>
    </dgm:pt>
    <dgm:pt modelId="{45BAD746-85A1-4CE9-8109-8DDEE8E4448F}" type="pres">
      <dgm:prSet presAssocID="{674E89AA-E00B-4F19-8115-AE0B2A0099A5}" presName="background2" presStyleLbl="node2" presStyleIdx="1" presStyleCnt="2"/>
      <dgm:spPr/>
    </dgm:pt>
    <dgm:pt modelId="{1FB050AA-242E-4995-AE48-88F80F4FF904}" type="pres">
      <dgm:prSet presAssocID="{674E89AA-E00B-4F19-8115-AE0B2A0099A5}" presName="text2" presStyleLbl="fgAcc2" presStyleIdx="1" presStyleCnt="2">
        <dgm:presLayoutVars>
          <dgm:chPref val="3"/>
        </dgm:presLayoutVars>
      </dgm:prSet>
      <dgm:spPr/>
      <dgm:t>
        <a:bodyPr/>
        <a:lstStyle/>
        <a:p>
          <a:endParaRPr lang="es-EC"/>
        </a:p>
      </dgm:t>
    </dgm:pt>
    <dgm:pt modelId="{520A3F0D-93B2-43AE-9B7F-50AFC3A76EFE}" type="pres">
      <dgm:prSet presAssocID="{674E89AA-E00B-4F19-8115-AE0B2A0099A5}" presName="hierChild3" presStyleCnt="0"/>
      <dgm:spPr/>
    </dgm:pt>
    <dgm:pt modelId="{37D78B48-4FA6-4E77-AE91-F8C5ECB8D981}" type="pres">
      <dgm:prSet presAssocID="{D73B8200-F4E7-469C-94C3-2E9044605A49}" presName="Name17" presStyleLbl="parChTrans1D3" presStyleIdx="2" presStyleCnt="3"/>
      <dgm:spPr/>
      <dgm:t>
        <a:bodyPr/>
        <a:lstStyle/>
        <a:p>
          <a:endParaRPr lang="es-EC"/>
        </a:p>
      </dgm:t>
    </dgm:pt>
    <dgm:pt modelId="{9ABF6D31-8BA1-4F66-A464-216551967DE0}" type="pres">
      <dgm:prSet presAssocID="{E6F5841C-058E-43BD-879E-57CCF118CFF8}" presName="hierRoot3" presStyleCnt="0"/>
      <dgm:spPr/>
    </dgm:pt>
    <dgm:pt modelId="{2846879D-3B19-4CF5-8448-EEC6818DD22D}" type="pres">
      <dgm:prSet presAssocID="{E6F5841C-058E-43BD-879E-57CCF118CFF8}" presName="composite3" presStyleCnt="0"/>
      <dgm:spPr/>
    </dgm:pt>
    <dgm:pt modelId="{0B74BE5E-8871-4392-9377-62E8FE193954}" type="pres">
      <dgm:prSet presAssocID="{E6F5841C-058E-43BD-879E-57CCF118CFF8}" presName="background3" presStyleLbl="node3" presStyleIdx="2" presStyleCnt="3"/>
      <dgm:spPr/>
    </dgm:pt>
    <dgm:pt modelId="{632ACA20-7388-4430-A7D5-92B700FA359B}" type="pres">
      <dgm:prSet presAssocID="{E6F5841C-058E-43BD-879E-57CCF118CFF8}" presName="text3" presStyleLbl="fgAcc3" presStyleIdx="2" presStyleCnt="3" custScaleX="195277" custScaleY="134124">
        <dgm:presLayoutVars>
          <dgm:chPref val="3"/>
        </dgm:presLayoutVars>
      </dgm:prSet>
      <dgm:spPr/>
      <dgm:t>
        <a:bodyPr/>
        <a:lstStyle/>
        <a:p>
          <a:endParaRPr lang="es-EC"/>
        </a:p>
      </dgm:t>
    </dgm:pt>
    <dgm:pt modelId="{407CE4C5-804E-48CE-8BCD-AD769D05A57E}" type="pres">
      <dgm:prSet presAssocID="{E6F5841C-058E-43BD-879E-57CCF118CFF8}" presName="hierChild4" presStyleCnt="0"/>
      <dgm:spPr/>
    </dgm:pt>
  </dgm:ptLst>
  <dgm:cxnLst>
    <dgm:cxn modelId="{585CE22C-228B-42BE-9171-4E00A6E3485E}" srcId="{3FA66007-D83D-41D9-90E1-AAB71781883D}" destId="{674E89AA-E00B-4F19-8115-AE0B2A0099A5}" srcOrd="1" destOrd="0" parTransId="{2CF0D18F-CB23-4720-BF8C-840FBF11224F}" sibTransId="{9B352418-7354-4E4F-94FE-EFAF57CC0883}"/>
    <dgm:cxn modelId="{1E2FA077-E925-43AB-8F18-09D25E87F83B}" type="presOf" srcId="{2CF0D18F-CB23-4720-BF8C-840FBF11224F}" destId="{E82529CF-7C67-4DC5-AD34-107641D6F3FC}" srcOrd="0" destOrd="0" presId="urn:microsoft.com/office/officeart/2005/8/layout/hierarchy1"/>
    <dgm:cxn modelId="{1C99C8BA-6A6E-414B-9A82-B50F996686F6}" type="presOf" srcId="{E6F5841C-058E-43BD-879E-57CCF118CFF8}" destId="{632ACA20-7388-4430-A7D5-92B700FA359B}" srcOrd="0" destOrd="0" presId="urn:microsoft.com/office/officeart/2005/8/layout/hierarchy1"/>
    <dgm:cxn modelId="{B6DC7F38-5BBF-499F-BB4A-407ED5BA01D4}" type="presOf" srcId="{EB6AB05D-B306-41D2-9980-BB917852186D}" destId="{591A4050-A307-476A-A9D3-BFA789FF8184}" srcOrd="0" destOrd="0" presId="urn:microsoft.com/office/officeart/2005/8/layout/hierarchy1"/>
    <dgm:cxn modelId="{F4E04DBE-C62B-440F-AC58-A3E3EAC71B1B}" type="presOf" srcId="{674E89AA-E00B-4F19-8115-AE0B2A0099A5}" destId="{1FB050AA-242E-4995-AE48-88F80F4FF904}" srcOrd="0" destOrd="0" presId="urn:microsoft.com/office/officeart/2005/8/layout/hierarchy1"/>
    <dgm:cxn modelId="{86F015ED-2B7A-4EA4-BA3E-D340FE4A741B}" srcId="{3FA66007-D83D-41D9-90E1-AAB71781883D}" destId="{C7224D52-6E8B-405F-B9BA-07343056847E}" srcOrd="0" destOrd="0" parTransId="{2A01EC38-9A18-4875-8DA3-81AAD93BD77E}" sibTransId="{22D301AC-96C3-43CE-9F8F-FB17407B8E9C}"/>
    <dgm:cxn modelId="{5A9F1B24-2819-4C25-A3E3-5F35992FAC92}" type="presOf" srcId="{3FA66007-D83D-41D9-90E1-AAB71781883D}" destId="{51FCB996-FBE6-439F-8EEB-AC907AD4074D}" srcOrd="0" destOrd="0" presId="urn:microsoft.com/office/officeart/2005/8/layout/hierarchy1"/>
    <dgm:cxn modelId="{3F6D310D-89D1-4F70-955E-C52C4A55D809}" type="presOf" srcId="{1E1F0106-C3DF-4986-8D91-FD269790D5EE}" destId="{919E7EEF-850B-44EC-AF21-415D3C6FF152}" srcOrd="0" destOrd="0" presId="urn:microsoft.com/office/officeart/2005/8/layout/hierarchy1"/>
    <dgm:cxn modelId="{B02AE82A-B6C9-4FC3-AC47-503372262133}" srcId="{1E1F0106-C3DF-4986-8D91-FD269790D5EE}" destId="{EB6AB05D-B306-41D2-9980-BB917852186D}" srcOrd="0" destOrd="0" parTransId="{DABEC476-7FC0-4AE7-9BCD-840A9F02B529}" sibTransId="{B0020A86-31B7-441D-8C18-649072866176}"/>
    <dgm:cxn modelId="{2F551028-B432-4794-966F-398D48877E6D}" type="presOf" srcId="{DABEC476-7FC0-4AE7-9BCD-840A9F02B529}" destId="{6F7A429A-5986-4268-A46B-8BB6554E3EA1}" srcOrd="0" destOrd="0" presId="urn:microsoft.com/office/officeart/2005/8/layout/hierarchy1"/>
    <dgm:cxn modelId="{3639EFA9-3273-4AB2-9959-24FD642FC438}" type="presOf" srcId="{A803F9FF-C5E6-4523-8C6E-0551B98B9CAD}" destId="{16DBEE02-B970-49A6-80EF-D813166042C3}" srcOrd="0" destOrd="0" presId="urn:microsoft.com/office/officeart/2005/8/layout/hierarchy1"/>
    <dgm:cxn modelId="{BDCCCA92-F165-4E5A-8C2D-9A6B72AB2EF2}" type="presOf" srcId="{C7224D52-6E8B-405F-B9BA-07343056847E}" destId="{AFBE97DC-49D4-4FB8-B608-142BB20ED3D7}" srcOrd="0" destOrd="0" presId="urn:microsoft.com/office/officeart/2005/8/layout/hierarchy1"/>
    <dgm:cxn modelId="{BD678612-1872-4F1E-B340-704C562CDDFC}" srcId="{7141553C-9A05-4B75-9039-8CFEA14EFEA4}" destId="{3FA66007-D83D-41D9-90E1-AAB71781883D}" srcOrd="0" destOrd="0" parTransId="{D54B6B11-A87B-4545-BE75-4D1D9311E827}" sibTransId="{BE323A5D-2D0C-422B-AAA5-33A2165B97BC}"/>
    <dgm:cxn modelId="{6EE77017-76F6-4AFF-BA1A-AA3945CFE935}" type="presOf" srcId="{2A01EC38-9A18-4875-8DA3-81AAD93BD77E}" destId="{14CA19C8-2D0D-4668-B028-177376842A1D}" srcOrd="0" destOrd="0" presId="urn:microsoft.com/office/officeart/2005/8/layout/hierarchy1"/>
    <dgm:cxn modelId="{85168723-4EB3-4D4E-843E-259E583816F0}" srcId="{C7224D52-6E8B-405F-B9BA-07343056847E}" destId="{11889A6D-A626-4EEB-821B-1FAA62F93089}" srcOrd="1" destOrd="0" parTransId="{B043EB2C-A3BA-4E55-ABE7-3570645B994E}" sibTransId="{AD26EBF3-5D5D-41CA-A245-D667B0BA03C1}"/>
    <dgm:cxn modelId="{5D510364-B857-45B6-B1E1-00187AD3F0C8}" srcId="{674E89AA-E00B-4F19-8115-AE0B2A0099A5}" destId="{E6F5841C-058E-43BD-879E-57CCF118CFF8}" srcOrd="0" destOrd="0" parTransId="{D73B8200-F4E7-469C-94C3-2E9044605A49}" sibTransId="{CD22C54C-43A4-42AA-ACA7-9C65C1204CD1}"/>
    <dgm:cxn modelId="{BDB4E9DE-2829-4B21-BA71-2EFFFC0EB634}" type="presOf" srcId="{E99DD389-FE0B-4B64-BBE7-49044B6739F2}" destId="{5E844BA3-CFD9-468C-AEF6-AB032643ABD9}" srcOrd="0" destOrd="0" presId="urn:microsoft.com/office/officeart/2005/8/layout/hierarchy1"/>
    <dgm:cxn modelId="{36FC477F-4F99-4CEF-9E85-2FB751005974}" type="presOf" srcId="{7F9AD053-D02E-4BDA-AAEA-5E7B893B59C4}" destId="{877A7EA1-F6FC-44FA-9202-DE8591AA32EE}" srcOrd="0" destOrd="0" presId="urn:microsoft.com/office/officeart/2005/8/layout/hierarchy1"/>
    <dgm:cxn modelId="{D126BA28-D39D-44A1-ADED-D819A25E972C}" type="presOf" srcId="{7141553C-9A05-4B75-9039-8CFEA14EFEA4}" destId="{DC70917A-1FA7-4117-A3A6-D861EBC72210}" srcOrd="0" destOrd="0" presId="urn:microsoft.com/office/officeart/2005/8/layout/hierarchy1"/>
    <dgm:cxn modelId="{45B7D9F8-5D99-4143-90D3-9717AE439155}" type="presOf" srcId="{11889A6D-A626-4EEB-821B-1FAA62F93089}" destId="{7F5FF101-0F8B-4355-8457-46469ABE782D}" srcOrd="0" destOrd="0" presId="urn:microsoft.com/office/officeart/2005/8/layout/hierarchy1"/>
    <dgm:cxn modelId="{085B05FE-235E-4FB9-912C-33C689C802C0}" type="presOf" srcId="{D73B8200-F4E7-469C-94C3-2E9044605A49}" destId="{37D78B48-4FA6-4E77-AE91-F8C5ECB8D981}" srcOrd="0" destOrd="0" presId="urn:microsoft.com/office/officeart/2005/8/layout/hierarchy1"/>
    <dgm:cxn modelId="{F92B9E3F-4D7B-4FA9-BDAC-9327D3EF2F8B}" type="presOf" srcId="{B043EB2C-A3BA-4E55-ABE7-3570645B994E}" destId="{BD4B1CF7-EA7E-47D3-B56C-75EFC91D278F}" srcOrd="0" destOrd="0" presId="urn:microsoft.com/office/officeart/2005/8/layout/hierarchy1"/>
    <dgm:cxn modelId="{EBC03802-2EA1-40E8-A6C4-E0A9E4988D7B}" srcId="{11889A6D-A626-4EEB-821B-1FAA62F93089}" destId="{7F9AD053-D02E-4BDA-AAEA-5E7B893B59C4}" srcOrd="0" destOrd="0" parTransId="{A803F9FF-C5E6-4523-8C6E-0551B98B9CAD}" sibTransId="{666B3F51-B45E-4DB1-9AE6-887065BC1E8B}"/>
    <dgm:cxn modelId="{41DB97A6-C882-4546-B1AC-F4A88571FF72}" srcId="{C7224D52-6E8B-405F-B9BA-07343056847E}" destId="{1E1F0106-C3DF-4986-8D91-FD269790D5EE}" srcOrd="0" destOrd="0" parTransId="{E99DD389-FE0B-4B64-BBE7-49044B6739F2}" sibTransId="{88FFDDE2-34D8-4E92-8B74-0761B88F8005}"/>
    <dgm:cxn modelId="{60D62E62-14A9-4884-B6B7-9C0EE680A7DC}" type="presParOf" srcId="{DC70917A-1FA7-4117-A3A6-D861EBC72210}" destId="{AF159FD4-7C3E-478F-869B-1F2B6A4A7304}" srcOrd="0" destOrd="0" presId="urn:microsoft.com/office/officeart/2005/8/layout/hierarchy1"/>
    <dgm:cxn modelId="{9CA66E20-12FE-41F7-B6AB-49178809A1ED}" type="presParOf" srcId="{AF159FD4-7C3E-478F-869B-1F2B6A4A7304}" destId="{DB31AF0F-5A5B-42A1-A829-998044BBD51C}" srcOrd="0" destOrd="0" presId="urn:microsoft.com/office/officeart/2005/8/layout/hierarchy1"/>
    <dgm:cxn modelId="{21543495-98FF-4753-831E-61F98CFDE6C6}" type="presParOf" srcId="{DB31AF0F-5A5B-42A1-A829-998044BBD51C}" destId="{FBE1BEA8-A979-4C18-9B9A-FC86E69F6F83}" srcOrd="0" destOrd="0" presId="urn:microsoft.com/office/officeart/2005/8/layout/hierarchy1"/>
    <dgm:cxn modelId="{01BFF4B0-C810-4F45-A7EB-684619FA97AA}" type="presParOf" srcId="{DB31AF0F-5A5B-42A1-A829-998044BBD51C}" destId="{51FCB996-FBE6-439F-8EEB-AC907AD4074D}" srcOrd="1" destOrd="0" presId="urn:microsoft.com/office/officeart/2005/8/layout/hierarchy1"/>
    <dgm:cxn modelId="{A431023A-526A-4801-AE77-8DFC3A8FC527}" type="presParOf" srcId="{AF159FD4-7C3E-478F-869B-1F2B6A4A7304}" destId="{DF3C455F-5A54-456E-A8D4-12E48BACA3A3}" srcOrd="1" destOrd="0" presId="urn:microsoft.com/office/officeart/2005/8/layout/hierarchy1"/>
    <dgm:cxn modelId="{AD57D923-4701-4885-877B-5A868E2D5983}" type="presParOf" srcId="{DF3C455F-5A54-456E-A8D4-12E48BACA3A3}" destId="{14CA19C8-2D0D-4668-B028-177376842A1D}" srcOrd="0" destOrd="0" presId="urn:microsoft.com/office/officeart/2005/8/layout/hierarchy1"/>
    <dgm:cxn modelId="{28F1AA62-68BF-4283-A6C2-E2885C0FCC06}" type="presParOf" srcId="{DF3C455F-5A54-456E-A8D4-12E48BACA3A3}" destId="{225C58D2-8055-43AA-851E-7DF080F73DFF}" srcOrd="1" destOrd="0" presId="urn:microsoft.com/office/officeart/2005/8/layout/hierarchy1"/>
    <dgm:cxn modelId="{93C87643-12B4-4932-B497-348EB06809DE}" type="presParOf" srcId="{225C58D2-8055-43AA-851E-7DF080F73DFF}" destId="{8161FF59-B47B-4254-96E2-28DE89AB001C}" srcOrd="0" destOrd="0" presId="urn:microsoft.com/office/officeart/2005/8/layout/hierarchy1"/>
    <dgm:cxn modelId="{C8C0D1AB-9883-4A87-9D52-3CBF8ADC09AB}" type="presParOf" srcId="{8161FF59-B47B-4254-96E2-28DE89AB001C}" destId="{62E7FEB5-47B5-46BC-B13C-AD7FBF81FE3C}" srcOrd="0" destOrd="0" presId="urn:microsoft.com/office/officeart/2005/8/layout/hierarchy1"/>
    <dgm:cxn modelId="{0BAD8468-A051-49E8-80F9-F429EF4356A7}" type="presParOf" srcId="{8161FF59-B47B-4254-96E2-28DE89AB001C}" destId="{AFBE97DC-49D4-4FB8-B608-142BB20ED3D7}" srcOrd="1" destOrd="0" presId="urn:microsoft.com/office/officeart/2005/8/layout/hierarchy1"/>
    <dgm:cxn modelId="{4507DEEA-7EB6-473B-9C4F-748EE17A028E}" type="presParOf" srcId="{225C58D2-8055-43AA-851E-7DF080F73DFF}" destId="{721B1F21-AC88-4ABB-B248-EABDA3955B8F}" srcOrd="1" destOrd="0" presId="urn:microsoft.com/office/officeart/2005/8/layout/hierarchy1"/>
    <dgm:cxn modelId="{C6A3C7EF-5E77-4032-B47F-27638FBB89B7}" type="presParOf" srcId="{721B1F21-AC88-4ABB-B248-EABDA3955B8F}" destId="{5E844BA3-CFD9-468C-AEF6-AB032643ABD9}" srcOrd="0" destOrd="0" presId="urn:microsoft.com/office/officeart/2005/8/layout/hierarchy1"/>
    <dgm:cxn modelId="{755003F6-8C6E-4651-91F6-114490938747}" type="presParOf" srcId="{721B1F21-AC88-4ABB-B248-EABDA3955B8F}" destId="{48399DE5-9B7B-4281-836A-448D2D47EBF9}" srcOrd="1" destOrd="0" presId="urn:microsoft.com/office/officeart/2005/8/layout/hierarchy1"/>
    <dgm:cxn modelId="{771EF4E5-2733-4F8B-BF8B-162394D6F3C4}" type="presParOf" srcId="{48399DE5-9B7B-4281-836A-448D2D47EBF9}" destId="{C7D3641D-11B3-4374-8D90-D67262F6486A}" srcOrd="0" destOrd="0" presId="urn:microsoft.com/office/officeart/2005/8/layout/hierarchy1"/>
    <dgm:cxn modelId="{E25BF3C9-A247-4A8F-ACB2-18E227805617}" type="presParOf" srcId="{C7D3641D-11B3-4374-8D90-D67262F6486A}" destId="{E25CE1E0-4555-4F93-A982-F93C921AB7EB}" srcOrd="0" destOrd="0" presId="urn:microsoft.com/office/officeart/2005/8/layout/hierarchy1"/>
    <dgm:cxn modelId="{EFF741D8-1C69-4D18-8003-81E3E35C818A}" type="presParOf" srcId="{C7D3641D-11B3-4374-8D90-D67262F6486A}" destId="{919E7EEF-850B-44EC-AF21-415D3C6FF152}" srcOrd="1" destOrd="0" presId="urn:microsoft.com/office/officeart/2005/8/layout/hierarchy1"/>
    <dgm:cxn modelId="{1EF791B1-DDD9-4672-9E53-D0F905AFC23C}" type="presParOf" srcId="{48399DE5-9B7B-4281-836A-448D2D47EBF9}" destId="{624239D8-45B9-486B-8C81-AE13C2FA66BB}" srcOrd="1" destOrd="0" presId="urn:microsoft.com/office/officeart/2005/8/layout/hierarchy1"/>
    <dgm:cxn modelId="{66108B08-93EE-4287-BF96-07772568A7AB}" type="presParOf" srcId="{624239D8-45B9-486B-8C81-AE13C2FA66BB}" destId="{6F7A429A-5986-4268-A46B-8BB6554E3EA1}" srcOrd="0" destOrd="0" presId="urn:microsoft.com/office/officeart/2005/8/layout/hierarchy1"/>
    <dgm:cxn modelId="{19422F5E-77D6-474D-AE6E-835B32070EE3}" type="presParOf" srcId="{624239D8-45B9-486B-8C81-AE13C2FA66BB}" destId="{AF274132-C3BD-41A2-B121-FA8EE042C7F3}" srcOrd="1" destOrd="0" presId="urn:microsoft.com/office/officeart/2005/8/layout/hierarchy1"/>
    <dgm:cxn modelId="{4B5ECAE1-A696-40F2-A18B-8FD06C3D7BC9}" type="presParOf" srcId="{AF274132-C3BD-41A2-B121-FA8EE042C7F3}" destId="{43054A6E-3E79-47CB-91B4-53D2E62AFA2C}" srcOrd="0" destOrd="0" presId="urn:microsoft.com/office/officeart/2005/8/layout/hierarchy1"/>
    <dgm:cxn modelId="{834553E7-2A67-4084-A946-89FE8EDC72E7}" type="presParOf" srcId="{43054A6E-3E79-47CB-91B4-53D2E62AFA2C}" destId="{F8208709-592E-4298-AED3-BD6FE8184243}" srcOrd="0" destOrd="0" presId="urn:microsoft.com/office/officeart/2005/8/layout/hierarchy1"/>
    <dgm:cxn modelId="{AC9EF655-95C0-4DF6-90DC-EF6C12AAF92B}" type="presParOf" srcId="{43054A6E-3E79-47CB-91B4-53D2E62AFA2C}" destId="{591A4050-A307-476A-A9D3-BFA789FF8184}" srcOrd="1" destOrd="0" presId="urn:microsoft.com/office/officeart/2005/8/layout/hierarchy1"/>
    <dgm:cxn modelId="{3F001440-0E43-4F34-A25E-7B4497B3455C}" type="presParOf" srcId="{AF274132-C3BD-41A2-B121-FA8EE042C7F3}" destId="{310D36E5-A726-4A7F-BAD5-6C498B87AFFE}" srcOrd="1" destOrd="0" presId="urn:microsoft.com/office/officeart/2005/8/layout/hierarchy1"/>
    <dgm:cxn modelId="{57D9F09E-F763-402B-BDED-EFEFBC4D2C5A}" type="presParOf" srcId="{721B1F21-AC88-4ABB-B248-EABDA3955B8F}" destId="{BD4B1CF7-EA7E-47D3-B56C-75EFC91D278F}" srcOrd="2" destOrd="0" presId="urn:microsoft.com/office/officeart/2005/8/layout/hierarchy1"/>
    <dgm:cxn modelId="{0165B61A-9B7C-4D7D-A0F7-4D9FAAFAD097}" type="presParOf" srcId="{721B1F21-AC88-4ABB-B248-EABDA3955B8F}" destId="{CA40018B-491C-4F63-B789-AF51531D4088}" srcOrd="3" destOrd="0" presId="urn:microsoft.com/office/officeart/2005/8/layout/hierarchy1"/>
    <dgm:cxn modelId="{39681466-5BC1-454F-8173-5C4509909EB8}" type="presParOf" srcId="{CA40018B-491C-4F63-B789-AF51531D4088}" destId="{6BAABAC0-CE4B-47EF-9316-5301C7625BAF}" srcOrd="0" destOrd="0" presId="urn:microsoft.com/office/officeart/2005/8/layout/hierarchy1"/>
    <dgm:cxn modelId="{8B4785BB-48F8-4DD4-8824-EF4D09216A32}" type="presParOf" srcId="{6BAABAC0-CE4B-47EF-9316-5301C7625BAF}" destId="{9E76CA65-5021-4299-A893-EC258F3D7C3A}" srcOrd="0" destOrd="0" presId="urn:microsoft.com/office/officeart/2005/8/layout/hierarchy1"/>
    <dgm:cxn modelId="{5A6B0494-D957-493A-96D0-877C10E0EC50}" type="presParOf" srcId="{6BAABAC0-CE4B-47EF-9316-5301C7625BAF}" destId="{7F5FF101-0F8B-4355-8457-46469ABE782D}" srcOrd="1" destOrd="0" presId="urn:microsoft.com/office/officeart/2005/8/layout/hierarchy1"/>
    <dgm:cxn modelId="{704754CF-5B3C-49A1-8905-3BC78475C480}" type="presParOf" srcId="{CA40018B-491C-4F63-B789-AF51531D4088}" destId="{12AB3CEC-38ED-4FCA-B6BF-2D5F87F7CCEC}" srcOrd="1" destOrd="0" presId="urn:microsoft.com/office/officeart/2005/8/layout/hierarchy1"/>
    <dgm:cxn modelId="{D4C9A1A6-D111-4D32-8196-E245C2F263DD}" type="presParOf" srcId="{12AB3CEC-38ED-4FCA-B6BF-2D5F87F7CCEC}" destId="{16DBEE02-B970-49A6-80EF-D813166042C3}" srcOrd="0" destOrd="0" presId="urn:microsoft.com/office/officeart/2005/8/layout/hierarchy1"/>
    <dgm:cxn modelId="{01363BB0-9952-4CDA-9A11-A04193231CD7}" type="presParOf" srcId="{12AB3CEC-38ED-4FCA-B6BF-2D5F87F7CCEC}" destId="{599EA273-AC42-4678-A422-080213AB3B08}" srcOrd="1" destOrd="0" presId="urn:microsoft.com/office/officeart/2005/8/layout/hierarchy1"/>
    <dgm:cxn modelId="{AD1F1A41-DD07-4005-8602-BDFE876B3A65}" type="presParOf" srcId="{599EA273-AC42-4678-A422-080213AB3B08}" destId="{440C2802-0FEF-4190-8C3E-45104139E6AE}" srcOrd="0" destOrd="0" presId="urn:microsoft.com/office/officeart/2005/8/layout/hierarchy1"/>
    <dgm:cxn modelId="{EF15B920-1B64-459E-8EBF-16D6FD4E1FF6}" type="presParOf" srcId="{440C2802-0FEF-4190-8C3E-45104139E6AE}" destId="{CAD905F3-CFF1-4BB4-9C8C-4A623563789A}" srcOrd="0" destOrd="0" presId="urn:microsoft.com/office/officeart/2005/8/layout/hierarchy1"/>
    <dgm:cxn modelId="{585F9C6B-7549-4C8B-AC26-0AF82F9155B5}" type="presParOf" srcId="{440C2802-0FEF-4190-8C3E-45104139E6AE}" destId="{877A7EA1-F6FC-44FA-9202-DE8591AA32EE}" srcOrd="1" destOrd="0" presId="urn:microsoft.com/office/officeart/2005/8/layout/hierarchy1"/>
    <dgm:cxn modelId="{FC85B52C-39EF-443F-B723-E35E212B798E}" type="presParOf" srcId="{599EA273-AC42-4678-A422-080213AB3B08}" destId="{B005DC9E-6CAE-44F5-B311-0455C2D4F580}" srcOrd="1" destOrd="0" presId="urn:microsoft.com/office/officeart/2005/8/layout/hierarchy1"/>
    <dgm:cxn modelId="{D19C5D0B-A3B5-4556-B2F5-FFFA88D27A40}" type="presParOf" srcId="{DF3C455F-5A54-456E-A8D4-12E48BACA3A3}" destId="{E82529CF-7C67-4DC5-AD34-107641D6F3FC}" srcOrd="2" destOrd="0" presId="urn:microsoft.com/office/officeart/2005/8/layout/hierarchy1"/>
    <dgm:cxn modelId="{EE64B8A7-07A8-4330-ACD5-333A312F28D7}" type="presParOf" srcId="{DF3C455F-5A54-456E-A8D4-12E48BACA3A3}" destId="{32DD4D86-8EE8-45EE-BBF0-C3D470A22F16}" srcOrd="3" destOrd="0" presId="urn:microsoft.com/office/officeart/2005/8/layout/hierarchy1"/>
    <dgm:cxn modelId="{11483196-C420-4070-AC67-18BFFB821FE1}" type="presParOf" srcId="{32DD4D86-8EE8-45EE-BBF0-C3D470A22F16}" destId="{C17447F2-E711-4048-978A-F6FF3D075BC3}" srcOrd="0" destOrd="0" presId="urn:microsoft.com/office/officeart/2005/8/layout/hierarchy1"/>
    <dgm:cxn modelId="{E6C0C85B-FF81-48C7-A0F8-916D6CE4E4CA}" type="presParOf" srcId="{C17447F2-E711-4048-978A-F6FF3D075BC3}" destId="{45BAD746-85A1-4CE9-8109-8DDEE8E4448F}" srcOrd="0" destOrd="0" presId="urn:microsoft.com/office/officeart/2005/8/layout/hierarchy1"/>
    <dgm:cxn modelId="{43AC563E-D257-41EB-B6A9-AC5F1AEDDB0B}" type="presParOf" srcId="{C17447F2-E711-4048-978A-F6FF3D075BC3}" destId="{1FB050AA-242E-4995-AE48-88F80F4FF904}" srcOrd="1" destOrd="0" presId="urn:microsoft.com/office/officeart/2005/8/layout/hierarchy1"/>
    <dgm:cxn modelId="{7E2C202D-38D1-411F-8F59-90F175AFD2F9}" type="presParOf" srcId="{32DD4D86-8EE8-45EE-BBF0-C3D470A22F16}" destId="{520A3F0D-93B2-43AE-9B7F-50AFC3A76EFE}" srcOrd="1" destOrd="0" presId="urn:microsoft.com/office/officeart/2005/8/layout/hierarchy1"/>
    <dgm:cxn modelId="{81AAED82-3F78-46DC-81B1-287715B4BC33}" type="presParOf" srcId="{520A3F0D-93B2-43AE-9B7F-50AFC3A76EFE}" destId="{37D78B48-4FA6-4E77-AE91-F8C5ECB8D981}" srcOrd="0" destOrd="0" presId="urn:microsoft.com/office/officeart/2005/8/layout/hierarchy1"/>
    <dgm:cxn modelId="{91169708-0AAB-473C-9EA8-0355F5054150}" type="presParOf" srcId="{520A3F0D-93B2-43AE-9B7F-50AFC3A76EFE}" destId="{9ABF6D31-8BA1-4F66-A464-216551967DE0}" srcOrd="1" destOrd="0" presId="urn:microsoft.com/office/officeart/2005/8/layout/hierarchy1"/>
    <dgm:cxn modelId="{DC1AEFF0-EF62-4FE3-8DEF-06BFBD6EDD35}" type="presParOf" srcId="{9ABF6D31-8BA1-4F66-A464-216551967DE0}" destId="{2846879D-3B19-4CF5-8448-EEC6818DD22D}" srcOrd="0" destOrd="0" presId="urn:microsoft.com/office/officeart/2005/8/layout/hierarchy1"/>
    <dgm:cxn modelId="{CDE8F6D4-1C1E-45F9-928A-7D492A8B190B}" type="presParOf" srcId="{2846879D-3B19-4CF5-8448-EEC6818DD22D}" destId="{0B74BE5E-8871-4392-9377-62E8FE193954}" srcOrd="0" destOrd="0" presId="urn:microsoft.com/office/officeart/2005/8/layout/hierarchy1"/>
    <dgm:cxn modelId="{DBF24DD2-D12C-4E7D-94D6-9B6BD96607F5}" type="presParOf" srcId="{2846879D-3B19-4CF5-8448-EEC6818DD22D}" destId="{632ACA20-7388-4430-A7D5-92B700FA359B}" srcOrd="1" destOrd="0" presId="urn:microsoft.com/office/officeart/2005/8/layout/hierarchy1"/>
    <dgm:cxn modelId="{B207B466-F4B0-4F01-9AA8-DCFA521C0DCB}" type="presParOf" srcId="{9ABF6D31-8BA1-4F66-A464-216551967DE0}" destId="{407CE4C5-804E-48CE-8BCD-AD769D05A5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809A2-9777-42A4-A189-81837E9EAB25}"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es-EC"/>
        </a:p>
      </dgm:t>
    </dgm:pt>
    <dgm:pt modelId="{5EE649BF-CD52-45A1-9AC6-469F4A7F0AAE}">
      <dgm:prSet phldrT="[Texto]" custT="1"/>
      <dgm:spPr/>
      <dgm:t>
        <a:bodyPr/>
        <a:lstStyle/>
        <a:p>
          <a:r>
            <a:rPr lang="es-EC" sz="2000" dirty="0" smtClean="0">
              <a:solidFill>
                <a:schemeClr val="tx1"/>
              </a:solidFill>
            </a:rPr>
            <a:t>Objetivos</a:t>
          </a:r>
          <a:endParaRPr lang="es-EC" sz="2000" dirty="0">
            <a:solidFill>
              <a:schemeClr val="tx1"/>
            </a:solidFill>
          </a:endParaRPr>
        </a:p>
      </dgm:t>
    </dgm:pt>
    <dgm:pt modelId="{FB315469-04D0-4DE7-8334-03DFBDC688A1}" type="parTrans" cxnId="{812443E2-264C-447E-9A8E-CE3211F2061F}">
      <dgm:prSet/>
      <dgm:spPr/>
      <dgm:t>
        <a:bodyPr/>
        <a:lstStyle/>
        <a:p>
          <a:endParaRPr lang="es-EC" sz="4800">
            <a:solidFill>
              <a:schemeClr val="tx1"/>
            </a:solidFill>
          </a:endParaRPr>
        </a:p>
      </dgm:t>
    </dgm:pt>
    <dgm:pt modelId="{48EF185C-BB87-482D-AAE2-A4769A64E6F0}" type="sibTrans" cxnId="{812443E2-264C-447E-9A8E-CE3211F2061F}">
      <dgm:prSet/>
      <dgm:spPr/>
      <dgm:t>
        <a:bodyPr/>
        <a:lstStyle/>
        <a:p>
          <a:endParaRPr lang="es-EC" sz="4800">
            <a:solidFill>
              <a:schemeClr val="tx1"/>
            </a:solidFill>
          </a:endParaRPr>
        </a:p>
      </dgm:t>
    </dgm:pt>
    <dgm:pt modelId="{7B06A26A-A8B8-418C-8C59-84627423E345}">
      <dgm:prSet phldrT="[Texto]" custT="1"/>
      <dgm:spPr/>
      <dgm:t>
        <a:bodyPr/>
        <a:lstStyle/>
        <a:p>
          <a:r>
            <a:rPr lang="es-EC" sz="2000" dirty="0" smtClean="0">
              <a:solidFill>
                <a:schemeClr val="tx1"/>
              </a:solidFill>
            </a:rPr>
            <a:t>General </a:t>
          </a:r>
          <a:endParaRPr lang="es-EC" sz="2000" dirty="0">
            <a:solidFill>
              <a:schemeClr val="tx1"/>
            </a:solidFill>
          </a:endParaRPr>
        </a:p>
      </dgm:t>
    </dgm:pt>
    <dgm:pt modelId="{66FDF5A2-A47A-4C0B-BC7C-71E67E8C36A1}" type="parTrans" cxnId="{8AF69917-1DD3-45FD-A449-AC6B9848FF82}">
      <dgm:prSet custT="1"/>
      <dgm:spPr/>
      <dgm:t>
        <a:bodyPr/>
        <a:lstStyle/>
        <a:p>
          <a:endParaRPr lang="es-EC" sz="1200">
            <a:solidFill>
              <a:schemeClr val="tx1"/>
            </a:solidFill>
          </a:endParaRPr>
        </a:p>
      </dgm:t>
    </dgm:pt>
    <dgm:pt modelId="{5871602D-DBC6-4435-BE2F-51266D33D6D6}" type="sibTrans" cxnId="{8AF69917-1DD3-45FD-A449-AC6B9848FF82}">
      <dgm:prSet/>
      <dgm:spPr/>
      <dgm:t>
        <a:bodyPr/>
        <a:lstStyle/>
        <a:p>
          <a:endParaRPr lang="es-EC" sz="4800">
            <a:solidFill>
              <a:schemeClr val="tx1"/>
            </a:solidFill>
          </a:endParaRPr>
        </a:p>
      </dgm:t>
    </dgm:pt>
    <dgm:pt modelId="{4AC5405E-525B-4467-A638-9D9F6664CC05}">
      <dgm:prSet phldrT="[Texto]" custT="1"/>
      <dgm:spPr/>
      <dgm:t>
        <a:bodyPr/>
        <a:lstStyle/>
        <a:p>
          <a:pPr algn="just"/>
          <a:r>
            <a:rPr lang="es-EC" sz="1600" dirty="0" smtClean="0">
              <a:solidFill>
                <a:schemeClr val="tx1"/>
              </a:solidFill>
            </a:rPr>
            <a:t>Determinar el uso de los recursos financieros recaudados por la Ley Orgánica de Solidaridad y de Corresponsabilidad Ciudadana en el cantón Pedernales, con la finalidad de establecer la incidencia social que estos generan en el sector de estudio.</a:t>
          </a:r>
          <a:endParaRPr lang="es-EC" sz="1600" dirty="0">
            <a:solidFill>
              <a:schemeClr val="tx1"/>
            </a:solidFill>
          </a:endParaRPr>
        </a:p>
      </dgm:t>
    </dgm:pt>
    <dgm:pt modelId="{05BE6A53-A840-438B-9A2C-64D096BEDCEB}" type="parTrans" cxnId="{D18292F4-5F82-4862-886F-8A13F61C42BE}">
      <dgm:prSet custT="1"/>
      <dgm:spPr/>
      <dgm:t>
        <a:bodyPr/>
        <a:lstStyle/>
        <a:p>
          <a:endParaRPr lang="es-EC" sz="1200">
            <a:solidFill>
              <a:schemeClr val="tx1"/>
            </a:solidFill>
          </a:endParaRPr>
        </a:p>
      </dgm:t>
    </dgm:pt>
    <dgm:pt modelId="{127A5EA0-8506-4BF9-93F1-98F4398145AD}" type="sibTrans" cxnId="{D18292F4-5F82-4862-886F-8A13F61C42BE}">
      <dgm:prSet/>
      <dgm:spPr/>
      <dgm:t>
        <a:bodyPr/>
        <a:lstStyle/>
        <a:p>
          <a:endParaRPr lang="es-EC" sz="4800">
            <a:solidFill>
              <a:schemeClr val="tx1"/>
            </a:solidFill>
          </a:endParaRPr>
        </a:p>
      </dgm:t>
    </dgm:pt>
    <dgm:pt modelId="{CBD6AB53-2E1F-4E08-AB02-66F35B5F8310}">
      <dgm:prSet phldrT="[Texto]" custT="1"/>
      <dgm:spPr/>
      <dgm:t>
        <a:bodyPr/>
        <a:lstStyle/>
        <a:p>
          <a:r>
            <a:rPr lang="es-EC" sz="1600" dirty="0" smtClean="0">
              <a:solidFill>
                <a:schemeClr val="tx1"/>
              </a:solidFill>
            </a:rPr>
            <a:t>Específicos</a:t>
          </a:r>
          <a:endParaRPr lang="es-EC" sz="1600" dirty="0">
            <a:solidFill>
              <a:schemeClr val="tx1"/>
            </a:solidFill>
          </a:endParaRPr>
        </a:p>
      </dgm:t>
    </dgm:pt>
    <dgm:pt modelId="{2B2C936C-FF8A-4EF7-889F-AC9E58A9DFB5}" type="parTrans" cxnId="{8293B6F9-7D22-40AB-BCCE-FAA86E290796}">
      <dgm:prSet custT="1"/>
      <dgm:spPr/>
      <dgm:t>
        <a:bodyPr/>
        <a:lstStyle/>
        <a:p>
          <a:endParaRPr lang="es-EC" sz="1200">
            <a:solidFill>
              <a:schemeClr val="tx1"/>
            </a:solidFill>
          </a:endParaRPr>
        </a:p>
      </dgm:t>
    </dgm:pt>
    <dgm:pt modelId="{2ED48902-6E0A-448E-BA36-E4E8508E5DE4}" type="sibTrans" cxnId="{8293B6F9-7D22-40AB-BCCE-FAA86E290796}">
      <dgm:prSet/>
      <dgm:spPr/>
      <dgm:t>
        <a:bodyPr/>
        <a:lstStyle/>
        <a:p>
          <a:endParaRPr lang="es-EC" sz="4800">
            <a:solidFill>
              <a:schemeClr val="tx1"/>
            </a:solidFill>
          </a:endParaRPr>
        </a:p>
      </dgm:t>
    </dgm:pt>
    <dgm:pt modelId="{37F99C9E-32A3-4822-AF37-79557AF5263E}">
      <dgm:prSet phldrT="[Texto]" custT="1"/>
      <dgm:spPr/>
      <dgm:t>
        <a:bodyPr/>
        <a:lstStyle/>
        <a:p>
          <a:pPr algn="just"/>
          <a:r>
            <a:rPr lang="es-EC" sz="1600" dirty="0" smtClean="0">
              <a:solidFill>
                <a:schemeClr val="tx1"/>
              </a:solidFill>
            </a:rPr>
            <a:t>Realizar un diagnóstico situacional del nivel social de los habitantes del cantón Pedernales que fueron afectados en el terremoto del 16 de abril de 2016, y conocer como se ha realizado la asignación de los recursos provenientes de la Ley de Solidaridad para la reconstrucción.</a:t>
          </a:r>
          <a:endParaRPr lang="es-EC" sz="1600" dirty="0">
            <a:solidFill>
              <a:schemeClr val="tx1"/>
            </a:solidFill>
          </a:endParaRPr>
        </a:p>
      </dgm:t>
    </dgm:pt>
    <dgm:pt modelId="{1BEA977E-1A11-4949-BA55-B992AC4F5EA9}" type="parTrans" cxnId="{8F2EADC1-E9E1-4A15-A9B6-11C170E8A397}">
      <dgm:prSet custT="1"/>
      <dgm:spPr/>
      <dgm:t>
        <a:bodyPr/>
        <a:lstStyle/>
        <a:p>
          <a:endParaRPr lang="es-EC" sz="1200">
            <a:solidFill>
              <a:schemeClr val="tx1"/>
            </a:solidFill>
          </a:endParaRPr>
        </a:p>
      </dgm:t>
    </dgm:pt>
    <dgm:pt modelId="{EA1B60D3-29A1-4772-B59C-C0709B582630}" type="sibTrans" cxnId="{8F2EADC1-E9E1-4A15-A9B6-11C170E8A397}">
      <dgm:prSet/>
      <dgm:spPr/>
      <dgm:t>
        <a:bodyPr/>
        <a:lstStyle/>
        <a:p>
          <a:endParaRPr lang="es-EC" sz="4800">
            <a:solidFill>
              <a:schemeClr val="tx1"/>
            </a:solidFill>
          </a:endParaRPr>
        </a:p>
      </dgm:t>
    </dgm:pt>
    <dgm:pt modelId="{63D49D9E-80F0-4A92-A214-B2E8D02CF019}">
      <dgm:prSet custT="1"/>
      <dgm:spPr/>
      <dgm:t>
        <a:bodyPr/>
        <a:lstStyle/>
        <a:p>
          <a:pPr algn="just"/>
          <a:r>
            <a:rPr lang="es-EC" sz="1600" dirty="0" smtClean="0">
              <a:solidFill>
                <a:schemeClr val="tx1"/>
              </a:solidFill>
            </a:rPr>
            <a:t>Aplicar un estudio de campo y bibliográfico para identificar el uso y destino de la recaudación de la Ley Solidaria.</a:t>
          </a:r>
          <a:endParaRPr lang="es-EC" sz="1600" dirty="0">
            <a:solidFill>
              <a:schemeClr val="tx1"/>
            </a:solidFill>
          </a:endParaRPr>
        </a:p>
      </dgm:t>
    </dgm:pt>
    <dgm:pt modelId="{02F9EBC0-DB29-4D7E-83FE-0F526E934F06}" type="parTrans" cxnId="{532094BE-78E4-4C0D-8221-A4445F0FABE0}">
      <dgm:prSet custT="1"/>
      <dgm:spPr/>
      <dgm:t>
        <a:bodyPr/>
        <a:lstStyle/>
        <a:p>
          <a:endParaRPr lang="es-EC" sz="1200">
            <a:solidFill>
              <a:schemeClr val="tx1"/>
            </a:solidFill>
          </a:endParaRPr>
        </a:p>
      </dgm:t>
    </dgm:pt>
    <dgm:pt modelId="{FA64CFAC-8387-4978-83E9-C4C8D9D47A01}" type="sibTrans" cxnId="{532094BE-78E4-4C0D-8221-A4445F0FABE0}">
      <dgm:prSet/>
      <dgm:spPr/>
      <dgm:t>
        <a:bodyPr/>
        <a:lstStyle/>
        <a:p>
          <a:endParaRPr lang="es-EC" sz="4800">
            <a:solidFill>
              <a:schemeClr val="tx1"/>
            </a:solidFill>
          </a:endParaRPr>
        </a:p>
      </dgm:t>
    </dgm:pt>
    <dgm:pt modelId="{7F8CC98D-BAA4-4014-832E-F76FB17848E1}">
      <dgm:prSet custT="1"/>
      <dgm:spPr/>
      <dgm:t>
        <a:bodyPr/>
        <a:lstStyle/>
        <a:p>
          <a:pPr algn="just"/>
          <a:r>
            <a:rPr lang="es-EC" sz="1600" dirty="0" smtClean="0">
              <a:solidFill>
                <a:schemeClr val="tx1"/>
              </a:solidFill>
            </a:rPr>
            <a:t>Sustentar teóricamente las variables intervinientes en la incidencia social de los recursos financieros recaudados para la reconstrucción del cantón Pedernales.</a:t>
          </a:r>
          <a:endParaRPr lang="es-EC" sz="1600" dirty="0">
            <a:solidFill>
              <a:schemeClr val="tx1"/>
            </a:solidFill>
          </a:endParaRPr>
        </a:p>
      </dgm:t>
    </dgm:pt>
    <dgm:pt modelId="{89FBADA1-C089-4403-9964-D09AB4FD9B7F}" type="parTrans" cxnId="{7277A47C-8D01-40AC-88B1-3A8E0783CDE1}">
      <dgm:prSet custT="1"/>
      <dgm:spPr/>
      <dgm:t>
        <a:bodyPr/>
        <a:lstStyle/>
        <a:p>
          <a:endParaRPr lang="es-EC" sz="1200">
            <a:solidFill>
              <a:schemeClr val="tx1"/>
            </a:solidFill>
          </a:endParaRPr>
        </a:p>
      </dgm:t>
    </dgm:pt>
    <dgm:pt modelId="{47129F3F-24B6-4CC2-B75D-092F39837E0F}" type="sibTrans" cxnId="{7277A47C-8D01-40AC-88B1-3A8E0783CDE1}">
      <dgm:prSet/>
      <dgm:spPr/>
      <dgm:t>
        <a:bodyPr/>
        <a:lstStyle/>
        <a:p>
          <a:endParaRPr lang="es-EC" sz="4800">
            <a:solidFill>
              <a:schemeClr val="tx1"/>
            </a:solidFill>
          </a:endParaRPr>
        </a:p>
      </dgm:t>
    </dgm:pt>
    <dgm:pt modelId="{EF4807A1-E66D-4D42-80AE-67651B6B2F3A}">
      <dgm:prSet custT="1"/>
      <dgm:spPr/>
      <dgm:t>
        <a:bodyPr/>
        <a:lstStyle/>
        <a:p>
          <a:pPr algn="just"/>
          <a:r>
            <a:rPr lang="es-EC" sz="1600" b="0" i="0" dirty="0" smtClean="0">
              <a:solidFill>
                <a:schemeClr val="tx1"/>
              </a:solidFill>
            </a:rPr>
            <a:t>Establecer un análisis estadístico para determinar la correlación entre las variables de incidencia social y uso de recursos.</a:t>
          </a:r>
          <a:endParaRPr lang="es-EC" sz="1600" dirty="0">
            <a:solidFill>
              <a:schemeClr val="tx1"/>
            </a:solidFill>
          </a:endParaRPr>
        </a:p>
      </dgm:t>
    </dgm:pt>
    <dgm:pt modelId="{1DDF8927-235F-4B45-A413-E96E8CF0D863}" type="parTrans" cxnId="{38513DCE-ED73-4E9E-ADFA-9859B6EE7D37}">
      <dgm:prSet/>
      <dgm:spPr/>
      <dgm:t>
        <a:bodyPr/>
        <a:lstStyle/>
        <a:p>
          <a:endParaRPr lang="es-EC"/>
        </a:p>
      </dgm:t>
    </dgm:pt>
    <dgm:pt modelId="{86A9D91E-D204-4AC6-B26F-D6CC7DD71C56}" type="sibTrans" cxnId="{38513DCE-ED73-4E9E-ADFA-9859B6EE7D37}">
      <dgm:prSet/>
      <dgm:spPr/>
      <dgm:t>
        <a:bodyPr/>
        <a:lstStyle/>
        <a:p>
          <a:endParaRPr lang="es-EC"/>
        </a:p>
      </dgm:t>
    </dgm:pt>
    <dgm:pt modelId="{22E922BA-DECC-4359-B3CC-AD76475D00AB}" type="pres">
      <dgm:prSet presAssocID="{525809A2-9777-42A4-A189-81837E9EAB25}" presName="diagram" presStyleCnt="0">
        <dgm:presLayoutVars>
          <dgm:chPref val="1"/>
          <dgm:dir/>
          <dgm:animOne val="branch"/>
          <dgm:animLvl val="lvl"/>
          <dgm:resizeHandles val="exact"/>
        </dgm:presLayoutVars>
      </dgm:prSet>
      <dgm:spPr/>
      <dgm:t>
        <a:bodyPr/>
        <a:lstStyle/>
        <a:p>
          <a:endParaRPr lang="es-EC"/>
        </a:p>
      </dgm:t>
    </dgm:pt>
    <dgm:pt modelId="{30727D88-EC80-4E4B-8536-7EE80EFB38D9}" type="pres">
      <dgm:prSet presAssocID="{5EE649BF-CD52-45A1-9AC6-469F4A7F0AAE}" presName="root1" presStyleCnt="0"/>
      <dgm:spPr/>
    </dgm:pt>
    <dgm:pt modelId="{844D7816-16B7-4F6B-B0A4-03AAFFA3AB71}" type="pres">
      <dgm:prSet presAssocID="{5EE649BF-CD52-45A1-9AC6-469F4A7F0AAE}" presName="LevelOneTextNode" presStyleLbl="node0" presStyleIdx="0" presStyleCnt="1">
        <dgm:presLayoutVars>
          <dgm:chPref val="3"/>
        </dgm:presLayoutVars>
      </dgm:prSet>
      <dgm:spPr/>
      <dgm:t>
        <a:bodyPr/>
        <a:lstStyle/>
        <a:p>
          <a:endParaRPr lang="es-EC"/>
        </a:p>
      </dgm:t>
    </dgm:pt>
    <dgm:pt modelId="{4A5215EC-9D26-48AB-9807-008808603F89}" type="pres">
      <dgm:prSet presAssocID="{5EE649BF-CD52-45A1-9AC6-469F4A7F0AAE}" presName="level2hierChild" presStyleCnt="0"/>
      <dgm:spPr/>
    </dgm:pt>
    <dgm:pt modelId="{0F727F6E-9C0E-4C9E-97AE-AE38C91F3888}" type="pres">
      <dgm:prSet presAssocID="{66FDF5A2-A47A-4C0B-BC7C-71E67E8C36A1}" presName="conn2-1" presStyleLbl="parChTrans1D2" presStyleIdx="0" presStyleCnt="2"/>
      <dgm:spPr/>
      <dgm:t>
        <a:bodyPr/>
        <a:lstStyle/>
        <a:p>
          <a:endParaRPr lang="es-EC"/>
        </a:p>
      </dgm:t>
    </dgm:pt>
    <dgm:pt modelId="{C47C411D-44E9-4693-8DAC-B2AC5A74D8E8}" type="pres">
      <dgm:prSet presAssocID="{66FDF5A2-A47A-4C0B-BC7C-71E67E8C36A1}" presName="connTx" presStyleLbl="parChTrans1D2" presStyleIdx="0" presStyleCnt="2"/>
      <dgm:spPr/>
      <dgm:t>
        <a:bodyPr/>
        <a:lstStyle/>
        <a:p>
          <a:endParaRPr lang="es-EC"/>
        </a:p>
      </dgm:t>
    </dgm:pt>
    <dgm:pt modelId="{539D373B-E747-4076-B02A-B03E7F7CF62A}" type="pres">
      <dgm:prSet presAssocID="{7B06A26A-A8B8-418C-8C59-84627423E345}" presName="root2" presStyleCnt="0"/>
      <dgm:spPr/>
    </dgm:pt>
    <dgm:pt modelId="{2383482D-B003-4565-83AA-23E2DF639BBA}" type="pres">
      <dgm:prSet presAssocID="{7B06A26A-A8B8-418C-8C59-84627423E345}" presName="LevelTwoTextNode" presStyleLbl="node2" presStyleIdx="0" presStyleCnt="2">
        <dgm:presLayoutVars>
          <dgm:chPref val="3"/>
        </dgm:presLayoutVars>
      </dgm:prSet>
      <dgm:spPr/>
      <dgm:t>
        <a:bodyPr/>
        <a:lstStyle/>
        <a:p>
          <a:endParaRPr lang="es-EC"/>
        </a:p>
      </dgm:t>
    </dgm:pt>
    <dgm:pt modelId="{FE483F26-9628-4814-95AD-5639D69BAD88}" type="pres">
      <dgm:prSet presAssocID="{7B06A26A-A8B8-418C-8C59-84627423E345}" presName="level3hierChild" presStyleCnt="0"/>
      <dgm:spPr/>
    </dgm:pt>
    <dgm:pt modelId="{1615425F-F3FB-478B-AAEF-CA63B5393D0C}" type="pres">
      <dgm:prSet presAssocID="{05BE6A53-A840-438B-9A2C-64D096BEDCEB}" presName="conn2-1" presStyleLbl="parChTrans1D3" presStyleIdx="0" presStyleCnt="5"/>
      <dgm:spPr/>
      <dgm:t>
        <a:bodyPr/>
        <a:lstStyle/>
        <a:p>
          <a:endParaRPr lang="es-EC"/>
        </a:p>
      </dgm:t>
    </dgm:pt>
    <dgm:pt modelId="{1D646128-018D-4F49-84EA-2587AF0C14DD}" type="pres">
      <dgm:prSet presAssocID="{05BE6A53-A840-438B-9A2C-64D096BEDCEB}" presName="connTx" presStyleLbl="parChTrans1D3" presStyleIdx="0" presStyleCnt="5"/>
      <dgm:spPr/>
      <dgm:t>
        <a:bodyPr/>
        <a:lstStyle/>
        <a:p>
          <a:endParaRPr lang="es-EC"/>
        </a:p>
      </dgm:t>
    </dgm:pt>
    <dgm:pt modelId="{48023F20-AACE-4FA3-8053-C6A0CEFFDC55}" type="pres">
      <dgm:prSet presAssocID="{4AC5405E-525B-4467-A638-9D9F6664CC05}" presName="root2" presStyleCnt="0"/>
      <dgm:spPr/>
    </dgm:pt>
    <dgm:pt modelId="{8AA09988-41FD-4AA3-B09C-A17B2FFF42F7}" type="pres">
      <dgm:prSet presAssocID="{4AC5405E-525B-4467-A638-9D9F6664CC05}" presName="LevelTwoTextNode" presStyleLbl="node3" presStyleIdx="0" presStyleCnt="5" custScaleX="303015" custScaleY="222300">
        <dgm:presLayoutVars>
          <dgm:chPref val="3"/>
        </dgm:presLayoutVars>
      </dgm:prSet>
      <dgm:spPr/>
      <dgm:t>
        <a:bodyPr/>
        <a:lstStyle/>
        <a:p>
          <a:endParaRPr lang="es-EC"/>
        </a:p>
      </dgm:t>
    </dgm:pt>
    <dgm:pt modelId="{6ACBC004-5195-40D2-881D-55280DB72921}" type="pres">
      <dgm:prSet presAssocID="{4AC5405E-525B-4467-A638-9D9F6664CC05}" presName="level3hierChild" presStyleCnt="0"/>
      <dgm:spPr/>
    </dgm:pt>
    <dgm:pt modelId="{F90FFEF9-439F-4B7F-AC7A-AA65E8F308EE}" type="pres">
      <dgm:prSet presAssocID="{2B2C936C-FF8A-4EF7-889F-AC9E58A9DFB5}" presName="conn2-1" presStyleLbl="parChTrans1D2" presStyleIdx="1" presStyleCnt="2"/>
      <dgm:spPr/>
      <dgm:t>
        <a:bodyPr/>
        <a:lstStyle/>
        <a:p>
          <a:endParaRPr lang="es-EC"/>
        </a:p>
      </dgm:t>
    </dgm:pt>
    <dgm:pt modelId="{FDAF8172-7BCD-4447-8A87-BE5717BD818C}" type="pres">
      <dgm:prSet presAssocID="{2B2C936C-FF8A-4EF7-889F-AC9E58A9DFB5}" presName="connTx" presStyleLbl="parChTrans1D2" presStyleIdx="1" presStyleCnt="2"/>
      <dgm:spPr/>
      <dgm:t>
        <a:bodyPr/>
        <a:lstStyle/>
        <a:p>
          <a:endParaRPr lang="es-EC"/>
        </a:p>
      </dgm:t>
    </dgm:pt>
    <dgm:pt modelId="{DDBD4AB5-4992-4A33-8E70-1B7A973D5D64}" type="pres">
      <dgm:prSet presAssocID="{CBD6AB53-2E1F-4E08-AB02-66F35B5F8310}" presName="root2" presStyleCnt="0"/>
      <dgm:spPr/>
    </dgm:pt>
    <dgm:pt modelId="{4603FCFC-0CE3-4231-A2C1-82C4C66D0715}" type="pres">
      <dgm:prSet presAssocID="{CBD6AB53-2E1F-4E08-AB02-66F35B5F8310}" presName="LevelTwoTextNode" presStyleLbl="node2" presStyleIdx="1" presStyleCnt="2">
        <dgm:presLayoutVars>
          <dgm:chPref val="3"/>
        </dgm:presLayoutVars>
      </dgm:prSet>
      <dgm:spPr/>
      <dgm:t>
        <a:bodyPr/>
        <a:lstStyle/>
        <a:p>
          <a:endParaRPr lang="es-EC"/>
        </a:p>
      </dgm:t>
    </dgm:pt>
    <dgm:pt modelId="{42AF88DF-55BB-445E-86E8-EEE2DA47A937}" type="pres">
      <dgm:prSet presAssocID="{CBD6AB53-2E1F-4E08-AB02-66F35B5F8310}" presName="level3hierChild" presStyleCnt="0"/>
      <dgm:spPr/>
    </dgm:pt>
    <dgm:pt modelId="{69B74066-6EB4-4FAC-B51C-7AB878CDDBE4}" type="pres">
      <dgm:prSet presAssocID="{1BEA977E-1A11-4949-BA55-B992AC4F5EA9}" presName="conn2-1" presStyleLbl="parChTrans1D3" presStyleIdx="1" presStyleCnt="5"/>
      <dgm:spPr/>
      <dgm:t>
        <a:bodyPr/>
        <a:lstStyle/>
        <a:p>
          <a:endParaRPr lang="es-EC"/>
        </a:p>
      </dgm:t>
    </dgm:pt>
    <dgm:pt modelId="{075109A1-5519-4B0E-B411-1C7621AB492E}" type="pres">
      <dgm:prSet presAssocID="{1BEA977E-1A11-4949-BA55-B992AC4F5EA9}" presName="connTx" presStyleLbl="parChTrans1D3" presStyleIdx="1" presStyleCnt="5"/>
      <dgm:spPr/>
      <dgm:t>
        <a:bodyPr/>
        <a:lstStyle/>
        <a:p>
          <a:endParaRPr lang="es-EC"/>
        </a:p>
      </dgm:t>
    </dgm:pt>
    <dgm:pt modelId="{5571AA8E-7D6C-472B-9312-2F18C14C99D9}" type="pres">
      <dgm:prSet presAssocID="{37F99C9E-32A3-4822-AF37-79557AF5263E}" presName="root2" presStyleCnt="0"/>
      <dgm:spPr/>
    </dgm:pt>
    <dgm:pt modelId="{C91B59CE-02BF-41A6-9864-F7CA61BBE7AE}" type="pres">
      <dgm:prSet presAssocID="{37F99C9E-32A3-4822-AF37-79557AF5263E}" presName="LevelTwoTextNode" presStyleLbl="node3" presStyleIdx="1" presStyleCnt="5" custScaleX="359360" custScaleY="218689">
        <dgm:presLayoutVars>
          <dgm:chPref val="3"/>
        </dgm:presLayoutVars>
      </dgm:prSet>
      <dgm:spPr/>
      <dgm:t>
        <a:bodyPr/>
        <a:lstStyle/>
        <a:p>
          <a:endParaRPr lang="es-EC"/>
        </a:p>
      </dgm:t>
    </dgm:pt>
    <dgm:pt modelId="{BCA11FBE-F635-4D45-8CE2-0DF760B07C44}" type="pres">
      <dgm:prSet presAssocID="{37F99C9E-32A3-4822-AF37-79557AF5263E}" presName="level3hierChild" presStyleCnt="0"/>
      <dgm:spPr/>
    </dgm:pt>
    <dgm:pt modelId="{B7DE4EB8-4356-47A2-9251-B3DA71D5DF63}" type="pres">
      <dgm:prSet presAssocID="{89FBADA1-C089-4403-9964-D09AB4FD9B7F}" presName="conn2-1" presStyleLbl="parChTrans1D3" presStyleIdx="2" presStyleCnt="5"/>
      <dgm:spPr/>
      <dgm:t>
        <a:bodyPr/>
        <a:lstStyle/>
        <a:p>
          <a:endParaRPr lang="es-EC"/>
        </a:p>
      </dgm:t>
    </dgm:pt>
    <dgm:pt modelId="{55995ED5-A8FC-48EA-8681-827AD9111A27}" type="pres">
      <dgm:prSet presAssocID="{89FBADA1-C089-4403-9964-D09AB4FD9B7F}" presName="connTx" presStyleLbl="parChTrans1D3" presStyleIdx="2" presStyleCnt="5"/>
      <dgm:spPr/>
      <dgm:t>
        <a:bodyPr/>
        <a:lstStyle/>
        <a:p>
          <a:endParaRPr lang="es-EC"/>
        </a:p>
      </dgm:t>
    </dgm:pt>
    <dgm:pt modelId="{A9CE094D-D4CB-4FEB-8758-AE7162F2877B}" type="pres">
      <dgm:prSet presAssocID="{7F8CC98D-BAA4-4014-832E-F76FB17848E1}" presName="root2" presStyleCnt="0"/>
      <dgm:spPr/>
    </dgm:pt>
    <dgm:pt modelId="{E4C284C1-D570-433A-A084-ED9FDED8D755}" type="pres">
      <dgm:prSet presAssocID="{7F8CC98D-BAA4-4014-832E-F76FB17848E1}" presName="LevelTwoTextNode" presStyleLbl="node3" presStyleIdx="2" presStyleCnt="5" custScaleX="359749" custScaleY="150482">
        <dgm:presLayoutVars>
          <dgm:chPref val="3"/>
        </dgm:presLayoutVars>
      </dgm:prSet>
      <dgm:spPr/>
      <dgm:t>
        <a:bodyPr/>
        <a:lstStyle/>
        <a:p>
          <a:endParaRPr lang="es-EC"/>
        </a:p>
      </dgm:t>
    </dgm:pt>
    <dgm:pt modelId="{D17F1453-1B09-4A5D-B445-8F14B9C24BE3}" type="pres">
      <dgm:prSet presAssocID="{7F8CC98D-BAA4-4014-832E-F76FB17848E1}" presName="level3hierChild" presStyleCnt="0"/>
      <dgm:spPr/>
    </dgm:pt>
    <dgm:pt modelId="{94F084FF-3255-4EF2-9AA6-269AFEAA0A31}" type="pres">
      <dgm:prSet presAssocID="{02F9EBC0-DB29-4D7E-83FE-0F526E934F06}" presName="conn2-1" presStyleLbl="parChTrans1D3" presStyleIdx="3" presStyleCnt="5"/>
      <dgm:spPr/>
      <dgm:t>
        <a:bodyPr/>
        <a:lstStyle/>
        <a:p>
          <a:endParaRPr lang="es-EC"/>
        </a:p>
      </dgm:t>
    </dgm:pt>
    <dgm:pt modelId="{49A865EC-6C0E-4246-9109-DFC45A5E75C4}" type="pres">
      <dgm:prSet presAssocID="{02F9EBC0-DB29-4D7E-83FE-0F526E934F06}" presName="connTx" presStyleLbl="parChTrans1D3" presStyleIdx="3" presStyleCnt="5"/>
      <dgm:spPr/>
      <dgm:t>
        <a:bodyPr/>
        <a:lstStyle/>
        <a:p>
          <a:endParaRPr lang="es-EC"/>
        </a:p>
      </dgm:t>
    </dgm:pt>
    <dgm:pt modelId="{35728886-61F4-4105-ACD6-57BDF47D2FD7}" type="pres">
      <dgm:prSet presAssocID="{63D49D9E-80F0-4A92-A214-B2E8D02CF019}" presName="root2" presStyleCnt="0"/>
      <dgm:spPr/>
    </dgm:pt>
    <dgm:pt modelId="{163B9600-7260-491A-A852-63734A5D8644}" type="pres">
      <dgm:prSet presAssocID="{63D49D9E-80F0-4A92-A214-B2E8D02CF019}" presName="LevelTwoTextNode" presStyleLbl="node3" presStyleIdx="3" presStyleCnt="5" custScaleX="356448">
        <dgm:presLayoutVars>
          <dgm:chPref val="3"/>
        </dgm:presLayoutVars>
      </dgm:prSet>
      <dgm:spPr/>
      <dgm:t>
        <a:bodyPr/>
        <a:lstStyle/>
        <a:p>
          <a:endParaRPr lang="es-EC"/>
        </a:p>
      </dgm:t>
    </dgm:pt>
    <dgm:pt modelId="{8984C7BD-1F77-455B-B2C5-DDD6C980DA4B}" type="pres">
      <dgm:prSet presAssocID="{63D49D9E-80F0-4A92-A214-B2E8D02CF019}" presName="level3hierChild" presStyleCnt="0"/>
      <dgm:spPr/>
    </dgm:pt>
    <dgm:pt modelId="{4CDC95C8-4EAE-4022-AB3E-75A2F15A2352}" type="pres">
      <dgm:prSet presAssocID="{1DDF8927-235F-4B45-A413-E96E8CF0D863}" presName="conn2-1" presStyleLbl="parChTrans1D3" presStyleIdx="4" presStyleCnt="5"/>
      <dgm:spPr/>
      <dgm:t>
        <a:bodyPr/>
        <a:lstStyle/>
        <a:p>
          <a:endParaRPr lang="es-EC"/>
        </a:p>
      </dgm:t>
    </dgm:pt>
    <dgm:pt modelId="{87605F32-D1FF-4977-AEDB-088B64A14528}" type="pres">
      <dgm:prSet presAssocID="{1DDF8927-235F-4B45-A413-E96E8CF0D863}" presName="connTx" presStyleLbl="parChTrans1D3" presStyleIdx="4" presStyleCnt="5"/>
      <dgm:spPr/>
      <dgm:t>
        <a:bodyPr/>
        <a:lstStyle/>
        <a:p>
          <a:endParaRPr lang="es-EC"/>
        </a:p>
      </dgm:t>
    </dgm:pt>
    <dgm:pt modelId="{FE629E79-56B8-4071-A218-B8917AF9EB34}" type="pres">
      <dgm:prSet presAssocID="{EF4807A1-E66D-4D42-80AE-67651B6B2F3A}" presName="root2" presStyleCnt="0"/>
      <dgm:spPr/>
    </dgm:pt>
    <dgm:pt modelId="{447F795A-B48D-4D38-9E80-1ECB96A79955}" type="pres">
      <dgm:prSet presAssocID="{EF4807A1-E66D-4D42-80AE-67651B6B2F3A}" presName="LevelTwoTextNode" presStyleLbl="node3" presStyleIdx="4" presStyleCnt="5" custScaleX="359111">
        <dgm:presLayoutVars>
          <dgm:chPref val="3"/>
        </dgm:presLayoutVars>
      </dgm:prSet>
      <dgm:spPr/>
      <dgm:t>
        <a:bodyPr/>
        <a:lstStyle/>
        <a:p>
          <a:endParaRPr lang="es-EC"/>
        </a:p>
      </dgm:t>
    </dgm:pt>
    <dgm:pt modelId="{2CE33AE3-BA3A-4A89-ADE5-111CFF05CB82}" type="pres">
      <dgm:prSet presAssocID="{EF4807A1-E66D-4D42-80AE-67651B6B2F3A}" presName="level3hierChild" presStyleCnt="0"/>
      <dgm:spPr/>
    </dgm:pt>
  </dgm:ptLst>
  <dgm:cxnLst>
    <dgm:cxn modelId="{71326BF4-FCC1-441B-B108-F08F919F569B}" type="presOf" srcId="{89FBADA1-C089-4403-9964-D09AB4FD9B7F}" destId="{B7DE4EB8-4356-47A2-9251-B3DA71D5DF63}" srcOrd="0" destOrd="0" presId="urn:microsoft.com/office/officeart/2005/8/layout/hierarchy2"/>
    <dgm:cxn modelId="{FD7DF3C9-A774-465F-A104-DB36E105DAAD}" type="presOf" srcId="{2B2C936C-FF8A-4EF7-889F-AC9E58A9DFB5}" destId="{FDAF8172-7BCD-4447-8A87-BE5717BD818C}" srcOrd="1" destOrd="0" presId="urn:microsoft.com/office/officeart/2005/8/layout/hierarchy2"/>
    <dgm:cxn modelId="{C63433FB-3479-4BE2-881A-408250176EE6}" type="presOf" srcId="{7B06A26A-A8B8-418C-8C59-84627423E345}" destId="{2383482D-B003-4565-83AA-23E2DF639BBA}" srcOrd="0" destOrd="0" presId="urn:microsoft.com/office/officeart/2005/8/layout/hierarchy2"/>
    <dgm:cxn modelId="{513DDBF0-7D54-4B6C-92F8-63CB9D3C0CAE}" type="presOf" srcId="{4AC5405E-525B-4467-A638-9D9F6664CC05}" destId="{8AA09988-41FD-4AA3-B09C-A17B2FFF42F7}" srcOrd="0" destOrd="0" presId="urn:microsoft.com/office/officeart/2005/8/layout/hierarchy2"/>
    <dgm:cxn modelId="{1977EAEE-31EB-461C-9010-777FB56C48D2}" type="presOf" srcId="{7F8CC98D-BAA4-4014-832E-F76FB17848E1}" destId="{E4C284C1-D570-433A-A084-ED9FDED8D755}" srcOrd="0" destOrd="0" presId="urn:microsoft.com/office/officeart/2005/8/layout/hierarchy2"/>
    <dgm:cxn modelId="{AAB936EB-56A2-420A-912C-95835E700307}" type="presOf" srcId="{37F99C9E-32A3-4822-AF37-79557AF5263E}" destId="{C91B59CE-02BF-41A6-9864-F7CA61BBE7AE}" srcOrd="0" destOrd="0" presId="urn:microsoft.com/office/officeart/2005/8/layout/hierarchy2"/>
    <dgm:cxn modelId="{1A4F072B-AE67-4C61-99B5-61246E7C10D0}" type="presOf" srcId="{02F9EBC0-DB29-4D7E-83FE-0F526E934F06}" destId="{94F084FF-3255-4EF2-9AA6-269AFEAA0A31}" srcOrd="0" destOrd="0" presId="urn:microsoft.com/office/officeart/2005/8/layout/hierarchy2"/>
    <dgm:cxn modelId="{7277A47C-8D01-40AC-88B1-3A8E0783CDE1}" srcId="{CBD6AB53-2E1F-4E08-AB02-66F35B5F8310}" destId="{7F8CC98D-BAA4-4014-832E-F76FB17848E1}" srcOrd="1" destOrd="0" parTransId="{89FBADA1-C089-4403-9964-D09AB4FD9B7F}" sibTransId="{47129F3F-24B6-4CC2-B75D-092F39837E0F}"/>
    <dgm:cxn modelId="{AF2955D6-BF85-4726-913E-960D1D56CD75}" type="presOf" srcId="{05BE6A53-A840-438B-9A2C-64D096BEDCEB}" destId="{1D646128-018D-4F49-84EA-2587AF0C14DD}" srcOrd="1" destOrd="0" presId="urn:microsoft.com/office/officeart/2005/8/layout/hierarchy2"/>
    <dgm:cxn modelId="{38513DCE-ED73-4E9E-ADFA-9859B6EE7D37}" srcId="{CBD6AB53-2E1F-4E08-AB02-66F35B5F8310}" destId="{EF4807A1-E66D-4D42-80AE-67651B6B2F3A}" srcOrd="3" destOrd="0" parTransId="{1DDF8927-235F-4B45-A413-E96E8CF0D863}" sibTransId="{86A9D91E-D204-4AC6-B26F-D6CC7DD71C56}"/>
    <dgm:cxn modelId="{7CEF00F3-C71C-42FF-BEF4-BFC6212EF0B9}" type="presOf" srcId="{89FBADA1-C089-4403-9964-D09AB4FD9B7F}" destId="{55995ED5-A8FC-48EA-8681-827AD9111A27}" srcOrd="1" destOrd="0" presId="urn:microsoft.com/office/officeart/2005/8/layout/hierarchy2"/>
    <dgm:cxn modelId="{9B5D8EBB-FAC4-4DD1-8D83-3B90B097EC21}" type="presOf" srcId="{63D49D9E-80F0-4A92-A214-B2E8D02CF019}" destId="{163B9600-7260-491A-A852-63734A5D8644}" srcOrd="0" destOrd="0" presId="urn:microsoft.com/office/officeart/2005/8/layout/hierarchy2"/>
    <dgm:cxn modelId="{0C729404-2C51-49A3-AC62-4D5CB868AE87}" type="presOf" srcId="{2B2C936C-FF8A-4EF7-889F-AC9E58A9DFB5}" destId="{F90FFEF9-439F-4B7F-AC7A-AA65E8F308EE}" srcOrd="0" destOrd="0" presId="urn:microsoft.com/office/officeart/2005/8/layout/hierarchy2"/>
    <dgm:cxn modelId="{6D6AB5E0-630A-4CA5-8416-C1DF2E5B5D7F}" type="presOf" srcId="{1DDF8927-235F-4B45-A413-E96E8CF0D863}" destId="{87605F32-D1FF-4977-AEDB-088B64A14528}" srcOrd="1" destOrd="0" presId="urn:microsoft.com/office/officeart/2005/8/layout/hierarchy2"/>
    <dgm:cxn modelId="{532094BE-78E4-4C0D-8221-A4445F0FABE0}" srcId="{CBD6AB53-2E1F-4E08-AB02-66F35B5F8310}" destId="{63D49D9E-80F0-4A92-A214-B2E8D02CF019}" srcOrd="2" destOrd="0" parTransId="{02F9EBC0-DB29-4D7E-83FE-0F526E934F06}" sibTransId="{FA64CFAC-8387-4978-83E9-C4C8D9D47A01}"/>
    <dgm:cxn modelId="{8AF69917-1DD3-45FD-A449-AC6B9848FF82}" srcId="{5EE649BF-CD52-45A1-9AC6-469F4A7F0AAE}" destId="{7B06A26A-A8B8-418C-8C59-84627423E345}" srcOrd="0" destOrd="0" parTransId="{66FDF5A2-A47A-4C0B-BC7C-71E67E8C36A1}" sibTransId="{5871602D-DBC6-4435-BE2F-51266D33D6D6}"/>
    <dgm:cxn modelId="{5EBE1DF1-84F4-43CF-A2DB-C11F60C3424F}" type="presOf" srcId="{05BE6A53-A840-438B-9A2C-64D096BEDCEB}" destId="{1615425F-F3FB-478B-AAEF-CA63B5393D0C}" srcOrd="0" destOrd="0" presId="urn:microsoft.com/office/officeart/2005/8/layout/hierarchy2"/>
    <dgm:cxn modelId="{8293B6F9-7D22-40AB-BCCE-FAA86E290796}" srcId="{5EE649BF-CD52-45A1-9AC6-469F4A7F0AAE}" destId="{CBD6AB53-2E1F-4E08-AB02-66F35B5F8310}" srcOrd="1" destOrd="0" parTransId="{2B2C936C-FF8A-4EF7-889F-AC9E58A9DFB5}" sibTransId="{2ED48902-6E0A-448E-BA36-E4E8508E5DE4}"/>
    <dgm:cxn modelId="{B98E775E-1246-48AE-9512-27A9FD447219}" type="presOf" srcId="{5EE649BF-CD52-45A1-9AC6-469F4A7F0AAE}" destId="{844D7816-16B7-4F6B-B0A4-03AAFFA3AB71}" srcOrd="0" destOrd="0" presId="urn:microsoft.com/office/officeart/2005/8/layout/hierarchy2"/>
    <dgm:cxn modelId="{1B1860EE-C28A-4406-8521-2CFABD6C6588}" type="presOf" srcId="{02F9EBC0-DB29-4D7E-83FE-0F526E934F06}" destId="{49A865EC-6C0E-4246-9109-DFC45A5E75C4}" srcOrd="1" destOrd="0" presId="urn:microsoft.com/office/officeart/2005/8/layout/hierarchy2"/>
    <dgm:cxn modelId="{680AF5CA-AD7A-42CC-96AA-B958E7D560A3}" type="presOf" srcId="{1DDF8927-235F-4B45-A413-E96E8CF0D863}" destId="{4CDC95C8-4EAE-4022-AB3E-75A2F15A2352}" srcOrd="0" destOrd="0" presId="urn:microsoft.com/office/officeart/2005/8/layout/hierarchy2"/>
    <dgm:cxn modelId="{D18292F4-5F82-4862-886F-8A13F61C42BE}" srcId="{7B06A26A-A8B8-418C-8C59-84627423E345}" destId="{4AC5405E-525B-4467-A638-9D9F6664CC05}" srcOrd="0" destOrd="0" parTransId="{05BE6A53-A840-438B-9A2C-64D096BEDCEB}" sibTransId="{127A5EA0-8506-4BF9-93F1-98F4398145AD}"/>
    <dgm:cxn modelId="{C87C4F82-89CB-4315-9B79-4C360AB928E5}" type="presOf" srcId="{66FDF5A2-A47A-4C0B-BC7C-71E67E8C36A1}" destId="{C47C411D-44E9-4693-8DAC-B2AC5A74D8E8}" srcOrd="1" destOrd="0" presId="urn:microsoft.com/office/officeart/2005/8/layout/hierarchy2"/>
    <dgm:cxn modelId="{9837E89B-A2DE-4A67-9258-8CD80674ECA3}" type="presOf" srcId="{525809A2-9777-42A4-A189-81837E9EAB25}" destId="{22E922BA-DECC-4359-B3CC-AD76475D00AB}" srcOrd="0" destOrd="0" presId="urn:microsoft.com/office/officeart/2005/8/layout/hierarchy2"/>
    <dgm:cxn modelId="{AF3E4F48-7A60-47BC-A661-0AC12E0FE27E}" type="presOf" srcId="{EF4807A1-E66D-4D42-80AE-67651B6B2F3A}" destId="{447F795A-B48D-4D38-9E80-1ECB96A79955}" srcOrd="0" destOrd="0" presId="urn:microsoft.com/office/officeart/2005/8/layout/hierarchy2"/>
    <dgm:cxn modelId="{180989BD-BE3F-43E8-82F4-36D4F442795C}" type="presOf" srcId="{66FDF5A2-A47A-4C0B-BC7C-71E67E8C36A1}" destId="{0F727F6E-9C0E-4C9E-97AE-AE38C91F3888}" srcOrd="0" destOrd="0" presId="urn:microsoft.com/office/officeart/2005/8/layout/hierarchy2"/>
    <dgm:cxn modelId="{8F2EADC1-E9E1-4A15-A9B6-11C170E8A397}" srcId="{CBD6AB53-2E1F-4E08-AB02-66F35B5F8310}" destId="{37F99C9E-32A3-4822-AF37-79557AF5263E}" srcOrd="0" destOrd="0" parTransId="{1BEA977E-1A11-4949-BA55-B992AC4F5EA9}" sibTransId="{EA1B60D3-29A1-4772-B59C-C0709B582630}"/>
    <dgm:cxn modelId="{7142FC97-2515-4825-BB35-038B5D199016}" type="presOf" srcId="{CBD6AB53-2E1F-4E08-AB02-66F35B5F8310}" destId="{4603FCFC-0CE3-4231-A2C1-82C4C66D0715}" srcOrd="0" destOrd="0" presId="urn:microsoft.com/office/officeart/2005/8/layout/hierarchy2"/>
    <dgm:cxn modelId="{22FEF3DD-B566-4B9E-9518-9D899040AF3D}" type="presOf" srcId="{1BEA977E-1A11-4949-BA55-B992AC4F5EA9}" destId="{69B74066-6EB4-4FAC-B51C-7AB878CDDBE4}" srcOrd="0" destOrd="0" presId="urn:microsoft.com/office/officeart/2005/8/layout/hierarchy2"/>
    <dgm:cxn modelId="{812443E2-264C-447E-9A8E-CE3211F2061F}" srcId="{525809A2-9777-42A4-A189-81837E9EAB25}" destId="{5EE649BF-CD52-45A1-9AC6-469F4A7F0AAE}" srcOrd="0" destOrd="0" parTransId="{FB315469-04D0-4DE7-8334-03DFBDC688A1}" sibTransId="{48EF185C-BB87-482D-AAE2-A4769A64E6F0}"/>
    <dgm:cxn modelId="{BD9A19AC-AFE1-423D-B3DB-199D160669D5}" type="presOf" srcId="{1BEA977E-1A11-4949-BA55-B992AC4F5EA9}" destId="{075109A1-5519-4B0E-B411-1C7621AB492E}" srcOrd="1" destOrd="0" presId="urn:microsoft.com/office/officeart/2005/8/layout/hierarchy2"/>
    <dgm:cxn modelId="{547D576A-1F8F-4DA6-910A-0D36026FEFCB}" type="presParOf" srcId="{22E922BA-DECC-4359-B3CC-AD76475D00AB}" destId="{30727D88-EC80-4E4B-8536-7EE80EFB38D9}" srcOrd="0" destOrd="0" presId="urn:microsoft.com/office/officeart/2005/8/layout/hierarchy2"/>
    <dgm:cxn modelId="{5DF9637D-03A0-4C22-A59B-5D84BF849C66}" type="presParOf" srcId="{30727D88-EC80-4E4B-8536-7EE80EFB38D9}" destId="{844D7816-16B7-4F6B-B0A4-03AAFFA3AB71}" srcOrd="0" destOrd="0" presId="urn:microsoft.com/office/officeart/2005/8/layout/hierarchy2"/>
    <dgm:cxn modelId="{5BFB7109-55F3-4D47-941A-C32C316BA716}" type="presParOf" srcId="{30727D88-EC80-4E4B-8536-7EE80EFB38D9}" destId="{4A5215EC-9D26-48AB-9807-008808603F89}" srcOrd="1" destOrd="0" presId="urn:microsoft.com/office/officeart/2005/8/layout/hierarchy2"/>
    <dgm:cxn modelId="{CE893838-ABAF-48E4-B0CD-1D5121E6C1DA}" type="presParOf" srcId="{4A5215EC-9D26-48AB-9807-008808603F89}" destId="{0F727F6E-9C0E-4C9E-97AE-AE38C91F3888}" srcOrd="0" destOrd="0" presId="urn:microsoft.com/office/officeart/2005/8/layout/hierarchy2"/>
    <dgm:cxn modelId="{885183A7-2F9A-4BD2-A670-C7F3935330AA}" type="presParOf" srcId="{0F727F6E-9C0E-4C9E-97AE-AE38C91F3888}" destId="{C47C411D-44E9-4693-8DAC-B2AC5A74D8E8}" srcOrd="0" destOrd="0" presId="urn:microsoft.com/office/officeart/2005/8/layout/hierarchy2"/>
    <dgm:cxn modelId="{EF09E195-6AB3-417E-A45A-6E62951CCED8}" type="presParOf" srcId="{4A5215EC-9D26-48AB-9807-008808603F89}" destId="{539D373B-E747-4076-B02A-B03E7F7CF62A}" srcOrd="1" destOrd="0" presId="urn:microsoft.com/office/officeart/2005/8/layout/hierarchy2"/>
    <dgm:cxn modelId="{5A5D3333-285B-4AAF-AA82-8E26ED95858D}" type="presParOf" srcId="{539D373B-E747-4076-B02A-B03E7F7CF62A}" destId="{2383482D-B003-4565-83AA-23E2DF639BBA}" srcOrd="0" destOrd="0" presId="urn:microsoft.com/office/officeart/2005/8/layout/hierarchy2"/>
    <dgm:cxn modelId="{57565F10-8352-412F-A9DB-D516613C40BC}" type="presParOf" srcId="{539D373B-E747-4076-B02A-B03E7F7CF62A}" destId="{FE483F26-9628-4814-95AD-5639D69BAD88}" srcOrd="1" destOrd="0" presId="urn:microsoft.com/office/officeart/2005/8/layout/hierarchy2"/>
    <dgm:cxn modelId="{DA982CD9-E410-46CE-8E6D-5FAB726416E4}" type="presParOf" srcId="{FE483F26-9628-4814-95AD-5639D69BAD88}" destId="{1615425F-F3FB-478B-AAEF-CA63B5393D0C}" srcOrd="0" destOrd="0" presId="urn:microsoft.com/office/officeart/2005/8/layout/hierarchy2"/>
    <dgm:cxn modelId="{9062E7AF-9DB6-4711-A32B-823D8EF61A1B}" type="presParOf" srcId="{1615425F-F3FB-478B-AAEF-CA63B5393D0C}" destId="{1D646128-018D-4F49-84EA-2587AF0C14DD}" srcOrd="0" destOrd="0" presId="urn:microsoft.com/office/officeart/2005/8/layout/hierarchy2"/>
    <dgm:cxn modelId="{DFD1A573-351A-48FD-92FB-8D8C1758C958}" type="presParOf" srcId="{FE483F26-9628-4814-95AD-5639D69BAD88}" destId="{48023F20-AACE-4FA3-8053-C6A0CEFFDC55}" srcOrd="1" destOrd="0" presId="urn:microsoft.com/office/officeart/2005/8/layout/hierarchy2"/>
    <dgm:cxn modelId="{044E3740-CF1C-41C2-84FA-1DB1286EE115}" type="presParOf" srcId="{48023F20-AACE-4FA3-8053-C6A0CEFFDC55}" destId="{8AA09988-41FD-4AA3-B09C-A17B2FFF42F7}" srcOrd="0" destOrd="0" presId="urn:microsoft.com/office/officeart/2005/8/layout/hierarchy2"/>
    <dgm:cxn modelId="{FB9845D3-4BF8-4544-8A41-941C16275893}" type="presParOf" srcId="{48023F20-AACE-4FA3-8053-C6A0CEFFDC55}" destId="{6ACBC004-5195-40D2-881D-55280DB72921}" srcOrd="1" destOrd="0" presId="urn:microsoft.com/office/officeart/2005/8/layout/hierarchy2"/>
    <dgm:cxn modelId="{8EDDCF7A-01EE-451E-9833-33FC899D2B15}" type="presParOf" srcId="{4A5215EC-9D26-48AB-9807-008808603F89}" destId="{F90FFEF9-439F-4B7F-AC7A-AA65E8F308EE}" srcOrd="2" destOrd="0" presId="urn:microsoft.com/office/officeart/2005/8/layout/hierarchy2"/>
    <dgm:cxn modelId="{B73E05BF-665F-42D5-B553-7567AEA11E92}" type="presParOf" srcId="{F90FFEF9-439F-4B7F-AC7A-AA65E8F308EE}" destId="{FDAF8172-7BCD-4447-8A87-BE5717BD818C}" srcOrd="0" destOrd="0" presId="urn:microsoft.com/office/officeart/2005/8/layout/hierarchy2"/>
    <dgm:cxn modelId="{FE5AEFFA-5FC9-4261-BE30-DDCA2415E29C}" type="presParOf" srcId="{4A5215EC-9D26-48AB-9807-008808603F89}" destId="{DDBD4AB5-4992-4A33-8E70-1B7A973D5D64}" srcOrd="3" destOrd="0" presId="urn:microsoft.com/office/officeart/2005/8/layout/hierarchy2"/>
    <dgm:cxn modelId="{C09BF0A3-DF8E-4735-A83A-0933F89D5A65}" type="presParOf" srcId="{DDBD4AB5-4992-4A33-8E70-1B7A973D5D64}" destId="{4603FCFC-0CE3-4231-A2C1-82C4C66D0715}" srcOrd="0" destOrd="0" presId="urn:microsoft.com/office/officeart/2005/8/layout/hierarchy2"/>
    <dgm:cxn modelId="{35B948DF-F422-4D2A-B928-FF44D56120E6}" type="presParOf" srcId="{DDBD4AB5-4992-4A33-8E70-1B7A973D5D64}" destId="{42AF88DF-55BB-445E-86E8-EEE2DA47A937}" srcOrd="1" destOrd="0" presId="urn:microsoft.com/office/officeart/2005/8/layout/hierarchy2"/>
    <dgm:cxn modelId="{BAE39642-B7BA-45AF-BBFB-E2F008FE8EB2}" type="presParOf" srcId="{42AF88DF-55BB-445E-86E8-EEE2DA47A937}" destId="{69B74066-6EB4-4FAC-B51C-7AB878CDDBE4}" srcOrd="0" destOrd="0" presId="urn:microsoft.com/office/officeart/2005/8/layout/hierarchy2"/>
    <dgm:cxn modelId="{CC9FBD86-74DE-4AB8-8475-D5FDAECD70E9}" type="presParOf" srcId="{69B74066-6EB4-4FAC-B51C-7AB878CDDBE4}" destId="{075109A1-5519-4B0E-B411-1C7621AB492E}" srcOrd="0" destOrd="0" presId="urn:microsoft.com/office/officeart/2005/8/layout/hierarchy2"/>
    <dgm:cxn modelId="{7F360B55-E842-40D8-B237-5BA11E86156B}" type="presParOf" srcId="{42AF88DF-55BB-445E-86E8-EEE2DA47A937}" destId="{5571AA8E-7D6C-472B-9312-2F18C14C99D9}" srcOrd="1" destOrd="0" presId="urn:microsoft.com/office/officeart/2005/8/layout/hierarchy2"/>
    <dgm:cxn modelId="{E904434D-899A-4513-B4E0-5CA3BAFF9E29}" type="presParOf" srcId="{5571AA8E-7D6C-472B-9312-2F18C14C99D9}" destId="{C91B59CE-02BF-41A6-9864-F7CA61BBE7AE}" srcOrd="0" destOrd="0" presId="urn:microsoft.com/office/officeart/2005/8/layout/hierarchy2"/>
    <dgm:cxn modelId="{293BFA5B-0FC3-4863-8912-57B7B0B31450}" type="presParOf" srcId="{5571AA8E-7D6C-472B-9312-2F18C14C99D9}" destId="{BCA11FBE-F635-4D45-8CE2-0DF760B07C44}" srcOrd="1" destOrd="0" presId="urn:microsoft.com/office/officeart/2005/8/layout/hierarchy2"/>
    <dgm:cxn modelId="{A3CFE903-73E1-4FBC-9E8B-10BACC2DC481}" type="presParOf" srcId="{42AF88DF-55BB-445E-86E8-EEE2DA47A937}" destId="{B7DE4EB8-4356-47A2-9251-B3DA71D5DF63}" srcOrd="2" destOrd="0" presId="urn:microsoft.com/office/officeart/2005/8/layout/hierarchy2"/>
    <dgm:cxn modelId="{112ED778-F630-4081-85D3-44E95BB9E8EB}" type="presParOf" srcId="{B7DE4EB8-4356-47A2-9251-B3DA71D5DF63}" destId="{55995ED5-A8FC-48EA-8681-827AD9111A27}" srcOrd="0" destOrd="0" presId="urn:microsoft.com/office/officeart/2005/8/layout/hierarchy2"/>
    <dgm:cxn modelId="{33E357A2-9EA6-4D65-BF74-D7F125650212}" type="presParOf" srcId="{42AF88DF-55BB-445E-86E8-EEE2DA47A937}" destId="{A9CE094D-D4CB-4FEB-8758-AE7162F2877B}" srcOrd="3" destOrd="0" presId="urn:microsoft.com/office/officeart/2005/8/layout/hierarchy2"/>
    <dgm:cxn modelId="{D3A4E6A6-F48D-4797-81EC-214AB6DB46AF}" type="presParOf" srcId="{A9CE094D-D4CB-4FEB-8758-AE7162F2877B}" destId="{E4C284C1-D570-433A-A084-ED9FDED8D755}" srcOrd="0" destOrd="0" presId="urn:microsoft.com/office/officeart/2005/8/layout/hierarchy2"/>
    <dgm:cxn modelId="{DC880E71-346F-4F6B-9072-D6735F8F3161}" type="presParOf" srcId="{A9CE094D-D4CB-4FEB-8758-AE7162F2877B}" destId="{D17F1453-1B09-4A5D-B445-8F14B9C24BE3}" srcOrd="1" destOrd="0" presId="urn:microsoft.com/office/officeart/2005/8/layout/hierarchy2"/>
    <dgm:cxn modelId="{609BF0B3-D487-48BC-909D-EBCD6DA840A0}" type="presParOf" srcId="{42AF88DF-55BB-445E-86E8-EEE2DA47A937}" destId="{94F084FF-3255-4EF2-9AA6-269AFEAA0A31}" srcOrd="4" destOrd="0" presId="urn:microsoft.com/office/officeart/2005/8/layout/hierarchy2"/>
    <dgm:cxn modelId="{635C3934-62CD-449D-A82F-8B6D566927D5}" type="presParOf" srcId="{94F084FF-3255-4EF2-9AA6-269AFEAA0A31}" destId="{49A865EC-6C0E-4246-9109-DFC45A5E75C4}" srcOrd="0" destOrd="0" presId="urn:microsoft.com/office/officeart/2005/8/layout/hierarchy2"/>
    <dgm:cxn modelId="{94BFD883-4126-44BB-8832-FE09A9F68497}" type="presParOf" srcId="{42AF88DF-55BB-445E-86E8-EEE2DA47A937}" destId="{35728886-61F4-4105-ACD6-57BDF47D2FD7}" srcOrd="5" destOrd="0" presId="urn:microsoft.com/office/officeart/2005/8/layout/hierarchy2"/>
    <dgm:cxn modelId="{F61F1AB4-B8FC-42FB-B84A-FF22A6423C04}" type="presParOf" srcId="{35728886-61F4-4105-ACD6-57BDF47D2FD7}" destId="{163B9600-7260-491A-A852-63734A5D8644}" srcOrd="0" destOrd="0" presId="urn:microsoft.com/office/officeart/2005/8/layout/hierarchy2"/>
    <dgm:cxn modelId="{CA97A5F7-AA62-41BE-B4FF-F77430945736}" type="presParOf" srcId="{35728886-61F4-4105-ACD6-57BDF47D2FD7}" destId="{8984C7BD-1F77-455B-B2C5-DDD6C980DA4B}" srcOrd="1" destOrd="0" presId="urn:microsoft.com/office/officeart/2005/8/layout/hierarchy2"/>
    <dgm:cxn modelId="{CF15F670-2AE4-4D0B-BA55-D13D3CBDE2EF}" type="presParOf" srcId="{42AF88DF-55BB-445E-86E8-EEE2DA47A937}" destId="{4CDC95C8-4EAE-4022-AB3E-75A2F15A2352}" srcOrd="6" destOrd="0" presId="urn:microsoft.com/office/officeart/2005/8/layout/hierarchy2"/>
    <dgm:cxn modelId="{EB85B9CC-693E-46F5-8E3B-EEE9D9F65CDA}" type="presParOf" srcId="{4CDC95C8-4EAE-4022-AB3E-75A2F15A2352}" destId="{87605F32-D1FF-4977-AEDB-088B64A14528}" srcOrd="0" destOrd="0" presId="urn:microsoft.com/office/officeart/2005/8/layout/hierarchy2"/>
    <dgm:cxn modelId="{CE14C40B-B0B5-41E2-B3B7-B9616042D58F}" type="presParOf" srcId="{42AF88DF-55BB-445E-86E8-EEE2DA47A937}" destId="{FE629E79-56B8-4071-A218-B8917AF9EB34}" srcOrd="7" destOrd="0" presId="urn:microsoft.com/office/officeart/2005/8/layout/hierarchy2"/>
    <dgm:cxn modelId="{2E58FD4F-C55C-4967-9529-551E577082D2}" type="presParOf" srcId="{FE629E79-56B8-4071-A218-B8917AF9EB34}" destId="{447F795A-B48D-4D38-9E80-1ECB96A79955}" srcOrd="0" destOrd="0" presId="urn:microsoft.com/office/officeart/2005/8/layout/hierarchy2"/>
    <dgm:cxn modelId="{46468872-B022-43AE-8AAC-40414F8A1711}" type="presParOf" srcId="{FE629E79-56B8-4071-A218-B8917AF9EB34}" destId="{2CE33AE3-BA3A-4A89-ADE5-111CFF05CB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2474E-A223-4EBD-AB60-BE804E1F723F}"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es-EC"/>
        </a:p>
      </dgm:t>
    </dgm:pt>
    <dgm:pt modelId="{376D07B9-8C86-4B60-B8F3-F0E6F2B53305}">
      <dgm:prSet phldrT="[Texto]" custT="1"/>
      <dgm:spPr/>
      <dgm:t>
        <a:bodyPr/>
        <a:lstStyle/>
        <a:p>
          <a:r>
            <a:rPr lang="es-EC" sz="3200" dirty="0" smtClean="0">
              <a:solidFill>
                <a:schemeClr val="tx1"/>
              </a:solidFill>
            </a:rPr>
            <a:t>Referentes teóricos</a:t>
          </a:r>
          <a:endParaRPr lang="es-EC" sz="3200" dirty="0">
            <a:solidFill>
              <a:schemeClr val="tx1"/>
            </a:solidFill>
          </a:endParaRPr>
        </a:p>
      </dgm:t>
    </dgm:pt>
    <dgm:pt modelId="{3CD63C4F-C51C-44DD-859B-910E0EC3ECEE}" type="parTrans" cxnId="{58CA325B-DF78-45FA-9B87-EBD937FA15C4}">
      <dgm:prSet/>
      <dgm:spPr/>
      <dgm:t>
        <a:bodyPr/>
        <a:lstStyle/>
        <a:p>
          <a:endParaRPr lang="es-EC" sz="2400">
            <a:solidFill>
              <a:schemeClr val="tx1"/>
            </a:solidFill>
          </a:endParaRPr>
        </a:p>
      </dgm:t>
    </dgm:pt>
    <dgm:pt modelId="{C3FEF7D4-497A-47F2-AB1A-B2082C6308C6}" type="sibTrans" cxnId="{58CA325B-DF78-45FA-9B87-EBD937FA15C4}">
      <dgm:prSet/>
      <dgm:spPr/>
      <dgm:t>
        <a:bodyPr/>
        <a:lstStyle/>
        <a:p>
          <a:endParaRPr lang="es-EC" sz="2400">
            <a:solidFill>
              <a:schemeClr val="tx1"/>
            </a:solidFill>
          </a:endParaRPr>
        </a:p>
      </dgm:t>
    </dgm:pt>
    <dgm:pt modelId="{E0FE3C49-3636-47D7-86B6-8D4FE311B47B}">
      <dgm:prSet phldrT="[Texto]" custT="1"/>
      <dgm:spPr/>
      <dgm:t>
        <a:bodyPr/>
        <a:lstStyle/>
        <a:p>
          <a:r>
            <a:rPr lang="es-EC" sz="1600" b="1" i="0" smtClean="0">
              <a:solidFill>
                <a:schemeClr val="tx1"/>
              </a:solidFill>
            </a:rPr>
            <a:t>Teorías de soporte</a:t>
          </a:r>
          <a:endParaRPr lang="es-EC" sz="1600" dirty="0">
            <a:solidFill>
              <a:schemeClr val="tx1"/>
            </a:solidFill>
          </a:endParaRPr>
        </a:p>
      </dgm:t>
    </dgm:pt>
    <dgm:pt modelId="{E2B1018E-BE81-44F1-9A23-DE58A655D094}" type="parTrans" cxnId="{588C205C-3242-4A7F-A6F6-129330DAFDE6}">
      <dgm:prSet custT="1"/>
      <dgm:spPr/>
      <dgm:t>
        <a:bodyPr/>
        <a:lstStyle/>
        <a:p>
          <a:endParaRPr lang="es-EC" sz="700">
            <a:solidFill>
              <a:schemeClr val="tx1"/>
            </a:solidFill>
          </a:endParaRPr>
        </a:p>
      </dgm:t>
    </dgm:pt>
    <dgm:pt modelId="{5BD55E73-8B8B-423B-9981-F9EC19A7C67D}" type="sibTrans" cxnId="{588C205C-3242-4A7F-A6F6-129330DAFDE6}">
      <dgm:prSet/>
      <dgm:spPr/>
      <dgm:t>
        <a:bodyPr/>
        <a:lstStyle/>
        <a:p>
          <a:endParaRPr lang="es-EC" sz="2400">
            <a:solidFill>
              <a:schemeClr val="tx1"/>
            </a:solidFill>
          </a:endParaRPr>
        </a:p>
      </dgm:t>
    </dgm:pt>
    <dgm:pt modelId="{87015B3A-F76C-4D42-9966-94EB6D6D816C}">
      <dgm:prSet custT="1"/>
      <dgm:spPr/>
      <dgm:t>
        <a:bodyPr/>
        <a:lstStyle/>
        <a:p>
          <a:r>
            <a:rPr lang="es-EC" sz="1600" smtClean="0">
              <a:solidFill>
                <a:schemeClr val="tx1"/>
              </a:solidFill>
            </a:rPr>
            <a:t>Teoría Keynesiana</a:t>
          </a:r>
          <a:endParaRPr lang="es-EC" sz="1600" dirty="0">
            <a:solidFill>
              <a:schemeClr val="tx1"/>
            </a:solidFill>
          </a:endParaRPr>
        </a:p>
      </dgm:t>
    </dgm:pt>
    <dgm:pt modelId="{0E231654-3D1A-4932-AE89-82A28836BEB6}" type="parTrans" cxnId="{D1E6CC17-5C83-440E-A48E-4D84C515D459}">
      <dgm:prSet custT="1"/>
      <dgm:spPr/>
      <dgm:t>
        <a:bodyPr/>
        <a:lstStyle/>
        <a:p>
          <a:endParaRPr lang="es-EC" sz="700">
            <a:solidFill>
              <a:schemeClr val="tx1"/>
            </a:solidFill>
          </a:endParaRPr>
        </a:p>
      </dgm:t>
    </dgm:pt>
    <dgm:pt modelId="{778E979F-99E1-4872-BE78-0A808B444058}" type="sibTrans" cxnId="{D1E6CC17-5C83-440E-A48E-4D84C515D459}">
      <dgm:prSet/>
      <dgm:spPr/>
      <dgm:t>
        <a:bodyPr/>
        <a:lstStyle/>
        <a:p>
          <a:endParaRPr lang="es-EC" sz="2400">
            <a:solidFill>
              <a:schemeClr val="tx1"/>
            </a:solidFill>
          </a:endParaRPr>
        </a:p>
      </dgm:t>
    </dgm:pt>
    <dgm:pt modelId="{DF5AB564-968C-44A7-8B19-45CB0E017111}">
      <dgm:prSet custT="1"/>
      <dgm:spPr/>
      <dgm:t>
        <a:bodyPr/>
        <a:lstStyle/>
        <a:p>
          <a:r>
            <a:rPr lang="es-EC" sz="1600" dirty="0" smtClean="0">
              <a:solidFill>
                <a:schemeClr val="tx1"/>
              </a:solidFill>
            </a:rPr>
            <a:t>Teoría de los impuestos</a:t>
          </a:r>
          <a:endParaRPr lang="es-EC" sz="1600" dirty="0">
            <a:solidFill>
              <a:schemeClr val="tx1"/>
            </a:solidFill>
          </a:endParaRPr>
        </a:p>
      </dgm:t>
    </dgm:pt>
    <dgm:pt modelId="{AEC870B8-1C49-4CAE-81DD-4CB5E5594E40}" type="parTrans" cxnId="{4517149C-D5DF-4A66-96F3-C7B9D69F3966}">
      <dgm:prSet custT="1"/>
      <dgm:spPr/>
      <dgm:t>
        <a:bodyPr/>
        <a:lstStyle/>
        <a:p>
          <a:endParaRPr lang="es-EC" sz="700">
            <a:solidFill>
              <a:schemeClr val="tx1"/>
            </a:solidFill>
          </a:endParaRPr>
        </a:p>
      </dgm:t>
    </dgm:pt>
    <dgm:pt modelId="{BC2A433C-67A4-446F-A430-64CF0D7192D4}" type="sibTrans" cxnId="{4517149C-D5DF-4A66-96F3-C7B9D69F3966}">
      <dgm:prSet/>
      <dgm:spPr/>
      <dgm:t>
        <a:bodyPr/>
        <a:lstStyle/>
        <a:p>
          <a:endParaRPr lang="es-EC" sz="2400">
            <a:solidFill>
              <a:schemeClr val="tx1"/>
            </a:solidFill>
          </a:endParaRPr>
        </a:p>
      </dgm:t>
    </dgm:pt>
    <dgm:pt modelId="{EF1D8557-87ED-4DD4-B9D9-2E7F686D6636}">
      <dgm:prSet custT="1"/>
      <dgm:spPr/>
      <dgm:t>
        <a:bodyPr/>
        <a:lstStyle/>
        <a:p>
          <a:r>
            <a:rPr lang="es-EC" sz="1600" dirty="0" smtClean="0">
              <a:solidFill>
                <a:schemeClr val="tx1"/>
              </a:solidFill>
            </a:rPr>
            <a:t>Teoría de desarrollo económico y social</a:t>
          </a:r>
          <a:endParaRPr lang="es-EC" sz="1600" dirty="0">
            <a:solidFill>
              <a:schemeClr val="tx1"/>
            </a:solidFill>
          </a:endParaRPr>
        </a:p>
      </dgm:t>
    </dgm:pt>
    <dgm:pt modelId="{47DE5FA8-6DD0-414A-ACAD-062949248517}" type="parTrans" cxnId="{0AA0C75A-4B4F-42A8-8F07-F05522640EC1}">
      <dgm:prSet custT="1"/>
      <dgm:spPr/>
      <dgm:t>
        <a:bodyPr/>
        <a:lstStyle/>
        <a:p>
          <a:endParaRPr lang="es-EC" sz="700">
            <a:solidFill>
              <a:schemeClr val="tx1"/>
            </a:solidFill>
          </a:endParaRPr>
        </a:p>
      </dgm:t>
    </dgm:pt>
    <dgm:pt modelId="{B0D7A756-99ED-4384-9EFE-715926AF7F84}" type="sibTrans" cxnId="{0AA0C75A-4B4F-42A8-8F07-F05522640EC1}">
      <dgm:prSet/>
      <dgm:spPr/>
      <dgm:t>
        <a:bodyPr/>
        <a:lstStyle/>
        <a:p>
          <a:endParaRPr lang="es-EC" sz="2400">
            <a:solidFill>
              <a:schemeClr val="tx1"/>
            </a:solidFill>
          </a:endParaRPr>
        </a:p>
      </dgm:t>
    </dgm:pt>
    <dgm:pt modelId="{9DDB3470-47F4-4561-971D-ABCAA2B8FB27}">
      <dgm:prSet custT="1"/>
      <dgm:spPr/>
      <dgm:t>
        <a:bodyPr/>
        <a:lstStyle/>
        <a:p>
          <a:r>
            <a:rPr lang="es-EC" sz="1600" dirty="0" smtClean="0">
              <a:solidFill>
                <a:schemeClr val="tx1"/>
              </a:solidFill>
            </a:rPr>
            <a:t>Teoría del desarrollo humano</a:t>
          </a:r>
          <a:endParaRPr lang="es-EC" sz="1600" dirty="0">
            <a:solidFill>
              <a:schemeClr val="tx1"/>
            </a:solidFill>
          </a:endParaRPr>
        </a:p>
      </dgm:t>
    </dgm:pt>
    <dgm:pt modelId="{741DA5F1-ED79-4633-A84F-7D01B44514C6}" type="parTrans" cxnId="{152BF0EA-F016-41F2-9C09-57F2FE1F8DE6}">
      <dgm:prSet custT="1"/>
      <dgm:spPr/>
      <dgm:t>
        <a:bodyPr/>
        <a:lstStyle/>
        <a:p>
          <a:endParaRPr lang="es-EC" sz="700">
            <a:solidFill>
              <a:schemeClr val="tx1"/>
            </a:solidFill>
          </a:endParaRPr>
        </a:p>
      </dgm:t>
    </dgm:pt>
    <dgm:pt modelId="{54B5B044-B619-4439-BCF6-F3167C30A4EE}" type="sibTrans" cxnId="{152BF0EA-F016-41F2-9C09-57F2FE1F8DE6}">
      <dgm:prSet/>
      <dgm:spPr/>
      <dgm:t>
        <a:bodyPr/>
        <a:lstStyle/>
        <a:p>
          <a:endParaRPr lang="es-EC" sz="2400">
            <a:solidFill>
              <a:schemeClr val="tx1"/>
            </a:solidFill>
          </a:endParaRPr>
        </a:p>
      </dgm:t>
    </dgm:pt>
    <dgm:pt modelId="{398BEEF2-2015-416C-B238-8B41C4463AD2}">
      <dgm:prSet custT="1"/>
      <dgm:spPr/>
      <dgm:t>
        <a:bodyPr/>
        <a:lstStyle/>
        <a:p>
          <a:r>
            <a:rPr lang="es-EC" sz="1600" smtClean="0">
              <a:solidFill>
                <a:schemeClr val="tx1"/>
              </a:solidFill>
            </a:rPr>
            <a:t>Intervención del Estado.</a:t>
          </a:r>
          <a:endParaRPr lang="es-EC" sz="1600" dirty="0">
            <a:solidFill>
              <a:schemeClr val="tx1"/>
            </a:solidFill>
          </a:endParaRPr>
        </a:p>
      </dgm:t>
    </dgm:pt>
    <dgm:pt modelId="{AB36DF94-A8FF-4E57-A889-A6FC3D8F5909}" type="parTrans" cxnId="{1E6CDBB4-D3C3-450A-8F91-CCFF187A4C08}">
      <dgm:prSet custT="1"/>
      <dgm:spPr/>
      <dgm:t>
        <a:bodyPr/>
        <a:lstStyle/>
        <a:p>
          <a:endParaRPr lang="es-EC" sz="700">
            <a:solidFill>
              <a:schemeClr val="tx1"/>
            </a:solidFill>
          </a:endParaRPr>
        </a:p>
      </dgm:t>
    </dgm:pt>
    <dgm:pt modelId="{183B9490-1F1D-442D-B5EB-C574B9A5D986}" type="sibTrans" cxnId="{1E6CDBB4-D3C3-450A-8F91-CCFF187A4C08}">
      <dgm:prSet/>
      <dgm:spPr/>
      <dgm:t>
        <a:bodyPr/>
        <a:lstStyle/>
        <a:p>
          <a:endParaRPr lang="es-EC" sz="2400">
            <a:solidFill>
              <a:schemeClr val="tx1"/>
            </a:solidFill>
          </a:endParaRPr>
        </a:p>
      </dgm:t>
    </dgm:pt>
    <dgm:pt modelId="{3F4B54F5-67C1-4031-AFB9-D50432843E27}">
      <dgm:prSet custT="1"/>
      <dgm:spPr/>
      <dgm:t>
        <a:bodyPr/>
        <a:lstStyle/>
        <a:p>
          <a:r>
            <a:rPr lang="es-EC" sz="1600" dirty="0" smtClean="0">
              <a:solidFill>
                <a:schemeClr val="tx1"/>
              </a:solidFill>
            </a:rPr>
            <a:t>Cobro de impuestos para solventar necesidades sociales.</a:t>
          </a:r>
          <a:endParaRPr lang="es-EC" sz="1600" dirty="0">
            <a:solidFill>
              <a:schemeClr val="tx1"/>
            </a:solidFill>
          </a:endParaRPr>
        </a:p>
      </dgm:t>
    </dgm:pt>
    <dgm:pt modelId="{2F490C33-69C7-4468-BD7B-5F87CFFF567A}" type="parTrans" cxnId="{0FB12480-9B73-4811-BA2A-EE75CC1F31AD}">
      <dgm:prSet custT="1"/>
      <dgm:spPr/>
      <dgm:t>
        <a:bodyPr/>
        <a:lstStyle/>
        <a:p>
          <a:endParaRPr lang="es-EC" sz="700">
            <a:solidFill>
              <a:schemeClr val="tx1"/>
            </a:solidFill>
          </a:endParaRPr>
        </a:p>
      </dgm:t>
    </dgm:pt>
    <dgm:pt modelId="{CC7CD084-B7FB-4273-9B7C-428C073AEA57}" type="sibTrans" cxnId="{0FB12480-9B73-4811-BA2A-EE75CC1F31AD}">
      <dgm:prSet/>
      <dgm:spPr/>
      <dgm:t>
        <a:bodyPr/>
        <a:lstStyle/>
        <a:p>
          <a:endParaRPr lang="es-EC" sz="2400">
            <a:solidFill>
              <a:schemeClr val="tx1"/>
            </a:solidFill>
          </a:endParaRPr>
        </a:p>
      </dgm:t>
    </dgm:pt>
    <dgm:pt modelId="{150F4017-85DC-4309-9CB5-7F823D644C58}">
      <dgm:prSet custT="1"/>
      <dgm:spPr/>
      <dgm:t>
        <a:bodyPr/>
        <a:lstStyle/>
        <a:p>
          <a:r>
            <a:rPr lang="es-EC" sz="1600" dirty="0" smtClean="0">
              <a:solidFill>
                <a:schemeClr val="tx1"/>
              </a:solidFill>
            </a:rPr>
            <a:t>Participación activa, efectiva, plena, libre de los individuos, grupos sociales y comunidades</a:t>
          </a:r>
          <a:endParaRPr lang="es-EC" sz="1600" dirty="0">
            <a:solidFill>
              <a:schemeClr val="tx1"/>
            </a:solidFill>
          </a:endParaRPr>
        </a:p>
      </dgm:t>
    </dgm:pt>
    <dgm:pt modelId="{0A957C64-89E6-44D5-BD2A-6997B1551D1C}" type="parTrans" cxnId="{923FCC3B-014D-40B5-8DBF-699769F76823}">
      <dgm:prSet custT="1"/>
      <dgm:spPr/>
      <dgm:t>
        <a:bodyPr/>
        <a:lstStyle/>
        <a:p>
          <a:endParaRPr lang="es-EC" sz="700">
            <a:solidFill>
              <a:schemeClr val="tx1"/>
            </a:solidFill>
          </a:endParaRPr>
        </a:p>
      </dgm:t>
    </dgm:pt>
    <dgm:pt modelId="{6A1592FC-3FAA-4710-8C6D-775AF13FD82D}" type="sibTrans" cxnId="{923FCC3B-014D-40B5-8DBF-699769F76823}">
      <dgm:prSet/>
      <dgm:spPr/>
      <dgm:t>
        <a:bodyPr/>
        <a:lstStyle/>
        <a:p>
          <a:endParaRPr lang="es-EC" sz="2400">
            <a:solidFill>
              <a:schemeClr val="tx1"/>
            </a:solidFill>
          </a:endParaRPr>
        </a:p>
      </dgm:t>
    </dgm:pt>
    <dgm:pt modelId="{E4B85CEF-84A4-4862-8CE6-664B971D2103}">
      <dgm:prSet custT="1"/>
      <dgm:spPr/>
      <dgm:t>
        <a:bodyPr/>
        <a:lstStyle/>
        <a:p>
          <a:r>
            <a:rPr lang="es-EC" sz="1600" dirty="0" smtClean="0">
              <a:solidFill>
                <a:schemeClr val="tx1"/>
              </a:solidFill>
            </a:rPr>
            <a:t>Vida humana: longevidad, conocimientos y niveles decentes de vida.</a:t>
          </a:r>
          <a:endParaRPr lang="es-EC" sz="1600" dirty="0">
            <a:solidFill>
              <a:schemeClr val="tx1"/>
            </a:solidFill>
          </a:endParaRPr>
        </a:p>
      </dgm:t>
    </dgm:pt>
    <dgm:pt modelId="{1BF9658C-5523-4F0F-9D99-28E67F11B23C}" type="parTrans" cxnId="{25BC1B1E-963A-4AA1-86DC-BA575688B477}">
      <dgm:prSet custT="1"/>
      <dgm:spPr/>
      <dgm:t>
        <a:bodyPr/>
        <a:lstStyle/>
        <a:p>
          <a:endParaRPr lang="es-EC" sz="700">
            <a:solidFill>
              <a:schemeClr val="tx1"/>
            </a:solidFill>
          </a:endParaRPr>
        </a:p>
      </dgm:t>
    </dgm:pt>
    <dgm:pt modelId="{28B4E437-A5DA-4446-83A1-3F918CFE5429}" type="sibTrans" cxnId="{25BC1B1E-963A-4AA1-86DC-BA575688B477}">
      <dgm:prSet/>
      <dgm:spPr/>
      <dgm:t>
        <a:bodyPr/>
        <a:lstStyle/>
        <a:p>
          <a:endParaRPr lang="es-EC" sz="2400">
            <a:solidFill>
              <a:schemeClr val="tx1"/>
            </a:solidFill>
          </a:endParaRPr>
        </a:p>
      </dgm:t>
    </dgm:pt>
    <dgm:pt modelId="{E5AD8EF6-140E-4AC6-970C-ACB94C82616D}" type="pres">
      <dgm:prSet presAssocID="{7572474E-A223-4EBD-AB60-BE804E1F723F}" presName="Name0" presStyleCnt="0">
        <dgm:presLayoutVars>
          <dgm:chPref val="1"/>
          <dgm:dir/>
          <dgm:animOne val="branch"/>
          <dgm:animLvl val="lvl"/>
          <dgm:resizeHandles val="exact"/>
        </dgm:presLayoutVars>
      </dgm:prSet>
      <dgm:spPr/>
      <dgm:t>
        <a:bodyPr/>
        <a:lstStyle/>
        <a:p>
          <a:endParaRPr lang="es-EC"/>
        </a:p>
      </dgm:t>
    </dgm:pt>
    <dgm:pt modelId="{94F5408A-525B-485A-A1AD-D54718C8104F}" type="pres">
      <dgm:prSet presAssocID="{376D07B9-8C86-4B60-B8F3-F0E6F2B53305}" presName="root1" presStyleCnt="0"/>
      <dgm:spPr/>
    </dgm:pt>
    <dgm:pt modelId="{AC5977E7-825C-4422-B38A-41BD685AF27E}" type="pres">
      <dgm:prSet presAssocID="{376D07B9-8C86-4B60-B8F3-F0E6F2B53305}" presName="LevelOneTextNode" presStyleLbl="node0" presStyleIdx="0" presStyleCnt="1">
        <dgm:presLayoutVars>
          <dgm:chPref val="3"/>
        </dgm:presLayoutVars>
      </dgm:prSet>
      <dgm:spPr/>
      <dgm:t>
        <a:bodyPr/>
        <a:lstStyle/>
        <a:p>
          <a:endParaRPr lang="es-EC"/>
        </a:p>
      </dgm:t>
    </dgm:pt>
    <dgm:pt modelId="{73ED1D65-1786-4557-BF7C-72E84319778E}" type="pres">
      <dgm:prSet presAssocID="{376D07B9-8C86-4B60-B8F3-F0E6F2B53305}" presName="level2hierChild" presStyleCnt="0"/>
      <dgm:spPr/>
    </dgm:pt>
    <dgm:pt modelId="{C8FAA5D0-4DC6-4040-8954-A73AF69B8AA4}" type="pres">
      <dgm:prSet presAssocID="{E2B1018E-BE81-44F1-9A23-DE58A655D094}" presName="conn2-1" presStyleLbl="parChTrans1D2" presStyleIdx="0" presStyleCnt="1"/>
      <dgm:spPr/>
      <dgm:t>
        <a:bodyPr/>
        <a:lstStyle/>
        <a:p>
          <a:endParaRPr lang="es-EC"/>
        </a:p>
      </dgm:t>
    </dgm:pt>
    <dgm:pt modelId="{D9F58BA3-6339-437C-B75D-8A5A767A1763}" type="pres">
      <dgm:prSet presAssocID="{E2B1018E-BE81-44F1-9A23-DE58A655D094}" presName="connTx" presStyleLbl="parChTrans1D2" presStyleIdx="0" presStyleCnt="1"/>
      <dgm:spPr/>
      <dgm:t>
        <a:bodyPr/>
        <a:lstStyle/>
        <a:p>
          <a:endParaRPr lang="es-EC"/>
        </a:p>
      </dgm:t>
    </dgm:pt>
    <dgm:pt modelId="{0D33A915-5458-4EA8-A289-FC79F89F6D83}" type="pres">
      <dgm:prSet presAssocID="{E0FE3C49-3636-47D7-86B6-8D4FE311B47B}" presName="root2" presStyleCnt="0"/>
      <dgm:spPr/>
    </dgm:pt>
    <dgm:pt modelId="{A70258B6-C6F5-49DA-9693-A7424E222E49}" type="pres">
      <dgm:prSet presAssocID="{E0FE3C49-3636-47D7-86B6-8D4FE311B47B}" presName="LevelTwoTextNode" presStyleLbl="node2" presStyleIdx="0" presStyleCnt="1">
        <dgm:presLayoutVars>
          <dgm:chPref val="3"/>
        </dgm:presLayoutVars>
      </dgm:prSet>
      <dgm:spPr/>
      <dgm:t>
        <a:bodyPr/>
        <a:lstStyle/>
        <a:p>
          <a:endParaRPr lang="es-EC"/>
        </a:p>
      </dgm:t>
    </dgm:pt>
    <dgm:pt modelId="{5DFFB660-78C0-4030-9D48-305964F1918B}" type="pres">
      <dgm:prSet presAssocID="{E0FE3C49-3636-47D7-86B6-8D4FE311B47B}" presName="level3hierChild" presStyleCnt="0"/>
      <dgm:spPr/>
    </dgm:pt>
    <dgm:pt modelId="{342AE6EF-0849-4025-9236-DDBC238A311F}" type="pres">
      <dgm:prSet presAssocID="{0E231654-3D1A-4932-AE89-82A28836BEB6}" presName="conn2-1" presStyleLbl="parChTrans1D3" presStyleIdx="0" presStyleCnt="4"/>
      <dgm:spPr/>
      <dgm:t>
        <a:bodyPr/>
        <a:lstStyle/>
        <a:p>
          <a:endParaRPr lang="es-EC"/>
        </a:p>
      </dgm:t>
    </dgm:pt>
    <dgm:pt modelId="{2F06BEBB-B9F6-4064-B597-401474484597}" type="pres">
      <dgm:prSet presAssocID="{0E231654-3D1A-4932-AE89-82A28836BEB6}" presName="connTx" presStyleLbl="parChTrans1D3" presStyleIdx="0" presStyleCnt="4"/>
      <dgm:spPr/>
      <dgm:t>
        <a:bodyPr/>
        <a:lstStyle/>
        <a:p>
          <a:endParaRPr lang="es-EC"/>
        </a:p>
      </dgm:t>
    </dgm:pt>
    <dgm:pt modelId="{28DA8A09-F415-4B58-A52B-C07723CBD3C6}" type="pres">
      <dgm:prSet presAssocID="{87015B3A-F76C-4D42-9966-94EB6D6D816C}" presName="root2" presStyleCnt="0"/>
      <dgm:spPr/>
    </dgm:pt>
    <dgm:pt modelId="{E3AE09E3-E815-4357-B5AC-A1F86031EE4A}" type="pres">
      <dgm:prSet presAssocID="{87015B3A-F76C-4D42-9966-94EB6D6D816C}" presName="LevelTwoTextNode" presStyleLbl="node3" presStyleIdx="0" presStyleCnt="4" custLinFactY="-41396" custLinFactNeighborX="503" custLinFactNeighborY="-100000">
        <dgm:presLayoutVars>
          <dgm:chPref val="3"/>
        </dgm:presLayoutVars>
      </dgm:prSet>
      <dgm:spPr/>
      <dgm:t>
        <a:bodyPr/>
        <a:lstStyle/>
        <a:p>
          <a:endParaRPr lang="es-EC"/>
        </a:p>
      </dgm:t>
    </dgm:pt>
    <dgm:pt modelId="{6EFBA74C-79F7-4AE2-9D13-63F2E38C8067}" type="pres">
      <dgm:prSet presAssocID="{87015B3A-F76C-4D42-9966-94EB6D6D816C}" presName="level3hierChild" presStyleCnt="0"/>
      <dgm:spPr/>
    </dgm:pt>
    <dgm:pt modelId="{CA6C4954-A0DD-4320-9132-D25D6EF36F8D}" type="pres">
      <dgm:prSet presAssocID="{AB36DF94-A8FF-4E57-A889-A6FC3D8F5909}" presName="conn2-1" presStyleLbl="parChTrans1D4" presStyleIdx="0" presStyleCnt="4"/>
      <dgm:spPr/>
      <dgm:t>
        <a:bodyPr/>
        <a:lstStyle/>
        <a:p>
          <a:endParaRPr lang="es-EC"/>
        </a:p>
      </dgm:t>
    </dgm:pt>
    <dgm:pt modelId="{9F6017EE-74CC-42E5-A65E-53D0477ACAED}" type="pres">
      <dgm:prSet presAssocID="{AB36DF94-A8FF-4E57-A889-A6FC3D8F5909}" presName="connTx" presStyleLbl="parChTrans1D4" presStyleIdx="0" presStyleCnt="4"/>
      <dgm:spPr/>
      <dgm:t>
        <a:bodyPr/>
        <a:lstStyle/>
        <a:p>
          <a:endParaRPr lang="es-EC"/>
        </a:p>
      </dgm:t>
    </dgm:pt>
    <dgm:pt modelId="{72157E80-36CF-44AD-BAF1-0063B3DC1960}" type="pres">
      <dgm:prSet presAssocID="{398BEEF2-2015-416C-B238-8B41C4463AD2}" presName="root2" presStyleCnt="0"/>
      <dgm:spPr/>
    </dgm:pt>
    <dgm:pt modelId="{966543C0-5D20-4A75-921E-3F5B4E39F4B4}" type="pres">
      <dgm:prSet presAssocID="{398BEEF2-2015-416C-B238-8B41C4463AD2}" presName="LevelTwoTextNode" presStyleLbl="node4" presStyleIdx="0" presStyleCnt="4" custLinFactY="-41396" custLinFactNeighborX="-3522" custLinFactNeighborY="-100000">
        <dgm:presLayoutVars>
          <dgm:chPref val="3"/>
        </dgm:presLayoutVars>
      </dgm:prSet>
      <dgm:spPr/>
      <dgm:t>
        <a:bodyPr/>
        <a:lstStyle/>
        <a:p>
          <a:endParaRPr lang="es-EC"/>
        </a:p>
      </dgm:t>
    </dgm:pt>
    <dgm:pt modelId="{7B987C32-5917-4E19-A3FC-9AA3D0BDF09B}" type="pres">
      <dgm:prSet presAssocID="{398BEEF2-2015-416C-B238-8B41C4463AD2}" presName="level3hierChild" presStyleCnt="0"/>
      <dgm:spPr/>
    </dgm:pt>
    <dgm:pt modelId="{E726A03D-AD84-4F90-BD27-79DB0EF00399}" type="pres">
      <dgm:prSet presAssocID="{AEC870B8-1C49-4CAE-81DD-4CB5E5594E40}" presName="conn2-1" presStyleLbl="parChTrans1D3" presStyleIdx="1" presStyleCnt="4"/>
      <dgm:spPr/>
      <dgm:t>
        <a:bodyPr/>
        <a:lstStyle/>
        <a:p>
          <a:endParaRPr lang="es-EC"/>
        </a:p>
      </dgm:t>
    </dgm:pt>
    <dgm:pt modelId="{F73610A1-5B14-422C-ACAF-8DB2A8685DA8}" type="pres">
      <dgm:prSet presAssocID="{AEC870B8-1C49-4CAE-81DD-4CB5E5594E40}" presName="connTx" presStyleLbl="parChTrans1D3" presStyleIdx="1" presStyleCnt="4"/>
      <dgm:spPr/>
      <dgm:t>
        <a:bodyPr/>
        <a:lstStyle/>
        <a:p>
          <a:endParaRPr lang="es-EC"/>
        </a:p>
      </dgm:t>
    </dgm:pt>
    <dgm:pt modelId="{D210C62C-0B02-4839-B405-59B26A496DBF}" type="pres">
      <dgm:prSet presAssocID="{DF5AB564-968C-44A7-8B19-45CB0E017111}" presName="root2" presStyleCnt="0"/>
      <dgm:spPr/>
    </dgm:pt>
    <dgm:pt modelId="{B828E18D-1EE1-482D-8080-7E84D4C51E79}" type="pres">
      <dgm:prSet presAssocID="{DF5AB564-968C-44A7-8B19-45CB0E017111}" presName="LevelTwoTextNode" presStyleLbl="node3" presStyleIdx="1" presStyleCnt="4" custLinFactNeighborX="3018" custLinFactNeighborY="-97356">
        <dgm:presLayoutVars>
          <dgm:chPref val="3"/>
        </dgm:presLayoutVars>
      </dgm:prSet>
      <dgm:spPr/>
      <dgm:t>
        <a:bodyPr/>
        <a:lstStyle/>
        <a:p>
          <a:endParaRPr lang="es-EC"/>
        </a:p>
      </dgm:t>
    </dgm:pt>
    <dgm:pt modelId="{F4BFA850-5E94-40D5-81A9-20E346B39499}" type="pres">
      <dgm:prSet presAssocID="{DF5AB564-968C-44A7-8B19-45CB0E017111}" presName="level3hierChild" presStyleCnt="0"/>
      <dgm:spPr/>
    </dgm:pt>
    <dgm:pt modelId="{82B14925-5392-4816-A8BB-3E928D4F5F30}" type="pres">
      <dgm:prSet presAssocID="{2F490C33-69C7-4468-BD7B-5F87CFFF567A}" presName="conn2-1" presStyleLbl="parChTrans1D4" presStyleIdx="1" presStyleCnt="4"/>
      <dgm:spPr/>
      <dgm:t>
        <a:bodyPr/>
        <a:lstStyle/>
        <a:p>
          <a:endParaRPr lang="es-EC"/>
        </a:p>
      </dgm:t>
    </dgm:pt>
    <dgm:pt modelId="{A8580856-9101-4F06-84B4-C567212756A6}" type="pres">
      <dgm:prSet presAssocID="{2F490C33-69C7-4468-BD7B-5F87CFFF567A}" presName="connTx" presStyleLbl="parChTrans1D4" presStyleIdx="1" presStyleCnt="4"/>
      <dgm:spPr/>
      <dgm:t>
        <a:bodyPr/>
        <a:lstStyle/>
        <a:p>
          <a:endParaRPr lang="es-EC"/>
        </a:p>
      </dgm:t>
    </dgm:pt>
    <dgm:pt modelId="{B65B3B16-1DA3-4EAE-84BD-94E0EB363A37}" type="pres">
      <dgm:prSet presAssocID="{3F4B54F5-67C1-4031-AFB9-D50432843E27}" presName="root2" presStyleCnt="0"/>
      <dgm:spPr/>
    </dgm:pt>
    <dgm:pt modelId="{9F29B586-F30E-4D02-9ED7-CC096BD7C61C}" type="pres">
      <dgm:prSet presAssocID="{3F4B54F5-67C1-4031-AFB9-D50432843E27}" presName="LevelTwoTextNode" presStyleLbl="node4" presStyleIdx="1" presStyleCnt="4" custLinFactNeighborX="-1006" custLinFactNeighborY="-80903">
        <dgm:presLayoutVars>
          <dgm:chPref val="3"/>
        </dgm:presLayoutVars>
      </dgm:prSet>
      <dgm:spPr/>
      <dgm:t>
        <a:bodyPr/>
        <a:lstStyle/>
        <a:p>
          <a:endParaRPr lang="es-EC"/>
        </a:p>
      </dgm:t>
    </dgm:pt>
    <dgm:pt modelId="{2C7D4839-A94D-4BB3-AD75-A306DAC7B535}" type="pres">
      <dgm:prSet presAssocID="{3F4B54F5-67C1-4031-AFB9-D50432843E27}" presName="level3hierChild" presStyleCnt="0"/>
      <dgm:spPr/>
    </dgm:pt>
    <dgm:pt modelId="{CFCC5D8F-863B-4934-96DF-906DCF7A7A9B}" type="pres">
      <dgm:prSet presAssocID="{47DE5FA8-6DD0-414A-ACAD-062949248517}" presName="conn2-1" presStyleLbl="parChTrans1D3" presStyleIdx="2" presStyleCnt="4"/>
      <dgm:spPr/>
      <dgm:t>
        <a:bodyPr/>
        <a:lstStyle/>
        <a:p>
          <a:endParaRPr lang="es-EC"/>
        </a:p>
      </dgm:t>
    </dgm:pt>
    <dgm:pt modelId="{63C7A330-CF2C-4D00-9578-8F52C571EFEE}" type="pres">
      <dgm:prSet presAssocID="{47DE5FA8-6DD0-414A-ACAD-062949248517}" presName="connTx" presStyleLbl="parChTrans1D3" presStyleIdx="2" presStyleCnt="4"/>
      <dgm:spPr/>
      <dgm:t>
        <a:bodyPr/>
        <a:lstStyle/>
        <a:p>
          <a:endParaRPr lang="es-EC"/>
        </a:p>
      </dgm:t>
    </dgm:pt>
    <dgm:pt modelId="{2EC258DB-5AED-4F01-A8C8-87FCEB93D6F8}" type="pres">
      <dgm:prSet presAssocID="{EF1D8557-87ED-4DD4-B9D9-2E7F686D6636}" presName="root2" presStyleCnt="0"/>
      <dgm:spPr/>
    </dgm:pt>
    <dgm:pt modelId="{2C31DAC1-3099-4CE3-8389-AB451E9A3773}" type="pres">
      <dgm:prSet presAssocID="{EF1D8557-87ED-4DD4-B9D9-2E7F686D6636}" presName="LevelTwoTextNode" presStyleLbl="node3" presStyleIdx="2" presStyleCnt="4">
        <dgm:presLayoutVars>
          <dgm:chPref val="3"/>
        </dgm:presLayoutVars>
      </dgm:prSet>
      <dgm:spPr/>
      <dgm:t>
        <a:bodyPr/>
        <a:lstStyle/>
        <a:p>
          <a:endParaRPr lang="es-EC"/>
        </a:p>
      </dgm:t>
    </dgm:pt>
    <dgm:pt modelId="{9CBDE744-713D-4CFB-89A6-34A09F19F450}" type="pres">
      <dgm:prSet presAssocID="{EF1D8557-87ED-4DD4-B9D9-2E7F686D6636}" presName="level3hierChild" presStyleCnt="0"/>
      <dgm:spPr/>
    </dgm:pt>
    <dgm:pt modelId="{25119E8B-4509-4B44-B244-FC694330FCDA}" type="pres">
      <dgm:prSet presAssocID="{0A957C64-89E6-44D5-BD2A-6997B1551D1C}" presName="conn2-1" presStyleLbl="parChTrans1D4" presStyleIdx="2" presStyleCnt="4"/>
      <dgm:spPr/>
      <dgm:t>
        <a:bodyPr/>
        <a:lstStyle/>
        <a:p>
          <a:endParaRPr lang="es-EC"/>
        </a:p>
      </dgm:t>
    </dgm:pt>
    <dgm:pt modelId="{FA3A314F-398B-4CE9-BB4C-D5B63DEECB8C}" type="pres">
      <dgm:prSet presAssocID="{0A957C64-89E6-44D5-BD2A-6997B1551D1C}" presName="connTx" presStyleLbl="parChTrans1D4" presStyleIdx="2" presStyleCnt="4"/>
      <dgm:spPr/>
      <dgm:t>
        <a:bodyPr/>
        <a:lstStyle/>
        <a:p>
          <a:endParaRPr lang="es-EC"/>
        </a:p>
      </dgm:t>
    </dgm:pt>
    <dgm:pt modelId="{98A61FA1-92DA-4CEE-AA9D-38F5F29EDAEF}" type="pres">
      <dgm:prSet presAssocID="{150F4017-85DC-4309-9CB5-7F823D644C58}" presName="root2" presStyleCnt="0"/>
      <dgm:spPr/>
    </dgm:pt>
    <dgm:pt modelId="{B01D3129-FC2A-4666-A4BA-D64F46A2901D}" type="pres">
      <dgm:prSet presAssocID="{150F4017-85DC-4309-9CB5-7F823D644C58}" presName="LevelTwoTextNode" presStyleLbl="node4" presStyleIdx="2" presStyleCnt="4" custScaleY="159905">
        <dgm:presLayoutVars>
          <dgm:chPref val="3"/>
        </dgm:presLayoutVars>
      </dgm:prSet>
      <dgm:spPr/>
      <dgm:t>
        <a:bodyPr/>
        <a:lstStyle/>
        <a:p>
          <a:endParaRPr lang="es-EC"/>
        </a:p>
      </dgm:t>
    </dgm:pt>
    <dgm:pt modelId="{8720E40E-EE25-4976-B300-7D12F00194C3}" type="pres">
      <dgm:prSet presAssocID="{150F4017-85DC-4309-9CB5-7F823D644C58}" presName="level3hierChild" presStyleCnt="0"/>
      <dgm:spPr/>
    </dgm:pt>
    <dgm:pt modelId="{9C1053CB-27A1-4F14-A1C3-76483EF6BA19}" type="pres">
      <dgm:prSet presAssocID="{741DA5F1-ED79-4633-A84F-7D01B44514C6}" presName="conn2-1" presStyleLbl="parChTrans1D3" presStyleIdx="3" presStyleCnt="4"/>
      <dgm:spPr/>
      <dgm:t>
        <a:bodyPr/>
        <a:lstStyle/>
        <a:p>
          <a:endParaRPr lang="es-EC"/>
        </a:p>
      </dgm:t>
    </dgm:pt>
    <dgm:pt modelId="{9E54AE17-3165-4AD8-871F-A7514C0C7F96}" type="pres">
      <dgm:prSet presAssocID="{741DA5F1-ED79-4633-A84F-7D01B44514C6}" presName="connTx" presStyleLbl="parChTrans1D3" presStyleIdx="3" presStyleCnt="4"/>
      <dgm:spPr/>
      <dgm:t>
        <a:bodyPr/>
        <a:lstStyle/>
        <a:p>
          <a:endParaRPr lang="es-EC"/>
        </a:p>
      </dgm:t>
    </dgm:pt>
    <dgm:pt modelId="{DBBF32CD-2294-4A4A-8C55-6601C144EF5A}" type="pres">
      <dgm:prSet presAssocID="{9DDB3470-47F4-4561-971D-ABCAA2B8FB27}" presName="root2" presStyleCnt="0"/>
      <dgm:spPr/>
    </dgm:pt>
    <dgm:pt modelId="{97D0B334-08FE-40F4-BAFD-C58AFDD671B1}" type="pres">
      <dgm:prSet presAssocID="{9DDB3470-47F4-4561-971D-ABCAA2B8FB27}" presName="LevelTwoTextNode" presStyleLbl="node3" presStyleIdx="3" presStyleCnt="4" custLinFactY="13857" custLinFactNeighborX="1006" custLinFactNeighborY="100000">
        <dgm:presLayoutVars>
          <dgm:chPref val="3"/>
        </dgm:presLayoutVars>
      </dgm:prSet>
      <dgm:spPr/>
      <dgm:t>
        <a:bodyPr/>
        <a:lstStyle/>
        <a:p>
          <a:endParaRPr lang="es-EC"/>
        </a:p>
      </dgm:t>
    </dgm:pt>
    <dgm:pt modelId="{37641DA5-22B7-4CF0-8EA3-5B33A21DB24D}" type="pres">
      <dgm:prSet presAssocID="{9DDB3470-47F4-4561-971D-ABCAA2B8FB27}" presName="level3hierChild" presStyleCnt="0"/>
      <dgm:spPr/>
    </dgm:pt>
    <dgm:pt modelId="{60E0551A-435A-4DFE-B462-64B7F742BA32}" type="pres">
      <dgm:prSet presAssocID="{1BF9658C-5523-4F0F-9D99-28E67F11B23C}" presName="conn2-1" presStyleLbl="parChTrans1D4" presStyleIdx="3" presStyleCnt="4"/>
      <dgm:spPr/>
      <dgm:t>
        <a:bodyPr/>
        <a:lstStyle/>
        <a:p>
          <a:endParaRPr lang="es-EC"/>
        </a:p>
      </dgm:t>
    </dgm:pt>
    <dgm:pt modelId="{E6CAB526-C966-44B0-B81B-A7B96205F20B}" type="pres">
      <dgm:prSet presAssocID="{1BF9658C-5523-4F0F-9D99-28E67F11B23C}" presName="connTx" presStyleLbl="parChTrans1D4" presStyleIdx="3" presStyleCnt="4"/>
      <dgm:spPr/>
      <dgm:t>
        <a:bodyPr/>
        <a:lstStyle/>
        <a:p>
          <a:endParaRPr lang="es-EC"/>
        </a:p>
      </dgm:t>
    </dgm:pt>
    <dgm:pt modelId="{F60379D5-1879-4180-98AF-D64B0AE956D6}" type="pres">
      <dgm:prSet presAssocID="{E4B85CEF-84A4-4862-8CE6-664B971D2103}" presName="root2" presStyleCnt="0"/>
      <dgm:spPr/>
    </dgm:pt>
    <dgm:pt modelId="{85E91CF7-3382-4541-9E80-6C07D0A02E73}" type="pres">
      <dgm:prSet presAssocID="{E4B85CEF-84A4-4862-8CE6-664B971D2103}" presName="LevelTwoTextNode" presStyleLbl="node4" presStyleIdx="3" presStyleCnt="4" custLinFactY="12207" custLinFactNeighborX="503" custLinFactNeighborY="100000">
        <dgm:presLayoutVars>
          <dgm:chPref val="3"/>
        </dgm:presLayoutVars>
      </dgm:prSet>
      <dgm:spPr/>
      <dgm:t>
        <a:bodyPr/>
        <a:lstStyle/>
        <a:p>
          <a:endParaRPr lang="es-EC"/>
        </a:p>
      </dgm:t>
    </dgm:pt>
    <dgm:pt modelId="{01C1E297-FB6A-44BD-9B63-41D0EE4F9825}" type="pres">
      <dgm:prSet presAssocID="{E4B85CEF-84A4-4862-8CE6-664B971D2103}" presName="level3hierChild" presStyleCnt="0"/>
      <dgm:spPr/>
    </dgm:pt>
  </dgm:ptLst>
  <dgm:cxnLst>
    <dgm:cxn modelId="{0A102F47-2157-4344-AF87-69D1C2658074}" type="presOf" srcId="{150F4017-85DC-4309-9CB5-7F823D644C58}" destId="{B01D3129-FC2A-4666-A4BA-D64F46A2901D}" srcOrd="0" destOrd="0" presId="urn:microsoft.com/office/officeart/2008/layout/HorizontalMultiLevelHierarchy"/>
    <dgm:cxn modelId="{DC40A975-46DC-460E-8766-E34773CFFA33}" type="presOf" srcId="{DF5AB564-968C-44A7-8B19-45CB0E017111}" destId="{B828E18D-1EE1-482D-8080-7E84D4C51E79}" srcOrd="0" destOrd="0" presId="urn:microsoft.com/office/officeart/2008/layout/HorizontalMultiLevelHierarchy"/>
    <dgm:cxn modelId="{D1E6CC17-5C83-440E-A48E-4D84C515D459}" srcId="{E0FE3C49-3636-47D7-86B6-8D4FE311B47B}" destId="{87015B3A-F76C-4D42-9966-94EB6D6D816C}" srcOrd="0" destOrd="0" parTransId="{0E231654-3D1A-4932-AE89-82A28836BEB6}" sibTransId="{778E979F-99E1-4872-BE78-0A808B444058}"/>
    <dgm:cxn modelId="{567194BA-5F7A-4051-9F7D-E3908A82F860}" type="presOf" srcId="{E2B1018E-BE81-44F1-9A23-DE58A655D094}" destId="{D9F58BA3-6339-437C-B75D-8A5A767A1763}" srcOrd="1" destOrd="0" presId="urn:microsoft.com/office/officeart/2008/layout/HorizontalMultiLevelHierarchy"/>
    <dgm:cxn modelId="{16003A25-D632-4E0D-A86F-F25461177F18}" type="presOf" srcId="{3F4B54F5-67C1-4031-AFB9-D50432843E27}" destId="{9F29B586-F30E-4D02-9ED7-CC096BD7C61C}" srcOrd="0" destOrd="0" presId="urn:microsoft.com/office/officeart/2008/layout/HorizontalMultiLevelHierarchy"/>
    <dgm:cxn modelId="{C9606F1E-85F5-49F9-87A0-21D161DE49AD}" type="presOf" srcId="{47DE5FA8-6DD0-414A-ACAD-062949248517}" destId="{63C7A330-CF2C-4D00-9578-8F52C571EFEE}" srcOrd="1" destOrd="0" presId="urn:microsoft.com/office/officeart/2008/layout/HorizontalMultiLevelHierarchy"/>
    <dgm:cxn modelId="{6E173999-28FC-40A5-9AAE-F23783EF37C4}" type="presOf" srcId="{AEC870B8-1C49-4CAE-81DD-4CB5E5594E40}" destId="{F73610A1-5B14-422C-ACAF-8DB2A8685DA8}" srcOrd="1" destOrd="0" presId="urn:microsoft.com/office/officeart/2008/layout/HorizontalMultiLevelHierarchy"/>
    <dgm:cxn modelId="{16A31CD4-5F82-4A1A-867E-46A804D3D112}" type="presOf" srcId="{1BF9658C-5523-4F0F-9D99-28E67F11B23C}" destId="{60E0551A-435A-4DFE-B462-64B7F742BA32}" srcOrd="0" destOrd="0" presId="urn:microsoft.com/office/officeart/2008/layout/HorizontalMultiLevelHierarchy"/>
    <dgm:cxn modelId="{FC075FD0-E870-47E7-9174-2141B692BA9D}" type="presOf" srcId="{0A957C64-89E6-44D5-BD2A-6997B1551D1C}" destId="{25119E8B-4509-4B44-B244-FC694330FCDA}" srcOrd="0" destOrd="0" presId="urn:microsoft.com/office/officeart/2008/layout/HorizontalMultiLevelHierarchy"/>
    <dgm:cxn modelId="{923FCC3B-014D-40B5-8DBF-699769F76823}" srcId="{EF1D8557-87ED-4DD4-B9D9-2E7F686D6636}" destId="{150F4017-85DC-4309-9CB5-7F823D644C58}" srcOrd="0" destOrd="0" parTransId="{0A957C64-89E6-44D5-BD2A-6997B1551D1C}" sibTransId="{6A1592FC-3FAA-4710-8C6D-775AF13FD82D}"/>
    <dgm:cxn modelId="{370B128A-7F72-4874-BB4C-6408A30F83A9}" type="presOf" srcId="{1BF9658C-5523-4F0F-9D99-28E67F11B23C}" destId="{E6CAB526-C966-44B0-B81B-A7B96205F20B}" srcOrd="1" destOrd="0" presId="urn:microsoft.com/office/officeart/2008/layout/HorizontalMultiLevelHierarchy"/>
    <dgm:cxn modelId="{7AE6E60D-79FE-4F9E-876B-721176C16D2E}" type="presOf" srcId="{E2B1018E-BE81-44F1-9A23-DE58A655D094}" destId="{C8FAA5D0-4DC6-4040-8954-A73AF69B8AA4}" srcOrd="0" destOrd="0" presId="urn:microsoft.com/office/officeart/2008/layout/HorizontalMultiLevelHierarchy"/>
    <dgm:cxn modelId="{87AC46BE-649A-4D48-86CD-E7B1EE84A5CC}" type="presOf" srcId="{AEC870B8-1C49-4CAE-81DD-4CB5E5594E40}" destId="{E726A03D-AD84-4F90-BD27-79DB0EF00399}" srcOrd="0" destOrd="0" presId="urn:microsoft.com/office/officeart/2008/layout/HorizontalMultiLevelHierarchy"/>
    <dgm:cxn modelId="{693BD0CD-5B00-40E1-96F1-E12383560A6D}" type="presOf" srcId="{376D07B9-8C86-4B60-B8F3-F0E6F2B53305}" destId="{AC5977E7-825C-4422-B38A-41BD685AF27E}" srcOrd="0" destOrd="0" presId="urn:microsoft.com/office/officeart/2008/layout/HorizontalMultiLevelHierarchy"/>
    <dgm:cxn modelId="{7F0BB4EA-8482-4FD0-BBC4-FF270310B82F}" type="presOf" srcId="{0E231654-3D1A-4932-AE89-82A28836BEB6}" destId="{342AE6EF-0849-4025-9236-DDBC238A311F}" srcOrd="0" destOrd="0" presId="urn:microsoft.com/office/officeart/2008/layout/HorizontalMultiLevelHierarchy"/>
    <dgm:cxn modelId="{BE08143C-DC5B-4732-9FB3-FB74AECDD957}" type="presOf" srcId="{0E231654-3D1A-4932-AE89-82A28836BEB6}" destId="{2F06BEBB-B9F6-4064-B597-401474484597}" srcOrd="1" destOrd="0" presId="urn:microsoft.com/office/officeart/2008/layout/HorizontalMultiLevelHierarchy"/>
    <dgm:cxn modelId="{720E9A8D-3A64-401B-85D9-97FABA5DF70F}" type="presOf" srcId="{0A957C64-89E6-44D5-BD2A-6997B1551D1C}" destId="{FA3A314F-398B-4CE9-BB4C-D5B63DEECB8C}" srcOrd="1" destOrd="0" presId="urn:microsoft.com/office/officeart/2008/layout/HorizontalMultiLevelHierarchy"/>
    <dgm:cxn modelId="{A7479E1C-2075-4A10-8109-109A2ABB489E}" type="presOf" srcId="{2F490C33-69C7-4468-BD7B-5F87CFFF567A}" destId="{82B14925-5392-4816-A8BB-3E928D4F5F30}" srcOrd="0" destOrd="0" presId="urn:microsoft.com/office/officeart/2008/layout/HorizontalMultiLevelHierarchy"/>
    <dgm:cxn modelId="{25BC1B1E-963A-4AA1-86DC-BA575688B477}" srcId="{9DDB3470-47F4-4561-971D-ABCAA2B8FB27}" destId="{E4B85CEF-84A4-4862-8CE6-664B971D2103}" srcOrd="0" destOrd="0" parTransId="{1BF9658C-5523-4F0F-9D99-28E67F11B23C}" sibTransId="{28B4E437-A5DA-4446-83A1-3F918CFE5429}"/>
    <dgm:cxn modelId="{1E6CDBB4-D3C3-450A-8F91-CCFF187A4C08}" srcId="{87015B3A-F76C-4D42-9966-94EB6D6D816C}" destId="{398BEEF2-2015-416C-B238-8B41C4463AD2}" srcOrd="0" destOrd="0" parTransId="{AB36DF94-A8FF-4E57-A889-A6FC3D8F5909}" sibTransId="{183B9490-1F1D-442D-B5EB-C574B9A5D986}"/>
    <dgm:cxn modelId="{C7BA09B8-19CE-494E-8786-4B1D5E52C217}" type="presOf" srcId="{47DE5FA8-6DD0-414A-ACAD-062949248517}" destId="{CFCC5D8F-863B-4934-96DF-906DCF7A7A9B}" srcOrd="0" destOrd="0" presId="urn:microsoft.com/office/officeart/2008/layout/HorizontalMultiLevelHierarchy"/>
    <dgm:cxn modelId="{CF1ECF39-7C58-479B-9FE5-A0ACE09B9048}" type="presOf" srcId="{7572474E-A223-4EBD-AB60-BE804E1F723F}" destId="{E5AD8EF6-140E-4AC6-970C-ACB94C82616D}" srcOrd="0" destOrd="0" presId="urn:microsoft.com/office/officeart/2008/layout/HorizontalMultiLevelHierarchy"/>
    <dgm:cxn modelId="{0FB12480-9B73-4811-BA2A-EE75CC1F31AD}" srcId="{DF5AB564-968C-44A7-8B19-45CB0E017111}" destId="{3F4B54F5-67C1-4031-AFB9-D50432843E27}" srcOrd="0" destOrd="0" parTransId="{2F490C33-69C7-4468-BD7B-5F87CFFF567A}" sibTransId="{CC7CD084-B7FB-4273-9B7C-428C073AEA57}"/>
    <dgm:cxn modelId="{A33B6BC5-648D-40CD-8D20-3454997D529D}" type="presOf" srcId="{E4B85CEF-84A4-4862-8CE6-664B971D2103}" destId="{85E91CF7-3382-4541-9E80-6C07D0A02E73}" srcOrd="0" destOrd="0" presId="urn:microsoft.com/office/officeart/2008/layout/HorizontalMultiLevelHierarchy"/>
    <dgm:cxn modelId="{CEE74109-4530-4286-A3F4-08F2BFC2BCC0}" type="presOf" srcId="{398BEEF2-2015-416C-B238-8B41C4463AD2}" destId="{966543C0-5D20-4A75-921E-3F5B4E39F4B4}" srcOrd="0" destOrd="0" presId="urn:microsoft.com/office/officeart/2008/layout/HorizontalMultiLevelHierarchy"/>
    <dgm:cxn modelId="{588C205C-3242-4A7F-A6F6-129330DAFDE6}" srcId="{376D07B9-8C86-4B60-B8F3-F0E6F2B53305}" destId="{E0FE3C49-3636-47D7-86B6-8D4FE311B47B}" srcOrd="0" destOrd="0" parTransId="{E2B1018E-BE81-44F1-9A23-DE58A655D094}" sibTransId="{5BD55E73-8B8B-423B-9981-F9EC19A7C67D}"/>
    <dgm:cxn modelId="{98033636-5931-405E-8D22-050600D1635E}" type="presOf" srcId="{2F490C33-69C7-4468-BD7B-5F87CFFF567A}" destId="{A8580856-9101-4F06-84B4-C567212756A6}" srcOrd="1" destOrd="0" presId="urn:microsoft.com/office/officeart/2008/layout/HorizontalMultiLevelHierarchy"/>
    <dgm:cxn modelId="{2B743C07-A316-4DA2-86AB-8B5EC46BFB08}" type="presOf" srcId="{AB36DF94-A8FF-4E57-A889-A6FC3D8F5909}" destId="{CA6C4954-A0DD-4320-9132-D25D6EF36F8D}" srcOrd="0" destOrd="0" presId="urn:microsoft.com/office/officeart/2008/layout/HorizontalMultiLevelHierarchy"/>
    <dgm:cxn modelId="{0D31E258-D2F3-48D3-A1BC-05B5CC1D0D06}" type="presOf" srcId="{87015B3A-F76C-4D42-9966-94EB6D6D816C}" destId="{E3AE09E3-E815-4357-B5AC-A1F86031EE4A}" srcOrd="0" destOrd="0" presId="urn:microsoft.com/office/officeart/2008/layout/HorizontalMultiLevelHierarchy"/>
    <dgm:cxn modelId="{051F7CCF-D672-40AB-BE61-D91D2328648F}" type="presOf" srcId="{741DA5F1-ED79-4633-A84F-7D01B44514C6}" destId="{9E54AE17-3165-4AD8-871F-A7514C0C7F96}" srcOrd="1" destOrd="0" presId="urn:microsoft.com/office/officeart/2008/layout/HorizontalMultiLevelHierarchy"/>
    <dgm:cxn modelId="{F7A941AC-C8AE-44C9-A015-566FB89DED86}" type="presOf" srcId="{EF1D8557-87ED-4DD4-B9D9-2E7F686D6636}" destId="{2C31DAC1-3099-4CE3-8389-AB451E9A3773}" srcOrd="0" destOrd="0" presId="urn:microsoft.com/office/officeart/2008/layout/HorizontalMultiLevelHierarchy"/>
    <dgm:cxn modelId="{0AA0C75A-4B4F-42A8-8F07-F05522640EC1}" srcId="{E0FE3C49-3636-47D7-86B6-8D4FE311B47B}" destId="{EF1D8557-87ED-4DD4-B9D9-2E7F686D6636}" srcOrd="2" destOrd="0" parTransId="{47DE5FA8-6DD0-414A-ACAD-062949248517}" sibTransId="{B0D7A756-99ED-4384-9EFE-715926AF7F84}"/>
    <dgm:cxn modelId="{078C7716-DCB5-42C0-82BD-CE416FE9DAFE}" type="presOf" srcId="{9DDB3470-47F4-4561-971D-ABCAA2B8FB27}" destId="{97D0B334-08FE-40F4-BAFD-C58AFDD671B1}" srcOrd="0" destOrd="0" presId="urn:microsoft.com/office/officeart/2008/layout/HorizontalMultiLevelHierarchy"/>
    <dgm:cxn modelId="{58CA325B-DF78-45FA-9B87-EBD937FA15C4}" srcId="{7572474E-A223-4EBD-AB60-BE804E1F723F}" destId="{376D07B9-8C86-4B60-B8F3-F0E6F2B53305}" srcOrd="0" destOrd="0" parTransId="{3CD63C4F-C51C-44DD-859B-910E0EC3ECEE}" sibTransId="{C3FEF7D4-497A-47F2-AB1A-B2082C6308C6}"/>
    <dgm:cxn modelId="{4517149C-D5DF-4A66-96F3-C7B9D69F3966}" srcId="{E0FE3C49-3636-47D7-86B6-8D4FE311B47B}" destId="{DF5AB564-968C-44A7-8B19-45CB0E017111}" srcOrd="1" destOrd="0" parTransId="{AEC870B8-1C49-4CAE-81DD-4CB5E5594E40}" sibTransId="{BC2A433C-67A4-446F-A430-64CF0D7192D4}"/>
    <dgm:cxn modelId="{5BD7E78B-97CB-46EA-9010-1121E057B027}" type="presOf" srcId="{E0FE3C49-3636-47D7-86B6-8D4FE311B47B}" destId="{A70258B6-C6F5-49DA-9693-A7424E222E49}" srcOrd="0" destOrd="0" presId="urn:microsoft.com/office/officeart/2008/layout/HorizontalMultiLevelHierarchy"/>
    <dgm:cxn modelId="{BA17E956-1E56-4FD2-9E0B-EA68FD1E3F7D}" type="presOf" srcId="{741DA5F1-ED79-4633-A84F-7D01B44514C6}" destId="{9C1053CB-27A1-4F14-A1C3-76483EF6BA19}" srcOrd="0" destOrd="0" presId="urn:microsoft.com/office/officeart/2008/layout/HorizontalMultiLevelHierarchy"/>
    <dgm:cxn modelId="{152BF0EA-F016-41F2-9C09-57F2FE1F8DE6}" srcId="{E0FE3C49-3636-47D7-86B6-8D4FE311B47B}" destId="{9DDB3470-47F4-4561-971D-ABCAA2B8FB27}" srcOrd="3" destOrd="0" parTransId="{741DA5F1-ED79-4633-A84F-7D01B44514C6}" sibTransId="{54B5B044-B619-4439-BCF6-F3167C30A4EE}"/>
    <dgm:cxn modelId="{82485EAA-85FA-430D-B360-9FC4AACD0574}" type="presOf" srcId="{AB36DF94-A8FF-4E57-A889-A6FC3D8F5909}" destId="{9F6017EE-74CC-42E5-A65E-53D0477ACAED}" srcOrd="1" destOrd="0" presId="urn:microsoft.com/office/officeart/2008/layout/HorizontalMultiLevelHierarchy"/>
    <dgm:cxn modelId="{1210888B-9F02-4D84-A201-3E086C2D2754}" type="presParOf" srcId="{E5AD8EF6-140E-4AC6-970C-ACB94C82616D}" destId="{94F5408A-525B-485A-A1AD-D54718C8104F}" srcOrd="0" destOrd="0" presId="urn:microsoft.com/office/officeart/2008/layout/HorizontalMultiLevelHierarchy"/>
    <dgm:cxn modelId="{9A2F46B1-2D95-4599-A7A9-E0A9E483AD0E}" type="presParOf" srcId="{94F5408A-525B-485A-A1AD-D54718C8104F}" destId="{AC5977E7-825C-4422-B38A-41BD685AF27E}" srcOrd="0" destOrd="0" presId="urn:microsoft.com/office/officeart/2008/layout/HorizontalMultiLevelHierarchy"/>
    <dgm:cxn modelId="{AF0C642B-134C-40D4-B786-AAFA828E0177}" type="presParOf" srcId="{94F5408A-525B-485A-A1AD-D54718C8104F}" destId="{73ED1D65-1786-4557-BF7C-72E84319778E}" srcOrd="1" destOrd="0" presId="urn:microsoft.com/office/officeart/2008/layout/HorizontalMultiLevelHierarchy"/>
    <dgm:cxn modelId="{4B712434-862F-4916-8440-6DFA263E8C8F}" type="presParOf" srcId="{73ED1D65-1786-4557-BF7C-72E84319778E}" destId="{C8FAA5D0-4DC6-4040-8954-A73AF69B8AA4}" srcOrd="0" destOrd="0" presId="urn:microsoft.com/office/officeart/2008/layout/HorizontalMultiLevelHierarchy"/>
    <dgm:cxn modelId="{2046A18D-D6A7-439D-9753-48D63E165078}" type="presParOf" srcId="{C8FAA5D0-4DC6-4040-8954-A73AF69B8AA4}" destId="{D9F58BA3-6339-437C-B75D-8A5A767A1763}" srcOrd="0" destOrd="0" presId="urn:microsoft.com/office/officeart/2008/layout/HorizontalMultiLevelHierarchy"/>
    <dgm:cxn modelId="{C42D4AE1-31AF-44BE-9C38-E228CEE936AF}" type="presParOf" srcId="{73ED1D65-1786-4557-BF7C-72E84319778E}" destId="{0D33A915-5458-4EA8-A289-FC79F89F6D83}" srcOrd="1" destOrd="0" presId="urn:microsoft.com/office/officeart/2008/layout/HorizontalMultiLevelHierarchy"/>
    <dgm:cxn modelId="{6AE39E8C-06EA-461C-B43A-2A44BA1187A3}" type="presParOf" srcId="{0D33A915-5458-4EA8-A289-FC79F89F6D83}" destId="{A70258B6-C6F5-49DA-9693-A7424E222E49}" srcOrd="0" destOrd="0" presId="urn:microsoft.com/office/officeart/2008/layout/HorizontalMultiLevelHierarchy"/>
    <dgm:cxn modelId="{E4518150-8679-438A-9371-DF3BA9AE6E9F}" type="presParOf" srcId="{0D33A915-5458-4EA8-A289-FC79F89F6D83}" destId="{5DFFB660-78C0-4030-9D48-305964F1918B}" srcOrd="1" destOrd="0" presId="urn:microsoft.com/office/officeart/2008/layout/HorizontalMultiLevelHierarchy"/>
    <dgm:cxn modelId="{0FFA4E86-97E1-404A-83C5-33295FC8E1E3}" type="presParOf" srcId="{5DFFB660-78C0-4030-9D48-305964F1918B}" destId="{342AE6EF-0849-4025-9236-DDBC238A311F}" srcOrd="0" destOrd="0" presId="urn:microsoft.com/office/officeart/2008/layout/HorizontalMultiLevelHierarchy"/>
    <dgm:cxn modelId="{C406B4E5-28A6-497A-A97E-E894FAE5790D}" type="presParOf" srcId="{342AE6EF-0849-4025-9236-DDBC238A311F}" destId="{2F06BEBB-B9F6-4064-B597-401474484597}" srcOrd="0" destOrd="0" presId="urn:microsoft.com/office/officeart/2008/layout/HorizontalMultiLevelHierarchy"/>
    <dgm:cxn modelId="{E74FBFBB-1325-46CD-92D3-32BDB64B52E1}" type="presParOf" srcId="{5DFFB660-78C0-4030-9D48-305964F1918B}" destId="{28DA8A09-F415-4B58-A52B-C07723CBD3C6}" srcOrd="1" destOrd="0" presId="urn:microsoft.com/office/officeart/2008/layout/HorizontalMultiLevelHierarchy"/>
    <dgm:cxn modelId="{36F49EE1-70BC-461D-A2CF-C7868891E267}" type="presParOf" srcId="{28DA8A09-F415-4B58-A52B-C07723CBD3C6}" destId="{E3AE09E3-E815-4357-B5AC-A1F86031EE4A}" srcOrd="0" destOrd="0" presId="urn:microsoft.com/office/officeart/2008/layout/HorizontalMultiLevelHierarchy"/>
    <dgm:cxn modelId="{65BD5AD8-695D-4B24-961E-0BEBBC610378}" type="presParOf" srcId="{28DA8A09-F415-4B58-A52B-C07723CBD3C6}" destId="{6EFBA74C-79F7-4AE2-9D13-63F2E38C8067}" srcOrd="1" destOrd="0" presId="urn:microsoft.com/office/officeart/2008/layout/HorizontalMultiLevelHierarchy"/>
    <dgm:cxn modelId="{A30C73F3-B51B-426C-8761-3FED68EC698B}" type="presParOf" srcId="{6EFBA74C-79F7-4AE2-9D13-63F2E38C8067}" destId="{CA6C4954-A0DD-4320-9132-D25D6EF36F8D}" srcOrd="0" destOrd="0" presId="urn:microsoft.com/office/officeart/2008/layout/HorizontalMultiLevelHierarchy"/>
    <dgm:cxn modelId="{3685DB6C-C302-4EA0-9EC2-2D2C8B2215C6}" type="presParOf" srcId="{CA6C4954-A0DD-4320-9132-D25D6EF36F8D}" destId="{9F6017EE-74CC-42E5-A65E-53D0477ACAED}" srcOrd="0" destOrd="0" presId="urn:microsoft.com/office/officeart/2008/layout/HorizontalMultiLevelHierarchy"/>
    <dgm:cxn modelId="{853AFBD4-2DFD-466B-B74D-EA7551EB0372}" type="presParOf" srcId="{6EFBA74C-79F7-4AE2-9D13-63F2E38C8067}" destId="{72157E80-36CF-44AD-BAF1-0063B3DC1960}" srcOrd="1" destOrd="0" presId="urn:microsoft.com/office/officeart/2008/layout/HorizontalMultiLevelHierarchy"/>
    <dgm:cxn modelId="{34B5F481-6E89-47F2-AC74-08FDB4AB3054}" type="presParOf" srcId="{72157E80-36CF-44AD-BAF1-0063B3DC1960}" destId="{966543C0-5D20-4A75-921E-3F5B4E39F4B4}" srcOrd="0" destOrd="0" presId="urn:microsoft.com/office/officeart/2008/layout/HorizontalMultiLevelHierarchy"/>
    <dgm:cxn modelId="{180F5905-E5DE-49C8-BC53-FBDF6145AB46}" type="presParOf" srcId="{72157E80-36CF-44AD-BAF1-0063B3DC1960}" destId="{7B987C32-5917-4E19-A3FC-9AA3D0BDF09B}" srcOrd="1" destOrd="0" presId="urn:microsoft.com/office/officeart/2008/layout/HorizontalMultiLevelHierarchy"/>
    <dgm:cxn modelId="{3C5F8B6C-150A-43FE-902E-9217861DB3BD}" type="presParOf" srcId="{5DFFB660-78C0-4030-9D48-305964F1918B}" destId="{E726A03D-AD84-4F90-BD27-79DB0EF00399}" srcOrd="2" destOrd="0" presId="urn:microsoft.com/office/officeart/2008/layout/HorizontalMultiLevelHierarchy"/>
    <dgm:cxn modelId="{D543C2BB-9EA7-4DAE-BE08-DC507DFDEC9A}" type="presParOf" srcId="{E726A03D-AD84-4F90-BD27-79DB0EF00399}" destId="{F73610A1-5B14-422C-ACAF-8DB2A8685DA8}" srcOrd="0" destOrd="0" presId="urn:microsoft.com/office/officeart/2008/layout/HorizontalMultiLevelHierarchy"/>
    <dgm:cxn modelId="{0418F51E-7282-4D03-8E16-02FBC38A20BE}" type="presParOf" srcId="{5DFFB660-78C0-4030-9D48-305964F1918B}" destId="{D210C62C-0B02-4839-B405-59B26A496DBF}" srcOrd="3" destOrd="0" presId="urn:microsoft.com/office/officeart/2008/layout/HorizontalMultiLevelHierarchy"/>
    <dgm:cxn modelId="{FE544E6B-2F8C-4323-A24E-4F8D3EF49236}" type="presParOf" srcId="{D210C62C-0B02-4839-B405-59B26A496DBF}" destId="{B828E18D-1EE1-482D-8080-7E84D4C51E79}" srcOrd="0" destOrd="0" presId="urn:microsoft.com/office/officeart/2008/layout/HorizontalMultiLevelHierarchy"/>
    <dgm:cxn modelId="{0D6A95B3-F159-46DC-9622-2AF092727FFF}" type="presParOf" srcId="{D210C62C-0B02-4839-B405-59B26A496DBF}" destId="{F4BFA850-5E94-40D5-81A9-20E346B39499}" srcOrd="1" destOrd="0" presId="urn:microsoft.com/office/officeart/2008/layout/HorizontalMultiLevelHierarchy"/>
    <dgm:cxn modelId="{74EC7E48-7A6C-4E6C-83E6-2CB17C7FE989}" type="presParOf" srcId="{F4BFA850-5E94-40D5-81A9-20E346B39499}" destId="{82B14925-5392-4816-A8BB-3E928D4F5F30}" srcOrd="0" destOrd="0" presId="urn:microsoft.com/office/officeart/2008/layout/HorizontalMultiLevelHierarchy"/>
    <dgm:cxn modelId="{64979466-4E82-4303-A08C-131E1C3B8722}" type="presParOf" srcId="{82B14925-5392-4816-A8BB-3E928D4F5F30}" destId="{A8580856-9101-4F06-84B4-C567212756A6}" srcOrd="0" destOrd="0" presId="urn:microsoft.com/office/officeart/2008/layout/HorizontalMultiLevelHierarchy"/>
    <dgm:cxn modelId="{0B5F0635-A544-466B-8DAC-79A46E4B2B19}" type="presParOf" srcId="{F4BFA850-5E94-40D5-81A9-20E346B39499}" destId="{B65B3B16-1DA3-4EAE-84BD-94E0EB363A37}" srcOrd="1" destOrd="0" presId="urn:microsoft.com/office/officeart/2008/layout/HorizontalMultiLevelHierarchy"/>
    <dgm:cxn modelId="{A5F571DC-9A20-4A85-A060-582A013732DB}" type="presParOf" srcId="{B65B3B16-1DA3-4EAE-84BD-94E0EB363A37}" destId="{9F29B586-F30E-4D02-9ED7-CC096BD7C61C}" srcOrd="0" destOrd="0" presId="urn:microsoft.com/office/officeart/2008/layout/HorizontalMultiLevelHierarchy"/>
    <dgm:cxn modelId="{E3615D94-FEEC-48B5-82EF-0CDB3408E579}" type="presParOf" srcId="{B65B3B16-1DA3-4EAE-84BD-94E0EB363A37}" destId="{2C7D4839-A94D-4BB3-AD75-A306DAC7B535}" srcOrd="1" destOrd="0" presId="urn:microsoft.com/office/officeart/2008/layout/HorizontalMultiLevelHierarchy"/>
    <dgm:cxn modelId="{B174FEFE-D896-4183-98D2-F2E4B77C93DC}" type="presParOf" srcId="{5DFFB660-78C0-4030-9D48-305964F1918B}" destId="{CFCC5D8F-863B-4934-96DF-906DCF7A7A9B}" srcOrd="4" destOrd="0" presId="urn:microsoft.com/office/officeart/2008/layout/HorizontalMultiLevelHierarchy"/>
    <dgm:cxn modelId="{39E232AA-E42F-4C5E-ABC1-459C90493825}" type="presParOf" srcId="{CFCC5D8F-863B-4934-96DF-906DCF7A7A9B}" destId="{63C7A330-CF2C-4D00-9578-8F52C571EFEE}" srcOrd="0" destOrd="0" presId="urn:microsoft.com/office/officeart/2008/layout/HorizontalMultiLevelHierarchy"/>
    <dgm:cxn modelId="{CE7EE849-2A6A-4EDF-8D3C-6537FA325145}" type="presParOf" srcId="{5DFFB660-78C0-4030-9D48-305964F1918B}" destId="{2EC258DB-5AED-4F01-A8C8-87FCEB93D6F8}" srcOrd="5" destOrd="0" presId="urn:microsoft.com/office/officeart/2008/layout/HorizontalMultiLevelHierarchy"/>
    <dgm:cxn modelId="{195EFCAB-A12A-4ED1-A9F2-1D3321633C85}" type="presParOf" srcId="{2EC258DB-5AED-4F01-A8C8-87FCEB93D6F8}" destId="{2C31DAC1-3099-4CE3-8389-AB451E9A3773}" srcOrd="0" destOrd="0" presId="urn:microsoft.com/office/officeart/2008/layout/HorizontalMultiLevelHierarchy"/>
    <dgm:cxn modelId="{AA3FA6EE-8E16-49A4-BDAD-8D115650A5DF}" type="presParOf" srcId="{2EC258DB-5AED-4F01-A8C8-87FCEB93D6F8}" destId="{9CBDE744-713D-4CFB-89A6-34A09F19F450}" srcOrd="1" destOrd="0" presId="urn:microsoft.com/office/officeart/2008/layout/HorizontalMultiLevelHierarchy"/>
    <dgm:cxn modelId="{8E9CAF55-4F67-4E94-A301-241FDCDA0070}" type="presParOf" srcId="{9CBDE744-713D-4CFB-89A6-34A09F19F450}" destId="{25119E8B-4509-4B44-B244-FC694330FCDA}" srcOrd="0" destOrd="0" presId="urn:microsoft.com/office/officeart/2008/layout/HorizontalMultiLevelHierarchy"/>
    <dgm:cxn modelId="{7DACAC62-9F21-4AC8-B795-9B6BF046AE46}" type="presParOf" srcId="{25119E8B-4509-4B44-B244-FC694330FCDA}" destId="{FA3A314F-398B-4CE9-BB4C-D5B63DEECB8C}" srcOrd="0" destOrd="0" presId="urn:microsoft.com/office/officeart/2008/layout/HorizontalMultiLevelHierarchy"/>
    <dgm:cxn modelId="{8BEA81F0-CC66-4540-8C9F-CFCF1D4D086B}" type="presParOf" srcId="{9CBDE744-713D-4CFB-89A6-34A09F19F450}" destId="{98A61FA1-92DA-4CEE-AA9D-38F5F29EDAEF}" srcOrd="1" destOrd="0" presId="urn:microsoft.com/office/officeart/2008/layout/HorizontalMultiLevelHierarchy"/>
    <dgm:cxn modelId="{760BD3C6-AF84-4CA0-8664-E8AD0EBE3E32}" type="presParOf" srcId="{98A61FA1-92DA-4CEE-AA9D-38F5F29EDAEF}" destId="{B01D3129-FC2A-4666-A4BA-D64F46A2901D}" srcOrd="0" destOrd="0" presId="urn:microsoft.com/office/officeart/2008/layout/HorizontalMultiLevelHierarchy"/>
    <dgm:cxn modelId="{507239CE-17BB-4DA6-80F0-0204E052D0F3}" type="presParOf" srcId="{98A61FA1-92DA-4CEE-AA9D-38F5F29EDAEF}" destId="{8720E40E-EE25-4976-B300-7D12F00194C3}" srcOrd="1" destOrd="0" presId="urn:microsoft.com/office/officeart/2008/layout/HorizontalMultiLevelHierarchy"/>
    <dgm:cxn modelId="{3E14368F-2DB3-4F0A-A6EC-467FF564D420}" type="presParOf" srcId="{5DFFB660-78C0-4030-9D48-305964F1918B}" destId="{9C1053CB-27A1-4F14-A1C3-76483EF6BA19}" srcOrd="6" destOrd="0" presId="urn:microsoft.com/office/officeart/2008/layout/HorizontalMultiLevelHierarchy"/>
    <dgm:cxn modelId="{85B6182C-3675-4FB9-BF91-0D352432307D}" type="presParOf" srcId="{9C1053CB-27A1-4F14-A1C3-76483EF6BA19}" destId="{9E54AE17-3165-4AD8-871F-A7514C0C7F96}" srcOrd="0" destOrd="0" presId="urn:microsoft.com/office/officeart/2008/layout/HorizontalMultiLevelHierarchy"/>
    <dgm:cxn modelId="{918ACBE2-99F1-4EB0-A718-B40EC775EAEB}" type="presParOf" srcId="{5DFFB660-78C0-4030-9D48-305964F1918B}" destId="{DBBF32CD-2294-4A4A-8C55-6601C144EF5A}" srcOrd="7" destOrd="0" presId="urn:microsoft.com/office/officeart/2008/layout/HorizontalMultiLevelHierarchy"/>
    <dgm:cxn modelId="{F48F81B0-FB01-4BDD-AD9A-B7B6B3F90EC9}" type="presParOf" srcId="{DBBF32CD-2294-4A4A-8C55-6601C144EF5A}" destId="{97D0B334-08FE-40F4-BAFD-C58AFDD671B1}" srcOrd="0" destOrd="0" presId="urn:microsoft.com/office/officeart/2008/layout/HorizontalMultiLevelHierarchy"/>
    <dgm:cxn modelId="{4B6D8CF5-5259-4CEC-8C80-DFA8DFF90057}" type="presParOf" srcId="{DBBF32CD-2294-4A4A-8C55-6601C144EF5A}" destId="{37641DA5-22B7-4CF0-8EA3-5B33A21DB24D}" srcOrd="1" destOrd="0" presId="urn:microsoft.com/office/officeart/2008/layout/HorizontalMultiLevelHierarchy"/>
    <dgm:cxn modelId="{021BD2DA-1750-4852-BD36-913EDDE46B46}" type="presParOf" srcId="{37641DA5-22B7-4CF0-8EA3-5B33A21DB24D}" destId="{60E0551A-435A-4DFE-B462-64B7F742BA32}" srcOrd="0" destOrd="0" presId="urn:microsoft.com/office/officeart/2008/layout/HorizontalMultiLevelHierarchy"/>
    <dgm:cxn modelId="{097957D9-EE0F-487B-88C9-2454DAF55AF7}" type="presParOf" srcId="{60E0551A-435A-4DFE-B462-64B7F742BA32}" destId="{E6CAB526-C966-44B0-B81B-A7B96205F20B}" srcOrd="0" destOrd="0" presId="urn:microsoft.com/office/officeart/2008/layout/HorizontalMultiLevelHierarchy"/>
    <dgm:cxn modelId="{A9CDEE6B-F576-4F8F-B1DB-4F5E0F7D8A2C}" type="presParOf" srcId="{37641DA5-22B7-4CF0-8EA3-5B33A21DB24D}" destId="{F60379D5-1879-4180-98AF-D64B0AE956D6}" srcOrd="1" destOrd="0" presId="urn:microsoft.com/office/officeart/2008/layout/HorizontalMultiLevelHierarchy"/>
    <dgm:cxn modelId="{C7F85C63-8F72-4CC9-9451-09652163E92B}" type="presParOf" srcId="{F60379D5-1879-4180-98AF-D64B0AE956D6}" destId="{85E91CF7-3382-4541-9E80-6C07D0A02E73}" srcOrd="0" destOrd="0" presId="urn:microsoft.com/office/officeart/2008/layout/HorizontalMultiLevelHierarchy"/>
    <dgm:cxn modelId="{12F9A17F-1E5C-45FA-8BB9-E9750435D91E}" type="presParOf" srcId="{F60379D5-1879-4180-98AF-D64B0AE956D6}" destId="{01C1E297-FB6A-44BD-9B63-41D0EE4F982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62386-DC04-490B-8171-609B6B56C70C}"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s-EC"/>
        </a:p>
      </dgm:t>
    </dgm:pt>
    <dgm:pt modelId="{E67FE5F8-4676-4B52-BBDB-F010848604B9}">
      <dgm:prSet phldrT="[Texto]" custT="1"/>
      <dgm:spPr/>
      <dgm:t>
        <a:bodyPr/>
        <a:lstStyle/>
        <a:p>
          <a:pPr algn="just"/>
          <a:r>
            <a:rPr lang="es-EC" sz="1800" dirty="0" smtClean="0">
              <a:solidFill>
                <a:schemeClr val="tx1"/>
              </a:solidFill>
            </a:rPr>
            <a:t>Rodríguez (2012), realizó una investigación sobre “Lecciones desde la planificación territorial y reconstrucción post desastre en Armenia, Colombia”</a:t>
          </a:r>
          <a:endParaRPr lang="es-EC" sz="1800" dirty="0">
            <a:solidFill>
              <a:schemeClr val="tx1"/>
            </a:solidFill>
          </a:endParaRPr>
        </a:p>
      </dgm:t>
    </dgm:pt>
    <dgm:pt modelId="{5509B083-9F05-460A-88A1-BA46335C2DA9}" type="parTrans" cxnId="{8E2A2EED-77F2-4192-8E49-ADCBE0DF75F7}">
      <dgm:prSet/>
      <dgm:spPr/>
      <dgm:t>
        <a:bodyPr/>
        <a:lstStyle/>
        <a:p>
          <a:pPr algn="just"/>
          <a:endParaRPr lang="es-EC" sz="2000">
            <a:solidFill>
              <a:schemeClr val="tx1"/>
            </a:solidFill>
          </a:endParaRPr>
        </a:p>
      </dgm:t>
    </dgm:pt>
    <dgm:pt modelId="{F5B4A184-A714-427C-967B-9BB9130253E4}" type="sibTrans" cxnId="{8E2A2EED-77F2-4192-8E49-ADCBE0DF75F7}">
      <dgm:prSet/>
      <dgm:spPr/>
      <dgm:t>
        <a:bodyPr/>
        <a:lstStyle/>
        <a:p>
          <a:pPr algn="just"/>
          <a:endParaRPr lang="es-EC" sz="2000">
            <a:solidFill>
              <a:schemeClr val="tx1"/>
            </a:solidFill>
          </a:endParaRPr>
        </a:p>
      </dgm:t>
    </dgm:pt>
    <dgm:pt modelId="{F11612E7-53C8-4CFF-8CD8-91118313F312}">
      <dgm:prSet phldrT="[Texto]" custT="1"/>
      <dgm:spPr/>
      <dgm:t>
        <a:bodyPr/>
        <a:lstStyle/>
        <a:p>
          <a:pPr algn="just"/>
          <a:r>
            <a:rPr lang="es-EC" sz="1600" dirty="0" smtClean="0">
              <a:solidFill>
                <a:schemeClr val="tx1"/>
              </a:solidFill>
            </a:rPr>
            <a:t>Tapia (2015), llevó a cabo un estudio sobre “Terremoto 2010 en Chile y Vivienda Social: Resultados y Aprendizajes para recomendación de políticas públicas”</a:t>
          </a:r>
          <a:endParaRPr lang="es-EC" sz="1600" dirty="0">
            <a:solidFill>
              <a:schemeClr val="tx1"/>
            </a:solidFill>
          </a:endParaRPr>
        </a:p>
      </dgm:t>
    </dgm:pt>
    <dgm:pt modelId="{0C25DE12-CEA8-4346-9D78-A593DD57E533}" type="parTrans" cxnId="{0D58050C-85F6-42F2-8466-ECAE4444FBB2}">
      <dgm:prSet/>
      <dgm:spPr/>
      <dgm:t>
        <a:bodyPr/>
        <a:lstStyle/>
        <a:p>
          <a:pPr algn="just"/>
          <a:endParaRPr lang="es-EC" sz="2000">
            <a:solidFill>
              <a:schemeClr val="tx1"/>
            </a:solidFill>
          </a:endParaRPr>
        </a:p>
      </dgm:t>
    </dgm:pt>
    <dgm:pt modelId="{A796D36F-C057-4C1F-A303-D17AD79C0D4E}" type="sibTrans" cxnId="{0D58050C-85F6-42F2-8466-ECAE4444FBB2}">
      <dgm:prSet/>
      <dgm:spPr/>
      <dgm:t>
        <a:bodyPr/>
        <a:lstStyle/>
        <a:p>
          <a:pPr algn="just"/>
          <a:endParaRPr lang="es-EC" sz="2000">
            <a:solidFill>
              <a:schemeClr val="tx1"/>
            </a:solidFill>
          </a:endParaRPr>
        </a:p>
      </dgm:t>
    </dgm:pt>
    <dgm:pt modelId="{A4F956D0-CF27-444F-B5F3-D52EB0656C71}">
      <dgm:prSet phldrT="[Texto]" custT="1"/>
      <dgm:spPr/>
      <dgm:t>
        <a:bodyPr/>
        <a:lstStyle/>
        <a:p>
          <a:pPr algn="just"/>
          <a:r>
            <a:rPr lang="es-EC" sz="1600" dirty="0" smtClean="0">
              <a:solidFill>
                <a:schemeClr val="tx1"/>
              </a:solidFill>
            </a:rPr>
            <a:t>La Organización de las Naciones Unidas para la Agricultura y la Alimentación FAO (2009), realizó un estudio “Análisis de Sistemas de Gestión del Riesgo de Desastres”, </a:t>
          </a:r>
          <a:endParaRPr lang="es-EC" sz="1600" dirty="0">
            <a:solidFill>
              <a:schemeClr val="tx1"/>
            </a:solidFill>
          </a:endParaRPr>
        </a:p>
      </dgm:t>
    </dgm:pt>
    <dgm:pt modelId="{BC2632F6-1DA9-4DD9-9761-B34675D929A5}" type="parTrans" cxnId="{1115B955-DA7A-4F9C-B285-BAB3D2FC6534}">
      <dgm:prSet/>
      <dgm:spPr/>
      <dgm:t>
        <a:bodyPr/>
        <a:lstStyle/>
        <a:p>
          <a:pPr algn="just"/>
          <a:endParaRPr lang="es-EC" sz="2000">
            <a:solidFill>
              <a:schemeClr val="tx1"/>
            </a:solidFill>
          </a:endParaRPr>
        </a:p>
      </dgm:t>
    </dgm:pt>
    <dgm:pt modelId="{99600B39-B592-4789-9F76-98F217768DA7}" type="sibTrans" cxnId="{1115B955-DA7A-4F9C-B285-BAB3D2FC6534}">
      <dgm:prSet/>
      <dgm:spPr/>
      <dgm:t>
        <a:bodyPr/>
        <a:lstStyle/>
        <a:p>
          <a:pPr algn="just"/>
          <a:endParaRPr lang="es-EC" sz="2000">
            <a:solidFill>
              <a:schemeClr val="tx1"/>
            </a:solidFill>
          </a:endParaRPr>
        </a:p>
      </dgm:t>
    </dgm:pt>
    <dgm:pt modelId="{DEC80D8D-401B-4BEC-81BB-FFEF91C51FAD}" type="pres">
      <dgm:prSet presAssocID="{41062386-DC04-490B-8171-609B6B56C70C}" presName="linear" presStyleCnt="0">
        <dgm:presLayoutVars>
          <dgm:dir/>
          <dgm:animLvl val="lvl"/>
          <dgm:resizeHandles val="exact"/>
        </dgm:presLayoutVars>
      </dgm:prSet>
      <dgm:spPr/>
      <dgm:t>
        <a:bodyPr/>
        <a:lstStyle/>
        <a:p>
          <a:endParaRPr lang="es-EC"/>
        </a:p>
      </dgm:t>
    </dgm:pt>
    <dgm:pt modelId="{DADF79FA-B170-4587-9523-870E7DB25F60}" type="pres">
      <dgm:prSet presAssocID="{E67FE5F8-4676-4B52-BBDB-F010848604B9}" presName="parentLin" presStyleCnt="0"/>
      <dgm:spPr/>
    </dgm:pt>
    <dgm:pt modelId="{859DACEC-334A-4199-A6A0-E0C887FBDCCF}" type="pres">
      <dgm:prSet presAssocID="{E67FE5F8-4676-4B52-BBDB-F010848604B9}" presName="parentLeftMargin" presStyleLbl="node1" presStyleIdx="0" presStyleCnt="3"/>
      <dgm:spPr/>
      <dgm:t>
        <a:bodyPr/>
        <a:lstStyle/>
        <a:p>
          <a:endParaRPr lang="es-EC"/>
        </a:p>
      </dgm:t>
    </dgm:pt>
    <dgm:pt modelId="{7D72B25B-928A-4BC6-9E23-4AF66774557D}" type="pres">
      <dgm:prSet presAssocID="{E67FE5F8-4676-4B52-BBDB-F010848604B9}" presName="parentText" presStyleLbl="node1" presStyleIdx="0" presStyleCnt="3">
        <dgm:presLayoutVars>
          <dgm:chMax val="0"/>
          <dgm:bulletEnabled val="1"/>
        </dgm:presLayoutVars>
      </dgm:prSet>
      <dgm:spPr/>
      <dgm:t>
        <a:bodyPr/>
        <a:lstStyle/>
        <a:p>
          <a:endParaRPr lang="es-EC"/>
        </a:p>
      </dgm:t>
    </dgm:pt>
    <dgm:pt modelId="{EC2CE9EE-9C46-4D12-A94C-23CCDCAE5E92}" type="pres">
      <dgm:prSet presAssocID="{E67FE5F8-4676-4B52-BBDB-F010848604B9}" presName="negativeSpace" presStyleCnt="0"/>
      <dgm:spPr/>
    </dgm:pt>
    <dgm:pt modelId="{472B3FC7-7841-4288-9DC4-29B4A9366D7A}" type="pres">
      <dgm:prSet presAssocID="{E67FE5F8-4676-4B52-BBDB-F010848604B9}" presName="childText" presStyleLbl="conFgAcc1" presStyleIdx="0" presStyleCnt="3">
        <dgm:presLayoutVars>
          <dgm:bulletEnabled val="1"/>
        </dgm:presLayoutVars>
      </dgm:prSet>
      <dgm:spPr/>
    </dgm:pt>
    <dgm:pt modelId="{29E49DAA-DF95-4037-A41C-F0E82A175C06}" type="pres">
      <dgm:prSet presAssocID="{F5B4A184-A714-427C-967B-9BB9130253E4}" presName="spaceBetweenRectangles" presStyleCnt="0"/>
      <dgm:spPr/>
    </dgm:pt>
    <dgm:pt modelId="{8A0251A6-BC7B-47EF-8D3F-5DF343DC631C}" type="pres">
      <dgm:prSet presAssocID="{F11612E7-53C8-4CFF-8CD8-91118313F312}" presName="parentLin" presStyleCnt="0"/>
      <dgm:spPr/>
    </dgm:pt>
    <dgm:pt modelId="{D0C631B5-DEAF-46A4-B954-FBAEAA6709B9}" type="pres">
      <dgm:prSet presAssocID="{F11612E7-53C8-4CFF-8CD8-91118313F312}" presName="parentLeftMargin" presStyleLbl="node1" presStyleIdx="0" presStyleCnt="3"/>
      <dgm:spPr/>
      <dgm:t>
        <a:bodyPr/>
        <a:lstStyle/>
        <a:p>
          <a:endParaRPr lang="es-EC"/>
        </a:p>
      </dgm:t>
    </dgm:pt>
    <dgm:pt modelId="{B7CC85EB-466B-464E-97C6-CA5D32E0B572}" type="pres">
      <dgm:prSet presAssocID="{F11612E7-53C8-4CFF-8CD8-91118313F312}" presName="parentText" presStyleLbl="node1" presStyleIdx="1" presStyleCnt="3">
        <dgm:presLayoutVars>
          <dgm:chMax val="0"/>
          <dgm:bulletEnabled val="1"/>
        </dgm:presLayoutVars>
      </dgm:prSet>
      <dgm:spPr/>
      <dgm:t>
        <a:bodyPr/>
        <a:lstStyle/>
        <a:p>
          <a:endParaRPr lang="es-EC"/>
        </a:p>
      </dgm:t>
    </dgm:pt>
    <dgm:pt modelId="{31DA848F-7671-4AC9-8A36-EEC558880F7C}" type="pres">
      <dgm:prSet presAssocID="{F11612E7-53C8-4CFF-8CD8-91118313F312}" presName="negativeSpace" presStyleCnt="0"/>
      <dgm:spPr/>
    </dgm:pt>
    <dgm:pt modelId="{3F08A95C-ED53-4137-A066-A88F84B1518E}" type="pres">
      <dgm:prSet presAssocID="{F11612E7-53C8-4CFF-8CD8-91118313F312}" presName="childText" presStyleLbl="conFgAcc1" presStyleIdx="1" presStyleCnt="3">
        <dgm:presLayoutVars>
          <dgm:bulletEnabled val="1"/>
        </dgm:presLayoutVars>
      </dgm:prSet>
      <dgm:spPr/>
    </dgm:pt>
    <dgm:pt modelId="{268D564A-18DC-41CD-B6C1-F4C375E4BE96}" type="pres">
      <dgm:prSet presAssocID="{A796D36F-C057-4C1F-A303-D17AD79C0D4E}" presName="spaceBetweenRectangles" presStyleCnt="0"/>
      <dgm:spPr/>
    </dgm:pt>
    <dgm:pt modelId="{C9BA2465-C140-47F1-9783-7325C93ECF72}" type="pres">
      <dgm:prSet presAssocID="{A4F956D0-CF27-444F-B5F3-D52EB0656C71}" presName="parentLin" presStyleCnt="0"/>
      <dgm:spPr/>
    </dgm:pt>
    <dgm:pt modelId="{7CEFE25A-FFFA-4390-B4A2-6B0300B5DD0C}" type="pres">
      <dgm:prSet presAssocID="{A4F956D0-CF27-444F-B5F3-D52EB0656C71}" presName="parentLeftMargin" presStyleLbl="node1" presStyleIdx="1" presStyleCnt="3"/>
      <dgm:spPr/>
      <dgm:t>
        <a:bodyPr/>
        <a:lstStyle/>
        <a:p>
          <a:endParaRPr lang="es-EC"/>
        </a:p>
      </dgm:t>
    </dgm:pt>
    <dgm:pt modelId="{A5F7C5E6-14BA-420A-BF8D-9ECD54A3B722}" type="pres">
      <dgm:prSet presAssocID="{A4F956D0-CF27-444F-B5F3-D52EB0656C71}" presName="parentText" presStyleLbl="node1" presStyleIdx="2" presStyleCnt="3">
        <dgm:presLayoutVars>
          <dgm:chMax val="0"/>
          <dgm:bulletEnabled val="1"/>
        </dgm:presLayoutVars>
      </dgm:prSet>
      <dgm:spPr/>
      <dgm:t>
        <a:bodyPr/>
        <a:lstStyle/>
        <a:p>
          <a:endParaRPr lang="es-EC"/>
        </a:p>
      </dgm:t>
    </dgm:pt>
    <dgm:pt modelId="{C6DB7993-3532-4B18-A464-56B7E75D46D6}" type="pres">
      <dgm:prSet presAssocID="{A4F956D0-CF27-444F-B5F3-D52EB0656C71}" presName="negativeSpace" presStyleCnt="0"/>
      <dgm:spPr/>
    </dgm:pt>
    <dgm:pt modelId="{33CD2C77-08DF-4F48-8744-3A07316CDA5E}" type="pres">
      <dgm:prSet presAssocID="{A4F956D0-CF27-444F-B5F3-D52EB0656C71}" presName="childText" presStyleLbl="conFgAcc1" presStyleIdx="2" presStyleCnt="3">
        <dgm:presLayoutVars>
          <dgm:bulletEnabled val="1"/>
        </dgm:presLayoutVars>
      </dgm:prSet>
      <dgm:spPr/>
    </dgm:pt>
  </dgm:ptLst>
  <dgm:cxnLst>
    <dgm:cxn modelId="{00E46D26-0E64-4129-971E-6272F7125CAE}" type="presOf" srcId="{E67FE5F8-4676-4B52-BBDB-F010848604B9}" destId="{859DACEC-334A-4199-A6A0-E0C887FBDCCF}" srcOrd="0" destOrd="0" presId="urn:microsoft.com/office/officeart/2005/8/layout/list1"/>
    <dgm:cxn modelId="{DD50ACA0-0BB8-4F97-8A55-BF4BB56C8ADF}" type="presOf" srcId="{A4F956D0-CF27-444F-B5F3-D52EB0656C71}" destId="{7CEFE25A-FFFA-4390-B4A2-6B0300B5DD0C}" srcOrd="0" destOrd="0" presId="urn:microsoft.com/office/officeart/2005/8/layout/list1"/>
    <dgm:cxn modelId="{1115B955-DA7A-4F9C-B285-BAB3D2FC6534}" srcId="{41062386-DC04-490B-8171-609B6B56C70C}" destId="{A4F956D0-CF27-444F-B5F3-D52EB0656C71}" srcOrd="2" destOrd="0" parTransId="{BC2632F6-1DA9-4DD9-9761-B34675D929A5}" sibTransId="{99600B39-B592-4789-9F76-98F217768DA7}"/>
    <dgm:cxn modelId="{0A27E6DF-F1BB-48F8-BBFB-8618FF976776}" type="presOf" srcId="{A4F956D0-CF27-444F-B5F3-D52EB0656C71}" destId="{A5F7C5E6-14BA-420A-BF8D-9ECD54A3B722}" srcOrd="1" destOrd="0" presId="urn:microsoft.com/office/officeart/2005/8/layout/list1"/>
    <dgm:cxn modelId="{5496E31D-6921-44BA-ADDE-5D5391626804}" type="presOf" srcId="{F11612E7-53C8-4CFF-8CD8-91118313F312}" destId="{D0C631B5-DEAF-46A4-B954-FBAEAA6709B9}" srcOrd="0" destOrd="0" presId="urn:microsoft.com/office/officeart/2005/8/layout/list1"/>
    <dgm:cxn modelId="{A7198ACA-F984-4F0C-915C-A4E23FF9C42A}" type="presOf" srcId="{41062386-DC04-490B-8171-609B6B56C70C}" destId="{DEC80D8D-401B-4BEC-81BB-FFEF91C51FAD}" srcOrd="0" destOrd="0" presId="urn:microsoft.com/office/officeart/2005/8/layout/list1"/>
    <dgm:cxn modelId="{CFFA781B-8F4E-4F61-93F7-C84B0C02ECE5}" type="presOf" srcId="{E67FE5F8-4676-4B52-BBDB-F010848604B9}" destId="{7D72B25B-928A-4BC6-9E23-4AF66774557D}" srcOrd="1" destOrd="0" presId="urn:microsoft.com/office/officeart/2005/8/layout/list1"/>
    <dgm:cxn modelId="{0D58050C-85F6-42F2-8466-ECAE4444FBB2}" srcId="{41062386-DC04-490B-8171-609B6B56C70C}" destId="{F11612E7-53C8-4CFF-8CD8-91118313F312}" srcOrd="1" destOrd="0" parTransId="{0C25DE12-CEA8-4346-9D78-A593DD57E533}" sibTransId="{A796D36F-C057-4C1F-A303-D17AD79C0D4E}"/>
    <dgm:cxn modelId="{215A2FF8-BE20-416D-964F-6BBFB60B3D60}" type="presOf" srcId="{F11612E7-53C8-4CFF-8CD8-91118313F312}" destId="{B7CC85EB-466B-464E-97C6-CA5D32E0B572}" srcOrd="1" destOrd="0" presId="urn:microsoft.com/office/officeart/2005/8/layout/list1"/>
    <dgm:cxn modelId="{8E2A2EED-77F2-4192-8E49-ADCBE0DF75F7}" srcId="{41062386-DC04-490B-8171-609B6B56C70C}" destId="{E67FE5F8-4676-4B52-BBDB-F010848604B9}" srcOrd="0" destOrd="0" parTransId="{5509B083-9F05-460A-88A1-BA46335C2DA9}" sibTransId="{F5B4A184-A714-427C-967B-9BB9130253E4}"/>
    <dgm:cxn modelId="{2463A602-7234-4F61-A40B-5585E4431B17}" type="presParOf" srcId="{DEC80D8D-401B-4BEC-81BB-FFEF91C51FAD}" destId="{DADF79FA-B170-4587-9523-870E7DB25F60}" srcOrd="0" destOrd="0" presId="urn:microsoft.com/office/officeart/2005/8/layout/list1"/>
    <dgm:cxn modelId="{A91C7DA3-CD27-4665-95AC-D2DB7F263150}" type="presParOf" srcId="{DADF79FA-B170-4587-9523-870E7DB25F60}" destId="{859DACEC-334A-4199-A6A0-E0C887FBDCCF}" srcOrd="0" destOrd="0" presId="urn:microsoft.com/office/officeart/2005/8/layout/list1"/>
    <dgm:cxn modelId="{88138D2B-C093-49D1-9A4D-CE17F1B02116}" type="presParOf" srcId="{DADF79FA-B170-4587-9523-870E7DB25F60}" destId="{7D72B25B-928A-4BC6-9E23-4AF66774557D}" srcOrd="1" destOrd="0" presId="urn:microsoft.com/office/officeart/2005/8/layout/list1"/>
    <dgm:cxn modelId="{86C6A4F9-A33A-45DE-A93B-4596A597F77B}" type="presParOf" srcId="{DEC80D8D-401B-4BEC-81BB-FFEF91C51FAD}" destId="{EC2CE9EE-9C46-4D12-A94C-23CCDCAE5E92}" srcOrd="1" destOrd="0" presId="urn:microsoft.com/office/officeart/2005/8/layout/list1"/>
    <dgm:cxn modelId="{E02BFF5A-22B8-4467-916D-A179139D2ECF}" type="presParOf" srcId="{DEC80D8D-401B-4BEC-81BB-FFEF91C51FAD}" destId="{472B3FC7-7841-4288-9DC4-29B4A9366D7A}" srcOrd="2" destOrd="0" presId="urn:microsoft.com/office/officeart/2005/8/layout/list1"/>
    <dgm:cxn modelId="{78FCC4F0-6FAD-4C3F-BBB4-ACA9D6B80EF3}" type="presParOf" srcId="{DEC80D8D-401B-4BEC-81BB-FFEF91C51FAD}" destId="{29E49DAA-DF95-4037-A41C-F0E82A175C06}" srcOrd="3" destOrd="0" presId="urn:microsoft.com/office/officeart/2005/8/layout/list1"/>
    <dgm:cxn modelId="{BD376C8C-0ADC-49E4-9218-147CA040FE49}" type="presParOf" srcId="{DEC80D8D-401B-4BEC-81BB-FFEF91C51FAD}" destId="{8A0251A6-BC7B-47EF-8D3F-5DF343DC631C}" srcOrd="4" destOrd="0" presId="urn:microsoft.com/office/officeart/2005/8/layout/list1"/>
    <dgm:cxn modelId="{167003F6-B699-4E9E-9448-31EA1CC854BF}" type="presParOf" srcId="{8A0251A6-BC7B-47EF-8D3F-5DF343DC631C}" destId="{D0C631B5-DEAF-46A4-B954-FBAEAA6709B9}" srcOrd="0" destOrd="0" presId="urn:microsoft.com/office/officeart/2005/8/layout/list1"/>
    <dgm:cxn modelId="{728999CD-121D-45B2-A6DA-57C4BE3680B8}" type="presParOf" srcId="{8A0251A6-BC7B-47EF-8D3F-5DF343DC631C}" destId="{B7CC85EB-466B-464E-97C6-CA5D32E0B572}" srcOrd="1" destOrd="0" presId="urn:microsoft.com/office/officeart/2005/8/layout/list1"/>
    <dgm:cxn modelId="{7635FE32-C79E-4670-82C1-FF3AF8E5357F}" type="presParOf" srcId="{DEC80D8D-401B-4BEC-81BB-FFEF91C51FAD}" destId="{31DA848F-7671-4AC9-8A36-EEC558880F7C}" srcOrd="5" destOrd="0" presId="urn:microsoft.com/office/officeart/2005/8/layout/list1"/>
    <dgm:cxn modelId="{0D0A97E1-90A2-4156-9755-92877B1B113B}" type="presParOf" srcId="{DEC80D8D-401B-4BEC-81BB-FFEF91C51FAD}" destId="{3F08A95C-ED53-4137-A066-A88F84B1518E}" srcOrd="6" destOrd="0" presId="urn:microsoft.com/office/officeart/2005/8/layout/list1"/>
    <dgm:cxn modelId="{EC511105-19B2-49AC-9654-1FE3AC512846}" type="presParOf" srcId="{DEC80D8D-401B-4BEC-81BB-FFEF91C51FAD}" destId="{268D564A-18DC-41CD-B6C1-F4C375E4BE96}" srcOrd="7" destOrd="0" presId="urn:microsoft.com/office/officeart/2005/8/layout/list1"/>
    <dgm:cxn modelId="{82E743C4-03F9-44ED-9BEA-AE954D7345F8}" type="presParOf" srcId="{DEC80D8D-401B-4BEC-81BB-FFEF91C51FAD}" destId="{C9BA2465-C140-47F1-9783-7325C93ECF72}" srcOrd="8" destOrd="0" presId="urn:microsoft.com/office/officeart/2005/8/layout/list1"/>
    <dgm:cxn modelId="{719AA806-87FF-4A17-9000-D1187CBD5219}" type="presParOf" srcId="{C9BA2465-C140-47F1-9783-7325C93ECF72}" destId="{7CEFE25A-FFFA-4390-B4A2-6B0300B5DD0C}" srcOrd="0" destOrd="0" presId="urn:microsoft.com/office/officeart/2005/8/layout/list1"/>
    <dgm:cxn modelId="{9E5EAB16-20A0-421D-A8CF-A620FB894CD7}" type="presParOf" srcId="{C9BA2465-C140-47F1-9783-7325C93ECF72}" destId="{A5F7C5E6-14BA-420A-BF8D-9ECD54A3B722}" srcOrd="1" destOrd="0" presId="urn:microsoft.com/office/officeart/2005/8/layout/list1"/>
    <dgm:cxn modelId="{4E5A0FAE-CD7C-4A5F-BC3D-A1B432BBB72D}" type="presParOf" srcId="{DEC80D8D-401B-4BEC-81BB-FFEF91C51FAD}" destId="{C6DB7993-3532-4B18-A464-56B7E75D46D6}" srcOrd="9" destOrd="0" presId="urn:microsoft.com/office/officeart/2005/8/layout/list1"/>
    <dgm:cxn modelId="{D98FBAEA-A44F-4D41-9E07-AF007EDF9C13}" type="presParOf" srcId="{DEC80D8D-401B-4BEC-81BB-FFEF91C51FAD}" destId="{33CD2C77-08DF-4F48-8744-3A07316CDA5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52611F-7ACF-4534-8F4C-1805ACF5D073}" type="doc">
      <dgm:prSet loTypeId="urn:microsoft.com/office/officeart/2005/8/layout/radial1" loCatId="cycle" qsTypeId="urn:microsoft.com/office/officeart/2005/8/quickstyle/simple4" qsCatId="simple" csTypeId="urn:microsoft.com/office/officeart/2005/8/colors/colorful2" csCatId="colorful" phldr="1"/>
      <dgm:spPr/>
      <dgm:t>
        <a:bodyPr/>
        <a:lstStyle/>
        <a:p>
          <a:endParaRPr lang="es-EC"/>
        </a:p>
      </dgm:t>
    </dgm:pt>
    <dgm:pt modelId="{C5F586F5-4EAA-4C0F-A77A-5410F5404C54}">
      <dgm:prSet phldrT="[Texto]" custT="1"/>
      <dgm:spPr/>
      <dgm:t>
        <a:bodyPr/>
        <a:lstStyle/>
        <a:p>
          <a:r>
            <a:rPr lang="es-EC" sz="1800" b="1" dirty="0" smtClean="0">
              <a:solidFill>
                <a:schemeClr val="tx1"/>
              </a:solidFill>
            </a:rPr>
            <a:t>Marco Conceptual</a:t>
          </a:r>
          <a:endParaRPr lang="es-EC" sz="1800" dirty="0">
            <a:solidFill>
              <a:schemeClr val="tx1"/>
            </a:solidFill>
          </a:endParaRPr>
        </a:p>
      </dgm:t>
    </dgm:pt>
    <dgm:pt modelId="{43ED8B27-7657-4168-AFE9-3EADCCF4079F}" type="parTrans" cxnId="{FB779211-F515-4645-A592-50D38E286BFB}">
      <dgm:prSet/>
      <dgm:spPr/>
      <dgm:t>
        <a:bodyPr/>
        <a:lstStyle/>
        <a:p>
          <a:endParaRPr lang="es-EC" sz="2800">
            <a:solidFill>
              <a:schemeClr val="tx1"/>
            </a:solidFill>
          </a:endParaRPr>
        </a:p>
      </dgm:t>
    </dgm:pt>
    <dgm:pt modelId="{250D9DDA-AFED-4B28-A3AD-D3B55D45165D}" type="sibTrans" cxnId="{FB779211-F515-4645-A592-50D38E286BFB}">
      <dgm:prSet/>
      <dgm:spPr/>
      <dgm:t>
        <a:bodyPr/>
        <a:lstStyle/>
        <a:p>
          <a:endParaRPr lang="es-EC" sz="2800">
            <a:solidFill>
              <a:schemeClr val="tx1"/>
            </a:solidFill>
          </a:endParaRPr>
        </a:p>
      </dgm:t>
    </dgm:pt>
    <dgm:pt modelId="{B4460AED-ECE4-4799-A4D1-0DD0AD484D98}">
      <dgm:prSet phldrT="[Texto]" custT="1"/>
      <dgm:spPr/>
      <dgm:t>
        <a:bodyPr/>
        <a:lstStyle/>
        <a:p>
          <a:r>
            <a:rPr lang="es-EC" sz="1800" b="1" dirty="0" smtClean="0">
              <a:solidFill>
                <a:schemeClr val="tx1"/>
              </a:solidFill>
            </a:rPr>
            <a:t>Reactivación de las microempresas</a:t>
          </a:r>
          <a:endParaRPr lang="es-EC" sz="1800" dirty="0">
            <a:solidFill>
              <a:schemeClr val="tx1"/>
            </a:solidFill>
          </a:endParaRPr>
        </a:p>
      </dgm:t>
    </dgm:pt>
    <dgm:pt modelId="{897C0176-9FF5-4825-B560-468ECBBBBDCF}" type="parTrans" cxnId="{808C0E8B-3B77-4FEF-B041-B37302CC7862}">
      <dgm:prSet custT="1"/>
      <dgm:spPr/>
      <dgm:t>
        <a:bodyPr/>
        <a:lstStyle/>
        <a:p>
          <a:endParaRPr lang="es-EC" sz="800">
            <a:solidFill>
              <a:schemeClr val="tx1"/>
            </a:solidFill>
          </a:endParaRPr>
        </a:p>
      </dgm:t>
    </dgm:pt>
    <dgm:pt modelId="{04738512-B712-46FE-9CD1-C493DEF2DC5A}" type="sibTrans" cxnId="{808C0E8B-3B77-4FEF-B041-B37302CC7862}">
      <dgm:prSet/>
      <dgm:spPr/>
      <dgm:t>
        <a:bodyPr/>
        <a:lstStyle/>
        <a:p>
          <a:endParaRPr lang="es-EC" sz="2800">
            <a:solidFill>
              <a:schemeClr val="tx1"/>
            </a:solidFill>
          </a:endParaRPr>
        </a:p>
      </dgm:t>
    </dgm:pt>
    <dgm:pt modelId="{980F29BD-BF2B-4783-B5E8-665D83519C96}">
      <dgm:prSet phldrT="[Texto]" custT="1"/>
      <dgm:spPr/>
      <dgm:t>
        <a:bodyPr/>
        <a:lstStyle/>
        <a:p>
          <a:r>
            <a:rPr lang="es-EC" sz="1800" b="1" dirty="0" smtClean="0">
              <a:solidFill>
                <a:schemeClr val="tx1"/>
              </a:solidFill>
            </a:rPr>
            <a:t>Activación del empleo</a:t>
          </a:r>
          <a:endParaRPr lang="es-EC" sz="1800" dirty="0">
            <a:solidFill>
              <a:schemeClr val="tx1"/>
            </a:solidFill>
          </a:endParaRPr>
        </a:p>
      </dgm:t>
    </dgm:pt>
    <dgm:pt modelId="{243207B2-3A08-4EF8-B306-80BBCA49584F}" type="parTrans" cxnId="{148938C7-70EC-498A-BD0F-BB323E0BD279}">
      <dgm:prSet custT="1"/>
      <dgm:spPr/>
      <dgm:t>
        <a:bodyPr/>
        <a:lstStyle/>
        <a:p>
          <a:endParaRPr lang="es-EC" sz="800">
            <a:solidFill>
              <a:schemeClr val="tx1"/>
            </a:solidFill>
          </a:endParaRPr>
        </a:p>
      </dgm:t>
    </dgm:pt>
    <dgm:pt modelId="{0B824012-2000-436F-851C-0800FF539AAB}" type="sibTrans" cxnId="{148938C7-70EC-498A-BD0F-BB323E0BD279}">
      <dgm:prSet/>
      <dgm:spPr/>
      <dgm:t>
        <a:bodyPr/>
        <a:lstStyle/>
        <a:p>
          <a:endParaRPr lang="es-EC" sz="2800">
            <a:solidFill>
              <a:schemeClr val="tx1"/>
            </a:solidFill>
          </a:endParaRPr>
        </a:p>
      </dgm:t>
    </dgm:pt>
    <dgm:pt modelId="{205C6B4D-4361-4FD2-9BEC-513CB9ABBAC5}">
      <dgm:prSet phldrT="[Texto]" custT="1"/>
      <dgm:spPr/>
      <dgm:t>
        <a:bodyPr/>
        <a:lstStyle/>
        <a:p>
          <a:r>
            <a:rPr lang="es-EC" sz="1800" b="1" dirty="0" smtClean="0">
              <a:solidFill>
                <a:schemeClr val="tx1"/>
              </a:solidFill>
            </a:rPr>
            <a:t>Alimentación</a:t>
          </a:r>
          <a:endParaRPr lang="es-EC" sz="1800" dirty="0">
            <a:solidFill>
              <a:schemeClr val="tx1"/>
            </a:solidFill>
          </a:endParaRPr>
        </a:p>
      </dgm:t>
    </dgm:pt>
    <dgm:pt modelId="{636217C2-2435-424F-AFD3-680FDB228197}" type="parTrans" cxnId="{585540B1-9034-4816-8EAD-FFEDCCFD2368}">
      <dgm:prSet custT="1"/>
      <dgm:spPr/>
      <dgm:t>
        <a:bodyPr/>
        <a:lstStyle/>
        <a:p>
          <a:endParaRPr lang="es-EC" sz="800">
            <a:solidFill>
              <a:schemeClr val="tx1"/>
            </a:solidFill>
          </a:endParaRPr>
        </a:p>
      </dgm:t>
    </dgm:pt>
    <dgm:pt modelId="{46B62485-7A68-418E-B7F1-AC85DDC5CDC2}" type="sibTrans" cxnId="{585540B1-9034-4816-8EAD-FFEDCCFD2368}">
      <dgm:prSet/>
      <dgm:spPr/>
      <dgm:t>
        <a:bodyPr/>
        <a:lstStyle/>
        <a:p>
          <a:endParaRPr lang="es-EC" sz="2800">
            <a:solidFill>
              <a:schemeClr val="tx1"/>
            </a:solidFill>
          </a:endParaRPr>
        </a:p>
      </dgm:t>
    </dgm:pt>
    <dgm:pt modelId="{4B11B922-BA07-47CE-8DB4-07AC938D421F}">
      <dgm:prSet custT="1"/>
      <dgm:spPr/>
      <dgm:t>
        <a:bodyPr/>
        <a:lstStyle/>
        <a:p>
          <a:r>
            <a:rPr lang="es-EC" sz="1800" b="1" dirty="0" smtClean="0">
              <a:solidFill>
                <a:schemeClr val="tx1"/>
              </a:solidFill>
            </a:rPr>
            <a:t>Servicios Básicos</a:t>
          </a:r>
          <a:endParaRPr lang="es-EC" sz="1800" dirty="0">
            <a:solidFill>
              <a:schemeClr val="tx1"/>
            </a:solidFill>
          </a:endParaRPr>
        </a:p>
      </dgm:t>
    </dgm:pt>
    <dgm:pt modelId="{A60C0B06-A064-4243-9652-42E582AFC673}" type="parTrans" cxnId="{9743D956-BA1F-4539-B56E-47AAC8E1F15E}">
      <dgm:prSet custT="1"/>
      <dgm:spPr/>
      <dgm:t>
        <a:bodyPr/>
        <a:lstStyle/>
        <a:p>
          <a:endParaRPr lang="es-EC" sz="800">
            <a:solidFill>
              <a:schemeClr val="tx1"/>
            </a:solidFill>
          </a:endParaRPr>
        </a:p>
      </dgm:t>
    </dgm:pt>
    <dgm:pt modelId="{6E830320-FDF9-402D-A405-C3B9CFDE55F2}" type="sibTrans" cxnId="{9743D956-BA1F-4539-B56E-47AAC8E1F15E}">
      <dgm:prSet/>
      <dgm:spPr/>
      <dgm:t>
        <a:bodyPr/>
        <a:lstStyle/>
        <a:p>
          <a:endParaRPr lang="es-EC" sz="2800">
            <a:solidFill>
              <a:schemeClr val="tx1"/>
            </a:solidFill>
          </a:endParaRPr>
        </a:p>
      </dgm:t>
    </dgm:pt>
    <dgm:pt modelId="{C18834ED-F317-4A6A-987D-3DF49372D663}">
      <dgm:prSet custT="1"/>
      <dgm:spPr/>
      <dgm:t>
        <a:bodyPr/>
        <a:lstStyle/>
        <a:p>
          <a:r>
            <a:rPr lang="es-EC" sz="1800" b="1" dirty="0" smtClean="0">
              <a:solidFill>
                <a:schemeClr val="tx1"/>
              </a:solidFill>
            </a:rPr>
            <a:t>Reconstrucción de Viviendas</a:t>
          </a:r>
          <a:endParaRPr lang="es-EC" sz="1800" dirty="0">
            <a:solidFill>
              <a:schemeClr val="tx1"/>
            </a:solidFill>
          </a:endParaRPr>
        </a:p>
      </dgm:t>
    </dgm:pt>
    <dgm:pt modelId="{7710C346-56DB-400D-B7F6-334E86314DD4}" type="parTrans" cxnId="{19518E4F-16C0-4713-83A0-B513EB8D8794}">
      <dgm:prSet custT="1"/>
      <dgm:spPr/>
      <dgm:t>
        <a:bodyPr/>
        <a:lstStyle/>
        <a:p>
          <a:endParaRPr lang="es-EC" sz="800">
            <a:solidFill>
              <a:schemeClr val="tx1"/>
            </a:solidFill>
          </a:endParaRPr>
        </a:p>
      </dgm:t>
    </dgm:pt>
    <dgm:pt modelId="{CD5B2530-D4E5-41C9-A312-DE6812CD830F}" type="sibTrans" cxnId="{19518E4F-16C0-4713-83A0-B513EB8D8794}">
      <dgm:prSet/>
      <dgm:spPr/>
      <dgm:t>
        <a:bodyPr/>
        <a:lstStyle/>
        <a:p>
          <a:endParaRPr lang="es-EC" sz="2800">
            <a:solidFill>
              <a:schemeClr val="tx1"/>
            </a:solidFill>
          </a:endParaRPr>
        </a:p>
      </dgm:t>
    </dgm:pt>
    <dgm:pt modelId="{5A45FF45-72BA-48A1-9E92-FAFBCD703678}">
      <dgm:prSet phldrT="[Texto]" custT="1"/>
      <dgm:spPr/>
      <dgm:t>
        <a:bodyPr/>
        <a:lstStyle/>
        <a:p>
          <a:r>
            <a:rPr lang="es-EC" sz="1100" dirty="0" smtClean="0">
              <a:solidFill>
                <a:schemeClr val="tx1"/>
              </a:solidFill>
            </a:rPr>
            <a:t>Es la fase del ciclo económico, caracteriza por el rendimiento de las actividades económicas</a:t>
          </a:r>
          <a:endParaRPr lang="es-EC" sz="1100" dirty="0">
            <a:solidFill>
              <a:schemeClr val="tx1"/>
            </a:solidFill>
          </a:endParaRPr>
        </a:p>
      </dgm:t>
    </dgm:pt>
    <dgm:pt modelId="{7991A90B-52EF-4CFB-91BC-E80745B12847}" type="parTrans" cxnId="{C9CDD1DA-11C9-42F1-B312-B9393838EE80}">
      <dgm:prSet/>
      <dgm:spPr/>
      <dgm:t>
        <a:bodyPr/>
        <a:lstStyle/>
        <a:p>
          <a:endParaRPr lang="es-EC"/>
        </a:p>
      </dgm:t>
    </dgm:pt>
    <dgm:pt modelId="{C77E9BB3-58CE-49F6-9FE3-FD589B39B20E}" type="sibTrans" cxnId="{C9CDD1DA-11C9-42F1-B312-B9393838EE80}">
      <dgm:prSet/>
      <dgm:spPr/>
      <dgm:t>
        <a:bodyPr/>
        <a:lstStyle/>
        <a:p>
          <a:endParaRPr lang="es-EC"/>
        </a:p>
      </dgm:t>
    </dgm:pt>
    <dgm:pt modelId="{A002EC14-63D4-471E-815A-AAEBC047D31C}">
      <dgm:prSet custT="1"/>
      <dgm:spPr/>
      <dgm:t>
        <a:bodyPr/>
        <a:lstStyle/>
        <a:p>
          <a:r>
            <a:rPr lang="es-EC" sz="1200" dirty="0" smtClean="0">
              <a:solidFill>
                <a:schemeClr val="tx1"/>
              </a:solidFill>
            </a:rPr>
            <a:t>Reparación y/remplazo a mediano y largo plazo</a:t>
          </a:r>
          <a:endParaRPr lang="es-EC" sz="1200" dirty="0">
            <a:solidFill>
              <a:schemeClr val="tx1"/>
            </a:solidFill>
          </a:endParaRPr>
        </a:p>
      </dgm:t>
    </dgm:pt>
    <dgm:pt modelId="{41CC68FC-6DCD-4778-8E63-ABF72196FE81}" type="parTrans" cxnId="{D544FE26-AB64-4D72-B1FC-C7D905AC4557}">
      <dgm:prSet/>
      <dgm:spPr/>
      <dgm:t>
        <a:bodyPr/>
        <a:lstStyle/>
        <a:p>
          <a:endParaRPr lang="es-EC"/>
        </a:p>
      </dgm:t>
    </dgm:pt>
    <dgm:pt modelId="{9483BBFA-3EAE-478E-9F22-75FECA9169F1}" type="sibTrans" cxnId="{D544FE26-AB64-4D72-B1FC-C7D905AC4557}">
      <dgm:prSet/>
      <dgm:spPr/>
      <dgm:t>
        <a:bodyPr/>
        <a:lstStyle/>
        <a:p>
          <a:endParaRPr lang="es-EC"/>
        </a:p>
      </dgm:t>
    </dgm:pt>
    <dgm:pt modelId="{4CD1BDF0-589E-4588-8E97-FD93F9D281D0}">
      <dgm:prSet phldrT="[Texto]" custT="1"/>
      <dgm:spPr/>
      <dgm:t>
        <a:bodyPr/>
        <a:lstStyle/>
        <a:p>
          <a:r>
            <a:rPr lang="es-EC" sz="1100" dirty="0" smtClean="0">
              <a:solidFill>
                <a:schemeClr val="tx1"/>
              </a:solidFill>
            </a:rPr>
            <a:t>Acción de alimentar para obtener nutrientes necesarios</a:t>
          </a:r>
          <a:endParaRPr lang="es-EC" sz="1100" dirty="0">
            <a:solidFill>
              <a:schemeClr val="tx1"/>
            </a:solidFill>
          </a:endParaRPr>
        </a:p>
      </dgm:t>
    </dgm:pt>
    <dgm:pt modelId="{4AAE984A-319C-4394-B4F5-70C70F5222DC}" type="parTrans" cxnId="{F5C77317-6C8D-439D-8229-480584545EE9}">
      <dgm:prSet/>
      <dgm:spPr/>
      <dgm:t>
        <a:bodyPr/>
        <a:lstStyle/>
        <a:p>
          <a:endParaRPr lang="es-EC"/>
        </a:p>
      </dgm:t>
    </dgm:pt>
    <dgm:pt modelId="{A61FFEE7-F456-4762-92F3-7B0A7E36305A}" type="sibTrans" cxnId="{F5C77317-6C8D-439D-8229-480584545EE9}">
      <dgm:prSet/>
      <dgm:spPr/>
      <dgm:t>
        <a:bodyPr/>
        <a:lstStyle/>
        <a:p>
          <a:endParaRPr lang="es-EC"/>
        </a:p>
      </dgm:t>
    </dgm:pt>
    <dgm:pt modelId="{CDC493EC-0015-46B9-9A5B-29C78E8949E3}" type="pres">
      <dgm:prSet presAssocID="{D352611F-7ACF-4534-8F4C-1805ACF5D073}" presName="cycle" presStyleCnt="0">
        <dgm:presLayoutVars>
          <dgm:chMax val="1"/>
          <dgm:dir/>
          <dgm:animLvl val="ctr"/>
          <dgm:resizeHandles val="exact"/>
        </dgm:presLayoutVars>
      </dgm:prSet>
      <dgm:spPr/>
      <dgm:t>
        <a:bodyPr/>
        <a:lstStyle/>
        <a:p>
          <a:endParaRPr lang="es-EC"/>
        </a:p>
      </dgm:t>
    </dgm:pt>
    <dgm:pt modelId="{9F4EB804-3643-4CD9-AE6B-DF82FCA774D1}" type="pres">
      <dgm:prSet presAssocID="{C5F586F5-4EAA-4C0F-A77A-5410F5404C54}" presName="centerShape" presStyleLbl="node0" presStyleIdx="0" presStyleCnt="1" custScaleX="115533"/>
      <dgm:spPr/>
      <dgm:t>
        <a:bodyPr/>
        <a:lstStyle/>
        <a:p>
          <a:endParaRPr lang="es-EC"/>
        </a:p>
      </dgm:t>
    </dgm:pt>
    <dgm:pt modelId="{C30AC5AB-9621-479C-AC08-1AA1C457B730}" type="pres">
      <dgm:prSet presAssocID="{897C0176-9FF5-4825-B560-468ECBBBBDCF}" presName="Name9" presStyleLbl="parChTrans1D2" presStyleIdx="0" presStyleCnt="5"/>
      <dgm:spPr/>
      <dgm:t>
        <a:bodyPr/>
        <a:lstStyle/>
        <a:p>
          <a:endParaRPr lang="es-EC"/>
        </a:p>
      </dgm:t>
    </dgm:pt>
    <dgm:pt modelId="{4EDD421E-E3F4-42B4-91F8-B21EBDBEF068}" type="pres">
      <dgm:prSet presAssocID="{897C0176-9FF5-4825-B560-468ECBBBBDCF}" presName="connTx" presStyleLbl="parChTrans1D2" presStyleIdx="0" presStyleCnt="5"/>
      <dgm:spPr/>
      <dgm:t>
        <a:bodyPr/>
        <a:lstStyle/>
        <a:p>
          <a:endParaRPr lang="es-EC"/>
        </a:p>
      </dgm:t>
    </dgm:pt>
    <dgm:pt modelId="{3B014449-BED4-4B33-801F-18BAF2E02A39}" type="pres">
      <dgm:prSet presAssocID="{B4460AED-ECE4-4799-A4D1-0DD0AD484D98}" presName="node" presStyleLbl="node1" presStyleIdx="0" presStyleCnt="5" custScaleX="182520">
        <dgm:presLayoutVars>
          <dgm:bulletEnabled val="1"/>
        </dgm:presLayoutVars>
      </dgm:prSet>
      <dgm:spPr/>
      <dgm:t>
        <a:bodyPr/>
        <a:lstStyle/>
        <a:p>
          <a:endParaRPr lang="es-EC"/>
        </a:p>
      </dgm:t>
    </dgm:pt>
    <dgm:pt modelId="{EEC79B9E-53F6-4131-9500-41680EAECCEF}" type="pres">
      <dgm:prSet presAssocID="{7710C346-56DB-400D-B7F6-334E86314DD4}" presName="Name9" presStyleLbl="parChTrans1D2" presStyleIdx="1" presStyleCnt="5"/>
      <dgm:spPr/>
      <dgm:t>
        <a:bodyPr/>
        <a:lstStyle/>
        <a:p>
          <a:endParaRPr lang="es-EC"/>
        </a:p>
      </dgm:t>
    </dgm:pt>
    <dgm:pt modelId="{55AABC60-2BE8-4777-BF72-513A350FDBAA}" type="pres">
      <dgm:prSet presAssocID="{7710C346-56DB-400D-B7F6-334E86314DD4}" presName="connTx" presStyleLbl="parChTrans1D2" presStyleIdx="1" presStyleCnt="5"/>
      <dgm:spPr/>
      <dgm:t>
        <a:bodyPr/>
        <a:lstStyle/>
        <a:p>
          <a:endParaRPr lang="es-EC"/>
        </a:p>
      </dgm:t>
    </dgm:pt>
    <dgm:pt modelId="{71C1CC1B-A84D-4D81-862C-7D3E68428E21}" type="pres">
      <dgm:prSet presAssocID="{C18834ED-F317-4A6A-987D-3DF49372D663}" presName="node" presStyleLbl="node1" presStyleIdx="1" presStyleCnt="5" custScaleX="163156" custRadScaleRad="118416" custRadScaleInc="7981">
        <dgm:presLayoutVars>
          <dgm:bulletEnabled val="1"/>
        </dgm:presLayoutVars>
      </dgm:prSet>
      <dgm:spPr/>
      <dgm:t>
        <a:bodyPr/>
        <a:lstStyle/>
        <a:p>
          <a:endParaRPr lang="es-EC"/>
        </a:p>
      </dgm:t>
    </dgm:pt>
    <dgm:pt modelId="{34D57C22-FE8A-4786-8993-5CBE3750D1CE}" type="pres">
      <dgm:prSet presAssocID="{A60C0B06-A064-4243-9652-42E582AFC673}" presName="Name9" presStyleLbl="parChTrans1D2" presStyleIdx="2" presStyleCnt="5"/>
      <dgm:spPr/>
      <dgm:t>
        <a:bodyPr/>
        <a:lstStyle/>
        <a:p>
          <a:endParaRPr lang="es-EC"/>
        </a:p>
      </dgm:t>
    </dgm:pt>
    <dgm:pt modelId="{5F8F82C1-29CA-49FB-B038-A54136A3F148}" type="pres">
      <dgm:prSet presAssocID="{A60C0B06-A064-4243-9652-42E582AFC673}" presName="connTx" presStyleLbl="parChTrans1D2" presStyleIdx="2" presStyleCnt="5"/>
      <dgm:spPr/>
      <dgm:t>
        <a:bodyPr/>
        <a:lstStyle/>
        <a:p>
          <a:endParaRPr lang="es-EC"/>
        </a:p>
      </dgm:t>
    </dgm:pt>
    <dgm:pt modelId="{AA1F6A4F-480C-424A-8FB2-532E6E37F733}" type="pres">
      <dgm:prSet presAssocID="{4B11B922-BA07-47CE-8DB4-07AC938D421F}" presName="node" presStyleLbl="node1" presStyleIdx="2" presStyleCnt="5" custScaleX="129695">
        <dgm:presLayoutVars>
          <dgm:bulletEnabled val="1"/>
        </dgm:presLayoutVars>
      </dgm:prSet>
      <dgm:spPr/>
      <dgm:t>
        <a:bodyPr/>
        <a:lstStyle/>
        <a:p>
          <a:endParaRPr lang="es-EC"/>
        </a:p>
      </dgm:t>
    </dgm:pt>
    <dgm:pt modelId="{65E290FA-7E8F-408F-92EF-91F52BA75BCA}" type="pres">
      <dgm:prSet presAssocID="{243207B2-3A08-4EF8-B306-80BBCA49584F}" presName="Name9" presStyleLbl="parChTrans1D2" presStyleIdx="3" presStyleCnt="5"/>
      <dgm:spPr/>
      <dgm:t>
        <a:bodyPr/>
        <a:lstStyle/>
        <a:p>
          <a:endParaRPr lang="es-EC"/>
        </a:p>
      </dgm:t>
    </dgm:pt>
    <dgm:pt modelId="{C728A78F-32F8-4B88-A437-4CE588774C45}" type="pres">
      <dgm:prSet presAssocID="{243207B2-3A08-4EF8-B306-80BBCA49584F}" presName="connTx" presStyleLbl="parChTrans1D2" presStyleIdx="3" presStyleCnt="5"/>
      <dgm:spPr/>
      <dgm:t>
        <a:bodyPr/>
        <a:lstStyle/>
        <a:p>
          <a:endParaRPr lang="es-EC"/>
        </a:p>
      </dgm:t>
    </dgm:pt>
    <dgm:pt modelId="{19231274-C9C3-4AB7-AABF-455EB4029C9F}" type="pres">
      <dgm:prSet presAssocID="{980F29BD-BF2B-4783-B5E8-665D83519C96}" presName="node" presStyleLbl="node1" presStyleIdx="3" presStyleCnt="5" custScaleX="146460">
        <dgm:presLayoutVars>
          <dgm:bulletEnabled val="1"/>
        </dgm:presLayoutVars>
      </dgm:prSet>
      <dgm:spPr/>
      <dgm:t>
        <a:bodyPr/>
        <a:lstStyle/>
        <a:p>
          <a:endParaRPr lang="es-EC"/>
        </a:p>
      </dgm:t>
    </dgm:pt>
    <dgm:pt modelId="{DFC1CDF1-C24D-4D96-AF96-FD5F918E066B}" type="pres">
      <dgm:prSet presAssocID="{636217C2-2435-424F-AFD3-680FDB228197}" presName="Name9" presStyleLbl="parChTrans1D2" presStyleIdx="4" presStyleCnt="5"/>
      <dgm:spPr/>
      <dgm:t>
        <a:bodyPr/>
        <a:lstStyle/>
        <a:p>
          <a:endParaRPr lang="es-EC"/>
        </a:p>
      </dgm:t>
    </dgm:pt>
    <dgm:pt modelId="{C24AFF50-CAF2-4E05-A29C-D63F2712A630}" type="pres">
      <dgm:prSet presAssocID="{636217C2-2435-424F-AFD3-680FDB228197}" presName="connTx" presStyleLbl="parChTrans1D2" presStyleIdx="4" presStyleCnt="5"/>
      <dgm:spPr/>
      <dgm:t>
        <a:bodyPr/>
        <a:lstStyle/>
        <a:p>
          <a:endParaRPr lang="es-EC"/>
        </a:p>
      </dgm:t>
    </dgm:pt>
    <dgm:pt modelId="{8D6CD62D-FD40-428D-8007-AF3545DF8C60}" type="pres">
      <dgm:prSet presAssocID="{205C6B4D-4361-4FD2-9BEC-513CB9ABBAC5}" presName="node" presStyleLbl="node1" presStyleIdx="4" presStyleCnt="5" custScaleX="128605" custRadScaleRad="113520" custRadScaleInc="-20336">
        <dgm:presLayoutVars>
          <dgm:bulletEnabled val="1"/>
        </dgm:presLayoutVars>
      </dgm:prSet>
      <dgm:spPr/>
      <dgm:t>
        <a:bodyPr/>
        <a:lstStyle/>
        <a:p>
          <a:endParaRPr lang="es-EC"/>
        </a:p>
      </dgm:t>
    </dgm:pt>
  </dgm:ptLst>
  <dgm:cxnLst>
    <dgm:cxn modelId="{60265E4A-209F-4DA9-A6D6-C78D2A276E4E}" type="presOf" srcId="{897C0176-9FF5-4825-B560-468ECBBBBDCF}" destId="{4EDD421E-E3F4-42B4-91F8-B21EBDBEF068}" srcOrd="1" destOrd="0" presId="urn:microsoft.com/office/officeart/2005/8/layout/radial1"/>
    <dgm:cxn modelId="{91C74C96-4F37-4FB2-9327-77A4DD4AF1AE}" type="presOf" srcId="{5A45FF45-72BA-48A1-9E92-FAFBCD703678}" destId="{3B014449-BED4-4B33-801F-18BAF2E02A39}" srcOrd="0" destOrd="1" presId="urn:microsoft.com/office/officeart/2005/8/layout/radial1"/>
    <dgm:cxn modelId="{8750916D-5EB0-4C31-95D7-E3D1E10F515C}" type="presOf" srcId="{980F29BD-BF2B-4783-B5E8-665D83519C96}" destId="{19231274-C9C3-4AB7-AABF-455EB4029C9F}" srcOrd="0" destOrd="0" presId="urn:microsoft.com/office/officeart/2005/8/layout/radial1"/>
    <dgm:cxn modelId="{961BD86E-A7CC-44E3-8058-1BBA39BDA851}" type="presOf" srcId="{4B11B922-BA07-47CE-8DB4-07AC938D421F}" destId="{AA1F6A4F-480C-424A-8FB2-532E6E37F733}" srcOrd="0" destOrd="0" presId="urn:microsoft.com/office/officeart/2005/8/layout/radial1"/>
    <dgm:cxn modelId="{32BA5BEA-1288-4037-A7C2-6AA3A1AA5054}" type="presOf" srcId="{A60C0B06-A064-4243-9652-42E582AFC673}" destId="{5F8F82C1-29CA-49FB-B038-A54136A3F148}" srcOrd="1" destOrd="0" presId="urn:microsoft.com/office/officeart/2005/8/layout/radial1"/>
    <dgm:cxn modelId="{B3610A7F-3BE0-4212-9414-13BD2A539861}" type="presOf" srcId="{205C6B4D-4361-4FD2-9BEC-513CB9ABBAC5}" destId="{8D6CD62D-FD40-428D-8007-AF3545DF8C60}" srcOrd="0" destOrd="0" presId="urn:microsoft.com/office/officeart/2005/8/layout/radial1"/>
    <dgm:cxn modelId="{F31AC294-E618-4494-9361-A363B7AC7A1E}" type="presOf" srcId="{636217C2-2435-424F-AFD3-680FDB228197}" destId="{C24AFF50-CAF2-4E05-A29C-D63F2712A630}" srcOrd="1" destOrd="0" presId="urn:microsoft.com/office/officeart/2005/8/layout/radial1"/>
    <dgm:cxn modelId="{D544FE26-AB64-4D72-B1FC-C7D905AC4557}" srcId="{C18834ED-F317-4A6A-987D-3DF49372D663}" destId="{A002EC14-63D4-471E-815A-AAEBC047D31C}" srcOrd="0" destOrd="0" parTransId="{41CC68FC-6DCD-4778-8E63-ABF72196FE81}" sibTransId="{9483BBFA-3EAE-478E-9F22-75FECA9169F1}"/>
    <dgm:cxn modelId="{EFA94241-2AC2-420A-B9D5-62FE3DCE2571}" type="presOf" srcId="{B4460AED-ECE4-4799-A4D1-0DD0AD484D98}" destId="{3B014449-BED4-4B33-801F-18BAF2E02A39}" srcOrd="0" destOrd="0" presId="urn:microsoft.com/office/officeart/2005/8/layout/radial1"/>
    <dgm:cxn modelId="{A78A2E53-3842-45A9-AAD7-A5B932B6F958}" type="presOf" srcId="{243207B2-3A08-4EF8-B306-80BBCA49584F}" destId="{C728A78F-32F8-4B88-A437-4CE588774C45}" srcOrd="1" destOrd="0" presId="urn:microsoft.com/office/officeart/2005/8/layout/radial1"/>
    <dgm:cxn modelId="{3A4B1556-F647-4A2C-9AD0-63F204A7F604}" type="presOf" srcId="{243207B2-3A08-4EF8-B306-80BBCA49584F}" destId="{65E290FA-7E8F-408F-92EF-91F52BA75BCA}" srcOrd="0" destOrd="0" presId="urn:microsoft.com/office/officeart/2005/8/layout/radial1"/>
    <dgm:cxn modelId="{6E232F78-501F-40E5-A527-F36C2F349C45}" type="presOf" srcId="{636217C2-2435-424F-AFD3-680FDB228197}" destId="{DFC1CDF1-C24D-4D96-AF96-FD5F918E066B}" srcOrd="0" destOrd="0" presId="urn:microsoft.com/office/officeart/2005/8/layout/radial1"/>
    <dgm:cxn modelId="{C9CDD1DA-11C9-42F1-B312-B9393838EE80}" srcId="{B4460AED-ECE4-4799-A4D1-0DD0AD484D98}" destId="{5A45FF45-72BA-48A1-9E92-FAFBCD703678}" srcOrd="0" destOrd="0" parTransId="{7991A90B-52EF-4CFB-91BC-E80745B12847}" sibTransId="{C77E9BB3-58CE-49F6-9FE3-FD589B39B20E}"/>
    <dgm:cxn modelId="{F5C77317-6C8D-439D-8229-480584545EE9}" srcId="{205C6B4D-4361-4FD2-9BEC-513CB9ABBAC5}" destId="{4CD1BDF0-589E-4588-8E97-FD93F9D281D0}" srcOrd="0" destOrd="0" parTransId="{4AAE984A-319C-4394-B4F5-70C70F5222DC}" sibTransId="{A61FFEE7-F456-4762-92F3-7B0A7E36305A}"/>
    <dgm:cxn modelId="{8A151180-66E6-48FA-B55E-B1EBA6AE1988}" type="presOf" srcId="{7710C346-56DB-400D-B7F6-334E86314DD4}" destId="{EEC79B9E-53F6-4131-9500-41680EAECCEF}" srcOrd="0" destOrd="0" presId="urn:microsoft.com/office/officeart/2005/8/layout/radial1"/>
    <dgm:cxn modelId="{585540B1-9034-4816-8EAD-FFEDCCFD2368}" srcId="{C5F586F5-4EAA-4C0F-A77A-5410F5404C54}" destId="{205C6B4D-4361-4FD2-9BEC-513CB9ABBAC5}" srcOrd="4" destOrd="0" parTransId="{636217C2-2435-424F-AFD3-680FDB228197}" sibTransId="{46B62485-7A68-418E-B7F1-AC85DDC5CDC2}"/>
    <dgm:cxn modelId="{FB779211-F515-4645-A592-50D38E286BFB}" srcId="{D352611F-7ACF-4534-8F4C-1805ACF5D073}" destId="{C5F586F5-4EAA-4C0F-A77A-5410F5404C54}" srcOrd="0" destOrd="0" parTransId="{43ED8B27-7657-4168-AFE9-3EADCCF4079F}" sibTransId="{250D9DDA-AFED-4B28-A3AD-D3B55D45165D}"/>
    <dgm:cxn modelId="{D3ABFD8B-CF1F-4991-B101-0C0C04EC02F6}" type="presOf" srcId="{7710C346-56DB-400D-B7F6-334E86314DD4}" destId="{55AABC60-2BE8-4777-BF72-513A350FDBAA}" srcOrd="1" destOrd="0" presId="urn:microsoft.com/office/officeart/2005/8/layout/radial1"/>
    <dgm:cxn modelId="{899C17ED-4A96-40E6-856A-2BA826271D64}" type="presOf" srcId="{C18834ED-F317-4A6A-987D-3DF49372D663}" destId="{71C1CC1B-A84D-4D81-862C-7D3E68428E21}" srcOrd="0" destOrd="0" presId="urn:microsoft.com/office/officeart/2005/8/layout/radial1"/>
    <dgm:cxn modelId="{3FB8EC2B-A1CE-4762-93C4-48F451A051B9}" type="presOf" srcId="{897C0176-9FF5-4825-B560-468ECBBBBDCF}" destId="{C30AC5AB-9621-479C-AC08-1AA1C457B730}" srcOrd="0" destOrd="0" presId="urn:microsoft.com/office/officeart/2005/8/layout/radial1"/>
    <dgm:cxn modelId="{79050F77-206F-4834-A8C2-1B16E3D547C6}" type="presOf" srcId="{4CD1BDF0-589E-4588-8E97-FD93F9D281D0}" destId="{8D6CD62D-FD40-428D-8007-AF3545DF8C60}" srcOrd="0" destOrd="1" presId="urn:microsoft.com/office/officeart/2005/8/layout/radial1"/>
    <dgm:cxn modelId="{9743D956-BA1F-4539-B56E-47AAC8E1F15E}" srcId="{C5F586F5-4EAA-4C0F-A77A-5410F5404C54}" destId="{4B11B922-BA07-47CE-8DB4-07AC938D421F}" srcOrd="2" destOrd="0" parTransId="{A60C0B06-A064-4243-9652-42E582AFC673}" sibTransId="{6E830320-FDF9-402D-A405-C3B9CFDE55F2}"/>
    <dgm:cxn modelId="{0DD8AB6D-E19A-4C64-96DF-3BF4D0CAEE3C}" type="presOf" srcId="{D352611F-7ACF-4534-8F4C-1805ACF5D073}" destId="{CDC493EC-0015-46B9-9A5B-29C78E8949E3}" srcOrd="0" destOrd="0" presId="urn:microsoft.com/office/officeart/2005/8/layout/radial1"/>
    <dgm:cxn modelId="{148938C7-70EC-498A-BD0F-BB323E0BD279}" srcId="{C5F586F5-4EAA-4C0F-A77A-5410F5404C54}" destId="{980F29BD-BF2B-4783-B5E8-665D83519C96}" srcOrd="3" destOrd="0" parTransId="{243207B2-3A08-4EF8-B306-80BBCA49584F}" sibTransId="{0B824012-2000-436F-851C-0800FF539AAB}"/>
    <dgm:cxn modelId="{A322DDB0-A22D-465D-9052-421E907891E5}" type="presOf" srcId="{A60C0B06-A064-4243-9652-42E582AFC673}" destId="{34D57C22-FE8A-4786-8993-5CBE3750D1CE}" srcOrd="0" destOrd="0" presId="urn:microsoft.com/office/officeart/2005/8/layout/radial1"/>
    <dgm:cxn modelId="{808C0E8B-3B77-4FEF-B041-B37302CC7862}" srcId="{C5F586F5-4EAA-4C0F-A77A-5410F5404C54}" destId="{B4460AED-ECE4-4799-A4D1-0DD0AD484D98}" srcOrd="0" destOrd="0" parTransId="{897C0176-9FF5-4825-B560-468ECBBBBDCF}" sibTransId="{04738512-B712-46FE-9CD1-C493DEF2DC5A}"/>
    <dgm:cxn modelId="{1B02E66A-1577-4A67-AF56-AABDA0791E80}" type="presOf" srcId="{A002EC14-63D4-471E-815A-AAEBC047D31C}" destId="{71C1CC1B-A84D-4D81-862C-7D3E68428E21}" srcOrd="0" destOrd="1" presId="urn:microsoft.com/office/officeart/2005/8/layout/radial1"/>
    <dgm:cxn modelId="{AFE78721-B2F2-4B7B-9E29-7F8E7C6DD370}" type="presOf" srcId="{C5F586F5-4EAA-4C0F-A77A-5410F5404C54}" destId="{9F4EB804-3643-4CD9-AE6B-DF82FCA774D1}" srcOrd="0" destOrd="0" presId="urn:microsoft.com/office/officeart/2005/8/layout/radial1"/>
    <dgm:cxn modelId="{19518E4F-16C0-4713-83A0-B513EB8D8794}" srcId="{C5F586F5-4EAA-4C0F-A77A-5410F5404C54}" destId="{C18834ED-F317-4A6A-987D-3DF49372D663}" srcOrd="1" destOrd="0" parTransId="{7710C346-56DB-400D-B7F6-334E86314DD4}" sibTransId="{CD5B2530-D4E5-41C9-A312-DE6812CD830F}"/>
    <dgm:cxn modelId="{596110BB-8053-4DF8-A407-685736DDDA89}" type="presParOf" srcId="{CDC493EC-0015-46B9-9A5B-29C78E8949E3}" destId="{9F4EB804-3643-4CD9-AE6B-DF82FCA774D1}" srcOrd="0" destOrd="0" presId="urn:microsoft.com/office/officeart/2005/8/layout/radial1"/>
    <dgm:cxn modelId="{48C6E6C3-945B-4C8B-B866-E0818F868D66}" type="presParOf" srcId="{CDC493EC-0015-46B9-9A5B-29C78E8949E3}" destId="{C30AC5AB-9621-479C-AC08-1AA1C457B730}" srcOrd="1" destOrd="0" presId="urn:microsoft.com/office/officeart/2005/8/layout/radial1"/>
    <dgm:cxn modelId="{501BB0A2-B03E-43F2-AC21-1B9A699193CA}" type="presParOf" srcId="{C30AC5AB-9621-479C-AC08-1AA1C457B730}" destId="{4EDD421E-E3F4-42B4-91F8-B21EBDBEF068}" srcOrd="0" destOrd="0" presId="urn:microsoft.com/office/officeart/2005/8/layout/radial1"/>
    <dgm:cxn modelId="{C52920B8-83A8-459E-954B-2EC7E12D67D2}" type="presParOf" srcId="{CDC493EC-0015-46B9-9A5B-29C78E8949E3}" destId="{3B014449-BED4-4B33-801F-18BAF2E02A39}" srcOrd="2" destOrd="0" presId="urn:microsoft.com/office/officeart/2005/8/layout/radial1"/>
    <dgm:cxn modelId="{6569D459-B2F4-4303-9D6D-06DE77669C1E}" type="presParOf" srcId="{CDC493EC-0015-46B9-9A5B-29C78E8949E3}" destId="{EEC79B9E-53F6-4131-9500-41680EAECCEF}" srcOrd="3" destOrd="0" presId="urn:microsoft.com/office/officeart/2005/8/layout/radial1"/>
    <dgm:cxn modelId="{B57792B2-6873-40AC-B2A9-D3EC9AE51E00}" type="presParOf" srcId="{EEC79B9E-53F6-4131-9500-41680EAECCEF}" destId="{55AABC60-2BE8-4777-BF72-513A350FDBAA}" srcOrd="0" destOrd="0" presId="urn:microsoft.com/office/officeart/2005/8/layout/radial1"/>
    <dgm:cxn modelId="{0FEB5CF7-8785-4D50-A523-5C25A7430CFE}" type="presParOf" srcId="{CDC493EC-0015-46B9-9A5B-29C78E8949E3}" destId="{71C1CC1B-A84D-4D81-862C-7D3E68428E21}" srcOrd="4" destOrd="0" presId="urn:microsoft.com/office/officeart/2005/8/layout/radial1"/>
    <dgm:cxn modelId="{03E1D9F6-46AC-498C-A66A-7B0B5E94DFDB}" type="presParOf" srcId="{CDC493EC-0015-46B9-9A5B-29C78E8949E3}" destId="{34D57C22-FE8A-4786-8993-5CBE3750D1CE}" srcOrd="5" destOrd="0" presId="urn:microsoft.com/office/officeart/2005/8/layout/radial1"/>
    <dgm:cxn modelId="{0D73C2D2-DA60-4973-8FAD-7BE006F756E5}" type="presParOf" srcId="{34D57C22-FE8A-4786-8993-5CBE3750D1CE}" destId="{5F8F82C1-29CA-49FB-B038-A54136A3F148}" srcOrd="0" destOrd="0" presId="urn:microsoft.com/office/officeart/2005/8/layout/radial1"/>
    <dgm:cxn modelId="{0E25F59C-C6F5-4C92-B061-1C8C13C79833}" type="presParOf" srcId="{CDC493EC-0015-46B9-9A5B-29C78E8949E3}" destId="{AA1F6A4F-480C-424A-8FB2-532E6E37F733}" srcOrd="6" destOrd="0" presId="urn:microsoft.com/office/officeart/2005/8/layout/radial1"/>
    <dgm:cxn modelId="{687F7C1E-79EB-4A8F-B147-F24D1139FAA9}" type="presParOf" srcId="{CDC493EC-0015-46B9-9A5B-29C78E8949E3}" destId="{65E290FA-7E8F-408F-92EF-91F52BA75BCA}" srcOrd="7" destOrd="0" presId="urn:microsoft.com/office/officeart/2005/8/layout/radial1"/>
    <dgm:cxn modelId="{041EAD8F-F210-48F3-A910-0EF09F10649A}" type="presParOf" srcId="{65E290FA-7E8F-408F-92EF-91F52BA75BCA}" destId="{C728A78F-32F8-4B88-A437-4CE588774C45}" srcOrd="0" destOrd="0" presId="urn:microsoft.com/office/officeart/2005/8/layout/radial1"/>
    <dgm:cxn modelId="{B1F3DAC2-6E76-4CED-85DE-23862E4E6C16}" type="presParOf" srcId="{CDC493EC-0015-46B9-9A5B-29C78E8949E3}" destId="{19231274-C9C3-4AB7-AABF-455EB4029C9F}" srcOrd="8" destOrd="0" presId="urn:microsoft.com/office/officeart/2005/8/layout/radial1"/>
    <dgm:cxn modelId="{49886534-6E9B-40FC-92D4-E67D7B9C0E5B}" type="presParOf" srcId="{CDC493EC-0015-46B9-9A5B-29C78E8949E3}" destId="{DFC1CDF1-C24D-4D96-AF96-FD5F918E066B}" srcOrd="9" destOrd="0" presId="urn:microsoft.com/office/officeart/2005/8/layout/radial1"/>
    <dgm:cxn modelId="{6F49989B-D187-4A82-BF7C-27FFB5D3583D}" type="presParOf" srcId="{DFC1CDF1-C24D-4D96-AF96-FD5F918E066B}" destId="{C24AFF50-CAF2-4E05-A29C-D63F2712A630}" srcOrd="0" destOrd="0" presId="urn:microsoft.com/office/officeart/2005/8/layout/radial1"/>
    <dgm:cxn modelId="{FB482E32-AEE5-47B3-89D2-EFF89FD59D78}" type="presParOf" srcId="{CDC493EC-0015-46B9-9A5B-29C78E8949E3}" destId="{8D6CD62D-FD40-428D-8007-AF3545DF8C6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0C5388-1357-4D7A-B829-F601677ED558}"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s-EC"/>
        </a:p>
      </dgm:t>
    </dgm:pt>
    <dgm:pt modelId="{9D6CE319-28E0-43B6-8213-0F52AE0C639B}">
      <dgm:prSet phldrT="[Texto]" custT="1"/>
      <dgm:spPr/>
      <dgm:t>
        <a:bodyPr/>
        <a:lstStyle/>
        <a:p>
          <a:r>
            <a:rPr lang="es-EC" sz="1400" b="1" dirty="0" smtClean="0"/>
            <a:t>Enfoque de investigación Mixto</a:t>
          </a:r>
          <a:endParaRPr lang="es-EC" sz="1400" b="1" dirty="0"/>
        </a:p>
      </dgm:t>
    </dgm:pt>
    <dgm:pt modelId="{B30B4928-662E-4395-A30A-D1B0A4F29EA7}" type="parTrans" cxnId="{CC646CE7-22C3-4B5B-82F3-687939AE75BA}">
      <dgm:prSet/>
      <dgm:spPr/>
      <dgm:t>
        <a:bodyPr/>
        <a:lstStyle/>
        <a:p>
          <a:endParaRPr lang="es-EC" sz="5400"/>
        </a:p>
      </dgm:t>
    </dgm:pt>
    <dgm:pt modelId="{B23AFE93-9BAA-44EA-BA9A-631C06614E61}" type="sibTrans" cxnId="{CC646CE7-22C3-4B5B-82F3-687939AE75BA}">
      <dgm:prSet/>
      <dgm:spPr/>
      <dgm:t>
        <a:bodyPr/>
        <a:lstStyle/>
        <a:p>
          <a:endParaRPr lang="es-EC" sz="5400"/>
        </a:p>
      </dgm:t>
    </dgm:pt>
    <dgm:pt modelId="{AFF75F16-A24A-4A54-ACCE-C139204C53D4}">
      <dgm:prSet phldrT="[Texto]" custT="1"/>
      <dgm:spPr/>
      <dgm:t>
        <a:bodyPr/>
        <a:lstStyle/>
        <a:p>
          <a:r>
            <a:rPr lang="es-EC" sz="1400" b="0" dirty="0" smtClean="0"/>
            <a:t>Por su finalidad Aplicada</a:t>
          </a:r>
          <a:r>
            <a:rPr lang="es-EC" sz="1400" b="1" dirty="0" smtClean="0"/>
            <a:t>	</a:t>
          </a:r>
          <a:endParaRPr lang="es-EC" sz="1400" dirty="0"/>
        </a:p>
      </dgm:t>
    </dgm:pt>
    <dgm:pt modelId="{73B8BE1D-A140-463F-A740-4F16DDC4962B}" type="parTrans" cxnId="{FECA68CB-4581-4EB7-94CE-DE15A3B5BBBC}">
      <dgm:prSet/>
      <dgm:spPr/>
      <dgm:t>
        <a:bodyPr/>
        <a:lstStyle/>
        <a:p>
          <a:endParaRPr lang="es-EC" sz="5400"/>
        </a:p>
      </dgm:t>
    </dgm:pt>
    <dgm:pt modelId="{3D97F113-0489-475C-A019-840BD707EDA5}" type="sibTrans" cxnId="{FECA68CB-4581-4EB7-94CE-DE15A3B5BBBC}">
      <dgm:prSet/>
      <dgm:spPr/>
      <dgm:t>
        <a:bodyPr/>
        <a:lstStyle/>
        <a:p>
          <a:endParaRPr lang="es-EC" sz="5400"/>
        </a:p>
      </dgm:t>
    </dgm:pt>
    <dgm:pt modelId="{80EE4B49-BACF-46DA-8694-137E1D88894C}">
      <dgm:prSet phldrT="[Texto]" custT="1"/>
      <dgm:spPr/>
      <dgm:t>
        <a:bodyPr/>
        <a:lstStyle/>
        <a:p>
          <a:pPr algn="just"/>
          <a:r>
            <a:rPr lang="es-EC" sz="1400" i="1" dirty="0" smtClean="0"/>
            <a:t>Hi.</a:t>
          </a:r>
          <a:r>
            <a:rPr lang="es-EC" sz="1400" dirty="0" smtClean="0"/>
            <a:t> La recaudación establecida en la ley orgánica de solidaridad y de corresponsabilidad ciudadana para la reconstrucción y reactivación de las zonas afectadas por el terremoto de 16 de abril de 2016 tiene una incidencia social positiva en el cantón Pedernales. </a:t>
          </a:r>
          <a:endParaRPr lang="es-EC" sz="1400" dirty="0"/>
        </a:p>
      </dgm:t>
    </dgm:pt>
    <dgm:pt modelId="{92EB2188-5F62-49B9-8BFF-619811671539}" type="parTrans" cxnId="{914D246A-1012-4AC2-A6DB-132194B5BCCF}">
      <dgm:prSet/>
      <dgm:spPr/>
      <dgm:t>
        <a:bodyPr/>
        <a:lstStyle/>
        <a:p>
          <a:endParaRPr lang="es-EC" sz="5400"/>
        </a:p>
      </dgm:t>
    </dgm:pt>
    <dgm:pt modelId="{DEBAA475-F2E5-45FB-AD2B-1A10BBDE66EA}" type="sibTrans" cxnId="{914D246A-1012-4AC2-A6DB-132194B5BCCF}">
      <dgm:prSet/>
      <dgm:spPr/>
      <dgm:t>
        <a:bodyPr/>
        <a:lstStyle/>
        <a:p>
          <a:endParaRPr lang="es-EC" sz="5400"/>
        </a:p>
      </dgm:t>
    </dgm:pt>
    <dgm:pt modelId="{B0271DF4-8627-4D1D-8EEA-72FDEFDAF8FD}">
      <dgm:prSet phldrT="[Texto]" custT="1"/>
      <dgm:spPr/>
      <dgm:t>
        <a:bodyPr/>
        <a:lstStyle/>
        <a:p>
          <a:r>
            <a:rPr lang="es-EC" sz="1400" b="0" dirty="0" smtClean="0"/>
            <a:t>Por las fuentes de información Mixto</a:t>
          </a:r>
          <a:endParaRPr lang="es-EC" sz="1400" dirty="0"/>
        </a:p>
      </dgm:t>
    </dgm:pt>
    <dgm:pt modelId="{1121AAAB-C2EE-45A8-BFDA-E77A64BA6955}" type="parTrans" cxnId="{D0557A5C-12DD-4550-B2E0-A7BDBBE102A0}">
      <dgm:prSet/>
      <dgm:spPr/>
      <dgm:t>
        <a:bodyPr/>
        <a:lstStyle/>
        <a:p>
          <a:endParaRPr lang="es-EC" sz="5400"/>
        </a:p>
      </dgm:t>
    </dgm:pt>
    <dgm:pt modelId="{94E7E43F-8275-4B6B-9DFF-CA7AF707AB4F}" type="sibTrans" cxnId="{D0557A5C-12DD-4550-B2E0-A7BDBBE102A0}">
      <dgm:prSet/>
      <dgm:spPr/>
      <dgm:t>
        <a:bodyPr/>
        <a:lstStyle/>
        <a:p>
          <a:endParaRPr lang="es-EC" sz="5400"/>
        </a:p>
      </dgm:t>
    </dgm:pt>
    <dgm:pt modelId="{0D6BCD13-C4D6-4563-9530-6361664915BE}">
      <dgm:prSet custT="1"/>
      <dgm:spPr/>
      <dgm:t>
        <a:bodyPr/>
        <a:lstStyle/>
        <a:p>
          <a:r>
            <a:rPr lang="es-EC" sz="1400" dirty="0" smtClean="0"/>
            <a:t>Por el alcance Descriptivo</a:t>
          </a:r>
          <a:endParaRPr lang="es-EC" sz="1400" dirty="0"/>
        </a:p>
      </dgm:t>
    </dgm:pt>
    <dgm:pt modelId="{81E75AFA-E5F5-4114-AEF3-FC7AFA0B06E8}" type="parTrans" cxnId="{F8E7945F-2084-4FDF-B7FC-79F16CE1DC09}">
      <dgm:prSet/>
      <dgm:spPr/>
      <dgm:t>
        <a:bodyPr/>
        <a:lstStyle/>
        <a:p>
          <a:endParaRPr lang="es-EC" sz="5400"/>
        </a:p>
      </dgm:t>
    </dgm:pt>
    <dgm:pt modelId="{3C33F661-4019-41A4-A355-E750DB1E7E5C}" type="sibTrans" cxnId="{F8E7945F-2084-4FDF-B7FC-79F16CE1DC09}">
      <dgm:prSet/>
      <dgm:spPr/>
      <dgm:t>
        <a:bodyPr/>
        <a:lstStyle/>
        <a:p>
          <a:endParaRPr lang="es-EC" sz="5400"/>
        </a:p>
      </dgm:t>
    </dgm:pt>
    <dgm:pt modelId="{968339DE-8A84-4556-8802-24F3320BCE03}">
      <dgm:prSet custT="1"/>
      <dgm:spPr/>
      <dgm:t>
        <a:bodyPr/>
        <a:lstStyle/>
        <a:p>
          <a:r>
            <a:rPr lang="es-EC" sz="1400" b="1" dirty="0" smtClean="0"/>
            <a:t>Hipótesis</a:t>
          </a:r>
          <a:r>
            <a:rPr lang="es-EC" sz="1400" dirty="0" smtClean="0"/>
            <a:t> </a:t>
          </a:r>
          <a:endParaRPr lang="es-EC" sz="1400" dirty="0"/>
        </a:p>
      </dgm:t>
    </dgm:pt>
    <dgm:pt modelId="{2EAD35BE-4AC5-4329-8CEF-0067CFB08B08}" type="parTrans" cxnId="{561BA96C-7456-43EE-9DA7-7A3BE72C511E}">
      <dgm:prSet/>
      <dgm:spPr/>
      <dgm:t>
        <a:bodyPr/>
        <a:lstStyle/>
        <a:p>
          <a:endParaRPr lang="es-EC" sz="5400"/>
        </a:p>
      </dgm:t>
    </dgm:pt>
    <dgm:pt modelId="{29D52DBE-54C4-4423-8765-E36E48F5D461}" type="sibTrans" cxnId="{561BA96C-7456-43EE-9DA7-7A3BE72C511E}">
      <dgm:prSet/>
      <dgm:spPr/>
      <dgm:t>
        <a:bodyPr/>
        <a:lstStyle/>
        <a:p>
          <a:endParaRPr lang="es-EC" sz="5400"/>
        </a:p>
      </dgm:t>
    </dgm:pt>
    <dgm:pt modelId="{E49048CE-3C10-45FC-B490-F721FD247BD6}">
      <dgm:prSet custT="1"/>
      <dgm:spPr/>
      <dgm:t>
        <a:bodyPr/>
        <a:lstStyle/>
        <a:p>
          <a:r>
            <a:rPr lang="es-EC" sz="1400" b="1" dirty="0" smtClean="0"/>
            <a:t>Instrumentos</a:t>
          </a:r>
          <a:r>
            <a:rPr lang="es-EC" sz="1400" dirty="0" smtClean="0"/>
            <a:t> </a:t>
          </a:r>
          <a:endParaRPr lang="es-EC" sz="1400" dirty="0"/>
        </a:p>
      </dgm:t>
    </dgm:pt>
    <dgm:pt modelId="{D407228F-1F01-4F21-8343-4ADCF5DAF6BC}" type="parTrans" cxnId="{58CA9018-A7C0-4E36-937B-79839CE2049F}">
      <dgm:prSet/>
      <dgm:spPr/>
      <dgm:t>
        <a:bodyPr/>
        <a:lstStyle/>
        <a:p>
          <a:endParaRPr lang="es-EC" sz="5400"/>
        </a:p>
      </dgm:t>
    </dgm:pt>
    <dgm:pt modelId="{8B2F21F7-7595-4541-9F08-363BC0DC4A53}" type="sibTrans" cxnId="{58CA9018-A7C0-4E36-937B-79839CE2049F}">
      <dgm:prSet/>
      <dgm:spPr/>
      <dgm:t>
        <a:bodyPr/>
        <a:lstStyle/>
        <a:p>
          <a:endParaRPr lang="es-EC" sz="5400"/>
        </a:p>
      </dgm:t>
    </dgm:pt>
    <dgm:pt modelId="{CC19464E-CC3A-432C-A8CF-24C0434C0F8E}">
      <dgm:prSet custT="1"/>
      <dgm:spPr/>
      <dgm:t>
        <a:bodyPr/>
        <a:lstStyle/>
        <a:p>
          <a:r>
            <a:rPr lang="es-EC" sz="1400" b="1" dirty="0" smtClean="0"/>
            <a:t>Procedimiento</a:t>
          </a:r>
          <a:endParaRPr lang="es-EC" sz="1400" b="1" dirty="0"/>
        </a:p>
      </dgm:t>
    </dgm:pt>
    <dgm:pt modelId="{B7F379F3-39CB-4D71-8068-9595F0DA0225}" type="parTrans" cxnId="{94B1C2A0-1467-4A33-A437-9A2C58E655B5}">
      <dgm:prSet/>
      <dgm:spPr/>
      <dgm:t>
        <a:bodyPr/>
        <a:lstStyle/>
        <a:p>
          <a:endParaRPr lang="es-EC" sz="5400"/>
        </a:p>
      </dgm:t>
    </dgm:pt>
    <dgm:pt modelId="{43338900-1912-4AAD-9ED6-723A3D49D3BD}" type="sibTrans" cxnId="{94B1C2A0-1467-4A33-A437-9A2C58E655B5}">
      <dgm:prSet/>
      <dgm:spPr/>
      <dgm:t>
        <a:bodyPr/>
        <a:lstStyle/>
        <a:p>
          <a:endParaRPr lang="es-EC" sz="5400"/>
        </a:p>
      </dgm:t>
    </dgm:pt>
    <dgm:pt modelId="{0DD8B108-C38A-4729-8379-8F73874EEB81}">
      <dgm:prSet custT="1"/>
      <dgm:spPr/>
      <dgm:t>
        <a:bodyPr/>
        <a:lstStyle/>
        <a:p>
          <a:r>
            <a:rPr lang="es-EC" sz="1400" b="1" dirty="0" smtClean="0"/>
            <a:t>Cobertura</a:t>
          </a:r>
          <a:r>
            <a:rPr lang="es-EC" sz="1400" dirty="0" smtClean="0"/>
            <a:t> </a:t>
          </a:r>
          <a:endParaRPr lang="es-EC" sz="1400" dirty="0"/>
        </a:p>
      </dgm:t>
    </dgm:pt>
    <dgm:pt modelId="{C326059D-8344-46C7-9D3F-BA5665D25BD2}" type="parTrans" cxnId="{3D8FDDBC-8E5C-4D66-A16F-510B47E1F64C}">
      <dgm:prSet/>
      <dgm:spPr/>
      <dgm:t>
        <a:bodyPr/>
        <a:lstStyle/>
        <a:p>
          <a:endParaRPr lang="es-EC" sz="5400"/>
        </a:p>
      </dgm:t>
    </dgm:pt>
    <dgm:pt modelId="{BA4F8F5C-4A1E-43A4-82BD-F589ABDB7812}" type="sibTrans" cxnId="{3D8FDDBC-8E5C-4D66-A16F-510B47E1F64C}">
      <dgm:prSet/>
      <dgm:spPr/>
      <dgm:t>
        <a:bodyPr/>
        <a:lstStyle/>
        <a:p>
          <a:endParaRPr lang="es-EC" sz="5400"/>
        </a:p>
      </dgm:t>
    </dgm:pt>
    <dgm:pt modelId="{5EFFFF3C-627F-4196-9F35-C74BC68AB658}">
      <dgm:prSet custT="1"/>
      <dgm:spPr/>
      <dgm:t>
        <a:bodyPr/>
        <a:lstStyle/>
        <a:p>
          <a:r>
            <a:rPr lang="es-EC" sz="1400" dirty="0" smtClean="0"/>
            <a:t>Encuesta</a:t>
          </a:r>
          <a:endParaRPr lang="es-EC" sz="1400" dirty="0"/>
        </a:p>
      </dgm:t>
    </dgm:pt>
    <dgm:pt modelId="{386B1B4F-8386-4552-997F-64BB1A958768}" type="parTrans" cxnId="{25404254-F554-48FA-9521-62D36687E65A}">
      <dgm:prSet/>
      <dgm:spPr/>
      <dgm:t>
        <a:bodyPr/>
        <a:lstStyle/>
        <a:p>
          <a:endParaRPr lang="es-EC" sz="3600"/>
        </a:p>
      </dgm:t>
    </dgm:pt>
    <dgm:pt modelId="{BBFB8A49-F1D3-43B0-A6D4-D263201AE972}" type="sibTrans" cxnId="{25404254-F554-48FA-9521-62D36687E65A}">
      <dgm:prSet/>
      <dgm:spPr/>
      <dgm:t>
        <a:bodyPr/>
        <a:lstStyle/>
        <a:p>
          <a:endParaRPr lang="es-EC" sz="3600"/>
        </a:p>
      </dgm:t>
    </dgm:pt>
    <dgm:pt modelId="{7C4DEA66-F9A3-4289-B379-1396AA8FC2DF}">
      <dgm:prSet custT="1"/>
      <dgm:spPr/>
      <dgm:t>
        <a:bodyPr/>
        <a:lstStyle/>
        <a:p>
          <a:r>
            <a:rPr lang="es-EC" sz="1400" dirty="0" smtClean="0"/>
            <a:t>Documental</a:t>
          </a:r>
        </a:p>
        <a:p>
          <a:r>
            <a:rPr lang="es-EC" sz="1400" dirty="0" smtClean="0"/>
            <a:t>De campo</a:t>
          </a:r>
        </a:p>
        <a:p>
          <a:r>
            <a:rPr lang="es-EC" sz="1400" dirty="0" smtClean="0"/>
            <a:t>Base de datos</a:t>
          </a:r>
          <a:endParaRPr lang="es-EC" sz="1400" dirty="0"/>
        </a:p>
      </dgm:t>
    </dgm:pt>
    <dgm:pt modelId="{E8D15C6E-7E54-45C6-B74D-AD4A1765D2DE}" type="parTrans" cxnId="{74C5D4ED-761C-47A7-B0F3-CDCADA58BD9B}">
      <dgm:prSet/>
      <dgm:spPr/>
      <dgm:t>
        <a:bodyPr/>
        <a:lstStyle/>
        <a:p>
          <a:endParaRPr lang="es-EC" sz="3600"/>
        </a:p>
      </dgm:t>
    </dgm:pt>
    <dgm:pt modelId="{2ACBA7D0-595B-4F80-BC43-CA631F324788}" type="sibTrans" cxnId="{74C5D4ED-761C-47A7-B0F3-CDCADA58BD9B}">
      <dgm:prSet/>
      <dgm:spPr/>
      <dgm:t>
        <a:bodyPr/>
        <a:lstStyle/>
        <a:p>
          <a:endParaRPr lang="es-EC" sz="3600"/>
        </a:p>
      </dgm:t>
    </dgm:pt>
    <dgm:pt modelId="{BE5722A6-F3DB-49A6-8E98-75CB213C1B92}">
      <dgm:prSet custT="1"/>
      <dgm:spPr/>
      <dgm:t>
        <a:bodyPr/>
        <a:lstStyle/>
        <a:p>
          <a:r>
            <a:rPr lang="es-EC" sz="1400" dirty="0" smtClean="0"/>
            <a:t>5864 familias afectadas </a:t>
          </a:r>
        </a:p>
        <a:p>
          <a:r>
            <a:rPr lang="es-EC" sz="1400" dirty="0" smtClean="0"/>
            <a:t>Muestra 361 familias</a:t>
          </a:r>
          <a:endParaRPr lang="es-EC" sz="1400" dirty="0"/>
        </a:p>
      </dgm:t>
    </dgm:pt>
    <dgm:pt modelId="{2862BE08-06E6-4B6C-A116-82156A84A6A6}" type="parTrans" cxnId="{9EEB2EF8-10DC-4E97-99EF-D4DF7EC83585}">
      <dgm:prSet/>
      <dgm:spPr/>
      <dgm:t>
        <a:bodyPr/>
        <a:lstStyle/>
        <a:p>
          <a:endParaRPr lang="es-EC" sz="3600"/>
        </a:p>
      </dgm:t>
    </dgm:pt>
    <dgm:pt modelId="{1B06A9CD-AD1B-48EE-BC56-0270DE0D03DD}" type="sibTrans" cxnId="{9EEB2EF8-10DC-4E97-99EF-D4DF7EC83585}">
      <dgm:prSet/>
      <dgm:spPr/>
      <dgm:t>
        <a:bodyPr/>
        <a:lstStyle/>
        <a:p>
          <a:endParaRPr lang="es-EC" sz="3600"/>
        </a:p>
      </dgm:t>
    </dgm:pt>
    <dgm:pt modelId="{A43C95DE-10F7-480E-B9E7-752A2C12B719}">
      <dgm:prSet phldrT="[Texto]" custT="1"/>
      <dgm:spPr/>
      <dgm:t>
        <a:bodyPr/>
        <a:lstStyle/>
        <a:p>
          <a:r>
            <a:rPr lang="es-EC" sz="1600" b="1" dirty="0" smtClean="0"/>
            <a:t>MARCO METODOLÓGICO</a:t>
          </a:r>
          <a:endParaRPr lang="es-EC" sz="1600" b="1" dirty="0"/>
        </a:p>
      </dgm:t>
    </dgm:pt>
    <dgm:pt modelId="{E28686CC-2DC6-4601-B3B3-7F1746382B61}" type="parTrans" cxnId="{9826598E-6D53-4025-994B-70A07212E81C}">
      <dgm:prSet/>
      <dgm:spPr/>
      <dgm:t>
        <a:bodyPr/>
        <a:lstStyle/>
        <a:p>
          <a:endParaRPr lang="es-EC"/>
        </a:p>
      </dgm:t>
    </dgm:pt>
    <dgm:pt modelId="{45E7B208-7537-486D-9D7E-4E2FC3C98584}" type="sibTrans" cxnId="{9826598E-6D53-4025-994B-70A07212E81C}">
      <dgm:prSet/>
      <dgm:spPr/>
      <dgm:t>
        <a:bodyPr/>
        <a:lstStyle/>
        <a:p>
          <a:endParaRPr lang="es-EC"/>
        </a:p>
      </dgm:t>
    </dgm:pt>
    <dgm:pt modelId="{00E3D7AC-C931-4CDA-8453-192D87B26C82}">
      <dgm:prSet phldrT="[Texto]" custT="1"/>
      <dgm:spPr/>
      <dgm:t>
        <a:bodyPr/>
        <a:lstStyle/>
        <a:p>
          <a:r>
            <a:rPr lang="es-EC" sz="1400" b="1" dirty="0" smtClean="0"/>
            <a:t>Tipología de investigación</a:t>
          </a:r>
          <a:endParaRPr lang="es-EC" sz="1400" dirty="0"/>
        </a:p>
      </dgm:t>
    </dgm:pt>
    <dgm:pt modelId="{FB6B9866-A6E4-4A9C-A691-C1DFBC6971EC}" type="parTrans" cxnId="{2B326E8E-CF35-4E54-A1B7-7E78E6F1FC17}">
      <dgm:prSet/>
      <dgm:spPr/>
      <dgm:t>
        <a:bodyPr/>
        <a:lstStyle/>
        <a:p>
          <a:endParaRPr lang="es-EC"/>
        </a:p>
      </dgm:t>
    </dgm:pt>
    <dgm:pt modelId="{4FECE57C-FC2F-4EF1-90AF-E6E565CBC6DC}" type="sibTrans" cxnId="{2B326E8E-CF35-4E54-A1B7-7E78E6F1FC17}">
      <dgm:prSet/>
      <dgm:spPr/>
      <dgm:t>
        <a:bodyPr/>
        <a:lstStyle/>
        <a:p>
          <a:endParaRPr lang="es-EC"/>
        </a:p>
      </dgm:t>
    </dgm:pt>
    <dgm:pt modelId="{3D5B2173-1259-4E1A-A8AD-36211552666B}">
      <dgm:prSet phldrT="[Texto]" custT="1"/>
      <dgm:spPr/>
      <dgm:t>
        <a:bodyPr/>
        <a:lstStyle/>
        <a:p>
          <a:r>
            <a:rPr lang="es-EC" sz="1400" dirty="0" smtClean="0"/>
            <a:t>Por las unidades de análisis </a:t>
          </a:r>
          <a:r>
            <a:rPr lang="es-EC" sz="1400" dirty="0" err="1" smtClean="0"/>
            <a:t>Insitu</a:t>
          </a:r>
          <a:endParaRPr lang="es-EC" sz="1400" dirty="0"/>
        </a:p>
      </dgm:t>
    </dgm:pt>
    <dgm:pt modelId="{F00E08AA-D052-4A44-9FF4-F24B69A15482}" type="parTrans" cxnId="{BFF594CF-2C9D-4858-BEC4-F4F2615F0653}">
      <dgm:prSet/>
      <dgm:spPr/>
      <dgm:t>
        <a:bodyPr/>
        <a:lstStyle/>
        <a:p>
          <a:endParaRPr lang="es-EC"/>
        </a:p>
      </dgm:t>
    </dgm:pt>
    <dgm:pt modelId="{94C277EB-1CFF-45B3-9E01-6BE3F3B9AE51}" type="sibTrans" cxnId="{BFF594CF-2C9D-4858-BEC4-F4F2615F0653}">
      <dgm:prSet/>
      <dgm:spPr/>
      <dgm:t>
        <a:bodyPr/>
        <a:lstStyle/>
        <a:p>
          <a:endParaRPr lang="es-EC"/>
        </a:p>
      </dgm:t>
    </dgm:pt>
    <dgm:pt modelId="{DE909178-E9CE-4F8B-936D-4E35D8E61555}">
      <dgm:prSet phldrT="[Texto]" custT="1"/>
      <dgm:spPr/>
      <dgm:t>
        <a:bodyPr/>
        <a:lstStyle/>
        <a:p>
          <a:r>
            <a:rPr lang="es-EC" sz="1400" dirty="0" smtClean="0"/>
            <a:t>Por el control de las variables No experimental</a:t>
          </a:r>
          <a:endParaRPr lang="es-EC" sz="1400" dirty="0"/>
        </a:p>
      </dgm:t>
    </dgm:pt>
    <dgm:pt modelId="{1D81CA6F-0D74-4E0D-AC4A-1751B28C21A4}" type="parTrans" cxnId="{7653572F-C5D6-4492-813B-52A166767071}">
      <dgm:prSet/>
      <dgm:spPr/>
      <dgm:t>
        <a:bodyPr/>
        <a:lstStyle/>
        <a:p>
          <a:endParaRPr lang="es-EC"/>
        </a:p>
      </dgm:t>
    </dgm:pt>
    <dgm:pt modelId="{6776C94F-A2C6-4EC4-B14C-F85693E3B9EE}" type="sibTrans" cxnId="{7653572F-C5D6-4492-813B-52A166767071}">
      <dgm:prSet/>
      <dgm:spPr/>
      <dgm:t>
        <a:bodyPr/>
        <a:lstStyle/>
        <a:p>
          <a:endParaRPr lang="es-EC"/>
        </a:p>
      </dgm:t>
    </dgm:pt>
    <dgm:pt modelId="{D79F06CE-DA6A-4FD8-8F09-69A1A31F4C77}">
      <dgm:prSet custT="1"/>
      <dgm:spPr/>
      <dgm:t>
        <a:bodyPr/>
        <a:lstStyle/>
        <a:p>
          <a:r>
            <a:rPr lang="es-EC" sz="1400" smtClean="0"/>
            <a:t>Observación </a:t>
          </a:r>
          <a:endParaRPr lang="es-EC" sz="1400" dirty="0"/>
        </a:p>
      </dgm:t>
    </dgm:pt>
    <dgm:pt modelId="{C38DA275-73EF-4718-9F5B-9DD8BECCCD82}" type="parTrans" cxnId="{82E8ACAF-F5AB-4CAC-8CE9-40E3E8A977E5}">
      <dgm:prSet/>
      <dgm:spPr/>
      <dgm:t>
        <a:bodyPr/>
        <a:lstStyle/>
        <a:p>
          <a:endParaRPr lang="es-EC"/>
        </a:p>
      </dgm:t>
    </dgm:pt>
    <dgm:pt modelId="{106ABF8F-64B3-4535-A74C-BC92C1AB2E44}" type="sibTrans" cxnId="{82E8ACAF-F5AB-4CAC-8CE9-40E3E8A977E5}">
      <dgm:prSet/>
      <dgm:spPr/>
      <dgm:t>
        <a:bodyPr/>
        <a:lstStyle/>
        <a:p>
          <a:endParaRPr lang="es-EC"/>
        </a:p>
      </dgm:t>
    </dgm:pt>
    <dgm:pt modelId="{8179598D-64C6-4381-A26D-50D2CFA2F7A7}" type="pres">
      <dgm:prSet presAssocID="{430C5388-1357-4D7A-B829-F601677ED558}" presName="hierChild1" presStyleCnt="0">
        <dgm:presLayoutVars>
          <dgm:chPref val="1"/>
          <dgm:dir/>
          <dgm:animOne val="branch"/>
          <dgm:animLvl val="lvl"/>
          <dgm:resizeHandles/>
        </dgm:presLayoutVars>
      </dgm:prSet>
      <dgm:spPr/>
      <dgm:t>
        <a:bodyPr/>
        <a:lstStyle/>
        <a:p>
          <a:endParaRPr lang="es-EC"/>
        </a:p>
      </dgm:t>
    </dgm:pt>
    <dgm:pt modelId="{ABE77821-84C6-4C50-B71A-5686CD529802}" type="pres">
      <dgm:prSet presAssocID="{A43C95DE-10F7-480E-B9E7-752A2C12B719}" presName="hierRoot1" presStyleCnt="0"/>
      <dgm:spPr/>
    </dgm:pt>
    <dgm:pt modelId="{086A0402-6F0D-4F3A-87C1-5C964244EF11}" type="pres">
      <dgm:prSet presAssocID="{A43C95DE-10F7-480E-B9E7-752A2C12B719}" presName="composite" presStyleCnt="0"/>
      <dgm:spPr/>
    </dgm:pt>
    <dgm:pt modelId="{D94D5F6F-A76F-4BA2-BF24-CAB6ECCB1D67}" type="pres">
      <dgm:prSet presAssocID="{A43C95DE-10F7-480E-B9E7-752A2C12B719}" presName="background" presStyleLbl="node0" presStyleIdx="0" presStyleCnt="1"/>
      <dgm:spPr/>
    </dgm:pt>
    <dgm:pt modelId="{F10F7E3C-FF7B-427F-BC89-126A66AE948B}" type="pres">
      <dgm:prSet presAssocID="{A43C95DE-10F7-480E-B9E7-752A2C12B719}" presName="text" presStyleLbl="fgAcc0" presStyleIdx="0" presStyleCnt="1" custScaleX="294704">
        <dgm:presLayoutVars>
          <dgm:chPref val="3"/>
        </dgm:presLayoutVars>
      </dgm:prSet>
      <dgm:spPr/>
      <dgm:t>
        <a:bodyPr/>
        <a:lstStyle/>
        <a:p>
          <a:endParaRPr lang="es-EC"/>
        </a:p>
      </dgm:t>
    </dgm:pt>
    <dgm:pt modelId="{ABCDB10B-4A9B-4102-9B2B-20D4859DE910}" type="pres">
      <dgm:prSet presAssocID="{A43C95DE-10F7-480E-B9E7-752A2C12B719}" presName="hierChild2" presStyleCnt="0"/>
      <dgm:spPr/>
    </dgm:pt>
    <dgm:pt modelId="{A1C8A657-7DCF-419D-815B-044842863BA3}" type="pres">
      <dgm:prSet presAssocID="{B30B4928-662E-4395-A30A-D1B0A4F29EA7}" presName="Name10" presStyleLbl="parChTrans1D2" presStyleIdx="0" presStyleCnt="6"/>
      <dgm:spPr/>
      <dgm:t>
        <a:bodyPr/>
        <a:lstStyle/>
        <a:p>
          <a:endParaRPr lang="es-EC"/>
        </a:p>
      </dgm:t>
    </dgm:pt>
    <dgm:pt modelId="{A298F0DD-E5DD-4DE3-8450-B5286E34678C}" type="pres">
      <dgm:prSet presAssocID="{9D6CE319-28E0-43B6-8213-0F52AE0C639B}" presName="hierRoot2" presStyleCnt="0"/>
      <dgm:spPr/>
    </dgm:pt>
    <dgm:pt modelId="{C91F8F22-BF7C-4C07-9676-707F117C6BD6}" type="pres">
      <dgm:prSet presAssocID="{9D6CE319-28E0-43B6-8213-0F52AE0C639B}" presName="composite2" presStyleCnt="0"/>
      <dgm:spPr/>
    </dgm:pt>
    <dgm:pt modelId="{8BAF983D-4E9B-4303-B59D-841BDEF06FE1}" type="pres">
      <dgm:prSet presAssocID="{9D6CE319-28E0-43B6-8213-0F52AE0C639B}" presName="background2" presStyleLbl="node2" presStyleIdx="0" presStyleCnt="6"/>
      <dgm:spPr/>
    </dgm:pt>
    <dgm:pt modelId="{1A1921B0-1727-4AA6-B62E-5145825A4E82}" type="pres">
      <dgm:prSet presAssocID="{9D6CE319-28E0-43B6-8213-0F52AE0C639B}" presName="text2" presStyleLbl="fgAcc2" presStyleIdx="0" presStyleCnt="6" custScaleX="157802">
        <dgm:presLayoutVars>
          <dgm:chPref val="3"/>
        </dgm:presLayoutVars>
      </dgm:prSet>
      <dgm:spPr/>
      <dgm:t>
        <a:bodyPr/>
        <a:lstStyle/>
        <a:p>
          <a:endParaRPr lang="es-EC"/>
        </a:p>
      </dgm:t>
    </dgm:pt>
    <dgm:pt modelId="{AFE1991A-B629-4849-8895-A7B94FD1CB9C}" type="pres">
      <dgm:prSet presAssocID="{9D6CE319-28E0-43B6-8213-0F52AE0C639B}" presName="hierChild3" presStyleCnt="0"/>
      <dgm:spPr/>
    </dgm:pt>
    <dgm:pt modelId="{1FDE87D8-2C6B-47BC-8E13-C05A5951EAE8}" type="pres">
      <dgm:prSet presAssocID="{FB6B9866-A6E4-4A9C-A691-C1DFBC6971EC}" presName="Name10" presStyleLbl="parChTrans1D2" presStyleIdx="1" presStyleCnt="6"/>
      <dgm:spPr/>
      <dgm:t>
        <a:bodyPr/>
        <a:lstStyle/>
        <a:p>
          <a:endParaRPr lang="es-EC"/>
        </a:p>
      </dgm:t>
    </dgm:pt>
    <dgm:pt modelId="{785E9056-2861-4FAB-BF72-F24EA8C5E7EC}" type="pres">
      <dgm:prSet presAssocID="{00E3D7AC-C931-4CDA-8453-192D87B26C82}" presName="hierRoot2" presStyleCnt="0"/>
      <dgm:spPr/>
    </dgm:pt>
    <dgm:pt modelId="{07CD4885-2819-4962-8B93-373B3A0EBE2A}" type="pres">
      <dgm:prSet presAssocID="{00E3D7AC-C931-4CDA-8453-192D87B26C82}" presName="composite2" presStyleCnt="0"/>
      <dgm:spPr/>
    </dgm:pt>
    <dgm:pt modelId="{6135FA59-2F7E-4348-9440-DFC265B798DE}" type="pres">
      <dgm:prSet presAssocID="{00E3D7AC-C931-4CDA-8453-192D87B26C82}" presName="background2" presStyleLbl="node2" presStyleIdx="1" presStyleCnt="6"/>
      <dgm:spPr/>
    </dgm:pt>
    <dgm:pt modelId="{153D7BB7-A475-41A0-8508-F569FAA607EB}" type="pres">
      <dgm:prSet presAssocID="{00E3D7AC-C931-4CDA-8453-192D87B26C82}" presName="text2" presStyleLbl="fgAcc2" presStyleIdx="1" presStyleCnt="6" custScaleX="151679">
        <dgm:presLayoutVars>
          <dgm:chPref val="3"/>
        </dgm:presLayoutVars>
      </dgm:prSet>
      <dgm:spPr/>
      <dgm:t>
        <a:bodyPr/>
        <a:lstStyle/>
        <a:p>
          <a:endParaRPr lang="es-EC"/>
        </a:p>
      </dgm:t>
    </dgm:pt>
    <dgm:pt modelId="{949B7720-85C8-4916-8342-DF0738ED3CBB}" type="pres">
      <dgm:prSet presAssocID="{00E3D7AC-C931-4CDA-8453-192D87B26C82}" presName="hierChild3" presStyleCnt="0"/>
      <dgm:spPr/>
    </dgm:pt>
    <dgm:pt modelId="{48AD9633-251A-4E55-96CA-4EE4D09A1C07}" type="pres">
      <dgm:prSet presAssocID="{73B8BE1D-A140-463F-A740-4F16DDC4962B}" presName="Name17" presStyleLbl="parChTrans1D3" presStyleIdx="0" presStyleCnt="10"/>
      <dgm:spPr/>
      <dgm:t>
        <a:bodyPr/>
        <a:lstStyle/>
        <a:p>
          <a:endParaRPr lang="es-EC"/>
        </a:p>
      </dgm:t>
    </dgm:pt>
    <dgm:pt modelId="{DB89FC59-046B-4F0A-8ECD-CD451A4BFCBF}" type="pres">
      <dgm:prSet presAssocID="{AFF75F16-A24A-4A54-ACCE-C139204C53D4}" presName="hierRoot3" presStyleCnt="0"/>
      <dgm:spPr/>
    </dgm:pt>
    <dgm:pt modelId="{9E757DC3-F28F-45E9-BB0B-0031E8B5DD0F}" type="pres">
      <dgm:prSet presAssocID="{AFF75F16-A24A-4A54-ACCE-C139204C53D4}" presName="composite3" presStyleCnt="0"/>
      <dgm:spPr/>
    </dgm:pt>
    <dgm:pt modelId="{2AEEEEEE-7726-4E88-AD5A-5E2BC55B8617}" type="pres">
      <dgm:prSet presAssocID="{AFF75F16-A24A-4A54-ACCE-C139204C53D4}" presName="background3" presStyleLbl="node3" presStyleIdx="0" presStyleCnt="10"/>
      <dgm:spPr/>
    </dgm:pt>
    <dgm:pt modelId="{B0CF65A3-DFDE-4351-B3E6-F493F8566FDA}" type="pres">
      <dgm:prSet presAssocID="{AFF75F16-A24A-4A54-ACCE-C139204C53D4}" presName="text3" presStyleLbl="fgAcc3" presStyleIdx="0" presStyleCnt="10" custScaleY="191790">
        <dgm:presLayoutVars>
          <dgm:chPref val="3"/>
        </dgm:presLayoutVars>
      </dgm:prSet>
      <dgm:spPr/>
      <dgm:t>
        <a:bodyPr/>
        <a:lstStyle/>
        <a:p>
          <a:endParaRPr lang="es-EC"/>
        </a:p>
      </dgm:t>
    </dgm:pt>
    <dgm:pt modelId="{F0FB691A-A1FA-41A3-8AA1-BB90E0FE404B}" type="pres">
      <dgm:prSet presAssocID="{AFF75F16-A24A-4A54-ACCE-C139204C53D4}" presName="hierChild4" presStyleCnt="0"/>
      <dgm:spPr/>
    </dgm:pt>
    <dgm:pt modelId="{503FEB5C-874D-4927-9888-F82CF35E0FA8}" type="pres">
      <dgm:prSet presAssocID="{1121AAAB-C2EE-45A8-BFDA-E77A64BA6955}" presName="Name17" presStyleLbl="parChTrans1D3" presStyleIdx="1" presStyleCnt="10"/>
      <dgm:spPr/>
      <dgm:t>
        <a:bodyPr/>
        <a:lstStyle/>
        <a:p>
          <a:endParaRPr lang="es-EC"/>
        </a:p>
      </dgm:t>
    </dgm:pt>
    <dgm:pt modelId="{8348366A-1837-4DE4-93C3-51177F6A6ACF}" type="pres">
      <dgm:prSet presAssocID="{B0271DF4-8627-4D1D-8EEA-72FDEFDAF8FD}" presName="hierRoot3" presStyleCnt="0"/>
      <dgm:spPr/>
    </dgm:pt>
    <dgm:pt modelId="{4A20CB5F-FCC1-41A7-80AC-BF3E69B41EA0}" type="pres">
      <dgm:prSet presAssocID="{B0271DF4-8627-4D1D-8EEA-72FDEFDAF8FD}" presName="composite3" presStyleCnt="0"/>
      <dgm:spPr/>
    </dgm:pt>
    <dgm:pt modelId="{CEFF8201-B5A8-446B-92E6-7C303D107D89}" type="pres">
      <dgm:prSet presAssocID="{B0271DF4-8627-4D1D-8EEA-72FDEFDAF8FD}" presName="background3" presStyleLbl="node3" presStyleIdx="1" presStyleCnt="10"/>
      <dgm:spPr/>
    </dgm:pt>
    <dgm:pt modelId="{4E70878B-D0E1-4D32-A686-6C4ACB90191C}" type="pres">
      <dgm:prSet presAssocID="{B0271DF4-8627-4D1D-8EEA-72FDEFDAF8FD}" presName="text3" presStyleLbl="fgAcc3" presStyleIdx="1" presStyleCnt="10" custScaleY="211753">
        <dgm:presLayoutVars>
          <dgm:chPref val="3"/>
        </dgm:presLayoutVars>
      </dgm:prSet>
      <dgm:spPr/>
      <dgm:t>
        <a:bodyPr/>
        <a:lstStyle/>
        <a:p>
          <a:endParaRPr lang="es-EC"/>
        </a:p>
      </dgm:t>
    </dgm:pt>
    <dgm:pt modelId="{E190A97C-08CC-42AF-85EC-3A87BBBAE8AD}" type="pres">
      <dgm:prSet presAssocID="{B0271DF4-8627-4D1D-8EEA-72FDEFDAF8FD}" presName="hierChild4" presStyleCnt="0"/>
      <dgm:spPr/>
    </dgm:pt>
    <dgm:pt modelId="{A7CA0F25-1D83-43A2-A591-9BBCA8BB0A0F}" type="pres">
      <dgm:prSet presAssocID="{F00E08AA-D052-4A44-9FF4-F24B69A15482}" presName="Name17" presStyleLbl="parChTrans1D3" presStyleIdx="2" presStyleCnt="10"/>
      <dgm:spPr/>
      <dgm:t>
        <a:bodyPr/>
        <a:lstStyle/>
        <a:p>
          <a:endParaRPr lang="es-EC"/>
        </a:p>
      </dgm:t>
    </dgm:pt>
    <dgm:pt modelId="{0AEF4C8D-EAAB-49A3-895D-ACDB493DA37F}" type="pres">
      <dgm:prSet presAssocID="{3D5B2173-1259-4E1A-A8AD-36211552666B}" presName="hierRoot3" presStyleCnt="0"/>
      <dgm:spPr/>
    </dgm:pt>
    <dgm:pt modelId="{650AD2D4-8B52-4D91-A5C3-F05DDC613EA1}" type="pres">
      <dgm:prSet presAssocID="{3D5B2173-1259-4E1A-A8AD-36211552666B}" presName="composite3" presStyleCnt="0"/>
      <dgm:spPr/>
    </dgm:pt>
    <dgm:pt modelId="{249AE6A4-F3CD-4332-9AD9-A9B794AE1056}" type="pres">
      <dgm:prSet presAssocID="{3D5B2173-1259-4E1A-A8AD-36211552666B}" presName="background3" presStyleLbl="node3" presStyleIdx="2" presStyleCnt="10"/>
      <dgm:spPr/>
    </dgm:pt>
    <dgm:pt modelId="{A0C41025-D87C-44AC-B195-784A8F5403D6}" type="pres">
      <dgm:prSet presAssocID="{3D5B2173-1259-4E1A-A8AD-36211552666B}" presName="text3" presStyleLbl="fgAcc3" presStyleIdx="2" presStyleCnt="10" custScaleY="207761">
        <dgm:presLayoutVars>
          <dgm:chPref val="3"/>
        </dgm:presLayoutVars>
      </dgm:prSet>
      <dgm:spPr/>
      <dgm:t>
        <a:bodyPr/>
        <a:lstStyle/>
        <a:p>
          <a:endParaRPr lang="es-EC"/>
        </a:p>
      </dgm:t>
    </dgm:pt>
    <dgm:pt modelId="{1785291B-02C6-497B-ACF9-02262C21F7E2}" type="pres">
      <dgm:prSet presAssocID="{3D5B2173-1259-4E1A-A8AD-36211552666B}" presName="hierChild4" presStyleCnt="0"/>
      <dgm:spPr/>
    </dgm:pt>
    <dgm:pt modelId="{D6F3169F-1E00-4DAC-BC00-7269BA788698}" type="pres">
      <dgm:prSet presAssocID="{1D81CA6F-0D74-4E0D-AC4A-1751B28C21A4}" presName="Name17" presStyleLbl="parChTrans1D3" presStyleIdx="3" presStyleCnt="10"/>
      <dgm:spPr/>
      <dgm:t>
        <a:bodyPr/>
        <a:lstStyle/>
        <a:p>
          <a:endParaRPr lang="es-EC"/>
        </a:p>
      </dgm:t>
    </dgm:pt>
    <dgm:pt modelId="{6A299832-6FAD-4036-A693-184F0D5AB729}" type="pres">
      <dgm:prSet presAssocID="{DE909178-E9CE-4F8B-936D-4E35D8E61555}" presName="hierRoot3" presStyleCnt="0"/>
      <dgm:spPr/>
    </dgm:pt>
    <dgm:pt modelId="{384C3BB8-6A3D-43AF-8D38-E158C6CF0C79}" type="pres">
      <dgm:prSet presAssocID="{DE909178-E9CE-4F8B-936D-4E35D8E61555}" presName="composite3" presStyleCnt="0"/>
      <dgm:spPr/>
    </dgm:pt>
    <dgm:pt modelId="{4B6C3999-3E47-46D0-B2DD-43E9C528C2FB}" type="pres">
      <dgm:prSet presAssocID="{DE909178-E9CE-4F8B-936D-4E35D8E61555}" presName="background3" presStyleLbl="node3" presStyleIdx="3" presStyleCnt="10"/>
      <dgm:spPr/>
    </dgm:pt>
    <dgm:pt modelId="{A7476373-DE08-4C60-876F-1F92C7724EC6}" type="pres">
      <dgm:prSet presAssocID="{DE909178-E9CE-4F8B-936D-4E35D8E61555}" presName="text3" presStyleLbl="fgAcc3" presStyleIdx="3" presStyleCnt="10" custScaleY="331533">
        <dgm:presLayoutVars>
          <dgm:chPref val="3"/>
        </dgm:presLayoutVars>
      </dgm:prSet>
      <dgm:spPr/>
      <dgm:t>
        <a:bodyPr/>
        <a:lstStyle/>
        <a:p>
          <a:endParaRPr lang="es-EC"/>
        </a:p>
      </dgm:t>
    </dgm:pt>
    <dgm:pt modelId="{5E98028E-52A9-4920-A70A-B14C075C9EFC}" type="pres">
      <dgm:prSet presAssocID="{DE909178-E9CE-4F8B-936D-4E35D8E61555}" presName="hierChild4" presStyleCnt="0"/>
      <dgm:spPr/>
    </dgm:pt>
    <dgm:pt modelId="{84C61197-1418-4809-AFBF-2B2A32F0FA77}" type="pres">
      <dgm:prSet presAssocID="{81E75AFA-E5F5-4114-AEF3-FC7AFA0B06E8}" presName="Name17" presStyleLbl="parChTrans1D3" presStyleIdx="4" presStyleCnt="10"/>
      <dgm:spPr/>
      <dgm:t>
        <a:bodyPr/>
        <a:lstStyle/>
        <a:p>
          <a:endParaRPr lang="es-EC"/>
        </a:p>
      </dgm:t>
    </dgm:pt>
    <dgm:pt modelId="{40E96658-A510-4069-AAC6-B38AF68A689F}" type="pres">
      <dgm:prSet presAssocID="{0D6BCD13-C4D6-4563-9530-6361664915BE}" presName="hierRoot3" presStyleCnt="0"/>
      <dgm:spPr/>
    </dgm:pt>
    <dgm:pt modelId="{AA3C93D7-01F8-419B-94E5-B534A844A056}" type="pres">
      <dgm:prSet presAssocID="{0D6BCD13-C4D6-4563-9530-6361664915BE}" presName="composite3" presStyleCnt="0"/>
      <dgm:spPr/>
    </dgm:pt>
    <dgm:pt modelId="{BDFBCD3E-0208-44F3-8405-CFB3F6A75783}" type="pres">
      <dgm:prSet presAssocID="{0D6BCD13-C4D6-4563-9530-6361664915BE}" presName="background3" presStyleLbl="node3" presStyleIdx="4" presStyleCnt="10"/>
      <dgm:spPr/>
    </dgm:pt>
    <dgm:pt modelId="{27989060-3407-47E4-8E3F-CA869974A8F9}" type="pres">
      <dgm:prSet presAssocID="{0D6BCD13-C4D6-4563-9530-6361664915BE}" presName="text3" presStyleLbl="fgAcc3" presStyleIdx="4" presStyleCnt="10" custScaleY="139885">
        <dgm:presLayoutVars>
          <dgm:chPref val="3"/>
        </dgm:presLayoutVars>
      </dgm:prSet>
      <dgm:spPr/>
      <dgm:t>
        <a:bodyPr/>
        <a:lstStyle/>
        <a:p>
          <a:endParaRPr lang="es-EC"/>
        </a:p>
      </dgm:t>
    </dgm:pt>
    <dgm:pt modelId="{6BF8CAAB-10A4-46BC-BED8-ADF3557971C6}" type="pres">
      <dgm:prSet presAssocID="{0D6BCD13-C4D6-4563-9530-6361664915BE}" presName="hierChild4" presStyleCnt="0"/>
      <dgm:spPr/>
    </dgm:pt>
    <dgm:pt modelId="{F209A1ED-53AB-45AB-B81B-C9BAB75CE829}" type="pres">
      <dgm:prSet presAssocID="{2EAD35BE-4AC5-4329-8CEF-0067CFB08B08}" presName="Name10" presStyleLbl="parChTrans1D2" presStyleIdx="2" presStyleCnt="6"/>
      <dgm:spPr/>
      <dgm:t>
        <a:bodyPr/>
        <a:lstStyle/>
        <a:p>
          <a:endParaRPr lang="es-EC"/>
        </a:p>
      </dgm:t>
    </dgm:pt>
    <dgm:pt modelId="{784EF114-F9F4-46C8-A32A-544B7A2E090D}" type="pres">
      <dgm:prSet presAssocID="{968339DE-8A84-4556-8802-24F3320BCE03}" presName="hierRoot2" presStyleCnt="0"/>
      <dgm:spPr/>
    </dgm:pt>
    <dgm:pt modelId="{90E6AE64-A012-44C6-B408-8850433342FB}" type="pres">
      <dgm:prSet presAssocID="{968339DE-8A84-4556-8802-24F3320BCE03}" presName="composite2" presStyleCnt="0"/>
      <dgm:spPr/>
    </dgm:pt>
    <dgm:pt modelId="{05EA8A8B-2DF8-4875-8931-A39006768D98}" type="pres">
      <dgm:prSet presAssocID="{968339DE-8A84-4556-8802-24F3320BCE03}" presName="background2" presStyleLbl="node2" presStyleIdx="2" presStyleCnt="6"/>
      <dgm:spPr/>
    </dgm:pt>
    <dgm:pt modelId="{708385F9-3D0B-47DB-9C81-5B103BEEA506}" type="pres">
      <dgm:prSet presAssocID="{968339DE-8A84-4556-8802-24F3320BCE03}" presName="text2" presStyleLbl="fgAcc2" presStyleIdx="2" presStyleCnt="6">
        <dgm:presLayoutVars>
          <dgm:chPref val="3"/>
        </dgm:presLayoutVars>
      </dgm:prSet>
      <dgm:spPr/>
      <dgm:t>
        <a:bodyPr/>
        <a:lstStyle/>
        <a:p>
          <a:endParaRPr lang="es-EC"/>
        </a:p>
      </dgm:t>
    </dgm:pt>
    <dgm:pt modelId="{648D235B-255D-48AA-AB59-351CB01DCC24}" type="pres">
      <dgm:prSet presAssocID="{968339DE-8A84-4556-8802-24F3320BCE03}" presName="hierChild3" presStyleCnt="0"/>
      <dgm:spPr/>
    </dgm:pt>
    <dgm:pt modelId="{FDF1E24E-7205-437A-A3BC-2982C21B9498}" type="pres">
      <dgm:prSet presAssocID="{92EB2188-5F62-49B9-8BFF-619811671539}" presName="Name17" presStyleLbl="parChTrans1D3" presStyleIdx="5" presStyleCnt="10"/>
      <dgm:spPr/>
      <dgm:t>
        <a:bodyPr/>
        <a:lstStyle/>
        <a:p>
          <a:endParaRPr lang="es-EC"/>
        </a:p>
      </dgm:t>
    </dgm:pt>
    <dgm:pt modelId="{AADD940B-DEBC-4D1D-B569-F7256BB582CB}" type="pres">
      <dgm:prSet presAssocID="{80EE4B49-BACF-46DA-8694-137E1D88894C}" presName="hierRoot3" presStyleCnt="0"/>
      <dgm:spPr/>
    </dgm:pt>
    <dgm:pt modelId="{75CDCE25-46DB-4D9B-BD44-03A93DCDE339}" type="pres">
      <dgm:prSet presAssocID="{80EE4B49-BACF-46DA-8694-137E1D88894C}" presName="composite3" presStyleCnt="0"/>
      <dgm:spPr/>
    </dgm:pt>
    <dgm:pt modelId="{3968DD5A-DB3B-4D3B-B5C0-B73F28221D19}" type="pres">
      <dgm:prSet presAssocID="{80EE4B49-BACF-46DA-8694-137E1D88894C}" presName="background3" presStyleLbl="node3" presStyleIdx="5" presStyleCnt="10"/>
      <dgm:spPr/>
    </dgm:pt>
    <dgm:pt modelId="{C85E92B5-F3FC-4C1C-9DEE-13C439234902}" type="pres">
      <dgm:prSet presAssocID="{80EE4B49-BACF-46DA-8694-137E1D88894C}" presName="text3" presStyleLbl="fgAcc3" presStyleIdx="5" presStyleCnt="10" custScaleX="149015" custScaleY="676918">
        <dgm:presLayoutVars>
          <dgm:chPref val="3"/>
        </dgm:presLayoutVars>
      </dgm:prSet>
      <dgm:spPr/>
      <dgm:t>
        <a:bodyPr/>
        <a:lstStyle/>
        <a:p>
          <a:endParaRPr lang="es-EC"/>
        </a:p>
      </dgm:t>
    </dgm:pt>
    <dgm:pt modelId="{F7E3E28F-FEFD-41DC-AC23-68D902DFD620}" type="pres">
      <dgm:prSet presAssocID="{80EE4B49-BACF-46DA-8694-137E1D88894C}" presName="hierChild4" presStyleCnt="0"/>
      <dgm:spPr/>
    </dgm:pt>
    <dgm:pt modelId="{34A87C8B-11EA-4B08-B802-267D7B55446E}" type="pres">
      <dgm:prSet presAssocID="{D407228F-1F01-4F21-8343-4ADCF5DAF6BC}" presName="Name10" presStyleLbl="parChTrans1D2" presStyleIdx="3" presStyleCnt="6"/>
      <dgm:spPr/>
      <dgm:t>
        <a:bodyPr/>
        <a:lstStyle/>
        <a:p>
          <a:endParaRPr lang="es-EC"/>
        </a:p>
      </dgm:t>
    </dgm:pt>
    <dgm:pt modelId="{5508F141-964A-49BC-A3E6-D32171B68EA9}" type="pres">
      <dgm:prSet presAssocID="{E49048CE-3C10-45FC-B490-F721FD247BD6}" presName="hierRoot2" presStyleCnt="0"/>
      <dgm:spPr/>
    </dgm:pt>
    <dgm:pt modelId="{32377679-7143-4DFA-87DC-ECFE139649E7}" type="pres">
      <dgm:prSet presAssocID="{E49048CE-3C10-45FC-B490-F721FD247BD6}" presName="composite2" presStyleCnt="0"/>
      <dgm:spPr/>
    </dgm:pt>
    <dgm:pt modelId="{6971D829-DE5F-43F4-BCAD-403E57647F40}" type="pres">
      <dgm:prSet presAssocID="{E49048CE-3C10-45FC-B490-F721FD247BD6}" presName="background2" presStyleLbl="node2" presStyleIdx="3" presStyleCnt="6"/>
      <dgm:spPr/>
    </dgm:pt>
    <dgm:pt modelId="{4C695F94-C82A-4AD8-B2E1-CC60AF019303}" type="pres">
      <dgm:prSet presAssocID="{E49048CE-3C10-45FC-B490-F721FD247BD6}" presName="text2" presStyleLbl="fgAcc2" presStyleIdx="3" presStyleCnt="6" custScaleX="147792">
        <dgm:presLayoutVars>
          <dgm:chPref val="3"/>
        </dgm:presLayoutVars>
      </dgm:prSet>
      <dgm:spPr/>
      <dgm:t>
        <a:bodyPr/>
        <a:lstStyle/>
        <a:p>
          <a:endParaRPr lang="es-EC"/>
        </a:p>
      </dgm:t>
    </dgm:pt>
    <dgm:pt modelId="{563365E7-F5E1-4A57-9044-10BFDC792D9F}" type="pres">
      <dgm:prSet presAssocID="{E49048CE-3C10-45FC-B490-F721FD247BD6}" presName="hierChild3" presStyleCnt="0"/>
      <dgm:spPr/>
    </dgm:pt>
    <dgm:pt modelId="{AA069B38-65DB-4FF3-A542-8EADAC01623C}" type="pres">
      <dgm:prSet presAssocID="{386B1B4F-8386-4552-997F-64BB1A958768}" presName="Name17" presStyleLbl="parChTrans1D3" presStyleIdx="6" presStyleCnt="10"/>
      <dgm:spPr/>
      <dgm:t>
        <a:bodyPr/>
        <a:lstStyle/>
        <a:p>
          <a:endParaRPr lang="es-EC"/>
        </a:p>
      </dgm:t>
    </dgm:pt>
    <dgm:pt modelId="{B2B4EB99-DA7E-486F-BCBD-2865FB1DBE80}" type="pres">
      <dgm:prSet presAssocID="{5EFFFF3C-627F-4196-9F35-C74BC68AB658}" presName="hierRoot3" presStyleCnt="0"/>
      <dgm:spPr/>
    </dgm:pt>
    <dgm:pt modelId="{6ACC12D3-02C1-43ED-A812-9F0CCECC46CA}" type="pres">
      <dgm:prSet presAssocID="{5EFFFF3C-627F-4196-9F35-C74BC68AB658}" presName="composite3" presStyleCnt="0"/>
      <dgm:spPr/>
    </dgm:pt>
    <dgm:pt modelId="{F96BC7A4-D3A3-4524-9892-F5D98F6F463B}" type="pres">
      <dgm:prSet presAssocID="{5EFFFF3C-627F-4196-9F35-C74BC68AB658}" presName="background3" presStyleLbl="node3" presStyleIdx="6" presStyleCnt="10"/>
      <dgm:spPr/>
    </dgm:pt>
    <dgm:pt modelId="{E1B1C4A7-AD2C-435C-B451-8DECD421BF54}" type="pres">
      <dgm:prSet presAssocID="{5EFFFF3C-627F-4196-9F35-C74BC68AB658}" presName="text3" presStyleLbl="fgAcc3" presStyleIdx="6" presStyleCnt="10">
        <dgm:presLayoutVars>
          <dgm:chPref val="3"/>
        </dgm:presLayoutVars>
      </dgm:prSet>
      <dgm:spPr/>
      <dgm:t>
        <a:bodyPr/>
        <a:lstStyle/>
        <a:p>
          <a:endParaRPr lang="es-EC"/>
        </a:p>
      </dgm:t>
    </dgm:pt>
    <dgm:pt modelId="{0723F616-F1A7-4597-A117-1951201BC96A}" type="pres">
      <dgm:prSet presAssocID="{5EFFFF3C-627F-4196-9F35-C74BC68AB658}" presName="hierChild4" presStyleCnt="0"/>
      <dgm:spPr/>
    </dgm:pt>
    <dgm:pt modelId="{22E3E8B4-9F81-4EFC-B1E8-3B9D23A03E7F}" type="pres">
      <dgm:prSet presAssocID="{C38DA275-73EF-4718-9F5B-9DD8BECCCD82}" presName="Name17" presStyleLbl="parChTrans1D3" presStyleIdx="7" presStyleCnt="10"/>
      <dgm:spPr/>
      <dgm:t>
        <a:bodyPr/>
        <a:lstStyle/>
        <a:p>
          <a:endParaRPr lang="es-EC"/>
        </a:p>
      </dgm:t>
    </dgm:pt>
    <dgm:pt modelId="{8CF90C2F-1DA3-4F6A-8F58-9BDD3B941732}" type="pres">
      <dgm:prSet presAssocID="{D79F06CE-DA6A-4FD8-8F09-69A1A31F4C77}" presName="hierRoot3" presStyleCnt="0"/>
      <dgm:spPr/>
    </dgm:pt>
    <dgm:pt modelId="{E9FE5007-6DF5-40C9-A199-5AD8429A25F5}" type="pres">
      <dgm:prSet presAssocID="{D79F06CE-DA6A-4FD8-8F09-69A1A31F4C77}" presName="composite3" presStyleCnt="0"/>
      <dgm:spPr/>
    </dgm:pt>
    <dgm:pt modelId="{065B4287-0FF4-4F8B-AFF1-6D8382008665}" type="pres">
      <dgm:prSet presAssocID="{D79F06CE-DA6A-4FD8-8F09-69A1A31F4C77}" presName="background3" presStyleLbl="node3" presStyleIdx="7" presStyleCnt="10"/>
      <dgm:spPr/>
    </dgm:pt>
    <dgm:pt modelId="{6F67FDD3-24D2-4769-8A16-96C3F7393E98}" type="pres">
      <dgm:prSet presAssocID="{D79F06CE-DA6A-4FD8-8F09-69A1A31F4C77}" presName="text3" presStyleLbl="fgAcc3" presStyleIdx="7" presStyleCnt="10">
        <dgm:presLayoutVars>
          <dgm:chPref val="3"/>
        </dgm:presLayoutVars>
      </dgm:prSet>
      <dgm:spPr/>
      <dgm:t>
        <a:bodyPr/>
        <a:lstStyle/>
        <a:p>
          <a:endParaRPr lang="es-EC"/>
        </a:p>
      </dgm:t>
    </dgm:pt>
    <dgm:pt modelId="{9D56F9F1-AA10-4BCE-B183-C08E857C7241}" type="pres">
      <dgm:prSet presAssocID="{D79F06CE-DA6A-4FD8-8F09-69A1A31F4C77}" presName="hierChild4" presStyleCnt="0"/>
      <dgm:spPr/>
    </dgm:pt>
    <dgm:pt modelId="{F094D93E-6724-4948-8F39-92E7281CDA8B}" type="pres">
      <dgm:prSet presAssocID="{B7F379F3-39CB-4D71-8068-9595F0DA0225}" presName="Name10" presStyleLbl="parChTrans1D2" presStyleIdx="4" presStyleCnt="6"/>
      <dgm:spPr/>
      <dgm:t>
        <a:bodyPr/>
        <a:lstStyle/>
        <a:p>
          <a:endParaRPr lang="es-EC"/>
        </a:p>
      </dgm:t>
    </dgm:pt>
    <dgm:pt modelId="{7175E6BD-20F8-4B42-82AA-7899E07DED18}" type="pres">
      <dgm:prSet presAssocID="{CC19464E-CC3A-432C-A8CF-24C0434C0F8E}" presName="hierRoot2" presStyleCnt="0"/>
      <dgm:spPr/>
    </dgm:pt>
    <dgm:pt modelId="{126B88E9-7E97-423B-80F1-AF54E8F7D5FA}" type="pres">
      <dgm:prSet presAssocID="{CC19464E-CC3A-432C-A8CF-24C0434C0F8E}" presName="composite2" presStyleCnt="0"/>
      <dgm:spPr/>
    </dgm:pt>
    <dgm:pt modelId="{5D3FC496-7857-4E95-A490-B81E357E281A}" type="pres">
      <dgm:prSet presAssocID="{CC19464E-CC3A-432C-A8CF-24C0434C0F8E}" presName="background2" presStyleLbl="node2" presStyleIdx="4" presStyleCnt="6"/>
      <dgm:spPr/>
    </dgm:pt>
    <dgm:pt modelId="{73EE11A4-4577-43EB-B89C-06417B3224DE}" type="pres">
      <dgm:prSet presAssocID="{CC19464E-CC3A-432C-A8CF-24C0434C0F8E}" presName="text2" presStyleLbl="fgAcc2" presStyleIdx="4" presStyleCnt="6" custScaleX="146231">
        <dgm:presLayoutVars>
          <dgm:chPref val="3"/>
        </dgm:presLayoutVars>
      </dgm:prSet>
      <dgm:spPr/>
      <dgm:t>
        <a:bodyPr/>
        <a:lstStyle/>
        <a:p>
          <a:endParaRPr lang="es-EC"/>
        </a:p>
      </dgm:t>
    </dgm:pt>
    <dgm:pt modelId="{5D4AEF67-277C-4BC7-B832-4B204AC0EADD}" type="pres">
      <dgm:prSet presAssocID="{CC19464E-CC3A-432C-A8CF-24C0434C0F8E}" presName="hierChild3" presStyleCnt="0"/>
      <dgm:spPr/>
    </dgm:pt>
    <dgm:pt modelId="{706DD3BF-27C7-4611-99A7-8742DFDDB296}" type="pres">
      <dgm:prSet presAssocID="{E8D15C6E-7E54-45C6-B74D-AD4A1765D2DE}" presName="Name17" presStyleLbl="parChTrans1D3" presStyleIdx="8" presStyleCnt="10"/>
      <dgm:spPr/>
      <dgm:t>
        <a:bodyPr/>
        <a:lstStyle/>
        <a:p>
          <a:endParaRPr lang="es-EC"/>
        </a:p>
      </dgm:t>
    </dgm:pt>
    <dgm:pt modelId="{03E1F1B2-78F4-4D75-9C2A-4F874662F36C}" type="pres">
      <dgm:prSet presAssocID="{7C4DEA66-F9A3-4289-B379-1396AA8FC2DF}" presName="hierRoot3" presStyleCnt="0"/>
      <dgm:spPr/>
    </dgm:pt>
    <dgm:pt modelId="{39B47CD5-D8CB-4509-AD2F-713B201B3866}" type="pres">
      <dgm:prSet presAssocID="{7C4DEA66-F9A3-4289-B379-1396AA8FC2DF}" presName="composite3" presStyleCnt="0"/>
      <dgm:spPr/>
    </dgm:pt>
    <dgm:pt modelId="{8D9BFBE7-6A32-4410-8FF4-9DAC4374F905}" type="pres">
      <dgm:prSet presAssocID="{7C4DEA66-F9A3-4289-B379-1396AA8FC2DF}" presName="background3" presStyleLbl="node3" presStyleIdx="8" presStyleCnt="10"/>
      <dgm:spPr/>
    </dgm:pt>
    <dgm:pt modelId="{2AAF1065-F940-47C1-9C78-14C15A05CA09}" type="pres">
      <dgm:prSet presAssocID="{7C4DEA66-F9A3-4289-B379-1396AA8FC2DF}" presName="text3" presStyleLbl="fgAcc3" presStyleIdx="8" presStyleCnt="10" custScaleY="296093">
        <dgm:presLayoutVars>
          <dgm:chPref val="3"/>
        </dgm:presLayoutVars>
      </dgm:prSet>
      <dgm:spPr/>
      <dgm:t>
        <a:bodyPr/>
        <a:lstStyle/>
        <a:p>
          <a:endParaRPr lang="es-EC"/>
        </a:p>
      </dgm:t>
    </dgm:pt>
    <dgm:pt modelId="{093C4EAC-02E7-4776-BEF5-08DA9A005E1D}" type="pres">
      <dgm:prSet presAssocID="{7C4DEA66-F9A3-4289-B379-1396AA8FC2DF}" presName="hierChild4" presStyleCnt="0"/>
      <dgm:spPr/>
    </dgm:pt>
    <dgm:pt modelId="{F6199A16-E117-42DA-BB63-23187327AD1E}" type="pres">
      <dgm:prSet presAssocID="{C326059D-8344-46C7-9D3F-BA5665D25BD2}" presName="Name10" presStyleLbl="parChTrans1D2" presStyleIdx="5" presStyleCnt="6"/>
      <dgm:spPr/>
      <dgm:t>
        <a:bodyPr/>
        <a:lstStyle/>
        <a:p>
          <a:endParaRPr lang="es-EC"/>
        </a:p>
      </dgm:t>
    </dgm:pt>
    <dgm:pt modelId="{6904D254-B978-45C0-92C8-A2F9460C5DD7}" type="pres">
      <dgm:prSet presAssocID="{0DD8B108-C38A-4729-8379-8F73874EEB81}" presName="hierRoot2" presStyleCnt="0"/>
      <dgm:spPr/>
    </dgm:pt>
    <dgm:pt modelId="{AC3F9AB5-E7D5-4ED8-9E8F-BFB5022B3C7B}" type="pres">
      <dgm:prSet presAssocID="{0DD8B108-C38A-4729-8379-8F73874EEB81}" presName="composite2" presStyleCnt="0"/>
      <dgm:spPr/>
    </dgm:pt>
    <dgm:pt modelId="{E071E722-8652-4756-B62E-AFE81B9F5BF2}" type="pres">
      <dgm:prSet presAssocID="{0DD8B108-C38A-4729-8379-8F73874EEB81}" presName="background2" presStyleLbl="node2" presStyleIdx="5" presStyleCnt="6"/>
      <dgm:spPr/>
    </dgm:pt>
    <dgm:pt modelId="{512EDDA6-58C0-4676-B4B0-EAE9E96BA56D}" type="pres">
      <dgm:prSet presAssocID="{0DD8B108-C38A-4729-8379-8F73874EEB81}" presName="text2" presStyleLbl="fgAcc2" presStyleIdx="5" presStyleCnt="6" custScaleX="117367">
        <dgm:presLayoutVars>
          <dgm:chPref val="3"/>
        </dgm:presLayoutVars>
      </dgm:prSet>
      <dgm:spPr/>
      <dgm:t>
        <a:bodyPr/>
        <a:lstStyle/>
        <a:p>
          <a:endParaRPr lang="es-EC"/>
        </a:p>
      </dgm:t>
    </dgm:pt>
    <dgm:pt modelId="{7DAEE50F-B41A-4E13-B38D-050798C3233C}" type="pres">
      <dgm:prSet presAssocID="{0DD8B108-C38A-4729-8379-8F73874EEB81}" presName="hierChild3" presStyleCnt="0"/>
      <dgm:spPr/>
    </dgm:pt>
    <dgm:pt modelId="{7AD4A2D7-A40C-4DF0-B59B-29E54E67C2E4}" type="pres">
      <dgm:prSet presAssocID="{2862BE08-06E6-4B6C-A116-82156A84A6A6}" presName="Name17" presStyleLbl="parChTrans1D3" presStyleIdx="9" presStyleCnt="10"/>
      <dgm:spPr/>
      <dgm:t>
        <a:bodyPr/>
        <a:lstStyle/>
        <a:p>
          <a:endParaRPr lang="es-EC"/>
        </a:p>
      </dgm:t>
    </dgm:pt>
    <dgm:pt modelId="{23CD3180-7E2A-45C3-AC28-6C611A6DC41A}" type="pres">
      <dgm:prSet presAssocID="{BE5722A6-F3DB-49A6-8E98-75CB213C1B92}" presName="hierRoot3" presStyleCnt="0"/>
      <dgm:spPr/>
    </dgm:pt>
    <dgm:pt modelId="{A23513C3-EF81-4CE3-9A7C-E0C2F5A6F0EA}" type="pres">
      <dgm:prSet presAssocID="{BE5722A6-F3DB-49A6-8E98-75CB213C1B92}" presName="composite3" presStyleCnt="0"/>
      <dgm:spPr/>
    </dgm:pt>
    <dgm:pt modelId="{AFABBADC-448E-47CC-9405-1096622C5B49}" type="pres">
      <dgm:prSet presAssocID="{BE5722A6-F3DB-49A6-8E98-75CB213C1B92}" presName="background3" presStyleLbl="node3" presStyleIdx="9" presStyleCnt="10"/>
      <dgm:spPr/>
    </dgm:pt>
    <dgm:pt modelId="{A6B3F196-2EA4-407F-910F-B07EE7A782D0}" type="pres">
      <dgm:prSet presAssocID="{BE5722A6-F3DB-49A6-8E98-75CB213C1B92}" presName="text3" presStyleLbl="fgAcc3" presStyleIdx="9" presStyleCnt="10" custScaleY="303293">
        <dgm:presLayoutVars>
          <dgm:chPref val="3"/>
        </dgm:presLayoutVars>
      </dgm:prSet>
      <dgm:spPr/>
      <dgm:t>
        <a:bodyPr/>
        <a:lstStyle/>
        <a:p>
          <a:endParaRPr lang="es-EC"/>
        </a:p>
      </dgm:t>
    </dgm:pt>
    <dgm:pt modelId="{27123F73-9DD8-404D-8423-D417A6FF2C4C}" type="pres">
      <dgm:prSet presAssocID="{BE5722A6-F3DB-49A6-8E98-75CB213C1B92}" presName="hierChild4" presStyleCnt="0"/>
      <dgm:spPr/>
    </dgm:pt>
  </dgm:ptLst>
  <dgm:cxnLst>
    <dgm:cxn modelId="{073E80D9-9D79-4674-817A-012E620D21D4}" type="presOf" srcId="{2EAD35BE-4AC5-4329-8CEF-0067CFB08B08}" destId="{F209A1ED-53AB-45AB-B81B-C9BAB75CE829}" srcOrd="0" destOrd="0" presId="urn:microsoft.com/office/officeart/2005/8/layout/hierarchy1"/>
    <dgm:cxn modelId="{7653572F-C5D6-4492-813B-52A166767071}" srcId="{00E3D7AC-C931-4CDA-8453-192D87B26C82}" destId="{DE909178-E9CE-4F8B-936D-4E35D8E61555}" srcOrd="3" destOrd="0" parTransId="{1D81CA6F-0D74-4E0D-AC4A-1751B28C21A4}" sibTransId="{6776C94F-A2C6-4EC4-B14C-F85693E3B9EE}"/>
    <dgm:cxn modelId="{971236BE-5E56-4FD4-B9DB-66908EBAD0F6}" type="presOf" srcId="{9D6CE319-28E0-43B6-8213-0F52AE0C639B}" destId="{1A1921B0-1727-4AA6-B62E-5145825A4E82}" srcOrd="0" destOrd="0" presId="urn:microsoft.com/office/officeart/2005/8/layout/hierarchy1"/>
    <dgm:cxn modelId="{94B1C2A0-1467-4A33-A437-9A2C58E655B5}" srcId="{A43C95DE-10F7-480E-B9E7-752A2C12B719}" destId="{CC19464E-CC3A-432C-A8CF-24C0434C0F8E}" srcOrd="4" destOrd="0" parTransId="{B7F379F3-39CB-4D71-8068-9595F0DA0225}" sibTransId="{43338900-1912-4AAD-9ED6-723A3D49D3BD}"/>
    <dgm:cxn modelId="{BFF594CF-2C9D-4858-BEC4-F4F2615F0653}" srcId="{00E3D7AC-C931-4CDA-8453-192D87B26C82}" destId="{3D5B2173-1259-4E1A-A8AD-36211552666B}" srcOrd="2" destOrd="0" parTransId="{F00E08AA-D052-4A44-9FF4-F24B69A15482}" sibTransId="{94C277EB-1CFF-45B3-9E01-6BE3F3B9AE51}"/>
    <dgm:cxn modelId="{DAB70E80-DCC6-456E-9D77-EE1BC5364C97}" type="presOf" srcId="{00E3D7AC-C931-4CDA-8453-192D87B26C82}" destId="{153D7BB7-A475-41A0-8508-F569FAA607EB}" srcOrd="0" destOrd="0" presId="urn:microsoft.com/office/officeart/2005/8/layout/hierarchy1"/>
    <dgm:cxn modelId="{1FBBD2ED-C38A-4104-8649-709EDE17738C}" type="presOf" srcId="{968339DE-8A84-4556-8802-24F3320BCE03}" destId="{708385F9-3D0B-47DB-9C81-5B103BEEA506}" srcOrd="0" destOrd="0" presId="urn:microsoft.com/office/officeart/2005/8/layout/hierarchy1"/>
    <dgm:cxn modelId="{561BA96C-7456-43EE-9DA7-7A3BE72C511E}" srcId="{A43C95DE-10F7-480E-B9E7-752A2C12B719}" destId="{968339DE-8A84-4556-8802-24F3320BCE03}" srcOrd="2" destOrd="0" parTransId="{2EAD35BE-4AC5-4329-8CEF-0067CFB08B08}" sibTransId="{29D52DBE-54C4-4423-8765-E36E48F5D461}"/>
    <dgm:cxn modelId="{6E10924A-B43C-48BD-B108-19593845DCF9}" type="presOf" srcId="{430C5388-1357-4D7A-B829-F601677ED558}" destId="{8179598D-64C6-4381-A26D-50D2CFA2F7A7}" srcOrd="0" destOrd="0" presId="urn:microsoft.com/office/officeart/2005/8/layout/hierarchy1"/>
    <dgm:cxn modelId="{182B0D21-5708-4383-B8B4-1A2CBD21B549}" type="presOf" srcId="{5EFFFF3C-627F-4196-9F35-C74BC68AB658}" destId="{E1B1C4A7-AD2C-435C-B451-8DECD421BF54}" srcOrd="0" destOrd="0" presId="urn:microsoft.com/office/officeart/2005/8/layout/hierarchy1"/>
    <dgm:cxn modelId="{877A6433-6635-4E37-AD43-A29F5333BC93}" type="presOf" srcId="{A43C95DE-10F7-480E-B9E7-752A2C12B719}" destId="{F10F7E3C-FF7B-427F-BC89-126A66AE948B}" srcOrd="0" destOrd="0" presId="urn:microsoft.com/office/officeart/2005/8/layout/hierarchy1"/>
    <dgm:cxn modelId="{334DA26C-D8C0-48BC-B8BD-14F352721448}" type="presOf" srcId="{92EB2188-5F62-49B9-8BFF-619811671539}" destId="{FDF1E24E-7205-437A-A3BC-2982C21B9498}" srcOrd="0" destOrd="0" presId="urn:microsoft.com/office/officeart/2005/8/layout/hierarchy1"/>
    <dgm:cxn modelId="{164E9E7F-C658-4C12-AA45-9DB23EAED4EF}" type="presOf" srcId="{D407228F-1F01-4F21-8343-4ADCF5DAF6BC}" destId="{34A87C8B-11EA-4B08-B802-267D7B55446E}" srcOrd="0" destOrd="0" presId="urn:microsoft.com/office/officeart/2005/8/layout/hierarchy1"/>
    <dgm:cxn modelId="{58CA9018-A7C0-4E36-937B-79839CE2049F}" srcId="{A43C95DE-10F7-480E-B9E7-752A2C12B719}" destId="{E49048CE-3C10-45FC-B490-F721FD247BD6}" srcOrd="3" destOrd="0" parTransId="{D407228F-1F01-4F21-8343-4ADCF5DAF6BC}" sibTransId="{8B2F21F7-7595-4541-9F08-363BC0DC4A53}"/>
    <dgm:cxn modelId="{5592F0C8-2322-4EF8-BB4A-390CDC6CC9D5}" type="presOf" srcId="{C326059D-8344-46C7-9D3F-BA5665D25BD2}" destId="{F6199A16-E117-42DA-BB63-23187327AD1E}" srcOrd="0" destOrd="0" presId="urn:microsoft.com/office/officeart/2005/8/layout/hierarchy1"/>
    <dgm:cxn modelId="{73B14FB2-4F7D-42CA-8E6B-3CE5B989CAE9}" type="presOf" srcId="{1D81CA6F-0D74-4E0D-AC4A-1751B28C21A4}" destId="{D6F3169F-1E00-4DAC-BC00-7269BA788698}" srcOrd="0" destOrd="0" presId="urn:microsoft.com/office/officeart/2005/8/layout/hierarchy1"/>
    <dgm:cxn modelId="{F9068131-B4F9-41BC-9164-FAF15616B999}" type="presOf" srcId="{2862BE08-06E6-4B6C-A116-82156A84A6A6}" destId="{7AD4A2D7-A40C-4DF0-B59B-29E54E67C2E4}" srcOrd="0" destOrd="0" presId="urn:microsoft.com/office/officeart/2005/8/layout/hierarchy1"/>
    <dgm:cxn modelId="{EF66C5FD-3FB6-4C38-9477-7A6E977B8FD2}" type="presOf" srcId="{FB6B9866-A6E4-4A9C-A691-C1DFBC6971EC}" destId="{1FDE87D8-2C6B-47BC-8E13-C05A5951EAE8}" srcOrd="0" destOrd="0" presId="urn:microsoft.com/office/officeart/2005/8/layout/hierarchy1"/>
    <dgm:cxn modelId="{914D246A-1012-4AC2-A6DB-132194B5BCCF}" srcId="{968339DE-8A84-4556-8802-24F3320BCE03}" destId="{80EE4B49-BACF-46DA-8694-137E1D88894C}" srcOrd="0" destOrd="0" parTransId="{92EB2188-5F62-49B9-8BFF-619811671539}" sibTransId="{DEBAA475-F2E5-45FB-AD2B-1A10BBDE66EA}"/>
    <dgm:cxn modelId="{FAFF5105-59D5-49CA-B996-63023D135468}" type="presOf" srcId="{E8D15C6E-7E54-45C6-B74D-AD4A1765D2DE}" destId="{706DD3BF-27C7-4611-99A7-8742DFDDB296}" srcOrd="0" destOrd="0" presId="urn:microsoft.com/office/officeart/2005/8/layout/hierarchy1"/>
    <dgm:cxn modelId="{DD82EE81-8CCC-4265-93E5-00F0E3EB9A65}" type="presOf" srcId="{F00E08AA-D052-4A44-9FF4-F24B69A15482}" destId="{A7CA0F25-1D83-43A2-A591-9BBCA8BB0A0F}" srcOrd="0" destOrd="0" presId="urn:microsoft.com/office/officeart/2005/8/layout/hierarchy1"/>
    <dgm:cxn modelId="{9EEB2EF8-10DC-4E97-99EF-D4DF7EC83585}" srcId="{0DD8B108-C38A-4729-8379-8F73874EEB81}" destId="{BE5722A6-F3DB-49A6-8E98-75CB213C1B92}" srcOrd="0" destOrd="0" parTransId="{2862BE08-06E6-4B6C-A116-82156A84A6A6}" sibTransId="{1B06A9CD-AD1B-48EE-BC56-0270DE0D03DD}"/>
    <dgm:cxn modelId="{F8E7945F-2084-4FDF-B7FC-79F16CE1DC09}" srcId="{00E3D7AC-C931-4CDA-8453-192D87B26C82}" destId="{0D6BCD13-C4D6-4563-9530-6361664915BE}" srcOrd="4" destOrd="0" parTransId="{81E75AFA-E5F5-4114-AEF3-FC7AFA0B06E8}" sibTransId="{3C33F661-4019-41A4-A355-E750DB1E7E5C}"/>
    <dgm:cxn modelId="{A269C6AB-6FAC-42F1-B817-A0ED41194767}" type="presOf" srcId="{80EE4B49-BACF-46DA-8694-137E1D88894C}" destId="{C85E92B5-F3FC-4C1C-9DEE-13C439234902}" srcOrd="0" destOrd="0" presId="urn:microsoft.com/office/officeart/2005/8/layout/hierarchy1"/>
    <dgm:cxn modelId="{FECA68CB-4581-4EB7-94CE-DE15A3B5BBBC}" srcId="{00E3D7AC-C931-4CDA-8453-192D87B26C82}" destId="{AFF75F16-A24A-4A54-ACCE-C139204C53D4}" srcOrd="0" destOrd="0" parTransId="{73B8BE1D-A140-463F-A740-4F16DDC4962B}" sibTransId="{3D97F113-0489-475C-A019-840BD707EDA5}"/>
    <dgm:cxn modelId="{CFBDBCDE-F53E-4B63-962C-9A8F3E170282}" type="presOf" srcId="{73B8BE1D-A140-463F-A740-4F16DDC4962B}" destId="{48AD9633-251A-4E55-96CA-4EE4D09A1C07}" srcOrd="0" destOrd="0" presId="urn:microsoft.com/office/officeart/2005/8/layout/hierarchy1"/>
    <dgm:cxn modelId="{D3ACFE26-799D-4A87-B513-FB0A5A793FD7}" type="presOf" srcId="{D79F06CE-DA6A-4FD8-8F09-69A1A31F4C77}" destId="{6F67FDD3-24D2-4769-8A16-96C3F7393E98}" srcOrd="0" destOrd="0" presId="urn:microsoft.com/office/officeart/2005/8/layout/hierarchy1"/>
    <dgm:cxn modelId="{82E8ACAF-F5AB-4CAC-8CE9-40E3E8A977E5}" srcId="{E49048CE-3C10-45FC-B490-F721FD247BD6}" destId="{D79F06CE-DA6A-4FD8-8F09-69A1A31F4C77}" srcOrd="1" destOrd="0" parTransId="{C38DA275-73EF-4718-9F5B-9DD8BECCCD82}" sibTransId="{106ABF8F-64B3-4535-A74C-BC92C1AB2E44}"/>
    <dgm:cxn modelId="{0E5FAB96-AFD4-41C4-B675-7C80B5829278}" type="presOf" srcId="{1121AAAB-C2EE-45A8-BFDA-E77A64BA6955}" destId="{503FEB5C-874D-4927-9888-F82CF35E0FA8}" srcOrd="0" destOrd="0" presId="urn:microsoft.com/office/officeart/2005/8/layout/hierarchy1"/>
    <dgm:cxn modelId="{3D8FDDBC-8E5C-4D66-A16F-510B47E1F64C}" srcId="{A43C95DE-10F7-480E-B9E7-752A2C12B719}" destId="{0DD8B108-C38A-4729-8379-8F73874EEB81}" srcOrd="5" destOrd="0" parTransId="{C326059D-8344-46C7-9D3F-BA5665D25BD2}" sibTransId="{BA4F8F5C-4A1E-43A4-82BD-F589ABDB7812}"/>
    <dgm:cxn modelId="{1491A3ED-BFDB-4881-92C4-85608E4479FE}" type="presOf" srcId="{B7F379F3-39CB-4D71-8068-9595F0DA0225}" destId="{F094D93E-6724-4948-8F39-92E7281CDA8B}" srcOrd="0" destOrd="0" presId="urn:microsoft.com/office/officeart/2005/8/layout/hierarchy1"/>
    <dgm:cxn modelId="{701095A1-A407-4F74-97B1-FCDF6E21DB26}" type="presOf" srcId="{E49048CE-3C10-45FC-B490-F721FD247BD6}" destId="{4C695F94-C82A-4AD8-B2E1-CC60AF019303}" srcOrd="0" destOrd="0" presId="urn:microsoft.com/office/officeart/2005/8/layout/hierarchy1"/>
    <dgm:cxn modelId="{CC646CE7-22C3-4B5B-82F3-687939AE75BA}" srcId="{A43C95DE-10F7-480E-B9E7-752A2C12B719}" destId="{9D6CE319-28E0-43B6-8213-0F52AE0C639B}" srcOrd="0" destOrd="0" parTransId="{B30B4928-662E-4395-A30A-D1B0A4F29EA7}" sibTransId="{B23AFE93-9BAA-44EA-BA9A-631C06614E61}"/>
    <dgm:cxn modelId="{1183899B-3BCA-47CA-95E9-55015BFAB54A}" type="presOf" srcId="{AFF75F16-A24A-4A54-ACCE-C139204C53D4}" destId="{B0CF65A3-DFDE-4351-B3E6-F493F8566FDA}" srcOrd="0" destOrd="0" presId="urn:microsoft.com/office/officeart/2005/8/layout/hierarchy1"/>
    <dgm:cxn modelId="{085465B7-5C7A-486F-8235-013B3470219B}" type="presOf" srcId="{386B1B4F-8386-4552-997F-64BB1A958768}" destId="{AA069B38-65DB-4FF3-A542-8EADAC01623C}" srcOrd="0" destOrd="0" presId="urn:microsoft.com/office/officeart/2005/8/layout/hierarchy1"/>
    <dgm:cxn modelId="{7B6DF615-FF4A-4417-B9E2-826A6FF817B0}" type="presOf" srcId="{B0271DF4-8627-4D1D-8EEA-72FDEFDAF8FD}" destId="{4E70878B-D0E1-4D32-A686-6C4ACB90191C}" srcOrd="0" destOrd="0" presId="urn:microsoft.com/office/officeart/2005/8/layout/hierarchy1"/>
    <dgm:cxn modelId="{9EE039CF-F117-4E3B-9F1C-F4CA30B2A3B1}" type="presOf" srcId="{DE909178-E9CE-4F8B-936D-4E35D8E61555}" destId="{A7476373-DE08-4C60-876F-1F92C7724EC6}" srcOrd="0" destOrd="0" presId="urn:microsoft.com/office/officeart/2005/8/layout/hierarchy1"/>
    <dgm:cxn modelId="{63E2CD49-4C48-44CD-9B23-254C50B4C8A5}" type="presOf" srcId="{7C4DEA66-F9A3-4289-B379-1396AA8FC2DF}" destId="{2AAF1065-F940-47C1-9C78-14C15A05CA09}" srcOrd="0" destOrd="0" presId="urn:microsoft.com/office/officeart/2005/8/layout/hierarchy1"/>
    <dgm:cxn modelId="{9826598E-6D53-4025-994B-70A07212E81C}" srcId="{430C5388-1357-4D7A-B829-F601677ED558}" destId="{A43C95DE-10F7-480E-B9E7-752A2C12B719}" srcOrd="0" destOrd="0" parTransId="{E28686CC-2DC6-4601-B3B3-7F1746382B61}" sibTransId="{45E7B208-7537-486D-9D7E-4E2FC3C98584}"/>
    <dgm:cxn modelId="{E5F85E5D-E0E3-42A3-A91F-A36B85757E40}" type="presOf" srcId="{3D5B2173-1259-4E1A-A8AD-36211552666B}" destId="{A0C41025-D87C-44AC-B195-784A8F5403D6}" srcOrd="0" destOrd="0" presId="urn:microsoft.com/office/officeart/2005/8/layout/hierarchy1"/>
    <dgm:cxn modelId="{25404254-F554-48FA-9521-62D36687E65A}" srcId="{E49048CE-3C10-45FC-B490-F721FD247BD6}" destId="{5EFFFF3C-627F-4196-9F35-C74BC68AB658}" srcOrd="0" destOrd="0" parTransId="{386B1B4F-8386-4552-997F-64BB1A958768}" sibTransId="{BBFB8A49-F1D3-43B0-A6D4-D263201AE972}"/>
    <dgm:cxn modelId="{571303E2-9478-41D7-B1E0-E258871B3A04}" type="presOf" srcId="{81E75AFA-E5F5-4114-AEF3-FC7AFA0B06E8}" destId="{84C61197-1418-4809-AFBF-2B2A32F0FA77}" srcOrd="0" destOrd="0" presId="urn:microsoft.com/office/officeart/2005/8/layout/hierarchy1"/>
    <dgm:cxn modelId="{86A09EE1-0F20-4632-8A04-C8DCBDACB668}" type="presOf" srcId="{CC19464E-CC3A-432C-A8CF-24C0434C0F8E}" destId="{73EE11A4-4577-43EB-B89C-06417B3224DE}" srcOrd="0" destOrd="0" presId="urn:microsoft.com/office/officeart/2005/8/layout/hierarchy1"/>
    <dgm:cxn modelId="{D0557A5C-12DD-4550-B2E0-A7BDBBE102A0}" srcId="{00E3D7AC-C931-4CDA-8453-192D87B26C82}" destId="{B0271DF4-8627-4D1D-8EEA-72FDEFDAF8FD}" srcOrd="1" destOrd="0" parTransId="{1121AAAB-C2EE-45A8-BFDA-E77A64BA6955}" sibTransId="{94E7E43F-8275-4B6B-9DFF-CA7AF707AB4F}"/>
    <dgm:cxn modelId="{047D3DB7-1799-48B8-B69C-25DA1924C906}" type="presOf" srcId="{0DD8B108-C38A-4729-8379-8F73874EEB81}" destId="{512EDDA6-58C0-4676-B4B0-EAE9E96BA56D}" srcOrd="0" destOrd="0" presId="urn:microsoft.com/office/officeart/2005/8/layout/hierarchy1"/>
    <dgm:cxn modelId="{2B326E8E-CF35-4E54-A1B7-7E78E6F1FC17}" srcId="{A43C95DE-10F7-480E-B9E7-752A2C12B719}" destId="{00E3D7AC-C931-4CDA-8453-192D87B26C82}" srcOrd="1" destOrd="0" parTransId="{FB6B9866-A6E4-4A9C-A691-C1DFBC6971EC}" sibTransId="{4FECE57C-FC2F-4EF1-90AF-E6E565CBC6DC}"/>
    <dgm:cxn modelId="{E4DFA3E7-6B3E-43EE-9794-027A88F2C69E}" type="presOf" srcId="{0D6BCD13-C4D6-4563-9530-6361664915BE}" destId="{27989060-3407-47E4-8E3F-CA869974A8F9}" srcOrd="0" destOrd="0" presId="urn:microsoft.com/office/officeart/2005/8/layout/hierarchy1"/>
    <dgm:cxn modelId="{0F3027C4-E5EA-497C-83C7-F079EE4CD439}" type="presOf" srcId="{C38DA275-73EF-4718-9F5B-9DD8BECCCD82}" destId="{22E3E8B4-9F81-4EFC-B1E8-3B9D23A03E7F}" srcOrd="0" destOrd="0" presId="urn:microsoft.com/office/officeart/2005/8/layout/hierarchy1"/>
    <dgm:cxn modelId="{74C5D4ED-761C-47A7-B0F3-CDCADA58BD9B}" srcId="{CC19464E-CC3A-432C-A8CF-24C0434C0F8E}" destId="{7C4DEA66-F9A3-4289-B379-1396AA8FC2DF}" srcOrd="0" destOrd="0" parTransId="{E8D15C6E-7E54-45C6-B74D-AD4A1765D2DE}" sibTransId="{2ACBA7D0-595B-4F80-BC43-CA631F324788}"/>
    <dgm:cxn modelId="{8127DC09-8622-4DDD-BE52-639BFEED8E6C}" type="presOf" srcId="{B30B4928-662E-4395-A30A-D1B0A4F29EA7}" destId="{A1C8A657-7DCF-419D-815B-044842863BA3}" srcOrd="0" destOrd="0" presId="urn:microsoft.com/office/officeart/2005/8/layout/hierarchy1"/>
    <dgm:cxn modelId="{328537DA-46EC-4215-9996-1773F5B64BF0}" type="presOf" srcId="{BE5722A6-F3DB-49A6-8E98-75CB213C1B92}" destId="{A6B3F196-2EA4-407F-910F-B07EE7A782D0}" srcOrd="0" destOrd="0" presId="urn:microsoft.com/office/officeart/2005/8/layout/hierarchy1"/>
    <dgm:cxn modelId="{A0816BA0-3145-434D-B63C-A98B6356BA37}" type="presParOf" srcId="{8179598D-64C6-4381-A26D-50D2CFA2F7A7}" destId="{ABE77821-84C6-4C50-B71A-5686CD529802}" srcOrd="0" destOrd="0" presId="urn:microsoft.com/office/officeart/2005/8/layout/hierarchy1"/>
    <dgm:cxn modelId="{6BF9586E-306F-4D16-8713-3EE247C8B5F4}" type="presParOf" srcId="{ABE77821-84C6-4C50-B71A-5686CD529802}" destId="{086A0402-6F0D-4F3A-87C1-5C964244EF11}" srcOrd="0" destOrd="0" presId="urn:microsoft.com/office/officeart/2005/8/layout/hierarchy1"/>
    <dgm:cxn modelId="{C51E70B8-6BAD-4708-ADF8-F4515CF67F11}" type="presParOf" srcId="{086A0402-6F0D-4F3A-87C1-5C964244EF11}" destId="{D94D5F6F-A76F-4BA2-BF24-CAB6ECCB1D67}" srcOrd="0" destOrd="0" presId="urn:microsoft.com/office/officeart/2005/8/layout/hierarchy1"/>
    <dgm:cxn modelId="{766FD810-704F-4083-A3DE-8D530505DA8B}" type="presParOf" srcId="{086A0402-6F0D-4F3A-87C1-5C964244EF11}" destId="{F10F7E3C-FF7B-427F-BC89-126A66AE948B}" srcOrd="1" destOrd="0" presId="urn:microsoft.com/office/officeart/2005/8/layout/hierarchy1"/>
    <dgm:cxn modelId="{FF54A599-0551-4495-9CA1-3DE40A2E35DF}" type="presParOf" srcId="{ABE77821-84C6-4C50-B71A-5686CD529802}" destId="{ABCDB10B-4A9B-4102-9B2B-20D4859DE910}" srcOrd="1" destOrd="0" presId="urn:microsoft.com/office/officeart/2005/8/layout/hierarchy1"/>
    <dgm:cxn modelId="{8B9EF9B0-ED11-434D-A9AE-93769B063F0E}" type="presParOf" srcId="{ABCDB10B-4A9B-4102-9B2B-20D4859DE910}" destId="{A1C8A657-7DCF-419D-815B-044842863BA3}" srcOrd="0" destOrd="0" presId="urn:microsoft.com/office/officeart/2005/8/layout/hierarchy1"/>
    <dgm:cxn modelId="{A56A094F-0A37-4D9F-BD79-DEF8269E74F0}" type="presParOf" srcId="{ABCDB10B-4A9B-4102-9B2B-20D4859DE910}" destId="{A298F0DD-E5DD-4DE3-8450-B5286E34678C}" srcOrd="1" destOrd="0" presId="urn:microsoft.com/office/officeart/2005/8/layout/hierarchy1"/>
    <dgm:cxn modelId="{B2EBABC8-4C7E-4B44-85C6-CFB6B62AEF3F}" type="presParOf" srcId="{A298F0DD-E5DD-4DE3-8450-B5286E34678C}" destId="{C91F8F22-BF7C-4C07-9676-707F117C6BD6}" srcOrd="0" destOrd="0" presId="urn:microsoft.com/office/officeart/2005/8/layout/hierarchy1"/>
    <dgm:cxn modelId="{82908DB4-7B88-408B-9A11-0B366B605E8C}" type="presParOf" srcId="{C91F8F22-BF7C-4C07-9676-707F117C6BD6}" destId="{8BAF983D-4E9B-4303-B59D-841BDEF06FE1}" srcOrd="0" destOrd="0" presId="urn:microsoft.com/office/officeart/2005/8/layout/hierarchy1"/>
    <dgm:cxn modelId="{A576B59D-C2C8-49FE-A23A-1837F1337FA6}" type="presParOf" srcId="{C91F8F22-BF7C-4C07-9676-707F117C6BD6}" destId="{1A1921B0-1727-4AA6-B62E-5145825A4E82}" srcOrd="1" destOrd="0" presId="urn:microsoft.com/office/officeart/2005/8/layout/hierarchy1"/>
    <dgm:cxn modelId="{DD28C9CA-71C7-44FA-A628-0AA6DC51B018}" type="presParOf" srcId="{A298F0DD-E5DD-4DE3-8450-B5286E34678C}" destId="{AFE1991A-B629-4849-8895-A7B94FD1CB9C}" srcOrd="1" destOrd="0" presId="urn:microsoft.com/office/officeart/2005/8/layout/hierarchy1"/>
    <dgm:cxn modelId="{3F7FBFE7-26D7-4969-A721-7010E6E9C60C}" type="presParOf" srcId="{ABCDB10B-4A9B-4102-9B2B-20D4859DE910}" destId="{1FDE87D8-2C6B-47BC-8E13-C05A5951EAE8}" srcOrd="2" destOrd="0" presId="urn:microsoft.com/office/officeart/2005/8/layout/hierarchy1"/>
    <dgm:cxn modelId="{77A5F778-5DDA-4797-B636-058493C87350}" type="presParOf" srcId="{ABCDB10B-4A9B-4102-9B2B-20D4859DE910}" destId="{785E9056-2861-4FAB-BF72-F24EA8C5E7EC}" srcOrd="3" destOrd="0" presId="urn:microsoft.com/office/officeart/2005/8/layout/hierarchy1"/>
    <dgm:cxn modelId="{8466F8F1-96F3-45F9-B838-6CDF13D68089}" type="presParOf" srcId="{785E9056-2861-4FAB-BF72-F24EA8C5E7EC}" destId="{07CD4885-2819-4962-8B93-373B3A0EBE2A}" srcOrd="0" destOrd="0" presId="urn:microsoft.com/office/officeart/2005/8/layout/hierarchy1"/>
    <dgm:cxn modelId="{02EE3859-C1F5-4118-9899-193D817BE16C}" type="presParOf" srcId="{07CD4885-2819-4962-8B93-373B3A0EBE2A}" destId="{6135FA59-2F7E-4348-9440-DFC265B798DE}" srcOrd="0" destOrd="0" presId="urn:microsoft.com/office/officeart/2005/8/layout/hierarchy1"/>
    <dgm:cxn modelId="{9E396EF7-4FA5-40D8-A905-87AC15565E0E}" type="presParOf" srcId="{07CD4885-2819-4962-8B93-373B3A0EBE2A}" destId="{153D7BB7-A475-41A0-8508-F569FAA607EB}" srcOrd="1" destOrd="0" presId="urn:microsoft.com/office/officeart/2005/8/layout/hierarchy1"/>
    <dgm:cxn modelId="{B1846A8D-18B4-42C7-9179-39A1AC13228E}" type="presParOf" srcId="{785E9056-2861-4FAB-BF72-F24EA8C5E7EC}" destId="{949B7720-85C8-4916-8342-DF0738ED3CBB}" srcOrd="1" destOrd="0" presId="urn:microsoft.com/office/officeart/2005/8/layout/hierarchy1"/>
    <dgm:cxn modelId="{2B948E91-E261-4285-9ACC-5FFE8990802B}" type="presParOf" srcId="{949B7720-85C8-4916-8342-DF0738ED3CBB}" destId="{48AD9633-251A-4E55-96CA-4EE4D09A1C07}" srcOrd="0" destOrd="0" presId="urn:microsoft.com/office/officeart/2005/8/layout/hierarchy1"/>
    <dgm:cxn modelId="{E5FBC961-4C52-425A-A942-5F4498E7F376}" type="presParOf" srcId="{949B7720-85C8-4916-8342-DF0738ED3CBB}" destId="{DB89FC59-046B-4F0A-8ECD-CD451A4BFCBF}" srcOrd="1" destOrd="0" presId="urn:microsoft.com/office/officeart/2005/8/layout/hierarchy1"/>
    <dgm:cxn modelId="{4AACD828-8432-4C36-9244-593061540AB3}" type="presParOf" srcId="{DB89FC59-046B-4F0A-8ECD-CD451A4BFCBF}" destId="{9E757DC3-F28F-45E9-BB0B-0031E8B5DD0F}" srcOrd="0" destOrd="0" presId="urn:microsoft.com/office/officeart/2005/8/layout/hierarchy1"/>
    <dgm:cxn modelId="{2EA8E979-6D6A-4F5F-9ECC-AA100AA734C3}" type="presParOf" srcId="{9E757DC3-F28F-45E9-BB0B-0031E8B5DD0F}" destId="{2AEEEEEE-7726-4E88-AD5A-5E2BC55B8617}" srcOrd="0" destOrd="0" presId="urn:microsoft.com/office/officeart/2005/8/layout/hierarchy1"/>
    <dgm:cxn modelId="{E3C23538-EBC8-469C-8D03-AE90989D4C9C}" type="presParOf" srcId="{9E757DC3-F28F-45E9-BB0B-0031E8B5DD0F}" destId="{B0CF65A3-DFDE-4351-B3E6-F493F8566FDA}" srcOrd="1" destOrd="0" presId="urn:microsoft.com/office/officeart/2005/8/layout/hierarchy1"/>
    <dgm:cxn modelId="{C645F78A-10EF-437E-86C7-EC3489CAE56C}" type="presParOf" srcId="{DB89FC59-046B-4F0A-8ECD-CD451A4BFCBF}" destId="{F0FB691A-A1FA-41A3-8AA1-BB90E0FE404B}" srcOrd="1" destOrd="0" presId="urn:microsoft.com/office/officeart/2005/8/layout/hierarchy1"/>
    <dgm:cxn modelId="{2DDD0EDB-AF19-432C-9724-E353C4EC63F5}" type="presParOf" srcId="{949B7720-85C8-4916-8342-DF0738ED3CBB}" destId="{503FEB5C-874D-4927-9888-F82CF35E0FA8}" srcOrd="2" destOrd="0" presId="urn:microsoft.com/office/officeart/2005/8/layout/hierarchy1"/>
    <dgm:cxn modelId="{233D000D-15D2-41D2-B51A-7A10590B8563}" type="presParOf" srcId="{949B7720-85C8-4916-8342-DF0738ED3CBB}" destId="{8348366A-1837-4DE4-93C3-51177F6A6ACF}" srcOrd="3" destOrd="0" presId="urn:microsoft.com/office/officeart/2005/8/layout/hierarchy1"/>
    <dgm:cxn modelId="{7A56CD74-8F5B-4548-AB1B-78B0C3CFEAE6}" type="presParOf" srcId="{8348366A-1837-4DE4-93C3-51177F6A6ACF}" destId="{4A20CB5F-FCC1-41A7-80AC-BF3E69B41EA0}" srcOrd="0" destOrd="0" presId="urn:microsoft.com/office/officeart/2005/8/layout/hierarchy1"/>
    <dgm:cxn modelId="{2C969EAA-2216-48A5-983D-423447ACF1F4}" type="presParOf" srcId="{4A20CB5F-FCC1-41A7-80AC-BF3E69B41EA0}" destId="{CEFF8201-B5A8-446B-92E6-7C303D107D89}" srcOrd="0" destOrd="0" presId="urn:microsoft.com/office/officeart/2005/8/layout/hierarchy1"/>
    <dgm:cxn modelId="{3E3AB74E-BA07-4D3C-A0B1-C1E2FA38E48C}" type="presParOf" srcId="{4A20CB5F-FCC1-41A7-80AC-BF3E69B41EA0}" destId="{4E70878B-D0E1-4D32-A686-6C4ACB90191C}" srcOrd="1" destOrd="0" presId="urn:microsoft.com/office/officeart/2005/8/layout/hierarchy1"/>
    <dgm:cxn modelId="{5A19CB84-6CF1-4586-9712-60827339BCE6}" type="presParOf" srcId="{8348366A-1837-4DE4-93C3-51177F6A6ACF}" destId="{E190A97C-08CC-42AF-85EC-3A87BBBAE8AD}" srcOrd="1" destOrd="0" presId="urn:microsoft.com/office/officeart/2005/8/layout/hierarchy1"/>
    <dgm:cxn modelId="{F9290354-DBD0-4EEA-8861-F5774A3952AB}" type="presParOf" srcId="{949B7720-85C8-4916-8342-DF0738ED3CBB}" destId="{A7CA0F25-1D83-43A2-A591-9BBCA8BB0A0F}" srcOrd="4" destOrd="0" presId="urn:microsoft.com/office/officeart/2005/8/layout/hierarchy1"/>
    <dgm:cxn modelId="{E473B3B0-6331-48D5-8EC5-0BC1B06D2C12}" type="presParOf" srcId="{949B7720-85C8-4916-8342-DF0738ED3CBB}" destId="{0AEF4C8D-EAAB-49A3-895D-ACDB493DA37F}" srcOrd="5" destOrd="0" presId="urn:microsoft.com/office/officeart/2005/8/layout/hierarchy1"/>
    <dgm:cxn modelId="{5BCB9E18-5C68-4399-9C65-1827E919FF5A}" type="presParOf" srcId="{0AEF4C8D-EAAB-49A3-895D-ACDB493DA37F}" destId="{650AD2D4-8B52-4D91-A5C3-F05DDC613EA1}" srcOrd="0" destOrd="0" presId="urn:microsoft.com/office/officeart/2005/8/layout/hierarchy1"/>
    <dgm:cxn modelId="{F94FBE61-4C7F-4434-B8D0-21FF1F735C22}" type="presParOf" srcId="{650AD2D4-8B52-4D91-A5C3-F05DDC613EA1}" destId="{249AE6A4-F3CD-4332-9AD9-A9B794AE1056}" srcOrd="0" destOrd="0" presId="urn:microsoft.com/office/officeart/2005/8/layout/hierarchy1"/>
    <dgm:cxn modelId="{50017060-08FA-45E6-A023-17620BE1F5B2}" type="presParOf" srcId="{650AD2D4-8B52-4D91-A5C3-F05DDC613EA1}" destId="{A0C41025-D87C-44AC-B195-784A8F5403D6}" srcOrd="1" destOrd="0" presId="urn:microsoft.com/office/officeart/2005/8/layout/hierarchy1"/>
    <dgm:cxn modelId="{41FF3AE2-DBD9-4A70-A86E-EF2D1B197212}" type="presParOf" srcId="{0AEF4C8D-EAAB-49A3-895D-ACDB493DA37F}" destId="{1785291B-02C6-497B-ACF9-02262C21F7E2}" srcOrd="1" destOrd="0" presId="urn:microsoft.com/office/officeart/2005/8/layout/hierarchy1"/>
    <dgm:cxn modelId="{9BA1C126-9824-4F80-8A46-AF41260CB100}" type="presParOf" srcId="{949B7720-85C8-4916-8342-DF0738ED3CBB}" destId="{D6F3169F-1E00-4DAC-BC00-7269BA788698}" srcOrd="6" destOrd="0" presId="urn:microsoft.com/office/officeart/2005/8/layout/hierarchy1"/>
    <dgm:cxn modelId="{5E3A8593-916F-46EF-8282-B7329970702F}" type="presParOf" srcId="{949B7720-85C8-4916-8342-DF0738ED3CBB}" destId="{6A299832-6FAD-4036-A693-184F0D5AB729}" srcOrd="7" destOrd="0" presId="urn:microsoft.com/office/officeart/2005/8/layout/hierarchy1"/>
    <dgm:cxn modelId="{60B1DD0E-1650-4A2C-8BDD-490468723E45}" type="presParOf" srcId="{6A299832-6FAD-4036-A693-184F0D5AB729}" destId="{384C3BB8-6A3D-43AF-8D38-E158C6CF0C79}" srcOrd="0" destOrd="0" presId="urn:microsoft.com/office/officeart/2005/8/layout/hierarchy1"/>
    <dgm:cxn modelId="{99DC71C3-A669-440B-815B-1833A9FB9CE7}" type="presParOf" srcId="{384C3BB8-6A3D-43AF-8D38-E158C6CF0C79}" destId="{4B6C3999-3E47-46D0-B2DD-43E9C528C2FB}" srcOrd="0" destOrd="0" presId="urn:microsoft.com/office/officeart/2005/8/layout/hierarchy1"/>
    <dgm:cxn modelId="{6632D93A-DA88-4702-8325-DDE6C0F28C07}" type="presParOf" srcId="{384C3BB8-6A3D-43AF-8D38-E158C6CF0C79}" destId="{A7476373-DE08-4C60-876F-1F92C7724EC6}" srcOrd="1" destOrd="0" presId="urn:microsoft.com/office/officeart/2005/8/layout/hierarchy1"/>
    <dgm:cxn modelId="{5F893770-4F71-4590-A5BC-194FD6991FEE}" type="presParOf" srcId="{6A299832-6FAD-4036-A693-184F0D5AB729}" destId="{5E98028E-52A9-4920-A70A-B14C075C9EFC}" srcOrd="1" destOrd="0" presId="urn:microsoft.com/office/officeart/2005/8/layout/hierarchy1"/>
    <dgm:cxn modelId="{187FE0CB-81FA-4862-BD9D-943C6EC9C3C8}" type="presParOf" srcId="{949B7720-85C8-4916-8342-DF0738ED3CBB}" destId="{84C61197-1418-4809-AFBF-2B2A32F0FA77}" srcOrd="8" destOrd="0" presId="urn:microsoft.com/office/officeart/2005/8/layout/hierarchy1"/>
    <dgm:cxn modelId="{7A330637-433C-4E4D-8D01-FACB1441979F}" type="presParOf" srcId="{949B7720-85C8-4916-8342-DF0738ED3CBB}" destId="{40E96658-A510-4069-AAC6-B38AF68A689F}" srcOrd="9" destOrd="0" presId="urn:microsoft.com/office/officeart/2005/8/layout/hierarchy1"/>
    <dgm:cxn modelId="{107C0FC9-CDF8-447F-83E9-7323B02448B4}" type="presParOf" srcId="{40E96658-A510-4069-AAC6-B38AF68A689F}" destId="{AA3C93D7-01F8-419B-94E5-B534A844A056}" srcOrd="0" destOrd="0" presId="urn:microsoft.com/office/officeart/2005/8/layout/hierarchy1"/>
    <dgm:cxn modelId="{03E2FD0D-B4AF-4159-82B1-23464282C067}" type="presParOf" srcId="{AA3C93D7-01F8-419B-94E5-B534A844A056}" destId="{BDFBCD3E-0208-44F3-8405-CFB3F6A75783}" srcOrd="0" destOrd="0" presId="urn:microsoft.com/office/officeart/2005/8/layout/hierarchy1"/>
    <dgm:cxn modelId="{3B7AB1FE-99B4-439D-81B6-3C0295D43DAB}" type="presParOf" srcId="{AA3C93D7-01F8-419B-94E5-B534A844A056}" destId="{27989060-3407-47E4-8E3F-CA869974A8F9}" srcOrd="1" destOrd="0" presId="urn:microsoft.com/office/officeart/2005/8/layout/hierarchy1"/>
    <dgm:cxn modelId="{52C41719-6446-4F2C-ACCE-79F97F5F2AD5}" type="presParOf" srcId="{40E96658-A510-4069-AAC6-B38AF68A689F}" destId="{6BF8CAAB-10A4-46BC-BED8-ADF3557971C6}" srcOrd="1" destOrd="0" presId="urn:microsoft.com/office/officeart/2005/8/layout/hierarchy1"/>
    <dgm:cxn modelId="{ED5B3E1B-EDDD-4342-845C-07BDD1FFB429}" type="presParOf" srcId="{ABCDB10B-4A9B-4102-9B2B-20D4859DE910}" destId="{F209A1ED-53AB-45AB-B81B-C9BAB75CE829}" srcOrd="4" destOrd="0" presId="urn:microsoft.com/office/officeart/2005/8/layout/hierarchy1"/>
    <dgm:cxn modelId="{415B08C5-299F-4A39-A5C1-E4BEC2319F47}" type="presParOf" srcId="{ABCDB10B-4A9B-4102-9B2B-20D4859DE910}" destId="{784EF114-F9F4-46C8-A32A-544B7A2E090D}" srcOrd="5" destOrd="0" presId="urn:microsoft.com/office/officeart/2005/8/layout/hierarchy1"/>
    <dgm:cxn modelId="{8AA08399-4375-4EAE-B2F3-18D2B45AC43B}" type="presParOf" srcId="{784EF114-F9F4-46C8-A32A-544B7A2E090D}" destId="{90E6AE64-A012-44C6-B408-8850433342FB}" srcOrd="0" destOrd="0" presId="urn:microsoft.com/office/officeart/2005/8/layout/hierarchy1"/>
    <dgm:cxn modelId="{799C9C73-128F-422E-9FBC-97A3D5482C52}" type="presParOf" srcId="{90E6AE64-A012-44C6-B408-8850433342FB}" destId="{05EA8A8B-2DF8-4875-8931-A39006768D98}" srcOrd="0" destOrd="0" presId="urn:microsoft.com/office/officeart/2005/8/layout/hierarchy1"/>
    <dgm:cxn modelId="{97399314-F1DD-4F00-A692-44D2502D6155}" type="presParOf" srcId="{90E6AE64-A012-44C6-B408-8850433342FB}" destId="{708385F9-3D0B-47DB-9C81-5B103BEEA506}" srcOrd="1" destOrd="0" presId="urn:microsoft.com/office/officeart/2005/8/layout/hierarchy1"/>
    <dgm:cxn modelId="{E84F9EF3-7DB5-4662-B808-F2B1C907D754}" type="presParOf" srcId="{784EF114-F9F4-46C8-A32A-544B7A2E090D}" destId="{648D235B-255D-48AA-AB59-351CB01DCC24}" srcOrd="1" destOrd="0" presId="urn:microsoft.com/office/officeart/2005/8/layout/hierarchy1"/>
    <dgm:cxn modelId="{C31FC1DE-049D-43C6-8C68-1E86083545E4}" type="presParOf" srcId="{648D235B-255D-48AA-AB59-351CB01DCC24}" destId="{FDF1E24E-7205-437A-A3BC-2982C21B9498}" srcOrd="0" destOrd="0" presId="urn:microsoft.com/office/officeart/2005/8/layout/hierarchy1"/>
    <dgm:cxn modelId="{90219261-B2B5-4FE7-A2B4-51D9C7BDB5DF}" type="presParOf" srcId="{648D235B-255D-48AA-AB59-351CB01DCC24}" destId="{AADD940B-DEBC-4D1D-B569-F7256BB582CB}" srcOrd="1" destOrd="0" presId="urn:microsoft.com/office/officeart/2005/8/layout/hierarchy1"/>
    <dgm:cxn modelId="{C5EBFFFA-1A28-4079-A781-B786C224B98C}" type="presParOf" srcId="{AADD940B-DEBC-4D1D-B569-F7256BB582CB}" destId="{75CDCE25-46DB-4D9B-BD44-03A93DCDE339}" srcOrd="0" destOrd="0" presId="urn:microsoft.com/office/officeart/2005/8/layout/hierarchy1"/>
    <dgm:cxn modelId="{93B56BC2-983A-4351-9C08-7D88DC34D452}" type="presParOf" srcId="{75CDCE25-46DB-4D9B-BD44-03A93DCDE339}" destId="{3968DD5A-DB3B-4D3B-B5C0-B73F28221D19}" srcOrd="0" destOrd="0" presId="urn:microsoft.com/office/officeart/2005/8/layout/hierarchy1"/>
    <dgm:cxn modelId="{4474080C-7418-47D2-A71E-B17A205C900E}" type="presParOf" srcId="{75CDCE25-46DB-4D9B-BD44-03A93DCDE339}" destId="{C85E92B5-F3FC-4C1C-9DEE-13C439234902}" srcOrd="1" destOrd="0" presId="urn:microsoft.com/office/officeart/2005/8/layout/hierarchy1"/>
    <dgm:cxn modelId="{22B51C78-EA06-4959-ADBF-AD11D75A5BA5}" type="presParOf" srcId="{AADD940B-DEBC-4D1D-B569-F7256BB582CB}" destId="{F7E3E28F-FEFD-41DC-AC23-68D902DFD620}" srcOrd="1" destOrd="0" presId="urn:microsoft.com/office/officeart/2005/8/layout/hierarchy1"/>
    <dgm:cxn modelId="{62505BD7-574D-4838-802C-46D53CC4112D}" type="presParOf" srcId="{ABCDB10B-4A9B-4102-9B2B-20D4859DE910}" destId="{34A87C8B-11EA-4B08-B802-267D7B55446E}" srcOrd="6" destOrd="0" presId="urn:microsoft.com/office/officeart/2005/8/layout/hierarchy1"/>
    <dgm:cxn modelId="{AA1BFD95-B35A-4FB8-899A-0201E50E0204}" type="presParOf" srcId="{ABCDB10B-4A9B-4102-9B2B-20D4859DE910}" destId="{5508F141-964A-49BC-A3E6-D32171B68EA9}" srcOrd="7" destOrd="0" presId="urn:microsoft.com/office/officeart/2005/8/layout/hierarchy1"/>
    <dgm:cxn modelId="{B6879AEE-FCEA-4E1F-A660-886859ABA1B2}" type="presParOf" srcId="{5508F141-964A-49BC-A3E6-D32171B68EA9}" destId="{32377679-7143-4DFA-87DC-ECFE139649E7}" srcOrd="0" destOrd="0" presId="urn:microsoft.com/office/officeart/2005/8/layout/hierarchy1"/>
    <dgm:cxn modelId="{DA0E682E-77E1-4A87-AE8B-B3CB9F5A6094}" type="presParOf" srcId="{32377679-7143-4DFA-87DC-ECFE139649E7}" destId="{6971D829-DE5F-43F4-BCAD-403E57647F40}" srcOrd="0" destOrd="0" presId="urn:microsoft.com/office/officeart/2005/8/layout/hierarchy1"/>
    <dgm:cxn modelId="{36C57445-4078-44EE-A818-B1479448E520}" type="presParOf" srcId="{32377679-7143-4DFA-87DC-ECFE139649E7}" destId="{4C695F94-C82A-4AD8-B2E1-CC60AF019303}" srcOrd="1" destOrd="0" presId="urn:microsoft.com/office/officeart/2005/8/layout/hierarchy1"/>
    <dgm:cxn modelId="{FECF511B-106E-4042-99E9-4BD34E90B099}" type="presParOf" srcId="{5508F141-964A-49BC-A3E6-D32171B68EA9}" destId="{563365E7-F5E1-4A57-9044-10BFDC792D9F}" srcOrd="1" destOrd="0" presId="urn:microsoft.com/office/officeart/2005/8/layout/hierarchy1"/>
    <dgm:cxn modelId="{A3C47DEE-1618-42EC-A26E-F14BDC81019A}" type="presParOf" srcId="{563365E7-F5E1-4A57-9044-10BFDC792D9F}" destId="{AA069B38-65DB-4FF3-A542-8EADAC01623C}" srcOrd="0" destOrd="0" presId="urn:microsoft.com/office/officeart/2005/8/layout/hierarchy1"/>
    <dgm:cxn modelId="{B58C284B-54F5-4A24-99A1-D55D9A8D1115}" type="presParOf" srcId="{563365E7-F5E1-4A57-9044-10BFDC792D9F}" destId="{B2B4EB99-DA7E-486F-BCBD-2865FB1DBE80}" srcOrd="1" destOrd="0" presId="urn:microsoft.com/office/officeart/2005/8/layout/hierarchy1"/>
    <dgm:cxn modelId="{5D640FA9-4A03-4D83-87DA-0E6A512FBCFC}" type="presParOf" srcId="{B2B4EB99-DA7E-486F-BCBD-2865FB1DBE80}" destId="{6ACC12D3-02C1-43ED-A812-9F0CCECC46CA}" srcOrd="0" destOrd="0" presId="urn:microsoft.com/office/officeart/2005/8/layout/hierarchy1"/>
    <dgm:cxn modelId="{8A1EDD9A-54A9-483B-A89E-05CCC9485DFB}" type="presParOf" srcId="{6ACC12D3-02C1-43ED-A812-9F0CCECC46CA}" destId="{F96BC7A4-D3A3-4524-9892-F5D98F6F463B}" srcOrd="0" destOrd="0" presId="urn:microsoft.com/office/officeart/2005/8/layout/hierarchy1"/>
    <dgm:cxn modelId="{C1956EA8-AE6A-4111-B4AA-5C4573675117}" type="presParOf" srcId="{6ACC12D3-02C1-43ED-A812-9F0CCECC46CA}" destId="{E1B1C4A7-AD2C-435C-B451-8DECD421BF54}" srcOrd="1" destOrd="0" presId="urn:microsoft.com/office/officeart/2005/8/layout/hierarchy1"/>
    <dgm:cxn modelId="{51A9F6B4-DA0B-46D6-AE4C-FC699479CDD8}" type="presParOf" srcId="{B2B4EB99-DA7E-486F-BCBD-2865FB1DBE80}" destId="{0723F616-F1A7-4597-A117-1951201BC96A}" srcOrd="1" destOrd="0" presId="urn:microsoft.com/office/officeart/2005/8/layout/hierarchy1"/>
    <dgm:cxn modelId="{E82AF593-F269-4526-92B1-166AB472EAD0}" type="presParOf" srcId="{563365E7-F5E1-4A57-9044-10BFDC792D9F}" destId="{22E3E8B4-9F81-4EFC-B1E8-3B9D23A03E7F}" srcOrd="2" destOrd="0" presId="urn:microsoft.com/office/officeart/2005/8/layout/hierarchy1"/>
    <dgm:cxn modelId="{BDAEFED6-F535-4999-ACF1-8BADC5C76735}" type="presParOf" srcId="{563365E7-F5E1-4A57-9044-10BFDC792D9F}" destId="{8CF90C2F-1DA3-4F6A-8F58-9BDD3B941732}" srcOrd="3" destOrd="0" presId="urn:microsoft.com/office/officeart/2005/8/layout/hierarchy1"/>
    <dgm:cxn modelId="{B8EE6CFE-C427-4605-BD5B-86AA6C8DDEC6}" type="presParOf" srcId="{8CF90C2F-1DA3-4F6A-8F58-9BDD3B941732}" destId="{E9FE5007-6DF5-40C9-A199-5AD8429A25F5}" srcOrd="0" destOrd="0" presId="urn:microsoft.com/office/officeart/2005/8/layout/hierarchy1"/>
    <dgm:cxn modelId="{2B209BFE-2307-4656-8303-12465F99591A}" type="presParOf" srcId="{E9FE5007-6DF5-40C9-A199-5AD8429A25F5}" destId="{065B4287-0FF4-4F8B-AFF1-6D8382008665}" srcOrd="0" destOrd="0" presId="urn:microsoft.com/office/officeart/2005/8/layout/hierarchy1"/>
    <dgm:cxn modelId="{287ACF72-28E6-416A-87AB-5D7BC1DFEB4C}" type="presParOf" srcId="{E9FE5007-6DF5-40C9-A199-5AD8429A25F5}" destId="{6F67FDD3-24D2-4769-8A16-96C3F7393E98}" srcOrd="1" destOrd="0" presId="urn:microsoft.com/office/officeart/2005/8/layout/hierarchy1"/>
    <dgm:cxn modelId="{53C1FF7D-1CF6-4FD8-B372-7B4E9AC3253F}" type="presParOf" srcId="{8CF90C2F-1DA3-4F6A-8F58-9BDD3B941732}" destId="{9D56F9F1-AA10-4BCE-B183-C08E857C7241}" srcOrd="1" destOrd="0" presId="urn:microsoft.com/office/officeart/2005/8/layout/hierarchy1"/>
    <dgm:cxn modelId="{316CD002-0A03-4EA1-B120-E0357AE37467}" type="presParOf" srcId="{ABCDB10B-4A9B-4102-9B2B-20D4859DE910}" destId="{F094D93E-6724-4948-8F39-92E7281CDA8B}" srcOrd="8" destOrd="0" presId="urn:microsoft.com/office/officeart/2005/8/layout/hierarchy1"/>
    <dgm:cxn modelId="{A0BD36D7-9828-481E-BB8C-46640BCAAD56}" type="presParOf" srcId="{ABCDB10B-4A9B-4102-9B2B-20D4859DE910}" destId="{7175E6BD-20F8-4B42-82AA-7899E07DED18}" srcOrd="9" destOrd="0" presId="urn:microsoft.com/office/officeart/2005/8/layout/hierarchy1"/>
    <dgm:cxn modelId="{04B2BAD8-0A74-45AD-9B75-0ECEDC43E25B}" type="presParOf" srcId="{7175E6BD-20F8-4B42-82AA-7899E07DED18}" destId="{126B88E9-7E97-423B-80F1-AF54E8F7D5FA}" srcOrd="0" destOrd="0" presId="urn:microsoft.com/office/officeart/2005/8/layout/hierarchy1"/>
    <dgm:cxn modelId="{E6284207-E255-4474-825F-34E4D40243C7}" type="presParOf" srcId="{126B88E9-7E97-423B-80F1-AF54E8F7D5FA}" destId="{5D3FC496-7857-4E95-A490-B81E357E281A}" srcOrd="0" destOrd="0" presId="urn:microsoft.com/office/officeart/2005/8/layout/hierarchy1"/>
    <dgm:cxn modelId="{7A7BD06A-0C25-43D4-83E5-712058BE0A72}" type="presParOf" srcId="{126B88E9-7E97-423B-80F1-AF54E8F7D5FA}" destId="{73EE11A4-4577-43EB-B89C-06417B3224DE}" srcOrd="1" destOrd="0" presId="urn:microsoft.com/office/officeart/2005/8/layout/hierarchy1"/>
    <dgm:cxn modelId="{27B32DE3-A09E-43D1-8E6B-E3973DA996CB}" type="presParOf" srcId="{7175E6BD-20F8-4B42-82AA-7899E07DED18}" destId="{5D4AEF67-277C-4BC7-B832-4B204AC0EADD}" srcOrd="1" destOrd="0" presId="urn:microsoft.com/office/officeart/2005/8/layout/hierarchy1"/>
    <dgm:cxn modelId="{42911ED1-4CFB-40E5-90A9-6A1E95824033}" type="presParOf" srcId="{5D4AEF67-277C-4BC7-B832-4B204AC0EADD}" destId="{706DD3BF-27C7-4611-99A7-8742DFDDB296}" srcOrd="0" destOrd="0" presId="urn:microsoft.com/office/officeart/2005/8/layout/hierarchy1"/>
    <dgm:cxn modelId="{284B8EE8-A2F9-4CF4-88C9-8E13FDE24E30}" type="presParOf" srcId="{5D4AEF67-277C-4BC7-B832-4B204AC0EADD}" destId="{03E1F1B2-78F4-4D75-9C2A-4F874662F36C}" srcOrd="1" destOrd="0" presId="urn:microsoft.com/office/officeart/2005/8/layout/hierarchy1"/>
    <dgm:cxn modelId="{2D11E4EB-37A3-4DFA-AD41-4F3C818E77DA}" type="presParOf" srcId="{03E1F1B2-78F4-4D75-9C2A-4F874662F36C}" destId="{39B47CD5-D8CB-4509-AD2F-713B201B3866}" srcOrd="0" destOrd="0" presId="urn:microsoft.com/office/officeart/2005/8/layout/hierarchy1"/>
    <dgm:cxn modelId="{862DE0F1-8235-415F-82E4-44C4960863A9}" type="presParOf" srcId="{39B47CD5-D8CB-4509-AD2F-713B201B3866}" destId="{8D9BFBE7-6A32-4410-8FF4-9DAC4374F905}" srcOrd="0" destOrd="0" presId="urn:microsoft.com/office/officeart/2005/8/layout/hierarchy1"/>
    <dgm:cxn modelId="{ED77794E-D368-4290-81A5-9C23276ED6C9}" type="presParOf" srcId="{39B47CD5-D8CB-4509-AD2F-713B201B3866}" destId="{2AAF1065-F940-47C1-9C78-14C15A05CA09}" srcOrd="1" destOrd="0" presId="urn:microsoft.com/office/officeart/2005/8/layout/hierarchy1"/>
    <dgm:cxn modelId="{EE2FBAEE-7018-4CAE-8610-E454E76C6F0C}" type="presParOf" srcId="{03E1F1B2-78F4-4D75-9C2A-4F874662F36C}" destId="{093C4EAC-02E7-4776-BEF5-08DA9A005E1D}" srcOrd="1" destOrd="0" presId="urn:microsoft.com/office/officeart/2005/8/layout/hierarchy1"/>
    <dgm:cxn modelId="{A9FA829F-4A28-472C-ADE4-01DBCA927949}" type="presParOf" srcId="{ABCDB10B-4A9B-4102-9B2B-20D4859DE910}" destId="{F6199A16-E117-42DA-BB63-23187327AD1E}" srcOrd="10" destOrd="0" presId="urn:microsoft.com/office/officeart/2005/8/layout/hierarchy1"/>
    <dgm:cxn modelId="{3D841E34-A976-45A4-B017-1BEBF53EDFBA}" type="presParOf" srcId="{ABCDB10B-4A9B-4102-9B2B-20D4859DE910}" destId="{6904D254-B978-45C0-92C8-A2F9460C5DD7}" srcOrd="11" destOrd="0" presId="urn:microsoft.com/office/officeart/2005/8/layout/hierarchy1"/>
    <dgm:cxn modelId="{8C689FF3-4DC7-4822-8416-28D5BB3874B8}" type="presParOf" srcId="{6904D254-B978-45C0-92C8-A2F9460C5DD7}" destId="{AC3F9AB5-E7D5-4ED8-9E8F-BFB5022B3C7B}" srcOrd="0" destOrd="0" presId="urn:microsoft.com/office/officeart/2005/8/layout/hierarchy1"/>
    <dgm:cxn modelId="{208B4BF6-2CE4-4440-A1DD-29E9075828F4}" type="presParOf" srcId="{AC3F9AB5-E7D5-4ED8-9E8F-BFB5022B3C7B}" destId="{E071E722-8652-4756-B62E-AFE81B9F5BF2}" srcOrd="0" destOrd="0" presId="urn:microsoft.com/office/officeart/2005/8/layout/hierarchy1"/>
    <dgm:cxn modelId="{2AFD490F-2FC5-48DB-8D4C-B5A9C49BF3BD}" type="presParOf" srcId="{AC3F9AB5-E7D5-4ED8-9E8F-BFB5022B3C7B}" destId="{512EDDA6-58C0-4676-B4B0-EAE9E96BA56D}" srcOrd="1" destOrd="0" presId="urn:microsoft.com/office/officeart/2005/8/layout/hierarchy1"/>
    <dgm:cxn modelId="{4CDE5015-B2A8-43A6-B8A3-976C49B1F1FB}" type="presParOf" srcId="{6904D254-B978-45C0-92C8-A2F9460C5DD7}" destId="{7DAEE50F-B41A-4E13-B38D-050798C3233C}" srcOrd="1" destOrd="0" presId="urn:microsoft.com/office/officeart/2005/8/layout/hierarchy1"/>
    <dgm:cxn modelId="{CC5DA939-5850-4497-BA3E-DA7E05D27EA4}" type="presParOf" srcId="{7DAEE50F-B41A-4E13-B38D-050798C3233C}" destId="{7AD4A2D7-A40C-4DF0-B59B-29E54E67C2E4}" srcOrd="0" destOrd="0" presId="urn:microsoft.com/office/officeart/2005/8/layout/hierarchy1"/>
    <dgm:cxn modelId="{8BD53930-98E7-4B8B-9734-FF11558D7BA5}" type="presParOf" srcId="{7DAEE50F-B41A-4E13-B38D-050798C3233C}" destId="{23CD3180-7E2A-45C3-AC28-6C611A6DC41A}" srcOrd="1" destOrd="0" presId="urn:microsoft.com/office/officeart/2005/8/layout/hierarchy1"/>
    <dgm:cxn modelId="{00EC8967-D808-428B-B145-EA2C34A984F8}" type="presParOf" srcId="{23CD3180-7E2A-45C3-AC28-6C611A6DC41A}" destId="{A23513C3-EF81-4CE3-9A7C-E0C2F5A6F0EA}" srcOrd="0" destOrd="0" presId="urn:microsoft.com/office/officeart/2005/8/layout/hierarchy1"/>
    <dgm:cxn modelId="{C015B45F-DA82-4756-9950-915503FA0FA3}" type="presParOf" srcId="{A23513C3-EF81-4CE3-9A7C-E0C2F5A6F0EA}" destId="{AFABBADC-448E-47CC-9405-1096622C5B49}" srcOrd="0" destOrd="0" presId="urn:microsoft.com/office/officeart/2005/8/layout/hierarchy1"/>
    <dgm:cxn modelId="{3EC06A26-BFDE-4FD7-A0E2-5FA48894100E}" type="presParOf" srcId="{A23513C3-EF81-4CE3-9A7C-E0C2F5A6F0EA}" destId="{A6B3F196-2EA4-407F-910F-B07EE7A782D0}" srcOrd="1" destOrd="0" presId="urn:microsoft.com/office/officeart/2005/8/layout/hierarchy1"/>
    <dgm:cxn modelId="{AB54BAC7-6891-4EC2-A6E6-9F7534385DAE}" type="presParOf" srcId="{23CD3180-7E2A-45C3-AC28-6C611A6DC41A}" destId="{27123F73-9DD8-404D-8423-D417A6FF2C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F6B337-9FC3-42B1-B67A-D2793589A6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C"/>
        </a:p>
      </dgm:t>
    </dgm:pt>
    <dgm:pt modelId="{A7A96275-A82D-4D57-B6BA-76275AD7BC05}">
      <dgm:prSet phldrT="[Texto]" custT="1"/>
      <dgm:spPr/>
      <dgm:t>
        <a:bodyPr/>
        <a:lstStyle/>
        <a:p>
          <a:pPr algn="ctr"/>
          <a:r>
            <a:rPr lang="es-EC" sz="1200" b="1" dirty="0" smtClean="0">
              <a:solidFill>
                <a:schemeClr val="tx1"/>
              </a:solidFill>
            </a:rPr>
            <a:t>CONTRIBUCIÓN SOLIDARIA SOBRE LA REMUNERACIÓN</a:t>
          </a:r>
          <a:endParaRPr lang="es-EC" sz="1200" b="1" dirty="0">
            <a:solidFill>
              <a:schemeClr val="tx1"/>
            </a:solidFill>
          </a:endParaRPr>
        </a:p>
      </dgm:t>
    </dgm:pt>
    <dgm:pt modelId="{985014AF-5A18-4526-8414-EE9264AE78D6}" type="parTrans" cxnId="{EAE54699-30B3-4469-A022-399C1635E08F}">
      <dgm:prSet/>
      <dgm:spPr/>
      <dgm:t>
        <a:bodyPr/>
        <a:lstStyle/>
        <a:p>
          <a:endParaRPr lang="es-EC" sz="2800">
            <a:solidFill>
              <a:schemeClr val="tx1"/>
            </a:solidFill>
          </a:endParaRPr>
        </a:p>
      </dgm:t>
    </dgm:pt>
    <dgm:pt modelId="{81AE5231-3673-4CAC-96AC-11E5EE7E0A31}" type="sibTrans" cxnId="{EAE54699-30B3-4469-A022-399C1635E08F}">
      <dgm:prSet/>
      <dgm:spPr/>
      <dgm:t>
        <a:bodyPr/>
        <a:lstStyle/>
        <a:p>
          <a:endParaRPr lang="es-EC" sz="2800">
            <a:solidFill>
              <a:schemeClr val="tx1"/>
            </a:solidFill>
          </a:endParaRPr>
        </a:p>
      </dgm:t>
    </dgm:pt>
    <dgm:pt modelId="{3DE40444-DE76-4FE7-9EBF-A79EAF5FBCBF}">
      <dgm:prSet phldrT="[Texto]" custT="1"/>
      <dgm:spPr/>
      <dgm:t>
        <a:bodyPr/>
        <a:lstStyle/>
        <a:p>
          <a:pPr algn="ctr"/>
          <a:r>
            <a:rPr lang="es-EC" sz="1100" b="1" dirty="0" smtClean="0">
              <a:solidFill>
                <a:schemeClr val="tx1"/>
              </a:solidFill>
            </a:rPr>
            <a:t>CONTRIBUCIÓN SOLIDARIA SOBRE EL PATRIMONIO</a:t>
          </a:r>
          <a:endParaRPr lang="es-EC" sz="1100" b="1" dirty="0">
            <a:solidFill>
              <a:schemeClr val="tx1"/>
            </a:solidFill>
          </a:endParaRPr>
        </a:p>
      </dgm:t>
    </dgm:pt>
    <dgm:pt modelId="{D53C2711-C2EA-450C-B864-2C3F44AC1B29}" type="parTrans" cxnId="{761DA288-22F0-4D5B-ADBE-6F99CE44A2FA}">
      <dgm:prSet/>
      <dgm:spPr/>
      <dgm:t>
        <a:bodyPr/>
        <a:lstStyle/>
        <a:p>
          <a:endParaRPr lang="es-EC" sz="2800">
            <a:solidFill>
              <a:schemeClr val="tx1"/>
            </a:solidFill>
          </a:endParaRPr>
        </a:p>
      </dgm:t>
    </dgm:pt>
    <dgm:pt modelId="{1CFCA060-9E62-4F1D-B99B-96AB0E3B2451}" type="sibTrans" cxnId="{761DA288-22F0-4D5B-ADBE-6F99CE44A2FA}">
      <dgm:prSet/>
      <dgm:spPr/>
      <dgm:t>
        <a:bodyPr/>
        <a:lstStyle/>
        <a:p>
          <a:endParaRPr lang="es-EC" sz="2800">
            <a:solidFill>
              <a:schemeClr val="tx1"/>
            </a:solidFill>
          </a:endParaRPr>
        </a:p>
      </dgm:t>
    </dgm:pt>
    <dgm:pt modelId="{8CD33877-6EFA-4FEC-ABD7-CA0A1F892B2C}">
      <dgm:prSet phldrT="[Texto]" custT="1"/>
      <dgm:spPr/>
      <dgm:t>
        <a:bodyPr/>
        <a:lstStyle/>
        <a:p>
          <a:r>
            <a:rPr lang="es-EC" sz="1100" b="1" dirty="0" smtClean="0">
              <a:solidFill>
                <a:schemeClr val="tx1"/>
              </a:solidFill>
            </a:rPr>
            <a:t>CONTRIBUCIÓN SOLIDARIA SOBRE BIENE INMUEBLES Y DERECHOS REPRESENTATIVOS DE CAPITAL EXISTENTES EN EL ECUADOR DE PROPIEDAD DE SOCIEDADES RESIDENTES EN PARAÍSOS FISCALES U OTRAS JURISDICCIONES DEL EXTERIOR.</a:t>
          </a:r>
          <a:endParaRPr lang="es-EC" sz="1100" b="1" dirty="0">
            <a:solidFill>
              <a:schemeClr val="tx1"/>
            </a:solidFill>
          </a:endParaRPr>
        </a:p>
      </dgm:t>
    </dgm:pt>
    <dgm:pt modelId="{81C423DA-223A-4E84-81F4-EBCA7B0F5305}" type="parTrans" cxnId="{11A12BC6-B25F-41F5-9DFE-C60B3F5C8136}">
      <dgm:prSet/>
      <dgm:spPr/>
      <dgm:t>
        <a:bodyPr/>
        <a:lstStyle/>
        <a:p>
          <a:endParaRPr lang="es-EC" sz="2800">
            <a:solidFill>
              <a:schemeClr val="tx1"/>
            </a:solidFill>
          </a:endParaRPr>
        </a:p>
      </dgm:t>
    </dgm:pt>
    <dgm:pt modelId="{48F16B0E-A637-443C-9C1E-BD1581C86E25}" type="sibTrans" cxnId="{11A12BC6-B25F-41F5-9DFE-C60B3F5C8136}">
      <dgm:prSet/>
      <dgm:spPr/>
      <dgm:t>
        <a:bodyPr/>
        <a:lstStyle/>
        <a:p>
          <a:endParaRPr lang="es-EC" sz="2800">
            <a:solidFill>
              <a:schemeClr val="tx1"/>
            </a:solidFill>
          </a:endParaRPr>
        </a:p>
      </dgm:t>
    </dgm:pt>
    <dgm:pt modelId="{F82A29FA-7353-4F34-A7A4-C7EA9D047316}">
      <dgm:prSet phldrT="[Texto]" custT="1"/>
      <dgm:spPr/>
      <dgm:t>
        <a:bodyPr/>
        <a:lstStyle/>
        <a:p>
          <a:pPr algn="ctr"/>
          <a:r>
            <a:rPr lang="es-EC" sz="1100" b="1" dirty="0" smtClean="0">
              <a:solidFill>
                <a:schemeClr val="tx1"/>
              </a:solidFill>
            </a:rPr>
            <a:t>CONTRIBUCIÓN SOLIDARIA SOBRE LAS UTILIDADES</a:t>
          </a:r>
          <a:endParaRPr lang="es-EC" sz="1100" b="1" dirty="0">
            <a:solidFill>
              <a:schemeClr val="tx1"/>
            </a:solidFill>
          </a:endParaRPr>
        </a:p>
      </dgm:t>
    </dgm:pt>
    <dgm:pt modelId="{8C58203F-7920-4D64-B4E0-8521EEA78108}" type="parTrans" cxnId="{CB3D1939-ECFA-46D9-94C8-EB6BAAFEE413}">
      <dgm:prSet/>
      <dgm:spPr/>
      <dgm:t>
        <a:bodyPr/>
        <a:lstStyle/>
        <a:p>
          <a:endParaRPr lang="es-EC" sz="2800">
            <a:solidFill>
              <a:schemeClr val="tx1"/>
            </a:solidFill>
          </a:endParaRPr>
        </a:p>
      </dgm:t>
    </dgm:pt>
    <dgm:pt modelId="{52B3BC83-EEB9-4A30-8FAD-5578F3BA7373}" type="sibTrans" cxnId="{CB3D1939-ECFA-46D9-94C8-EB6BAAFEE413}">
      <dgm:prSet/>
      <dgm:spPr/>
      <dgm:t>
        <a:bodyPr/>
        <a:lstStyle/>
        <a:p>
          <a:endParaRPr lang="es-EC" sz="2800">
            <a:solidFill>
              <a:schemeClr val="tx1"/>
            </a:solidFill>
          </a:endParaRPr>
        </a:p>
      </dgm:t>
    </dgm:pt>
    <dgm:pt modelId="{B4185FA2-6F23-4BE8-9F7C-F4BE458265C8}">
      <dgm:prSet phldrT="[Texto]"/>
      <dgm:spPr/>
      <dgm:t>
        <a:bodyPr/>
        <a:lstStyle/>
        <a:p>
          <a:r>
            <a:rPr lang="es-EC" b="1" dirty="0" smtClean="0">
              <a:solidFill>
                <a:schemeClr val="tx1"/>
              </a:solidFill>
            </a:rPr>
            <a:t>CONTRIBUCIÓN DEL INCREMENTO TEMPORAL DE IVA</a:t>
          </a:r>
          <a:endParaRPr lang="es-EC" b="1" dirty="0">
            <a:solidFill>
              <a:schemeClr val="tx1"/>
            </a:solidFill>
          </a:endParaRPr>
        </a:p>
      </dgm:t>
    </dgm:pt>
    <dgm:pt modelId="{E8C7F8B0-0EDF-4380-8C40-8F3258D40882}" type="parTrans" cxnId="{B218617A-553B-4E0E-94DA-CBD58DE52AC5}">
      <dgm:prSet/>
      <dgm:spPr/>
      <dgm:t>
        <a:bodyPr/>
        <a:lstStyle/>
        <a:p>
          <a:endParaRPr lang="es-EC"/>
        </a:p>
      </dgm:t>
    </dgm:pt>
    <dgm:pt modelId="{078EA02E-8120-4515-9BB5-0589498112C1}" type="sibTrans" cxnId="{B218617A-553B-4E0E-94DA-CBD58DE52AC5}">
      <dgm:prSet/>
      <dgm:spPr/>
      <dgm:t>
        <a:bodyPr/>
        <a:lstStyle/>
        <a:p>
          <a:endParaRPr lang="es-EC"/>
        </a:p>
      </dgm:t>
    </dgm:pt>
    <dgm:pt modelId="{E99B42F7-8341-440A-B571-303F97A4CE9F}">
      <dgm:prSet phldrT="[Texto]" custT="1"/>
      <dgm:spPr/>
      <dgm:t>
        <a:bodyPr/>
        <a:lstStyle/>
        <a:p>
          <a:pPr algn="l"/>
          <a:r>
            <a:rPr lang="es-EC" sz="1000" dirty="0" smtClean="0">
              <a:solidFill>
                <a:schemeClr val="tx1"/>
              </a:solidFill>
            </a:rPr>
            <a:t>8 meses siguientes a la vigencias de la Ley</a:t>
          </a:r>
          <a:endParaRPr lang="es-EC" sz="1000" dirty="0">
            <a:solidFill>
              <a:schemeClr val="tx1"/>
            </a:solidFill>
          </a:endParaRPr>
        </a:p>
      </dgm:t>
    </dgm:pt>
    <dgm:pt modelId="{910A0197-E59E-4EB9-A094-C56128DBBA60}" type="parTrans" cxnId="{DDB43CC4-9C2B-4AE9-B263-FCEF2DCF8609}">
      <dgm:prSet/>
      <dgm:spPr/>
      <dgm:t>
        <a:bodyPr/>
        <a:lstStyle/>
        <a:p>
          <a:endParaRPr lang="es-EC"/>
        </a:p>
      </dgm:t>
    </dgm:pt>
    <dgm:pt modelId="{75D209B0-803D-4099-958B-1F8F6F05B101}" type="sibTrans" cxnId="{DDB43CC4-9C2B-4AE9-B263-FCEF2DCF8609}">
      <dgm:prSet/>
      <dgm:spPr/>
      <dgm:t>
        <a:bodyPr/>
        <a:lstStyle/>
        <a:p>
          <a:endParaRPr lang="es-EC"/>
        </a:p>
      </dgm:t>
    </dgm:pt>
    <dgm:pt modelId="{73BA7D6A-48E5-4561-A9CF-A1FA36E0D8B8}">
      <dgm:prSet phldrT="[Texto]" custT="1"/>
      <dgm:spPr/>
      <dgm:t>
        <a:bodyPr/>
        <a:lstStyle/>
        <a:p>
          <a:pPr algn="l"/>
          <a:r>
            <a:rPr lang="es-EC" sz="1000" dirty="0" smtClean="0">
              <a:solidFill>
                <a:schemeClr val="tx1"/>
              </a:solidFill>
            </a:rPr>
            <a:t>1 día de remuneración</a:t>
          </a:r>
          <a:endParaRPr lang="es-EC" sz="1000" dirty="0">
            <a:solidFill>
              <a:schemeClr val="tx1"/>
            </a:solidFill>
          </a:endParaRPr>
        </a:p>
      </dgm:t>
    </dgm:pt>
    <dgm:pt modelId="{9F821890-5294-4631-810F-39EF99770EE2}" type="parTrans" cxnId="{8FF1B4D0-6D69-4F0C-A341-A5BFFC821FF5}">
      <dgm:prSet/>
      <dgm:spPr/>
      <dgm:t>
        <a:bodyPr/>
        <a:lstStyle/>
        <a:p>
          <a:endParaRPr lang="es-EC"/>
        </a:p>
      </dgm:t>
    </dgm:pt>
    <dgm:pt modelId="{CCDD34F0-AFC2-4FFF-A1ED-03CD947A47AA}" type="sibTrans" cxnId="{8FF1B4D0-6D69-4F0C-A341-A5BFFC821FF5}">
      <dgm:prSet/>
      <dgm:spPr/>
      <dgm:t>
        <a:bodyPr/>
        <a:lstStyle/>
        <a:p>
          <a:endParaRPr lang="es-EC"/>
        </a:p>
      </dgm:t>
    </dgm:pt>
    <dgm:pt modelId="{47BBC661-F242-4FDF-B60B-7EF3E3916DD4}">
      <dgm:prSet phldrT="[Texto]" custT="1"/>
      <dgm:spPr/>
      <dgm:t>
        <a:bodyPr/>
        <a:lstStyle/>
        <a:p>
          <a:pPr algn="l"/>
          <a:r>
            <a:rPr lang="es-EC" sz="1000" dirty="0" smtClean="0">
              <a:solidFill>
                <a:schemeClr val="tx1"/>
              </a:solidFill>
            </a:rPr>
            <a:t>Patrimonio individual = ó + 1 millón / 0.90%</a:t>
          </a:r>
          <a:endParaRPr lang="es-EC" sz="1000" dirty="0">
            <a:solidFill>
              <a:schemeClr val="tx1"/>
            </a:solidFill>
          </a:endParaRPr>
        </a:p>
      </dgm:t>
    </dgm:pt>
    <dgm:pt modelId="{A78D82E7-3498-4E24-B117-43302D223C36}" type="parTrans" cxnId="{67905C22-1F95-42ED-B3D9-FCABD4D46B24}">
      <dgm:prSet/>
      <dgm:spPr/>
      <dgm:t>
        <a:bodyPr/>
        <a:lstStyle/>
        <a:p>
          <a:endParaRPr lang="es-EC"/>
        </a:p>
      </dgm:t>
    </dgm:pt>
    <dgm:pt modelId="{7496BD77-D210-4517-8300-6E830C16F0CA}" type="sibTrans" cxnId="{67905C22-1F95-42ED-B3D9-FCABD4D46B24}">
      <dgm:prSet/>
      <dgm:spPr/>
      <dgm:t>
        <a:bodyPr/>
        <a:lstStyle/>
        <a:p>
          <a:endParaRPr lang="es-EC"/>
        </a:p>
      </dgm:t>
    </dgm:pt>
    <dgm:pt modelId="{ADEB4946-C873-462F-8A93-9298A53DF6A6}">
      <dgm:prSet phldrT="[Texto]" custT="1"/>
      <dgm:spPr/>
      <dgm:t>
        <a:bodyPr/>
        <a:lstStyle/>
        <a:p>
          <a:r>
            <a:rPr lang="es-EC" sz="1000" dirty="0" smtClean="0">
              <a:solidFill>
                <a:schemeClr val="tx1"/>
              </a:solidFill>
            </a:rPr>
            <a:t>Contribución solidaria 1,8% del avaluó catastral 2016</a:t>
          </a:r>
          <a:endParaRPr lang="es-EC" sz="1000" dirty="0">
            <a:solidFill>
              <a:schemeClr val="tx1"/>
            </a:solidFill>
          </a:endParaRPr>
        </a:p>
      </dgm:t>
    </dgm:pt>
    <dgm:pt modelId="{03978DE9-39F7-4A97-9753-8929DE50CD89}" type="parTrans" cxnId="{D2649B74-ED82-4F03-9505-D27E1AC517E2}">
      <dgm:prSet/>
      <dgm:spPr/>
      <dgm:t>
        <a:bodyPr/>
        <a:lstStyle/>
        <a:p>
          <a:endParaRPr lang="es-EC"/>
        </a:p>
      </dgm:t>
    </dgm:pt>
    <dgm:pt modelId="{1C9ACEA1-8584-4B8E-9470-AFBBF25638AB}" type="sibTrans" cxnId="{D2649B74-ED82-4F03-9505-D27E1AC517E2}">
      <dgm:prSet/>
      <dgm:spPr/>
      <dgm:t>
        <a:bodyPr/>
        <a:lstStyle/>
        <a:p>
          <a:endParaRPr lang="es-EC"/>
        </a:p>
      </dgm:t>
    </dgm:pt>
    <dgm:pt modelId="{F94E1A64-C6D1-4BD9-A711-C47F543861B2}">
      <dgm:prSet phldrT="[Texto]" custT="1"/>
      <dgm:spPr/>
      <dgm:t>
        <a:bodyPr/>
        <a:lstStyle/>
        <a:p>
          <a:pPr algn="l"/>
          <a:r>
            <a:rPr lang="es-EC" sz="1000" dirty="0" smtClean="0">
              <a:solidFill>
                <a:schemeClr val="tx1"/>
              </a:solidFill>
            </a:rPr>
            <a:t>Sociedades actividad económica fueren sujetos pasivos IR, contribución 3% a sus utilidades</a:t>
          </a:r>
          <a:endParaRPr lang="es-EC" sz="1000" dirty="0">
            <a:solidFill>
              <a:schemeClr val="tx1"/>
            </a:solidFill>
          </a:endParaRPr>
        </a:p>
      </dgm:t>
    </dgm:pt>
    <dgm:pt modelId="{D023CEB2-6190-4B88-8B13-8684FD78C671}" type="parTrans" cxnId="{1BDEF885-74B7-401A-B879-90F2FF1028B5}">
      <dgm:prSet/>
      <dgm:spPr/>
      <dgm:t>
        <a:bodyPr/>
        <a:lstStyle/>
        <a:p>
          <a:endParaRPr lang="es-EC"/>
        </a:p>
      </dgm:t>
    </dgm:pt>
    <dgm:pt modelId="{8B3A3E23-0CF7-4250-8168-42F46ABDE9D8}" type="sibTrans" cxnId="{1BDEF885-74B7-401A-B879-90F2FF1028B5}">
      <dgm:prSet/>
      <dgm:spPr/>
      <dgm:t>
        <a:bodyPr/>
        <a:lstStyle/>
        <a:p>
          <a:endParaRPr lang="es-EC"/>
        </a:p>
      </dgm:t>
    </dgm:pt>
    <dgm:pt modelId="{BC7FC22A-BEA9-418B-A92F-15507ECFDAD6}">
      <dgm:prSet phldrT="[Texto]" custT="1"/>
      <dgm:spPr/>
      <dgm:t>
        <a:bodyPr/>
        <a:lstStyle/>
        <a:p>
          <a:pPr algn="l"/>
          <a:r>
            <a:rPr lang="es-EC" sz="1000" dirty="0" smtClean="0">
              <a:solidFill>
                <a:schemeClr val="tx1"/>
              </a:solidFill>
            </a:rPr>
            <a:t>Personas Naturales como referencia la base imponible del año 2015 siempre que superen $12.000</a:t>
          </a:r>
          <a:endParaRPr lang="es-EC" sz="1000" dirty="0">
            <a:solidFill>
              <a:schemeClr val="tx1"/>
            </a:solidFill>
          </a:endParaRPr>
        </a:p>
      </dgm:t>
    </dgm:pt>
    <dgm:pt modelId="{5BBE0083-EBCB-4391-ABE6-CE40A7ED373D}" type="parTrans" cxnId="{2CEF82F5-AA52-439F-B3B5-A430DD801DCA}">
      <dgm:prSet/>
      <dgm:spPr/>
      <dgm:t>
        <a:bodyPr/>
        <a:lstStyle/>
        <a:p>
          <a:endParaRPr lang="es-EC"/>
        </a:p>
      </dgm:t>
    </dgm:pt>
    <dgm:pt modelId="{BE815AD9-CD8B-47A2-8F73-643AA439B63D}" type="sibTrans" cxnId="{2CEF82F5-AA52-439F-B3B5-A430DD801DCA}">
      <dgm:prSet/>
      <dgm:spPr/>
      <dgm:t>
        <a:bodyPr/>
        <a:lstStyle/>
        <a:p>
          <a:endParaRPr lang="es-EC"/>
        </a:p>
      </dgm:t>
    </dgm:pt>
    <dgm:pt modelId="{044F59B1-C17A-4E42-9AD6-B701159A8EF2}" type="pres">
      <dgm:prSet presAssocID="{E8F6B337-9FC3-42B1-B67A-D2793589A651}" presName="cycle" presStyleCnt="0">
        <dgm:presLayoutVars>
          <dgm:dir/>
          <dgm:resizeHandles val="exact"/>
        </dgm:presLayoutVars>
      </dgm:prSet>
      <dgm:spPr/>
      <dgm:t>
        <a:bodyPr/>
        <a:lstStyle/>
        <a:p>
          <a:endParaRPr lang="es-EC"/>
        </a:p>
      </dgm:t>
    </dgm:pt>
    <dgm:pt modelId="{8161B938-7352-4600-87AF-01D5A9B89C91}" type="pres">
      <dgm:prSet presAssocID="{A7A96275-A82D-4D57-B6BA-76275AD7BC05}" presName="node" presStyleLbl="node1" presStyleIdx="0" presStyleCnt="5" custScaleX="159378" custScaleY="137047">
        <dgm:presLayoutVars>
          <dgm:bulletEnabled val="1"/>
        </dgm:presLayoutVars>
      </dgm:prSet>
      <dgm:spPr/>
      <dgm:t>
        <a:bodyPr/>
        <a:lstStyle/>
        <a:p>
          <a:endParaRPr lang="es-EC"/>
        </a:p>
      </dgm:t>
    </dgm:pt>
    <dgm:pt modelId="{8B51B9A7-F866-4FD3-A1D5-3DD8781A66E9}" type="pres">
      <dgm:prSet presAssocID="{A7A96275-A82D-4D57-B6BA-76275AD7BC05}" presName="spNode" presStyleCnt="0"/>
      <dgm:spPr/>
    </dgm:pt>
    <dgm:pt modelId="{AD7FA82B-F6F5-408D-BEFF-30F963F7E800}" type="pres">
      <dgm:prSet presAssocID="{81AE5231-3673-4CAC-96AC-11E5EE7E0A31}" presName="sibTrans" presStyleLbl="sibTrans1D1" presStyleIdx="0" presStyleCnt="5"/>
      <dgm:spPr/>
      <dgm:t>
        <a:bodyPr/>
        <a:lstStyle/>
        <a:p>
          <a:endParaRPr lang="es-EC"/>
        </a:p>
      </dgm:t>
    </dgm:pt>
    <dgm:pt modelId="{AE56DB27-9518-4ECA-BAAC-97F13B3E3A0B}" type="pres">
      <dgm:prSet presAssocID="{3DE40444-DE76-4FE7-9EBF-A79EAF5FBCBF}" presName="node" presStyleLbl="node1" presStyleIdx="1" presStyleCnt="5" custRadScaleRad="120324" custRadScaleInc="3860">
        <dgm:presLayoutVars>
          <dgm:bulletEnabled val="1"/>
        </dgm:presLayoutVars>
      </dgm:prSet>
      <dgm:spPr/>
      <dgm:t>
        <a:bodyPr/>
        <a:lstStyle/>
        <a:p>
          <a:endParaRPr lang="es-EC"/>
        </a:p>
      </dgm:t>
    </dgm:pt>
    <dgm:pt modelId="{38CD78D4-4BB1-48C9-A484-ECC49ED53452}" type="pres">
      <dgm:prSet presAssocID="{3DE40444-DE76-4FE7-9EBF-A79EAF5FBCBF}" presName="spNode" presStyleCnt="0"/>
      <dgm:spPr/>
    </dgm:pt>
    <dgm:pt modelId="{2568708C-957F-4AD8-B87C-82AA0BB4E6B9}" type="pres">
      <dgm:prSet presAssocID="{1CFCA060-9E62-4F1D-B99B-96AB0E3B2451}" presName="sibTrans" presStyleLbl="sibTrans1D1" presStyleIdx="1" presStyleCnt="5"/>
      <dgm:spPr/>
      <dgm:t>
        <a:bodyPr/>
        <a:lstStyle/>
        <a:p>
          <a:endParaRPr lang="es-EC"/>
        </a:p>
      </dgm:t>
    </dgm:pt>
    <dgm:pt modelId="{9A53B437-B8C7-4F8A-A996-9CA846542501}" type="pres">
      <dgm:prSet presAssocID="{8CD33877-6EFA-4FEC-ABD7-CA0A1F892B2C}" presName="node" presStyleLbl="node1" presStyleIdx="2" presStyleCnt="5" custScaleX="208431" custScaleY="138999">
        <dgm:presLayoutVars>
          <dgm:bulletEnabled val="1"/>
        </dgm:presLayoutVars>
      </dgm:prSet>
      <dgm:spPr/>
      <dgm:t>
        <a:bodyPr/>
        <a:lstStyle/>
        <a:p>
          <a:endParaRPr lang="es-EC"/>
        </a:p>
      </dgm:t>
    </dgm:pt>
    <dgm:pt modelId="{18675592-51DC-4AF7-BF59-F1C1E56C5811}" type="pres">
      <dgm:prSet presAssocID="{8CD33877-6EFA-4FEC-ABD7-CA0A1F892B2C}" presName="spNode" presStyleCnt="0"/>
      <dgm:spPr/>
    </dgm:pt>
    <dgm:pt modelId="{875A8146-6045-4E13-AC1F-CC81EA60EDD6}" type="pres">
      <dgm:prSet presAssocID="{48F16B0E-A637-443C-9C1E-BD1581C86E25}" presName="sibTrans" presStyleLbl="sibTrans1D1" presStyleIdx="2" presStyleCnt="5"/>
      <dgm:spPr/>
      <dgm:t>
        <a:bodyPr/>
        <a:lstStyle/>
        <a:p>
          <a:endParaRPr lang="es-EC"/>
        </a:p>
      </dgm:t>
    </dgm:pt>
    <dgm:pt modelId="{65E6E89F-A1B6-4D35-95C4-810959C9D60D}" type="pres">
      <dgm:prSet presAssocID="{B4185FA2-6F23-4BE8-9F7C-F4BE458265C8}" presName="node" presStyleLbl="node1" presStyleIdx="3" presStyleCnt="5" custScaleX="127743" custRadScaleRad="119996" custRadScaleInc="78344">
        <dgm:presLayoutVars>
          <dgm:bulletEnabled val="1"/>
        </dgm:presLayoutVars>
      </dgm:prSet>
      <dgm:spPr/>
      <dgm:t>
        <a:bodyPr/>
        <a:lstStyle/>
        <a:p>
          <a:endParaRPr lang="es-EC"/>
        </a:p>
      </dgm:t>
    </dgm:pt>
    <dgm:pt modelId="{08FF9A3F-F98C-4EC7-91FB-4AC7C900CFAE}" type="pres">
      <dgm:prSet presAssocID="{B4185FA2-6F23-4BE8-9F7C-F4BE458265C8}" presName="spNode" presStyleCnt="0"/>
      <dgm:spPr/>
    </dgm:pt>
    <dgm:pt modelId="{A9D8E9D2-73C4-4D89-9129-057D280A57E3}" type="pres">
      <dgm:prSet presAssocID="{078EA02E-8120-4515-9BB5-0589498112C1}" presName="sibTrans" presStyleLbl="sibTrans1D1" presStyleIdx="3" presStyleCnt="5"/>
      <dgm:spPr/>
      <dgm:t>
        <a:bodyPr/>
        <a:lstStyle/>
        <a:p>
          <a:endParaRPr lang="es-EC"/>
        </a:p>
      </dgm:t>
    </dgm:pt>
    <dgm:pt modelId="{3CE2745C-6DFF-47A2-82CC-4F8127AB5E35}" type="pres">
      <dgm:prSet presAssocID="{F82A29FA-7353-4F34-A7A4-C7EA9D047316}" presName="node" presStyleLbl="node1" presStyleIdx="4" presStyleCnt="5" custScaleX="166598" custScaleY="134907" custRadScaleRad="118820" custRadScaleInc="-19071">
        <dgm:presLayoutVars>
          <dgm:bulletEnabled val="1"/>
        </dgm:presLayoutVars>
      </dgm:prSet>
      <dgm:spPr/>
      <dgm:t>
        <a:bodyPr/>
        <a:lstStyle/>
        <a:p>
          <a:endParaRPr lang="es-EC"/>
        </a:p>
      </dgm:t>
    </dgm:pt>
    <dgm:pt modelId="{45E8A1B0-3B53-429D-9E71-E72412B12D52}" type="pres">
      <dgm:prSet presAssocID="{F82A29FA-7353-4F34-A7A4-C7EA9D047316}" presName="spNode" presStyleCnt="0"/>
      <dgm:spPr/>
    </dgm:pt>
    <dgm:pt modelId="{398437E1-5D1D-4C52-B769-B36F192C7B98}" type="pres">
      <dgm:prSet presAssocID="{52B3BC83-EEB9-4A30-8FAD-5578F3BA7373}" presName="sibTrans" presStyleLbl="sibTrans1D1" presStyleIdx="4" presStyleCnt="5"/>
      <dgm:spPr/>
      <dgm:t>
        <a:bodyPr/>
        <a:lstStyle/>
        <a:p>
          <a:endParaRPr lang="es-EC"/>
        </a:p>
      </dgm:t>
    </dgm:pt>
  </dgm:ptLst>
  <dgm:cxnLst>
    <dgm:cxn modelId="{B218617A-553B-4E0E-94DA-CBD58DE52AC5}" srcId="{E8F6B337-9FC3-42B1-B67A-D2793589A651}" destId="{B4185FA2-6F23-4BE8-9F7C-F4BE458265C8}" srcOrd="3" destOrd="0" parTransId="{E8C7F8B0-0EDF-4380-8C40-8F3258D40882}" sibTransId="{078EA02E-8120-4515-9BB5-0589498112C1}"/>
    <dgm:cxn modelId="{1BDEF885-74B7-401A-B879-90F2FF1028B5}" srcId="{F82A29FA-7353-4F34-A7A4-C7EA9D047316}" destId="{F94E1A64-C6D1-4BD9-A711-C47F543861B2}" srcOrd="0" destOrd="0" parTransId="{D023CEB2-6190-4B88-8B13-8684FD78C671}" sibTransId="{8B3A3E23-0CF7-4250-8168-42F46ABDE9D8}"/>
    <dgm:cxn modelId="{EF6A9DB1-4680-4BC6-AFD3-999FC536FB69}" type="presOf" srcId="{3DE40444-DE76-4FE7-9EBF-A79EAF5FBCBF}" destId="{AE56DB27-9518-4ECA-BAAC-97F13B3E3A0B}" srcOrd="0" destOrd="0" presId="urn:microsoft.com/office/officeart/2005/8/layout/cycle5"/>
    <dgm:cxn modelId="{DB5A33B9-D618-4D49-8A98-E270E31BE1BB}" type="presOf" srcId="{E99B42F7-8341-440A-B571-303F97A4CE9F}" destId="{8161B938-7352-4600-87AF-01D5A9B89C91}" srcOrd="0" destOrd="1" presId="urn:microsoft.com/office/officeart/2005/8/layout/cycle5"/>
    <dgm:cxn modelId="{B883EBC9-F575-40CE-A206-41EC6134A92A}" type="presOf" srcId="{A7A96275-A82D-4D57-B6BA-76275AD7BC05}" destId="{8161B938-7352-4600-87AF-01D5A9B89C91}" srcOrd="0" destOrd="0" presId="urn:microsoft.com/office/officeart/2005/8/layout/cycle5"/>
    <dgm:cxn modelId="{7DE71A2D-3E77-42D9-9596-22D2A193B9D7}" type="presOf" srcId="{81AE5231-3673-4CAC-96AC-11E5EE7E0A31}" destId="{AD7FA82B-F6F5-408D-BEFF-30F963F7E800}" srcOrd="0" destOrd="0" presId="urn:microsoft.com/office/officeart/2005/8/layout/cycle5"/>
    <dgm:cxn modelId="{DDB43CC4-9C2B-4AE9-B263-FCEF2DCF8609}" srcId="{A7A96275-A82D-4D57-B6BA-76275AD7BC05}" destId="{E99B42F7-8341-440A-B571-303F97A4CE9F}" srcOrd="0" destOrd="0" parTransId="{910A0197-E59E-4EB9-A094-C56128DBBA60}" sibTransId="{75D209B0-803D-4099-958B-1F8F6F05B101}"/>
    <dgm:cxn modelId="{761DA288-22F0-4D5B-ADBE-6F99CE44A2FA}" srcId="{E8F6B337-9FC3-42B1-B67A-D2793589A651}" destId="{3DE40444-DE76-4FE7-9EBF-A79EAF5FBCBF}" srcOrd="1" destOrd="0" parTransId="{D53C2711-C2EA-450C-B864-2C3F44AC1B29}" sibTransId="{1CFCA060-9E62-4F1D-B99B-96AB0E3B2451}"/>
    <dgm:cxn modelId="{67905C22-1F95-42ED-B3D9-FCABD4D46B24}" srcId="{3DE40444-DE76-4FE7-9EBF-A79EAF5FBCBF}" destId="{47BBC661-F242-4FDF-B60B-7EF3E3916DD4}" srcOrd="0" destOrd="0" parTransId="{A78D82E7-3498-4E24-B117-43302D223C36}" sibTransId="{7496BD77-D210-4517-8300-6E830C16F0CA}"/>
    <dgm:cxn modelId="{D2649B74-ED82-4F03-9505-D27E1AC517E2}" srcId="{8CD33877-6EFA-4FEC-ABD7-CA0A1F892B2C}" destId="{ADEB4946-C873-462F-8A93-9298A53DF6A6}" srcOrd="0" destOrd="0" parTransId="{03978DE9-39F7-4A97-9753-8929DE50CD89}" sibTransId="{1C9ACEA1-8584-4B8E-9470-AFBBF25638AB}"/>
    <dgm:cxn modelId="{CB3D1939-ECFA-46D9-94C8-EB6BAAFEE413}" srcId="{E8F6B337-9FC3-42B1-B67A-D2793589A651}" destId="{F82A29FA-7353-4F34-A7A4-C7EA9D047316}" srcOrd="4" destOrd="0" parTransId="{8C58203F-7920-4D64-B4E0-8521EEA78108}" sibTransId="{52B3BC83-EEB9-4A30-8FAD-5578F3BA7373}"/>
    <dgm:cxn modelId="{11A12BC6-B25F-41F5-9DFE-C60B3F5C8136}" srcId="{E8F6B337-9FC3-42B1-B67A-D2793589A651}" destId="{8CD33877-6EFA-4FEC-ABD7-CA0A1F892B2C}" srcOrd="2" destOrd="0" parTransId="{81C423DA-223A-4E84-81F4-EBCA7B0F5305}" sibTransId="{48F16B0E-A637-443C-9C1E-BD1581C86E25}"/>
    <dgm:cxn modelId="{A3763CDE-5F79-480A-B5CC-6CF8C1F17072}" type="presOf" srcId="{48F16B0E-A637-443C-9C1E-BD1581C86E25}" destId="{875A8146-6045-4E13-AC1F-CC81EA60EDD6}" srcOrd="0" destOrd="0" presId="urn:microsoft.com/office/officeart/2005/8/layout/cycle5"/>
    <dgm:cxn modelId="{7DBA6750-EB91-4313-A0E0-EBB31DDF4F09}" type="presOf" srcId="{E8F6B337-9FC3-42B1-B67A-D2793589A651}" destId="{044F59B1-C17A-4E42-9AD6-B701159A8EF2}" srcOrd="0" destOrd="0" presId="urn:microsoft.com/office/officeart/2005/8/layout/cycle5"/>
    <dgm:cxn modelId="{8DE64EDF-0153-4DE7-9958-02F24BA714F6}" type="presOf" srcId="{1CFCA060-9E62-4F1D-B99B-96AB0E3B2451}" destId="{2568708C-957F-4AD8-B87C-82AA0BB4E6B9}" srcOrd="0" destOrd="0" presId="urn:microsoft.com/office/officeart/2005/8/layout/cycle5"/>
    <dgm:cxn modelId="{B79E0C60-54DC-4841-BFEB-379872AAE8A9}" type="presOf" srcId="{ADEB4946-C873-462F-8A93-9298A53DF6A6}" destId="{9A53B437-B8C7-4F8A-A996-9CA846542501}" srcOrd="0" destOrd="1" presId="urn:microsoft.com/office/officeart/2005/8/layout/cycle5"/>
    <dgm:cxn modelId="{2CEF82F5-AA52-439F-B3B5-A430DD801DCA}" srcId="{F82A29FA-7353-4F34-A7A4-C7EA9D047316}" destId="{BC7FC22A-BEA9-418B-A92F-15507ECFDAD6}" srcOrd="1" destOrd="0" parTransId="{5BBE0083-EBCB-4391-ABE6-CE40A7ED373D}" sibTransId="{BE815AD9-CD8B-47A2-8F73-643AA439B63D}"/>
    <dgm:cxn modelId="{2D2CC8C8-353D-4FC4-8C82-A948FF650E03}" type="presOf" srcId="{52B3BC83-EEB9-4A30-8FAD-5578F3BA7373}" destId="{398437E1-5D1D-4C52-B769-B36F192C7B98}" srcOrd="0" destOrd="0" presId="urn:microsoft.com/office/officeart/2005/8/layout/cycle5"/>
    <dgm:cxn modelId="{B252A632-A541-4C4F-A542-1916D8548CBA}" type="presOf" srcId="{47BBC661-F242-4FDF-B60B-7EF3E3916DD4}" destId="{AE56DB27-9518-4ECA-BAAC-97F13B3E3A0B}" srcOrd="0" destOrd="1" presId="urn:microsoft.com/office/officeart/2005/8/layout/cycle5"/>
    <dgm:cxn modelId="{5E2EA1C2-E972-455B-ADBB-9E4A2E6BE95B}" type="presOf" srcId="{8CD33877-6EFA-4FEC-ABD7-CA0A1F892B2C}" destId="{9A53B437-B8C7-4F8A-A996-9CA846542501}" srcOrd="0" destOrd="0" presId="urn:microsoft.com/office/officeart/2005/8/layout/cycle5"/>
    <dgm:cxn modelId="{EFEEB8B2-F6AE-4D70-B1B4-A186CB3FF42B}" type="presOf" srcId="{73BA7D6A-48E5-4561-A9CF-A1FA36E0D8B8}" destId="{8161B938-7352-4600-87AF-01D5A9B89C91}" srcOrd="0" destOrd="2" presId="urn:microsoft.com/office/officeart/2005/8/layout/cycle5"/>
    <dgm:cxn modelId="{55B4A66A-FE8D-49F5-99B1-C51177491A51}" type="presOf" srcId="{F82A29FA-7353-4F34-A7A4-C7EA9D047316}" destId="{3CE2745C-6DFF-47A2-82CC-4F8127AB5E35}" srcOrd="0" destOrd="0" presId="urn:microsoft.com/office/officeart/2005/8/layout/cycle5"/>
    <dgm:cxn modelId="{EAE54699-30B3-4469-A022-399C1635E08F}" srcId="{E8F6B337-9FC3-42B1-B67A-D2793589A651}" destId="{A7A96275-A82D-4D57-B6BA-76275AD7BC05}" srcOrd="0" destOrd="0" parTransId="{985014AF-5A18-4526-8414-EE9264AE78D6}" sibTransId="{81AE5231-3673-4CAC-96AC-11E5EE7E0A31}"/>
    <dgm:cxn modelId="{EBAC330F-E7C6-43FF-91B2-69B74C97F419}" type="presOf" srcId="{BC7FC22A-BEA9-418B-A92F-15507ECFDAD6}" destId="{3CE2745C-6DFF-47A2-82CC-4F8127AB5E35}" srcOrd="0" destOrd="2" presId="urn:microsoft.com/office/officeart/2005/8/layout/cycle5"/>
    <dgm:cxn modelId="{CA8D6375-540B-458C-8F1E-6AC3CBE31B6B}" type="presOf" srcId="{078EA02E-8120-4515-9BB5-0589498112C1}" destId="{A9D8E9D2-73C4-4D89-9129-057D280A57E3}" srcOrd="0" destOrd="0" presId="urn:microsoft.com/office/officeart/2005/8/layout/cycle5"/>
    <dgm:cxn modelId="{8FF1B4D0-6D69-4F0C-A341-A5BFFC821FF5}" srcId="{A7A96275-A82D-4D57-B6BA-76275AD7BC05}" destId="{73BA7D6A-48E5-4561-A9CF-A1FA36E0D8B8}" srcOrd="1" destOrd="0" parTransId="{9F821890-5294-4631-810F-39EF99770EE2}" sibTransId="{CCDD34F0-AFC2-4FFF-A1ED-03CD947A47AA}"/>
    <dgm:cxn modelId="{A9EB6E79-E9AD-48E7-A00B-F8688F5533D2}" type="presOf" srcId="{B4185FA2-6F23-4BE8-9F7C-F4BE458265C8}" destId="{65E6E89F-A1B6-4D35-95C4-810959C9D60D}" srcOrd="0" destOrd="0" presId="urn:microsoft.com/office/officeart/2005/8/layout/cycle5"/>
    <dgm:cxn modelId="{C99CD3E9-32F1-42A7-A47F-C5E5E551E085}" type="presOf" srcId="{F94E1A64-C6D1-4BD9-A711-C47F543861B2}" destId="{3CE2745C-6DFF-47A2-82CC-4F8127AB5E35}" srcOrd="0" destOrd="1" presId="urn:microsoft.com/office/officeart/2005/8/layout/cycle5"/>
    <dgm:cxn modelId="{C67AC94A-EE3C-4B9D-AC0D-2A63393D17EA}" type="presParOf" srcId="{044F59B1-C17A-4E42-9AD6-B701159A8EF2}" destId="{8161B938-7352-4600-87AF-01D5A9B89C91}" srcOrd="0" destOrd="0" presId="urn:microsoft.com/office/officeart/2005/8/layout/cycle5"/>
    <dgm:cxn modelId="{E1781063-D68F-4913-8D29-F6E426296A2F}" type="presParOf" srcId="{044F59B1-C17A-4E42-9AD6-B701159A8EF2}" destId="{8B51B9A7-F866-4FD3-A1D5-3DD8781A66E9}" srcOrd="1" destOrd="0" presId="urn:microsoft.com/office/officeart/2005/8/layout/cycle5"/>
    <dgm:cxn modelId="{80CCB393-5DE1-4AF8-8B4C-C6A0DDDBE2AE}" type="presParOf" srcId="{044F59B1-C17A-4E42-9AD6-B701159A8EF2}" destId="{AD7FA82B-F6F5-408D-BEFF-30F963F7E800}" srcOrd="2" destOrd="0" presId="urn:microsoft.com/office/officeart/2005/8/layout/cycle5"/>
    <dgm:cxn modelId="{D4D62CA8-7AF0-4BE7-8621-85EDD2052AAC}" type="presParOf" srcId="{044F59B1-C17A-4E42-9AD6-B701159A8EF2}" destId="{AE56DB27-9518-4ECA-BAAC-97F13B3E3A0B}" srcOrd="3" destOrd="0" presId="urn:microsoft.com/office/officeart/2005/8/layout/cycle5"/>
    <dgm:cxn modelId="{41955F22-0361-41BC-BC8F-EC8ABE4AD2CF}" type="presParOf" srcId="{044F59B1-C17A-4E42-9AD6-B701159A8EF2}" destId="{38CD78D4-4BB1-48C9-A484-ECC49ED53452}" srcOrd="4" destOrd="0" presId="urn:microsoft.com/office/officeart/2005/8/layout/cycle5"/>
    <dgm:cxn modelId="{072A4E30-5B52-40D1-AA42-08EEC28E8932}" type="presParOf" srcId="{044F59B1-C17A-4E42-9AD6-B701159A8EF2}" destId="{2568708C-957F-4AD8-B87C-82AA0BB4E6B9}" srcOrd="5" destOrd="0" presId="urn:microsoft.com/office/officeart/2005/8/layout/cycle5"/>
    <dgm:cxn modelId="{3B470664-3C0E-4646-ADC6-2D4337C2793C}" type="presParOf" srcId="{044F59B1-C17A-4E42-9AD6-B701159A8EF2}" destId="{9A53B437-B8C7-4F8A-A996-9CA846542501}" srcOrd="6" destOrd="0" presId="urn:microsoft.com/office/officeart/2005/8/layout/cycle5"/>
    <dgm:cxn modelId="{AB520932-8A22-41CA-9C02-19D33007F307}" type="presParOf" srcId="{044F59B1-C17A-4E42-9AD6-B701159A8EF2}" destId="{18675592-51DC-4AF7-BF59-F1C1E56C5811}" srcOrd="7" destOrd="0" presId="urn:microsoft.com/office/officeart/2005/8/layout/cycle5"/>
    <dgm:cxn modelId="{3D75BFAB-20FF-4853-87C2-F941164A676D}" type="presParOf" srcId="{044F59B1-C17A-4E42-9AD6-B701159A8EF2}" destId="{875A8146-6045-4E13-AC1F-CC81EA60EDD6}" srcOrd="8" destOrd="0" presId="urn:microsoft.com/office/officeart/2005/8/layout/cycle5"/>
    <dgm:cxn modelId="{92F08BB9-2167-479A-8743-7224ADA967D8}" type="presParOf" srcId="{044F59B1-C17A-4E42-9AD6-B701159A8EF2}" destId="{65E6E89F-A1B6-4D35-95C4-810959C9D60D}" srcOrd="9" destOrd="0" presId="urn:microsoft.com/office/officeart/2005/8/layout/cycle5"/>
    <dgm:cxn modelId="{D15CD224-6545-4B29-B0F6-586BB9AC62F8}" type="presParOf" srcId="{044F59B1-C17A-4E42-9AD6-B701159A8EF2}" destId="{08FF9A3F-F98C-4EC7-91FB-4AC7C900CFAE}" srcOrd="10" destOrd="0" presId="urn:microsoft.com/office/officeart/2005/8/layout/cycle5"/>
    <dgm:cxn modelId="{4C2CD9EA-B681-431E-BE04-090E2F1035F3}" type="presParOf" srcId="{044F59B1-C17A-4E42-9AD6-B701159A8EF2}" destId="{A9D8E9D2-73C4-4D89-9129-057D280A57E3}" srcOrd="11" destOrd="0" presId="urn:microsoft.com/office/officeart/2005/8/layout/cycle5"/>
    <dgm:cxn modelId="{1BE21DDE-9EF9-44F4-935C-DCBEDA7E0490}" type="presParOf" srcId="{044F59B1-C17A-4E42-9AD6-B701159A8EF2}" destId="{3CE2745C-6DFF-47A2-82CC-4F8127AB5E35}" srcOrd="12" destOrd="0" presId="urn:microsoft.com/office/officeart/2005/8/layout/cycle5"/>
    <dgm:cxn modelId="{ABA5BCE6-5A48-4072-A703-80C2A8D8FA6A}" type="presParOf" srcId="{044F59B1-C17A-4E42-9AD6-B701159A8EF2}" destId="{45E8A1B0-3B53-429D-9E71-E72412B12D52}" srcOrd="13" destOrd="0" presId="urn:microsoft.com/office/officeart/2005/8/layout/cycle5"/>
    <dgm:cxn modelId="{8079095F-7961-431E-862B-BCF02D5F5779}" type="presParOf" srcId="{044F59B1-C17A-4E42-9AD6-B701159A8EF2}" destId="{398437E1-5D1D-4C52-B769-B36F192C7B9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52CC60-48F0-4B2A-ABBB-0E17AB94715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0A46D43C-5E3C-48D8-88B2-099A7E1E2774}">
      <dgm:prSet phldrT="[Texto]" custT="1"/>
      <dgm:spPr/>
      <dgm:t>
        <a:bodyPr/>
        <a:lstStyle/>
        <a:p>
          <a:r>
            <a:rPr lang="es-EC" sz="1600" dirty="0" smtClean="0">
              <a:solidFill>
                <a:schemeClr val="tx1"/>
              </a:solidFill>
            </a:rPr>
            <a:t>BENEFICIOS TRIBUTARIOS</a:t>
          </a:r>
          <a:endParaRPr lang="es-EC" sz="1600" dirty="0">
            <a:solidFill>
              <a:schemeClr val="tx1"/>
            </a:solidFill>
          </a:endParaRPr>
        </a:p>
      </dgm:t>
    </dgm:pt>
    <dgm:pt modelId="{B129184A-825D-4D32-838E-047598574E41}" type="parTrans" cxnId="{0E6639F2-2770-458B-9E40-AD02606E4E9D}">
      <dgm:prSet/>
      <dgm:spPr/>
      <dgm:t>
        <a:bodyPr/>
        <a:lstStyle/>
        <a:p>
          <a:endParaRPr lang="es-EC">
            <a:solidFill>
              <a:schemeClr val="tx1"/>
            </a:solidFill>
          </a:endParaRPr>
        </a:p>
      </dgm:t>
    </dgm:pt>
    <dgm:pt modelId="{F456DE88-4862-42AD-8F9A-41869179400C}" type="sibTrans" cxnId="{0E6639F2-2770-458B-9E40-AD02606E4E9D}">
      <dgm:prSet/>
      <dgm:spPr/>
      <dgm:t>
        <a:bodyPr/>
        <a:lstStyle/>
        <a:p>
          <a:endParaRPr lang="es-EC">
            <a:solidFill>
              <a:schemeClr val="tx1"/>
            </a:solidFill>
          </a:endParaRPr>
        </a:p>
      </dgm:t>
    </dgm:pt>
    <dgm:pt modelId="{83B8FB35-4498-4A98-B6B5-B692CBDF9A6D}">
      <dgm:prSet phldrT="[Texto]"/>
      <dgm:spPr/>
      <dgm:t>
        <a:bodyPr/>
        <a:lstStyle/>
        <a:p>
          <a:r>
            <a:rPr lang="es-EC" b="0" i="0" dirty="0" smtClean="0">
              <a:solidFill>
                <a:schemeClr val="tx1"/>
              </a:solidFill>
            </a:rPr>
            <a:t>Exoneración de Impuesto a la Renta</a:t>
          </a:r>
          <a:endParaRPr lang="es-EC" dirty="0">
            <a:solidFill>
              <a:schemeClr val="tx1"/>
            </a:solidFill>
          </a:endParaRPr>
        </a:p>
      </dgm:t>
    </dgm:pt>
    <dgm:pt modelId="{E5CB4141-4F95-4FDD-A4D5-6BA853468042}" type="parTrans" cxnId="{6105D8E1-9B18-4C9C-AFF4-79BC322299CB}">
      <dgm:prSet/>
      <dgm:spPr/>
      <dgm:t>
        <a:bodyPr/>
        <a:lstStyle/>
        <a:p>
          <a:endParaRPr lang="es-EC">
            <a:solidFill>
              <a:schemeClr val="tx1"/>
            </a:solidFill>
          </a:endParaRPr>
        </a:p>
      </dgm:t>
    </dgm:pt>
    <dgm:pt modelId="{B5EB6BB6-F2E3-426A-9B8D-0AD2B4D30D49}" type="sibTrans" cxnId="{6105D8E1-9B18-4C9C-AFF4-79BC322299CB}">
      <dgm:prSet/>
      <dgm:spPr/>
      <dgm:t>
        <a:bodyPr/>
        <a:lstStyle/>
        <a:p>
          <a:endParaRPr lang="es-EC">
            <a:solidFill>
              <a:schemeClr val="tx1"/>
            </a:solidFill>
          </a:endParaRPr>
        </a:p>
      </dgm:t>
    </dgm:pt>
    <dgm:pt modelId="{BB2DE1F9-606C-4DE8-871F-D68AF45815B4}">
      <dgm:prSet phldrT="[Texto]"/>
      <dgm:spPr/>
      <dgm:t>
        <a:bodyPr/>
        <a:lstStyle/>
        <a:p>
          <a:r>
            <a:rPr lang="es-EC" b="0" i="0" dirty="0" smtClean="0">
              <a:solidFill>
                <a:schemeClr val="tx1"/>
              </a:solidFill>
            </a:rPr>
            <a:t>Exoneración del Impuesto a la Salida de Divisas</a:t>
          </a:r>
          <a:endParaRPr lang="es-EC" dirty="0">
            <a:solidFill>
              <a:schemeClr val="tx1"/>
            </a:solidFill>
          </a:endParaRPr>
        </a:p>
      </dgm:t>
    </dgm:pt>
    <dgm:pt modelId="{DF4DACA9-2DD9-4869-973D-D3EDE5186CE5}" type="parTrans" cxnId="{D9FB9075-A5DB-440D-8541-5F777336A80B}">
      <dgm:prSet/>
      <dgm:spPr/>
      <dgm:t>
        <a:bodyPr/>
        <a:lstStyle/>
        <a:p>
          <a:endParaRPr lang="es-EC">
            <a:solidFill>
              <a:schemeClr val="tx1"/>
            </a:solidFill>
          </a:endParaRPr>
        </a:p>
      </dgm:t>
    </dgm:pt>
    <dgm:pt modelId="{9C478AC5-BCFF-4837-A222-A04D8891D0F0}" type="sibTrans" cxnId="{D9FB9075-A5DB-440D-8541-5F777336A80B}">
      <dgm:prSet/>
      <dgm:spPr/>
      <dgm:t>
        <a:bodyPr/>
        <a:lstStyle/>
        <a:p>
          <a:endParaRPr lang="es-EC">
            <a:solidFill>
              <a:schemeClr val="tx1"/>
            </a:solidFill>
          </a:endParaRPr>
        </a:p>
      </dgm:t>
    </dgm:pt>
    <dgm:pt modelId="{1B626268-BA01-4D0A-B001-F610310832D2}">
      <dgm:prSet phldrT="[Texto]"/>
      <dgm:spPr/>
      <dgm:t>
        <a:bodyPr/>
        <a:lstStyle/>
        <a:p>
          <a:r>
            <a:rPr lang="es-EC" b="0" i="0" dirty="0" smtClean="0">
              <a:solidFill>
                <a:schemeClr val="tx1"/>
              </a:solidFill>
            </a:rPr>
            <a:t>Exoneración del pago del saldo del Impuesto a la Renta</a:t>
          </a:r>
          <a:endParaRPr lang="es-EC" dirty="0">
            <a:solidFill>
              <a:schemeClr val="tx1"/>
            </a:solidFill>
          </a:endParaRPr>
        </a:p>
      </dgm:t>
    </dgm:pt>
    <dgm:pt modelId="{FAC28D9B-8E6C-4958-A814-05F09DF5F76B}" type="parTrans" cxnId="{29253407-115C-44E7-9F75-753394BBAB73}">
      <dgm:prSet/>
      <dgm:spPr/>
      <dgm:t>
        <a:bodyPr/>
        <a:lstStyle/>
        <a:p>
          <a:endParaRPr lang="es-EC">
            <a:solidFill>
              <a:schemeClr val="tx1"/>
            </a:solidFill>
          </a:endParaRPr>
        </a:p>
      </dgm:t>
    </dgm:pt>
    <dgm:pt modelId="{595F901F-A5B3-4164-B937-BBB5ACBB2060}" type="sibTrans" cxnId="{29253407-115C-44E7-9F75-753394BBAB73}">
      <dgm:prSet/>
      <dgm:spPr/>
      <dgm:t>
        <a:bodyPr/>
        <a:lstStyle/>
        <a:p>
          <a:endParaRPr lang="es-EC">
            <a:solidFill>
              <a:schemeClr val="tx1"/>
            </a:solidFill>
          </a:endParaRPr>
        </a:p>
      </dgm:t>
    </dgm:pt>
    <dgm:pt modelId="{F1E2ACD4-94A1-4961-92A6-A8B2158A538A}">
      <dgm:prSet phldrT="[Texto]"/>
      <dgm:spPr/>
      <dgm:t>
        <a:bodyPr/>
        <a:lstStyle/>
        <a:p>
          <a:r>
            <a:rPr lang="es-EC" b="0" i="0" dirty="0" smtClean="0">
              <a:solidFill>
                <a:schemeClr val="tx1"/>
              </a:solidFill>
            </a:rPr>
            <a:t>Rebaja del valor del anticipo de Impuesto a la Renta</a:t>
          </a:r>
          <a:endParaRPr lang="es-EC" dirty="0">
            <a:solidFill>
              <a:schemeClr val="tx1"/>
            </a:solidFill>
          </a:endParaRPr>
        </a:p>
      </dgm:t>
    </dgm:pt>
    <dgm:pt modelId="{9E747E7C-8A58-49DA-B714-1F2777D3D8D0}" type="parTrans" cxnId="{77DFE1AB-D749-4544-95E9-EC285ABC4CF4}">
      <dgm:prSet/>
      <dgm:spPr/>
      <dgm:t>
        <a:bodyPr/>
        <a:lstStyle/>
        <a:p>
          <a:endParaRPr lang="es-EC">
            <a:solidFill>
              <a:schemeClr val="tx1"/>
            </a:solidFill>
          </a:endParaRPr>
        </a:p>
      </dgm:t>
    </dgm:pt>
    <dgm:pt modelId="{479FB92E-D166-4060-A503-272A5E74460F}" type="sibTrans" cxnId="{77DFE1AB-D749-4544-95E9-EC285ABC4CF4}">
      <dgm:prSet/>
      <dgm:spPr/>
      <dgm:t>
        <a:bodyPr/>
        <a:lstStyle/>
        <a:p>
          <a:endParaRPr lang="es-EC">
            <a:solidFill>
              <a:schemeClr val="tx1"/>
            </a:solidFill>
          </a:endParaRPr>
        </a:p>
      </dgm:t>
    </dgm:pt>
    <dgm:pt modelId="{5A15E3B2-C7E6-4E0F-B266-D021F1FB1D4C}">
      <dgm:prSet phldrT="[Texto]"/>
      <dgm:spPr/>
      <dgm:t>
        <a:bodyPr/>
        <a:lstStyle/>
        <a:p>
          <a:r>
            <a:rPr lang="es-EC" b="0" i="0" dirty="0" smtClean="0">
              <a:solidFill>
                <a:schemeClr val="tx1"/>
              </a:solidFill>
            </a:rPr>
            <a:t>Exoneración del Impuesto a la Renta 2017 y 2018</a:t>
          </a:r>
          <a:endParaRPr lang="es-EC" dirty="0">
            <a:solidFill>
              <a:schemeClr val="tx1"/>
            </a:solidFill>
          </a:endParaRPr>
        </a:p>
      </dgm:t>
    </dgm:pt>
    <dgm:pt modelId="{E7E6603C-991F-413A-8582-45E85502DFDD}" type="parTrans" cxnId="{AE7C7362-FBF3-4C54-A211-F43DAFD6D748}">
      <dgm:prSet/>
      <dgm:spPr/>
      <dgm:t>
        <a:bodyPr/>
        <a:lstStyle/>
        <a:p>
          <a:endParaRPr lang="es-EC">
            <a:solidFill>
              <a:schemeClr val="tx1"/>
            </a:solidFill>
          </a:endParaRPr>
        </a:p>
      </dgm:t>
    </dgm:pt>
    <dgm:pt modelId="{2CA7FE95-E40A-43AD-9B0D-8D3DED8A7D13}" type="sibTrans" cxnId="{AE7C7362-FBF3-4C54-A211-F43DAFD6D748}">
      <dgm:prSet/>
      <dgm:spPr/>
      <dgm:t>
        <a:bodyPr/>
        <a:lstStyle/>
        <a:p>
          <a:endParaRPr lang="es-EC">
            <a:solidFill>
              <a:schemeClr val="tx1"/>
            </a:solidFill>
          </a:endParaRPr>
        </a:p>
      </dgm:t>
    </dgm:pt>
    <dgm:pt modelId="{B6CF9657-5FF3-4DEE-A502-FC8104A93318}">
      <dgm:prSet phldrT="[Texto]"/>
      <dgm:spPr/>
      <dgm:t>
        <a:bodyPr/>
        <a:lstStyle/>
        <a:p>
          <a:r>
            <a:rPr lang="es-EC" b="0" i="0" dirty="0" smtClean="0">
              <a:solidFill>
                <a:schemeClr val="tx1"/>
              </a:solidFill>
            </a:rPr>
            <a:t>Remisión de intereses y multas de las obligaciones</a:t>
          </a:r>
          <a:endParaRPr lang="es-EC" dirty="0">
            <a:solidFill>
              <a:schemeClr val="tx1"/>
            </a:solidFill>
          </a:endParaRPr>
        </a:p>
      </dgm:t>
    </dgm:pt>
    <dgm:pt modelId="{5BBD8A83-A7FD-41ED-8A4F-4E8F2A85723D}" type="parTrans" cxnId="{D9D4433F-71A0-4A87-8D3D-161AA7658D38}">
      <dgm:prSet/>
      <dgm:spPr/>
      <dgm:t>
        <a:bodyPr/>
        <a:lstStyle/>
        <a:p>
          <a:endParaRPr lang="es-EC">
            <a:solidFill>
              <a:schemeClr val="tx1"/>
            </a:solidFill>
          </a:endParaRPr>
        </a:p>
      </dgm:t>
    </dgm:pt>
    <dgm:pt modelId="{969B61B3-4E92-4268-8417-50BD0AE4B09D}" type="sibTrans" cxnId="{D9D4433F-71A0-4A87-8D3D-161AA7658D38}">
      <dgm:prSet/>
      <dgm:spPr/>
      <dgm:t>
        <a:bodyPr/>
        <a:lstStyle/>
        <a:p>
          <a:endParaRPr lang="es-EC">
            <a:solidFill>
              <a:schemeClr val="tx1"/>
            </a:solidFill>
          </a:endParaRPr>
        </a:p>
      </dgm:t>
    </dgm:pt>
    <dgm:pt modelId="{54D4371D-5D89-4322-830A-AAC42334A320}">
      <dgm:prSet phldrT="[Texto]"/>
      <dgm:spPr/>
      <dgm:t>
        <a:bodyPr/>
        <a:lstStyle/>
        <a:p>
          <a:r>
            <a:rPr lang="es-EC" b="0" i="0" dirty="0" smtClean="0">
              <a:solidFill>
                <a:schemeClr val="tx1"/>
              </a:solidFill>
            </a:rPr>
            <a:t>Exoneración del impuesto a las donaciones</a:t>
          </a:r>
          <a:endParaRPr lang="es-EC" dirty="0">
            <a:solidFill>
              <a:schemeClr val="tx1"/>
            </a:solidFill>
          </a:endParaRPr>
        </a:p>
      </dgm:t>
    </dgm:pt>
    <dgm:pt modelId="{5CC5031E-2D96-4228-B8ED-1DFA5E54A111}" type="parTrans" cxnId="{51A41C8E-0ABF-4B56-AEA9-555202B21066}">
      <dgm:prSet/>
      <dgm:spPr/>
      <dgm:t>
        <a:bodyPr/>
        <a:lstStyle/>
        <a:p>
          <a:endParaRPr lang="es-EC">
            <a:solidFill>
              <a:schemeClr val="tx1"/>
            </a:solidFill>
          </a:endParaRPr>
        </a:p>
      </dgm:t>
    </dgm:pt>
    <dgm:pt modelId="{F512B1B1-9902-4595-9F7B-1EE881B1022B}" type="sibTrans" cxnId="{51A41C8E-0ABF-4B56-AEA9-555202B21066}">
      <dgm:prSet/>
      <dgm:spPr/>
      <dgm:t>
        <a:bodyPr/>
        <a:lstStyle/>
        <a:p>
          <a:endParaRPr lang="es-EC">
            <a:solidFill>
              <a:schemeClr val="tx1"/>
            </a:solidFill>
          </a:endParaRPr>
        </a:p>
      </dgm:t>
    </dgm:pt>
    <dgm:pt modelId="{392AD7AD-0CC7-458F-8E15-8969E3E817F3}">
      <dgm:prSet phldrT="[Texto]"/>
      <dgm:spPr/>
      <dgm:t>
        <a:bodyPr/>
        <a:lstStyle/>
        <a:p>
          <a:r>
            <a:rPr lang="es-EC" b="0" i="0" smtClean="0">
              <a:solidFill>
                <a:schemeClr val="tx1"/>
              </a:solidFill>
            </a:rPr>
            <a:t>Cuotas RISE</a:t>
          </a:r>
          <a:endParaRPr lang="es-EC" dirty="0">
            <a:solidFill>
              <a:schemeClr val="tx1"/>
            </a:solidFill>
          </a:endParaRPr>
        </a:p>
      </dgm:t>
    </dgm:pt>
    <dgm:pt modelId="{FAD9FCCC-89B5-42F7-9C6C-998DAA4016D2}" type="parTrans" cxnId="{9258342A-574C-46F2-A006-94F393963110}">
      <dgm:prSet/>
      <dgm:spPr/>
      <dgm:t>
        <a:bodyPr/>
        <a:lstStyle/>
        <a:p>
          <a:endParaRPr lang="es-EC">
            <a:solidFill>
              <a:schemeClr val="tx1"/>
            </a:solidFill>
          </a:endParaRPr>
        </a:p>
      </dgm:t>
    </dgm:pt>
    <dgm:pt modelId="{0918CF18-8F20-4812-A032-4515DB771AFC}" type="sibTrans" cxnId="{9258342A-574C-46F2-A006-94F393963110}">
      <dgm:prSet/>
      <dgm:spPr/>
      <dgm:t>
        <a:bodyPr/>
        <a:lstStyle/>
        <a:p>
          <a:endParaRPr lang="es-EC">
            <a:solidFill>
              <a:schemeClr val="tx1"/>
            </a:solidFill>
          </a:endParaRPr>
        </a:p>
      </dgm:t>
    </dgm:pt>
    <dgm:pt modelId="{66FCEFF5-8280-462B-8399-26423BCEF2F8}" type="pres">
      <dgm:prSet presAssocID="{E852CC60-48F0-4B2A-ABBB-0E17AB947159}" presName="hierChild1" presStyleCnt="0">
        <dgm:presLayoutVars>
          <dgm:orgChart val="1"/>
          <dgm:chPref val="1"/>
          <dgm:dir/>
          <dgm:animOne val="branch"/>
          <dgm:animLvl val="lvl"/>
          <dgm:resizeHandles/>
        </dgm:presLayoutVars>
      </dgm:prSet>
      <dgm:spPr/>
      <dgm:t>
        <a:bodyPr/>
        <a:lstStyle/>
        <a:p>
          <a:endParaRPr lang="es-EC"/>
        </a:p>
      </dgm:t>
    </dgm:pt>
    <dgm:pt modelId="{1C6C2C01-A0BE-4B64-B092-FF614AA24D93}" type="pres">
      <dgm:prSet presAssocID="{0A46D43C-5E3C-48D8-88B2-099A7E1E2774}" presName="hierRoot1" presStyleCnt="0">
        <dgm:presLayoutVars>
          <dgm:hierBranch val="init"/>
        </dgm:presLayoutVars>
      </dgm:prSet>
      <dgm:spPr/>
    </dgm:pt>
    <dgm:pt modelId="{34541336-FF66-44C5-B689-6454D8891E1A}" type="pres">
      <dgm:prSet presAssocID="{0A46D43C-5E3C-48D8-88B2-099A7E1E2774}" presName="rootComposite1" presStyleCnt="0"/>
      <dgm:spPr/>
    </dgm:pt>
    <dgm:pt modelId="{2B728F44-F051-4288-A77B-638B4A018922}" type="pres">
      <dgm:prSet presAssocID="{0A46D43C-5E3C-48D8-88B2-099A7E1E2774}" presName="rootText1" presStyleLbl="node0" presStyleIdx="0" presStyleCnt="1" custScaleX="175548" custScaleY="190310">
        <dgm:presLayoutVars>
          <dgm:chPref val="3"/>
        </dgm:presLayoutVars>
      </dgm:prSet>
      <dgm:spPr/>
      <dgm:t>
        <a:bodyPr/>
        <a:lstStyle/>
        <a:p>
          <a:endParaRPr lang="es-EC"/>
        </a:p>
      </dgm:t>
    </dgm:pt>
    <dgm:pt modelId="{C8E0CB22-4C4C-4AB7-87B6-BC7C2DE53CFF}" type="pres">
      <dgm:prSet presAssocID="{0A46D43C-5E3C-48D8-88B2-099A7E1E2774}" presName="rootConnector1" presStyleLbl="node1" presStyleIdx="0" presStyleCnt="0"/>
      <dgm:spPr/>
      <dgm:t>
        <a:bodyPr/>
        <a:lstStyle/>
        <a:p>
          <a:endParaRPr lang="es-EC"/>
        </a:p>
      </dgm:t>
    </dgm:pt>
    <dgm:pt modelId="{E69E1B80-D7C8-488F-BA7D-5ED9FA9F88A8}" type="pres">
      <dgm:prSet presAssocID="{0A46D43C-5E3C-48D8-88B2-099A7E1E2774}" presName="hierChild2" presStyleCnt="0"/>
      <dgm:spPr/>
    </dgm:pt>
    <dgm:pt modelId="{C5102582-82ED-4CB8-8CBB-1231FBA16DA1}" type="pres">
      <dgm:prSet presAssocID="{E5CB4141-4F95-4FDD-A4D5-6BA853468042}" presName="Name37" presStyleLbl="parChTrans1D2" presStyleIdx="0" presStyleCnt="8"/>
      <dgm:spPr/>
      <dgm:t>
        <a:bodyPr/>
        <a:lstStyle/>
        <a:p>
          <a:endParaRPr lang="es-EC"/>
        </a:p>
      </dgm:t>
    </dgm:pt>
    <dgm:pt modelId="{DF08D2F7-04AB-461C-A898-89061DB298AF}" type="pres">
      <dgm:prSet presAssocID="{83B8FB35-4498-4A98-B6B5-B692CBDF9A6D}" presName="hierRoot2" presStyleCnt="0">
        <dgm:presLayoutVars>
          <dgm:hierBranch val="init"/>
        </dgm:presLayoutVars>
      </dgm:prSet>
      <dgm:spPr/>
    </dgm:pt>
    <dgm:pt modelId="{4E352B05-9887-4AAB-A7BA-AA0C1FBB340E}" type="pres">
      <dgm:prSet presAssocID="{83B8FB35-4498-4A98-B6B5-B692CBDF9A6D}" presName="rootComposite" presStyleCnt="0"/>
      <dgm:spPr/>
    </dgm:pt>
    <dgm:pt modelId="{84036A92-EDBA-42A6-B63B-46B122CC9281}" type="pres">
      <dgm:prSet presAssocID="{83B8FB35-4498-4A98-B6B5-B692CBDF9A6D}" presName="rootText" presStyleLbl="node2" presStyleIdx="0" presStyleCnt="8">
        <dgm:presLayoutVars>
          <dgm:chPref val="3"/>
        </dgm:presLayoutVars>
      </dgm:prSet>
      <dgm:spPr/>
      <dgm:t>
        <a:bodyPr/>
        <a:lstStyle/>
        <a:p>
          <a:endParaRPr lang="es-EC"/>
        </a:p>
      </dgm:t>
    </dgm:pt>
    <dgm:pt modelId="{33ABA95E-7A85-46C2-B984-A2EC4E9789DD}" type="pres">
      <dgm:prSet presAssocID="{83B8FB35-4498-4A98-B6B5-B692CBDF9A6D}" presName="rootConnector" presStyleLbl="node2" presStyleIdx="0" presStyleCnt="8"/>
      <dgm:spPr/>
      <dgm:t>
        <a:bodyPr/>
        <a:lstStyle/>
        <a:p>
          <a:endParaRPr lang="es-EC"/>
        </a:p>
      </dgm:t>
    </dgm:pt>
    <dgm:pt modelId="{64D6756C-8D8D-42A5-9417-CD715340B38D}" type="pres">
      <dgm:prSet presAssocID="{83B8FB35-4498-4A98-B6B5-B692CBDF9A6D}" presName="hierChild4" presStyleCnt="0"/>
      <dgm:spPr/>
    </dgm:pt>
    <dgm:pt modelId="{122E7B49-B34C-41B0-A9EA-E414C6BF2CC5}" type="pres">
      <dgm:prSet presAssocID="{83B8FB35-4498-4A98-B6B5-B692CBDF9A6D}" presName="hierChild5" presStyleCnt="0"/>
      <dgm:spPr/>
    </dgm:pt>
    <dgm:pt modelId="{70731D41-97AD-4AA3-BB85-0851B915CF2B}" type="pres">
      <dgm:prSet presAssocID="{DF4DACA9-2DD9-4869-973D-D3EDE5186CE5}" presName="Name37" presStyleLbl="parChTrans1D2" presStyleIdx="1" presStyleCnt="8"/>
      <dgm:spPr/>
      <dgm:t>
        <a:bodyPr/>
        <a:lstStyle/>
        <a:p>
          <a:endParaRPr lang="es-EC"/>
        </a:p>
      </dgm:t>
    </dgm:pt>
    <dgm:pt modelId="{562768AC-D023-4AC8-9692-F56FF788226B}" type="pres">
      <dgm:prSet presAssocID="{BB2DE1F9-606C-4DE8-871F-D68AF45815B4}" presName="hierRoot2" presStyleCnt="0">
        <dgm:presLayoutVars>
          <dgm:hierBranch val="init"/>
        </dgm:presLayoutVars>
      </dgm:prSet>
      <dgm:spPr/>
    </dgm:pt>
    <dgm:pt modelId="{B7ACC8C2-577F-4C06-9077-F33714C97A86}" type="pres">
      <dgm:prSet presAssocID="{BB2DE1F9-606C-4DE8-871F-D68AF45815B4}" presName="rootComposite" presStyleCnt="0"/>
      <dgm:spPr/>
    </dgm:pt>
    <dgm:pt modelId="{8B477E9F-CB39-442F-A9B4-77F679111EBA}" type="pres">
      <dgm:prSet presAssocID="{BB2DE1F9-606C-4DE8-871F-D68AF45815B4}" presName="rootText" presStyleLbl="node2" presStyleIdx="1" presStyleCnt="8">
        <dgm:presLayoutVars>
          <dgm:chPref val="3"/>
        </dgm:presLayoutVars>
      </dgm:prSet>
      <dgm:spPr/>
      <dgm:t>
        <a:bodyPr/>
        <a:lstStyle/>
        <a:p>
          <a:endParaRPr lang="es-EC"/>
        </a:p>
      </dgm:t>
    </dgm:pt>
    <dgm:pt modelId="{920B1E1E-5F4E-45A0-A01A-E01895CF478E}" type="pres">
      <dgm:prSet presAssocID="{BB2DE1F9-606C-4DE8-871F-D68AF45815B4}" presName="rootConnector" presStyleLbl="node2" presStyleIdx="1" presStyleCnt="8"/>
      <dgm:spPr/>
      <dgm:t>
        <a:bodyPr/>
        <a:lstStyle/>
        <a:p>
          <a:endParaRPr lang="es-EC"/>
        </a:p>
      </dgm:t>
    </dgm:pt>
    <dgm:pt modelId="{7A05172A-5BE5-422C-A017-7E599AA398CA}" type="pres">
      <dgm:prSet presAssocID="{BB2DE1F9-606C-4DE8-871F-D68AF45815B4}" presName="hierChild4" presStyleCnt="0"/>
      <dgm:spPr/>
    </dgm:pt>
    <dgm:pt modelId="{9F2F861C-2DD9-4629-B476-EF1C81F2E96F}" type="pres">
      <dgm:prSet presAssocID="{BB2DE1F9-606C-4DE8-871F-D68AF45815B4}" presName="hierChild5" presStyleCnt="0"/>
      <dgm:spPr/>
    </dgm:pt>
    <dgm:pt modelId="{5E9B9231-295B-4415-84E0-7BC11ACE972B}" type="pres">
      <dgm:prSet presAssocID="{FAC28D9B-8E6C-4958-A814-05F09DF5F76B}" presName="Name37" presStyleLbl="parChTrans1D2" presStyleIdx="2" presStyleCnt="8"/>
      <dgm:spPr/>
      <dgm:t>
        <a:bodyPr/>
        <a:lstStyle/>
        <a:p>
          <a:endParaRPr lang="es-EC"/>
        </a:p>
      </dgm:t>
    </dgm:pt>
    <dgm:pt modelId="{BD8F2B6D-2104-4D86-A1C7-A9BF7E973C4A}" type="pres">
      <dgm:prSet presAssocID="{1B626268-BA01-4D0A-B001-F610310832D2}" presName="hierRoot2" presStyleCnt="0">
        <dgm:presLayoutVars>
          <dgm:hierBranch val="init"/>
        </dgm:presLayoutVars>
      </dgm:prSet>
      <dgm:spPr/>
    </dgm:pt>
    <dgm:pt modelId="{E81D9575-437E-476F-B65B-CC9A6A01B97B}" type="pres">
      <dgm:prSet presAssocID="{1B626268-BA01-4D0A-B001-F610310832D2}" presName="rootComposite" presStyleCnt="0"/>
      <dgm:spPr/>
    </dgm:pt>
    <dgm:pt modelId="{A64C194F-4BFF-4AB7-B088-D5F971FA13B1}" type="pres">
      <dgm:prSet presAssocID="{1B626268-BA01-4D0A-B001-F610310832D2}" presName="rootText" presStyleLbl="node2" presStyleIdx="2" presStyleCnt="8">
        <dgm:presLayoutVars>
          <dgm:chPref val="3"/>
        </dgm:presLayoutVars>
      </dgm:prSet>
      <dgm:spPr/>
      <dgm:t>
        <a:bodyPr/>
        <a:lstStyle/>
        <a:p>
          <a:endParaRPr lang="es-EC"/>
        </a:p>
      </dgm:t>
    </dgm:pt>
    <dgm:pt modelId="{34985F9F-AC0A-4D81-953D-2BE818E3EED2}" type="pres">
      <dgm:prSet presAssocID="{1B626268-BA01-4D0A-B001-F610310832D2}" presName="rootConnector" presStyleLbl="node2" presStyleIdx="2" presStyleCnt="8"/>
      <dgm:spPr/>
      <dgm:t>
        <a:bodyPr/>
        <a:lstStyle/>
        <a:p>
          <a:endParaRPr lang="es-EC"/>
        </a:p>
      </dgm:t>
    </dgm:pt>
    <dgm:pt modelId="{154AA581-E33E-4418-A668-1DB1106062C6}" type="pres">
      <dgm:prSet presAssocID="{1B626268-BA01-4D0A-B001-F610310832D2}" presName="hierChild4" presStyleCnt="0"/>
      <dgm:spPr/>
    </dgm:pt>
    <dgm:pt modelId="{758DA74D-2793-443F-9FC6-E657DB6CF3E1}" type="pres">
      <dgm:prSet presAssocID="{1B626268-BA01-4D0A-B001-F610310832D2}" presName="hierChild5" presStyleCnt="0"/>
      <dgm:spPr/>
    </dgm:pt>
    <dgm:pt modelId="{C4CD39F6-B5AB-40E4-8160-B0C7CEB8F61E}" type="pres">
      <dgm:prSet presAssocID="{9E747E7C-8A58-49DA-B714-1F2777D3D8D0}" presName="Name37" presStyleLbl="parChTrans1D2" presStyleIdx="3" presStyleCnt="8"/>
      <dgm:spPr/>
      <dgm:t>
        <a:bodyPr/>
        <a:lstStyle/>
        <a:p>
          <a:endParaRPr lang="es-EC"/>
        </a:p>
      </dgm:t>
    </dgm:pt>
    <dgm:pt modelId="{61B9A604-9A55-4F0C-BD63-D541926A7BF8}" type="pres">
      <dgm:prSet presAssocID="{F1E2ACD4-94A1-4961-92A6-A8B2158A538A}" presName="hierRoot2" presStyleCnt="0">
        <dgm:presLayoutVars>
          <dgm:hierBranch val="init"/>
        </dgm:presLayoutVars>
      </dgm:prSet>
      <dgm:spPr/>
    </dgm:pt>
    <dgm:pt modelId="{C9BFED5A-2043-4DE0-8A39-B48E562E12A4}" type="pres">
      <dgm:prSet presAssocID="{F1E2ACD4-94A1-4961-92A6-A8B2158A538A}" presName="rootComposite" presStyleCnt="0"/>
      <dgm:spPr/>
    </dgm:pt>
    <dgm:pt modelId="{D01D533A-A34F-4175-BA24-1DF0CBE328D3}" type="pres">
      <dgm:prSet presAssocID="{F1E2ACD4-94A1-4961-92A6-A8B2158A538A}" presName="rootText" presStyleLbl="node2" presStyleIdx="3" presStyleCnt="8">
        <dgm:presLayoutVars>
          <dgm:chPref val="3"/>
        </dgm:presLayoutVars>
      </dgm:prSet>
      <dgm:spPr/>
      <dgm:t>
        <a:bodyPr/>
        <a:lstStyle/>
        <a:p>
          <a:endParaRPr lang="es-EC"/>
        </a:p>
      </dgm:t>
    </dgm:pt>
    <dgm:pt modelId="{CEB40A68-D3FF-4FAE-84E4-83F0E8F11CEE}" type="pres">
      <dgm:prSet presAssocID="{F1E2ACD4-94A1-4961-92A6-A8B2158A538A}" presName="rootConnector" presStyleLbl="node2" presStyleIdx="3" presStyleCnt="8"/>
      <dgm:spPr/>
      <dgm:t>
        <a:bodyPr/>
        <a:lstStyle/>
        <a:p>
          <a:endParaRPr lang="es-EC"/>
        </a:p>
      </dgm:t>
    </dgm:pt>
    <dgm:pt modelId="{1B50638B-71B8-4566-A667-C049AAE3CF7A}" type="pres">
      <dgm:prSet presAssocID="{F1E2ACD4-94A1-4961-92A6-A8B2158A538A}" presName="hierChild4" presStyleCnt="0"/>
      <dgm:spPr/>
    </dgm:pt>
    <dgm:pt modelId="{AD1EA45A-722F-430B-A7D4-40A239292273}" type="pres">
      <dgm:prSet presAssocID="{F1E2ACD4-94A1-4961-92A6-A8B2158A538A}" presName="hierChild5" presStyleCnt="0"/>
      <dgm:spPr/>
    </dgm:pt>
    <dgm:pt modelId="{864921B7-0ED0-4EA2-89E3-443C70D69D3A}" type="pres">
      <dgm:prSet presAssocID="{E7E6603C-991F-413A-8582-45E85502DFDD}" presName="Name37" presStyleLbl="parChTrans1D2" presStyleIdx="4" presStyleCnt="8"/>
      <dgm:spPr/>
      <dgm:t>
        <a:bodyPr/>
        <a:lstStyle/>
        <a:p>
          <a:endParaRPr lang="es-EC"/>
        </a:p>
      </dgm:t>
    </dgm:pt>
    <dgm:pt modelId="{38F0B858-0FF1-4A55-AD8B-196B302AD6BC}" type="pres">
      <dgm:prSet presAssocID="{5A15E3B2-C7E6-4E0F-B266-D021F1FB1D4C}" presName="hierRoot2" presStyleCnt="0">
        <dgm:presLayoutVars>
          <dgm:hierBranch val="init"/>
        </dgm:presLayoutVars>
      </dgm:prSet>
      <dgm:spPr/>
    </dgm:pt>
    <dgm:pt modelId="{0262C29E-6A9B-4AF8-9B02-39D571584C41}" type="pres">
      <dgm:prSet presAssocID="{5A15E3B2-C7E6-4E0F-B266-D021F1FB1D4C}" presName="rootComposite" presStyleCnt="0"/>
      <dgm:spPr/>
    </dgm:pt>
    <dgm:pt modelId="{6353D764-B787-44A6-B9AA-9950633F42AA}" type="pres">
      <dgm:prSet presAssocID="{5A15E3B2-C7E6-4E0F-B266-D021F1FB1D4C}" presName="rootText" presStyleLbl="node2" presStyleIdx="4" presStyleCnt="8">
        <dgm:presLayoutVars>
          <dgm:chPref val="3"/>
        </dgm:presLayoutVars>
      </dgm:prSet>
      <dgm:spPr/>
      <dgm:t>
        <a:bodyPr/>
        <a:lstStyle/>
        <a:p>
          <a:endParaRPr lang="es-EC"/>
        </a:p>
      </dgm:t>
    </dgm:pt>
    <dgm:pt modelId="{2A113CF0-6E87-4F62-B98A-12030E6C69D2}" type="pres">
      <dgm:prSet presAssocID="{5A15E3B2-C7E6-4E0F-B266-D021F1FB1D4C}" presName="rootConnector" presStyleLbl="node2" presStyleIdx="4" presStyleCnt="8"/>
      <dgm:spPr/>
      <dgm:t>
        <a:bodyPr/>
        <a:lstStyle/>
        <a:p>
          <a:endParaRPr lang="es-EC"/>
        </a:p>
      </dgm:t>
    </dgm:pt>
    <dgm:pt modelId="{605A062A-A668-484A-93A8-2F8B92CF1D52}" type="pres">
      <dgm:prSet presAssocID="{5A15E3B2-C7E6-4E0F-B266-D021F1FB1D4C}" presName="hierChild4" presStyleCnt="0"/>
      <dgm:spPr/>
    </dgm:pt>
    <dgm:pt modelId="{143A37C1-9B98-4824-ADAD-D833D2FF155C}" type="pres">
      <dgm:prSet presAssocID="{5A15E3B2-C7E6-4E0F-B266-D021F1FB1D4C}" presName="hierChild5" presStyleCnt="0"/>
      <dgm:spPr/>
    </dgm:pt>
    <dgm:pt modelId="{71E05C13-0FDF-438F-8E9F-827E766ABF9E}" type="pres">
      <dgm:prSet presAssocID="{5BBD8A83-A7FD-41ED-8A4F-4E8F2A85723D}" presName="Name37" presStyleLbl="parChTrans1D2" presStyleIdx="5" presStyleCnt="8"/>
      <dgm:spPr/>
      <dgm:t>
        <a:bodyPr/>
        <a:lstStyle/>
        <a:p>
          <a:endParaRPr lang="es-EC"/>
        </a:p>
      </dgm:t>
    </dgm:pt>
    <dgm:pt modelId="{8C4D80BC-4A63-4FB1-A0C0-398DAA30F918}" type="pres">
      <dgm:prSet presAssocID="{B6CF9657-5FF3-4DEE-A502-FC8104A93318}" presName="hierRoot2" presStyleCnt="0">
        <dgm:presLayoutVars>
          <dgm:hierBranch val="init"/>
        </dgm:presLayoutVars>
      </dgm:prSet>
      <dgm:spPr/>
    </dgm:pt>
    <dgm:pt modelId="{DBC372D6-B371-4E38-A9AD-D65DB4538389}" type="pres">
      <dgm:prSet presAssocID="{B6CF9657-5FF3-4DEE-A502-FC8104A93318}" presName="rootComposite" presStyleCnt="0"/>
      <dgm:spPr/>
    </dgm:pt>
    <dgm:pt modelId="{287D3C6E-FFC5-4C5E-90B4-1969D9F35DCE}" type="pres">
      <dgm:prSet presAssocID="{B6CF9657-5FF3-4DEE-A502-FC8104A93318}" presName="rootText" presStyleLbl="node2" presStyleIdx="5" presStyleCnt="8">
        <dgm:presLayoutVars>
          <dgm:chPref val="3"/>
        </dgm:presLayoutVars>
      </dgm:prSet>
      <dgm:spPr/>
      <dgm:t>
        <a:bodyPr/>
        <a:lstStyle/>
        <a:p>
          <a:endParaRPr lang="es-EC"/>
        </a:p>
      </dgm:t>
    </dgm:pt>
    <dgm:pt modelId="{4CC725F5-F47E-4A60-AD51-B382A7587184}" type="pres">
      <dgm:prSet presAssocID="{B6CF9657-5FF3-4DEE-A502-FC8104A93318}" presName="rootConnector" presStyleLbl="node2" presStyleIdx="5" presStyleCnt="8"/>
      <dgm:spPr/>
      <dgm:t>
        <a:bodyPr/>
        <a:lstStyle/>
        <a:p>
          <a:endParaRPr lang="es-EC"/>
        </a:p>
      </dgm:t>
    </dgm:pt>
    <dgm:pt modelId="{56C49DEF-F4C9-44D8-B39C-335EA6C61AA3}" type="pres">
      <dgm:prSet presAssocID="{B6CF9657-5FF3-4DEE-A502-FC8104A93318}" presName="hierChild4" presStyleCnt="0"/>
      <dgm:spPr/>
    </dgm:pt>
    <dgm:pt modelId="{3AA322F7-61A0-4379-949D-166019D24FF1}" type="pres">
      <dgm:prSet presAssocID="{B6CF9657-5FF3-4DEE-A502-FC8104A93318}" presName="hierChild5" presStyleCnt="0"/>
      <dgm:spPr/>
    </dgm:pt>
    <dgm:pt modelId="{AC18CACF-5A04-48AF-AF70-15E6852180A1}" type="pres">
      <dgm:prSet presAssocID="{5CC5031E-2D96-4228-B8ED-1DFA5E54A111}" presName="Name37" presStyleLbl="parChTrans1D2" presStyleIdx="6" presStyleCnt="8"/>
      <dgm:spPr/>
      <dgm:t>
        <a:bodyPr/>
        <a:lstStyle/>
        <a:p>
          <a:endParaRPr lang="es-EC"/>
        </a:p>
      </dgm:t>
    </dgm:pt>
    <dgm:pt modelId="{3F84A1B2-0C92-4794-A7E3-F9DDE457F638}" type="pres">
      <dgm:prSet presAssocID="{54D4371D-5D89-4322-830A-AAC42334A320}" presName="hierRoot2" presStyleCnt="0">
        <dgm:presLayoutVars>
          <dgm:hierBranch val="init"/>
        </dgm:presLayoutVars>
      </dgm:prSet>
      <dgm:spPr/>
    </dgm:pt>
    <dgm:pt modelId="{543DB53D-3D6B-4BEC-BC71-AFF54291629A}" type="pres">
      <dgm:prSet presAssocID="{54D4371D-5D89-4322-830A-AAC42334A320}" presName="rootComposite" presStyleCnt="0"/>
      <dgm:spPr/>
    </dgm:pt>
    <dgm:pt modelId="{E2FBCA19-6437-4B32-8316-27D2421CD139}" type="pres">
      <dgm:prSet presAssocID="{54D4371D-5D89-4322-830A-AAC42334A320}" presName="rootText" presStyleLbl="node2" presStyleIdx="6" presStyleCnt="8">
        <dgm:presLayoutVars>
          <dgm:chPref val="3"/>
        </dgm:presLayoutVars>
      </dgm:prSet>
      <dgm:spPr/>
      <dgm:t>
        <a:bodyPr/>
        <a:lstStyle/>
        <a:p>
          <a:endParaRPr lang="es-EC"/>
        </a:p>
      </dgm:t>
    </dgm:pt>
    <dgm:pt modelId="{A1930377-312E-4516-9D19-F5F25167C8B3}" type="pres">
      <dgm:prSet presAssocID="{54D4371D-5D89-4322-830A-AAC42334A320}" presName="rootConnector" presStyleLbl="node2" presStyleIdx="6" presStyleCnt="8"/>
      <dgm:spPr/>
      <dgm:t>
        <a:bodyPr/>
        <a:lstStyle/>
        <a:p>
          <a:endParaRPr lang="es-EC"/>
        </a:p>
      </dgm:t>
    </dgm:pt>
    <dgm:pt modelId="{7A84AEC3-1C76-4DE0-9B9D-E37579B25799}" type="pres">
      <dgm:prSet presAssocID="{54D4371D-5D89-4322-830A-AAC42334A320}" presName="hierChild4" presStyleCnt="0"/>
      <dgm:spPr/>
    </dgm:pt>
    <dgm:pt modelId="{EB058633-C3AE-4A13-A135-D3F83A3498BF}" type="pres">
      <dgm:prSet presAssocID="{54D4371D-5D89-4322-830A-AAC42334A320}" presName="hierChild5" presStyleCnt="0"/>
      <dgm:spPr/>
    </dgm:pt>
    <dgm:pt modelId="{6DD19EB9-497C-4431-9752-8D48BA6867CC}" type="pres">
      <dgm:prSet presAssocID="{FAD9FCCC-89B5-42F7-9C6C-998DAA4016D2}" presName="Name37" presStyleLbl="parChTrans1D2" presStyleIdx="7" presStyleCnt="8"/>
      <dgm:spPr/>
      <dgm:t>
        <a:bodyPr/>
        <a:lstStyle/>
        <a:p>
          <a:endParaRPr lang="es-EC"/>
        </a:p>
      </dgm:t>
    </dgm:pt>
    <dgm:pt modelId="{C6EC2B99-350F-4949-B260-3E64EEA8A06B}" type="pres">
      <dgm:prSet presAssocID="{392AD7AD-0CC7-458F-8E15-8969E3E817F3}" presName="hierRoot2" presStyleCnt="0">
        <dgm:presLayoutVars>
          <dgm:hierBranch val="init"/>
        </dgm:presLayoutVars>
      </dgm:prSet>
      <dgm:spPr/>
    </dgm:pt>
    <dgm:pt modelId="{59C6C491-F11F-4E7E-8C65-80BFFD83D02D}" type="pres">
      <dgm:prSet presAssocID="{392AD7AD-0CC7-458F-8E15-8969E3E817F3}" presName="rootComposite" presStyleCnt="0"/>
      <dgm:spPr/>
    </dgm:pt>
    <dgm:pt modelId="{0F72BD88-4C20-430C-ACF3-20C532D1D633}" type="pres">
      <dgm:prSet presAssocID="{392AD7AD-0CC7-458F-8E15-8969E3E817F3}" presName="rootText" presStyleLbl="node2" presStyleIdx="7" presStyleCnt="8">
        <dgm:presLayoutVars>
          <dgm:chPref val="3"/>
        </dgm:presLayoutVars>
      </dgm:prSet>
      <dgm:spPr/>
      <dgm:t>
        <a:bodyPr/>
        <a:lstStyle/>
        <a:p>
          <a:endParaRPr lang="es-EC"/>
        </a:p>
      </dgm:t>
    </dgm:pt>
    <dgm:pt modelId="{51698F13-CB41-4082-A6B5-567E22350645}" type="pres">
      <dgm:prSet presAssocID="{392AD7AD-0CC7-458F-8E15-8969E3E817F3}" presName="rootConnector" presStyleLbl="node2" presStyleIdx="7" presStyleCnt="8"/>
      <dgm:spPr/>
      <dgm:t>
        <a:bodyPr/>
        <a:lstStyle/>
        <a:p>
          <a:endParaRPr lang="es-EC"/>
        </a:p>
      </dgm:t>
    </dgm:pt>
    <dgm:pt modelId="{F6F717F5-4772-4596-B557-81DF78B9081D}" type="pres">
      <dgm:prSet presAssocID="{392AD7AD-0CC7-458F-8E15-8969E3E817F3}" presName="hierChild4" presStyleCnt="0"/>
      <dgm:spPr/>
    </dgm:pt>
    <dgm:pt modelId="{E8B2A8DD-F25D-44B2-B7BC-37C34B2F2378}" type="pres">
      <dgm:prSet presAssocID="{392AD7AD-0CC7-458F-8E15-8969E3E817F3}" presName="hierChild5" presStyleCnt="0"/>
      <dgm:spPr/>
    </dgm:pt>
    <dgm:pt modelId="{C9DD76F8-57DB-4F53-A2B3-DF7941FBE7F2}" type="pres">
      <dgm:prSet presAssocID="{0A46D43C-5E3C-48D8-88B2-099A7E1E2774}" presName="hierChild3" presStyleCnt="0"/>
      <dgm:spPr/>
    </dgm:pt>
  </dgm:ptLst>
  <dgm:cxnLst>
    <dgm:cxn modelId="{D9FB9075-A5DB-440D-8541-5F777336A80B}" srcId="{0A46D43C-5E3C-48D8-88B2-099A7E1E2774}" destId="{BB2DE1F9-606C-4DE8-871F-D68AF45815B4}" srcOrd="1" destOrd="0" parTransId="{DF4DACA9-2DD9-4869-973D-D3EDE5186CE5}" sibTransId="{9C478AC5-BCFF-4837-A222-A04D8891D0F0}"/>
    <dgm:cxn modelId="{9AFF4840-2146-41A3-B79A-4AADED637C74}" type="presOf" srcId="{9E747E7C-8A58-49DA-B714-1F2777D3D8D0}" destId="{C4CD39F6-B5AB-40E4-8160-B0C7CEB8F61E}" srcOrd="0" destOrd="0" presId="urn:microsoft.com/office/officeart/2005/8/layout/orgChart1"/>
    <dgm:cxn modelId="{77DFE1AB-D749-4544-95E9-EC285ABC4CF4}" srcId="{0A46D43C-5E3C-48D8-88B2-099A7E1E2774}" destId="{F1E2ACD4-94A1-4961-92A6-A8B2158A538A}" srcOrd="3" destOrd="0" parTransId="{9E747E7C-8A58-49DA-B714-1F2777D3D8D0}" sibTransId="{479FB92E-D166-4060-A503-272A5E74460F}"/>
    <dgm:cxn modelId="{0E6639F2-2770-458B-9E40-AD02606E4E9D}" srcId="{E852CC60-48F0-4B2A-ABBB-0E17AB947159}" destId="{0A46D43C-5E3C-48D8-88B2-099A7E1E2774}" srcOrd="0" destOrd="0" parTransId="{B129184A-825D-4D32-838E-047598574E41}" sibTransId="{F456DE88-4862-42AD-8F9A-41869179400C}"/>
    <dgm:cxn modelId="{C31C8A5B-B669-4A1B-83B5-B289C64A2BF0}" type="presOf" srcId="{E7E6603C-991F-413A-8582-45E85502DFDD}" destId="{864921B7-0ED0-4EA2-89E3-443C70D69D3A}" srcOrd="0" destOrd="0" presId="urn:microsoft.com/office/officeart/2005/8/layout/orgChart1"/>
    <dgm:cxn modelId="{22311AAA-92CF-4E10-B382-F90A90A56641}" type="presOf" srcId="{54D4371D-5D89-4322-830A-AAC42334A320}" destId="{A1930377-312E-4516-9D19-F5F25167C8B3}" srcOrd="1" destOrd="0" presId="urn:microsoft.com/office/officeart/2005/8/layout/orgChart1"/>
    <dgm:cxn modelId="{91BCDDC7-9079-4190-8C92-C71F5C3BE598}" type="presOf" srcId="{E5CB4141-4F95-4FDD-A4D5-6BA853468042}" destId="{C5102582-82ED-4CB8-8CBB-1231FBA16DA1}" srcOrd="0" destOrd="0" presId="urn:microsoft.com/office/officeart/2005/8/layout/orgChart1"/>
    <dgm:cxn modelId="{4DC41F8A-2386-4636-B0E5-8F74C93E47D2}" type="presOf" srcId="{83B8FB35-4498-4A98-B6B5-B692CBDF9A6D}" destId="{84036A92-EDBA-42A6-B63B-46B122CC9281}" srcOrd="0" destOrd="0" presId="urn:microsoft.com/office/officeart/2005/8/layout/orgChart1"/>
    <dgm:cxn modelId="{C44D00ED-F35B-4B7D-98FA-5C696539A9DF}" type="presOf" srcId="{1B626268-BA01-4D0A-B001-F610310832D2}" destId="{A64C194F-4BFF-4AB7-B088-D5F971FA13B1}" srcOrd="0" destOrd="0" presId="urn:microsoft.com/office/officeart/2005/8/layout/orgChart1"/>
    <dgm:cxn modelId="{0CB857F2-62BF-4DCF-BCF5-1FDDF68EE4F0}" type="presOf" srcId="{F1E2ACD4-94A1-4961-92A6-A8B2158A538A}" destId="{CEB40A68-D3FF-4FAE-84E4-83F0E8F11CEE}" srcOrd="1" destOrd="0" presId="urn:microsoft.com/office/officeart/2005/8/layout/orgChart1"/>
    <dgm:cxn modelId="{51A41C8E-0ABF-4B56-AEA9-555202B21066}" srcId="{0A46D43C-5E3C-48D8-88B2-099A7E1E2774}" destId="{54D4371D-5D89-4322-830A-AAC42334A320}" srcOrd="6" destOrd="0" parTransId="{5CC5031E-2D96-4228-B8ED-1DFA5E54A111}" sibTransId="{F512B1B1-9902-4595-9F7B-1EE881B1022B}"/>
    <dgm:cxn modelId="{AE7C7362-FBF3-4C54-A211-F43DAFD6D748}" srcId="{0A46D43C-5E3C-48D8-88B2-099A7E1E2774}" destId="{5A15E3B2-C7E6-4E0F-B266-D021F1FB1D4C}" srcOrd="4" destOrd="0" parTransId="{E7E6603C-991F-413A-8582-45E85502DFDD}" sibTransId="{2CA7FE95-E40A-43AD-9B0D-8D3DED8A7D13}"/>
    <dgm:cxn modelId="{067C70D9-2F22-42BA-AEEA-217EB5570E34}" type="presOf" srcId="{B6CF9657-5FF3-4DEE-A502-FC8104A93318}" destId="{287D3C6E-FFC5-4C5E-90B4-1969D9F35DCE}" srcOrd="0" destOrd="0" presId="urn:microsoft.com/office/officeart/2005/8/layout/orgChart1"/>
    <dgm:cxn modelId="{E8CBE995-686A-4BA4-A774-2BB94069B03D}" type="presOf" srcId="{0A46D43C-5E3C-48D8-88B2-099A7E1E2774}" destId="{C8E0CB22-4C4C-4AB7-87B6-BC7C2DE53CFF}" srcOrd="1" destOrd="0" presId="urn:microsoft.com/office/officeart/2005/8/layout/orgChart1"/>
    <dgm:cxn modelId="{9786188A-264B-4F84-940B-A71567B5114D}" type="presOf" srcId="{392AD7AD-0CC7-458F-8E15-8969E3E817F3}" destId="{0F72BD88-4C20-430C-ACF3-20C532D1D633}" srcOrd="0" destOrd="0" presId="urn:microsoft.com/office/officeart/2005/8/layout/orgChart1"/>
    <dgm:cxn modelId="{D97A1085-C139-4004-B260-943681199F5D}" type="presOf" srcId="{0A46D43C-5E3C-48D8-88B2-099A7E1E2774}" destId="{2B728F44-F051-4288-A77B-638B4A018922}" srcOrd="0" destOrd="0" presId="urn:microsoft.com/office/officeart/2005/8/layout/orgChart1"/>
    <dgm:cxn modelId="{FFAFBBE9-3FB2-47A0-AC27-A8D0B8E0BC38}" type="presOf" srcId="{54D4371D-5D89-4322-830A-AAC42334A320}" destId="{E2FBCA19-6437-4B32-8316-27D2421CD139}" srcOrd="0" destOrd="0" presId="urn:microsoft.com/office/officeart/2005/8/layout/orgChart1"/>
    <dgm:cxn modelId="{D9D4433F-71A0-4A87-8D3D-161AA7658D38}" srcId="{0A46D43C-5E3C-48D8-88B2-099A7E1E2774}" destId="{B6CF9657-5FF3-4DEE-A502-FC8104A93318}" srcOrd="5" destOrd="0" parTransId="{5BBD8A83-A7FD-41ED-8A4F-4E8F2A85723D}" sibTransId="{969B61B3-4E92-4268-8417-50BD0AE4B09D}"/>
    <dgm:cxn modelId="{0A763659-8B02-4D8A-B309-2B81B242E4B4}" type="presOf" srcId="{83B8FB35-4498-4A98-B6B5-B692CBDF9A6D}" destId="{33ABA95E-7A85-46C2-B984-A2EC4E9789DD}" srcOrd="1" destOrd="0" presId="urn:microsoft.com/office/officeart/2005/8/layout/orgChart1"/>
    <dgm:cxn modelId="{9258342A-574C-46F2-A006-94F393963110}" srcId="{0A46D43C-5E3C-48D8-88B2-099A7E1E2774}" destId="{392AD7AD-0CC7-458F-8E15-8969E3E817F3}" srcOrd="7" destOrd="0" parTransId="{FAD9FCCC-89B5-42F7-9C6C-998DAA4016D2}" sibTransId="{0918CF18-8F20-4812-A032-4515DB771AFC}"/>
    <dgm:cxn modelId="{BD63C259-86D7-4F2A-95CD-0CE31A2E35FF}" type="presOf" srcId="{5CC5031E-2D96-4228-B8ED-1DFA5E54A111}" destId="{AC18CACF-5A04-48AF-AF70-15E6852180A1}" srcOrd="0" destOrd="0" presId="urn:microsoft.com/office/officeart/2005/8/layout/orgChart1"/>
    <dgm:cxn modelId="{6105D8E1-9B18-4C9C-AFF4-79BC322299CB}" srcId="{0A46D43C-5E3C-48D8-88B2-099A7E1E2774}" destId="{83B8FB35-4498-4A98-B6B5-B692CBDF9A6D}" srcOrd="0" destOrd="0" parTransId="{E5CB4141-4F95-4FDD-A4D5-6BA853468042}" sibTransId="{B5EB6BB6-F2E3-426A-9B8D-0AD2B4D30D49}"/>
    <dgm:cxn modelId="{8012AAB5-1550-42E7-87A2-46634E4C71A2}" type="presOf" srcId="{BB2DE1F9-606C-4DE8-871F-D68AF45815B4}" destId="{920B1E1E-5F4E-45A0-A01A-E01895CF478E}" srcOrd="1" destOrd="0" presId="urn:microsoft.com/office/officeart/2005/8/layout/orgChart1"/>
    <dgm:cxn modelId="{C75D4E44-E439-4083-9CC5-43B378E86743}" type="presOf" srcId="{FAD9FCCC-89B5-42F7-9C6C-998DAA4016D2}" destId="{6DD19EB9-497C-4431-9752-8D48BA6867CC}" srcOrd="0" destOrd="0" presId="urn:microsoft.com/office/officeart/2005/8/layout/orgChart1"/>
    <dgm:cxn modelId="{D199940B-8861-4769-9C78-E55C8ADBDE41}" type="presOf" srcId="{5BBD8A83-A7FD-41ED-8A4F-4E8F2A85723D}" destId="{71E05C13-0FDF-438F-8E9F-827E766ABF9E}" srcOrd="0" destOrd="0" presId="urn:microsoft.com/office/officeart/2005/8/layout/orgChart1"/>
    <dgm:cxn modelId="{29253407-115C-44E7-9F75-753394BBAB73}" srcId="{0A46D43C-5E3C-48D8-88B2-099A7E1E2774}" destId="{1B626268-BA01-4D0A-B001-F610310832D2}" srcOrd="2" destOrd="0" parTransId="{FAC28D9B-8E6C-4958-A814-05F09DF5F76B}" sibTransId="{595F901F-A5B3-4164-B937-BBB5ACBB2060}"/>
    <dgm:cxn modelId="{A7F801E5-DC25-48C6-B8D4-7C793124AF2C}" type="presOf" srcId="{F1E2ACD4-94A1-4961-92A6-A8B2158A538A}" destId="{D01D533A-A34F-4175-BA24-1DF0CBE328D3}" srcOrd="0" destOrd="0" presId="urn:microsoft.com/office/officeart/2005/8/layout/orgChart1"/>
    <dgm:cxn modelId="{EAE1424A-2348-4EC7-A750-CFF5AFBE31F0}" type="presOf" srcId="{1B626268-BA01-4D0A-B001-F610310832D2}" destId="{34985F9F-AC0A-4D81-953D-2BE818E3EED2}" srcOrd="1" destOrd="0" presId="urn:microsoft.com/office/officeart/2005/8/layout/orgChart1"/>
    <dgm:cxn modelId="{F62BB491-2B7B-4985-B1AD-EA35911066E0}" type="presOf" srcId="{DF4DACA9-2DD9-4869-973D-D3EDE5186CE5}" destId="{70731D41-97AD-4AA3-BB85-0851B915CF2B}" srcOrd="0" destOrd="0" presId="urn:microsoft.com/office/officeart/2005/8/layout/orgChart1"/>
    <dgm:cxn modelId="{ABA09367-BBD9-476F-A972-2459FDB0D33D}" type="presOf" srcId="{BB2DE1F9-606C-4DE8-871F-D68AF45815B4}" destId="{8B477E9F-CB39-442F-A9B4-77F679111EBA}" srcOrd="0" destOrd="0" presId="urn:microsoft.com/office/officeart/2005/8/layout/orgChart1"/>
    <dgm:cxn modelId="{17C9534F-0C5D-470E-A0A0-F91F3734A52D}" type="presOf" srcId="{B6CF9657-5FF3-4DEE-A502-FC8104A93318}" destId="{4CC725F5-F47E-4A60-AD51-B382A7587184}" srcOrd="1" destOrd="0" presId="urn:microsoft.com/office/officeart/2005/8/layout/orgChart1"/>
    <dgm:cxn modelId="{62A6D2D0-2429-4091-B913-B7B64D6974A3}" type="presOf" srcId="{5A15E3B2-C7E6-4E0F-B266-D021F1FB1D4C}" destId="{6353D764-B787-44A6-B9AA-9950633F42AA}" srcOrd="0" destOrd="0" presId="urn:microsoft.com/office/officeart/2005/8/layout/orgChart1"/>
    <dgm:cxn modelId="{594E01D2-426F-4A6E-8990-0037489798D5}" type="presOf" srcId="{392AD7AD-0CC7-458F-8E15-8969E3E817F3}" destId="{51698F13-CB41-4082-A6B5-567E22350645}" srcOrd="1" destOrd="0" presId="urn:microsoft.com/office/officeart/2005/8/layout/orgChart1"/>
    <dgm:cxn modelId="{8AE978E7-77A8-43E2-A8DE-36357DA7B431}" type="presOf" srcId="{E852CC60-48F0-4B2A-ABBB-0E17AB947159}" destId="{66FCEFF5-8280-462B-8399-26423BCEF2F8}" srcOrd="0" destOrd="0" presId="urn:microsoft.com/office/officeart/2005/8/layout/orgChart1"/>
    <dgm:cxn modelId="{14CF5D72-9690-4020-8D53-120B4A700BB4}" type="presOf" srcId="{5A15E3B2-C7E6-4E0F-B266-D021F1FB1D4C}" destId="{2A113CF0-6E87-4F62-B98A-12030E6C69D2}" srcOrd="1" destOrd="0" presId="urn:microsoft.com/office/officeart/2005/8/layout/orgChart1"/>
    <dgm:cxn modelId="{E6414238-C658-4C2A-A4E0-C899CA4DFAA7}" type="presOf" srcId="{FAC28D9B-8E6C-4958-A814-05F09DF5F76B}" destId="{5E9B9231-295B-4415-84E0-7BC11ACE972B}" srcOrd="0" destOrd="0" presId="urn:microsoft.com/office/officeart/2005/8/layout/orgChart1"/>
    <dgm:cxn modelId="{1CB79B1D-1997-4EFE-9576-26B1052BA1C6}" type="presParOf" srcId="{66FCEFF5-8280-462B-8399-26423BCEF2F8}" destId="{1C6C2C01-A0BE-4B64-B092-FF614AA24D93}" srcOrd="0" destOrd="0" presId="urn:microsoft.com/office/officeart/2005/8/layout/orgChart1"/>
    <dgm:cxn modelId="{41BEF5EF-2B13-41AF-9619-213B526F3664}" type="presParOf" srcId="{1C6C2C01-A0BE-4B64-B092-FF614AA24D93}" destId="{34541336-FF66-44C5-B689-6454D8891E1A}" srcOrd="0" destOrd="0" presId="urn:microsoft.com/office/officeart/2005/8/layout/orgChart1"/>
    <dgm:cxn modelId="{B948DE2C-C333-48BE-8511-1651964A96FF}" type="presParOf" srcId="{34541336-FF66-44C5-B689-6454D8891E1A}" destId="{2B728F44-F051-4288-A77B-638B4A018922}" srcOrd="0" destOrd="0" presId="urn:microsoft.com/office/officeart/2005/8/layout/orgChart1"/>
    <dgm:cxn modelId="{3FA1D260-471E-48A5-956F-86C62ED8C176}" type="presParOf" srcId="{34541336-FF66-44C5-B689-6454D8891E1A}" destId="{C8E0CB22-4C4C-4AB7-87B6-BC7C2DE53CFF}" srcOrd="1" destOrd="0" presId="urn:microsoft.com/office/officeart/2005/8/layout/orgChart1"/>
    <dgm:cxn modelId="{73A6C9DA-1F41-479F-B7FF-8ECE832E259C}" type="presParOf" srcId="{1C6C2C01-A0BE-4B64-B092-FF614AA24D93}" destId="{E69E1B80-D7C8-488F-BA7D-5ED9FA9F88A8}" srcOrd="1" destOrd="0" presId="urn:microsoft.com/office/officeart/2005/8/layout/orgChart1"/>
    <dgm:cxn modelId="{8D43A06F-AF04-4E48-AB63-EC8F699F7A75}" type="presParOf" srcId="{E69E1B80-D7C8-488F-BA7D-5ED9FA9F88A8}" destId="{C5102582-82ED-4CB8-8CBB-1231FBA16DA1}" srcOrd="0" destOrd="0" presId="urn:microsoft.com/office/officeart/2005/8/layout/orgChart1"/>
    <dgm:cxn modelId="{4D976B66-5C3B-4437-8F26-0CF8CE5B3911}" type="presParOf" srcId="{E69E1B80-D7C8-488F-BA7D-5ED9FA9F88A8}" destId="{DF08D2F7-04AB-461C-A898-89061DB298AF}" srcOrd="1" destOrd="0" presId="urn:microsoft.com/office/officeart/2005/8/layout/orgChart1"/>
    <dgm:cxn modelId="{09620974-D2A6-41D5-A2AE-D54DDB8602F0}" type="presParOf" srcId="{DF08D2F7-04AB-461C-A898-89061DB298AF}" destId="{4E352B05-9887-4AAB-A7BA-AA0C1FBB340E}" srcOrd="0" destOrd="0" presId="urn:microsoft.com/office/officeart/2005/8/layout/orgChart1"/>
    <dgm:cxn modelId="{5207DECA-804C-43BD-8BD5-EC3F55D362B3}" type="presParOf" srcId="{4E352B05-9887-4AAB-A7BA-AA0C1FBB340E}" destId="{84036A92-EDBA-42A6-B63B-46B122CC9281}" srcOrd="0" destOrd="0" presId="urn:microsoft.com/office/officeart/2005/8/layout/orgChart1"/>
    <dgm:cxn modelId="{8D051DBA-C379-4913-A8B9-615FFCB2CA27}" type="presParOf" srcId="{4E352B05-9887-4AAB-A7BA-AA0C1FBB340E}" destId="{33ABA95E-7A85-46C2-B984-A2EC4E9789DD}" srcOrd="1" destOrd="0" presId="urn:microsoft.com/office/officeart/2005/8/layout/orgChart1"/>
    <dgm:cxn modelId="{36B8F884-7416-4DE9-A6A3-4FF9986A62A4}" type="presParOf" srcId="{DF08D2F7-04AB-461C-A898-89061DB298AF}" destId="{64D6756C-8D8D-42A5-9417-CD715340B38D}" srcOrd="1" destOrd="0" presId="urn:microsoft.com/office/officeart/2005/8/layout/orgChart1"/>
    <dgm:cxn modelId="{ABF8B19F-8D1A-41E1-B0FD-F1E38DDFDD68}" type="presParOf" srcId="{DF08D2F7-04AB-461C-A898-89061DB298AF}" destId="{122E7B49-B34C-41B0-A9EA-E414C6BF2CC5}" srcOrd="2" destOrd="0" presId="urn:microsoft.com/office/officeart/2005/8/layout/orgChart1"/>
    <dgm:cxn modelId="{AEA3C2B9-8501-4D02-A1C1-474CBC980B8B}" type="presParOf" srcId="{E69E1B80-D7C8-488F-BA7D-5ED9FA9F88A8}" destId="{70731D41-97AD-4AA3-BB85-0851B915CF2B}" srcOrd="2" destOrd="0" presId="urn:microsoft.com/office/officeart/2005/8/layout/orgChart1"/>
    <dgm:cxn modelId="{D37AE555-F1D1-4959-9484-1EA69269E2D2}" type="presParOf" srcId="{E69E1B80-D7C8-488F-BA7D-5ED9FA9F88A8}" destId="{562768AC-D023-4AC8-9692-F56FF788226B}" srcOrd="3" destOrd="0" presId="urn:microsoft.com/office/officeart/2005/8/layout/orgChart1"/>
    <dgm:cxn modelId="{0985223A-AA37-4BF1-B9CC-A104EF13C9EC}" type="presParOf" srcId="{562768AC-D023-4AC8-9692-F56FF788226B}" destId="{B7ACC8C2-577F-4C06-9077-F33714C97A86}" srcOrd="0" destOrd="0" presId="urn:microsoft.com/office/officeart/2005/8/layout/orgChart1"/>
    <dgm:cxn modelId="{B101F59C-9A7D-4A41-A113-0EC4F253675C}" type="presParOf" srcId="{B7ACC8C2-577F-4C06-9077-F33714C97A86}" destId="{8B477E9F-CB39-442F-A9B4-77F679111EBA}" srcOrd="0" destOrd="0" presId="urn:microsoft.com/office/officeart/2005/8/layout/orgChart1"/>
    <dgm:cxn modelId="{0543AD92-64DA-45E3-9E71-F9BAF8A7898D}" type="presParOf" srcId="{B7ACC8C2-577F-4C06-9077-F33714C97A86}" destId="{920B1E1E-5F4E-45A0-A01A-E01895CF478E}" srcOrd="1" destOrd="0" presId="urn:microsoft.com/office/officeart/2005/8/layout/orgChart1"/>
    <dgm:cxn modelId="{7BEE00CC-5997-449C-AB80-B17853D18300}" type="presParOf" srcId="{562768AC-D023-4AC8-9692-F56FF788226B}" destId="{7A05172A-5BE5-422C-A017-7E599AA398CA}" srcOrd="1" destOrd="0" presId="urn:microsoft.com/office/officeart/2005/8/layout/orgChart1"/>
    <dgm:cxn modelId="{C6EC1A00-7D3F-4DBB-AEAB-AD2EA11B8800}" type="presParOf" srcId="{562768AC-D023-4AC8-9692-F56FF788226B}" destId="{9F2F861C-2DD9-4629-B476-EF1C81F2E96F}" srcOrd="2" destOrd="0" presId="urn:microsoft.com/office/officeart/2005/8/layout/orgChart1"/>
    <dgm:cxn modelId="{292545E7-F36C-4BFB-8EBC-A7CDA51FC7B1}" type="presParOf" srcId="{E69E1B80-D7C8-488F-BA7D-5ED9FA9F88A8}" destId="{5E9B9231-295B-4415-84E0-7BC11ACE972B}" srcOrd="4" destOrd="0" presId="urn:microsoft.com/office/officeart/2005/8/layout/orgChart1"/>
    <dgm:cxn modelId="{F4813627-1C1E-4AFA-94E8-6489277831DA}" type="presParOf" srcId="{E69E1B80-D7C8-488F-BA7D-5ED9FA9F88A8}" destId="{BD8F2B6D-2104-4D86-A1C7-A9BF7E973C4A}" srcOrd="5" destOrd="0" presId="urn:microsoft.com/office/officeart/2005/8/layout/orgChart1"/>
    <dgm:cxn modelId="{2A5AADE6-E57B-4C40-AF5D-99E830E8820B}" type="presParOf" srcId="{BD8F2B6D-2104-4D86-A1C7-A9BF7E973C4A}" destId="{E81D9575-437E-476F-B65B-CC9A6A01B97B}" srcOrd="0" destOrd="0" presId="urn:microsoft.com/office/officeart/2005/8/layout/orgChart1"/>
    <dgm:cxn modelId="{537345C8-C52B-47B7-9E35-61517E47B8AE}" type="presParOf" srcId="{E81D9575-437E-476F-B65B-CC9A6A01B97B}" destId="{A64C194F-4BFF-4AB7-B088-D5F971FA13B1}" srcOrd="0" destOrd="0" presId="urn:microsoft.com/office/officeart/2005/8/layout/orgChart1"/>
    <dgm:cxn modelId="{254A6435-0CB4-47CD-9383-9341548B0442}" type="presParOf" srcId="{E81D9575-437E-476F-B65B-CC9A6A01B97B}" destId="{34985F9F-AC0A-4D81-953D-2BE818E3EED2}" srcOrd="1" destOrd="0" presId="urn:microsoft.com/office/officeart/2005/8/layout/orgChart1"/>
    <dgm:cxn modelId="{A358D2DA-1BBA-4E1C-A94A-D35935475D01}" type="presParOf" srcId="{BD8F2B6D-2104-4D86-A1C7-A9BF7E973C4A}" destId="{154AA581-E33E-4418-A668-1DB1106062C6}" srcOrd="1" destOrd="0" presId="urn:microsoft.com/office/officeart/2005/8/layout/orgChart1"/>
    <dgm:cxn modelId="{201380C4-D8F1-4093-99E9-A330ECE8E15D}" type="presParOf" srcId="{BD8F2B6D-2104-4D86-A1C7-A9BF7E973C4A}" destId="{758DA74D-2793-443F-9FC6-E657DB6CF3E1}" srcOrd="2" destOrd="0" presId="urn:microsoft.com/office/officeart/2005/8/layout/orgChart1"/>
    <dgm:cxn modelId="{70228C9F-DEE3-428B-9DD3-109970A8D5C4}" type="presParOf" srcId="{E69E1B80-D7C8-488F-BA7D-5ED9FA9F88A8}" destId="{C4CD39F6-B5AB-40E4-8160-B0C7CEB8F61E}" srcOrd="6" destOrd="0" presId="urn:microsoft.com/office/officeart/2005/8/layout/orgChart1"/>
    <dgm:cxn modelId="{7F5A4B57-AD64-4C34-B254-24EDFCF6CFA6}" type="presParOf" srcId="{E69E1B80-D7C8-488F-BA7D-5ED9FA9F88A8}" destId="{61B9A604-9A55-4F0C-BD63-D541926A7BF8}" srcOrd="7" destOrd="0" presId="urn:microsoft.com/office/officeart/2005/8/layout/orgChart1"/>
    <dgm:cxn modelId="{EB1A6DB5-6F74-451F-A6D1-83D0DBB164DF}" type="presParOf" srcId="{61B9A604-9A55-4F0C-BD63-D541926A7BF8}" destId="{C9BFED5A-2043-4DE0-8A39-B48E562E12A4}" srcOrd="0" destOrd="0" presId="urn:microsoft.com/office/officeart/2005/8/layout/orgChart1"/>
    <dgm:cxn modelId="{37AD338A-7540-4FA1-B041-1F213D82C8FF}" type="presParOf" srcId="{C9BFED5A-2043-4DE0-8A39-B48E562E12A4}" destId="{D01D533A-A34F-4175-BA24-1DF0CBE328D3}" srcOrd="0" destOrd="0" presId="urn:microsoft.com/office/officeart/2005/8/layout/orgChart1"/>
    <dgm:cxn modelId="{703BA177-EE21-4221-9F89-727F9214F970}" type="presParOf" srcId="{C9BFED5A-2043-4DE0-8A39-B48E562E12A4}" destId="{CEB40A68-D3FF-4FAE-84E4-83F0E8F11CEE}" srcOrd="1" destOrd="0" presId="urn:microsoft.com/office/officeart/2005/8/layout/orgChart1"/>
    <dgm:cxn modelId="{C41ABB70-F027-4ECD-A04F-C7D6894D7CAD}" type="presParOf" srcId="{61B9A604-9A55-4F0C-BD63-D541926A7BF8}" destId="{1B50638B-71B8-4566-A667-C049AAE3CF7A}" srcOrd="1" destOrd="0" presId="urn:microsoft.com/office/officeart/2005/8/layout/orgChart1"/>
    <dgm:cxn modelId="{B802B935-3AB1-4A1C-9C58-F25E0DAEB6C5}" type="presParOf" srcId="{61B9A604-9A55-4F0C-BD63-D541926A7BF8}" destId="{AD1EA45A-722F-430B-A7D4-40A239292273}" srcOrd="2" destOrd="0" presId="urn:microsoft.com/office/officeart/2005/8/layout/orgChart1"/>
    <dgm:cxn modelId="{435F5B15-C338-4F13-9CD9-94C32A5452FA}" type="presParOf" srcId="{E69E1B80-D7C8-488F-BA7D-5ED9FA9F88A8}" destId="{864921B7-0ED0-4EA2-89E3-443C70D69D3A}" srcOrd="8" destOrd="0" presId="urn:microsoft.com/office/officeart/2005/8/layout/orgChart1"/>
    <dgm:cxn modelId="{AD5095DF-FF17-4D54-9DD6-8F852BCCD93C}" type="presParOf" srcId="{E69E1B80-D7C8-488F-BA7D-5ED9FA9F88A8}" destId="{38F0B858-0FF1-4A55-AD8B-196B302AD6BC}" srcOrd="9" destOrd="0" presId="urn:microsoft.com/office/officeart/2005/8/layout/orgChart1"/>
    <dgm:cxn modelId="{29D2313D-D43A-44F9-B630-DC3F4E5B1FD6}" type="presParOf" srcId="{38F0B858-0FF1-4A55-AD8B-196B302AD6BC}" destId="{0262C29E-6A9B-4AF8-9B02-39D571584C41}" srcOrd="0" destOrd="0" presId="urn:microsoft.com/office/officeart/2005/8/layout/orgChart1"/>
    <dgm:cxn modelId="{69A7FD4B-F103-4A59-A89C-21E4472B9865}" type="presParOf" srcId="{0262C29E-6A9B-4AF8-9B02-39D571584C41}" destId="{6353D764-B787-44A6-B9AA-9950633F42AA}" srcOrd="0" destOrd="0" presId="urn:microsoft.com/office/officeart/2005/8/layout/orgChart1"/>
    <dgm:cxn modelId="{3DAC660B-7DC3-4DE9-9B82-230AB65FF05C}" type="presParOf" srcId="{0262C29E-6A9B-4AF8-9B02-39D571584C41}" destId="{2A113CF0-6E87-4F62-B98A-12030E6C69D2}" srcOrd="1" destOrd="0" presId="urn:microsoft.com/office/officeart/2005/8/layout/orgChart1"/>
    <dgm:cxn modelId="{CCAB2FF4-A115-4F35-9AB2-8E5C8E614BEA}" type="presParOf" srcId="{38F0B858-0FF1-4A55-AD8B-196B302AD6BC}" destId="{605A062A-A668-484A-93A8-2F8B92CF1D52}" srcOrd="1" destOrd="0" presId="urn:microsoft.com/office/officeart/2005/8/layout/orgChart1"/>
    <dgm:cxn modelId="{54B5CF1B-A12E-416C-8FC3-40B8732088D4}" type="presParOf" srcId="{38F0B858-0FF1-4A55-AD8B-196B302AD6BC}" destId="{143A37C1-9B98-4824-ADAD-D833D2FF155C}" srcOrd="2" destOrd="0" presId="urn:microsoft.com/office/officeart/2005/8/layout/orgChart1"/>
    <dgm:cxn modelId="{4F7DC2A5-7894-420D-8AB5-6BFC7D426C80}" type="presParOf" srcId="{E69E1B80-D7C8-488F-BA7D-5ED9FA9F88A8}" destId="{71E05C13-0FDF-438F-8E9F-827E766ABF9E}" srcOrd="10" destOrd="0" presId="urn:microsoft.com/office/officeart/2005/8/layout/orgChart1"/>
    <dgm:cxn modelId="{FE60453B-1FBB-4567-908E-CE619544D526}" type="presParOf" srcId="{E69E1B80-D7C8-488F-BA7D-5ED9FA9F88A8}" destId="{8C4D80BC-4A63-4FB1-A0C0-398DAA30F918}" srcOrd="11" destOrd="0" presId="urn:microsoft.com/office/officeart/2005/8/layout/orgChart1"/>
    <dgm:cxn modelId="{72F197BE-FA70-4025-AAA9-E8168985B807}" type="presParOf" srcId="{8C4D80BC-4A63-4FB1-A0C0-398DAA30F918}" destId="{DBC372D6-B371-4E38-A9AD-D65DB4538389}" srcOrd="0" destOrd="0" presId="urn:microsoft.com/office/officeart/2005/8/layout/orgChart1"/>
    <dgm:cxn modelId="{CED0703A-32DF-4C45-B9E0-4A004549E189}" type="presParOf" srcId="{DBC372D6-B371-4E38-A9AD-D65DB4538389}" destId="{287D3C6E-FFC5-4C5E-90B4-1969D9F35DCE}" srcOrd="0" destOrd="0" presId="urn:microsoft.com/office/officeart/2005/8/layout/orgChart1"/>
    <dgm:cxn modelId="{19168E78-AB6B-47BE-A43F-0D7454E8EBA8}" type="presParOf" srcId="{DBC372D6-B371-4E38-A9AD-D65DB4538389}" destId="{4CC725F5-F47E-4A60-AD51-B382A7587184}" srcOrd="1" destOrd="0" presId="urn:microsoft.com/office/officeart/2005/8/layout/orgChart1"/>
    <dgm:cxn modelId="{E6093485-5426-4FDF-B981-D4AA3DA8995B}" type="presParOf" srcId="{8C4D80BC-4A63-4FB1-A0C0-398DAA30F918}" destId="{56C49DEF-F4C9-44D8-B39C-335EA6C61AA3}" srcOrd="1" destOrd="0" presId="urn:microsoft.com/office/officeart/2005/8/layout/orgChart1"/>
    <dgm:cxn modelId="{E9A485D2-6DBB-467A-8F0E-24AD82AE4140}" type="presParOf" srcId="{8C4D80BC-4A63-4FB1-A0C0-398DAA30F918}" destId="{3AA322F7-61A0-4379-949D-166019D24FF1}" srcOrd="2" destOrd="0" presId="urn:microsoft.com/office/officeart/2005/8/layout/orgChart1"/>
    <dgm:cxn modelId="{F0A53CC3-567C-43FB-9CC2-68C8B6698458}" type="presParOf" srcId="{E69E1B80-D7C8-488F-BA7D-5ED9FA9F88A8}" destId="{AC18CACF-5A04-48AF-AF70-15E6852180A1}" srcOrd="12" destOrd="0" presId="urn:microsoft.com/office/officeart/2005/8/layout/orgChart1"/>
    <dgm:cxn modelId="{84E3F2B3-067D-4AC6-923B-A51DA118DFF6}" type="presParOf" srcId="{E69E1B80-D7C8-488F-BA7D-5ED9FA9F88A8}" destId="{3F84A1B2-0C92-4794-A7E3-F9DDE457F638}" srcOrd="13" destOrd="0" presId="urn:microsoft.com/office/officeart/2005/8/layout/orgChart1"/>
    <dgm:cxn modelId="{B8D1F657-53C7-458D-A9BC-F5D9E9980B36}" type="presParOf" srcId="{3F84A1B2-0C92-4794-A7E3-F9DDE457F638}" destId="{543DB53D-3D6B-4BEC-BC71-AFF54291629A}" srcOrd="0" destOrd="0" presId="urn:microsoft.com/office/officeart/2005/8/layout/orgChart1"/>
    <dgm:cxn modelId="{903F7AAA-E9A3-482C-959F-D5931ADCDE4D}" type="presParOf" srcId="{543DB53D-3D6B-4BEC-BC71-AFF54291629A}" destId="{E2FBCA19-6437-4B32-8316-27D2421CD139}" srcOrd="0" destOrd="0" presId="urn:microsoft.com/office/officeart/2005/8/layout/orgChart1"/>
    <dgm:cxn modelId="{AA6F0532-1485-4C8E-9206-9F1112F90A30}" type="presParOf" srcId="{543DB53D-3D6B-4BEC-BC71-AFF54291629A}" destId="{A1930377-312E-4516-9D19-F5F25167C8B3}" srcOrd="1" destOrd="0" presId="urn:microsoft.com/office/officeart/2005/8/layout/orgChart1"/>
    <dgm:cxn modelId="{C02B3557-9B20-46ED-B9B1-7916AA3ED5D7}" type="presParOf" srcId="{3F84A1B2-0C92-4794-A7E3-F9DDE457F638}" destId="{7A84AEC3-1C76-4DE0-9B9D-E37579B25799}" srcOrd="1" destOrd="0" presId="urn:microsoft.com/office/officeart/2005/8/layout/orgChart1"/>
    <dgm:cxn modelId="{DA2EB5EA-FB02-4EBB-A376-B543E170E557}" type="presParOf" srcId="{3F84A1B2-0C92-4794-A7E3-F9DDE457F638}" destId="{EB058633-C3AE-4A13-A135-D3F83A3498BF}" srcOrd="2" destOrd="0" presId="urn:microsoft.com/office/officeart/2005/8/layout/orgChart1"/>
    <dgm:cxn modelId="{71233963-ED5F-4241-8075-295B3BADD311}" type="presParOf" srcId="{E69E1B80-D7C8-488F-BA7D-5ED9FA9F88A8}" destId="{6DD19EB9-497C-4431-9752-8D48BA6867CC}" srcOrd="14" destOrd="0" presId="urn:microsoft.com/office/officeart/2005/8/layout/orgChart1"/>
    <dgm:cxn modelId="{6209F79C-2A2F-4CB5-AF0E-28A01627A5A6}" type="presParOf" srcId="{E69E1B80-D7C8-488F-BA7D-5ED9FA9F88A8}" destId="{C6EC2B99-350F-4949-B260-3E64EEA8A06B}" srcOrd="15" destOrd="0" presId="urn:microsoft.com/office/officeart/2005/8/layout/orgChart1"/>
    <dgm:cxn modelId="{9BAD96F6-8652-4862-9472-7A3FE8548BB7}" type="presParOf" srcId="{C6EC2B99-350F-4949-B260-3E64EEA8A06B}" destId="{59C6C491-F11F-4E7E-8C65-80BFFD83D02D}" srcOrd="0" destOrd="0" presId="urn:microsoft.com/office/officeart/2005/8/layout/orgChart1"/>
    <dgm:cxn modelId="{98562417-E948-4B83-92D8-2D5F4AE43E32}" type="presParOf" srcId="{59C6C491-F11F-4E7E-8C65-80BFFD83D02D}" destId="{0F72BD88-4C20-430C-ACF3-20C532D1D633}" srcOrd="0" destOrd="0" presId="urn:microsoft.com/office/officeart/2005/8/layout/orgChart1"/>
    <dgm:cxn modelId="{30C36D0E-C6F7-43FD-9DF3-AD9F8804B24E}" type="presParOf" srcId="{59C6C491-F11F-4E7E-8C65-80BFFD83D02D}" destId="{51698F13-CB41-4082-A6B5-567E22350645}" srcOrd="1" destOrd="0" presId="urn:microsoft.com/office/officeart/2005/8/layout/orgChart1"/>
    <dgm:cxn modelId="{42CFE1DF-BCC1-44DD-98A2-42E3311F1E42}" type="presParOf" srcId="{C6EC2B99-350F-4949-B260-3E64EEA8A06B}" destId="{F6F717F5-4772-4596-B557-81DF78B9081D}" srcOrd="1" destOrd="0" presId="urn:microsoft.com/office/officeart/2005/8/layout/orgChart1"/>
    <dgm:cxn modelId="{4635431E-DCFB-4EC1-AFC6-E8CFEC619038}" type="presParOf" srcId="{C6EC2B99-350F-4949-B260-3E64EEA8A06B}" destId="{E8B2A8DD-F25D-44B2-B7BC-37C34B2F2378}" srcOrd="2" destOrd="0" presId="urn:microsoft.com/office/officeart/2005/8/layout/orgChart1"/>
    <dgm:cxn modelId="{281B876E-11A7-4CBE-91A6-45C4E56F37A8}" type="presParOf" srcId="{1C6C2C01-A0BE-4B64-B092-FF614AA24D93}" destId="{C9DD76F8-57DB-4F53-A2B3-DF7941FBE7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966568-9F1E-4537-BE76-7AD95F7F7589}"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C"/>
        </a:p>
      </dgm:t>
    </dgm:pt>
    <dgm:pt modelId="{0A4C90D3-0141-4F2B-B9BF-8C71EA37DA84}">
      <dgm:prSet phldrT="[Texto]" custT="1"/>
      <dgm:spPr/>
      <dgm:t>
        <a:bodyPr/>
        <a:lstStyle/>
        <a:p>
          <a:r>
            <a:rPr lang="es-EC" sz="1600" dirty="0" smtClean="0">
              <a:solidFill>
                <a:schemeClr val="tx1"/>
              </a:solidFill>
            </a:rPr>
            <a:t>BENEFICIOS NO TRIBUTARIOS</a:t>
          </a:r>
          <a:endParaRPr lang="es-EC" sz="1600" dirty="0">
            <a:solidFill>
              <a:schemeClr val="tx1"/>
            </a:solidFill>
          </a:endParaRPr>
        </a:p>
      </dgm:t>
    </dgm:pt>
    <dgm:pt modelId="{C6820B24-7697-43B0-9B7D-46420DE11B38}" type="parTrans" cxnId="{47CD7391-5250-44BF-9138-E5707725D123}">
      <dgm:prSet/>
      <dgm:spPr/>
      <dgm:t>
        <a:bodyPr/>
        <a:lstStyle/>
        <a:p>
          <a:endParaRPr lang="es-EC" sz="3200">
            <a:solidFill>
              <a:schemeClr val="tx1"/>
            </a:solidFill>
          </a:endParaRPr>
        </a:p>
      </dgm:t>
    </dgm:pt>
    <dgm:pt modelId="{2F3E9E3F-9171-41E9-846A-C4C347A8E8BE}" type="sibTrans" cxnId="{47CD7391-5250-44BF-9138-E5707725D123}">
      <dgm:prSet/>
      <dgm:spPr/>
      <dgm:t>
        <a:bodyPr/>
        <a:lstStyle/>
        <a:p>
          <a:endParaRPr lang="es-EC" sz="3200">
            <a:solidFill>
              <a:schemeClr val="tx1"/>
            </a:solidFill>
          </a:endParaRPr>
        </a:p>
      </dgm:t>
    </dgm:pt>
    <dgm:pt modelId="{85A1B2C6-99AD-439E-9021-CF1AD2A02A3E}">
      <dgm:prSet phldrT="[Texto]" custT="1"/>
      <dgm:spPr/>
      <dgm:t>
        <a:bodyPr/>
        <a:lstStyle/>
        <a:p>
          <a:r>
            <a:rPr lang="es-EC" sz="1000" b="1" i="0" dirty="0" smtClean="0">
              <a:solidFill>
                <a:schemeClr val="tx1"/>
              </a:solidFill>
            </a:rPr>
            <a:t>CRÉDITOS FINANCIEROS</a:t>
          </a:r>
          <a:endParaRPr lang="es-EC" sz="1000" b="1" dirty="0">
            <a:solidFill>
              <a:schemeClr val="tx1"/>
            </a:solidFill>
          </a:endParaRPr>
        </a:p>
      </dgm:t>
    </dgm:pt>
    <dgm:pt modelId="{97E5310A-DD36-4709-8356-668A08D55949}" type="parTrans" cxnId="{E67664A2-3D65-4359-AF9C-85B0BB1077D2}">
      <dgm:prSet/>
      <dgm:spPr/>
      <dgm:t>
        <a:bodyPr/>
        <a:lstStyle/>
        <a:p>
          <a:endParaRPr lang="es-EC" sz="3200">
            <a:solidFill>
              <a:schemeClr val="tx1"/>
            </a:solidFill>
          </a:endParaRPr>
        </a:p>
      </dgm:t>
    </dgm:pt>
    <dgm:pt modelId="{8C9BE0C9-3D82-470C-A9FB-3A494AFFA686}" type="sibTrans" cxnId="{E67664A2-3D65-4359-AF9C-85B0BB1077D2}">
      <dgm:prSet/>
      <dgm:spPr/>
      <dgm:t>
        <a:bodyPr/>
        <a:lstStyle/>
        <a:p>
          <a:endParaRPr lang="es-EC" sz="3200">
            <a:solidFill>
              <a:schemeClr val="tx1"/>
            </a:solidFill>
          </a:endParaRPr>
        </a:p>
      </dgm:t>
    </dgm:pt>
    <dgm:pt modelId="{2D7471EB-0E23-41B2-AACC-EDE09E0EDB19}">
      <dgm:prSet phldrT="[Texto]" custT="1"/>
      <dgm:spPr/>
      <dgm:t>
        <a:bodyPr/>
        <a:lstStyle/>
        <a:p>
          <a:r>
            <a:rPr lang="es-EC" sz="1000" b="1" i="0" dirty="0" smtClean="0">
              <a:solidFill>
                <a:schemeClr val="tx1"/>
              </a:solidFill>
            </a:rPr>
            <a:t>CONTRATACIÓN LABORAL</a:t>
          </a:r>
          <a:endParaRPr lang="es-EC" sz="1000" b="1" dirty="0">
            <a:solidFill>
              <a:schemeClr val="tx1"/>
            </a:solidFill>
          </a:endParaRPr>
        </a:p>
      </dgm:t>
    </dgm:pt>
    <dgm:pt modelId="{2B8BCBD2-DACD-43B5-BAF9-3233D0FD746B}" type="parTrans" cxnId="{AC7E9600-AC31-4018-B10D-F86F1402C9C3}">
      <dgm:prSet/>
      <dgm:spPr/>
      <dgm:t>
        <a:bodyPr/>
        <a:lstStyle/>
        <a:p>
          <a:endParaRPr lang="es-EC" sz="3200">
            <a:solidFill>
              <a:schemeClr val="tx1"/>
            </a:solidFill>
          </a:endParaRPr>
        </a:p>
      </dgm:t>
    </dgm:pt>
    <dgm:pt modelId="{E51DAF6E-A143-46BC-A6B1-4755AF5603AE}" type="sibTrans" cxnId="{AC7E9600-AC31-4018-B10D-F86F1402C9C3}">
      <dgm:prSet/>
      <dgm:spPr/>
      <dgm:t>
        <a:bodyPr/>
        <a:lstStyle/>
        <a:p>
          <a:endParaRPr lang="es-EC" sz="3200">
            <a:solidFill>
              <a:schemeClr val="tx1"/>
            </a:solidFill>
          </a:endParaRPr>
        </a:p>
      </dgm:t>
    </dgm:pt>
    <dgm:pt modelId="{E631F0D5-5521-41A7-B07E-703022C6FF60}">
      <dgm:prSet phldrT="[Texto]" custT="1"/>
      <dgm:spPr/>
      <dgm:t>
        <a:bodyPr/>
        <a:lstStyle/>
        <a:p>
          <a:r>
            <a:rPr lang="es-EC" sz="1000" b="1" i="0" dirty="0" smtClean="0">
              <a:solidFill>
                <a:schemeClr val="tx1"/>
              </a:solidFill>
            </a:rPr>
            <a:t>PAGO DE CRÉDITOS</a:t>
          </a:r>
          <a:endParaRPr lang="es-EC" sz="1000" b="1" dirty="0">
            <a:solidFill>
              <a:schemeClr val="tx1"/>
            </a:solidFill>
          </a:endParaRPr>
        </a:p>
      </dgm:t>
    </dgm:pt>
    <dgm:pt modelId="{7D1B75AB-A37A-4548-92FB-5AD52BC7D569}" type="parTrans" cxnId="{04AE1C16-DC6B-461D-9FE8-FF019BD99C0A}">
      <dgm:prSet/>
      <dgm:spPr/>
      <dgm:t>
        <a:bodyPr/>
        <a:lstStyle/>
        <a:p>
          <a:endParaRPr lang="es-EC" sz="3200">
            <a:solidFill>
              <a:schemeClr val="tx1"/>
            </a:solidFill>
          </a:endParaRPr>
        </a:p>
      </dgm:t>
    </dgm:pt>
    <dgm:pt modelId="{40637FA3-6B2D-42AE-BE8D-C534CD393420}" type="sibTrans" cxnId="{04AE1C16-DC6B-461D-9FE8-FF019BD99C0A}">
      <dgm:prSet/>
      <dgm:spPr/>
      <dgm:t>
        <a:bodyPr/>
        <a:lstStyle/>
        <a:p>
          <a:endParaRPr lang="es-EC" sz="3200">
            <a:solidFill>
              <a:schemeClr val="tx1"/>
            </a:solidFill>
          </a:endParaRPr>
        </a:p>
      </dgm:t>
    </dgm:pt>
    <dgm:pt modelId="{C07A7AEF-ABC2-48DF-8989-FAF4BBBBADEF}">
      <dgm:prSet phldrT="[Texto]" custT="1"/>
      <dgm:spPr/>
      <dgm:t>
        <a:bodyPr/>
        <a:lstStyle/>
        <a:p>
          <a:r>
            <a:rPr lang="es-EC" sz="1000" b="1" i="0" dirty="0" smtClean="0">
              <a:solidFill>
                <a:schemeClr val="tx1"/>
              </a:solidFill>
            </a:rPr>
            <a:t>CHEQUES PROTESTADOS</a:t>
          </a:r>
          <a:endParaRPr lang="es-EC" sz="1000" b="1" dirty="0">
            <a:solidFill>
              <a:schemeClr val="tx1"/>
            </a:solidFill>
          </a:endParaRPr>
        </a:p>
      </dgm:t>
    </dgm:pt>
    <dgm:pt modelId="{0B43F40B-B5C2-4304-893C-C13FC22250EC}" type="parTrans" cxnId="{5BA0EFAD-CCA1-4A95-BBB2-FB19C2740769}">
      <dgm:prSet/>
      <dgm:spPr/>
      <dgm:t>
        <a:bodyPr/>
        <a:lstStyle/>
        <a:p>
          <a:endParaRPr lang="es-EC" sz="3200">
            <a:solidFill>
              <a:schemeClr val="tx1"/>
            </a:solidFill>
          </a:endParaRPr>
        </a:p>
      </dgm:t>
    </dgm:pt>
    <dgm:pt modelId="{FB2FB59F-5D80-46A2-8EAA-B3708494B428}" type="sibTrans" cxnId="{5BA0EFAD-CCA1-4A95-BBB2-FB19C2740769}">
      <dgm:prSet/>
      <dgm:spPr/>
      <dgm:t>
        <a:bodyPr/>
        <a:lstStyle/>
        <a:p>
          <a:endParaRPr lang="es-EC" sz="3200">
            <a:solidFill>
              <a:schemeClr val="tx1"/>
            </a:solidFill>
          </a:endParaRPr>
        </a:p>
      </dgm:t>
    </dgm:pt>
    <dgm:pt modelId="{5DA4CFDB-6C21-4B54-A77D-98E1DBEE2571}">
      <dgm:prSet phldrT="[Texto]" custT="1"/>
      <dgm:spPr/>
      <dgm:t>
        <a:bodyPr/>
        <a:lstStyle/>
        <a:p>
          <a:r>
            <a:rPr lang="es-EC" sz="1000" b="1" i="0" dirty="0" smtClean="0">
              <a:solidFill>
                <a:schemeClr val="tx1"/>
              </a:solidFill>
            </a:rPr>
            <a:t>PRÉSTAMOS QUIROGRAFARIOS</a:t>
          </a:r>
          <a:endParaRPr lang="es-EC" sz="1000" b="1" dirty="0">
            <a:solidFill>
              <a:schemeClr val="tx1"/>
            </a:solidFill>
          </a:endParaRPr>
        </a:p>
      </dgm:t>
    </dgm:pt>
    <dgm:pt modelId="{72D81D4F-8245-4D8C-9901-FA93BE1F5D48}" type="parTrans" cxnId="{8C78C767-042D-4B9E-8C0F-C37ABBA8FC7F}">
      <dgm:prSet/>
      <dgm:spPr/>
      <dgm:t>
        <a:bodyPr/>
        <a:lstStyle/>
        <a:p>
          <a:endParaRPr lang="es-EC" sz="3200">
            <a:solidFill>
              <a:schemeClr val="tx1"/>
            </a:solidFill>
          </a:endParaRPr>
        </a:p>
      </dgm:t>
    </dgm:pt>
    <dgm:pt modelId="{0B7B23C0-4D58-47B2-908D-3F87AAD0E7FD}" type="sibTrans" cxnId="{8C78C767-042D-4B9E-8C0F-C37ABBA8FC7F}">
      <dgm:prSet/>
      <dgm:spPr/>
      <dgm:t>
        <a:bodyPr/>
        <a:lstStyle/>
        <a:p>
          <a:endParaRPr lang="es-EC" sz="3200">
            <a:solidFill>
              <a:schemeClr val="tx1"/>
            </a:solidFill>
          </a:endParaRPr>
        </a:p>
      </dgm:t>
    </dgm:pt>
    <dgm:pt modelId="{80C2DC03-2AA3-4158-AC25-4493444F9F11}">
      <dgm:prSet phldrT="[Texto]" custT="1"/>
      <dgm:spPr/>
      <dgm:t>
        <a:bodyPr/>
        <a:lstStyle/>
        <a:p>
          <a:r>
            <a:rPr lang="es-EC" sz="1000" b="1" i="0" dirty="0" smtClean="0">
              <a:solidFill>
                <a:schemeClr val="tx1"/>
              </a:solidFill>
            </a:rPr>
            <a:t>CRÉDITOS DEL BIESS</a:t>
          </a:r>
          <a:endParaRPr lang="es-EC" sz="1000" b="1" dirty="0">
            <a:solidFill>
              <a:schemeClr val="tx1"/>
            </a:solidFill>
          </a:endParaRPr>
        </a:p>
      </dgm:t>
    </dgm:pt>
    <dgm:pt modelId="{F7CF54E1-8EB1-4F96-BB0F-29FD0D6E262C}" type="parTrans" cxnId="{2B202874-1283-495F-A7A7-F7F5B7FEEFE5}">
      <dgm:prSet/>
      <dgm:spPr/>
      <dgm:t>
        <a:bodyPr/>
        <a:lstStyle/>
        <a:p>
          <a:endParaRPr lang="es-EC" sz="3200">
            <a:solidFill>
              <a:schemeClr val="tx1"/>
            </a:solidFill>
          </a:endParaRPr>
        </a:p>
      </dgm:t>
    </dgm:pt>
    <dgm:pt modelId="{F76474E4-A0EA-4FFB-A278-B31BF24E52A7}" type="sibTrans" cxnId="{2B202874-1283-495F-A7A7-F7F5B7FEEFE5}">
      <dgm:prSet/>
      <dgm:spPr/>
      <dgm:t>
        <a:bodyPr/>
        <a:lstStyle/>
        <a:p>
          <a:endParaRPr lang="es-EC" sz="3200">
            <a:solidFill>
              <a:schemeClr val="tx1"/>
            </a:solidFill>
          </a:endParaRPr>
        </a:p>
      </dgm:t>
    </dgm:pt>
    <dgm:pt modelId="{909A5C12-85B9-42A1-B3E5-BDF9B91F44DF}">
      <dgm:prSet phldrT="[Texto]" custT="1"/>
      <dgm:spPr/>
      <dgm:t>
        <a:bodyPr/>
        <a:lstStyle/>
        <a:p>
          <a:r>
            <a:rPr lang="es-EC" sz="1000" b="1" i="0" dirty="0" smtClean="0">
              <a:solidFill>
                <a:schemeClr val="tx1"/>
              </a:solidFill>
            </a:rPr>
            <a:t>MULTAS DEL IESS Y BIESS</a:t>
          </a:r>
          <a:endParaRPr lang="es-EC" sz="1000" b="1" dirty="0">
            <a:solidFill>
              <a:schemeClr val="tx1"/>
            </a:solidFill>
          </a:endParaRPr>
        </a:p>
      </dgm:t>
    </dgm:pt>
    <dgm:pt modelId="{9130B70C-E262-4660-86A2-6CBAD328337A}" type="parTrans" cxnId="{2A487D6D-FAB0-4BA3-9796-65BC9ED7722C}">
      <dgm:prSet/>
      <dgm:spPr/>
      <dgm:t>
        <a:bodyPr/>
        <a:lstStyle/>
        <a:p>
          <a:endParaRPr lang="es-EC" sz="3200">
            <a:solidFill>
              <a:schemeClr val="tx1"/>
            </a:solidFill>
          </a:endParaRPr>
        </a:p>
      </dgm:t>
    </dgm:pt>
    <dgm:pt modelId="{4FEE5B28-A93D-46B8-8E25-E6BF3020A88E}" type="sibTrans" cxnId="{2A487D6D-FAB0-4BA3-9796-65BC9ED7722C}">
      <dgm:prSet/>
      <dgm:spPr/>
      <dgm:t>
        <a:bodyPr/>
        <a:lstStyle/>
        <a:p>
          <a:endParaRPr lang="es-EC" sz="3200">
            <a:solidFill>
              <a:schemeClr val="tx1"/>
            </a:solidFill>
          </a:endParaRPr>
        </a:p>
      </dgm:t>
    </dgm:pt>
    <dgm:pt modelId="{1490F8F8-9B3F-462C-BB1B-5DD0B275FCE5}">
      <dgm:prSet phldrT="[Texto]" custT="1"/>
      <dgm:spPr/>
      <dgm:t>
        <a:bodyPr/>
        <a:lstStyle/>
        <a:p>
          <a:r>
            <a:rPr lang="es-EC" sz="1000" b="1" i="0" dirty="0" smtClean="0">
              <a:solidFill>
                <a:schemeClr val="tx1"/>
              </a:solidFill>
            </a:rPr>
            <a:t>SERVIDORES PÚBLICO</a:t>
          </a:r>
          <a:endParaRPr lang="es-EC" sz="1000" b="1" dirty="0">
            <a:solidFill>
              <a:schemeClr val="tx1"/>
            </a:solidFill>
          </a:endParaRPr>
        </a:p>
      </dgm:t>
    </dgm:pt>
    <dgm:pt modelId="{BEBC8098-8CCD-4AE0-BF89-7457BB6B1A79}" type="parTrans" cxnId="{BEEB91B3-AFA3-4DBF-8C88-7A0F3B55E96E}">
      <dgm:prSet/>
      <dgm:spPr/>
      <dgm:t>
        <a:bodyPr/>
        <a:lstStyle/>
        <a:p>
          <a:endParaRPr lang="es-EC" sz="3200">
            <a:solidFill>
              <a:schemeClr val="tx1"/>
            </a:solidFill>
          </a:endParaRPr>
        </a:p>
      </dgm:t>
    </dgm:pt>
    <dgm:pt modelId="{7C17EF39-C2F3-49F9-B0EE-694C67518980}" type="sibTrans" cxnId="{BEEB91B3-AFA3-4DBF-8C88-7A0F3B55E96E}">
      <dgm:prSet/>
      <dgm:spPr/>
      <dgm:t>
        <a:bodyPr/>
        <a:lstStyle/>
        <a:p>
          <a:endParaRPr lang="es-EC" sz="3200">
            <a:solidFill>
              <a:schemeClr val="tx1"/>
            </a:solidFill>
          </a:endParaRPr>
        </a:p>
      </dgm:t>
    </dgm:pt>
    <dgm:pt modelId="{75B61DF5-B288-45B5-A1B8-D51B89484A96}">
      <dgm:prSet phldrT="[Texto]" custT="1"/>
      <dgm:spPr/>
      <dgm:t>
        <a:bodyPr/>
        <a:lstStyle/>
        <a:p>
          <a:r>
            <a:rPr lang="es-EC" sz="1000" b="1" i="0" dirty="0" smtClean="0">
              <a:solidFill>
                <a:schemeClr val="tx1"/>
              </a:solidFill>
            </a:rPr>
            <a:t>DEVOLUCIÓN DE IVA PARA PAGOS CON EFECTIVO DESDE MI CELULAR (DINERO ELECTRÓNICO</a:t>
          </a:r>
          <a:endParaRPr lang="es-EC" sz="1000" b="1" dirty="0">
            <a:solidFill>
              <a:schemeClr val="tx1"/>
            </a:solidFill>
          </a:endParaRPr>
        </a:p>
      </dgm:t>
    </dgm:pt>
    <dgm:pt modelId="{2EF82381-29BA-443C-A310-C3B5EDDD59B6}" type="parTrans" cxnId="{697E94C9-CA01-481F-9F32-1060B2064D19}">
      <dgm:prSet/>
      <dgm:spPr/>
      <dgm:t>
        <a:bodyPr/>
        <a:lstStyle/>
        <a:p>
          <a:endParaRPr lang="es-EC" sz="3200">
            <a:solidFill>
              <a:schemeClr val="tx1"/>
            </a:solidFill>
          </a:endParaRPr>
        </a:p>
      </dgm:t>
    </dgm:pt>
    <dgm:pt modelId="{FC534511-137E-43E0-8BB7-C3E6D0BEC355}" type="sibTrans" cxnId="{697E94C9-CA01-481F-9F32-1060B2064D19}">
      <dgm:prSet/>
      <dgm:spPr/>
      <dgm:t>
        <a:bodyPr/>
        <a:lstStyle/>
        <a:p>
          <a:endParaRPr lang="es-EC" sz="3200">
            <a:solidFill>
              <a:schemeClr val="tx1"/>
            </a:solidFill>
          </a:endParaRPr>
        </a:p>
      </dgm:t>
    </dgm:pt>
    <dgm:pt modelId="{9FD49337-D19C-4F8F-960F-75285ACE0D4A}">
      <dgm:prSet phldrT="[Texto]" custT="1"/>
      <dgm:spPr/>
      <dgm:t>
        <a:bodyPr/>
        <a:lstStyle/>
        <a:p>
          <a:r>
            <a:rPr lang="es-EC" sz="1000" b="1" dirty="0" smtClean="0">
              <a:solidFill>
                <a:schemeClr val="tx1"/>
              </a:solidFill>
            </a:rPr>
            <a:t>Las Entidades Financieras Publicas</a:t>
          </a:r>
          <a:endParaRPr lang="es-EC" sz="1000" b="1" dirty="0">
            <a:solidFill>
              <a:schemeClr val="tx1"/>
            </a:solidFill>
          </a:endParaRPr>
        </a:p>
      </dgm:t>
    </dgm:pt>
    <dgm:pt modelId="{FF1D30C8-D386-4D5D-B4E7-738E1B90EDEB}" type="parTrans" cxnId="{2CA34E84-15EE-4AD8-B101-E73BDB5A28D1}">
      <dgm:prSet/>
      <dgm:spPr/>
      <dgm:t>
        <a:bodyPr/>
        <a:lstStyle/>
        <a:p>
          <a:endParaRPr lang="es-EC"/>
        </a:p>
      </dgm:t>
    </dgm:pt>
    <dgm:pt modelId="{1DB1422E-B37D-435B-AE57-3427D3A81756}" type="sibTrans" cxnId="{2CA34E84-15EE-4AD8-B101-E73BDB5A28D1}">
      <dgm:prSet/>
      <dgm:spPr/>
      <dgm:t>
        <a:bodyPr/>
        <a:lstStyle/>
        <a:p>
          <a:endParaRPr lang="es-EC"/>
        </a:p>
      </dgm:t>
    </dgm:pt>
    <dgm:pt modelId="{F38A424A-490C-4021-99BC-DF8227FA2A30}">
      <dgm:prSet phldrT="[Texto]" custT="1"/>
      <dgm:spPr/>
      <dgm:t>
        <a:bodyPr/>
        <a:lstStyle/>
        <a:p>
          <a:r>
            <a:rPr lang="es-EC" sz="1000" b="1" dirty="0" smtClean="0">
              <a:solidFill>
                <a:schemeClr val="tx1"/>
              </a:solidFill>
            </a:rPr>
            <a:t>Difiere capital e interés, obligaciones financieras, bancos locales</a:t>
          </a:r>
          <a:endParaRPr lang="es-EC" sz="1000" b="1" dirty="0">
            <a:solidFill>
              <a:schemeClr val="tx1"/>
            </a:solidFill>
          </a:endParaRPr>
        </a:p>
      </dgm:t>
    </dgm:pt>
    <dgm:pt modelId="{FC6A44BF-335F-4CC0-B0F6-F3E83580A08F}" type="parTrans" cxnId="{0057FD48-13FB-472C-8D55-D2DCBCA77B0E}">
      <dgm:prSet/>
      <dgm:spPr/>
      <dgm:t>
        <a:bodyPr/>
        <a:lstStyle/>
        <a:p>
          <a:endParaRPr lang="es-EC"/>
        </a:p>
      </dgm:t>
    </dgm:pt>
    <dgm:pt modelId="{42FBD874-D3BF-4B5A-AC23-F9B75322B902}" type="sibTrans" cxnId="{0057FD48-13FB-472C-8D55-D2DCBCA77B0E}">
      <dgm:prSet/>
      <dgm:spPr/>
      <dgm:t>
        <a:bodyPr/>
        <a:lstStyle/>
        <a:p>
          <a:endParaRPr lang="es-EC"/>
        </a:p>
      </dgm:t>
    </dgm:pt>
    <dgm:pt modelId="{87658FBA-4B5E-482F-9ADE-4E9A849F60C4}">
      <dgm:prSet phldrT="[Texto]" custT="1"/>
      <dgm:spPr/>
      <dgm:t>
        <a:bodyPr/>
        <a:lstStyle/>
        <a:p>
          <a:r>
            <a:rPr lang="es-EC" sz="1000" b="1" dirty="0" smtClean="0">
              <a:solidFill>
                <a:schemeClr val="tx1"/>
              </a:solidFill>
            </a:rPr>
            <a:t>Se reestructuran los créditos con tasas y condiciones preferenciales</a:t>
          </a:r>
          <a:endParaRPr lang="es-EC" sz="1000" b="1" dirty="0">
            <a:solidFill>
              <a:schemeClr val="tx1"/>
            </a:solidFill>
          </a:endParaRPr>
        </a:p>
      </dgm:t>
    </dgm:pt>
    <dgm:pt modelId="{A800B996-5F70-4BBE-B11B-D2FD80351847}" type="parTrans" cxnId="{25525FE2-A7D9-4CE2-93BD-6C663B4EF4BB}">
      <dgm:prSet/>
      <dgm:spPr/>
      <dgm:t>
        <a:bodyPr/>
        <a:lstStyle/>
        <a:p>
          <a:endParaRPr lang="es-EC"/>
        </a:p>
      </dgm:t>
    </dgm:pt>
    <dgm:pt modelId="{3361F1FE-0A84-48B6-8C4A-DBE74A2B0DF7}" type="sibTrans" cxnId="{25525FE2-A7D9-4CE2-93BD-6C663B4EF4BB}">
      <dgm:prSet/>
      <dgm:spPr/>
      <dgm:t>
        <a:bodyPr/>
        <a:lstStyle/>
        <a:p>
          <a:endParaRPr lang="es-EC"/>
        </a:p>
      </dgm:t>
    </dgm:pt>
    <dgm:pt modelId="{AA9D421E-0242-4ED1-87CA-259ADCC7870B}">
      <dgm:prSet phldrT="[Texto]" custT="1"/>
      <dgm:spPr/>
      <dgm:t>
        <a:bodyPr/>
        <a:lstStyle/>
        <a:p>
          <a:r>
            <a:rPr lang="es-EC" sz="1000" b="1" dirty="0" smtClean="0">
              <a:solidFill>
                <a:schemeClr val="tx1"/>
              </a:solidFill>
            </a:rPr>
            <a:t>Contratos ocasionales</a:t>
          </a:r>
          <a:endParaRPr lang="es-EC" sz="1000" b="1" dirty="0">
            <a:solidFill>
              <a:schemeClr val="tx1"/>
            </a:solidFill>
          </a:endParaRPr>
        </a:p>
      </dgm:t>
    </dgm:pt>
    <dgm:pt modelId="{6C14136E-A694-4501-868F-DE451BD38915}" type="parTrans" cxnId="{20C55BA2-17B4-4A33-A533-859F61520E36}">
      <dgm:prSet/>
      <dgm:spPr/>
      <dgm:t>
        <a:bodyPr/>
        <a:lstStyle/>
        <a:p>
          <a:endParaRPr lang="es-EC"/>
        </a:p>
      </dgm:t>
    </dgm:pt>
    <dgm:pt modelId="{9A92419D-3893-44B5-80A2-368612598B5A}" type="sibTrans" cxnId="{20C55BA2-17B4-4A33-A533-859F61520E36}">
      <dgm:prSet/>
      <dgm:spPr/>
      <dgm:t>
        <a:bodyPr/>
        <a:lstStyle/>
        <a:p>
          <a:endParaRPr lang="es-EC"/>
        </a:p>
      </dgm:t>
    </dgm:pt>
    <dgm:pt modelId="{1717C5F7-FBB0-499A-9C29-4202EBE0483A}" type="pres">
      <dgm:prSet presAssocID="{97966568-9F1E-4537-BE76-7AD95F7F7589}" presName="hierChild1" presStyleCnt="0">
        <dgm:presLayoutVars>
          <dgm:orgChart val="1"/>
          <dgm:chPref val="1"/>
          <dgm:dir/>
          <dgm:animOne val="branch"/>
          <dgm:animLvl val="lvl"/>
          <dgm:resizeHandles/>
        </dgm:presLayoutVars>
      </dgm:prSet>
      <dgm:spPr/>
      <dgm:t>
        <a:bodyPr/>
        <a:lstStyle/>
        <a:p>
          <a:endParaRPr lang="es-EC"/>
        </a:p>
      </dgm:t>
    </dgm:pt>
    <dgm:pt modelId="{28CA22DE-AE22-4F08-99A2-29B8006AB4ED}" type="pres">
      <dgm:prSet presAssocID="{0A4C90D3-0141-4F2B-B9BF-8C71EA37DA84}" presName="hierRoot1" presStyleCnt="0">
        <dgm:presLayoutVars>
          <dgm:hierBranch val="init"/>
        </dgm:presLayoutVars>
      </dgm:prSet>
      <dgm:spPr/>
      <dgm:t>
        <a:bodyPr/>
        <a:lstStyle/>
        <a:p>
          <a:endParaRPr lang="es-EC"/>
        </a:p>
      </dgm:t>
    </dgm:pt>
    <dgm:pt modelId="{632C71A3-521D-42B3-85AD-60FCDE8B9EE0}" type="pres">
      <dgm:prSet presAssocID="{0A4C90D3-0141-4F2B-B9BF-8C71EA37DA84}" presName="rootComposite1" presStyleCnt="0"/>
      <dgm:spPr/>
      <dgm:t>
        <a:bodyPr/>
        <a:lstStyle/>
        <a:p>
          <a:endParaRPr lang="es-EC"/>
        </a:p>
      </dgm:t>
    </dgm:pt>
    <dgm:pt modelId="{10657CB9-8380-442D-945D-90B1C8BE43F1}" type="pres">
      <dgm:prSet presAssocID="{0A4C90D3-0141-4F2B-B9BF-8C71EA37DA84}" presName="rootText1" presStyleLbl="node0" presStyleIdx="0" presStyleCnt="1" custScaleX="197505" custScaleY="234770">
        <dgm:presLayoutVars>
          <dgm:chPref val="3"/>
        </dgm:presLayoutVars>
      </dgm:prSet>
      <dgm:spPr/>
      <dgm:t>
        <a:bodyPr/>
        <a:lstStyle/>
        <a:p>
          <a:endParaRPr lang="es-EC"/>
        </a:p>
      </dgm:t>
    </dgm:pt>
    <dgm:pt modelId="{A11150B5-7EDE-47FB-89D5-ECC2F31E9DE7}" type="pres">
      <dgm:prSet presAssocID="{0A4C90D3-0141-4F2B-B9BF-8C71EA37DA84}" presName="rootConnector1" presStyleLbl="node1" presStyleIdx="0" presStyleCnt="0"/>
      <dgm:spPr/>
      <dgm:t>
        <a:bodyPr/>
        <a:lstStyle/>
        <a:p>
          <a:endParaRPr lang="es-EC"/>
        </a:p>
      </dgm:t>
    </dgm:pt>
    <dgm:pt modelId="{FD11588C-E108-40F2-8CD5-A43B5584E6F0}" type="pres">
      <dgm:prSet presAssocID="{0A4C90D3-0141-4F2B-B9BF-8C71EA37DA84}" presName="hierChild2" presStyleCnt="0"/>
      <dgm:spPr/>
      <dgm:t>
        <a:bodyPr/>
        <a:lstStyle/>
        <a:p>
          <a:endParaRPr lang="es-EC"/>
        </a:p>
      </dgm:t>
    </dgm:pt>
    <dgm:pt modelId="{2F45E6BB-FB3B-42D7-8371-22AF4148E25E}" type="pres">
      <dgm:prSet presAssocID="{97E5310A-DD36-4709-8356-668A08D55949}" presName="Name37" presStyleLbl="parChTrans1D2" presStyleIdx="0" presStyleCnt="9"/>
      <dgm:spPr/>
      <dgm:t>
        <a:bodyPr/>
        <a:lstStyle/>
        <a:p>
          <a:endParaRPr lang="es-EC"/>
        </a:p>
      </dgm:t>
    </dgm:pt>
    <dgm:pt modelId="{B7541ED1-176A-41CC-8C7B-DA394759968E}" type="pres">
      <dgm:prSet presAssocID="{85A1B2C6-99AD-439E-9021-CF1AD2A02A3E}" presName="hierRoot2" presStyleCnt="0">
        <dgm:presLayoutVars>
          <dgm:hierBranch val="init"/>
        </dgm:presLayoutVars>
      </dgm:prSet>
      <dgm:spPr/>
      <dgm:t>
        <a:bodyPr/>
        <a:lstStyle/>
        <a:p>
          <a:endParaRPr lang="es-EC"/>
        </a:p>
      </dgm:t>
    </dgm:pt>
    <dgm:pt modelId="{B1E51B44-944B-40EE-8CD3-EA7DD4EBB98F}" type="pres">
      <dgm:prSet presAssocID="{85A1B2C6-99AD-439E-9021-CF1AD2A02A3E}" presName="rootComposite" presStyleCnt="0"/>
      <dgm:spPr/>
      <dgm:t>
        <a:bodyPr/>
        <a:lstStyle/>
        <a:p>
          <a:endParaRPr lang="es-EC"/>
        </a:p>
      </dgm:t>
    </dgm:pt>
    <dgm:pt modelId="{9A9BA060-B51C-4B0E-9883-CB61082D0964}" type="pres">
      <dgm:prSet presAssocID="{85A1B2C6-99AD-439E-9021-CF1AD2A02A3E}" presName="rootText" presStyleLbl="node2" presStyleIdx="0" presStyleCnt="9">
        <dgm:presLayoutVars>
          <dgm:chPref val="3"/>
        </dgm:presLayoutVars>
      </dgm:prSet>
      <dgm:spPr/>
      <dgm:t>
        <a:bodyPr/>
        <a:lstStyle/>
        <a:p>
          <a:endParaRPr lang="es-EC"/>
        </a:p>
      </dgm:t>
    </dgm:pt>
    <dgm:pt modelId="{F2DA76FF-73DC-4CC0-A5D1-919B3DA8DE65}" type="pres">
      <dgm:prSet presAssocID="{85A1B2C6-99AD-439E-9021-CF1AD2A02A3E}" presName="rootConnector" presStyleLbl="node2" presStyleIdx="0" presStyleCnt="9"/>
      <dgm:spPr/>
      <dgm:t>
        <a:bodyPr/>
        <a:lstStyle/>
        <a:p>
          <a:endParaRPr lang="es-EC"/>
        </a:p>
      </dgm:t>
    </dgm:pt>
    <dgm:pt modelId="{165E3F49-2B05-44B3-86B5-B1EC125F6AE9}" type="pres">
      <dgm:prSet presAssocID="{85A1B2C6-99AD-439E-9021-CF1AD2A02A3E}" presName="hierChild4" presStyleCnt="0"/>
      <dgm:spPr/>
      <dgm:t>
        <a:bodyPr/>
        <a:lstStyle/>
        <a:p>
          <a:endParaRPr lang="es-EC"/>
        </a:p>
      </dgm:t>
    </dgm:pt>
    <dgm:pt modelId="{80A6B15E-664B-45E9-AA98-E653E92DFBB8}" type="pres">
      <dgm:prSet presAssocID="{FF1D30C8-D386-4D5D-B4E7-738E1B90EDEB}" presName="Name37" presStyleLbl="parChTrans1D3" presStyleIdx="0" presStyleCnt="4"/>
      <dgm:spPr/>
      <dgm:t>
        <a:bodyPr/>
        <a:lstStyle/>
        <a:p>
          <a:endParaRPr lang="es-EC"/>
        </a:p>
      </dgm:t>
    </dgm:pt>
    <dgm:pt modelId="{EA7FF46D-6CB2-4D53-AC27-5AA4E6047186}" type="pres">
      <dgm:prSet presAssocID="{9FD49337-D19C-4F8F-960F-75285ACE0D4A}" presName="hierRoot2" presStyleCnt="0">
        <dgm:presLayoutVars>
          <dgm:hierBranch val="init"/>
        </dgm:presLayoutVars>
      </dgm:prSet>
      <dgm:spPr/>
    </dgm:pt>
    <dgm:pt modelId="{462CED5D-B4E2-4AC8-886C-F3E3665C5CD1}" type="pres">
      <dgm:prSet presAssocID="{9FD49337-D19C-4F8F-960F-75285ACE0D4A}" presName="rootComposite" presStyleCnt="0"/>
      <dgm:spPr/>
    </dgm:pt>
    <dgm:pt modelId="{9FE8F988-3EB3-4434-B18B-B9F7104FA54D}" type="pres">
      <dgm:prSet presAssocID="{9FD49337-D19C-4F8F-960F-75285ACE0D4A}" presName="rootText" presStyleLbl="node3" presStyleIdx="0" presStyleCnt="4">
        <dgm:presLayoutVars>
          <dgm:chPref val="3"/>
        </dgm:presLayoutVars>
      </dgm:prSet>
      <dgm:spPr/>
      <dgm:t>
        <a:bodyPr/>
        <a:lstStyle/>
        <a:p>
          <a:endParaRPr lang="es-EC"/>
        </a:p>
      </dgm:t>
    </dgm:pt>
    <dgm:pt modelId="{76685F8D-9AD8-4A94-AEC1-4F04CBFA4994}" type="pres">
      <dgm:prSet presAssocID="{9FD49337-D19C-4F8F-960F-75285ACE0D4A}" presName="rootConnector" presStyleLbl="node3" presStyleIdx="0" presStyleCnt="4"/>
      <dgm:spPr/>
      <dgm:t>
        <a:bodyPr/>
        <a:lstStyle/>
        <a:p>
          <a:endParaRPr lang="es-EC"/>
        </a:p>
      </dgm:t>
    </dgm:pt>
    <dgm:pt modelId="{897B6B62-07DD-46E7-A81D-4B9F4082E41A}" type="pres">
      <dgm:prSet presAssocID="{9FD49337-D19C-4F8F-960F-75285ACE0D4A}" presName="hierChild4" presStyleCnt="0"/>
      <dgm:spPr/>
    </dgm:pt>
    <dgm:pt modelId="{49B000E0-AB23-4E37-B20B-C215E9F65B87}" type="pres">
      <dgm:prSet presAssocID="{9FD49337-D19C-4F8F-960F-75285ACE0D4A}" presName="hierChild5" presStyleCnt="0"/>
      <dgm:spPr/>
    </dgm:pt>
    <dgm:pt modelId="{47B6D00F-AE08-4873-B2F5-A9CA9F87B01F}" type="pres">
      <dgm:prSet presAssocID="{85A1B2C6-99AD-439E-9021-CF1AD2A02A3E}" presName="hierChild5" presStyleCnt="0"/>
      <dgm:spPr/>
      <dgm:t>
        <a:bodyPr/>
        <a:lstStyle/>
        <a:p>
          <a:endParaRPr lang="es-EC"/>
        </a:p>
      </dgm:t>
    </dgm:pt>
    <dgm:pt modelId="{57072154-CEA8-4CBE-8918-F217E72C5C97}" type="pres">
      <dgm:prSet presAssocID="{2B8BCBD2-DACD-43B5-BAF9-3233D0FD746B}" presName="Name37" presStyleLbl="parChTrans1D2" presStyleIdx="1" presStyleCnt="9"/>
      <dgm:spPr/>
      <dgm:t>
        <a:bodyPr/>
        <a:lstStyle/>
        <a:p>
          <a:endParaRPr lang="es-EC"/>
        </a:p>
      </dgm:t>
    </dgm:pt>
    <dgm:pt modelId="{171B8E70-F89F-4A8C-B168-2120D9100E49}" type="pres">
      <dgm:prSet presAssocID="{2D7471EB-0E23-41B2-AACC-EDE09E0EDB19}" presName="hierRoot2" presStyleCnt="0">
        <dgm:presLayoutVars>
          <dgm:hierBranch val="init"/>
        </dgm:presLayoutVars>
      </dgm:prSet>
      <dgm:spPr/>
      <dgm:t>
        <a:bodyPr/>
        <a:lstStyle/>
        <a:p>
          <a:endParaRPr lang="es-EC"/>
        </a:p>
      </dgm:t>
    </dgm:pt>
    <dgm:pt modelId="{5A6BA9F8-7624-445F-B251-4306F82F15C7}" type="pres">
      <dgm:prSet presAssocID="{2D7471EB-0E23-41B2-AACC-EDE09E0EDB19}" presName="rootComposite" presStyleCnt="0"/>
      <dgm:spPr/>
      <dgm:t>
        <a:bodyPr/>
        <a:lstStyle/>
        <a:p>
          <a:endParaRPr lang="es-EC"/>
        </a:p>
      </dgm:t>
    </dgm:pt>
    <dgm:pt modelId="{340C2F13-C5DF-4AF0-9DB2-0A831A38E18A}" type="pres">
      <dgm:prSet presAssocID="{2D7471EB-0E23-41B2-AACC-EDE09E0EDB19}" presName="rootText" presStyleLbl="node2" presStyleIdx="1" presStyleCnt="9">
        <dgm:presLayoutVars>
          <dgm:chPref val="3"/>
        </dgm:presLayoutVars>
      </dgm:prSet>
      <dgm:spPr/>
      <dgm:t>
        <a:bodyPr/>
        <a:lstStyle/>
        <a:p>
          <a:endParaRPr lang="es-EC"/>
        </a:p>
      </dgm:t>
    </dgm:pt>
    <dgm:pt modelId="{9DF8125A-F273-4B3A-947F-C49A6D79A9D2}" type="pres">
      <dgm:prSet presAssocID="{2D7471EB-0E23-41B2-AACC-EDE09E0EDB19}" presName="rootConnector" presStyleLbl="node2" presStyleIdx="1" presStyleCnt="9"/>
      <dgm:spPr/>
      <dgm:t>
        <a:bodyPr/>
        <a:lstStyle/>
        <a:p>
          <a:endParaRPr lang="es-EC"/>
        </a:p>
      </dgm:t>
    </dgm:pt>
    <dgm:pt modelId="{F224ADC7-FDB8-45FA-9975-2CAE4C63403F}" type="pres">
      <dgm:prSet presAssocID="{2D7471EB-0E23-41B2-AACC-EDE09E0EDB19}" presName="hierChild4" presStyleCnt="0"/>
      <dgm:spPr/>
      <dgm:t>
        <a:bodyPr/>
        <a:lstStyle/>
        <a:p>
          <a:endParaRPr lang="es-EC"/>
        </a:p>
      </dgm:t>
    </dgm:pt>
    <dgm:pt modelId="{4C9317E1-1708-4A36-9328-6E0C1CEEA940}" type="pres">
      <dgm:prSet presAssocID="{2D7471EB-0E23-41B2-AACC-EDE09E0EDB19}" presName="hierChild5" presStyleCnt="0"/>
      <dgm:spPr/>
      <dgm:t>
        <a:bodyPr/>
        <a:lstStyle/>
        <a:p>
          <a:endParaRPr lang="es-EC"/>
        </a:p>
      </dgm:t>
    </dgm:pt>
    <dgm:pt modelId="{B233E694-5FD8-49B4-A167-9E7F281F2AA2}" type="pres">
      <dgm:prSet presAssocID="{7D1B75AB-A37A-4548-92FB-5AD52BC7D569}" presName="Name37" presStyleLbl="parChTrans1D2" presStyleIdx="2" presStyleCnt="9"/>
      <dgm:spPr/>
      <dgm:t>
        <a:bodyPr/>
        <a:lstStyle/>
        <a:p>
          <a:endParaRPr lang="es-EC"/>
        </a:p>
      </dgm:t>
    </dgm:pt>
    <dgm:pt modelId="{5E17773D-8494-4CBB-A76B-A9B3006F7FD3}" type="pres">
      <dgm:prSet presAssocID="{E631F0D5-5521-41A7-B07E-703022C6FF60}" presName="hierRoot2" presStyleCnt="0">
        <dgm:presLayoutVars>
          <dgm:hierBranch val="init"/>
        </dgm:presLayoutVars>
      </dgm:prSet>
      <dgm:spPr/>
      <dgm:t>
        <a:bodyPr/>
        <a:lstStyle/>
        <a:p>
          <a:endParaRPr lang="es-EC"/>
        </a:p>
      </dgm:t>
    </dgm:pt>
    <dgm:pt modelId="{F76B487C-9948-4B34-93FD-DC25C1E4CE80}" type="pres">
      <dgm:prSet presAssocID="{E631F0D5-5521-41A7-B07E-703022C6FF60}" presName="rootComposite" presStyleCnt="0"/>
      <dgm:spPr/>
      <dgm:t>
        <a:bodyPr/>
        <a:lstStyle/>
        <a:p>
          <a:endParaRPr lang="es-EC"/>
        </a:p>
      </dgm:t>
    </dgm:pt>
    <dgm:pt modelId="{6F8017A1-53E1-4240-85B8-28A78719CB7D}" type="pres">
      <dgm:prSet presAssocID="{E631F0D5-5521-41A7-B07E-703022C6FF60}" presName="rootText" presStyleLbl="node2" presStyleIdx="2" presStyleCnt="9">
        <dgm:presLayoutVars>
          <dgm:chPref val="3"/>
        </dgm:presLayoutVars>
      </dgm:prSet>
      <dgm:spPr/>
      <dgm:t>
        <a:bodyPr/>
        <a:lstStyle/>
        <a:p>
          <a:endParaRPr lang="es-EC"/>
        </a:p>
      </dgm:t>
    </dgm:pt>
    <dgm:pt modelId="{DF9734CF-46E7-433C-8187-F594281556CD}" type="pres">
      <dgm:prSet presAssocID="{E631F0D5-5521-41A7-B07E-703022C6FF60}" presName="rootConnector" presStyleLbl="node2" presStyleIdx="2" presStyleCnt="9"/>
      <dgm:spPr/>
      <dgm:t>
        <a:bodyPr/>
        <a:lstStyle/>
        <a:p>
          <a:endParaRPr lang="es-EC"/>
        </a:p>
      </dgm:t>
    </dgm:pt>
    <dgm:pt modelId="{6F242DCB-F30E-4998-9C04-BA992763ADA2}" type="pres">
      <dgm:prSet presAssocID="{E631F0D5-5521-41A7-B07E-703022C6FF60}" presName="hierChild4" presStyleCnt="0"/>
      <dgm:spPr/>
      <dgm:t>
        <a:bodyPr/>
        <a:lstStyle/>
        <a:p>
          <a:endParaRPr lang="es-EC"/>
        </a:p>
      </dgm:t>
    </dgm:pt>
    <dgm:pt modelId="{1F169A62-008B-4EFC-A174-BA8B0C7C8A0A}" type="pres">
      <dgm:prSet presAssocID="{FC6A44BF-335F-4CC0-B0F6-F3E83580A08F}" presName="Name37" presStyleLbl="parChTrans1D3" presStyleIdx="1" presStyleCnt="4"/>
      <dgm:spPr/>
      <dgm:t>
        <a:bodyPr/>
        <a:lstStyle/>
        <a:p>
          <a:endParaRPr lang="es-EC"/>
        </a:p>
      </dgm:t>
    </dgm:pt>
    <dgm:pt modelId="{86B1B182-44B7-4054-95B6-81D5DBC99882}" type="pres">
      <dgm:prSet presAssocID="{F38A424A-490C-4021-99BC-DF8227FA2A30}" presName="hierRoot2" presStyleCnt="0">
        <dgm:presLayoutVars>
          <dgm:hierBranch val="init"/>
        </dgm:presLayoutVars>
      </dgm:prSet>
      <dgm:spPr/>
    </dgm:pt>
    <dgm:pt modelId="{5EA1BB8D-A964-4FDB-B136-359B20010268}" type="pres">
      <dgm:prSet presAssocID="{F38A424A-490C-4021-99BC-DF8227FA2A30}" presName="rootComposite" presStyleCnt="0"/>
      <dgm:spPr/>
    </dgm:pt>
    <dgm:pt modelId="{52A51F83-14B5-4F67-BBF7-8A439C665784}" type="pres">
      <dgm:prSet presAssocID="{F38A424A-490C-4021-99BC-DF8227FA2A30}" presName="rootText" presStyleLbl="node3" presStyleIdx="1" presStyleCnt="4" custScaleY="265222">
        <dgm:presLayoutVars>
          <dgm:chPref val="3"/>
        </dgm:presLayoutVars>
      </dgm:prSet>
      <dgm:spPr/>
      <dgm:t>
        <a:bodyPr/>
        <a:lstStyle/>
        <a:p>
          <a:endParaRPr lang="es-EC"/>
        </a:p>
      </dgm:t>
    </dgm:pt>
    <dgm:pt modelId="{CD4CE006-742D-4F9F-A746-EAE9F0250CDA}" type="pres">
      <dgm:prSet presAssocID="{F38A424A-490C-4021-99BC-DF8227FA2A30}" presName="rootConnector" presStyleLbl="node3" presStyleIdx="1" presStyleCnt="4"/>
      <dgm:spPr/>
      <dgm:t>
        <a:bodyPr/>
        <a:lstStyle/>
        <a:p>
          <a:endParaRPr lang="es-EC"/>
        </a:p>
      </dgm:t>
    </dgm:pt>
    <dgm:pt modelId="{F47FF478-A46F-4CD2-B5A7-8B98184A60A2}" type="pres">
      <dgm:prSet presAssocID="{F38A424A-490C-4021-99BC-DF8227FA2A30}" presName="hierChild4" presStyleCnt="0"/>
      <dgm:spPr/>
    </dgm:pt>
    <dgm:pt modelId="{340B964F-3D91-44FE-9213-968ACE4832DC}" type="pres">
      <dgm:prSet presAssocID="{F38A424A-490C-4021-99BC-DF8227FA2A30}" presName="hierChild5" presStyleCnt="0"/>
      <dgm:spPr/>
    </dgm:pt>
    <dgm:pt modelId="{AAC7BCBF-1178-4D7A-8FB1-77DD35D51890}" type="pres">
      <dgm:prSet presAssocID="{E631F0D5-5521-41A7-B07E-703022C6FF60}" presName="hierChild5" presStyleCnt="0"/>
      <dgm:spPr/>
      <dgm:t>
        <a:bodyPr/>
        <a:lstStyle/>
        <a:p>
          <a:endParaRPr lang="es-EC"/>
        </a:p>
      </dgm:t>
    </dgm:pt>
    <dgm:pt modelId="{0CDEDFF8-4BA4-4722-853A-05499188D8AF}" type="pres">
      <dgm:prSet presAssocID="{0B43F40B-B5C2-4304-893C-C13FC22250EC}" presName="Name37" presStyleLbl="parChTrans1D2" presStyleIdx="3" presStyleCnt="9"/>
      <dgm:spPr/>
      <dgm:t>
        <a:bodyPr/>
        <a:lstStyle/>
        <a:p>
          <a:endParaRPr lang="es-EC"/>
        </a:p>
      </dgm:t>
    </dgm:pt>
    <dgm:pt modelId="{59D8B15E-A301-4DBA-BE62-6714AEB5F376}" type="pres">
      <dgm:prSet presAssocID="{C07A7AEF-ABC2-48DF-8989-FAF4BBBBADEF}" presName="hierRoot2" presStyleCnt="0">
        <dgm:presLayoutVars>
          <dgm:hierBranch val="init"/>
        </dgm:presLayoutVars>
      </dgm:prSet>
      <dgm:spPr/>
      <dgm:t>
        <a:bodyPr/>
        <a:lstStyle/>
        <a:p>
          <a:endParaRPr lang="es-EC"/>
        </a:p>
      </dgm:t>
    </dgm:pt>
    <dgm:pt modelId="{B45A0A75-C91D-460A-BA1D-3E41558C8652}" type="pres">
      <dgm:prSet presAssocID="{C07A7AEF-ABC2-48DF-8989-FAF4BBBBADEF}" presName="rootComposite" presStyleCnt="0"/>
      <dgm:spPr/>
      <dgm:t>
        <a:bodyPr/>
        <a:lstStyle/>
        <a:p>
          <a:endParaRPr lang="es-EC"/>
        </a:p>
      </dgm:t>
    </dgm:pt>
    <dgm:pt modelId="{A3B0842D-574E-468D-9E85-EAD55544820A}" type="pres">
      <dgm:prSet presAssocID="{C07A7AEF-ABC2-48DF-8989-FAF4BBBBADEF}" presName="rootText" presStyleLbl="node2" presStyleIdx="3" presStyleCnt="9">
        <dgm:presLayoutVars>
          <dgm:chPref val="3"/>
        </dgm:presLayoutVars>
      </dgm:prSet>
      <dgm:spPr/>
      <dgm:t>
        <a:bodyPr/>
        <a:lstStyle/>
        <a:p>
          <a:endParaRPr lang="es-EC"/>
        </a:p>
      </dgm:t>
    </dgm:pt>
    <dgm:pt modelId="{A05D63DE-AE41-4A01-BBF7-08766A238B06}" type="pres">
      <dgm:prSet presAssocID="{C07A7AEF-ABC2-48DF-8989-FAF4BBBBADEF}" presName="rootConnector" presStyleLbl="node2" presStyleIdx="3" presStyleCnt="9"/>
      <dgm:spPr/>
      <dgm:t>
        <a:bodyPr/>
        <a:lstStyle/>
        <a:p>
          <a:endParaRPr lang="es-EC"/>
        </a:p>
      </dgm:t>
    </dgm:pt>
    <dgm:pt modelId="{EB0DC35B-659A-4411-B728-FB9D4CF80376}" type="pres">
      <dgm:prSet presAssocID="{C07A7AEF-ABC2-48DF-8989-FAF4BBBBADEF}" presName="hierChild4" presStyleCnt="0"/>
      <dgm:spPr/>
      <dgm:t>
        <a:bodyPr/>
        <a:lstStyle/>
        <a:p>
          <a:endParaRPr lang="es-EC"/>
        </a:p>
      </dgm:t>
    </dgm:pt>
    <dgm:pt modelId="{A3AB644D-C3DB-4241-B674-3650C52652F4}" type="pres">
      <dgm:prSet presAssocID="{C07A7AEF-ABC2-48DF-8989-FAF4BBBBADEF}" presName="hierChild5" presStyleCnt="0"/>
      <dgm:spPr/>
      <dgm:t>
        <a:bodyPr/>
        <a:lstStyle/>
        <a:p>
          <a:endParaRPr lang="es-EC"/>
        </a:p>
      </dgm:t>
    </dgm:pt>
    <dgm:pt modelId="{0D979811-4B29-49D0-8280-A245ED93F615}" type="pres">
      <dgm:prSet presAssocID="{72D81D4F-8245-4D8C-9901-FA93BE1F5D48}" presName="Name37" presStyleLbl="parChTrans1D2" presStyleIdx="4" presStyleCnt="9"/>
      <dgm:spPr/>
      <dgm:t>
        <a:bodyPr/>
        <a:lstStyle/>
        <a:p>
          <a:endParaRPr lang="es-EC"/>
        </a:p>
      </dgm:t>
    </dgm:pt>
    <dgm:pt modelId="{6DFCFD47-7077-4906-B766-85E7CCF7990B}" type="pres">
      <dgm:prSet presAssocID="{5DA4CFDB-6C21-4B54-A77D-98E1DBEE2571}" presName="hierRoot2" presStyleCnt="0">
        <dgm:presLayoutVars>
          <dgm:hierBranch val="init"/>
        </dgm:presLayoutVars>
      </dgm:prSet>
      <dgm:spPr/>
      <dgm:t>
        <a:bodyPr/>
        <a:lstStyle/>
        <a:p>
          <a:endParaRPr lang="es-EC"/>
        </a:p>
      </dgm:t>
    </dgm:pt>
    <dgm:pt modelId="{53542F91-B73B-45DF-BBE5-859750F6D2A1}" type="pres">
      <dgm:prSet presAssocID="{5DA4CFDB-6C21-4B54-A77D-98E1DBEE2571}" presName="rootComposite" presStyleCnt="0"/>
      <dgm:spPr/>
      <dgm:t>
        <a:bodyPr/>
        <a:lstStyle/>
        <a:p>
          <a:endParaRPr lang="es-EC"/>
        </a:p>
      </dgm:t>
    </dgm:pt>
    <dgm:pt modelId="{685ECB69-E72B-46B2-B804-DCAEC1176F39}" type="pres">
      <dgm:prSet presAssocID="{5DA4CFDB-6C21-4B54-A77D-98E1DBEE2571}" presName="rootText" presStyleLbl="node2" presStyleIdx="4" presStyleCnt="9">
        <dgm:presLayoutVars>
          <dgm:chPref val="3"/>
        </dgm:presLayoutVars>
      </dgm:prSet>
      <dgm:spPr/>
      <dgm:t>
        <a:bodyPr/>
        <a:lstStyle/>
        <a:p>
          <a:endParaRPr lang="es-EC"/>
        </a:p>
      </dgm:t>
    </dgm:pt>
    <dgm:pt modelId="{75C45DF0-7CAB-4881-9CE1-993D7E5166BC}" type="pres">
      <dgm:prSet presAssocID="{5DA4CFDB-6C21-4B54-A77D-98E1DBEE2571}" presName="rootConnector" presStyleLbl="node2" presStyleIdx="4" presStyleCnt="9"/>
      <dgm:spPr/>
      <dgm:t>
        <a:bodyPr/>
        <a:lstStyle/>
        <a:p>
          <a:endParaRPr lang="es-EC"/>
        </a:p>
      </dgm:t>
    </dgm:pt>
    <dgm:pt modelId="{29B5F34B-D70C-4BF4-A7B2-42CC2131C371}" type="pres">
      <dgm:prSet presAssocID="{5DA4CFDB-6C21-4B54-A77D-98E1DBEE2571}" presName="hierChild4" presStyleCnt="0"/>
      <dgm:spPr/>
      <dgm:t>
        <a:bodyPr/>
        <a:lstStyle/>
        <a:p>
          <a:endParaRPr lang="es-EC"/>
        </a:p>
      </dgm:t>
    </dgm:pt>
    <dgm:pt modelId="{28ABDA48-706E-4570-ABBB-7621F434A122}" type="pres">
      <dgm:prSet presAssocID="{5DA4CFDB-6C21-4B54-A77D-98E1DBEE2571}" presName="hierChild5" presStyleCnt="0"/>
      <dgm:spPr/>
      <dgm:t>
        <a:bodyPr/>
        <a:lstStyle/>
        <a:p>
          <a:endParaRPr lang="es-EC"/>
        </a:p>
      </dgm:t>
    </dgm:pt>
    <dgm:pt modelId="{8A42E9BD-0A70-4B78-9110-1E9504C50498}" type="pres">
      <dgm:prSet presAssocID="{F7CF54E1-8EB1-4F96-BB0F-29FD0D6E262C}" presName="Name37" presStyleLbl="parChTrans1D2" presStyleIdx="5" presStyleCnt="9"/>
      <dgm:spPr/>
      <dgm:t>
        <a:bodyPr/>
        <a:lstStyle/>
        <a:p>
          <a:endParaRPr lang="es-EC"/>
        </a:p>
      </dgm:t>
    </dgm:pt>
    <dgm:pt modelId="{4C71A439-183F-40E2-9DCD-307B66937068}" type="pres">
      <dgm:prSet presAssocID="{80C2DC03-2AA3-4158-AC25-4493444F9F11}" presName="hierRoot2" presStyleCnt="0">
        <dgm:presLayoutVars>
          <dgm:hierBranch val="init"/>
        </dgm:presLayoutVars>
      </dgm:prSet>
      <dgm:spPr/>
      <dgm:t>
        <a:bodyPr/>
        <a:lstStyle/>
        <a:p>
          <a:endParaRPr lang="es-EC"/>
        </a:p>
      </dgm:t>
    </dgm:pt>
    <dgm:pt modelId="{80073C1C-843A-4126-A1F6-7D5A15CE5529}" type="pres">
      <dgm:prSet presAssocID="{80C2DC03-2AA3-4158-AC25-4493444F9F11}" presName="rootComposite" presStyleCnt="0"/>
      <dgm:spPr/>
      <dgm:t>
        <a:bodyPr/>
        <a:lstStyle/>
        <a:p>
          <a:endParaRPr lang="es-EC"/>
        </a:p>
      </dgm:t>
    </dgm:pt>
    <dgm:pt modelId="{9624A99B-93AC-4F02-A724-2A8CEA5F588E}" type="pres">
      <dgm:prSet presAssocID="{80C2DC03-2AA3-4158-AC25-4493444F9F11}" presName="rootText" presStyleLbl="node2" presStyleIdx="5" presStyleCnt="9">
        <dgm:presLayoutVars>
          <dgm:chPref val="3"/>
        </dgm:presLayoutVars>
      </dgm:prSet>
      <dgm:spPr/>
      <dgm:t>
        <a:bodyPr/>
        <a:lstStyle/>
        <a:p>
          <a:endParaRPr lang="es-EC"/>
        </a:p>
      </dgm:t>
    </dgm:pt>
    <dgm:pt modelId="{F4A34B28-2FBF-468E-AD19-1E6DB0BAB21F}" type="pres">
      <dgm:prSet presAssocID="{80C2DC03-2AA3-4158-AC25-4493444F9F11}" presName="rootConnector" presStyleLbl="node2" presStyleIdx="5" presStyleCnt="9"/>
      <dgm:spPr/>
      <dgm:t>
        <a:bodyPr/>
        <a:lstStyle/>
        <a:p>
          <a:endParaRPr lang="es-EC"/>
        </a:p>
      </dgm:t>
    </dgm:pt>
    <dgm:pt modelId="{F501D2CB-27CA-4463-9932-A57B7C382582}" type="pres">
      <dgm:prSet presAssocID="{80C2DC03-2AA3-4158-AC25-4493444F9F11}" presName="hierChild4" presStyleCnt="0"/>
      <dgm:spPr/>
      <dgm:t>
        <a:bodyPr/>
        <a:lstStyle/>
        <a:p>
          <a:endParaRPr lang="es-EC"/>
        </a:p>
      </dgm:t>
    </dgm:pt>
    <dgm:pt modelId="{454B6FDF-B57F-45E7-800E-AB10E5E8AC29}" type="pres">
      <dgm:prSet presAssocID="{A800B996-5F70-4BBE-B11B-D2FD80351847}" presName="Name37" presStyleLbl="parChTrans1D3" presStyleIdx="2" presStyleCnt="4"/>
      <dgm:spPr/>
      <dgm:t>
        <a:bodyPr/>
        <a:lstStyle/>
        <a:p>
          <a:endParaRPr lang="es-EC"/>
        </a:p>
      </dgm:t>
    </dgm:pt>
    <dgm:pt modelId="{77E7E11D-57BD-477E-A44E-6D3FA901A071}" type="pres">
      <dgm:prSet presAssocID="{87658FBA-4B5E-482F-9ADE-4E9A849F60C4}" presName="hierRoot2" presStyleCnt="0">
        <dgm:presLayoutVars>
          <dgm:hierBranch val="init"/>
        </dgm:presLayoutVars>
      </dgm:prSet>
      <dgm:spPr/>
    </dgm:pt>
    <dgm:pt modelId="{73A13359-7FB3-41F6-87CD-53F5BA20B8DE}" type="pres">
      <dgm:prSet presAssocID="{87658FBA-4B5E-482F-9ADE-4E9A849F60C4}" presName="rootComposite" presStyleCnt="0"/>
      <dgm:spPr/>
    </dgm:pt>
    <dgm:pt modelId="{462ED4CA-484E-4BD9-94AB-38EEAAA746BE}" type="pres">
      <dgm:prSet presAssocID="{87658FBA-4B5E-482F-9ADE-4E9A849F60C4}" presName="rootText" presStyleLbl="node3" presStyleIdx="2" presStyleCnt="4" custScaleY="211471">
        <dgm:presLayoutVars>
          <dgm:chPref val="3"/>
        </dgm:presLayoutVars>
      </dgm:prSet>
      <dgm:spPr/>
      <dgm:t>
        <a:bodyPr/>
        <a:lstStyle/>
        <a:p>
          <a:endParaRPr lang="es-EC"/>
        </a:p>
      </dgm:t>
    </dgm:pt>
    <dgm:pt modelId="{8A3A2928-1C92-493A-900E-E9F6C0A7AFAC}" type="pres">
      <dgm:prSet presAssocID="{87658FBA-4B5E-482F-9ADE-4E9A849F60C4}" presName="rootConnector" presStyleLbl="node3" presStyleIdx="2" presStyleCnt="4"/>
      <dgm:spPr/>
      <dgm:t>
        <a:bodyPr/>
        <a:lstStyle/>
        <a:p>
          <a:endParaRPr lang="es-EC"/>
        </a:p>
      </dgm:t>
    </dgm:pt>
    <dgm:pt modelId="{15BD66D9-FA9C-4F1C-92C0-386FD01A6D25}" type="pres">
      <dgm:prSet presAssocID="{87658FBA-4B5E-482F-9ADE-4E9A849F60C4}" presName="hierChild4" presStyleCnt="0"/>
      <dgm:spPr/>
    </dgm:pt>
    <dgm:pt modelId="{8A0D6658-0012-449E-8544-8D40A50A66D7}" type="pres">
      <dgm:prSet presAssocID="{87658FBA-4B5E-482F-9ADE-4E9A849F60C4}" presName="hierChild5" presStyleCnt="0"/>
      <dgm:spPr/>
    </dgm:pt>
    <dgm:pt modelId="{03672C18-CF2C-4A73-ACCD-87AAD7E15DC4}" type="pres">
      <dgm:prSet presAssocID="{80C2DC03-2AA3-4158-AC25-4493444F9F11}" presName="hierChild5" presStyleCnt="0"/>
      <dgm:spPr/>
      <dgm:t>
        <a:bodyPr/>
        <a:lstStyle/>
        <a:p>
          <a:endParaRPr lang="es-EC"/>
        </a:p>
      </dgm:t>
    </dgm:pt>
    <dgm:pt modelId="{8C3D1536-2B67-4E9F-BF93-E854724B9425}" type="pres">
      <dgm:prSet presAssocID="{9130B70C-E262-4660-86A2-6CBAD328337A}" presName="Name37" presStyleLbl="parChTrans1D2" presStyleIdx="6" presStyleCnt="9"/>
      <dgm:spPr/>
      <dgm:t>
        <a:bodyPr/>
        <a:lstStyle/>
        <a:p>
          <a:endParaRPr lang="es-EC"/>
        </a:p>
      </dgm:t>
    </dgm:pt>
    <dgm:pt modelId="{6B4120FE-5BDD-48FB-AEF2-57AFA91B5A9E}" type="pres">
      <dgm:prSet presAssocID="{909A5C12-85B9-42A1-B3E5-BDF9B91F44DF}" presName="hierRoot2" presStyleCnt="0">
        <dgm:presLayoutVars>
          <dgm:hierBranch val="init"/>
        </dgm:presLayoutVars>
      </dgm:prSet>
      <dgm:spPr/>
      <dgm:t>
        <a:bodyPr/>
        <a:lstStyle/>
        <a:p>
          <a:endParaRPr lang="es-EC"/>
        </a:p>
      </dgm:t>
    </dgm:pt>
    <dgm:pt modelId="{AE244DD0-20BE-48C3-8B9C-0CF946430FFB}" type="pres">
      <dgm:prSet presAssocID="{909A5C12-85B9-42A1-B3E5-BDF9B91F44DF}" presName="rootComposite" presStyleCnt="0"/>
      <dgm:spPr/>
      <dgm:t>
        <a:bodyPr/>
        <a:lstStyle/>
        <a:p>
          <a:endParaRPr lang="es-EC"/>
        </a:p>
      </dgm:t>
    </dgm:pt>
    <dgm:pt modelId="{3231D751-16CC-4405-807C-1447C6BB0121}" type="pres">
      <dgm:prSet presAssocID="{909A5C12-85B9-42A1-B3E5-BDF9B91F44DF}" presName="rootText" presStyleLbl="node2" presStyleIdx="6" presStyleCnt="9">
        <dgm:presLayoutVars>
          <dgm:chPref val="3"/>
        </dgm:presLayoutVars>
      </dgm:prSet>
      <dgm:spPr/>
      <dgm:t>
        <a:bodyPr/>
        <a:lstStyle/>
        <a:p>
          <a:endParaRPr lang="es-EC"/>
        </a:p>
      </dgm:t>
    </dgm:pt>
    <dgm:pt modelId="{02756DD0-A410-4EAE-9AF7-ACB58670D386}" type="pres">
      <dgm:prSet presAssocID="{909A5C12-85B9-42A1-B3E5-BDF9B91F44DF}" presName="rootConnector" presStyleLbl="node2" presStyleIdx="6" presStyleCnt="9"/>
      <dgm:spPr/>
      <dgm:t>
        <a:bodyPr/>
        <a:lstStyle/>
        <a:p>
          <a:endParaRPr lang="es-EC"/>
        </a:p>
      </dgm:t>
    </dgm:pt>
    <dgm:pt modelId="{C5ADAA72-5927-409C-B207-B2A073DC734D}" type="pres">
      <dgm:prSet presAssocID="{909A5C12-85B9-42A1-B3E5-BDF9B91F44DF}" presName="hierChild4" presStyleCnt="0"/>
      <dgm:spPr/>
      <dgm:t>
        <a:bodyPr/>
        <a:lstStyle/>
        <a:p>
          <a:endParaRPr lang="es-EC"/>
        </a:p>
      </dgm:t>
    </dgm:pt>
    <dgm:pt modelId="{6DD80142-1F38-45EA-A083-DAF113E3F1A1}" type="pres">
      <dgm:prSet presAssocID="{909A5C12-85B9-42A1-B3E5-BDF9B91F44DF}" presName="hierChild5" presStyleCnt="0"/>
      <dgm:spPr/>
      <dgm:t>
        <a:bodyPr/>
        <a:lstStyle/>
        <a:p>
          <a:endParaRPr lang="es-EC"/>
        </a:p>
      </dgm:t>
    </dgm:pt>
    <dgm:pt modelId="{314BF119-5572-46AD-A863-C913EF0FCE7A}" type="pres">
      <dgm:prSet presAssocID="{BEBC8098-8CCD-4AE0-BF89-7457BB6B1A79}" presName="Name37" presStyleLbl="parChTrans1D2" presStyleIdx="7" presStyleCnt="9"/>
      <dgm:spPr/>
      <dgm:t>
        <a:bodyPr/>
        <a:lstStyle/>
        <a:p>
          <a:endParaRPr lang="es-EC"/>
        </a:p>
      </dgm:t>
    </dgm:pt>
    <dgm:pt modelId="{E830E114-AE18-4075-A8F6-59610655DD1B}" type="pres">
      <dgm:prSet presAssocID="{1490F8F8-9B3F-462C-BB1B-5DD0B275FCE5}" presName="hierRoot2" presStyleCnt="0">
        <dgm:presLayoutVars>
          <dgm:hierBranch val="init"/>
        </dgm:presLayoutVars>
      </dgm:prSet>
      <dgm:spPr/>
      <dgm:t>
        <a:bodyPr/>
        <a:lstStyle/>
        <a:p>
          <a:endParaRPr lang="es-EC"/>
        </a:p>
      </dgm:t>
    </dgm:pt>
    <dgm:pt modelId="{6A019BB5-866B-4237-A34B-E919289EF0A3}" type="pres">
      <dgm:prSet presAssocID="{1490F8F8-9B3F-462C-BB1B-5DD0B275FCE5}" presName="rootComposite" presStyleCnt="0"/>
      <dgm:spPr/>
      <dgm:t>
        <a:bodyPr/>
        <a:lstStyle/>
        <a:p>
          <a:endParaRPr lang="es-EC"/>
        </a:p>
      </dgm:t>
    </dgm:pt>
    <dgm:pt modelId="{89D6098B-53A2-4EC5-A163-4228864AFA2B}" type="pres">
      <dgm:prSet presAssocID="{1490F8F8-9B3F-462C-BB1B-5DD0B275FCE5}" presName="rootText" presStyleLbl="node2" presStyleIdx="7" presStyleCnt="9">
        <dgm:presLayoutVars>
          <dgm:chPref val="3"/>
        </dgm:presLayoutVars>
      </dgm:prSet>
      <dgm:spPr/>
      <dgm:t>
        <a:bodyPr/>
        <a:lstStyle/>
        <a:p>
          <a:endParaRPr lang="es-EC"/>
        </a:p>
      </dgm:t>
    </dgm:pt>
    <dgm:pt modelId="{F8EDFBB9-CF0D-45F2-8C7A-296E4298B20C}" type="pres">
      <dgm:prSet presAssocID="{1490F8F8-9B3F-462C-BB1B-5DD0B275FCE5}" presName="rootConnector" presStyleLbl="node2" presStyleIdx="7" presStyleCnt="9"/>
      <dgm:spPr/>
      <dgm:t>
        <a:bodyPr/>
        <a:lstStyle/>
        <a:p>
          <a:endParaRPr lang="es-EC"/>
        </a:p>
      </dgm:t>
    </dgm:pt>
    <dgm:pt modelId="{7EDFD0D9-859B-45B8-B1DE-2E5F6C745CFC}" type="pres">
      <dgm:prSet presAssocID="{1490F8F8-9B3F-462C-BB1B-5DD0B275FCE5}" presName="hierChild4" presStyleCnt="0"/>
      <dgm:spPr/>
      <dgm:t>
        <a:bodyPr/>
        <a:lstStyle/>
        <a:p>
          <a:endParaRPr lang="es-EC"/>
        </a:p>
      </dgm:t>
    </dgm:pt>
    <dgm:pt modelId="{30886FF8-4E93-4C6A-B2EC-49D03547E3C0}" type="pres">
      <dgm:prSet presAssocID="{6C14136E-A694-4501-868F-DE451BD38915}" presName="Name37" presStyleLbl="parChTrans1D3" presStyleIdx="3" presStyleCnt="4"/>
      <dgm:spPr/>
      <dgm:t>
        <a:bodyPr/>
        <a:lstStyle/>
        <a:p>
          <a:endParaRPr lang="es-EC"/>
        </a:p>
      </dgm:t>
    </dgm:pt>
    <dgm:pt modelId="{5F5222A2-697C-458D-8FFC-277040FD1AC6}" type="pres">
      <dgm:prSet presAssocID="{AA9D421E-0242-4ED1-87CA-259ADCC7870B}" presName="hierRoot2" presStyleCnt="0">
        <dgm:presLayoutVars>
          <dgm:hierBranch val="init"/>
        </dgm:presLayoutVars>
      </dgm:prSet>
      <dgm:spPr/>
    </dgm:pt>
    <dgm:pt modelId="{B4981CD1-49A5-4714-BC97-B7F398A813AE}" type="pres">
      <dgm:prSet presAssocID="{AA9D421E-0242-4ED1-87CA-259ADCC7870B}" presName="rootComposite" presStyleCnt="0"/>
      <dgm:spPr/>
    </dgm:pt>
    <dgm:pt modelId="{2CADE66E-CDC9-4385-9512-76E142EBBCD2}" type="pres">
      <dgm:prSet presAssocID="{AA9D421E-0242-4ED1-87CA-259ADCC7870B}" presName="rootText" presStyleLbl="node3" presStyleIdx="3" presStyleCnt="4">
        <dgm:presLayoutVars>
          <dgm:chPref val="3"/>
        </dgm:presLayoutVars>
      </dgm:prSet>
      <dgm:spPr/>
      <dgm:t>
        <a:bodyPr/>
        <a:lstStyle/>
        <a:p>
          <a:endParaRPr lang="es-EC"/>
        </a:p>
      </dgm:t>
    </dgm:pt>
    <dgm:pt modelId="{D9CCCCB7-9F87-481F-985A-B554C17D7063}" type="pres">
      <dgm:prSet presAssocID="{AA9D421E-0242-4ED1-87CA-259ADCC7870B}" presName="rootConnector" presStyleLbl="node3" presStyleIdx="3" presStyleCnt="4"/>
      <dgm:spPr/>
      <dgm:t>
        <a:bodyPr/>
        <a:lstStyle/>
        <a:p>
          <a:endParaRPr lang="es-EC"/>
        </a:p>
      </dgm:t>
    </dgm:pt>
    <dgm:pt modelId="{4C8FC668-E00C-4471-9561-D5ABACD42943}" type="pres">
      <dgm:prSet presAssocID="{AA9D421E-0242-4ED1-87CA-259ADCC7870B}" presName="hierChild4" presStyleCnt="0"/>
      <dgm:spPr/>
    </dgm:pt>
    <dgm:pt modelId="{C8EBB365-2A4A-4149-9162-36B5646CEB47}" type="pres">
      <dgm:prSet presAssocID="{AA9D421E-0242-4ED1-87CA-259ADCC7870B}" presName="hierChild5" presStyleCnt="0"/>
      <dgm:spPr/>
    </dgm:pt>
    <dgm:pt modelId="{20309498-3636-47C0-8E27-131B327C7BC2}" type="pres">
      <dgm:prSet presAssocID="{1490F8F8-9B3F-462C-BB1B-5DD0B275FCE5}" presName="hierChild5" presStyleCnt="0"/>
      <dgm:spPr/>
      <dgm:t>
        <a:bodyPr/>
        <a:lstStyle/>
        <a:p>
          <a:endParaRPr lang="es-EC"/>
        </a:p>
      </dgm:t>
    </dgm:pt>
    <dgm:pt modelId="{20376C42-6075-4426-A6FB-D8B67960C46A}" type="pres">
      <dgm:prSet presAssocID="{2EF82381-29BA-443C-A310-C3B5EDDD59B6}" presName="Name37" presStyleLbl="parChTrans1D2" presStyleIdx="8" presStyleCnt="9"/>
      <dgm:spPr/>
      <dgm:t>
        <a:bodyPr/>
        <a:lstStyle/>
        <a:p>
          <a:endParaRPr lang="es-EC"/>
        </a:p>
      </dgm:t>
    </dgm:pt>
    <dgm:pt modelId="{CFD76DA6-2CBB-4108-BF06-A60ED1B6567D}" type="pres">
      <dgm:prSet presAssocID="{75B61DF5-B288-45B5-A1B8-D51B89484A96}" presName="hierRoot2" presStyleCnt="0">
        <dgm:presLayoutVars>
          <dgm:hierBranch val="init"/>
        </dgm:presLayoutVars>
      </dgm:prSet>
      <dgm:spPr/>
      <dgm:t>
        <a:bodyPr/>
        <a:lstStyle/>
        <a:p>
          <a:endParaRPr lang="es-EC"/>
        </a:p>
      </dgm:t>
    </dgm:pt>
    <dgm:pt modelId="{AA4060FB-28C9-44E4-829E-D36CCD77FFB8}" type="pres">
      <dgm:prSet presAssocID="{75B61DF5-B288-45B5-A1B8-D51B89484A96}" presName="rootComposite" presStyleCnt="0"/>
      <dgm:spPr/>
      <dgm:t>
        <a:bodyPr/>
        <a:lstStyle/>
        <a:p>
          <a:endParaRPr lang="es-EC"/>
        </a:p>
      </dgm:t>
    </dgm:pt>
    <dgm:pt modelId="{2AA0A7B6-52D0-4A54-B44C-E24961A23284}" type="pres">
      <dgm:prSet presAssocID="{75B61DF5-B288-45B5-A1B8-D51B89484A96}" presName="rootText" presStyleLbl="node2" presStyleIdx="8" presStyleCnt="9" custScaleY="194212">
        <dgm:presLayoutVars>
          <dgm:chPref val="3"/>
        </dgm:presLayoutVars>
      </dgm:prSet>
      <dgm:spPr/>
      <dgm:t>
        <a:bodyPr/>
        <a:lstStyle/>
        <a:p>
          <a:endParaRPr lang="es-EC"/>
        </a:p>
      </dgm:t>
    </dgm:pt>
    <dgm:pt modelId="{AE7480A5-F0F8-4B80-91D3-7229365DE58F}" type="pres">
      <dgm:prSet presAssocID="{75B61DF5-B288-45B5-A1B8-D51B89484A96}" presName="rootConnector" presStyleLbl="node2" presStyleIdx="8" presStyleCnt="9"/>
      <dgm:spPr/>
      <dgm:t>
        <a:bodyPr/>
        <a:lstStyle/>
        <a:p>
          <a:endParaRPr lang="es-EC"/>
        </a:p>
      </dgm:t>
    </dgm:pt>
    <dgm:pt modelId="{625FBB26-E56B-423B-876F-3D9F8FCD55E1}" type="pres">
      <dgm:prSet presAssocID="{75B61DF5-B288-45B5-A1B8-D51B89484A96}" presName="hierChild4" presStyleCnt="0"/>
      <dgm:spPr/>
      <dgm:t>
        <a:bodyPr/>
        <a:lstStyle/>
        <a:p>
          <a:endParaRPr lang="es-EC"/>
        </a:p>
      </dgm:t>
    </dgm:pt>
    <dgm:pt modelId="{AAC9BF32-722F-40BE-BD49-ECDD82C8B8CC}" type="pres">
      <dgm:prSet presAssocID="{75B61DF5-B288-45B5-A1B8-D51B89484A96}" presName="hierChild5" presStyleCnt="0"/>
      <dgm:spPr/>
      <dgm:t>
        <a:bodyPr/>
        <a:lstStyle/>
        <a:p>
          <a:endParaRPr lang="es-EC"/>
        </a:p>
      </dgm:t>
    </dgm:pt>
    <dgm:pt modelId="{06C68593-33A0-4113-B4D3-78F826C4F549}" type="pres">
      <dgm:prSet presAssocID="{0A4C90D3-0141-4F2B-B9BF-8C71EA37DA84}" presName="hierChild3" presStyleCnt="0"/>
      <dgm:spPr/>
      <dgm:t>
        <a:bodyPr/>
        <a:lstStyle/>
        <a:p>
          <a:endParaRPr lang="es-EC"/>
        </a:p>
      </dgm:t>
    </dgm:pt>
  </dgm:ptLst>
  <dgm:cxnLst>
    <dgm:cxn modelId="{4017131B-E6A9-4B8F-A984-0036B2720519}" type="presOf" srcId="{2EF82381-29BA-443C-A310-C3B5EDDD59B6}" destId="{20376C42-6075-4426-A6FB-D8B67960C46A}" srcOrd="0" destOrd="0" presId="urn:microsoft.com/office/officeart/2005/8/layout/orgChart1"/>
    <dgm:cxn modelId="{5A73C73C-2ACD-4EB2-BE7A-143168078094}" type="presOf" srcId="{2B8BCBD2-DACD-43B5-BAF9-3233D0FD746B}" destId="{57072154-CEA8-4CBE-8918-F217E72C5C97}" srcOrd="0" destOrd="0" presId="urn:microsoft.com/office/officeart/2005/8/layout/orgChart1"/>
    <dgm:cxn modelId="{AC860E59-06DE-4D70-B5FF-3F9227A33588}" type="presOf" srcId="{72D81D4F-8245-4D8C-9901-FA93BE1F5D48}" destId="{0D979811-4B29-49D0-8280-A245ED93F615}" srcOrd="0" destOrd="0" presId="urn:microsoft.com/office/officeart/2005/8/layout/orgChart1"/>
    <dgm:cxn modelId="{6666373E-3E7F-4D03-B788-1F96DEF9E93E}" type="presOf" srcId="{C07A7AEF-ABC2-48DF-8989-FAF4BBBBADEF}" destId="{A3B0842D-574E-468D-9E85-EAD55544820A}" srcOrd="0" destOrd="0" presId="urn:microsoft.com/office/officeart/2005/8/layout/orgChart1"/>
    <dgm:cxn modelId="{EB575853-9680-4C8D-AED8-C73CBFC1C295}" type="presOf" srcId="{E631F0D5-5521-41A7-B07E-703022C6FF60}" destId="{DF9734CF-46E7-433C-8187-F594281556CD}" srcOrd="1" destOrd="0" presId="urn:microsoft.com/office/officeart/2005/8/layout/orgChart1"/>
    <dgm:cxn modelId="{9FDA11A6-11BD-4DBD-876D-8B722AA9FE70}" type="presOf" srcId="{BEBC8098-8CCD-4AE0-BF89-7457BB6B1A79}" destId="{314BF119-5572-46AD-A863-C913EF0FCE7A}" srcOrd="0" destOrd="0" presId="urn:microsoft.com/office/officeart/2005/8/layout/orgChart1"/>
    <dgm:cxn modelId="{20C55BA2-17B4-4A33-A533-859F61520E36}" srcId="{1490F8F8-9B3F-462C-BB1B-5DD0B275FCE5}" destId="{AA9D421E-0242-4ED1-87CA-259ADCC7870B}" srcOrd="0" destOrd="0" parTransId="{6C14136E-A694-4501-868F-DE451BD38915}" sibTransId="{9A92419D-3893-44B5-80A2-368612598B5A}"/>
    <dgm:cxn modelId="{697E94C9-CA01-481F-9F32-1060B2064D19}" srcId="{0A4C90D3-0141-4F2B-B9BF-8C71EA37DA84}" destId="{75B61DF5-B288-45B5-A1B8-D51B89484A96}" srcOrd="8" destOrd="0" parTransId="{2EF82381-29BA-443C-A310-C3B5EDDD59B6}" sibTransId="{FC534511-137E-43E0-8BB7-C3E6D0BEC355}"/>
    <dgm:cxn modelId="{A410634D-FE94-4673-9727-4CD3934094EE}" type="presOf" srcId="{FC6A44BF-335F-4CC0-B0F6-F3E83580A08F}" destId="{1F169A62-008B-4EFC-A174-BA8B0C7C8A0A}" srcOrd="0" destOrd="0" presId="urn:microsoft.com/office/officeart/2005/8/layout/orgChart1"/>
    <dgm:cxn modelId="{2E63EF45-FF4F-4548-855A-23E04FE30203}" type="presOf" srcId="{75B61DF5-B288-45B5-A1B8-D51B89484A96}" destId="{AE7480A5-F0F8-4B80-91D3-7229365DE58F}" srcOrd="1" destOrd="0" presId="urn:microsoft.com/office/officeart/2005/8/layout/orgChart1"/>
    <dgm:cxn modelId="{6549F343-7879-4900-82D0-D4014E80E74E}" type="presOf" srcId="{75B61DF5-B288-45B5-A1B8-D51B89484A96}" destId="{2AA0A7B6-52D0-4A54-B44C-E24961A23284}" srcOrd="0" destOrd="0" presId="urn:microsoft.com/office/officeart/2005/8/layout/orgChart1"/>
    <dgm:cxn modelId="{25525FE2-A7D9-4CE2-93BD-6C663B4EF4BB}" srcId="{80C2DC03-2AA3-4158-AC25-4493444F9F11}" destId="{87658FBA-4B5E-482F-9ADE-4E9A849F60C4}" srcOrd="0" destOrd="0" parTransId="{A800B996-5F70-4BBE-B11B-D2FD80351847}" sibTransId="{3361F1FE-0A84-48B6-8C4A-DBE74A2B0DF7}"/>
    <dgm:cxn modelId="{21F6E78F-B1BF-49B4-858C-9270C7A6C9ED}" type="presOf" srcId="{909A5C12-85B9-42A1-B3E5-BDF9B91F44DF}" destId="{3231D751-16CC-4405-807C-1447C6BB0121}" srcOrd="0" destOrd="0" presId="urn:microsoft.com/office/officeart/2005/8/layout/orgChart1"/>
    <dgm:cxn modelId="{20BF35A5-5C40-44D8-A223-439E492F3725}" type="presOf" srcId="{5DA4CFDB-6C21-4B54-A77D-98E1DBEE2571}" destId="{75C45DF0-7CAB-4881-9CE1-993D7E5166BC}" srcOrd="1" destOrd="0" presId="urn:microsoft.com/office/officeart/2005/8/layout/orgChart1"/>
    <dgm:cxn modelId="{CE9C2575-3F3C-4D35-BC30-C3ED328C1B33}" type="presOf" srcId="{87658FBA-4B5E-482F-9ADE-4E9A849F60C4}" destId="{8A3A2928-1C92-493A-900E-E9F6C0A7AFAC}" srcOrd="1" destOrd="0" presId="urn:microsoft.com/office/officeart/2005/8/layout/orgChart1"/>
    <dgm:cxn modelId="{76B9A7F4-9C1D-448D-AD8F-0B72A1B4B0B2}" type="presOf" srcId="{85A1B2C6-99AD-439E-9021-CF1AD2A02A3E}" destId="{F2DA76FF-73DC-4CC0-A5D1-919B3DA8DE65}" srcOrd="1" destOrd="0" presId="urn:microsoft.com/office/officeart/2005/8/layout/orgChart1"/>
    <dgm:cxn modelId="{C804EDFC-CBCC-4003-BFE5-B680FCED0712}" type="presOf" srcId="{9130B70C-E262-4660-86A2-6CBAD328337A}" destId="{8C3D1536-2B67-4E9F-BF93-E854724B9425}" srcOrd="0" destOrd="0" presId="urn:microsoft.com/office/officeart/2005/8/layout/orgChart1"/>
    <dgm:cxn modelId="{CE7F6220-7ECB-49EC-84EB-0AB96791787C}" type="presOf" srcId="{0B43F40B-B5C2-4304-893C-C13FC22250EC}" destId="{0CDEDFF8-4BA4-4722-853A-05499188D8AF}" srcOrd="0" destOrd="0" presId="urn:microsoft.com/office/officeart/2005/8/layout/orgChart1"/>
    <dgm:cxn modelId="{8C78C767-042D-4B9E-8C0F-C37ABBA8FC7F}" srcId="{0A4C90D3-0141-4F2B-B9BF-8C71EA37DA84}" destId="{5DA4CFDB-6C21-4B54-A77D-98E1DBEE2571}" srcOrd="4" destOrd="0" parTransId="{72D81D4F-8245-4D8C-9901-FA93BE1F5D48}" sibTransId="{0B7B23C0-4D58-47B2-908D-3F87AAD0E7FD}"/>
    <dgm:cxn modelId="{2B202874-1283-495F-A7A7-F7F5B7FEEFE5}" srcId="{0A4C90D3-0141-4F2B-B9BF-8C71EA37DA84}" destId="{80C2DC03-2AA3-4158-AC25-4493444F9F11}" srcOrd="5" destOrd="0" parTransId="{F7CF54E1-8EB1-4F96-BB0F-29FD0D6E262C}" sibTransId="{F76474E4-A0EA-4FFB-A278-B31BF24E52A7}"/>
    <dgm:cxn modelId="{5D8267E9-64EA-4819-BE62-5EC9685EF6B7}" type="presOf" srcId="{87658FBA-4B5E-482F-9ADE-4E9A849F60C4}" destId="{462ED4CA-484E-4BD9-94AB-38EEAAA746BE}" srcOrd="0" destOrd="0" presId="urn:microsoft.com/office/officeart/2005/8/layout/orgChart1"/>
    <dgm:cxn modelId="{5BA0EFAD-CCA1-4A95-BBB2-FB19C2740769}" srcId="{0A4C90D3-0141-4F2B-B9BF-8C71EA37DA84}" destId="{C07A7AEF-ABC2-48DF-8989-FAF4BBBBADEF}" srcOrd="3" destOrd="0" parTransId="{0B43F40B-B5C2-4304-893C-C13FC22250EC}" sibTransId="{FB2FB59F-5D80-46A2-8EAA-B3708494B428}"/>
    <dgm:cxn modelId="{564912F9-B04E-4DF6-9FED-40BBD0197776}" type="presOf" srcId="{C07A7AEF-ABC2-48DF-8989-FAF4BBBBADEF}" destId="{A05D63DE-AE41-4A01-BBF7-08766A238B06}" srcOrd="1" destOrd="0" presId="urn:microsoft.com/office/officeart/2005/8/layout/orgChart1"/>
    <dgm:cxn modelId="{7A008CF1-96E8-4099-B27F-19BA1C5002FE}" type="presOf" srcId="{80C2DC03-2AA3-4158-AC25-4493444F9F11}" destId="{9624A99B-93AC-4F02-A724-2A8CEA5F588E}" srcOrd="0" destOrd="0" presId="urn:microsoft.com/office/officeart/2005/8/layout/orgChart1"/>
    <dgm:cxn modelId="{38273FF3-B735-44A7-8B5F-718B63010482}" type="presOf" srcId="{A800B996-5F70-4BBE-B11B-D2FD80351847}" destId="{454B6FDF-B57F-45E7-800E-AB10E5E8AC29}" srcOrd="0" destOrd="0" presId="urn:microsoft.com/office/officeart/2005/8/layout/orgChart1"/>
    <dgm:cxn modelId="{837C9BD7-13FB-4C2D-B8D1-19F602797BF7}" type="presOf" srcId="{1490F8F8-9B3F-462C-BB1B-5DD0B275FCE5}" destId="{F8EDFBB9-CF0D-45F2-8C7A-296E4298B20C}" srcOrd="1" destOrd="0" presId="urn:microsoft.com/office/officeart/2005/8/layout/orgChart1"/>
    <dgm:cxn modelId="{470AF64F-A3AE-41B3-9065-AD998AC41A30}" type="presOf" srcId="{9FD49337-D19C-4F8F-960F-75285ACE0D4A}" destId="{9FE8F988-3EB3-4434-B18B-B9F7104FA54D}" srcOrd="0" destOrd="0" presId="urn:microsoft.com/office/officeart/2005/8/layout/orgChart1"/>
    <dgm:cxn modelId="{BAE4F399-6A71-4F94-BBBC-009EDC4BF618}" type="presOf" srcId="{97E5310A-DD36-4709-8356-668A08D55949}" destId="{2F45E6BB-FB3B-42D7-8371-22AF4148E25E}" srcOrd="0" destOrd="0" presId="urn:microsoft.com/office/officeart/2005/8/layout/orgChart1"/>
    <dgm:cxn modelId="{1133BF79-F5FE-4E64-B263-A18DD911ADC4}" type="presOf" srcId="{2D7471EB-0E23-41B2-AACC-EDE09E0EDB19}" destId="{9DF8125A-F273-4B3A-947F-C49A6D79A9D2}" srcOrd="1" destOrd="0" presId="urn:microsoft.com/office/officeart/2005/8/layout/orgChart1"/>
    <dgm:cxn modelId="{04AE1C16-DC6B-461D-9FE8-FF019BD99C0A}" srcId="{0A4C90D3-0141-4F2B-B9BF-8C71EA37DA84}" destId="{E631F0D5-5521-41A7-B07E-703022C6FF60}" srcOrd="2" destOrd="0" parTransId="{7D1B75AB-A37A-4548-92FB-5AD52BC7D569}" sibTransId="{40637FA3-6B2D-42AE-BE8D-C534CD393420}"/>
    <dgm:cxn modelId="{96326FF7-AB57-424E-8050-C34ACAD19B35}" type="presOf" srcId="{85A1B2C6-99AD-439E-9021-CF1AD2A02A3E}" destId="{9A9BA060-B51C-4B0E-9883-CB61082D0964}" srcOrd="0" destOrd="0" presId="urn:microsoft.com/office/officeart/2005/8/layout/orgChart1"/>
    <dgm:cxn modelId="{47CD7391-5250-44BF-9138-E5707725D123}" srcId="{97966568-9F1E-4537-BE76-7AD95F7F7589}" destId="{0A4C90D3-0141-4F2B-B9BF-8C71EA37DA84}" srcOrd="0" destOrd="0" parTransId="{C6820B24-7697-43B0-9B7D-46420DE11B38}" sibTransId="{2F3E9E3F-9171-41E9-846A-C4C347A8E8BE}"/>
    <dgm:cxn modelId="{F4C59C3E-3792-46A6-BCA5-C4700AE04308}" type="presOf" srcId="{F7CF54E1-8EB1-4F96-BB0F-29FD0D6E262C}" destId="{8A42E9BD-0A70-4B78-9110-1E9504C50498}" srcOrd="0" destOrd="0" presId="urn:microsoft.com/office/officeart/2005/8/layout/orgChart1"/>
    <dgm:cxn modelId="{98580336-A24F-469C-8A88-384E4D25B9B6}" type="presOf" srcId="{5DA4CFDB-6C21-4B54-A77D-98E1DBEE2571}" destId="{685ECB69-E72B-46B2-B804-DCAEC1176F39}" srcOrd="0" destOrd="0" presId="urn:microsoft.com/office/officeart/2005/8/layout/orgChart1"/>
    <dgm:cxn modelId="{C410306C-45A9-4504-85C7-8ADE95BE3CF2}" type="presOf" srcId="{9FD49337-D19C-4F8F-960F-75285ACE0D4A}" destId="{76685F8D-9AD8-4A94-AEC1-4F04CBFA4994}" srcOrd="1" destOrd="0" presId="urn:microsoft.com/office/officeart/2005/8/layout/orgChart1"/>
    <dgm:cxn modelId="{9D7150E2-2B43-4ED8-8F1A-2DDE61588886}" type="presOf" srcId="{F38A424A-490C-4021-99BC-DF8227FA2A30}" destId="{52A51F83-14B5-4F67-BBF7-8A439C665784}" srcOrd="0" destOrd="0" presId="urn:microsoft.com/office/officeart/2005/8/layout/orgChart1"/>
    <dgm:cxn modelId="{0986923B-756C-4BC6-A59D-4A2B36B86822}" type="presOf" srcId="{7D1B75AB-A37A-4548-92FB-5AD52BC7D569}" destId="{B233E694-5FD8-49B4-A167-9E7F281F2AA2}" srcOrd="0" destOrd="0" presId="urn:microsoft.com/office/officeart/2005/8/layout/orgChart1"/>
    <dgm:cxn modelId="{0057FD48-13FB-472C-8D55-D2DCBCA77B0E}" srcId="{E631F0D5-5521-41A7-B07E-703022C6FF60}" destId="{F38A424A-490C-4021-99BC-DF8227FA2A30}" srcOrd="0" destOrd="0" parTransId="{FC6A44BF-335F-4CC0-B0F6-F3E83580A08F}" sibTransId="{42FBD874-D3BF-4B5A-AC23-F9B75322B902}"/>
    <dgm:cxn modelId="{FE7F55FC-CEDF-439F-B22F-BB6BBCB30C5E}" type="presOf" srcId="{F38A424A-490C-4021-99BC-DF8227FA2A30}" destId="{CD4CE006-742D-4F9F-A746-EAE9F0250CDA}" srcOrd="1" destOrd="0" presId="urn:microsoft.com/office/officeart/2005/8/layout/orgChart1"/>
    <dgm:cxn modelId="{8D7C5344-6122-4B31-BCC1-8E54E7F7897E}" type="presOf" srcId="{AA9D421E-0242-4ED1-87CA-259ADCC7870B}" destId="{2CADE66E-CDC9-4385-9512-76E142EBBCD2}" srcOrd="0" destOrd="0" presId="urn:microsoft.com/office/officeart/2005/8/layout/orgChart1"/>
    <dgm:cxn modelId="{4CCCC4BC-30AE-4A2D-B3EB-97B5F299DC5C}" type="presOf" srcId="{0A4C90D3-0141-4F2B-B9BF-8C71EA37DA84}" destId="{10657CB9-8380-442D-945D-90B1C8BE43F1}" srcOrd="0" destOrd="0" presId="urn:microsoft.com/office/officeart/2005/8/layout/orgChart1"/>
    <dgm:cxn modelId="{74DBD34D-A055-42A5-AF4B-20F18D66096C}" type="presOf" srcId="{1490F8F8-9B3F-462C-BB1B-5DD0B275FCE5}" destId="{89D6098B-53A2-4EC5-A163-4228864AFA2B}" srcOrd="0" destOrd="0" presId="urn:microsoft.com/office/officeart/2005/8/layout/orgChart1"/>
    <dgm:cxn modelId="{71FF7E83-5E50-4D04-9631-B34BD66923C0}" type="presOf" srcId="{80C2DC03-2AA3-4158-AC25-4493444F9F11}" destId="{F4A34B28-2FBF-468E-AD19-1E6DB0BAB21F}" srcOrd="1" destOrd="0" presId="urn:microsoft.com/office/officeart/2005/8/layout/orgChart1"/>
    <dgm:cxn modelId="{4640EAC7-9F83-49CD-8654-AF874B1B1FC2}" type="presOf" srcId="{FF1D30C8-D386-4D5D-B4E7-738E1B90EDEB}" destId="{80A6B15E-664B-45E9-AA98-E653E92DFBB8}" srcOrd="0" destOrd="0" presId="urn:microsoft.com/office/officeart/2005/8/layout/orgChart1"/>
    <dgm:cxn modelId="{76C40E74-09B5-44D2-A1C4-B16028DED735}" type="presOf" srcId="{909A5C12-85B9-42A1-B3E5-BDF9B91F44DF}" destId="{02756DD0-A410-4EAE-9AF7-ACB58670D386}" srcOrd="1" destOrd="0" presId="urn:microsoft.com/office/officeart/2005/8/layout/orgChart1"/>
    <dgm:cxn modelId="{AC7E9600-AC31-4018-B10D-F86F1402C9C3}" srcId="{0A4C90D3-0141-4F2B-B9BF-8C71EA37DA84}" destId="{2D7471EB-0E23-41B2-AACC-EDE09E0EDB19}" srcOrd="1" destOrd="0" parTransId="{2B8BCBD2-DACD-43B5-BAF9-3233D0FD746B}" sibTransId="{E51DAF6E-A143-46BC-A6B1-4755AF5603AE}"/>
    <dgm:cxn modelId="{35F9105A-8897-441D-B363-D0035E6CA1CD}" type="presOf" srcId="{97966568-9F1E-4537-BE76-7AD95F7F7589}" destId="{1717C5F7-FBB0-499A-9C29-4202EBE0483A}" srcOrd="0" destOrd="0" presId="urn:microsoft.com/office/officeart/2005/8/layout/orgChart1"/>
    <dgm:cxn modelId="{BEEB91B3-AFA3-4DBF-8C88-7A0F3B55E96E}" srcId="{0A4C90D3-0141-4F2B-B9BF-8C71EA37DA84}" destId="{1490F8F8-9B3F-462C-BB1B-5DD0B275FCE5}" srcOrd="7" destOrd="0" parTransId="{BEBC8098-8CCD-4AE0-BF89-7457BB6B1A79}" sibTransId="{7C17EF39-C2F3-49F9-B0EE-694C67518980}"/>
    <dgm:cxn modelId="{E67664A2-3D65-4359-AF9C-85B0BB1077D2}" srcId="{0A4C90D3-0141-4F2B-B9BF-8C71EA37DA84}" destId="{85A1B2C6-99AD-439E-9021-CF1AD2A02A3E}" srcOrd="0" destOrd="0" parTransId="{97E5310A-DD36-4709-8356-668A08D55949}" sibTransId="{8C9BE0C9-3D82-470C-A9FB-3A494AFFA686}"/>
    <dgm:cxn modelId="{573F0B40-40A5-4B74-939D-F541F657498C}" type="presOf" srcId="{2D7471EB-0E23-41B2-AACC-EDE09E0EDB19}" destId="{340C2F13-C5DF-4AF0-9DB2-0A831A38E18A}" srcOrd="0" destOrd="0" presId="urn:microsoft.com/office/officeart/2005/8/layout/orgChart1"/>
    <dgm:cxn modelId="{2CA34E84-15EE-4AD8-B101-E73BDB5A28D1}" srcId="{85A1B2C6-99AD-439E-9021-CF1AD2A02A3E}" destId="{9FD49337-D19C-4F8F-960F-75285ACE0D4A}" srcOrd="0" destOrd="0" parTransId="{FF1D30C8-D386-4D5D-B4E7-738E1B90EDEB}" sibTransId="{1DB1422E-B37D-435B-AE57-3427D3A81756}"/>
    <dgm:cxn modelId="{618432FC-4BE7-4201-ACE5-F41BDB10CEAB}" type="presOf" srcId="{0A4C90D3-0141-4F2B-B9BF-8C71EA37DA84}" destId="{A11150B5-7EDE-47FB-89D5-ECC2F31E9DE7}" srcOrd="1" destOrd="0" presId="urn:microsoft.com/office/officeart/2005/8/layout/orgChart1"/>
    <dgm:cxn modelId="{A53B19D9-2517-41B1-95BD-AAA7177B561F}" type="presOf" srcId="{6C14136E-A694-4501-868F-DE451BD38915}" destId="{30886FF8-4E93-4C6A-B2EC-49D03547E3C0}" srcOrd="0" destOrd="0" presId="urn:microsoft.com/office/officeart/2005/8/layout/orgChart1"/>
    <dgm:cxn modelId="{9BEB99F4-F124-4E7C-8BC1-812E5275F835}" type="presOf" srcId="{AA9D421E-0242-4ED1-87CA-259ADCC7870B}" destId="{D9CCCCB7-9F87-481F-985A-B554C17D7063}" srcOrd="1" destOrd="0" presId="urn:microsoft.com/office/officeart/2005/8/layout/orgChart1"/>
    <dgm:cxn modelId="{8DC1C23B-D7FB-4D2D-8AA8-6A7A39702A64}" type="presOf" srcId="{E631F0D5-5521-41A7-B07E-703022C6FF60}" destId="{6F8017A1-53E1-4240-85B8-28A78719CB7D}" srcOrd="0" destOrd="0" presId="urn:microsoft.com/office/officeart/2005/8/layout/orgChart1"/>
    <dgm:cxn modelId="{2A487D6D-FAB0-4BA3-9796-65BC9ED7722C}" srcId="{0A4C90D3-0141-4F2B-B9BF-8C71EA37DA84}" destId="{909A5C12-85B9-42A1-B3E5-BDF9B91F44DF}" srcOrd="6" destOrd="0" parTransId="{9130B70C-E262-4660-86A2-6CBAD328337A}" sibTransId="{4FEE5B28-A93D-46B8-8E25-E6BF3020A88E}"/>
    <dgm:cxn modelId="{0C320FFA-EA94-43CF-85D1-54B082188CA8}" type="presParOf" srcId="{1717C5F7-FBB0-499A-9C29-4202EBE0483A}" destId="{28CA22DE-AE22-4F08-99A2-29B8006AB4ED}" srcOrd="0" destOrd="0" presId="urn:microsoft.com/office/officeart/2005/8/layout/orgChart1"/>
    <dgm:cxn modelId="{17659F7D-E0BE-4F35-8ABF-7EE930BD9884}" type="presParOf" srcId="{28CA22DE-AE22-4F08-99A2-29B8006AB4ED}" destId="{632C71A3-521D-42B3-85AD-60FCDE8B9EE0}" srcOrd="0" destOrd="0" presId="urn:microsoft.com/office/officeart/2005/8/layout/orgChart1"/>
    <dgm:cxn modelId="{9E8FDB57-B7B4-41B7-9EF2-96E0B35A8214}" type="presParOf" srcId="{632C71A3-521D-42B3-85AD-60FCDE8B9EE0}" destId="{10657CB9-8380-442D-945D-90B1C8BE43F1}" srcOrd="0" destOrd="0" presId="urn:microsoft.com/office/officeart/2005/8/layout/orgChart1"/>
    <dgm:cxn modelId="{3C73BE53-6B09-4EE3-B4A0-CBE95560A67A}" type="presParOf" srcId="{632C71A3-521D-42B3-85AD-60FCDE8B9EE0}" destId="{A11150B5-7EDE-47FB-89D5-ECC2F31E9DE7}" srcOrd="1" destOrd="0" presId="urn:microsoft.com/office/officeart/2005/8/layout/orgChart1"/>
    <dgm:cxn modelId="{C0C3F770-C7CE-4CF9-A456-BA22D5D85B37}" type="presParOf" srcId="{28CA22DE-AE22-4F08-99A2-29B8006AB4ED}" destId="{FD11588C-E108-40F2-8CD5-A43B5584E6F0}" srcOrd="1" destOrd="0" presId="urn:microsoft.com/office/officeart/2005/8/layout/orgChart1"/>
    <dgm:cxn modelId="{46C8A0B5-D2AA-4D9C-8A02-3DB58BE08C08}" type="presParOf" srcId="{FD11588C-E108-40F2-8CD5-A43B5584E6F0}" destId="{2F45E6BB-FB3B-42D7-8371-22AF4148E25E}" srcOrd="0" destOrd="0" presId="urn:microsoft.com/office/officeart/2005/8/layout/orgChart1"/>
    <dgm:cxn modelId="{52FF3A40-B986-4302-8F54-0B4DCE85D4B7}" type="presParOf" srcId="{FD11588C-E108-40F2-8CD5-A43B5584E6F0}" destId="{B7541ED1-176A-41CC-8C7B-DA394759968E}" srcOrd="1" destOrd="0" presId="urn:microsoft.com/office/officeart/2005/8/layout/orgChart1"/>
    <dgm:cxn modelId="{D846E3B9-42C2-481A-943C-6EECC0A04DF1}" type="presParOf" srcId="{B7541ED1-176A-41CC-8C7B-DA394759968E}" destId="{B1E51B44-944B-40EE-8CD3-EA7DD4EBB98F}" srcOrd="0" destOrd="0" presId="urn:microsoft.com/office/officeart/2005/8/layout/orgChart1"/>
    <dgm:cxn modelId="{E990E13B-735D-43B5-8D7A-07E05AA1DC9D}" type="presParOf" srcId="{B1E51B44-944B-40EE-8CD3-EA7DD4EBB98F}" destId="{9A9BA060-B51C-4B0E-9883-CB61082D0964}" srcOrd="0" destOrd="0" presId="urn:microsoft.com/office/officeart/2005/8/layout/orgChart1"/>
    <dgm:cxn modelId="{B626672B-0FF2-4597-A321-3B1C5F2ED694}" type="presParOf" srcId="{B1E51B44-944B-40EE-8CD3-EA7DD4EBB98F}" destId="{F2DA76FF-73DC-4CC0-A5D1-919B3DA8DE65}" srcOrd="1" destOrd="0" presId="urn:microsoft.com/office/officeart/2005/8/layout/orgChart1"/>
    <dgm:cxn modelId="{A9E54404-F2DA-4076-9369-41E66150D80F}" type="presParOf" srcId="{B7541ED1-176A-41CC-8C7B-DA394759968E}" destId="{165E3F49-2B05-44B3-86B5-B1EC125F6AE9}" srcOrd="1" destOrd="0" presId="urn:microsoft.com/office/officeart/2005/8/layout/orgChart1"/>
    <dgm:cxn modelId="{D447245E-85A9-4419-8BB5-0BBC47CFA216}" type="presParOf" srcId="{165E3F49-2B05-44B3-86B5-B1EC125F6AE9}" destId="{80A6B15E-664B-45E9-AA98-E653E92DFBB8}" srcOrd="0" destOrd="0" presId="urn:microsoft.com/office/officeart/2005/8/layout/orgChart1"/>
    <dgm:cxn modelId="{8B7715F1-10A3-4E52-BA1B-C31DD97545BE}" type="presParOf" srcId="{165E3F49-2B05-44B3-86B5-B1EC125F6AE9}" destId="{EA7FF46D-6CB2-4D53-AC27-5AA4E6047186}" srcOrd="1" destOrd="0" presId="urn:microsoft.com/office/officeart/2005/8/layout/orgChart1"/>
    <dgm:cxn modelId="{D19BDE42-AB25-4993-8EEE-A60CE6186384}" type="presParOf" srcId="{EA7FF46D-6CB2-4D53-AC27-5AA4E6047186}" destId="{462CED5D-B4E2-4AC8-886C-F3E3665C5CD1}" srcOrd="0" destOrd="0" presId="urn:microsoft.com/office/officeart/2005/8/layout/orgChart1"/>
    <dgm:cxn modelId="{83889C91-41BB-4521-BBFC-01FAF32F5F32}" type="presParOf" srcId="{462CED5D-B4E2-4AC8-886C-F3E3665C5CD1}" destId="{9FE8F988-3EB3-4434-B18B-B9F7104FA54D}" srcOrd="0" destOrd="0" presId="urn:microsoft.com/office/officeart/2005/8/layout/orgChart1"/>
    <dgm:cxn modelId="{9272106B-14CA-46DD-AC5B-3E8715B80F4C}" type="presParOf" srcId="{462CED5D-B4E2-4AC8-886C-F3E3665C5CD1}" destId="{76685F8D-9AD8-4A94-AEC1-4F04CBFA4994}" srcOrd="1" destOrd="0" presId="urn:microsoft.com/office/officeart/2005/8/layout/orgChart1"/>
    <dgm:cxn modelId="{D63014B1-9BD8-4859-AB15-C878DBD901C4}" type="presParOf" srcId="{EA7FF46D-6CB2-4D53-AC27-5AA4E6047186}" destId="{897B6B62-07DD-46E7-A81D-4B9F4082E41A}" srcOrd="1" destOrd="0" presId="urn:microsoft.com/office/officeart/2005/8/layout/orgChart1"/>
    <dgm:cxn modelId="{E928378B-6D17-4EC5-A622-181F4D9BA67E}" type="presParOf" srcId="{EA7FF46D-6CB2-4D53-AC27-5AA4E6047186}" destId="{49B000E0-AB23-4E37-B20B-C215E9F65B87}" srcOrd="2" destOrd="0" presId="urn:microsoft.com/office/officeart/2005/8/layout/orgChart1"/>
    <dgm:cxn modelId="{8B162D1D-FF36-4908-A033-E78F3C83F9D1}" type="presParOf" srcId="{B7541ED1-176A-41CC-8C7B-DA394759968E}" destId="{47B6D00F-AE08-4873-B2F5-A9CA9F87B01F}" srcOrd="2" destOrd="0" presId="urn:microsoft.com/office/officeart/2005/8/layout/orgChart1"/>
    <dgm:cxn modelId="{42D4B4C2-C6AC-452A-8691-26B99D60BA8A}" type="presParOf" srcId="{FD11588C-E108-40F2-8CD5-A43B5584E6F0}" destId="{57072154-CEA8-4CBE-8918-F217E72C5C97}" srcOrd="2" destOrd="0" presId="urn:microsoft.com/office/officeart/2005/8/layout/orgChart1"/>
    <dgm:cxn modelId="{A5E59657-BAC8-4AFC-848B-FBE85E795AE8}" type="presParOf" srcId="{FD11588C-E108-40F2-8CD5-A43B5584E6F0}" destId="{171B8E70-F89F-4A8C-B168-2120D9100E49}" srcOrd="3" destOrd="0" presId="urn:microsoft.com/office/officeart/2005/8/layout/orgChart1"/>
    <dgm:cxn modelId="{2D41FB15-B00B-4169-B77A-4F1CAE9CAF4E}" type="presParOf" srcId="{171B8E70-F89F-4A8C-B168-2120D9100E49}" destId="{5A6BA9F8-7624-445F-B251-4306F82F15C7}" srcOrd="0" destOrd="0" presId="urn:microsoft.com/office/officeart/2005/8/layout/orgChart1"/>
    <dgm:cxn modelId="{289E14CC-71ED-47CB-9B90-7CD7E47118F9}" type="presParOf" srcId="{5A6BA9F8-7624-445F-B251-4306F82F15C7}" destId="{340C2F13-C5DF-4AF0-9DB2-0A831A38E18A}" srcOrd="0" destOrd="0" presId="urn:microsoft.com/office/officeart/2005/8/layout/orgChart1"/>
    <dgm:cxn modelId="{A1B821C8-7FFB-442C-96BA-C4C1EC70517C}" type="presParOf" srcId="{5A6BA9F8-7624-445F-B251-4306F82F15C7}" destId="{9DF8125A-F273-4B3A-947F-C49A6D79A9D2}" srcOrd="1" destOrd="0" presId="urn:microsoft.com/office/officeart/2005/8/layout/orgChart1"/>
    <dgm:cxn modelId="{5DE483C3-E221-4217-BCAF-95F58E90F2E2}" type="presParOf" srcId="{171B8E70-F89F-4A8C-B168-2120D9100E49}" destId="{F224ADC7-FDB8-45FA-9975-2CAE4C63403F}" srcOrd="1" destOrd="0" presId="urn:microsoft.com/office/officeart/2005/8/layout/orgChart1"/>
    <dgm:cxn modelId="{B0C7BF52-92AE-4FED-9ADE-F9386ECB4DBA}" type="presParOf" srcId="{171B8E70-F89F-4A8C-B168-2120D9100E49}" destId="{4C9317E1-1708-4A36-9328-6E0C1CEEA940}" srcOrd="2" destOrd="0" presId="urn:microsoft.com/office/officeart/2005/8/layout/orgChart1"/>
    <dgm:cxn modelId="{EC51ED93-CFB1-44C5-9ADC-7495933179F9}" type="presParOf" srcId="{FD11588C-E108-40F2-8CD5-A43B5584E6F0}" destId="{B233E694-5FD8-49B4-A167-9E7F281F2AA2}" srcOrd="4" destOrd="0" presId="urn:microsoft.com/office/officeart/2005/8/layout/orgChart1"/>
    <dgm:cxn modelId="{9F3C6C24-3920-4BC7-ABB0-36FE84DDC9AE}" type="presParOf" srcId="{FD11588C-E108-40F2-8CD5-A43B5584E6F0}" destId="{5E17773D-8494-4CBB-A76B-A9B3006F7FD3}" srcOrd="5" destOrd="0" presId="urn:microsoft.com/office/officeart/2005/8/layout/orgChart1"/>
    <dgm:cxn modelId="{92D2EE1C-2730-4024-8E1B-A20E295307EE}" type="presParOf" srcId="{5E17773D-8494-4CBB-A76B-A9B3006F7FD3}" destId="{F76B487C-9948-4B34-93FD-DC25C1E4CE80}" srcOrd="0" destOrd="0" presId="urn:microsoft.com/office/officeart/2005/8/layout/orgChart1"/>
    <dgm:cxn modelId="{7B4161EC-6919-4B11-B3EE-F6020E0F7083}" type="presParOf" srcId="{F76B487C-9948-4B34-93FD-DC25C1E4CE80}" destId="{6F8017A1-53E1-4240-85B8-28A78719CB7D}" srcOrd="0" destOrd="0" presId="urn:microsoft.com/office/officeart/2005/8/layout/orgChart1"/>
    <dgm:cxn modelId="{762D3665-DF77-479B-BCF9-57788451D6F0}" type="presParOf" srcId="{F76B487C-9948-4B34-93FD-DC25C1E4CE80}" destId="{DF9734CF-46E7-433C-8187-F594281556CD}" srcOrd="1" destOrd="0" presId="urn:microsoft.com/office/officeart/2005/8/layout/orgChart1"/>
    <dgm:cxn modelId="{32B00C7E-F6D1-4F22-9DBB-D4B0A3442E74}" type="presParOf" srcId="{5E17773D-8494-4CBB-A76B-A9B3006F7FD3}" destId="{6F242DCB-F30E-4998-9C04-BA992763ADA2}" srcOrd="1" destOrd="0" presId="urn:microsoft.com/office/officeart/2005/8/layout/orgChart1"/>
    <dgm:cxn modelId="{7B9254C1-A3D6-4821-BF66-03E65E04A1BA}" type="presParOf" srcId="{6F242DCB-F30E-4998-9C04-BA992763ADA2}" destId="{1F169A62-008B-4EFC-A174-BA8B0C7C8A0A}" srcOrd="0" destOrd="0" presId="urn:microsoft.com/office/officeart/2005/8/layout/orgChart1"/>
    <dgm:cxn modelId="{F9613F4D-8E57-47EA-A541-E1EA65AE5185}" type="presParOf" srcId="{6F242DCB-F30E-4998-9C04-BA992763ADA2}" destId="{86B1B182-44B7-4054-95B6-81D5DBC99882}" srcOrd="1" destOrd="0" presId="urn:microsoft.com/office/officeart/2005/8/layout/orgChart1"/>
    <dgm:cxn modelId="{28E4629C-7638-46D9-8645-4D8894335F96}" type="presParOf" srcId="{86B1B182-44B7-4054-95B6-81D5DBC99882}" destId="{5EA1BB8D-A964-4FDB-B136-359B20010268}" srcOrd="0" destOrd="0" presId="urn:microsoft.com/office/officeart/2005/8/layout/orgChart1"/>
    <dgm:cxn modelId="{0457D924-43C8-4033-A191-B916D43FF970}" type="presParOf" srcId="{5EA1BB8D-A964-4FDB-B136-359B20010268}" destId="{52A51F83-14B5-4F67-BBF7-8A439C665784}" srcOrd="0" destOrd="0" presId="urn:microsoft.com/office/officeart/2005/8/layout/orgChart1"/>
    <dgm:cxn modelId="{683FC332-7983-4289-9768-2F89649DDCCD}" type="presParOf" srcId="{5EA1BB8D-A964-4FDB-B136-359B20010268}" destId="{CD4CE006-742D-4F9F-A746-EAE9F0250CDA}" srcOrd="1" destOrd="0" presId="urn:microsoft.com/office/officeart/2005/8/layout/orgChart1"/>
    <dgm:cxn modelId="{711E9A60-5205-42CF-9993-2745BE799722}" type="presParOf" srcId="{86B1B182-44B7-4054-95B6-81D5DBC99882}" destId="{F47FF478-A46F-4CD2-B5A7-8B98184A60A2}" srcOrd="1" destOrd="0" presId="urn:microsoft.com/office/officeart/2005/8/layout/orgChart1"/>
    <dgm:cxn modelId="{A73BF1E5-E8F7-4227-94A8-4218CF2FA891}" type="presParOf" srcId="{86B1B182-44B7-4054-95B6-81D5DBC99882}" destId="{340B964F-3D91-44FE-9213-968ACE4832DC}" srcOrd="2" destOrd="0" presId="urn:microsoft.com/office/officeart/2005/8/layout/orgChart1"/>
    <dgm:cxn modelId="{458A53EA-7590-4D6C-8F49-C9E734FFB021}" type="presParOf" srcId="{5E17773D-8494-4CBB-A76B-A9B3006F7FD3}" destId="{AAC7BCBF-1178-4D7A-8FB1-77DD35D51890}" srcOrd="2" destOrd="0" presId="urn:microsoft.com/office/officeart/2005/8/layout/orgChart1"/>
    <dgm:cxn modelId="{732E9BA5-4B52-4D09-9D1B-595220B497ED}" type="presParOf" srcId="{FD11588C-E108-40F2-8CD5-A43B5584E6F0}" destId="{0CDEDFF8-4BA4-4722-853A-05499188D8AF}" srcOrd="6" destOrd="0" presId="urn:microsoft.com/office/officeart/2005/8/layout/orgChart1"/>
    <dgm:cxn modelId="{00975AD3-D308-4369-882C-D7990704E532}" type="presParOf" srcId="{FD11588C-E108-40F2-8CD5-A43B5584E6F0}" destId="{59D8B15E-A301-4DBA-BE62-6714AEB5F376}" srcOrd="7" destOrd="0" presId="urn:microsoft.com/office/officeart/2005/8/layout/orgChart1"/>
    <dgm:cxn modelId="{6ADC3BC5-14EB-4DAB-B642-0E9A5DA45F7B}" type="presParOf" srcId="{59D8B15E-A301-4DBA-BE62-6714AEB5F376}" destId="{B45A0A75-C91D-460A-BA1D-3E41558C8652}" srcOrd="0" destOrd="0" presId="urn:microsoft.com/office/officeart/2005/8/layout/orgChart1"/>
    <dgm:cxn modelId="{65D095CD-1E02-4822-96F9-46D13F7DF996}" type="presParOf" srcId="{B45A0A75-C91D-460A-BA1D-3E41558C8652}" destId="{A3B0842D-574E-468D-9E85-EAD55544820A}" srcOrd="0" destOrd="0" presId="urn:microsoft.com/office/officeart/2005/8/layout/orgChart1"/>
    <dgm:cxn modelId="{2299CDF5-C305-43E4-AC4C-36416CE23B4D}" type="presParOf" srcId="{B45A0A75-C91D-460A-BA1D-3E41558C8652}" destId="{A05D63DE-AE41-4A01-BBF7-08766A238B06}" srcOrd="1" destOrd="0" presId="urn:microsoft.com/office/officeart/2005/8/layout/orgChart1"/>
    <dgm:cxn modelId="{66750AE7-23C2-48E0-9D8D-8754BD598DF8}" type="presParOf" srcId="{59D8B15E-A301-4DBA-BE62-6714AEB5F376}" destId="{EB0DC35B-659A-4411-B728-FB9D4CF80376}" srcOrd="1" destOrd="0" presId="urn:microsoft.com/office/officeart/2005/8/layout/orgChart1"/>
    <dgm:cxn modelId="{27243519-A644-42EC-8704-66D46AAAF25D}" type="presParOf" srcId="{59D8B15E-A301-4DBA-BE62-6714AEB5F376}" destId="{A3AB644D-C3DB-4241-B674-3650C52652F4}" srcOrd="2" destOrd="0" presId="urn:microsoft.com/office/officeart/2005/8/layout/orgChart1"/>
    <dgm:cxn modelId="{44F46A9C-84AF-416B-9F8A-D3C637F010D7}" type="presParOf" srcId="{FD11588C-E108-40F2-8CD5-A43B5584E6F0}" destId="{0D979811-4B29-49D0-8280-A245ED93F615}" srcOrd="8" destOrd="0" presId="urn:microsoft.com/office/officeart/2005/8/layout/orgChart1"/>
    <dgm:cxn modelId="{A153988D-C6D1-42F8-8C29-65D363129FC8}" type="presParOf" srcId="{FD11588C-E108-40F2-8CD5-A43B5584E6F0}" destId="{6DFCFD47-7077-4906-B766-85E7CCF7990B}" srcOrd="9" destOrd="0" presId="urn:microsoft.com/office/officeart/2005/8/layout/orgChart1"/>
    <dgm:cxn modelId="{FABE69B3-10E0-43E6-8B8D-B5DAEFCA1522}" type="presParOf" srcId="{6DFCFD47-7077-4906-B766-85E7CCF7990B}" destId="{53542F91-B73B-45DF-BBE5-859750F6D2A1}" srcOrd="0" destOrd="0" presId="urn:microsoft.com/office/officeart/2005/8/layout/orgChart1"/>
    <dgm:cxn modelId="{A915C2C6-D442-43D0-83EC-C40D7D2D5678}" type="presParOf" srcId="{53542F91-B73B-45DF-BBE5-859750F6D2A1}" destId="{685ECB69-E72B-46B2-B804-DCAEC1176F39}" srcOrd="0" destOrd="0" presId="urn:microsoft.com/office/officeart/2005/8/layout/orgChart1"/>
    <dgm:cxn modelId="{66241F4B-3CCD-4424-A29D-15EFD820E3AE}" type="presParOf" srcId="{53542F91-B73B-45DF-BBE5-859750F6D2A1}" destId="{75C45DF0-7CAB-4881-9CE1-993D7E5166BC}" srcOrd="1" destOrd="0" presId="urn:microsoft.com/office/officeart/2005/8/layout/orgChart1"/>
    <dgm:cxn modelId="{4FDDFC5C-8E8E-466D-BB6C-9EA1A30E066E}" type="presParOf" srcId="{6DFCFD47-7077-4906-B766-85E7CCF7990B}" destId="{29B5F34B-D70C-4BF4-A7B2-42CC2131C371}" srcOrd="1" destOrd="0" presId="urn:microsoft.com/office/officeart/2005/8/layout/orgChart1"/>
    <dgm:cxn modelId="{0F7DE6E8-A87E-4F4C-A031-2C6AF10E0F59}" type="presParOf" srcId="{6DFCFD47-7077-4906-B766-85E7CCF7990B}" destId="{28ABDA48-706E-4570-ABBB-7621F434A122}" srcOrd="2" destOrd="0" presId="urn:microsoft.com/office/officeart/2005/8/layout/orgChart1"/>
    <dgm:cxn modelId="{A5982151-9ABA-4FC6-A4F3-B8D80F1E30DD}" type="presParOf" srcId="{FD11588C-E108-40F2-8CD5-A43B5584E6F0}" destId="{8A42E9BD-0A70-4B78-9110-1E9504C50498}" srcOrd="10" destOrd="0" presId="urn:microsoft.com/office/officeart/2005/8/layout/orgChart1"/>
    <dgm:cxn modelId="{87FF82CC-16C5-4B60-B2FD-17616BE7436B}" type="presParOf" srcId="{FD11588C-E108-40F2-8CD5-A43B5584E6F0}" destId="{4C71A439-183F-40E2-9DCD-307B66937068}" srcOrd="11" destOrd="0" presId="urn:microsoft.com/office/officeart/2005/8/layout/orgChart1"/>
    <dgm:cxn modelId="{829B39FA-1FF0-41AB-A998-9C505345E262}" type="presParOf" srcId="{4C71A439-183F-40E2-9DCD-307B66937068}" destId="{80073C1C-843A-4126-A1F6-7D5A15CE5529}" srcOrd="0" destOrd="0" presId="urn:microsoft.com/office/officeart/2005/8/layout/orgChart1"/>
    <dgm:cxn modelId="{F91BF16D-7DA7-40CC-8DC3-403DA13B5D7C}" type="presParOf" srcId="{80073C1C-843A-4126-A1F6-7D5A15CE5529}" destId="{9624A99B-93AC-4F02-A724-2A8CEA5F588E}" srcOrd="0" destOrd="0" presId="urn:microsoft.com/office/officeart/2005/8/layout/orgChart1"/>
    <dgm:cxn modelId="{2AF2C805-0E97-4227-992C-7AB7C7F020B1}" type="presParOf" srcId="{80073C1C-843A-4126-A1F6-7D5A15CE5529}" destId="{F4A34B28-2FBF-468E-AD19-1E6DB0BAB21F}" srcOrd="1" destOrd="0" presId="urn:microsoft.com/office/officeart/2005/8/layout/orgChart1"/>
    <dgm:cxn modelId="{D37A9ED8-D4A0-44FB-8EB4-8E60491B06DE}" type="presParOf" srcId="{4C71A439-183F-40E2-9DCD-307B66937068}" destId="{F501D2CB-27CA-4463-9932-A57B7C382582}" srcOrd="1" destOrd="0" presId="urn:microsoft.com/office/officeart/2005/8/layout/orgChart1"/>
    <dgm:cxn modelId="{F0E1FD57-43EB-4ED1-8B99-B5376B355956}" type="presParOf" srcId="{F501D2CB-27CA-4463-9932-A57B7C382582}" destId="{454B6FDF-B57F-45E7-800E-AB10E5E8AC29}" srcOrd="0" destOrd="0" presId="urn:microsoft.com/office/officeart/2005/8/layout/orgChart1"/>
    <dgm:cxn modelId="{091C9111-6593-4ADD-A7D6-D5F3C3E7B194}" type="presParOf" srcId="{F501D2CB-27CA-4463-9932-A57B7C382582}" destId="{77E7E11D-57BD-477E-A44E-6D3FA901A071}" srcOrd="1" destOrd="0" presId="urn:microsoft.com/office/officeart/2005/8/layout/orgChart1"/>
    <dgm:cxn modelId="{79CA5C16-13BF-4705-9461-688D893EE252}" type="presParOf" srcId="{77E7E11D-57BD-477E-A44E-6D3FA901A071}" destId="{73A13359-7FB3-41F6-87CD-53F5BA20B8DE}" srcOrd="0" destOrd="0" presId="urn:microsoft.com/office/officeart/2005/8/layout/orgChart1"/>
    <dgm:cxn modelId="{4ED857B3-84CA-432D-8A52-AFF7042350B7}" type="presParOf" srcId="{73A13359-7FB3-41F6-87CD-53F5BA20B8DE}" destId="{462ED4CA-484E-4BD9-94AB-38EEAAA746BE}" srcOrd="0" destOrd="0" presId="urn:microsoft.com/office/officeart/2005/8/layout/orgChart1"/>
    <dgm:cxn modelId="{06FCDCF8-2830-4A1F-B7F7-47BB553FBED9}" type="presParOf" srcId="{73A13359-7FB3-41F6-87CD-53F5BA20B8DE}" destId="{8A3A2928-1C92-493A-900E-E9F6C0A7AFAC}" srcOrd="1" destOrd="0" presId="urn:microsoft.com/office/officeart/2005/8/layout/orgChart1"/>
    <dgm:cxn modelId="{62529D1E-B8F6-4CE3-A4AA-44E29EBCD65F}" type="presParOf" srcId="{77E7E11D-57BD-477E-A44E-6D3FA901A071}" destId="{15BD66D9-FA9C-4F1C-92C0-386FD01A6D25}" srcOrd="1" destOrd="0" presId="urn:microsoft.com/office/officeart/2005/8/layout/orgChart1"/>
    <dgm:cxn modelId="{CADF509D-3141-406E-9F5F-75E8E67AFCAA}" type="presParOf" srcId="{77E7E11D-57BD-477E-A44E-6D3FA901A071}" destId="{8A0D6658-0012-449E-8544-8D40A50A66D7}" srcOrd="2" destOrd="0" presId="urn:microsoft.com/office/officeart/2005/8/layout/orgChart1"/>
    <dgm:cxn modelId="{D62D8D4A-6B96-4D3C-8A58-9AB4CFB5E1D0}" type="presParOf" srcId="{4C71A439-183F-40E2-9DCD-307B66937068}" destId="{03672C18-CF2C-4A73-ACCD-87AAD7E15DC4}" srcOrd="2" destOrd="0" presId="urn:microsoft.com/office/officeart/2005/8/layout/orgChart1"/>
    <dgm:cxn modelId="{2FA709FF-7130-4C0D-9590-19D50BD070C2}" type="presParOf" srcId="{FD11588C-E108-40F2-8CD5-A43B5584E6F0}" destId="{8C3D1536-2B67-4E9F-BF93-E854724B9425}" srcOrd="12" destOrd="0" presId="urn:microsoft.com/office/officeart/2005/8/layout/orgChart1"/>
    <dgm:cxn modelId="{6A9ECDB6-A476-41DC-BEAC-8E41823B0D75}" type="presParOf" srcId="{FD11588C-E108-40F2-8CD5-A43B5584E6F0}" destId="{6B4120FE-5BDD-48FB-AEF2-57AFA91B5A9E}" srcOrd="13" destOrd="0" presId="urn:microsoft.com/office/officeart/2005/8/layout/orgChart1"/>
    <dgm:cxn modelId="{9415E4E1-5F46-43E7-B74D-464421519AE5}" type="presParOf" srcId="{6B4120FE-5BDD-48FB-AEF2-57AFA91B5A9E}" destId="{AE244DD0-20BE-48C3-8B9C-0CF946430FFB}" srcOrd="0" destOrd="0" presId="urn:microsoft.com/office/officeart/2005/8/layout/orgChart1"/>
    <dgm:cxn modelId="{FCCBA89A-0EDB-4C1A-A63A-029A84B84983}" type="presParOf" srcId="{AE244DD0-20BE-48C3-8B9C-0CF946430FFB}" destId="{3231D751-16CC-4405-807C-1447C6BB0121}" srcOrd="0" destOrd="0" presId="urn:microsoft.com/office/officeart/2005/8/layout/orgChart1"/>
    <dgm:cxn modelId="{D2060A07-F841-4078-90AF-82544F9EC6D6}" type="presParOf" srcId="{AE244DD0-20BE-48C3-8B9C-0CF946430FFB}" destId="{02756DD0-A410-4EAE-9AF7-ACB58670D386}" srcOrd="1" destOrd="0" presId="urn:microsoft.com/office/officeart/2005/8/layout/orgChart1"/>
    <dgm:cxn modelId="{CF04241D-2993-4EF2-B95F-E447301982A0}" type="presParOf" srcId="{6B4120FE-5BDD-48FB-AEF2-57AFA91B5A9E}" destId="{C5ADAA72-5927-409C-B207-B2A073DC734D}" srcOrd="1" destOrd="0" presId="urn:microsoft.com/office/officeart/2005/8/layout/orgChart1"/>
    <dgm:cxn modelId="{A0329C9E-FD72-4AF5-9708-123600391B4D}" type="presParOf" srcId="{6B4120FE-5BDD-48FB-AEF2-57AFA91B5A9E}" destId="{6DD80142-1F38-45EA-A083-DAF113E3F1A1}" srcOrd="2" destOrd="0" presId="urn:microsoft.com/office/officeart/2005/8/layout/orgChart1"/>
    <dgm:cxn modelId="{E5188223-63EF-433A-A55C-CFFF36CCDBB8}" type="presParOf" srcId="{FD11588C-E108-40F2-8CD5-A43B5584E6F0}" destId="{314BF119-5572-46AD-A863-C913EF0FCE7A}" srcOrd="14" destOrd="0" presId="urn:microsoft.com/office/officeart/2005/8/layout/orgChart1"/>
    <dgm:cxn modelId="{B4C7C1EF-2905-4E03-91EA-4FC8382C7E34}" type="presParOf" srcId="{FD11588C-E108-40F2-8CD5-A43B5584E6F0}" destId="{E830E114-AE18-4075-A8F6-59610655DD1B}" srcOrd="15" destOrd="0" presId="urn:microsoft.com/office/officeart/2005/8/layout/orgChart1"/>
    <dgm:cxn modelId="{ADC78A99-5483-4E50-AA5D-221F805F9F18}" type="presParOf" srcId="{E830E114-AE18-4075-A8F6-59610655DD1B}" destId="{6A019BB5-866B-4237-A34B-E919289EF0A3}" srcOrd="0" destOrd="0" presId="urn:microsoft.com/office/officeart/2005/8/layout/orgChart1"/>
    <dgm:cxn modelId="{FF176003-A0CF-4A11-8053-74EDF3E573DD}" type="presParOf" srcId="{6A019BB5-866B-4237-A34B-E919289EF0A3}" destId="{89D6098B-53A2-4EC5-A163-4228864AFA2B}" srcOrd="0" destOrd="0" presId="urn:microsoft.com/office/officeart/2005/8/layout/orgChart1"/>
    <dgm:cxn modelId="{3015CBA8-F4C9-4139-B1AC-8C3BD9ACE552}" type="presParOf" srcId="{6A019BB5-866B-4237-A34B-E919289EF0A3}" destId="{F8EDFBB9-CF0D-45F2-8C7A-296E4298B20C}" srcOrd="1" destOrd="0" presId="urn:microsoft.com/office/officeart/2005/8/layout/orgChart1"/>
    <dgm:cxn modelId="{07047D66-E2A4-46D8-A4AD-7B30EF1425B3}" type="presParOf" srcId="{E830E114-AE18-4075-A8F6-59610655DD1B}" destId="{7EDFD0D9-859B-45B8-B1DE-2E5F6C745CFC}" srcOrd="1" destOrd="0" presId="urn:microsoft.com/office/officeart/2005/8/layout/orgChart1"/>
    <dgm:cxn modelId="{AA4F53CC-3502-4BDC-8FD8-55D49CDFC7D5}" type="presParOf" srcId="{7EDFD0D9-859B-45B8-B1DE-2E5F6C745CFC}" destId="{30886FF8-4E93-4C6A-B2EC-49D03547E3C0}" srcOrd="0" destOrd="0" presId="urn:microsoft.com/office/officeart/2005/8/layout/orgChart1"/>
    <dgm:cxn modelId="{508ACE3B-F0B7-477F-8F22-7D68B08AB3FB}" type="presParOf" srcId="{7EDFD0D9-859B-45B8-B1DE-2E5F6C745CFC}" destId="{5F5222A2-697C-458D-8FFC-277040FD1AC6}" srcOrd="1" destOrd="0" presId="urn:microsoft.com/office/officeart/2005/8/layout/orgChart1"/>
    <dgm:cxn modelId="{B86B227B-17B2-4466-8017-3ADCF92FC93B}" type="presParOf" srcId="{5F5222A2-697C-458D-8FFC-277040FD1AC6}" destId="{B4981CD1-49A5-4714-BC97-B7F398A813AE}" srcOrd="0" destOrd="0" presId="urn:microsoft.com/office/officeart/2005/8/layout/orgChart1"/>
    <dgm:cxn modelId="{2210F951-0873-4E42-AE40-B01364572C42}" type="presParOf" srcId="{B4981CD1-49A5-4714-BC97-B7F398A813AE}" destId="{2CADE66E-CDC9-4385-9512-76E142EBBCD2}" srcOrd="0" destOrd="0" presId="urn:microsoft.com/office/officeart/2005/8/layout/orgChart1"/>
    <dgm:cxn modelId="{C0EBDD79-BB8D-459E-9AF5-F552A4488ADC}" type="presParOf" srcId="{B4981CD1-49A5-4714-BC97-B7F398A813AE}" destId="{D9CCCCB7-9F87-481F-985A-B554C17D7063}" srcOrd="1" destOrd="0" presId="urn:microsoft.com/office/officeart/2005/8/layout/orgChart1"/>
    <dgm:cxn modelId="{14EFEF33-C093-4003-8606-4EE59761464C}" type="presParOf" srcId="{5F5222A2-697C-458D-8FFC-277040FD1AC6}" destId="{4C8FC668-E00C-4471-9561-D5ABACD42943}" srcOrd="1" destOrd="0" presId="urn:microsoft.com/office/officeart/2005/8/layout/orgChart1"/>
    <dgm:cxn modelId="{EF9028EF-7B11-4CB3-A36E-A621C60AD3C2}" type="presParOf" srcId="{5F5222A2-697C-458D-8FFC-277040FD1AC6}" destId="{C8EBB365-2A4A-4149-9162-36B5646CEB47}" srcOrd="2" destOrd="0" presId="urn:microsoft.com/office/officeart/2005/8/layout/orgChart1"/>
    <dgm:cxn modelId="{E93A0AA0-8D7A-4D64-8CC8-F4AAC45DA7C2}" type="presParOf" srcId="{E830E114-AE18-4075-A8F6-59610655DD1B}" destId="{20309498-3636-47C0-8E27-131B327C7BC2}" srcOrd="2" destOrd="0" presId="urn:microsoft.com/office/officeart/2005/8/layout/orgChart1"/>
    <dgm:cxn modelId="{487D92AD-29A6-4728-A3FD-AAF35B561862}" type="presParOf" srcId="{FD11588C-E108-40F2-8CD5-A43B5584E6F0}" destId="{20376C42-6075-4426-A6FB-D8B67960C46A}" srcOrd="16" destOrd="0" presId="urn:microsoft.com/office/officeart/2005/8/layout/orgChart1"/>
    <dgm:cxn modelId="{7CED9756-E0AC-4A36-AC02-3102D4ADAAE8}" type="presParOf" srcId="{FD11588C-E108-40F2-8CD5-A43B5584E6F0}" destId="{CFD76DA6-2CBB-4108-BF06-A60ED1B6567D}" srcOrd="17" destOrd="0" presId="urn:microsoft.com/office/officeart/2005/8/layout/orgChart1"/>
    <dgm:cxn modelId="{44FF7613-35D4-4D74-9FD4-54BDB906C003}" type="presParOf" srcId="{CFD76DA6-2CBB-4108-BF06-A60ED1B6567D}" destId="{AA4060FB-28C9-44E4-829E-D36CCD77FFB8}" srcOrd="0" destOrd="0" presId="urn:microsoft.com/office/officeart/2005/8/layout/orgChart1"/>
    <dgm:cxn modelId="{CAFCB941-3B39-4234-9C18-344029A8D339}" type="presParOf" srcId="{AA4060FB-28C9-44E4-829E-D36CCD77FFB8}" destId="{2AA0A7B6-52D0-4A54-B44C-E24961A23284}" srcOrd="0" destOrd="0" presId="urn:microsoft.com/office/officeart/2005/8/layout/orgChart1"/>
    <dgm:cxn modelId="{32D195DF-9900-461D-9ED8-6574DBE43E3F}" type="presParOf" srcId="{AA4060FB-28C9-44E4-829E-D36CCD77FFB8}" destId="{AE7480A5-F0F8-4B80-91D3-7229365DE58F}" srcOrd="1" destOrd="0" presId="urn:microsoft.com/office/officeart/2005/8/layout/orgChart1"/>
    <dgm:cxn modelId="{91A4EDA5-6B72-4184-9761-157424D1D1A2}" type="presParOf" srcId="{CFD76DA6-2CBB-4108-BF06-A60ED1B6567D}" destId="{625FBB26-E56B-423B-876F-3D9F8FCD55E1}" srcOrd="1" destOrd="0" presId="urn:microsoft.com/office/officeart/2005/8/layout/orgChart1"/>
    <dgm:cxn modelId="{03705504-F831-40E4-A313-81A90A052D71}" type="presParOf" srcId="{CFD76DA6-2CBB-4108-BF06-A60ED1B6567D}" destId="{AAC9BF32-722F-40BE-BD49-ECDD82C8B8CC}" srcOrd="2" destOrd="0" presId="urn:microsoft.com/office/officeart/2005/8/layout/orgChart1"/>
    <dgm:cxn modelId="{F9C6D8B3-4370-414C-8C1F-83A00CEB8426}" type="presParOf" srcId="{28CA22DE-AE22-4F08-99A2-29B8006AB4ED}" destId="{06C68593-33A0-4113-B4D3-78F826C4F54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78B48-4FA6-4E77-AE91-F8C5ECB8D981}">
      <dsp:nvSpPr>
        <dsp:cNvPr id="0" name=""/>
        <dsp:cNvSpPr/>
      </dsp:nvSpPr>
      <dsp:spPr>
        <a:xfrm>
          <a:off x="9083266" y="2398903"/>
          <a:ext cx="91440" cy="446832"/>
        </a:xfrm>
        <a:custGeom>
          <a:avLst/>
          <a:gdLst/>
          <a:ahLst/>
          <a:cxnLst/>
          <a:rect l="0" t="0" r="0" b="0"/>
          <a:pathLst>
            <a:path>
              <a:moveTo>
                <a:pt x="45720" y="0"/>
              </a:moveTo>
              <a:lnTo>
                <a:pt x="45720" y="446832"/>
              </a:lnTo>
            </a:path>
          </a:pathLst>
        </a:custGeom>
        <a:noFill/>
        <a:ln w="15875"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2529CF-7C67-4DC5-AD34-107641D6F3FC}">
      <dsp:nvSpPr>
        <dsp:cNvPr id="0" name=""/>
        <dsp:cNvSpPr/>
      </dsp:nvSpPr>
      <dsp:spPr>
        <a:xfrm>
          <a:off x="6596918" y="976466"/>
          <a:ext cx="2532068" cy="446832"/>
        </a:xfrm>
        <a:custGeom>
          <a:avLst/>
          <a:gdLst/>
          <a:ahLst/>
          <a:cxnLst/>
          <a:rect l="0" t="0" r="0" b="0"/>
          <a:pathLst>
            <a:path>
              <a:moveTo>
                <a:pt x="0" y="0"/>
              </a:moveTo>
              <a:lnTo>
                <a:pt x="0" y="304503"/>
              </a:lnTo>
              <a:lnTo>
                <a:pt x="2532068" y="304503"/>
              </a:lnTo>
              <a:lnTo>
                <a:pt x="2532068" y="446832"/>
              </a:lnTo>
            </a:path>
          </a:pathLst>
        </a:custGeom>
        <a:noFill/>
        <a:ln w="15875"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6DBEE02-B970-49A6-80EF-D813166042C3}">
      <dsp:nvSpPr>
        <dsp:cNvPr id="0" name=""/>
        <dsp:cNvSpPr/>
      </dsp:nvSpPr>
      <dsp:spPr>
        <a:xfrm>
          <a:off x="5919218" y="3821340"/>
          <a:ext cx="91440" cy="446832"/>
        </a:xfrm>
        <a:custGeom>
          <a:avLst/>
          <a:gdLst/>
          <a:ahLst/>
          <a:cxnLst/>
          <a:rect l="0" t="0" r="0" b="0"/>
          <a:pathLst>
            <a:path>
              <a:moveTo>
                <a:pt x="45720" y="0"/>
              </a:moveTo>
              <a:lnTo>
                <a:pt x="45720" y="446832"/>
              </a:lnTo>
            </a:path>
          </a:pathLst>
        </a:custGeom>
        <a:noFill/>
        <a:ln w="1587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D4B1CF7-EA7E-47D3-B56C-75EFC91D278F}">
      <dsp:nvSpPr>
        <dsp:cNvPr id="0" name=""/>
        <dsp:cNvSpPr/>
      </dsp:nvSpPr>
      <dsp:spPr>
        <a:xfrm>
          <a:off x="4064849" y="2398903"/>
          <a:ext cx="1900088" cy="446832"/>
        </a:xfrm>
        <a:custGeom>
          <a:avLst/>
          <a:gdLst/>
          <a:ahLst/>
          <a:cxnLst/>
          <a:rect l="0" t="0" r="0" b="0"/>
          <a:pathLst>
            <a:path>
              <a:moveTo>
                <a:pt x="0" y="0"/>
              </a:moveTo>
              <a:lnTo>
                <a:pt x="0" y="304503"/>
              </a:lnTo>
              <a:lnTo>
                <a:pt x="1900088" y="304503"/>
              </a:lnTo>
              <a:lnTo>
                <a:pt x="1900088" y="446832"/>
              </a:lnTo>
            </a:path>
          </a:pathLst>
        </a:custGeom>
        <a:noFill/>
        <a:ln w="15875"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F7A429A-5986-4268-A46B-8BB6554E3EA1}">
      <dsp:nvSpPr>
        <dsp:cNvPr id="0" name=""/>
        <dsp:cNvSpPr/>
      </dsp:nvSpPr>
      <dsp:spPr>
        <a:xfrm>
          <a:off x="2119041" y="3821340"/>
          <a:ext cx="91440" cy="446832"/>
        </a:xfrm>
        <a:custGeom>
          <a:avLst/>
          <a:gdLst/>
          <a:ahLst/>
          <a:cxnLst/>
          <a:rect l="0" t="0" r="0" b="0"/>
          <a:pathLst>
            <a:path>
              <a:moveTo>
                <a:pt x="45720" y="0"/>
              </a:moveTo>
              <a:lnTo>
                <a:pt x="45720" y="446832"/>
              </a:lnTo>
            </a:path>
          </a:pathLst>
        </a:custGeom>
        <a:noFill/>
        <a:ln w="15875" cap="flat"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E844BA3-CFD9-468C-AEF6-AB032643ABD9}">
      <dsp:nvSpPr>
        <dsp:cNvPr id="0" name=""/>
        <dsp:cNvSpPr/>
      </dsp:nvSpPr>
      <dsp:spPr>
        <a:xfrm>
          <a:off x="2164761" y="2398903"/>
          <a:ext cx="1900088" cy="446832"/>
        </a:xfrm>
        <a:custGeom>
          <a:avLst/>
          <a:gdLst/>
          <a:ahLst/>
          <a:cxnLst/>
          <a:rect l="0" t="0" r="0" b="0"/>
          <a:pathLst>
            <a:path>
              <a:moveTo>
                <a:pt x="1900088" y="0"/>
              </a:moveTo>
              <a:lnTo>
                <a:pt x="1900088" y="304503"/>
              </a:lnTo>
              <a:lnTo>
                <a:pt x="0" y="304503"/>
              </a:lnTo>
              <a:lnTo>
                <a:pt x="0" y="446832"/>
              </a:lnTo>
            </a:path>
          </a:pathLst>
        </a:custGeom>
        <a:noFill/>
        <a:ln w="15875"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4CA19C8-2D0D-4668-B028-177376842A1D}">
      <dsp:nvSpPr>
        <dsp:cNvPr id="0" name=""/>
        <dsp:cNvSpPr/>
      </dsp:nvSpPr>
      <dsp:spPr>
        <a:xfrm>
          <a:off x="4064849" y="976466"/>
          <a:ext cx="2532068" cy="446832"/>
        </a:xfrm>
        <a:custGeom>
          <a:avLst/>
          <a:gdLst/>
          <a:ahLst/>
          <a:cxnLst/>
          <a:rect l="0" t="0" r="0" b="0"/>
          <a:pathLst>
            <a:path>
              <a:moveTo>
                <a:pt x="2532068" y="0"/>
              </a:moveTo>
              <a:lnTo>
                <a:pt x="2532068" y="304503"/>
              </a:lnTo>
              <a:lnTo>
                <a:pt x="0" y="304503"/>
              </a:lnTo>
              <a:lnTo>
                <a:pt x="0" y="446832"/>
              </a:lnTo>
            </a:path>
          </a:pathLst>
        </a:custGeom>
        <a:noFill/>
        <a:ln w="15875"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BE1BEA8-A979-4C18-9B9A-FC86E69F6F83}">
      <dsp:nvSpPr>
        <dsp:cNvPr id="0" name=""/>
        <dsp:cNvSpPr/>
      </dsp:nvSpPr>
      <dsp:spPr>
        <a:xfrm>
          <a:off x="5828725" y="861"/>
          <a:ext cx="1536385" cy="97560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1FCB996-FBE6-439F-8EEB-AC907AD4074D}">
      <dsp:nvSpPr>
        <dsp:cNvPr id="0" name=""/>
        <dsp:cNvSpPr/>
      </dsp:nvSpPr>
      <dsp:spPr>
        <a:xfrm>
          <a:off x="5999434" y="163035"/>
          <a:ext cx="1536385" cy="9756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t>Introducción</a:t>
          </a:r>
          <a:endParaRPr lang="es-EC" sz="1600" b="1" kern="1200" dirty="0" smtClean="0"/>
        </a:p>
      </dsp:txBody>
      <dsp:txXfrm>
        <a:off x="6028008" y="191609"/>
        <a:ext cx="1479237" cy="918456"/>
      </dsp:txXfrm>
    </dsp:sp>
    <dsp:sp modelId="{62E7FEB5-47B5-46BC-B13C-AD7FBF81FE3C}">
      <dsp:nvSpPr>
        <dsp:cNvPr id="0" name=""/>
        <dsp:cNvSpPr/>
      </dsp:nvSpPr>
      <dsp:spPr>
        <a:xfrm>
          <a:off x="3296657" y="1423298"/>
          <a:ext cx="1536385" cy="97560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FBE97DC-49D4-4FB8-B608-142BB20ED3D7}">
      <dsp:nvSpPr>
        <dsp:cNvPr id="0" name=""/>
        <dsp:cNvSpPr/>
      </dsp:nvSpPr>
      <dsp:spPr>
        <a:xfrm>
          <a:off x="3467366" y="1585472"/>
          <a:ext cx="1536385" cy="9756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Planteamiento del problema</a:t>
          </a:r>
          <a:endParaRPr lang="es-EC" sz="1600" kern="1200" dirty="0"/>
        </a:p>
      </dsp:txBody>
      <dsp:txXfrm>
        <a:off x="3495940" y="1614046"/>
        <a:ext cx="1479237" cy="918456"/>
      </dsp:txXfrm>
    </dsp:sp>
    <dsp:sp modelId="{E25CE1E0-4555-4F93-A982-F93C921AB7EB}">
      <dsp:nvSpPr>
        <dsp:cNvPr id="0" name=""/>
        <dsp:cNvSpPr/>
      </dsp:nvSpPr>
      <dsp:spPr>
        <a:xfrm>
          <a:off x="1396568" y="2845735"/>
          <a:ext cx="1536385" cy="97560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19E7EEF-850B-44EC-AF21-415D3C6FF152}">
      <dsp:nvSpPr>
        <dsp:cNvPr id="0" name=""/>
        <dsp:cNvSpPr/>
      </dsp:nvSpPr>
      <dsp:spPr>
        <a:xfrm>
          <a:off x="1567278" y="3007909"/>
          <a:ext cx="1536385" cy="97560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Afectación </a:t>
          </a:r>
          <a:endParaRPr lang="es-EC" sz="1600" kern="1200" dirty="0"/>
        </a:p>
      </dsp:txBody>
      <dsp:txXfrm>
        <a:off x="1595852" y="3036483"/>
        <a:ext cx="1479237" cy="918456"/>
      </dsp:txXfrm>
    </dsp:sp>
    <dsp:sp modelId="{F8208709-592E-4298-AED3-BD6FE8184243}">
      <dsp:nvSpPr>
        <dsp:cNvPr id="0" name=""/>
        <dsp:cNvSpPr/>
      </dsp:nvSpPr>
      <dsp:spPr>
        <a:xfrm>
          <a:off x="369948" y="4268172"/>
          <a:ext cx="3589627" cy="97560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91A4050-A307-476A-A9D3-BFA789FF8184}">
      <dsp:nvSpPr>
        <dsp:cNvPr id="0" name=""/>
        <dsp:cNvSpPr/>
      </dsp:nvSpPr>
      <dsp:spPr>
        <a:xfrm>
          <a:off x="540657" y="4430346"/>
          <a:ext cx="3589627" cy="9756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Física, psicológica, económica, infraestructura, accesibilidad, servicios básicos, comercio, turismo, empleo.</a:t>
          </a:r>
          <a:endParaRPr lang="es-EC" sz="1600" kern="1200" dirty="0"/>
        </a:p>
      </dsp:txBody>
      <dsp:txXfrm>
        <a:off x="569231" y="4458920"/>
        <a:ext cx="3532479" cy="918456"/>
      </dsp:txXfrm>
    </dsp:sp>
    <dsp:sp modelId="{9E76CA65-5021-4299-A893-EC258F3D7C3A}">
      <dsp:nvSpPr>
        <dsp:cNvPr id="0" name=""/>
        <dsp:cNvSpPr/>
      </dsp:nvSpPr>
      <dsp:spPr>
        <a:xfrm>
          <a:off x="5196745" y="2845735"/>
          <a:ext cx="1536385" cy="97560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F5FF101-0F8B-4355-8457-46469ABE782D}">
      <dsp:nvSpPr>
        <dsp:cNvPr id="0" name=""/>
        <dsp:cNvSpPr/>
      </dsp:nvSpPr>
      <dsp:spPr>
        <a:xfrm>
          <a:off x="5367454" y="3007909"/>
          <a:ext cx="1536385" cy="97560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Asignación de recursos </a:t>
          </a:r>
          <a:endParaRPr lang="es-EC" sz="1600" kern="1200" dirty="0"/>
        </a:p>
      </dsp:txBody>
      <dsp:txXfrm>
        <a:off x="5396028" y="3036483"/>
        <a:ext cx="1479237" cy="918456"/>
      </dsp:txXfrm>
    </dsp:sp>
    <dsp:sp modelId="{CAD905F3-CFF1-4BB4-9C8C-4A623563789A}">
      <dsp:nvSpPr>
        <dsp:cNvPr id="0" name=""/>
        <dsp:cNvSpPr/>
      </dsp:nvSpPr>
      <dsp:spPr>
        <a:xfrm>
          <a:off x="4300994" y="4268172"/>
          <a:ext cx="3327888" cy="97560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77A7EA1-F6FC-44FA-9202-DE8591AA32EE}">
      <dsp:nvSpPr>
        <dsp:cNvPr id="0" name=""/>
        <dsp:cNvSpPr/>
      </dsp:nvSpPr>
      <dsp:spPr>
        <a:xfrm>
          <a:off x="4471703" y="4430346"/>
          <a:ext cx="3327888" cy="9756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Ley de Solidaridad</a:t>
          </a:r>
          <a:endParaRPr lang="es-EC" sz="1600" kern="1200" dirty="0"/>
        </a:p>
      </dsp:txBody>
      <dsp:txXfrm>
        <a:off x="4500277" y="4458920"/>
        <a:ext cx="3270740" cy="918456"/>
      </dsp:txXfrm>
    </dsp:sp>
    <dsp:sp modelId="{45BAD746-85A1-4CE9-8109-8DDEE8E4448F}">
      <dsp:nvSpPr>
        <dsp:cNvPr id="0" name=""/>
        <dsp:cNvSpPr/>
      </dsp:nvSpPr>
      <dsp:spPr>
        <a:xfrm>
          <a:off x="8360793" y="1423298"/>
          <a:ext cx="1536385" cy="97560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FB050AA-242E-4995-AE48-88F80F4FF904}">
      <dsp:nvSpPr>
        <dsp:cNvPr id="0" name=""/>
        <dsp:cNvSpPr/>
      </dsp:nvSpPr>
      <dsp:spPr>
        <a:xfrm>
          <a:off x="8531503" y="1585472"/>
          <a:ext cx="1536385" cy="9756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Justificación </a:t>
          </a:r>
          <a:endParaRPr lang="es-EC" sz="1600" kern="1200" dirty="0"/>
        </a:p>
      </dsp:txBody>
      <dsp:txXfrm>
        <a:off x="8560077" y="1614046"/>
        <a:ext cx="1479237" cy="918456"/>
      </dsp:txXfrm>
    </dsp:sp>
    <dsp:sp modelId="{0B74BE5E-8871-4392-9377-62E8FE193954}">
      <dsp:nvSpPr>
        <dsp:cNvPr id="0" name=""/>
        <dsp:cNvSpPr/>
      </dsp:nvSpPr>
      <dsp:spPr>
        <a:xfrm>
          <a:off x="7628882" y="2845735"/>
          <a:ext cx="3000207" cy="1308520"/>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32ACA20-7388-4430-A7D5-92B700FA359B}">
      <dsp:nvSpPr>
        <dsp:cNvPr id="0" name=""/>
        <dsp:cNvSpPr/>
      </dsp:nvSpPr>
      <dsp:spPr>
        <a:xfrm>
          <a:off x="7799591" y="3007909"/>
          <a:ext cx="3000207" cy="1308520"/>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Importancia </a:t>
          </a:r>
        </a:p>
        <a:p>
          <a:pPr lvl="0" algn="ctr" defTabSz="711200">
            <a:lnSpc>
              <a:spcPct val="90000"/>
            </a:lnSpc>
            <a:spcBef>
              <a:spcPct val="0"/>
            </a:spcBef>
            <a:spcAft>
              <a:spcPct val="35000"/>
            </a:spcAft>
          </a:pPr>
          <a:r>
            <a:rPr lang="es-EC" sz="1600" kern="1200" dirty="0" smtClean="0"/>
            <a:t>Viabilidad </a:t>
          </a:r>
        </a:p>
        <a:p>
          <a:pPr lvl="0" algn="ctr" defTabSz="711200">
            <a:lnSpc>
              <a:spcPct val="90000"/>
            </a:lnSpc>
            <a:spcBef>
              <a:spcPct val="0"/>
            </a:spcBef>
            <a:spcAft>
              <a:spcPct val="35000"/>
            </a:spcAft>
          </a:pPr>
          <a:r>
            <a:rPr lang="es-EC" sz="1600" kern="1200" dirty="0" smtClean="0"/>
            <a:t>Beneficiaros </a:t>
          </a:r>
        </a:p>
        <a:p>
          <a:pPr lvl="0" algn="ctr" defTabSz="711200">
            <a:lnSpc>
              <a:spcPct val="90000"/>
            </a:lnSpc>
            <a:spcBef>
              <a:spcPct val="0"/>
            </a:spcBef>
            <a:spcAft>
              <a:spcPct val="35000"/>
            </a:spcAft>
          </a:pPr>
          <a:r>
            <a:rPr lang="es-EC" sz="1600" kern="1200" dirty="0" smtClean="0"/>
            <a:t>Originalidad </a:t>
          </a:r>
          <a:endParaRPr lang="es-EC" sz="1600" kern="1200" dirty="0"/>
        </a:p>
      </dsp:txBody>
      <dsp:txXfrm>
        <a:off x="7837916" y="3046234"/>
        <a:ext cx="2923557" cy="1231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D7816-16B7-4F6B-B0A4-03AAFFA3AB71}">
      <dsp:nvSpPr>
        <dsp:cNvPr id="0" name=""/>
        <dsp:cNvSpPr/>
      </dsp:nvSpPr>
      <dsp:spPr>
        <a:xfrm>
          <a:off x="981729" y="1997103"/>
          <a:ext cx="1435587" cy="717793"/>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Objetivos</a:t>
          </a:r>
          <a:endParaRPr lang="es-EC" sz="2000" kern="1200" dirty="0">
            <a:solidFill>
              <a:schemeClr val="tx1"/>
            </a:solidFill>
          </a:endParaRPr>
        </a:p>
      </dsp:txBody>
      <dsp:txXfrm>
        <a:off x="1002752" y="2018126"/>
        <a:ext cx="1393541" cy="675747"/>
      </dsp:txXfrm>
    </dsp:sp>
    <dsp:sp modelId="{0F727F6E-9C0E-4C9E-97AE-AE38C91F3888}">
      <dsp:nvSpPr>
        <dsp:cNvPr id="0" name=""/>
        <dsp:cNvSpPr/>
      </dsp:nvSpPr>
      <dsp:spPr>
        <a:xfrm rot="17416194">
          <a:off x="1875675" y="1568007"/>
          <a:ext cx="1657516" cy="21117"/>
        </a:xfrm>
        <a:custGeom>
          <a:avLst/>
          <a:gdLst/>
          <a:ahLst/>
          <a:cxnLst/>
          <a:rect l="0" t="0" r="0" b="0"/>
          <a:pathLst>
            <a:path>
              <a:moveTo>
                <a:pt x="0" y="10558"/>
              </a:moveTo>
              <a:lnTo>
                <a:pt x="1657516" y="10558"/>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ndParaRPr>
        </a:p>
      </dsp:txBody>
      <dsp:txXfrm>
        <a:off x="2662995" y="1537127"/>
        <a:ext cx="82875" cy="82875"/>
      </dsp:txXfrm>
    </dsp:sp>
    <dsp:sp modelId="{2383482D-B003-4565-83AA-23E2DF639BBA}">
      <dsp:nvSpPr>
        <dsp:cNvPr id="0" name=""/>
        <dsp:cNvSpPr/>
      </dsp:nvSpPr>
      <dsp:spPr>
        <a:xfrm>
          <a:off x="2991551" y="442234"/>
          <a:ext cx="1435587" cy="717793"/>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General </a:t>
          </a:r>
          <a:endParaRPr lang="es-EC" sz="2000" kern="1200" dirty="0">
            <a:solidFill>
              <a:schemeClr val="tx1"/>
            </a:solidFill>
          </a:endParaRPr>
        </a:p>
      </dsp:txBody>
      <dsp:txXfrm>
        <a:off x="3012574" y="463257"/>
        <a:ext cx="1393541" cy="675747"/>
      </dsp:txXfrm>
    </dsp:sp>
    <dsp:sp modelId="{1615425F-F3FB-478B-AAEF-CA63B5393D0C}">
      <dsp:nvSpPr>
        <dsp:cNvPr id="0" name=""/>
        <dsp:cNvSpPr/>
      </dsp:nvSpPr>
      <dsp:spPr>
        <a:xfrm>
          <a:off x="4427138" y="790573"/>
          <a:ext cx="574234" cy="21117"/>
        </a:xfrm>
        <a:custGeom>
          <a:avLst/>
          <a:gdLst/>
          <a:ahLst/>
          <a:cxnLst/>
          <a:rect l="0" t="0" r="0" b="0"/>
          <a:pathLst>
            <a:path>
              <a:moveTo>
                <a:pt x="0" y="10558"/>
              </a:moveTo>
              <a:lnTo>
                <a:pt x="574234" y="10558"/>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ndParaRPr>
        </a:p>
      </dsp:txBody>
      <dsp:txXfrm>
        <a:off x="4699899" y="786775"/>
        <a:ext cx="28711" cy="28711"/>
      </dsp:txXfrm>
    </dsp:sp>
    <dsp:sp modelId="{8AA09988-41FD-4AA3-B09C-A17B2FFF42F7}">
      <dsp:nvSpPr>
        <dsp:cNvPr id="0" name=""/>
        <dsp:cNvSpPr/>
      </dsp:nvSpPr>
      <dsp:spPr>
        <a:xfrm>
          <a:off x="5001372" y="3304"/>
          <a:ext cx="4350043" cy="159565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rPr>
            <a:t>Determinar el uso de los recursos financieros recaudados por la Ley Orgánica de Solidaridad y de Corresponsabilidad Ciudadana en el cantón Pedernales, con la finalidad de establecer la incidencia social que estos generan en el sector de estudio.</a:t>
          </a:r>
          <a:endParaRPr lang="es-EC" sz="1600" kern="1200" dirty="0">
            <a:solidFill>
              <a:schemeClr val="tx1"/>
            </a:solidFill>
          </a:endParaRPr>
        </a:p>
      </dsp:txBody>
      <dsp:txXfrm>
        <a:off x="5048107" y="50039"/>
        <a:ext cx="4256573" cy="1502184"/>
      </dsp:txXfrm>
    </dsp:sp>
    <dsp:sp modelId="{F90FFEF9-439F-4B7F-AC7A-AA65E8F308EE}">
      <dsp:nvSpPr>
        <dsp:cNvPr id="0" name=""/>
        <dsp:cNvSpPr/>
      </dsp:nvSpPr>
      <dsp:spPr>
        <a:xfrm rot="4183806">
          <a:off x="1875675" y="3122875"/>
          <a:ext cx="1657516" cy="21117"/>
        </a:xfrm>
        <a:custGeom>
          <a:avLst/>
          <a:gdLst/>
          <a:ahLst/>
          <a:cxnLst/>
          <a:rect l="0" t="0" r="0" b="0"/>
          <a:pathLst>
            <a:path>
              <a:moveTo>
                <a:pt x="0" y="10558"/>
              </a:moveTo>
              <a:lnTo>
                <a:pt x="1657516" y="10558"/>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ndParaRPr>
        </a:p>
      </dsp:txBody>
      <dsp:txXfrm>
        <a:off x="2662995" y="3091996"/>
        <a:ext cx="82875" cy="82875"/>
      </dsp:txXfrm>
    </dsp:sp>
    <dsp:sp modelId="{4603FCFC-0CE3-4231-A2C1-82C4C66D0715}">
      <dsp:nvSpPr>
        <dsp:cNvPr id="0" name=""/>
        <dsp:cNvSpPr/>
      </dsp:nvSpPr>
      <dsp:spPr>
        <a:xfrm>
          <a:off x="2991551" y="3551971"/>
          <a:ext cx="1435587" cy="717793"/>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Específicos</a:t>
          </a:r>
          <a:endParaRPr lang="es-EC" sz="1600" kern="1200" dirty="0">
            <a:solidFill>
              <a:schemeClr val="tx1"/>
            </a:solidFill>
          </a:endParaRPr>
        </a:p>
      </dsp:txBody>
      <dsp:txXfrm>
        <a:off x="3012574" y="3572994"/>
        <a:ext cx="1393541" cy="675747"/>
      </dsp:txXfrm>
    </dsp:sp>
    <dsp:sp modelId="{69B74066-6EB4-4FAC-B51C-7AB878CDDBE4}">
      <dsp:nvSpPr>
        <dsp:cNvPr id="0" name=""/>
        <dsp:cNvSpPr/>
      </dsp:nvSpPr>
      <dsp:spPr>
        <a:xfrm rot="17521606">
          <a:off x="3948689" y="3190623"/>
          <a:ext cx="1531131" cy="21117"/>
        </a:xfrm>
        <a:custGeom>
          <a:avLst/>
          <a:gdLst/>
          <a:ahLst/>
          <a:cxnLst/>
          <a:rect l="0" t="0" r="0" b="0"/>
          <a:pathLst>
            <a:path>
              <a:moveTo>
                <a:pt x="0" y="10558"/>
              </a:moveTo>
              <a:lnTo>
                <a:pt x="1531131" y="10558"/>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ndParaRPr>
        </a:p>
      </dsp:txBody>
      <dsp:txXfrm>
        <a:off x="4675977" y="3162903"/>
        <a:ext cx="76556" cy="76556"/>
      </dsp:txXfrm>
    </dsp:sp>
    <dsp:sp modelId="{C91B59CE-02BF-41A6-9864-F7CA61BBE7AE}">
      <dsp:nvSpPr>
        <dsp:cNvPr id="0" name=""/>
        <dsp:cNvSpPr/>
      </dsp:nvSpPr>
      <dsp:spPr>
        <a:xfrm>
          <a:off x="5001372" y="1706628"/>
          <a:ext cx="5158925" cy="156973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rPr>
            <a:t>Realizar un diagnóstico situacional del nivel social de los habitantes del cantón Pedernales que fueron afectados en el terremoto del 16 de abril de 2016, y conocer como se ha realizado la asignación de los recursos provenientes de la Ley de Solidaridad para la reconstrucción.</a:t>
          </a:r>
          <a:endParaRPr lang="es-EC" sz="1600" kern="1200" dirty="0">
            <a:solidFill>
              <a:schemeClr val="tx1"/>
            </a:solidFill>
          </a:endParaRPr>
        </a:p>
      </dsp:txBody>
      <dsp:txXfrm>
        <a:off x="5047348" y="1752604"/>
        <a:ext cx="5066973" cy="1477783"/>
      </dsp:txXfrm>
    </dsp:sp>
    <dsp:sp modelId="{B7DE4EB8-4356-47A2-9251-B3DA71D5DF63}">
      <dsp:nvSpPr>
        <dsp:cNvPr id="0" name=""/>
        <dsp:cNvSpPr/>
      </dsp:nvSpPr>
      <dsp:spPr>
        <a:xfrm rot="79248">
          <a:off x="4427061" y="3906929"/>
          <a:ext cx="574387" cy="21117"/>
        </a:xfrm>
        <a:custGeom>
          <a:avLst/>
          <a:gdLst/>
          <a:ahLst/>
          <a:cxnLst/>
          <a:rect l="0" t="0" r="0" b="0"/>
          <a:pathLst>
            <a:path>
              <a:moveTo>
                <a:pt x="0" y="10558"/>
              </a:moveTo>
              <a:lnTo>
                <a:pt x="574387" y="10558"/>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ndParaRPr>
        </a:p>
      </dsp:txBody>
      <dsp:txXfrm>
        <a:off x="4699895" y="3903128"/>
        <a:ext cx="28719" cy="28719"/>
      </dsp:txXfrm>
    </dsp:sp>
    <dsp:sp modelId="{E4C284C1-D570-433A-A084-ED9FDED8D755}">
      <dsp:nvSpPr>
        <dsp:cNvPr id="0" name=""/>
        <dsp:cNvSpPr/>
      </dsp:nvSpPr>
      <dsp:spPr>
        <a:xfrm>
          <a:off x="5001372" y="3384032"/>
          <a:ext cx="5164509" cy="108015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rPr>
            <a:t>Sustentar teóricamente las variables intervinientes en la incidencia social de los recursos financieros recaudados para la reconstrucción del cantón Pedernales.</a:t>
          </a:r>
          <a:endParaRPr lang="es-EC" sz="1600" kern="1200" dirty="0">
            <a:solidFill>
              <a:schemeClr val="tx1"/>
            </a:solidFill>
          </a:endParaRPr>
        </a:p>
      </dsp:txBody>
      <dsp:txXfrm>
        <a:off x="5033009" y="3415669"/>
        <a:ext cx="5101235" cy="1016876"/>
      </dsp:txXfrm>
    </dsp:sp>
    <dsp:sp modelId="{94F084FF-3255-4EF2-9AA6-269AFEAA0A31}">
      <dsp:nvSpPr>
        <dsp:cNvPr id="0" name=""/>
        <dsp:cNvSpPr/>
      </dsp:nvSpPr>
      <dsp:spPr>
        <a:xfrm rot="3637122">
          <a:off x="4129041" y="4410249"/>
          <a:ext cx="1170428" cy="21117"/>
        </a:xfrm>
        <a:custGeom>
          <a:avLst/>
          <a:gdLst/>
          <a:ahLst/>
          <a:cxnLst/>
          <a:rect l="0" t="0" r="0" b="0"/>
          <a:pathLst>
            <a:path>
              <a:moveTo>
                <a:pt x="0" y="10558"/>
              </a:moveTo>
              <a:lnTo>
                <a:pt x="1170428" y="10558"/>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solidFill>
              <a:schemeClr val="tx1"/>
            </a:solidFill>
          </a:endParaRPr>
        </a:p>
      </dsp:txBody>
      <dsp:txXfrm>
        <a:off x="4684994" y="4391547"/>
        <a:ext cx="58521" cy="58521"/>
      </dsp:txXfrm>
    </dsp:sp>
    <dsp:sp modelId="{163B9600-7260-491A-A852-63734A5D8644}">
      <dsp:nvSpPr>
        <dsp:cNvPr id="0" name=""/>
        <dsp:cNvSpPr/>
      </dsp:nvSpPr>
      <dsp:spPr>
        <a:xfrm>
          <a:off x="5001372" y="4571851"/>
          <a:ext cx="5117121" cy="717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tx1"/>
              </a:solidFill>
            </a:rPr>
            <a:t>Aplicar un estudio de campo y bibliográfico para identificar el uso y destino de la recaudación de la Ley Solidaria.</a:t>
          </a:r>
          <a:endParaRPr lang="es-EC" sz="1600" kern="1200" dirty="0">
            <a:solidFill>
              <a:schemeClr val="tx1"/>
            </a:solidFill>
          </a:endParaRPr>
        </a:p>
      </dsp:txBody>
      <dsp:txXfrm>
        <a:off x="5022395" y="4592874"/>
        <a:ext cx="5075075" cy="675747"/>
      </dsp:txXfrm>
    </dsp:sp>
    <dsp:sp modelId="{4CDC95C8-4EAE-4022-AB3E-75A2F15A2352}">
      <dsp:nvSpPr>
        <dsp:cNvPr id="0" name=""/>
        <dsp:cNvSpPr/>
      </dsp:nvSpPr>
      <dsp:spPr>
        <a:xfrm rot="4362893">
          <a:off x="3747943" y="4822980"/>
          <a:ext cx="1932624" cy="21117"/>
        </a:xfrm>
        <a:custGeom>
          <a:avLst/>
          <a:gdLst/>
          <a:ahLst/>
          <a:cxnLst/>
          <a:rect l="0" t="0" r="0" b="0"/>
          <a:pathLst>
            <a:path>
              <a:moveTo>
                <a:pt x="0" y="10558"/>
              </a:moveTo>
              <a:lnTo>
                <a:pt x="1932624" y="10558"/>
              </a:lnTo>
            </a:path>
          </a:pathLst>
        </a:custGeom>
        <a:noFill/>
        <a:ln w="1587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4665939" y="4785223"/>
        <a:ext cx="96631" cy="96631"/>
      </dsp:txXfrm>
    </dsp:sp>
    <dsp:sp modelId="{447F795A-B48D-4D38-9E80-1ECB96A79955}">
      <dsp:nvSpPr>
        <dsp:cNvPr id="0" name=""/>
        <dsp:cNvSpPr/>
      </dsp:nvSpPr>
      <dsp:spPr>
        <a:xfrm>
          <a:off x="5001372" y="5397314"/>
          <a:ext cx="5155350" cy="71779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C" sz="1600" b="0" i="0" kern="1200" dirty="0" smtClean="0">
              <a:solidFill>
                <a:schemeClr val="tx1"/>
              </a:solidFill>
            </a:rPr>
            <a:t>Establecer un análisis estadístico para determinar la correlación entre las variables de incidencia social y uso de recursos.</a:t>
          </a:r>
          <a:endParaRPr lang="es-EC" sz="1600" kern="1200" dirty="0">
            <a:solidFill>
              <a:schemeClr val="tx1"/>
            </a:solidFill>
          </a:endParaRPr>
        </a:p>
      </dsp:txBody>
      <dsp:txXfrm>
        <a:off x="5022395" y="5418337"/>
        <a:ext cx="5113304" cy="675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2C05AE-D2C4-46E8-8C7A-707BE019872A}" type="datetimeFigureOut">
              <a:rPr lang="es-EC" smtClean="0"/>
              <a:t>09/10/2018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2B345ED-87D6-4235-9E2D-BF279B72A463}"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82C05AE-D2C4-46E8-8C7A-707BE019872A}" type="datetimeFigureOut">
              <a:rPr lang="es-EC" smtClean="0"/>
              <a:t>09/10/2018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2B345ED-87D6-4235-9E2D-BF279B72A46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2C05AE-D2C4-46E8-8C7A-707BE019872A}" type="datetimeFigureOut">
              <a:rPr lang="es-EC" smtClean="0"/>
              <a:t>09/10/2018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2B345ED-87D6-4235-9E2D-BF279B72A463}" type="slidenum">
              <a:rPr lang="es-EC" smtClean="0"/>
              <a:t>‹Nº›</a:t>
            </a:fld>
            <a:endParaRPr lang="es-EC"/>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82C05AE-D2C4-46E8-8C7A-707BE019872A}" type="datetimeFigureOut">
              <a:rPr lang="es-EC" smtClean="0"/>
              <a:t>09/10/2018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2B345ED-87D6-4235-9E2D-BF279B72A463}"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82C05AE-D2C4-46E8-8C7A-707BE019872A}" type="datetimeFigureOut">
              <a:rPr lang="es-EC" smtClean="0"/>
              <a:t>09/10/2018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2B345ED-87D6-4235-9E2D-BF279B72A463}"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82C05AE-D2C4-46E8-8C7A-707BE019872A}" type="datetimeFigureOut">
              <a:rPr lang="es-EC" smtClean="0"/>
              <a:t>09/10/2018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2B345ED-87D6-4235-9E2D-BF279B72A463}" type="slidenum">
              <a:rPr lang="es-EC" smtClean="0"/>
              <a:t>‹Nº›</a:t>
            </a:fld>
            <a:endParaRPr lang="es-EC"/>
          </a:p>
        </p:txBody>
      </p:sp>
      <p:sp>
        <p:nvSpPr>
          <p:cNvPr id="9" name="Content Placeholder 8"/>
          <p:cNvSpPr>
            <a:spLocks noGrp="1"/>
          </p:cNvSpPr>
          <p:nvPr>
            <p:ph sz="quarter" idx="13"/>
          </p:nvPr>
        </p:nvSpPr>
        <p:spPr>
          <a:xfrm>
            <a:off x="902207"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82C05AE-D2C4-46E8-8C7A-707BE019872A}" type="datetimeFigureOut">
              <a:rPr lang="es-EC" smtClean="0"/>
              <a:t>09/10/2018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2B345ED-87D6-4235-9E2D-BF279B72A463}"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82C05AE-D2C4-46E8-8C7A-707BE019872A}" type="datetimeFigureOut">
              <a:rPr lang="es-EC" smtClean="0"/>
              <a:t>09/10/2018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2B345ED-87D6-4235-9E2D-BF279B72A46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82C05AE-D2C4-46E8-8C7A-707BE019872A}" type="datetimeFigureOut">
              <a:rPr lang="es-EC" smtClean="0"/>
              <a:t>09/10/2018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2B345ED-87D6-4235-9E2D-BF279B72A46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2C05AE-D2C4-46E8-8C7A-707BE019872A}" type="datetimeFigureOut">
              <a:rPr lang="es-EC" smtClean="0"/>
              <a:t>09/10/2018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2B345ED-87D6-4235-9E2D-BF279B72A463}" type="slidenum">
              <a:rPr lang="es-EC" smtClean="0"/>
              <a:t>‹Nº›</a:t>
            </a:fld>
            <a:endParaRPr lang="es-EC"/>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82C05AE-D2C4-46E8-8C7A-707BE019872A}" type="datetimeFigureOut">
              <a:rPr lang="es-EC" smtClean="0"/>
              <a:t>09/10/2018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2B345ED-87D6-4235-9E2D-BF279B72A463}" type="slidenum">
              <a:rPr lang="es-EC" smtClean="0"/>
              <a:t>‹Nº›</a:t>
            </a:fld>
            <a:endParaRPr lang="es-EC"/>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D82C05AE-D2C4-46E8-8C7A-707BE019872A}" type="datetimeFigureOut">
              <a:rPr lang="es-EC" smtClean="0"/>
              <a:t>09/10/2018</a:t>
            </a:fld>
            <a:endParaRPr lang="es-EC"/>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52B345ED-87D6-4235-9E2D-BF279B72A463}" type="slidenum">
              <a:rPr lang="es-EC" smtClean="0"/>
              <a:t>‹Nº›</a:t>
            </a:fld>
            <a:endParaRPr lang="es-EC"/>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9.xml"/><Relationship Id="rId7" Type="http://schemas.openxmlformats.org/officeDocument/2006/relationships/image" Target="../media/image21.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jpeg"/><Relationship Id="rId4" Type="http://schemas.openxmlformats.org/officeDocument/2006/relationships/diagramQuickStyle" Target="../diagrams/quickStyle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13.jpeg"/><Relationship Id="rId5" Type="http://schemas.openxmlformats.org/officeDocument/2006/relationships/diagramColors" Target="../diagrams/colors3.xml"/><Relationship Id="rId10" Type="http://schemas.openxmlformats.org/officeDocument/2006/relationships/image" Target="../media/image12.jpeg"/><Relationship Id="rId4" Type="http://schemas.openxmlformats.org/officeDocument/2006/relationships/diagramQuickStyle" Target="../diagrams/quickStyle3.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5" name="Imagen 1"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941" y="228600"/>
            <a:ext cx="4095750" cy="1171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51886" y="1348800"/>
            <a:ext cx="1128228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DEPARTAMENTO DE CIENCIAS ECON</a:t>
            </a:r>
            <a:r>
              <a:rPr kumimoji="0" lang="es-EC" sz="24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Ó</a:t>
            </a:r>
            <a:r>
              <a:rPr kumimoji="0" lang="es-EC"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MICAS, ADMINISTRATIVAS Y DE COMERCIO</a:t>
            </a: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CARRERA DE INGENIER</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Í</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EN FINANZAS Y AUDITOR</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Í</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TRABAJO DE TITULACI</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Ó</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PREVIO A LA OBTENCI</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Ó</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DEL T</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Í</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TULO DE INGENIERO EN FINANZAS </a:t>
            </a:r>
            <a:r>
              <a:rPr lang="es-EC" sz="2000" b="1" dirty="0" smtClean="0">
                <a:latin typeface="Arial" panose="020B0604020202020204" pitchFamily="34" charset="0"/>
                <a:ea typeface="Calibri" panose="020F0502020204030204" pitchFamily="34" charset="0"/>
                <a:cs typeface="Arial" panose="020B0604020202020204" pitchFamily="34" charset="0"/>
              </a:rPr>
              <a:t>Y AUDITORÍA, CPA</a:t>
            </a:r>
            <a:endPar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TEMA: </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a:t>
            </a:r>
            <a:r>
              <a:rPr kumimoji="0" lang="es-EC" sz="20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INCIDENCIA SOCIAL DE LOS RECURSOS FINANCIEROS RECAUDADOS POR LA LEY SOLIDARIA: ESTUDIO PEDERNALES-ECUADOR</a:t>
            </a:r>
            <a:r>
              <a:rPr kumimoji="0" lang="es-EC" sz="2000" b="1" i="0" u="none" strike="noStrike" cap="none" normalizeH="0" baseline="0" dirty="0" smtClean="0">
                <a:ln>
                  <a:noFill/>
                </a:ln>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a:t>
            </a: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AUTORES: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Ó</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PEZ </a:t>
            </a:r>
            <a:r>
              <a:rPr kumimoji="0" lang="es-EC" sz="20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t>
            </a:r>
            <a:r>
              <a:rPr lang="es-EC" sz="2000" b="1" dirty="0" err="1" smtClean="0">
                <a:latin typeface="Calibri Light" panose="020F0302020204030204" pitchFamily="34" charset="0"/>
                <a:ea typeface="Calibri" panose="020F0502020204030204" pitchFamily="34" charset="0"/>
                <a:cs typeface="Arial" panose="020B0604020202020204" pitchFamily="34" charset="0"/>
              </a:rPr>
              <a:t>Ó</a:t>
            </a:r>
            <a:r>
              <a:rPr kumimoji="0" lang="es-EC" sz="20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PEZ</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OLIVER </a:t>
            </a: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ALEXANDER</a:t>
            </a:r>
          </a:p>
          <a:p>
            <a:pPr algn="ctr" eaLnBrk="0" fontAlgn="base" hangingPunct="0">
              <a:spcBef>
                <a:spcPct val="0"/>
              </a:spcBef>
              <a:spcAft>
                <a:spcPct val="0"/>
              </a:spcAft>
            </a:pPr>
            <a:r>
              <a:rPr lang="es-EC" sz="2000" b="1" dirty="0">
                <a:latin typeface="Arial" panose="020B0604020202020204" pitchFamily="34" charset="0"/>
                <a:ea typeface="Calibri" panose="020F0502020204030204" pitchFamily="34" charset="0"/>
                <a:cs typeface="Arial" panose="020B0604020202020204" pitchFamily="34" charset="0"/>
              </a:rPr>
              <a:t>ALARCON VILLACIS, CARMEN ELIZABETH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DIRECTOR:</a:t>
            </a: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ING. CARRILLO PUNINA, ALVARO PATRICIO</a:t>
            </a: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SANGOLQU</a:t>
            </a:r>
            <a:r>
              <a:rPr kumimoji="0" lang="es-EC" sz="20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Arial" panose="020B0604020202020204" pitchFamily="34" charset="0"/>
              </a:rPr>
              <a:t>Í</a:t>
            </a:r>
            <a:endParaRPr kumimoji="0" lang="es-EC"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2018</a:t>
            </a:r>
            <a:endParaRPr kumimoji="0" lang="es-EC"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057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C" sz="7200" b="1" dirty="0" smtClean="0"/>
              <a:t>CAPÍTULO III</a:t>
            </a:r>
          </a:p>
          <a:p>
            <a:pPr marL="0" indent="0" algn="ctr">
              <a:buNone/>
            </a:pPr>
            <a:r>
              <a:rPr lang="es-EC" sz="7200" b="1" dirty="0" smtClean="0"/>
              <a:t>METODOLOGÍA </a:t>
            </a:r>
            <a:endParaRPr lang="es-EC" sz="7200" b="1" dirty="0"/>
          </a:p>
        </p:txBody>
      </p:sp>
    </p:spTree>
    <p:extLst>
      <p:ext uri="{BB962C8B-B14F-4D97-AF65-F5344CB8AC3E}">
        <p14:creationId xmlns:p14="http://schemas.microsoft.com/office/powerpoint/2010/main" val="571614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82736778"/>
              </p:ext>
            </p:extLst>
          </p:nvPr>
        </p:nvGraphicFramePr>
        <p:xfrm>
          <a:off x="174813" y="174812"/>
          <a:ext cx="11658600" cy="5963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605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lvl="0" indent="0" algn="ctr">
              <a:buNone/>
            </a:pPr>
            <a:r>
              <a:rPr lang="es-EC" sz="5400" b="1" dirty="0" smtClean="0"/>
              <a:t>CAPÍTULO IV</a:t>
            </a:r>
          </a:p>
          <a:p>
            <a:pPr marL="0" lvl="0" indent="0" algn="ctr">
              <a:buNone/>
            </a:pPr>
            <a:r>
              <a:rPr lang="es-EC" sz="3600" b="1" dirty="0" smtClean="0"/>
              <a:t>ANÁLISIS </a:t>
            </a:r>
            <a:r>
              <a:rPr lang="es-EC" sz="3600" b="1" dirty="0"/>
              <a:t>E INTERPRETACIÓN DE RESULTADOS</a:t>
            </a:r>
          </a:p>
          <a:p>
            <a:pPr marL="0" indent="0">
              <a:buNone/>
            </a:pPr>
            <a:endParaRPr lang="es-EC" dirty="0"/>
          </a:p>
        </p:txBody>
      </p:sp>
    </p:spTree>
    <p:extLst>
      <p:ext uri="{BB962C8B-B14F-4D97-AF65-F5344CB8AC3E}">
        <p14:creationId xmlns:p14="http://schemas.microsoft.com/office/powerpoint/2010/main" val="46414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LEY SOLIDARIDAD Y CORRESPONSABILIDAD CIUDADANA</a:t>
            </a:r>
            <a:endParaRPr lang="es-EC" dirty="0"/>
          </a:p>
        </p:txBody>
      </p:sp>
      <p:graphicFrame>
        <p:nvGraphicFramePr>
          <p:cNvPr id="3" name="2 Diagrama"/>
          <p:cNvGraphicFramePr/>
          <p:nvPr>
            <p:extLst>
              <p:ext uri="{D42A27DB-BD31-4B8C-83A1-F6EECF244321}">
                <p14:modId xmlns:p14="http://schemas.microsoft.com/office/powerpoint/2010/main" val="909832917"/>
              </p:ext>
            </p:extLst>
          </p:nvPr>
        </p:nvGraphicFramePr>
        <p:xfrm>
          <a:off x="2031999" y="1652954"/>
          <a:ext cx="9058031" cy="4970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remunerac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5515" y="1292470"/>
            <a:ext cx="2341440" cy="1317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2860" y="2754923"/>
            <a:ext cx="163390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ncremento temopal del IV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9267" y="4967652"/>
            <a:ext cx="22098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21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368258087"/>
              </p:ext>
            </p:extLst>
          </p:nvPr>
        </p:nvGraphicFramePr>
        <p:xfrm>
          <a:off x="484554" y="520374"/>
          <a:ext cx="1142609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394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222087888"/>
              </p:ext>
            </p:extLst>
          </p:nvPr>
        </p:nvGraphicFramePr>
        <p:xfrm>
          <a:off x="304800" y="192128"/>
          <a:ext cx="11676185" cy="603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Resultado de imagen para CHEQUE PROTES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para CHEQUE PROTESTAD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8" descr="Resultado de imagen para BANCA PUBL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2" descr="Resultado de imagen para BANCA PUBL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62" name="Picture 14"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56331"/>
            <a:ext cx="2675140" cy="243754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descr="Resultado de imagen para Trabajo en reconstrucciÃ³n terremot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66" name="Picture 18" descr="Resultado de imagen para Trabajo en reconstrucciÃ³n terremoto ecuad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16807" y="160338"/>
            <a:ext cx="2470394" cy="163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7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gamino horizontal 1"/>
          <p:cNvSpPr/>
          <p:nvPr/>
        </p:nvSpPr>
        <p:spPr>
          <a:xfrm>
            <a:off x="1761565" y="295835"/>
            <a:ext cx="8337176" cy="1075765"/>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marL="0" lvl="1" algn="ctr"/>
            <a:r>
              <a:rPr lang="es-EC" b="1" dirty="0"/>
              <a:t>Análisis e interpretación de resultados de las encuestas aplicadas a la población del cantón de Pedernales.</a:t>
            </a:r>
          </a:p>
          <a:p>
            <a:pPr algn="ctr"/>
            <a:endParaRPr lang="es-EC" dirty="0"/>
          </a:p>
        </p:txBody>
      </p:sp>
      <p:graphicFrame>
        <p:nvGraphicFramePr>
          <p:cNvPr id="3" name="Gráfico 2">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DF42F79D-B95E-49C9-97B3-31274E837811}"/>
              </a:ext>
            </a:extLst>
          </p:cNvPr>
          <p:cNvGraphicFramePr/>
          <p:nvPr>
            <p:extLst>
              <p:ext uri="{D42A27DB-BD31-4B8C-83A1-F6EECF244321}">
                <p14:modId xmlns:p14="http://schemas.microsoft.com/office/powerpoint/2010/main" val="2137565497"/>
              </p:ext>
            </p:extLst>
          </p:nvPr>
        </p:nvGraphicFramePr>
        <p:xfrm>
          <a:off x="689354" y="2368061"/>
          <a:ext cx="5154146" cy="375640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709590" y="6150499"/>
            <a:ext cx="4858871" cy="559127"/>
          </a:xfrm>
          <a:prstGeom prst="rect">
            <a:avLst/>
          </a:prstGeom>
        </p:spPr>
        <p:txBody>
          <a:bodyPr wrap="square">
            <a:spAutoFit/>
          </a:bodyPr>
          <a:lstStyle/>
          <a:p>
            <a:pPr algn="ctr">
              <a:spcAft>
                <a:spcPts val="1000"/>
              </a:spcAft>
            </a:pPr>
            <a:r>
              <a:rPr lang="es-EC" sz="1100" i="1" dirty="0" smtClean="0">
                <a:effectLst/>
                <a:latin typeface="Arial" panose="020B0604020202020204" pitchFamily="34" charset="0"/>
                <a:ea typeface="Calibri" panose="020F0502020204030204" pitchFamily="34" charset="0"/>
                <a:cs typeface="Times New Roman" panose="02020603050405020304" pitchFamily="18" charset="0"/>
              </a:rPr>
              <a:t>Afectaciones por el terremoto</a:t>
            </a:r>
            <a:endParaRPr lang="es-EC" sz="11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6 Rectángulo"/>
          <p:cNvSpPr/>
          <p:nvPr/>
        </p:nvSpPr>
        <p:spPr>
          <a:xfrm>
            <a:off x="1515379" y="1371600"/>
            <a:ext cx="3502097" cy="996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¿Cuáles fueron los aspectos que más le afecto el terremoto del 16 de abril?</a:t>
            </a:r>
          </a:p>
        </p:txBody>
      </p:sp>
      <p:graphicFrame>
        <p:nvGraphicFramePr>
          <p:cNvPr id="6" name="Gráfico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7465AEAA-EFE0-41EC-958D-90A786AD3F6E}"/>
              </a:ext>
            </a:extLst>
          </p:cNvPr>
          <p:cNvGraphicFramePr/>
          <p:nvPr>
            <p:extLst>
              <p:ext uri="{D42A27DB-BD31-4B8C-83A1-F6EECF244321}">
                <p14:modId xmlns:p14="http://schemas.microsoft.com/office/powerpoint/2010/main" val="3459966283"/>
              </p:ext>
            </p:extLst>
          </p:nvPr>
        </p:nvGraphicFramePr>
        <p:xfrm>
          <a:off x="6131169" y="2368060"/>
          <a:ext cx="5591908" cy="3505201"/>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7280030" y="1277815"/>
            <a:ext cx="3223847" cy="1090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¿Qué problemas enfrentó después del terremoto?</a:t>
            </a:r>
          </a:p>
        </p:txBody>
      </p:sp>
      <p:sp>
        <p:nvSpPr>
          <p:cNvPr id="9" name="Rectángulo 5"/>
          <p:cNvSpPr/>
          <p:nvPr/>
        </p:nvSpPr>
        <p:spPr>
          <a:xfrm>
            <a:off x="6482861" y="6006732"/>
            <a:ext cx="4818184" cy="589905"/>
          </a:xfrm>
          <a:prstGeom prst="rect">
            <a:avLst/>
          </a:prstGeom>
        </p:spPr>
        <p:txBody>
          <a:bodyPr wrap="square">
            <a:spAutoFit/>
          </a:bodyPr>
          <a:lstStyle/>
          <a:p>
            <a:pPr algn="ctr">
              <a:spcAft>
                <a:spcPts val="1000"/>
              </a:spcAft>
            </a:pPr>
            <a:r>
              <a:rPr lang="es-EC" sz="1200" i="1" dirty="0" smtClean="0">
                <a:effectLst/>
                <a:latin typeface="Arial" panose="020B0604020202020204" pitchFamily="34" charset="0"/>
                <a:ea typeface="Calibri" panose="020F0502020204030204" pitchFamily="34" charset="0"/>
                <a:cs typeface="Times New Roman" panose="02020603050405020304" pitchFamily="18" charset="0"/>
              </a:rPr>
              <a:t>Problemas después del terremoto</a:t>
            </a:r>
            <a:endParaRPr lang="es-EC" sz="12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758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93076" y="1289538"/>
            <a:ext cx="3001108" cy="996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¿Actualmente usted posee vivienda propia?</a:t>
            </a:r>
          </a:p>
        </p:txBody>
      </p:sp>
      <p:graphicFrame>
        <p:nvGraphicFramePr>
          <p:cNvPr id="8" name="Gráfico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341DAAC3-A2E3-4D31-B5E1-059A13A41509}"/>
              </a:ext>
            </a:extLst>
          </p:cNvPr>
          <p:cNvGraphicFramePr/>
          <p:nvPr>
            <p:extLst>
              <p:ext uri="{D42A27DB-BD31-4B8C-83A1-F6EECF244321}">
                <p14:modId xmlns:p14="http://schemas.microsoft.com/office/powerpoint/2010/main" val="622459562"/>
              </p:ext>
            </p:extLst>
          </p:nvPr>
        </p:nvGraphicFramePr>
        <p:xfrm>
          <a:off x="293076" y="2666124"/>
          <a:ext cx="4800600" cy="308990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5"/>
          <p:cNvSpPr/>
          <p:nvPr/>
        </p:nvSpPr>
        <p:spPr>
          <a:xfrm>
            <a:off x="293076" y="5997263"/>
            <a:ext cx="5017478" cy="559127"/>
          </a:xfrm>
          <a:prstGeom prst="rect">
            <a:avLst/>
          </a:prstGeom>
        </p:spPr>
        <p:txBody>
          <a:bodyPr wrap="square">
            <a:spAutoFit/>
          </a:bodyPr>
          <a:lstStyle/>
          <a:p>
            <a:pPr algn="ctr">
              <a:spcAft>
                <a:spcPts val="1000"/>
              </a:spcAft>
            </a:pPr>
            <a:r>
              <a:rPr lang="es-EC" sz="1100" i="1" dirty="0" smtClean="0">
                <a:effectLst/>
                <a:latin typeface="Arial" panose="020B0604020202020204" pitchFamily="34" charset="0"/>
                <a:ea typeface="Calibri" panose="020F0502020204030204" pitchFamily="34" charset="0"/>
                <a:cs typeface="Times New Roman" panose="02020603050405020304" pitchFamily="18" charset="0"/>
              </a:rPr>
              <a:t>Vivienda propia</a:t>
            </a:r>
            <a:endParaRPr lang="es-EC" sz="11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9 Rectángulo"/>
          <p:cNvSpPr/>
          <p:nvPr/>
        </p:nvSpPr>
        <p:spPr>
          <a:xfrm>
            <a:off x="6424246" y="1277815"/>
            <a:ext cx="3001108" cy="996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El lugar donde usted vive posee servicios </a:t>
            </a:r>
            <a:r>
              <a:rPr lang="es-EC" dirty="0" smtClean="0"/>
              <a:t>de</a:t>
            </a:r>
            <a:endParaRPr lang="es-EC" dirty="0"/>
          </a:p>
        </p:txBody>
      </p:sp>
      <p:graphicFrame>
        <p:nvGraphicFramePr>
          <p:cNvPr id="11" name="Gráfico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9ECDCB2D-5916-484B-B855-C1DC45BF08BF}"/>
              </a:ext>
            </a:extLst>
          </p:cNvPr>
          <p:cNvGraphicFramePr/>
          <p:nvPr>
            <p:extLst>
              <p:ext uri="{D42A27DB-BD31-4B8C-83A1-F6EECF244321}">
                <p14:modId xmlns:p14="http://schemas.microsoft.com/office/powerpoint/2010/main" val="2188844255"/>
              </p:ext>
            </p:extLst>
          </p:nvPr>
        </p:nvGraphicFramePr>
        <p:xfrm>
          <a:off x="6502678" y="2443383"/>
          <a:ext cx="4955778" cy="338796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7"/>
          <p:cNvSpPr/>
          <p:nvPr/>
        </p:nvSpPr>
        <p:spPr>
          <a:xfrm>
            <a:off x="6424246" y="5997263"/>
            <a:ext cx="5287798" cy="559127"/>
          </a:xfrm>
          <a:prstGeom prst="rect">
            <a:avLst/>
          </a:prstGeom>
        </p:spPr>
        <p:txBody>
          <a:bodyPr wrap="square">
            <a:spAutoFit/>
          </a:bodyPr>
          <a:lstStyle/>
          <a:p>
            <a:pPr algn="ctr">
              <a:spcAft>
                <a:spcPts val="1000"/>
              </a:spcAft>
            </a:pPr>
            <a:r>
              <a:rPr lang="es-EC" sz="1100" i="1" dirty="0" smtClean="0">
                <a:effectLst/>
                <a:latin typeface="Arial" panose="020B0604020202020204" pitchFamily="34" charset="0"/>
                <a:ea typeface="Calibri" panose="020F0502020204030204" pitchFamily="34" charset="0"/>
                <a:cs typeface="Times New Roman" panose="02020603050405020304" pitchFamily="18" charset="0"/>
              </a:rPr>
              <a:t>Servicios básicos</a:t>
            </a:r>
            <a:endParaRPr lang="es-EC" sz="11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utoShape 2" descr="Resultado de imagen para VIVIENDA PROP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VIVIENDA PROP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6" descr="Resultado de imagen para VIVIENDA PROP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8" descr="Resultado de imagen para VIVIENDA PROP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4" name="Picture 10" descr="Resultado de imagen para VIVIENDA PR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969" y="617538"/>
            <a:ext cx="1781908" cy="19770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SERVICIOS BASIC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5698" y="57943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39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7725509" y="832339"/>
            <a:ext cx="2778369" cy="1230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¿Tiene conocimiento como fueron destinados los recursos de la Ley de Solidaridad?</a:t>
            </a:r>
            <a:endParaRPr lang="es-EC" dirty="0"/>
          </a:p>
        </p:txBody>
      </p:sp>
      <p:graphicFrame>
        <p:nvGraphicFramePr>
          <p:cNvPr id="16" name="Gráfico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5B09E8AF-51D9-4280-BF78-6502545866C8}"/>
              </a:ext>
            </a:extLst>
          </p:cNvPr>
          <p:cNvGraphicFramePr/>
          <p:nvPr>
            <p:extLst>
              <p:ext uri="{D42A27DB-BD31-4B8C-83A1-F6EECF244321}">
                <p14:modId xmlns:p14="http://schemas.microsoft.com/office/powerpoint/2010/main" val="718590485"/>
              </p:ext>
            </p:extLst>
          </p:nvPr>
        </p:nvGraphicFramePr>
        <p:xfrm>
          <a:off x="6284521" y="2590350"/>
          <a:ext cx="4874895" cy="288345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ángulo 9"/>
          <p:cNvSpPr/>
          <p:nvPr/>
        </p:nvSpPr>
        <p:spPr>
          <a:xfrm>
            <a:off x="5673969" y="6038302"/>
            <a:ext cx="6096000" cy="559127"/>
          </a:xfrm>
          <a:prstGeom prst="rect">
            <a:avLst/>
          </a:prstGeom>
        </p:spPr>
        <p:txBody>
          <a:bodyPr>
            <a:spAutoFit/>
          </a:bodyPr>
          <a:lstStyle/>
          <a:p>
            <a:pPr algn="ctr">
              <a:spcAft>
                <a:spcPts val="1000"/>
              </a:spcAft>
            </a:pPr>
            <a:r>
              <a:rPr lang="es-EC" sz="1100" i="1" dirty="0" smtClean="0">
                <a:effectLst/>
                <a:latin typeface="Arial" panose="020B0604020202020204" pitchFamily="34" charset="0"/>
                <a:ea typeface="Calibri" panose="020F0502020204030204" pitchFamily="34" charset="0"/>
                <a:cs typeface="Times New Roman" panose="02020603050405020304" pitchFamily="18" charset="0"/>
              </a:rPr>
              <a:t>Conocimiento del destino de los recursos de la Ley de Solidaridad</a:t>
            </a:r>
            <a:endParaRPr lang="es-EC" sz="11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1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utoShape 2" descr="Resultado de imagen para VIVIENDA PROP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2" name="11 Gráfico">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65CF602-A77D-451F-97F0-43AF4EA52A2C}"/>
              </a:ext>
            </a:extLst>
          </p:cNvPr>
          <p:cNvGraphicFramePr/>
          <p:nvPr>
            <p:extLst>
              <p:ext uri="{D42A27DB-BD31-4B8C-83A1-F6EECF244321}">
                <p14:modId xmlns:p14="http://schemas.microsoft.com/office/powerpoint/2010/main" val="3948543477"/>
              </p:ext>
            </p:extLst>
          </p:nvPr>
        </p:nvGraphicFramePr>
        <p:xfrm>
          <a:off x="762000" y="2496650"/>
          <a:ext cx="4419600" cy="3036642"/>
        </p:xfrm>
        <a:graphic>
          <a:graphicData uri="http://schemas.openxmlformats.org/drawingml/2006/chart">
            <c:chart xmlns:c="http://schemas.openxmlformats.org/drawingml/2006/chart" xmlns:r="http://schemas.openxmlformats.org/officeDocument/2006/relationships" r:id="rId3"/>
          </a:graphicData>
        </a:graphic>
      </p:graphicFrame>
      <p:sp>
        <p:nvSpPr>
          <p:cNvPr id="13" name="12 Rectángulo"/>
          <p:cNvSpPr/>
          <p:nvPr/>
        </p:nvSpPr>
        <p:spPr>
          <a:xfrm>
            <a:off x="633046" y="926123"/>
            <a:ext cx="4384431" cy="1137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¿Cree que los recursos recaudados por la Ley de Solidaridad incidieron positivamente en la recuperación social de los habitantes del cantón Pedernales?</a:t>
            </a:r>
          </a:p>
        </p:txBody>
      </p:sp>
      <p:sp>
        <p:nvSpPr>
          <p:cNvPr id="18" name="Rectángulo 11"/>
          <p:cNvSpPr/>
          <p:nvPr/>
        </p:nvSpPr>
        <p:spPr>
          <a:xfrm>
            <a:off x="633046" y="5813773"/>
            <a:ext cx="5013684" cy="589905"/>
          </a:xfrm>
          <a:prstGeom prst="rect">
            <a:avLst/>
          </a:prstGeom>
        </p:spPr>
        <p:txBody>
          <a:bodyPr wrap="square">
            <a:spAutoFit/>
          </a:bodyPr>
          <a:lstStyle/>
          <a:p>
            <a:pPr algn="ctr">
              <a:spcAft>
                <a:spcPts val="1000"/>
              </a:spcAft>
            </a:pPr>
            <a:r>
              <a:rPr lang="es-EC" sz="1200" dirty="0"/>
              <a:t>Incidencia de los recursos recaudados por la Ley de </a:t>
            </a:r>
            <a:r>
              <a:rPr lang="es-EC" sz="1200" dirty="0" smtClean="0"/>
              <a:t>Solidaridad</a:t>
            </a:r>
          </a:p>
          <a:p>
            <a:pPr algn="ctr">
              <a:spcAft>
                <a:spcPts val="100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AutoShape 6" descr="Resultado de imagen para RECONSTRUCCIÃN TERREMO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9" name="18 Imagen" descr="Resultado de imagen para RECONSTRUCCIÃN TERREMOT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135" y="1266092"/>
            <a:ext cx="1457374" cy="1371600"/>
          </a:xfrm>
          <a:prstGeom prst="rect">
            <a:avLst/>
          </a:prstGeom>
          <a:noFill/>
          <a:ln>
            <a:noFill/>
          </a:ln>
        </p:spPr>
      </p:pic>
      <p:sp>
        <p:nvSpPr>
          <p:cNvPr id="6" name="AutoShape 8" descr="Resultado de imagen para HOSPITALES PEDERNAL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8" name="Picture 10" descr="Resultado de imagen para HOSPITALES PEDERN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5601" y="1266092"/>
            <a:ext cx="137552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CARRETERAS PEDERNA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15601" y="2637692"/>
            <a:ext cx="1393822" cy="92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01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10">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79CD9426-B836-4821-96C6-D048CCD281A1}"/>
              </a:ext>
            </a:extLst>
          </p:cNvPr>
          <p:cNvGraphicFramePr/>
          <p:nvPr>
            <p:extLst>
              <p:ext uri="{D42A27DB-BD31-4B8C-83A1-F6EECF244321}">
                <p14:modId xmlns:p14="http://schemas.microsoft.com/office/powerpoint/2010/main" val="2548502671"/>
              </p:ext>
            </p:extLst>
          </p:nvPr>
        </p:nvGraphicFramePr>
        <p:xfrm>
          <a:off x="1723292" y="1324708"/>
          <a:ext cx="7795845" cy="433666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11"/>
          <p:cNvSpPr/>
          <p:nvPr/>
        </p:nvSpPr>
        <p:spPr>
          <a:xfrm>
            <a:off x="2535978" y="5906685"/>
            <a:ext cx="6096000" cy="589905"/>
          </a:xfrm>
          <a:prstGeom prst="rect">
            <a:avLst/>
          </a:prstGeom>
        </p:spPr>
        <p:txBody>
          <a:bodyPr>
            <a:spAutoFit/>
          </a:bodyPr>
          <a:lstStyle/>
          <a:p>
            <a:pPr algn="ctr">
              <a:spcAft>
                <a:spcPts val="1000"/>
              </a:spcAft>
            </a:pPr>
            <a:r>
              <a:rPr lang="es-EC" sz="1200" i="1" dirty="0" smtClean="0">
                <a:effectLst/>
                <a:latin typeface="Arial" panose="020B0604020202020204" pitchFamily="34" charset="0"/>
                <a:ea typeface="Calibri" panose="020F0502020204030204" pitchFamily="34" charset="0"/>
                <a:cs typeface="Times New Roman" panose="02020603050405020304" pitchFamily="18" charset="0"/>
              </a:rPr>
              <a:t>Ayudas Obtenidas</a:t>
            </a:r>
            <a:endParaRPr lang="es-EC" sz="12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spcAft>
                <a:spcPts val="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Fuente: Encuesta habitantes del cantón Pedernales, 2017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9 Rectángulo"/>
          <p:cNvSpPr/>
          <p:nvPr/>
        </p:nvSpPr>
        <p:spPr>
          <a:xfrm>
            <a:off x="2969731" y="287213"/>
            <a:ext cx="5228493" cy="890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¿Qué tipo de ayuda recibió usted por parte del Estado?</a:t>
            </a:r>
          </a:p>
        </p:txBody>
      </p:sp>
    </p:spTree>
    <p:extLst>
      <p:ext uri="{BB962C8B-B14F-4D97-AF65-F5344CB8AC3E}">
        <p14:creationId xmlns:p14="http://schemas.microsoft.com/office/powerpoint/2010/main" val="258451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7859" y="1986990"/>
            <a:ext cx="10515600" cy="2289175"/>
          </a:xfrm>
        </p:spPr>
        <p:txBody>
          <a:bodyPr>
            <a:normAutofit/>
          </a:bodyPr>
          <a:lstStyle/>
          <a:p>
            <a:pPr marL="0" indent="0" algn="ctr">
              <a:buNone/>
            </a:pPr>
            <a:r>
              <a:rPr lang="es-EC" sz="8000" b="1" dirty="0" smtClean="0"/>
              <a:t>CAPÍTULO I</a:t>
            </a:r>
            <a:endParaRPr lang="es-EC" sz="8000" b="1" dirty="0"/>
          </a:p>
        </p:txBody>
      </p:sp>
    </p:spTree>
    <p:extLst>
      <p:ext uri="{BB962C8B-B14F-4D97-AF65-F5344CB8AC3E}">
        <p14:creationId xmlns:p14="http://schemas.microsoft.com/office/powerpoint/2010/main" val="1229626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gamino horizontal 3"/>
          <p:cNvSpPr/>
          <p:nvPr/>
        </p:nvSpPr>
        <p:spPr>
          <a:xfrm>
            <a:off x="833718" y="-121024"/>
            <a:ext cx="9265024" cy="1156447"/>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marL="0" lvl="1" algn="ctr"/>
            <a:r>
              <a:rPr lang="es-EC" b="1" dirty="0"/>
              <a:t>Análisis de los documentos y de la Ley de Solidaridad.</a:t>
            </a:r>
            <a:endParaRPr lang="es-EC" sz="1600" dirty="0"/>
          </a:p>
          <a:p>
            <a:pPr algn="ctr"/>
            <a:endParaRPr lang="es-EC" dirty="0"/>
          </a:p>
        </p:txBody>
      </p:sp>
      <p:sp>
        <p:nvSpPr>
          <p:cNvPr id="5" name="Rectángulo 4"/>
          <p:cNvSpPr/>
          <p:nvPr/>
        </p:nvSpPr>
        <p:spPr>
          <a:xfrm>
            <a:off x="584707" y="1173452"/>
            <a:ext cx="4468905" cy="44537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Aft>
                <a:spcPts val="0"/>
              </a:spcAft>
            </a:pP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Por la catástrofe natural hubo 671 fallecidos, 657 en la provincia de Manabí, de los cuales 173 correspondieron al cantón Pedernales, representado al 25.67%, siendo el segundo cantón que mayor impacto tuvo. En el cantón se establecieron 4 albergues, acogiendo a 302 familias con un total de 1175 personas; así también se habilitaron 18 refugios que albergaron a 1624 personas.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058985791"/>
              </p:ext>
            </p:extLst>
          </p:nvPr>
        </p:nvGraphicFramePr>
        <p:xfrm>
          <a:off x="5165188" y="1802839"/>
          <a:ext cx="6808762" cy="1097280"/>
        </p:xfrm>
        <a:graphic>
          <a:graphicData uri="http://schemas.openxmlformats.org/drawingml/2006/table">
            <a:tbl>
              <a:tblPr firstRow="1" firstCol="1" bandRow="1">
                <a:tableStyleId>{5C22544A-7EE6-4342-B048-85BDC9FD1C3A}</a:tableStyleId>
              </a:tblPr>
              <a:tblGrid>
                <a:gridCol w="941421"/>
                <a:gridCol w="866228"/>
                <a:gridCol w="1242195"/>
                <a:gridCol w="1074513"/>
                <a:gridCol w="1350474"/>
                <a:gridCol w="1333931"/>
              </a:tblGrid>
              <a:tr h="304800">
                <a:tc>
                  <a:txBody>
                    <a:bodyPr/>
                    <a:lstStyle/>
                    <a:p>
                      <a:pPr indent="180340" algn="just">
                        <a:lnSpc>
                          <a:spcPct val="200000"/>
                        </a:lnSpc>
                        <a:spcAft>
                          <a:spcPts val="0"/>
                        </a:spcAft>
                      </a:pPr>
                      <a:r>
                        <a:rPr lang="es-ES" sz="1200" dirty="0">
                          <a:effectLst/>
                        </a:rPr>
                        <a:t>PROVINCIA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S" sz="1200">
                          <a:effectLst/>
                        </a:rPr>
                        <a:t>CANTÓN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S" sz="1200" dirty="0">
                          <a:effectLst/>
                        </a:rPr>
                        <a:t>INSPECCIONES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S" sz="1200" dirty="0">
                          <a:effectLst/>
                        </a:rPr>
                        <a:t>HABITABLES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S" sz="1200">
                          <a:effectLst/>
                        </a:rPr>
                        <a:t>RECUPERABLES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S" sz="1200">
                          <a:effectLst/>
                        </a:rPr>
                        <a:t>CONSTRUCCIÓN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indent="180340" algn="ctr">
                        <a:lnSpc>
                          <a:spcPct val="200000"/>
                        </a:lnSpc>
                        <a:spcAft>
                          <a:spcPts val="0"/>
                        </a:spcAft>
                      </a:pPr>
                      <a:r>
                        <a:rPr lang="es-ES" sz="12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just">
                        <a:lnSpc>
                          <a:spcPct val="200000"/>
                        </a:lnSpc>
                        <a:spcAft>
                          <a:spcPts val="0"/>
                        </a:spcAft>
                      </a:pPr>
                      <a:r>
                        <a:rPr lang="es-ES" sz="1200" dirty="0">
                          <a:effectLst/>
                        </a:rPr>
                        <a:t>Pedernales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S" sz="1200" dirty="0">
                          <a:effectLst/>
                        </a:rPr>
                        <a:t>5864</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S" sz="1200">
                          <a:effectLst/>
                        </a:rPr>
                        <a:t>979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S" sz="1200">
                          <a:effectLst/>
                        </a:rPr>
                        <a:t>2193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200000"/>
                        </a:lnSpc>
                        <a:spcAft>
                          <a:spcPts val="0"/>
                        </a:spcAft>
                      </a:pPr>
                      <a:r>
                        <a:rPr lang="es-ES" sz="1200" dirty="0">
                          <a:effectLst/>
                        </a:rPr>
                        <a:t>2792</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8" name="Rectangle 1"/>
          <p:cNvSpPr>
            <a:spLocks noChangeArrowheads="1"/>
          </p:cNvSpPr>
          <p:nvPr/>
        </p:nvSpPr>
        <p:spPr bwMode="auto">
          <a:xfrm>
            <a:off x="6284534" y="2943112"/>
            <a:ext cx="51736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Edificaciones inspeccionadas en la provincia de Manabí</a:t>
            </a:r>
            <a:endParaRPr kumimoji="0" lang="es-EC" sz="1100" b="0" i="0" u="none" strike="noStrike" cap="none" normalizeH="0" baseline="0" dirty="0" smtClean="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Fuente: MIDUVI. Fecha de corte: 19 de agosto de 2016</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9" name="Llamada de flecha hacia abajo 8"/>
          <p:cNvSpPr/>
          <p:nvPr/>
        </p:nvSpPr>
        <p:spPr>
          <a:xfrm>
            <a:off x="6984610" y="1052248"/>
            <a:ext cx="3348111" cy="6560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VIVIENDA</a:t>
            </a:r>
            <a:endParaRPr lang="es-EC" dirty="0"/>
          </a:p>
        </p:txBody>
      </p:sp>
      <p:sp>
        <p:nvSpPr>
          <p:cNvPr id="10" name="Llamada de flecha hacia abajo 3"/>
          <p:cNvSpPr/>
          <p:nvPr/>
        </p:nvSpPr>
        <p:spPr>
          <a:xfrm>
            <a:off x="7018123" y="3559334"/>
            <a:ext cx="3281083" cy="8606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Agua potable y saneamiento ambiental</a:t>
            </a:r>
            <a:endParaRPr lang="es-EC" dirty="0"/>
          </a:p>
        </p:txBody>
      </p:sp>
      <p:graphicFrame>
        <p:nvGraphicFramePr>
          <p:cNvPr id="11" name="Tabla 4"/>
          <p:cNvGraphicFramePr>
            <a:graphicFrameLocks noGrp="1"/>
          </p:cNvGraphicFramePr>
          <p:nvPr>
            <p:extLst>
              <p:ext uri="{D42A27DB-BD31-4B8C-83A1-F6EECF244321}">
                <p14:modId xmlns:p14="http://schemas.microsoft.com/office/powerpoint/2010/main" val="292933931"/>
              </p:ext>
            </p:extLst>
          </p:nvPr>
        </p:nvGraphicFramePr>
        <p:xfrm>
          <a:off x="6033247" y="4419945"/>
          <a:ext cx="4867836" cy="1828800"/>
        </p:xfrm>
        <a:graphic>
          <a:graphicData uri="http://schemas.openxmlformats.org/drawingml/2006/table">
            <a:tbl>
              <a:tblPr firstRow="1" firstCol="1" bandRow="1">
                <a:tableStyleId>{5C22544A-7EE6-4342-B048-85BDC9FD1C3A}</a:tableStyleId>
              </a:tblPr>
              <a:tblGrid>
                <a:gridCol w="687419"/>
                <a:gridCol w="1045622"/>
                <a:gridCol w="3134795"/>
              </a:tblGrid>
              <a:tr h="0">
                <a:tc>
                  <a:txBody>
                    <a:bodyPr/>
                    <a:lstStyle/>
                    <a:p>
                      <a:pPr indent="180340" algn="just">
                        <a:lnSpc>
                          <a:spcPct val="200000"/>
                        </a:lnSpc>
                        <a:spcAft>
                          <a:spcPts val="0"/>
                        </a:spcAft>
                      </a:pPr>
                      <a:r>
                        <a:rPr lang="es-ES" sz="10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200000"/>
                        </a:lnSpc>
                        <a:spcAft>
                          <a:spcPts val="0"/>
                        </a:spcAft>
                      </a:pPr>
                      <a:r>
                        <a:rPr lang="es-ES" sz="1000">
                          <a:effectLst/>
                        </a:rPr>
                        <a:t>CANTÓN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200000"/>
                        </a:lnSpc>
                        <a:spcAft>
                          <a:spcPts val="0"/>
                        </a:spcAft>
                      </a:pPr>
                      <a:r>
                        <a:rPr lang="es-ES" sz="1000">
                          <a:effectLst/>
                        </a:rPr>
                        <a:t>ESTADO DE SITEMAS DE AGUA MUNICIPALES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ctr">
                        <a:lnSpc>
                          <a:spcPct val="200000"/>
                        </a:lnSpc>
                        <a:spcAft>
                          <a:spcPts val="0"/>
                        </a:spcAft>
                      </a:pPr>
                      <a:r>
                        <a:rPr lang="es-ES" sz="1000">
                          <a:effectLst/>
                        </a:rPr>
                        <a:t> </a:t>
                      </a:r>
                      <a:endParaRPr lang="es-EC" sz="1200">
                        <a:effectLst/>
                      </a:endParaRPr>
                    </a:p>
                    <a:p>
                      <a:pPr indent="180340" algn="ctr">
                        <a:lnSpc>
                          <a:spcPct val="200000"/>
                        </a:lnSpc>
                        <a:spcAft>
                          <a:spcPts val="0"/>
                        </a:spcAft>
                      </a:pPr>
                      <a:r>
                        <a:rPr lang="es-ES" sz="1000">
                          <a:effectLst/>
                        </a:rPr>
                        <a:t> </a:t>
                      </a:r>
                      <a:endParaRPr lang="es-EC" sz="1200">
                        <a:effectLst/>
                      </a:endParaRPr>
                    </a:p>
                    <a:p>
                      <a:pPr indent="180340" algn="ctr">
                        <a:lnSpc>
                          <a:spcPct val="200000"/>
                        </a:lnSpc>
                        <a:spcAft>
                          <a:spcPts val="0"/>
                        </a:spcAft>
                      </a:pPr>
                      <a:r>
                        <a:rPr lang="es-ES" sz="1000">
                          <a:effectLst/>
                        </a:rPr>
                        <a:t> </a:t>
                      </a:r>
                      <a:endParaRPr lang="es-EC" sz="1200">
                        <a:effectLst/>
                      </a:endParaRPr>
                    </a:p>
                    <a:p>
                      <a:pPr indent="180340" algn="ctr">
                        <a:lnSpc>
                          <a:spcPct val="200000"/>
                        </a:lnSpc>
                        <a:spcAft>
                          <a:spcPts val="0"/>
                        </a:spcAft>
                      </a:pPr>
                      <a:r>
                        <a:rPr lang="es-ES" sz="100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200000"/>
                        </a:lnSpc>
                        <a:spcAft>
                          <a:spcPts val="0"/>
                        </a:spcAft>
                      </a:pPr>
                      <a:r>
                        <a:rPr lang="es-ES" sz="1000">
                          <a:effectLst/>
                        </a:rPr>
                        <a:t>Pedernales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200000"/>
                        </a:lnSpc>
                        <a:spcAft>
                          <a:spcPts val="0"/>
                        </a:spcAft>
                      </a:pPr>
                      <a:r>
                        <a:rPr lang="es-ES" sz="1000" dirty="0">
                          <a:effectLst/>
                        </a:rPr>
                        <a:t>Inexistencia de sistema potabilizador.</a:t>
                      </a:r>
                      <a:endParaRPr lang="es-EC" sz="1200" dirty="0">
                        <a:effectLst/>
                      </a:endParaRPr>
                    </a:p>
                    <a:p>
                      <a:pPr indent="180340" algn="just">
                        <a:lnSpc>
                          <a:spcPct val="200000"/>
                        </a:lnSpc>
                        <a:spcAft>
                          <a:spcPts val="0"/>
                        </a:spcAft>
                      </a:pPr>
                      <a:r>
                        <a:rPr lang="es-ES" sz="1000" dirty="0">
                          <a:effectLst/>
                        </a:rPr>
                        <a:t>Redes de distribución con fugas en las redes principales.</a:t>
                      </a:r>
                      <a:endParaRPr lang="es-EC" sz="1200" dirty="0">
                        <a:effectLst/>
                      </a:endParaRPr>
                    </a:p>
                    <a:p>
                      <a:pPr indent="180340" algn="just">
                        <a:lnSpc>
                          <a:spcPct val="200000"/>
                        </a:lnSpc>
                        <a:spcAft>
                          <a:spcPts val="0"/>
                        </a:spcAft>
                      </a:pPr>
                      <a:r>
                        <a:rPr lang="es-ES" sz="1000" dirty="0">
                          <a:effectLst/>
                        </a:rPr>
                        <a:t>Daños acometidas domiciliarias de las viviendas con colapso 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Rectángulo 5"/>
          <p:cNvSpPr/>
          <p:nvPr/>
        </p:nvSpPr>
        <p:spPr>
          <a:xfrm>
            <a:off x="6060831" y="6292751"/>
            <a:ext cx="5029200" cy="553998"/>
          </a:xfrm>
          <a:prstGeom prst="rect">
            <a:avLst/>
          </a:prstGeom>
        </p:spPr>
        <p:txBody>
          <a:bodyPr wrap="square">
            <a:spAutoFit/>
          </a:bodyPr>
          <a:lstStyle/>
          <a:p>
            <a:pPr indent="180340">
              <a:spcAft>
                <a:spcPts val="0"/>
              </a:spcAft>
            </a:pPr>
            <a:r>
              <a:rPr lang="es-EC" sz="1200" i="1" dirty="0"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Estado de los sistemas de agua potable en los GAD afectados</a:t>
            </a:r>
          </a:p>
          <a:p>
            <a:pPr indent="180340"/>
            <a:r>
              <a:rPr lang="es-EC" sz="900" dirty="0"/>
              <a:t>Fuente: SENAGUA</a:t>
            </a:r>
          </a:p>
          <a:p>
            <a:pPr indent="180340">
              <a:spcAft>
                <a:spcPts val="0"/>
              </a:spcAft>
            </a:pPr>
            <a:endParaRPr lang="es-EC" sz="9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15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89491667"/>
              </p:ext>
            </p:extLst>
          </p:nvPr>
        </p:nvGraphicFramePr>
        <p:xfrm>
          <a:off x="208466" y="1479176"/>
          <a:ext cx="5412404" cy="2908150"/>
        </p:xfrm>
        <a:graphic>
          <a:graphicData uri="http://schemas.openxmlformats.org/drawingml/2006/table">
            <a:tbl>
              <a:tblPr firstRow="1" firstCol="1" bandRow="1">
                <a:tableStyleId>{5C22544A-7EE6-4342-B048-85BDC9FD1C3A}</a:tableStyleId>
              </a:tblPr>
              <a:tblGrid>
                <a:gridCol w="1137083"/>
                <a:gridCol w="1137083"/>
                <a:gridCol w="956929"/>
                <a:gridCol w="974722"/>
                <a:gridCol w="1206587"/>
              </a:tblGrid>
              <a:tr h="774550">
                <a:tc rowSpan="2">
                  <a:txBody>
                    <a:bodyPr/>
                    <a:lstStyle/>
                    <a:p>
                      <a:pPr marL="0" indent="0" algn="ctr">
                        <a:lnSpc>
                          <a:spcPct val="200000"/>
                        </a:lnSpc>
                        <a:spcAft>
                          <a:spcPts val="0"/>
                        </a:spcAft>
                      </a:pPr>
                      <a:r>
                        <a:rPr lang="es-EC" sz="1400" dirty="0">
                          <a:effectLst/>
                        </a:rPr>
                        <a:t>AFECTACIÓN</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80340" algn="ctr">
                        <a:lnSpc>
                          <a:spcPct val="200000"/>
                        </a:lnSpc>
                        <a:spcAft>
                          <a:spcPts val="0"/>
                        </a:spcAft>
                      </a:pPr>
                      <a:r>
                        <a:rPr lang="es-EC" sz="1400">
                          <a:effectLst/>
                        </a:rPr>
                        <a:t>Establecimiento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indent="180340" algn="ctr">
                        <a:lnSpc>
                          <a:spcPct val="200000"/>
                        </a:lnSpc>
                        <a:spcAft>
                          <a:spcPts val="0"/>
                        </a:spcAft>
                      </a:pPr>
                      <a:r>
                        <a:rPr lang="es-EC" sz="1400">
                          <a:effectLst/>
                        </a:rPr>
                        <a:t>TOTAL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indent="180340" algn="ctr">
                        <a:lnSpc>
                          <a:spcPct val="200000"/>
                        </a:lnSpc>
                        <a:spcAft>
                          <a:spcPts val="0"/>
                        </a:spcAft>
                      </a:pPr>
                      <a:r>
                        <a:rPr lang="es-EC" sz="1400">
                          <a:effectLst/>
                        </a:rPr>
                        <a:t>Porcentaje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9972">
                <a:tc vMerge="1">
                  <a:txBody>
                    <a:bodyPr/>
                    <a:lstStyle/>
                    <a:p>
                      <a:endParaRPr lang="es-EC"/>
                    </a:p>
                  </a:txBody>
                  <a:tcPr/>
                </a:tc>
                <a:tc>
                  <a:txBody>
                    <a:bodyPr/>
                    <a:lstStyle/>
                    <a:p>
                      <a:pPr indent="180340" algn="ctr">
                        <a:lnSpc>
                          <a:spcPct val="200000"/>
                        </a:lnSpc>
                        <a:spcAft>
                          <a:spcPts val="0"/>
                        </a:spcAft>
                      </a:pPr>
                      <a:r>
                        <a:rPr lang="es-EC" sz="1400">
                          <a:effectLst/>
                        </a:rPr>
                        <a:t>Urbano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Rural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r>
              <a:tr h="389972">
                <a:tc>
                  <a:txBody>
                    <a:bodyPr/>
                    <a:lstStyle/>
                    <a:p>
                      <a:pPr indent="180340" algn="just">
                        <a:lnSpc>
                          <a:spcPct val="200000"/>
                        </a:lnSpc>
                        <a:spcAft>
                          <a:spcPts val="0"/>
                        </a:spcAft>
                      </a:pPr>
                      <a:r>
                        <a:rPr lang="es-EC" sz="1400">
                          <a:effectLst/>
                        </a:rPr>
                        <a:t>Leve</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352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198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550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62.90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9972">
                <a:tc>
                  <a:txBody>
                    <a:bodyPr/>
                    <a:lstStyle/>
                    <a:p>
                      <a:pPr indent="180340" algn="just">
                        <a:lnSpc>
                          <a:spcPct val="200000"/>
                        </a:lnSpc>
                        <a:spcAft>
                          <a:spcPts val="0"/>
                        </a:spcAft>
                      </a:pPr>
                      <a:r>
                        <a:rPr lang="es-EC" sz="1400">
                          <a:effectLst/>
                        </a:rPr>
                        <a:t>Moderado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98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81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179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dirty="0">
                          <a:effectLst/>
                        </a:rPr>
                        <a:t>20.50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9972">
                <a:tc>
                  <a:txBody>
                    <a:bodyPr/>
                    <a:lstStyle/>
                    <a:p>
                      <a:pPr indent="180340" algn="just">
                        <a:lnSpc>
                          <a:spcPct val="200000"/>
                        </a:lnSpc>
                        <a:spcAft>
                          <a:spcPts val="0"/>
                        </a:spcAft>
                      </a:pPr>
                      <a:r>
                        <a:rPr lang="es-EC" sz="1400">
                          <a:effectLst/>
                        </a:rPr>
                        <a:t>Severo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101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146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16.70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9972">
                <a:tc>
                  <a:txBody>
                    <a:bodyPr/>
                    <a:lstStyle/>
                    <a:p>
                      <a:pPr indent="180340" algn="just">
                        <a:lnSpc>
                          <a:spcPct val="200000"/>
                        </a:lnSpc>
                        <a:spcAft>
                          <a:spcPts val="0"/>
                        </a:spcAft>
                      </a:pPr>
                      <a:r>
                        <a:rPr lang="es-EC" sz="1400">
                          <a:effectLst/>
                        </a:rPr>
                        <a:t>Total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551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324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a:effectLst/>
                        </a:rPr>
                        <a:t>875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400" dirty="0">
                          <a:effectLst/>
                        </a:rPr>
                        <a:t>100.00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Llamada de flecha hacia abajo 2"/>
          <p:cNvSpPr/>
          <p:nvPr/>
        </p:nvSpPr>
        <p:spPr>
          <a:xfrm>
            <a:off x="924124" y="616426"/>
            <a:ext cx="3348111" cy="6560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EDUCACIÓN</a:t>
            </a:r>
            <a:endParaRPr lang="es-EC" dirty="0"/>
          </a:p>
        </p:txBody>
      </p:sp>
      <p:sp>
        <p:nvSpPr>
          <p:cNvPr id="4" name="Llamada de flecha hacia abajo 3"/>
          <p:cNvSpPr/>
          <p:nvPr/>
        </p:nvSpPr>
        <p:spPr>
          <a:xfrm>
            <a:off x="7504218" y="616425"/>
            <a:ext cx="3348111" cy="6560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ELECTRICIDAD </a:t>
            </a:r>
            <a:endParaRPr lang="es-EC" dirty="0"/>
          </a:p>
        </p:txBody>
      </p:sp>
      <p:sp>
        <p:nvSpPr>
          <p:cNvPr id="5" name="Rectángulo 4"/>
          <p:cNvSpPr/>
          <p:nvPr/>
        </p:nvSpPr>
        <p:spPr>
          <a:xfrm>
            <a:off x="5750859" y="1416947"/>
            <a:ext cx="6096000" cy="39703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indent="180340" algn="just">
              <a:lnSpc>
                <a:spcPct val="20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La mayor afectación en el sector eléctrico fue en el sistema de distribución, debido a fallas en postes, rupturas de cableado eléctrico y explosión de trasformadores. En Pedernales y Jama fueron las, más afectadas y la rehabilitación paulatina del servicio tomo entre 4 y 5 días debido a los daños considerables en las líneas de bajo y medio voltaje.</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472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92729118"/>
              </p:ext>
            </p:extLst>
          </p:nvPr>
        </p:nvGraphicFramePr>
        <p:xfrm>
          <a:off x="4627394" y="460235"/>
          <a:ext cx="5411470" cy="5547360"/>
        </p:xfrm>
        <a:graphic>
          <a:graphicData uri="http://schemas.openxmlformats.org/drawingml/2006/table">
            <a:tbl>
              <a:tblPr firstRow="1" firstCol="1" bandRow="1">
                <a:tableStyleId>{5C22544A-7EE6-4342-B048-85BDC9FD1C3A}</a:tableStyleId>
              </a:tblPr>
              <a:tblGrid>
                <a:gridCol w="2604135"/>
                <a:gridCol w="2807335"/>
              </a:tblGrid>
              <a:tr h="123190">
                <a:tc>
                  <a:txBody>
                    <a:bodyPr/>
                    <a:lstStyle/>
                    <a:p>
                      <a:pPr indent="180340" algn="just">
                        <a:lnSpc>
                          <a:spcPct val="200000"/>
                        </a:lnSpc>
                        <a:spcAft>
                          <a:spcPts val="0"/>
                        </a:spcAft>
                      </a:pPr>
                      <a:r>
                        <a:rPr lang="es-EC" sz="1400" dirty="0">
                          <a:effectLst/>
                        </a:rPr>
                        <a:t>Detalle </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Valor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23190">
                <a:tc>
                  <a:txBody>
                    <a:bodyPr/>
                    <a:lstStyle/>
                    <a:p>
                      <a:pPr indent="180340" algn="just">
                        <a:lnSpc>
                          <a:spcPct val="200000"/>
                        </a:lnSpc>
                        <a:spcAft>
                          <a:spcPts val="0"/>
                        </a:spcAft>
                      </a:pPr>
                      <a:r>
                        <a:rPr lang="es-EC" sz="1400">
                          <a:effectLst/>
                        </a:rPr>
                        <a:t>Contribución solidaria sobre el patrimonio</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218.424.495,69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23190">
                <a:tc>
                  <a:txBody>
                    <a:bodyPr/>
                    <a:lstStyle/>
                    <a:p>
                      <a:pPr indent="180340" algn="just">
                        <a:lnSpc>
                          <a:spcPct val="200000"/>
                        </a:lnSpc>
                        <a:spcAft>
                          <a:spcPts val="0"/>
                        </a:spcAft>
                      </a:pPr>
                      <a:r>
                        <a:rPr lang="es-EC" sz="1400">
                          <a:effectLst/>
                        </a:rPr>
                        <a:t>Contribución solidaria sobre las utilidades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374.872.117,38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215265">
                <a:tc>
                  <a:txBody>
                    <a:bodyPr/>
                    <a:lstStyle/>
                    <a:p>
                      <a:pPr indent="180340" algn="just">
                        <a:lnSpc>
                          <a:spcPct val="200000"/>
                        </a:lnSpc>
                        <a:spcAft>
                          <a:spcPts val="0"/>
                        </a:spcAft>
                      </a:pPr>
                      <a:r>
                        <a:rPr lang="es-EC" sz="1400">
                          <a:effectLst/>
                        </a:rPr>
                        <a:t>Contribución solidaria sobre bienes de personas jurídicas del exterior</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140.536.849,28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53670">
                <a:tc>
                  <a:txBody>
                    <a:bodyPr/>
                    <a:lstStyle/>
                    <a:p>
                      <a:pPr indent="180340" algn="just">
                        <a:lnSpc>
                          <a:spcPct val="200000"/>
                        </a:lnSpc>
                        <a:spcAft>
                          <a:spcPts val="0"/>
                        </a:spcAft>
                      </a:pPr>
                      <a:r>
                        <a:rPr lang="es-EC" sz="1400">
                          <a:effectLst/>
                        </a:rPr>
                        <a:t>Contribución solidaria sobre las remuneraciones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65.334.247,45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92710">
                <a:tc>
                  <a:txBody>
                    <a:bodyPr/>
                    <a:lstStyle/>
                    <a:p>
                      <a:pPr indent="180340" algn="just">
                        <a:lnSpc>
                          <a:spcPct val="200000"/>
                        </a:lnSpc>
                        <a:spcAft>
                          <a:spcPts val="0"/>
                        </a:spcAft>
                      </a:pPr>
                      <a:r>
                        <a:rPr lang="es-EC" sz="1400">
                          <a:effectLst/>
                        </a:rPr>
                        <a:t>Contribución solidaria del IVA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818.561.460,18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43815">
                <a:tc>
                  <a:txBody>
                    <a:bodyPr/>
                    <a:lstStyle/>
                    <a:p>
                      <a:pPr indent="180340" algn="just">
                        <a:lnSpc>
                          <a:spcPct val="200000"/>
                        </a:lnSpc>
                        <a:spcAft>
                          <a:spcPts val="0"/>
                        </a:spcAft>
                      </a:pPr>
                      <a:r>
                        <a:rPr lang="es-EC" sz="1400">
                          <a:effectLst/>
                        </a:rPr>
                        <a:t>Multas e intereses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a:effectLst/>
                        </a:rPr>
                        <a:t>14.224.995,20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75260">
                <a:tc>
                  <a:txBody>
                    <a:bodyPr/>
                    <a:lstStyle/>
                    <a:p>
                      <a:pPr indent="180340" algn="just">
                        <a:lnSpc>
                          <a:spcPct val="200000"/>
                        </a:lnSpc>
                        <a:spcAft>
                          <a:spcPts val="0"/>
                        </a:spcAft>
                      </a:pPr>
                      <a:r>
                        <a:rPr lang="es-EC" sz="1400" dirty="0">
                          <a:effectLst/>
                        </a:rPr>
                        <a:t>Total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just">
                        <a:lnSpc>
                          <a:spcPct val="200000"/>
                        </a:lnSpc>
                        <a:spcAft>
                          <a:spcPts val="0"/>
                        </a:spcAft>
                      </a:pPr>
                      <a:r>
                        <a:rPr lang="es-EC" sz="1400" dirty="0">
                          <a:effectLst/>
                        </a:rPr>
                        <a:t>1.631.954.165,18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3" name="Flecha derecha 2"/>
          <p:cNvSpPr/>
          <p:nvPr/>
        </p:nvSpPr>
        <p:spPr>
          <a:xfrm>
            <a:off x="605118" y="2312894"/>
            <a:ext cx="3294529" cy="1344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i="1" dirty="0"/>
              <a:t>Valores recaudados de la Ley de Solidaridad a marzo de 2018</a:t>
            </a:r>
          </a:p>
          <a:p>
            <a:pPr algn="ctr"/>
            <a:endParaRPr lang="es-EC" sz="1600" dirty="0"/>
          </a:p>
        </p:txBody>
      </p:sp>
      <p:sp>
        <p:nvSpPr>
          <p:cNvPr id="4" name="Esquina doblada 1"/>
          <p:cNvSpPr/>
          <p:nvPr/>
        </p:nvSpPr>
        <p:spPr>
          <a:xfrm>
            <a:off x="605118" y="351692"/>
            <a:ext cx="3048000" cy="1840524"/>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marL="0" lvl="2" algn="ctr"/>
            <a:r>
              <a:rPr lang="es-EC" sz="2800" b="1" dirty="0"/>
              <a:t>Distribución de la recaudación en áreas sociales</a:t>
            </a:r>
            <a:endParaRPr lang="es-EC" sz="2800" dirty="0"/>
          </a:p>
          <a:p>
            <a:pPr algn="ctr"/>
            <a:endParaRPr lang="es-EC" sz="2800" dirty="0"/>
          </a:p>
        </p:txBody>
      </p:sp>
    </p:spTree>
    <p:extLst>
      <p:ext uri="{BB962C8B-B14F-4D97-AF65-F5344CB8AC3E}">
        <p14:creationId xmlns:p14="http://schemas.microsoft.com/office/powerpoint/2010/main" val="146346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85114408"/>
              </p:ext>
            </p:extLst>
          </p:nvPr>
        </p:nvGraphicFramePr>
        <p:xfrm>
          <a:off x="2635625" y="954741"/>
          <a:ext cx="9265024" cy="5120640"/>
        </p:xfrm>
        <a:graphic>
          <a:graphicData uri="http://schemas.openxmlformats.org/drawingml/2006/table">
            <a:tbl>
              <a:tblPr firstRow="1" firstCol="1" bandRow="1">
                <a:tableStyleId>{5C22544A-7EE6-4342-B048-85BDC9FD1C3A}</a:tableStyleId>
              </a:tblPr>
              <a:tblGrid>
                <a:gridCol w="2509925"/>
                <a:gridCol w="1570278"/>
                <a:gridCol w="1340553"/>
                <a:gridCol w="3844268"/>
              </a:tblGrid>
              <a:tr h="153670">
                <a:tc>
                  <a:txBody>
                    <a:bodyPr/>
                    <a:lstStyle/>
                    <a:p>
                      <a:pPr indent="180340" algn="just">
                        <a:lnSpc>
                          <a:spcPct val="200000"/>
                        </a:lnSpc>
                        <a:spcAft>
                          <a:spcPts val="0"/>
                        </a:spcAft>
                      </a:pPr>
                      <a:r>
                        <a:rPr lang="es-ES" sz="1400">
                          <a:effectLst/>
                        </a:rPr>
                        <a:t>Detalle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Asignación por la Ley de Solidaridad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Asignación al cantón Pedernales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Representación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Salud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273.873.165,57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24.253.540,29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8,86%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Educación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206.316.539,08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2.813.070,20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1,36%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Vialidad</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110.900.951,41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15.531.397,46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14,00%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Electrificación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137.151.465,67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32.073.708,60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23,39%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Agua Potable - Saneamiento Ambiental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87.988.431,98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32.318.316,58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36,73%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Vivienda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503.339.372,22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384.615,38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0,08%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53670">
                <a:tc>
                  <a:txBody>
                    <a:bodyPr/>
                    <a:lstStyle/>
                    <a:p>
                      <a:pPr indent="180340" algn="just">
                        <a:lnSpc>
                          <a:spcPct val="200000"/>
                        </a:lnSpc>
                        <a:spcAft>
                          <a:spcPts val="0"/>
                        </a:spcAft>
                      </a:pPr>
                      <a:r>
                        <a:rPr lang="es-ES" sz="1400">
                          <a:effectLst/>
                        </a:rPr>
                        <a:t>Total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1.319.569.925,93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a:effectLst/>
                        </a:rPr>
                        <a:t>107.374.648,51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400" dirty="0">
                          <a:effectLst/>
                        </a:rPr>
                        <a:t>8,14%</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3" name="Flecha derecha 2"/>
          <p:cNvSpPr/>
          <p:nvPr/>
        </p:nvSpPr>
        <p:spPr>
          <a:xfrm>
            <a:off x="215155" y="2205318"/>
            <a:ext cx="2245658" cy="1344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i="1" dirty="0"/>
              <a:t>Asignación de valores al cantón Pedernales en áreas sociales</a:t>
            </a:r>
          </a:p>
          <a:p>
            <a:pPr algn="ctr"/>
            <a:endParaRPr lang="es-EC" sz="1600" dirty="0"/>
          </a:p>
        </p:txBody>
      </p:sp>
      <p:sp>
        <p:nvSpPr>
          <p:cNvPr id="4" name="Rectángulo 3"/>
          <p:cNvSpPr/>
          <p:nvPr/>
        </p:nvSpPr>
        <p:spPr>
          <a:xfrm>
            <a:off x="2563906" y="6177154"/>
            <a:ext cx="6096000" cy="276999"/>
          </a:xfrm>
          <a:prstGeom prst="rect">
            <a:avLst/>
          </a:prstGeom>
        </p:spPr>
        <p:txBody>
          <a:bodyPr>
            <a:spAutoFit/>
          </a:bodyPr>
          <a:lstStyle/>
          <a:p>
            <a:pPr indent="180340">
              <a:spcAft>
                <a:spcPts val="0"/>
              </a:spcAft>
            </a:pPr>
            <a:r>
              <a:rPr lang="es-EC" sz="1200" dirty="0" smtClean="0">
                <a:effectLst/>
                <a:latin typeface="Arial" panose="020B0604020202020204" pitchFamily="34" charset="0"/>
                <a:ea typeface="Calibri" panose="020F0502020204030204" pitchFamily="34" charset="0"/>
                <a:cs typeface="Times New Roman" panose="02020603050405020304" pitchFamily="18" charset="0"/>
              </a:rPr>
              <a:t>Fuente: (Comité de Reconstrucción y Reactivación Productiva, 2017)</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650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quina doblada 1"/>
          <p:cNvSpPr/>
          <p:nvPr/>
        </p:nvSpPr>
        <p:spPr>
          <a:xfrm>
            <a:off x="2770094" y="2407024"/>
            <a:ext cx="5002306" cy="2097741"/>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marL="0" lvl="2" algn="ctr"/>
            <a:r>
              <a:rPr lang="es-EC" sz="2800" b="1" dirty="0" smtClean="0"/>
              <a:t>ANÁLISIS CRUZADO</a:t>
            </a:r>
            <a:endParaRPr lang="es-EC" sz="2800" dirty="0"/>
          </a:p>
          <a:p>
            <a:pPr algn="ctr"/>
            <a:endParaRPr lang="es-EC" sz="2800" dirty="0"/>
          </a:p>
        </p:txBody>
      </p:sp>
    </p:spTree>
    <p:extLst>
      <p:ext uri="{BB962C8B-B14F-4D97-AF65-F5344CB8AC3E}">
        <p14:creationId xmlns:p14="http://schemas.microsoft.com/office/powerpoint/2010/main" val="3486947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04247" y="1161453"/>
            <a:ext cx="6096000" cy="3970318"/>
          </a:xfrm>
          <a:prstGeom prst="rect">
            <a:avLst/>
          </a:prstGeom>
        </p:spPr>
        <p:txBody>
          <a:bodyPr>
            <a:spAutoFit/>
          </a:bodyPr>
          <a:lstStyle/>
          <a:p>
            <a:pPr indent="180340" algn="just">
              <a:lnSpc>
                <a:spcPct val="200000"/>
              </a:lnSpc>
              <a:spcAft>
                <a:spcPts val="0"/>
              </a:spcAft>
            </a:pPr>
            <a:r>
              <a:rPr lang="es-ES" b="1" smtClean="0">
                <a:effectLst/>
                <a:latin typeface="Arial" panose="020B0604020202020204" pitchFamily="34" charset="0"/>
                <a:ea typeface="Calibri" panose="020F0502020204030204" pitchFamily="34" charset="0"/>
                <a:cs typeface="Times New Roman" panose="02020603050405020304" pitchFamily="18" charset="0"/>
              </a:rPr>
              <a:t>Hipótesis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Ho: La Ley de Solidaridad no contribuyó a dar soluciones económicas a los habitantes afectados por el terremoto del 16 de abril de 2016.</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200000"/>
              </a:lnSpc>
              <a:spcAft>
                <a:spcPts val="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H1: La Ley de Solidaridad si contribuyó a dar soluciones económicas a los habitantes afectados por el terremoto del 16 de abril de 2016.</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660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47543072"/>
              </p:ext>
            </p:extLst>
          </p:nvPr>
        </p:nvGraphicFramePr>
        <p:xfrm>
          <a:off x="2426677" y="274460"/>
          <a:ext cx="9462124" cy="6858348"/>
        </p:xfrm>
        <a:graphic>
          <a:graphicData uri="http://schemas.openxmlformats.org/drawingml/2006/table">
            <a:tbl>
              <a:tblPr>
                <a:tableStyleId>{5DA37D80-6434-44D0-A028-1B22A696006F}</a:tableStyleId>
              </a:tblPr>
              <a:tblGrid>
                <a:gridCol w="2269513"/>
                <a:gridCol w="798982"/>
                <a:gridCol w="3007126"/>
                <a:gridCol w="1268310"/>
                <a:gridCol w="1043288"/>
                <a:gridCol w="1074905"/>
              </a:tblGrid>
              <a:tr h="1006188">
                <a:tc rowSpan="2" gridSpan="3">
                  <a:txBody>
                    <a:bodyPr/>
                    <a:lstStyle/>
                    <a:p>
                      <a:pPr indent="180340" algn="just">
                        <a:lnSpc>
                          <a:spcPct val="200000"/>
                        </a:lnSpc>
                        <a:spcAft>
                          <a:spcPts val="0"/>
                        </a:spcAft>
                      </a:pPr>
                      <a:r>
                        <a:rPr lang="es-ES" sz="1200" dirty="0">
                          <a:effectLst/>
                        </a:rPr>
                        <a:t>Detalle </a:t>
                      </a:r>
                      <a:endParaRPr lang="es-EC" sz="1400"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rowSpan="2" hMerge="1">
                  <a:txBody>
                    <a:bodyPr/>
                    <a:lstStyle/>
                    <a:p>
                      <a:endParaRPr lang="es-EC"/>
                    </a:p>
                  </a:txBody>
                  <a:tcPr/>
                </a:tc>
                <a:tc gridSpan="2">
                  <a:txBody>
                    <a:bodyPr/>
                    <a:lstStyle/>
                    <a:p>
                      <a:pPr marL="38100" marR="38100" indent="180340" algn="just">
                        <a:lnSpc>
                          <a:spcPct val="200000"/>
                        </a:lnSpc>
                        <a:spcAft>
                          <a:spcPts val="0"/>
                        </a:spcAft>
                      </a:pPr>
                      <a:r>
                        <a:rPr lang="es-ES" sz="1200" b="1" dirty="0">
                          <a:effectLst/>
                        </a:rPr>
                        <a:t>El terremoto del 16 de abril, le afectó con pérdidas materiales</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rowSpan="2">
                  <a:txBody>
                    <a:bodyPr/>
                    <a:lstStyle/>
                    <a:p>
                      <a:pPr marL="38100" marR="38100" indent="180340" algn="just">
                        <a:lnSpc>
                          <a:spcPct val="200000"/>
                        </a:lnSpc>
                        <a:spcAft>
                          <a:spcPts val="0"/>
                        </a:spcAft>
                      </a:pPr>
                      <a:r>
                        <a:rPr lang="es-ES" sz="1200" b="1" dirty="0" smtClean="0">
                          <a:effectLst/>
                        </a:rPr>
                        <a:t>TOTAL</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335396">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indent="180340" algn="just">
                        <a:lnSpc>
                          <a:spcPct val="200000"/>
                        </a:lnSpc>
                        <a:spcAft>
                          <a:spcPts val="0"/>
                        </a:spcAft>
                      </a:pPr>
                      <a:r>
                        <a:rPr lang="es-ES" sz="1200" b="1">
                          <a:effectLst/>
                        </a:rPr>
                        <a:t>Si</a:t>
                      </a:r>
                      <a:endParaRPr lang="es-EC" sz="1400" b="1">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just">
                        <a:lnSpc>
                          <a:spcPct val="200000"/>
                        </a:lnSpc>
                        <a:spcAft>
                          <a:spcPts val="0"/>
                        </a:spcAft>
                      </a:pPr>
                      <a:r>
                        <a:rPr lang="es-ES" sz="1200" b="1" dirty="0">
                          <a:effectLst/>
                        </a:rPr>
                        <a:t>No</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335396">
                <a:tc rowSpan="6">
                  <a:txBody>
                    <a:bodyPr/>
                    <a:lstStyle/>
                    <a:p>
                      <a:pPr marL="38100" marR="38100" indent="180340" algn="just">
                        <a:lnSpc>
                          <a:spcPct val="200000"/>
                        </a:lnSpc>
                        <a:spcAft>
                          <a:spcPts val="0"/>
                        </a:spcAft>
                      </a:pPr>
                      <a:r>
                        <a:rPr lang="es-ES" sz="1200" b="1" dirty="0">
                          <a:effectLst/>
                        </a:rPr>
                        <a:t>Recibió usted ayuda de incentivos económicos para reactivación del negocio</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3">
                  <a:txBody>
                    <a:bodyPr/>
                    <a:lstStyle/>
                    <a:p>
                      <a:pPr marL="38100" marR="38100" indent="180340" algn="just">
                        <a:lnSpc>
                          <a:spcPct val="200000"/>
                        </a:lnSpc>
                        <a:spcAft>
                          <a:spcPts val="0"/>
                        </a:spcAft>
                      </a:pPr>
                      <a:r>
                        <a:rPr lang="es-ES" sz="1200" b="1" dirty="0">
                          <a:effectLst/>
                        </a:rPr>
                        <a:t>Si</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Recuento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138</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148</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35396">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recuento esperado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91,3</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56,7</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148,0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006188">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 dentro de recibió usted ayuda de incentivos económicos para reactivación del negocio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93,2%</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6,8%</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100,0%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35396">
                <a:tc vMerge="1">
                  <a:txBody>
                    <a:bodyPr/>
                    <a:lstStyle/>
                    <a:p>
                      <a:endParaRPr lang="es-EC"/>
                    </a:p>
                  </a:txBody>
                  <a:tcPr/>
                </a:tc>
                <a:tc rowSpan="3">
                  <a:txBody>
                    <a:bodyPr/>
                    <a:lstStyle/>
                    <a:p>
                      <a:pPr marL="38100" marR="38100" indent="180340" algn="just">
                        <a:lnSpc>
                          <a:spcPct val="200000"/>
                        </a:lnSpc>
                        <a:spcAft>
                          <a:spcPts val="0"/>
                        </a:spcAft>
                      </a:pPr>
                      <a:r>
                        <a:rPr lang="es-ES" sz="1200" b="1" dirty="0">
                          <a:effectLst/>
                        </a:rPr>
                        <a:t>No</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Recuento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84</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128</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212</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35396">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recuento esperado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130,7</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81,3</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212,0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006188">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 dentro de recibió usted ayuda de incentivos económicos para reactivación del negocio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39,6%</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60,4%</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100,0%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35396">
                <a:tc rowSpan="3" gridSpan="2">
                  <a:txBody>
                    <a:bodyPr/>
                    <a:lstStyle/>
                    <a:p>
                      <a:pPr marL="38100" marR="38100" indent="180340" algn="just">
                        <a:lnSpc>
                          <a:spcPct val="200000"/>
                        </a:lnSpc>
                        <a:spcAft>
                          <a:spcPts val="0"/>
                        </a:spcAft>
                      </a:pPr>
                      <a:r>
                        <a:rPr lang="es-ES" sz="1200" b="1" dirty="0" smtClean="0">
                          <a:effectLst/>
                        </a:rPr>
                        <a:t>TOTAL</a:t>
                      </a:r>
                      <a:endParaRPr lang="es-EC" sz="1400" b="1"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3" hMerge="1">
                  <a:txBody>
                    <a:bodyPr/>
                    <a:lstStyle/>
                    <a:p>
                      <a:endParaRPr lang="es-EC"/>
                    </a:p>
                  </a:txBody>
                  <a:tcPr/>
                </a:tc>
                <a:tc>
                  <a:txBody>
                    <a:bodyPr/>
                    <a:lstStyle/>
                    <a:p>
                      <a:pPr marL="38100" marR="38100" indent="180340" algn="just">
                        <a:lnSpc>
                          <a:spcPct val="200000"/>
                        </a:lnSpc>
                        <a:spcAft>
                          <a:spcPts val="0"/>
                        </a:spcAft>
                      </a:pPr>
                      <a:r>
                        <a:rPr lang="es-ES" sz="1200">
                          <a:effectLst/>
                        </a:rPr>
                        <a:t>Recuento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222</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138</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dirty="0" smtClean="0">
                          <a:effectLst/>
                        </a:rPr>
                        <a:t>361</a:t>
                      </a:r>
                      <a:endParaRPr lang="es-EC" sz="1400"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335396">
                <a:tc gridSpan="2" vMerge="1">
                  <a:txBody>
                    <a:bodyPr/>
                    <a:lstStyle/>
                    <a:p>
                      <a:endParaRPr lang="es-EC"/>
                    </a:p>
                  </a:txBody>
                  <a:tcPr/>
                </a:tc>
                <a:tc hMerge="1" vMerge="1">
                  <a:txBody>
                    <a:bodyPr/>
                    <a:lstStyle/>
                    <a:p>
                      <a:endParaRPr lang="es-EC"/>
                    </a:p>
                  </a:txBody>
                  <a:tcPr/>
                </a:tc>
                <a:tc>
                  <a:txBody>
                    <a:bodyPr/>
                    <a:lstStyle/>
                    <a:p>
                      <a:pPr marL="38100" marR="38100" indent="180340" algn="just">
                        <a:lnSpc>
                          <a:spcPct val="200000"/>
                        </a:lnSpc>
                        <a:spcAft>
                          <a:spcPts val="0"/>
                        </a:spcAft>
                      </a:pPr>
                      <a:r>
                        <a:rPr lang="es-ES" sz="1200">
                          <a:effectLst/>
                        </a:rPr>
                        <a:t>recuento esperado</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222,0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138,0</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dirty="0" smtClean="0">
                          <a:effectLst/>
                        </a:rPr>
                        <a:t>361,0</a:t>
                      </a:r>
                      <a:endParaRPr lang="es-EC" sz="1400"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1006188">
                <a:tc gridSpan="2" vMerge="1">
                  <a:txBody>
                    <a:bodyPr/>
                    <a:lstStyle/>
                    <a:p>
                      <a:endParaRPr lang="es-EC"/>
                    </a:p>
                  </a:txBody>
                  <a:tcPr/>
                </a:tc>
                <a:tc hMerge="1" vMerge="1">
                  <a:txBody>
                    <a:bodyPr/>
                    <a:lstStyle/>
                    <a:p>
                      <a:endParaRPr lang="es-EC"/>
                    </a:p>
                  </a:txBody>
                  <a:tcPr/>
                </a:tc>
                <a:tc>
                  <a:txBody>
                    <a:bodyPr/>
                    <a:lstStyle/>
                    <a:p>
                      <a:pPr marL="38100" marR="38100" indent="180340" algn="just">
                        <a:lnSpc>
                          <a:spcPct val="200000"/>
                        </a:lnSpc>
                        <a:spcAft>
                          <a:spcPts val="0"/>
                        </a:spcAft>
                      </a:pPr>
                      <a:r>
                        <a:rPr lang="es-ES" sz="1200" dirty="0">
                          <a:effectLst/>
                        </a:rPr>
                        <a:t>% dentro de recibió usted ayuda de incentivos económicos para reactivación del negocio</a:t>
                      </a:r>
                      <a:endParaRPr lang="es-EC" sz="1400"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61,7%</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38,3%</a:t>
                      </a:r>
                      <a:endParaRPr lang="es-EC" sz="140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dirty="0">
                          <a:effectLst/>
                        </a:rPr>
                        <a:t>100,0%</a:t>
                      </a:r>
                      <a:endParaRPr lang="es-EC" sz="1400" dirty="0">
                        <a:solidFill>
                          <a:schemeClr val="tx1">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Rectángulo 2"/>
          <p:cNvSpPr/>
          <p:nvPr/>
        </p:nvSpPr>
        <p:spPr>
          <a:xfrm>
            <a:off x="197569" y="132402"/>
            <a:ext cx="7797569" cy="10019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180340">
              <a:lnSpc>
                <a:spcPct val="200000"/>
              </a:lnSpc>
              <a:spcAft>
                <a:spcPts val="0"/>
              </a:spcAft>
            </a:pPr>
            <a:r>
              <a:rPr lang="es-EC" sz="1600" i="1" dirty="0"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Recibió usted ayuda de incentivos económicos para reactivación del negocio*el terremoto del 16 de abril, le afectó con pérdidas materiales</a:t>
            </a:r>
            <a:endParaRPr lang="es-EC" sz="105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Conector angular 4"/>
          <p:cNvCxnSpPr/>
          <p:nvPr/>
        </p:nvCxnSpPr>
        <p:spPr>
          <a:xfrm rot="16200000" flipH="1">
            <a:off x="1353199" y="2133128"/>
            <a:ext cx="2914472" cy="1102660"/>
          </a:xfrm>
          <a:prstGeom prst="bentConnector3">
            <a:avLst>
              <a:gd name="adj1" fmla="val 10029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6444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6482" y="4464040"/>
            <a:ext cx="10542494" cy="1668405"/>
          </a:xfrm>
          <a:prstGeom prst="rect">
            <a:avLst/>
          </a:prstGeom>
        </p:spPr>
        <p:txBody>
          <a:bodyPr wrap="square">
            <a:spAutoFit/>
          </a:bodyPr>
          <a:lstStyle/>
          <a:p>
            <a:pPr indent="180340" algn="just">
              <a:lnSpc>
                <a:spcPct val="200000"/>
              </a:lnSpc>
              <a:spcAft>
                <a:spcPts val="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En base al valor de significancia observado de 0.00&lt;0.05, se rechaza la hipótesis nula, y se acepta la hipótesis alternativa, por lo </a:t>
            </a:r>
            <a:r>
              <a:rPr lang="es-ES" dirty="0">
                <a:latin typeface="Arial" panose="020B0604020202020204" pitchFamily="34" charset="0"/>
                <a:ea typeface="Calibri" panose="020F0502020204030204" pitchFamily="34" charset="0"/>
                <a:cs typeface="Times New Roman" panose="02020603050405020304" pitchFamily="18" charset="0"/>
              </a:rPr>
              <a:t>que La Ley de Solidaridad si contribuyó a dar soluciones económicas a los habitantes afectados por el terremoto del 16 de abril de 2016.</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290857293"/>
              </p:ext>
            </p:extLst>
          </p:nvPr>
        </p:nvGraphicFramePr>
        <p:xfrm>
          <a:off x="2997873" y="1359878"/>
          <a:ext cx="5714999" cy="2368060"/>
        </p:xfrm>
        <a:graphic>
          <a:graphicData uri="http://schemas.openxmlformats.org/drawingml/2006/table">
            <a:tbl>
              <a:tblPr>
                <a:tableStyleId>{5C22544A-7EE6-4342-B048-85BDC9FD1C3A}</a:tableStyleId>
              </a:tblPr>
              <a:tblGrid>
                <a:gridCol w="2327632"/>
                <a:gridCol w="1021887"/>
                <a:gridCol w="965116"/>
                <a:gridCol w="1400364"/>
              </a:tblGrid>
              <a:tr h="1623133">
                <a:tc>
                  <a:txBody>
                    <a:bodyPr/>
                    <a:lstStyle/>
                    <a:p>
                      <a:pPr algn="ctr">
                        <a:lnSpc>
                          <a:spcPct val="115000"/>
                        </a:lnSpc>
                        <a:spcAft>
                          <a:spcPts val="1000"/>
                        </a:spcAft>
                      </a:pPr>
                      <a:r>
                        <a:rPr lang="es-ES" sz="1400" b="1" dirty="0">
                          <a:effectLst/>
                        </a:rPr>
                        <a:t>Detalle </a:t>
                      </a:r>
                      <a:endParaRPr lang="es-EC" sz="1400" b="1"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s-ES" sz="1400" b="1" dirty="0">
                          <a:effectLst/>
                        </a:rPr>
                        <a:t>Valor</a:t>
                      </a:r>
                      <a:endParaRPr lang="es-EC" sz="1400" b="1"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s-ES" sz="1400" b="1" dirty="0" err="1">
                          <a:effectLst/>
                        </a:rPr>
                        <a:t>gl</a:t>
                      </a:r>
                      <a:endParaRPr lang="es-EC" sz="1400" b="1" dirty="0">
                        <a:effectLst/>
                        <a:latin typeface="Calibri"/>
                        <a:ea typeface="Calibri"/>
                        <a:cs typeface="Times New Roman"/>
                      </a:endParaRPr>
                    </a:p>
                  </a:txBody>
                  <a:tcPr marL="9525" marR="9525" marT="9525" marB="0" anchor="b"/>
                </a:tc>
                <a:tc>
                  <a:txBody>
                    <a:bodyPr/>
                    <a:lstStyle/>
                    <a:p>
                      <a:pPr algn="ctr">
                        <a:lnSpc>
                          <a:spcPct val="115000"/>
                        </a:lnSpc>
                        <a:spcAft>
                          <a:spcPts val="1000"/>
                        </a:spcAft>
                      </a:pPr>
                      <a:r>
                        <a:rPr lang="es-ES" sz="1400" b="1" dirty="0">
                          <a:effectLst/>
                        </a:rPr>
                        <a:t>Significación asintótica (bilateral)</a:t>
                      </a:r>
                      <a:endParaRPr lang="es-EC" sz="1400" b="1" dirty="0">
                        <a:effectLst/>
                        <a:latin typeface="Calibri"/>
                        <a:ea typeface="Calibri"/>
                        <a:cs typeface="Times New Roman"/>
                      </a:endParaRPr>
                    </a:p>
                  </a:txBody>
                  <a:tcPr marL="9525" marR="9525" marT="9525" marB="0" anchor="b"/>
                </a:tc>
              </a:tr>
              <a:tr h="744927">
                <a:tc>
                  <a:txBody>
                    <a:bodyPr/>
                    <a:lstStyle/>
                    <a:p>
                      <a:pPr algn="ctr">
                        <a:lnSpc>
                          <a:spcPct val="115000"/>
                        </a:lnSpc>
                        <a:spcAft>
                          <a:spcPts val="1000"/>
                        </a:spcAft>
                      </a:pPr>
                      <a:endParaRPr lang="es-ES" sz="1100" b="1" dirty="0" smtClean="0">
                        <a:effectLst/>
                      </a:endParaRPr>
                    </a:p>
                    <a:p>
                      <a:pPr algn="ctr">
                        <a:lnSpc>
                          <a:spcPct val="115000"/>
                        </a:lnSpc>
                        <a:spcAft>
                          <a:spcPts val="1000"/>
                        </a:spcAft>
                      </a:pPr>
                      <a:r>
                        <a:rPr lang="es-ES" sz="1100" b="1" dirty="0" smtClean="0">
                          <a:effectLst/>
                        </a:rPr>
                        <a:t>Chi-cuadrado </a:t>
                      </a:r>
                      <a:r>
                        <a:rPr lang="es-ES" sz="1100" b="1" dirty="0">
                          <a:effectLst/>
                        </a:rPr>
                        <a:t>de Pearson</a:t>
                      </a:r>
                      <a:endParaRPr lang="es-EC" sz="1100" b="1" dirty="0">
                        <a:effectLst/>
                        <a:latin typeface="Calibri"/>
                        <a:ea typeface="Calibri"/>
                        <a:cs typeface="Times New Roman"/>
                      </a:endParaRPr>
                    </a:p>
                  </a:txBody>
                  <a:tcPr marL="9525" marR="9525" marT="9525" marB="0"/>
                </a:tc>
                <a:tc>
                  <a:txBody>
                    <a:bodyPr/>
                    <a:lstStyle/>
                    <a:p>
                      <a:pPr algn="ctr">
                        <a:lnSpc>
                          <a:spcPct val="115000"/>
                        </a:lnSpc>
                        <a:spcAft>
                          <a:spcPts val="1000"/>
                        </a:spcAft>
                      </a:pPr>
                      <a:r>
                        <a:rPr lang="es-ES" sz="1100">
                          <a:effectLst/>
                        </a:rPr>
                        <a:t>106,006</a:t>
                      </a:r>
                      <a:r>
                        <a:rPr lang="es-ES" sz="1100" baseline="30000">
                          <a:effectLst/>
                        </a:rPr>
                        <a:t>a</a:t>
                      </a:r>
                      <a:endParaRPr lang="es-EC" sz="1100">
                        <a:effectLst/>
                        <a:latin typeface="Calibri"/>
                        <a:ea typeface="Calibri"/>
                        <a:cs typeface="Times New Roman"/>
                      </a:endParaRPr>
                    </a:p>
                  </a:txBody>
                  <a:tcPr marL="9525" marR="9525" marT="9525" marB="0" anchor="ctr"/>
                </a:tc>
                <a:tc>
                  <a:txBody>
                    <a:bodyPr/>
                    <a:lstStyle/>
                    <a:p>
                      <a:pPr algn="ctr">
                        <a:lnSpc>
                          <a:spcPct val="115000"/>
                        </a:lnSpc>
                        <a:spcAft>
                          <a:spcPts val="1000"/>
                        </a:spcAft>
                      </a:pPr>
                      <a:r>
                        <a:rPr lang="es-ES" sz="1100" dirty="0">
                          <a:effectLst/>
                        </a:rPr>
                        <a:t>1</a:t>
                      </a:r>
                      <a:endParaRPr lang="es-EC" sz="1100" dirty="0">
                        <a:effectLst/>
                        <a:latin typeface="Calibri"/>
                        <a:ea typeface="Calibri"/>
                        <a:cs typeface="Times New Roman"/>
                      </a:endParaRPr>
                    </a:p>
                  </a:txBody>
                  <a:tcPr marL="9525" marR="9525" marT="9525" marB="0" anchor="ctr"/>
                </a:tc>
                <a:tc>
                  <a:txBody>
                    <a:bodyPr/>
                    <a:lstStyle/>
                    <a:p>
                      <a:pPr algn="ctr">
                        <a:lnSpc>
                          <a:spcPct val="115000"/>
                        </a:lnSpc>
                        <a:spcAft>
                          <a:spcPts val="1000"/>
                        </a:spcAft>
                      </a:pPr>
                      <a:r>
                        <a:rPr lang="es-ES" sz="1100" dirty="0">
                          <a:effectLst/>
                        </a:rPr>
                        <a:t>,000</a:t>
                      </a:r>
                      <a:endParaRPr lang="es-EC" sz="1100" dirty="0">
                        <a:effectLst/>
                        <a:latin typeface="Calibri"/>
                        <a:ea typeface="Calibri"/>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388369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9846" y="1674784"/>
            <a:ext cx="8593016" cy="2677656"/>
          </a:xfrm>
          <a:prstGeom prst="rect">
            <a:avLst/>
          </a:prstGeom>
        </p:spPr>
        <p:txBody>
          <a:bodyPr wrap="square">
            <a:spAutoFit/>
          </a:bodyPr>
          <a:lstStyle/>
          <a:p>
            <a:r>
              <a:rPr lang="es-ES" sz="2400" b="1" dirty="0"/>
              <a:t>Hipótesis </a:t>
            </a:r>
            <a:endParaRPr lang="es-EC" sz="2400" dirty="0"/>
          </a:p>
          <a:p>
            <a:r>
              <a:rPr lang="es-ES" sz="2400" dirty="0"/>
              <a:t>Ho: La Ley de Solidaridad no contribuyó al congelamiento de deudas de los habitantes afectados por el terremoto del 16 de abril de 2016.</a:t>
            </a:r>
            <a:endParaRPr lang="es-EC" sz="2400" dirty="0"/>
          </a:p>
          <a:p>
            <a:r>
              <a:rPr lang="es-ES" sz="2400" dirty="0"/>
              <a:t>H1: La Ley de Solidaridad si contribuyó al congelamiento de deudas de los habitantes afectados por el terremoto del 16 de abril de 2016.</a:t>
            </a:r>
            <a:endParaRPr lang="es-EC" sz="2400" dirty="0"/>
          </a:p>
        </p:txBody>
      </p:sp>
    </p:spTree>
    <p:extLst>
      <p:ext uri="{BB962C8B-B14F-4D97-AF65-F5344CB8AC3E}">
        <p14:creationId xmlns:p14="http://schemas.microsoft.com/office/powerpoint/2010/main" val="197371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angular 4"/>
          <p:cNvCxnSpPr/>
          <p:nvPr/>
        </p:nvCxnSpPr>
        <p:spPr>
          <a:xfrm rot="16200000" flipH="1">
            <a:off x="1353199" y="2133128"/>
            <a:ext cx="2914472" cy="1102660"/>
          </a:xfrm>
          <a:prstGeom prst="bentConnector3">
            <a:avLst>
              <a:gd name="adj1" fmla="val 100291"/>
            </a:avLst>
          </a:prstGeom>
          <a:ln>
            <a:tailEnd type="triangle"/>
          </a:ln>
        </p:spPr>
        <p:style>
          <a:lnRef idx="1">
            <a:schemeClr val="accent2"/>
          </a:lnRef>
          <a:fillRef idx="0">
            <a:schemeClr val="accent2"/>
          </a:fillRef>
          <a:effectRef idx="0">
            <a:schemeClr val="accent2"/>
          </a:effectRef>
          <a:fontRef idx="minor">
            <a:schemeClr val="tx1"/>
          </a:fontRef>
        </p:style>
      </p:cxnSp>
      <p:graphicFrame>
        <p:nvGraphicFramePr>
          <p:cNvPr id="4" name="Tabla 3"/>
          <p:cNvGraphicFramePr>
            <a:graphicFrameLocks noGrp="1"/>
          </p:cNvGraphicFramePr>
          <p:nvPr>
            <p:extLst>
              <p:ext uri="{D42A27DB-BD31-4B8C-83A1-F6EECF244321}">
                <p14:modId xmlns:p14="http://schemas.microsoft.com/office/powerpoint/2010/main" val="1973474844"/>
              </p:ext>
            </p:extLst>
          </p:nvPr>
        </p:nvGraphicFramePr>
        <p:xfrm>
          <a:off x="1254370" y="863806"/>
          <a:ext cx="10594730" cy="5852160"/>
        </p:xfrm>
        <a:graphic>
          <a:graphicData uri="http://schemas.openxmlformats.org/drawingml/2006/table">
            <a:tbl>
              <a:tblPr>
                <a:tableStyleId>{5C22544A-7EE6-4342-B048-85BDC9FD1C3A}</a:tableStyleId>
              </a:tblPr>
              <a:tblGrid>
                <a:gridCol w="1765789"/>
                <a:gridCol w="836425"/>
                <a:gridCol w="4069740"/>
                <a:gridCol w="1239958"/>
                <a:gridCol w="1172324"/>
                <a:gridCol w="1510494"/>
              </a:tblGrid>
              <a:tr h="198550">
                <a:tc rowSpan="2" gridSpan="3">
                  <a:txBody>
                    <a:bodyPr/>
                    <a:lstStyle/>
                    <a:p>
                      <a:pPr indent="180340" algn="just">
                        <a:lnSpc>
                          <a:spcPct val="200000"/>
                        </a:lnSpc>
                        <a:spcAft>
                          <a:spcPts val="0"/>
                        </a:spcAft>
                      </a:pPr>
                      <a:r>
                        <a:rPr lang="es-ES" sz="1200" b="1" dirty="0">
                          <a:effectLst/>
                        </a:rPr>
                        <a:t>Detalle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rowSpan="2" hMerge="1">
                  <a:txBody>
                    <a:bodyPr/>
                    <a:lstStyle/>
                    <a:p>
                      <a:endParaRPr lang="es-EC"/>
                    </a:p>
                  </a:txBody>
                  <a:tcPr/>
                </a:tc>
                <a:tc gridSpan="2">
                  <a:txBody>
                    <a:bodyPr/>
                    <a:lstStyle/>
                    <a:p>
                      <a:pPr marL="38100" marR="38100" indent="180340" algn="just">
                        <a:lnSpc>
                          <a:spcPct val="200000"/>
                        </a:lnSpc>
                        <a:spcAft>
                          <a:spcPts val="0"/>
                        </a:spcAft>
                      </a:pPr>
                      <a:r>
                        <a:rPr lang="es-ES" sz="1200" b="1" dirty="0">
                          <a:effectLst/>
                        </a:rPr>
                        <a:t>Enfrentó problemas de inactivación del comercio después del terremoto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rowSpan="2">
                  <a:txBody>
                    <a:bodyPr/>
                    <a:lstStyle/>
                    <a:p>
                      <a:pPr marL="38100" marR="38100" indent="180340" algn="just">
                        <a:lnSpc>
                          <a:spcPct val="200000"/>
                        </a:lnSpc>
                        <a:spcAft>
                          <a:spcPts val="0"/>
                        </a:spcAft>
                      </a:pPr>
                      <a:r>
                        <a:rPr lang="es-ES" sz="1200" b="1">
                          <a:effectLst/>
                        </a:rPr>
                        <a:t>Total</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r>
              <a:tr h="127981">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indent="180340" algn="just">
                        <a:lnSpc>
                          <a:spcPct val="200000"/>
                        </a:lnSpc>
                        <a:spcAft>
                          <a:spcPts val="0"/>
                        </a:spcAft>
                      </a:pPr>
                      <a:r>
                        <a:rPr lang="es-ES" sz="1200" b="1">
                          <a:effectLst/>
                        </a:rPr>
                        <a:t>Si</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180340" algn="just">
                        <a:lnSpc>
                          <a:spcPct val="200000"/>
                        </a:lnSpc>
                        <a:spcAft>
                          <a:spcPts val="0"/>
                        </a:spcAft>
                      </a:pPr>
                      <a:r>
                        <a:rPr lang="es-ES" sz="1200" b="1" dirty="0">
                          <a:effectLst/>
                        </a:rPr>
                        <a:t>No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255961">
                <a:tc rowSpan="6">
                  <a:txBody>
                    <a:bodyPr/>
                    <a:lstStyle/>
                    <a:p>
                      <a:pPr marL="38100" marR="38100" indent="180340" algn="just">
                        <a:lnSpc>
                          <a:spcPct val="200000"/>
                        </a:lnSpc>
                        <a:spcAft>
                          <a:spcPts val="0"/>
                        </a:spcAft>
                      </a:pPr>
                      <a:r>
                        <a:rPr lang="es-ES" sz="1200" b="1" dirty="0">
                          <a:effectLst/>
                        </a:rPr>
                        <a:t>Recibió usted ayuda de congelamiento de deudas por parte del estado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3">
                  <a:txBody>
                    <a:bodyPr/>
                    <a:lstStyle/>
                    <a:p>
                      <a:pPr marL="38100" marR="38100" indent="180340" algn="just">
                        <a:lnSpc>
                          <a:spcPct val="200000"/>
                        </a:lnSpc>
                        <a:spcAft>
                          <a:spcPts val="0"/>
                        </a:spcAft>
                      </a:pPr>
                      <a:r>
                        <a:rPr lang="es-ES" sz="1200" b="1" dirty="0">
                          <a:effectLst/>
                        </a:rPr>
                        <a:t>Si</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Recuento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dirty="0">
                          <a:effectLst/>
                        </a:rPr>
                        <a:t>104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55961">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recuento esperado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43,3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81,7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125,0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39903">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 dentro de recibió usted ayuda de congelamiento de deudas por parte del estado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83,2%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16,8%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55961">
                <a:tc vMerge="1">
                  <a:txBody>
                    <a:bodyPr/>
                    <a:lstStyle/>
                    <a:p>
                      <a:endParaRPr lang="es-EC"/>
                    </a:p>
                  </a:txBody>
                  <a:tcPr/>
                </a:tc>
                <a:tc rowSpan="3">
                  <a:txBody>
                    <a:bodyPr/>
                    <a:lstStyle/>
                    <a:p>
                      <a:pPr marL="38100" marR="38100" indent="180340" algn="just">
                        <a:lnSpc>
                          <a:spcPct val="200000"/>
                        </a:lnSpc>
                        <a:spcAft>
                          <a:spcPts val="0"/>
                        </a:spcAft>
                      </a:pPr>
                      <a:r>
                        <a:rPr lang="es-ES" sz="1200" b="1" dirty="0">
                          <a:effectLst/>
                        </a:rPr>
                        <a:t>No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Recuento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55961">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recuento esperado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81,7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154,3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236,0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39903">
                <a:tc vMerge="1">
                  <a:txBody>
                    <a:bodyPr/>
                    <a:lstStyle/>
                    <a:p>
                      <a:endParaRPr lang="es-EC"/>
                    </a:p>
                  </a:txBody>
                  <a:tcPr/>
                </a:tc>
                <a:tc vMerge="1">
                  <a:txBody>
                    <a:bodyPr/>
                    <a:lstStyle/>
                    <a:p>
                      <a:endParaRPr lang="es-EC"/>
                    </a:p>
                  </a:txBody>
                  <a:tcPr/>
                </a:tc>
                <a:tc>
                  <a:txBody>
                    <a:bodyPr/>
                    <a:lstStyle/>
                    <a:p>
                      <a:pPr marL="38100" marR="38100" indent="180340" algn="just">
                        <a:lnSpc>
                          <a:spcPct val="200000"/>
                        </a:lnSpc>
                        <a:spcAft>
                          <a:spcPts val="0"/>
                        </a:spcAft>
                      </a:pPr>
                      <a:r>
                        <a:rPr lang="es-ES" sz="1200">
                          <a:effectLst/>
                        </a:rPr>
                        <a:t>% dentro de recibió usted ayuda de congelamiento de deudas por parte del estado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8,9%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91,1%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100,0%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55961">
                <a:tc rowSpan="3" gridSpan="2">
                  <a:txBody>
                    <a:bodyPr/>
                    <a:lstStyle/>
                    <a:p>
                      <a:pPr marL="38100" marR="38100" indent="180340" algn="just">
                        <a:lnSpc>
                          <a:spcPct val="200000"/>
                        </a:lnSpc>
                        <a:spcAft>
                          <a:spcPts val="0"/>
                        </a:spcAft>
                      </a:pPr>
                      <a:r>
                        <a:rPr lang="es-ES" sz="1200" b="1" dirty="0">
                          <a:effectLst/>
                        </a:rPr>
                        <a:t>Total</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3" hMerge="1">
                  <a:txBody>
                    <a:bodyPr/>
                    <a:lstStyle/>
                    <a:p>
                      <a:endParaRPr lang="es-EC"/>
                    </a:p>
                  </a:txBody>
                  <a:tcPr/>
                </a:tc>
                <a:tc>
                  <a:txBody>
                    <a:bodyPr/>
                    <a:lstStyle/>
                    <a:p>
                      <a:pPr marL="38100" marR="38100" indent="180340" algn="just">
                        <a:lnSpc>
                          <a:spcPct val="200000"/>
                        </a:lnSpc>
                        <a:spcAft>
                          <a:spcPts val="0"/>
                        </a:spcAft>
                      </a:pPr>
                      <a:r>
                        <a:rPr lang="es-ES" sz="1200">
                          <a:effectLst/>
                        </a:rPr>
                        <a:t>Recuento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361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255961">
                <a:tc gridSpan="2" vMerge="1">
                  <a:txBody>
                    <a:bodyPr/>
                    <a:lstStyle/>
                    <a:p>
                      <a:endParaRPr lang="es-EC"/>
                    </a:p>
                  </a:txBody>
                  <a:tcPr/>
                </a:tc>
                <a:tc hMerge="1" vMerge="1">
                  <a:txBody>
                    <a:bodyPr/>
                    <a:lstStyle/>
                    <a:p>
                      <a:endParaRPr lang="es-EC"/>
                    </a:p>
                  </a:txBody>
                  <a:tcPr/>
                </a:tc>
                <a:tc>
                  <a:txBody>
                    <a:bodyPr/>
                    <a:lstStyle/>
                    <a:p>
                      <a:pPr marL="38100" marR="38100" indent="180340" algn="just">
                        <a:lnSpc>
                          <a:spcPct val="200000"/>
                        </a:lnSpc>
                        <a:spcAft>
                          <a:spcPts val="0"/>
                        </a:spcAft>
                      </a:pPr>
                      <a:r>
                        <a:rPr lang="es-ES" sz="1200">
                          <a:effectLst/>
                        </a:rPr>
                        <a:t>recuento esperado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125,0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236,0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361,0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39903">
                <a:tc gridSpan="2" vMerge="1">
                  <a:txBody>
                    <a:bodyPr/>
                    <a:lstStyle/>
                    <a:p>
                      <a:endParaRPr lang="es-EC"/>
                    </a:p>
                  </a:txBody>
                  <a:tcPr/>
                </a:tc>
                <a:tc hMerge="1" vMerge="1">
                  <a:txBody>
                    <a:bodyPr/>
                    <a:lstStyle/>
                    <a:p>
                      <a:endParaRPr lang="es-EC"/>
                    </a:p>
                  </a:txBody>
                  <a:tcPr/>
                </a:tc>
                <a:tc>
                  <a:txBody>
                    <a:bodyPr/>
                    <a:lstStyle/>
                    <a:p>
                      <a:pPr marL="38100" marR="38100" indent="180340" algn="just">
                        <a:lnSpc>
                          <a:spcPct val="200000"/>
                        </a:lnSpc>
                        <a:spcAft>
                          <a:spcPts val="0"/>
                        </a:spcAft>
                      </a:pPr>
                      <a:r>
                        <a:rPr lang="es-ES" sz="1200" dirty="0">
                          <a:effectLst/>
                        </a:rPr>
                        <a:t>% dentro de recibió usted ayuda de congelamiento de deudas por parte del estado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180340" algn="just">
                        <a:lnSpc>
                          <a:spcPct val="200000"/>
                        </a:lnSpc>
                        <a:spcAft>
                          <a:spcPts val="0"/>
                        </a:spcAft>
                      </a:pPr>
                      <a:r>
                        <a:rPr lang="es-ES" sz="1200">
                          <a:effectLst/>
                        </a:rPr>
                        <a:t>34,6%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a:effectLst/>
                        </a:rPr>
                        <a:t>65,4%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180340" algn="just">
                        <a:lnSpc>
                          <a:spcPct val="200000"/>
                        </a:lnSpc>
                        <a:spcAft>
                          <a:spcPts val="0"/>
                        </a:spcAft>
                      </a:pPr>
                      <a:r>
                        <a:rPr lang="es-ES" sz="1200" dirty="0">
                          <a:effectLst/>
                        </a:rPr>
                        <a:t>100,0%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Rectángulo 2"/>
          <p:cNvSpPr/>
          <p:nvPr/>
        </p:nvSpPr>
        <p:spPr>
          <a:xfrm>
            <a:off x="92061" y="202741"/>
            <a:ext cx="779757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180340">
              <a:lnSpc>
                <a:spcPct val="200000"/>
              </a:lnSpc>
              <a:spcAft>
                <a:spcPts val="0"/>
              </a:spcAft>
            </a:pPr>
            <a:r>
              <a:rPr lang="es-EC" dirty="0"/>
              <a:t>Recibió usted ayuda de congelamiento de deudas por parte del estado*enfrentó problemas de inactivación del comercio después del </a:t>
            </a:r>
            <a:r>
              <a:rPr lang="es-EC" dirty="0" smtClean="0"/>
              <a:t>terremoto.</a:t>
            </a:r>
            <a:endParaRPr lang="es-EC"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0142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86127250"/>
              </p:ext>
            </p:extLst>
          </p:nvPr>
        </p:nvGraphicFramePr>
        <p:xfrm>
          <a:off x="464234" y="731520"/>
          <a:ext cx="11169748" cy="540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81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4770" y="4700954"/>
            <a:ext cx="10902461" cy="1512277"/>
          </a:xfrm>
        </p:spPr>
        <p:txBody>
          <a:bodyPr>
            <a:normAutofit/>
          </a:bodyPr>
          <a:lstStyle/>
          <a:p>
            <a:pPr marL="0" indent="0" algn="just">
              <a:buNone/>
            </a:pPr>
            <a:r>
              <a:rPr lang="es-ES" sz="2000" dirty="0">
                <a:solidFill>
                  <a:schemeClr val="tx1"/>
                </a:solidFill>
              </a:rPr>
              <a:t>En base al valor de significancia observado de 0.00&lt;0.05, se rechaza la hipótesis nula, y se acepta la hipótesis alternativa, por lo que La Ley de Solidaridad si contribuyó al congelamiento de deudas de los habitantes afectados por el terremoto del 16 de abril de 2016.</a:t>
            </a:r>
            <a:endParaRPr lang="es-EC" sz="20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07388799"/>
              </p:ext>
            </p:extLst>
          </p:nvPr>
        </p:nvGraphicFramePr>
        <p:xfrm>
          <a:off x="2883877" y="1713499"/>
          <a:ext cx="5732586" cy="2553701"/>
        </p:xfrm>
        <a:graphic>
          <a:graphicData uri="http://schemas.openxmlformats.org/drawingml/2006/table">
            <a:tbl>
              <a:tblPr>
                <a:tableStyleId>{5C22544A-7EE6-4342-B048-85BDC9FD1C3A}</a:tableStyleId>
              </a:tblPr>
              <a:tblGrid>
                <a:gridCol w="2334642"/>
                <a:gridCol w="1017072"/>
                <a:gridCol w="970841"/>
                <a:gridCol w="1410031"/>
              </a:tblGrid>
              <a:tr h="1770210">
                <a:tc>
                  <a:txBody>
                    <a:bodyPr/>
                    <a:lstStyle/>
                    <a:p>
                      <a:pPr>
                        <a:lnSpc>
                          <a:spcPct val="115000"/>
                        </a:lnSpc>
                        <a:spcAft>
                          <a:spcPts val="1000"/>
                        </a:spcAft>
                      </a:pPr>
                      <a:r>
                        <a:rPr lang="es-ES" sz="1400" b="1" dirty="0">
                          <a:effectLst/>
                        </a:rPr>
                        <a:t>Detalle</a:t>
                      </a:r>
                      <a:endParaRPr lang="es-EC" sz="1400" b="1" dirty="0">
                        <a:effectLst/>
                        <a:latin typeface="Calibri"/>
                        <a:ea typeface="Calibri"/>
                        <a:cs typeface="Times New Roman"/>
                      </a:endParaRPr>
                    </a:p>
                  </a:txBody>
                  <a:tcPr marL="9525" marR="9525" marT="9525" marB="0" anchor="b"/>
                </a:tc>
                <a:tc>
                  <a:txBody>
                    <a:bodyPr/>
                    <a:lstStyle/>
                    <a:p>
                      <a:pPr>
                        <a:lnSpc>
                          <a:spcPct val="115000"/>
                        </a:lnSpc>
                        <a:spcAft>
                          <a:spcPts val="1000"/>
                        </a:spcAft>
                      </a:pPr>
                      <a:r>
                        <a:rPr lang="es-ES" sz="1400" b="1" dirty="0">
                          <a:effectLst/>
                        </a:rPr>
                        <a:t>Valor</a:t>
                      </a:r>
                      <a:endParaRPr lang="es-EC" sz="1400" b="1" dirty="0">
                        <a:effectLst/>
                        <a:latin typeface="Calibri"/>
                        <a:ea typeface="Calibri"/>
                        <a:cs typeface="Times New Roman"/>
                      </a:endParaRPr>
                    </a:p>
                  </a:txBody>
                  <a:tcPr marL="9525" marR="9525" marT="9525" marB="0" anchor="b"/>
                </a:tc>
                <a:tc>
                  <a:txBody>
                    <a:bodyPr/>
                    <a:lstStyle/>
                    <a:p>
                      <a:pPr>
                        <a:lnSpc>
                          <a:spcPct val="115000"/>
                        </a:lnSpc>
                        <a:spcAft>
                          <a:spcPts val="1000"/>
                        </a:spcAft>
                      </a:pPr>
                      <a:r>
                        <a:rPr lang="es-ES" sz="1400" b="1" dirty="0" err="1">
                          <a:effectLst/>
                        </a:rPr>
                        <a:t>gl</a:t>
                      </a:r>
                      <a:endParaRPr lang="es-EC" sz="1400" b="1" dirty="0">
                        <a:effectLst/>
                        <a:latin typeface="Calibri"/>
                        <a:ea typeface="Calibri"/>
                        <a:cs typeface="Times New Roman"/>
                      </a:endParaRPr>
                    </a:p>
                  </a:txBody>
                  <a:tcPr marL="9525" marR="9525" marT="9525" marB="0" anchor="b"/>
                </a:tc>
                <a:tc>
                  <a:txBody>
                    <a:bodyPr/>
                    <a:lstStyle/>
                    <a:p>
                      <a:pPr>
                        <a:lnSpc>
                          <a:spcPct val="115000"/>
                        </a:lnSpc>
                        <a:spcAft>
                          <a:spcPts val="1000"/>
                        </a:spcAft>
                      </a:pPr>
                      <a:r>
                        <a:rPr lang="es-ES" sz="1400" b="1" dirty="0">
                          <a:effectLst/>
                        </a:rPr>
                        <a:t>Significación asintótica (bilateral)</a:t>
                      </a:r>
                      <a:endParaRPr lang="es-EC" sz="1400" b="1" dirty="0">
                        <a:effectLst/>
                        <a:latin typeface="Calibri"/>
                        <a:ea typeface="Calibri"/>
                        <a:cs typeface="Times New Roman"/>
                      </a:endParaRPr>
                    </a:p>
                  </a:txBody>
                  <a:tcPr marL="9525" marR="9525" marT="9525" marB="0" anchor="b"/>
                </a:tc>
              </a:tr>
              <a:tr h="783491">
                <a:tc>
                  <a:txBody>
                    <a:bodyPr/>
                    <a:lstStyle/>
                    <a:p>
                      <a:pPr>
                        <a:lnSpc>
                          <a:spcPct val="115000"/>
                        </a:lnSpc>
                        <a:spcAft>
                          <a:spcPts val="1000"/>
                        </a:spcAft>
                      </a:pPr>
                      <a:endParaRPr lang="es-ES" sz="1100" b="1" dirty="0" smtClean="0">
                        <a:effectLst/>
                      </a:endParaRPr>
                    </a:p>
                    <a:p>
                      <a:pPr>
                        <a:lnSpc>
                          <a:spcPct val="115000"/>
                        </a:lnSpc>
                        <a:spcAft>
                          <a:spcPts val="1000"/>
                        </a:spcAft>
                      </a:pPr>
                      <a:r>
                        <a:rPr lang="es-ES" sz="1100" b="1" dirty="0" smtClean="0">
                          <a:effectLst/>
                        </a:rPr>
                        <a:t>Chi-cuadrado </a:t>
                      </a:r>
                      <a:r>
                        <a:rPr lang="es-ES" sz="1100" b="1" dirty="0">
                          <a:effectLst/>
                        </a:rPr>
                        <a:t>de Pearson</a:t>
                      </a:r>
                      <a:endParaRPr lang="es-EC" sz="1100" b="1" dirty="0">
                        <a:effectLst/>
                        <a:latin typeface="Calibri"/>
                        <a:ea typeface="Calibri"/>
                        <a:cs typeface="Times New Roman"/>
                      </a:endParaRPr>
                    </a:p>
                  </a:txBody>
                  <a:tcPr marL="9525" marR="9525" marT="9525" marB="0"/>
                </a:tc>
                <a:tc>
                  <a:txBody>
                    <a:bodyPr/>
                    <a:lstStyle/>
                    <a:p>
                      <a:pPr>
                        <a:lnSpc>
                          <a:spcPct val="115000"/>
                        </a:lnSpc>
                        <a:spcAft>
                          <a:spcPts val="1000"/>
                        </a:spcAft>
                      </a:pPr>
                      <a:r>
                        <a:rPr lang="es-ES" sz="1100">
                          <a:effectLst/>
                        </a:rPr>
                        <a:t>199,299</a:t>
                      </a:r>
                      <a:r>
                        <a:rPr lang="es-ES" sz="1100" baseline="30000">
                          <a:effectLst/>
                        </a:rPr>
                        <a:t>a</a:t>
                      </a:r>
                      <a:endParaRPr lang="es-EC" sz="1100">
                        <a:effectLst/>
                        <a:latin typeface="Calibri"/>
                        <a:ea typeface="Calibri"/>
                        <a:cs typeface="Times New Roman"/>
                      </a:endParaRPr>
                    </a:p>
                  </a:txBody>
                  <a:tcPr marL="9525" marR="9525" marT="9525" marB="0" anchor="ctr"/>
                </a:tc>
                <a:tc>
                  <a:txBody>
                    <a:bodyPr/>
                    <a:lstStyle/>
                    <a:p>
                      <a:pPr>
                        <a:lnSpc>
                          <a:spcPct val="115000"/>
                        </a:lnSpc>
                        <a:spcAft>
                          <a:spcPts val="1000"/>
                        </a:spcAft>
                      </a:pPr>
                      <a:r>
                        <a:rPr lang="es-ES" sz="1100">
                          <a:effectLst/>
                        </a:rPr>
                        <a:t>1</a:t>
                      </a:r>
                      <a:endParaRPr lang="es-EC" sz="1100">
                        <a:effectLst/>
                        <a:latin typeface="Calibri"/>
                        <a:ea typeface="Calibri"/>
                        <a:cs typeface="Times New Roman"/>
                      </a:endParaRPr>
                    </a:p>
                  </a:txBody>
                  <a:tcPr marL="9525" marR="9525" marT="9525" marB="0" anchor="ctr"/>
                </a:tc>
                <a:tc>
                  <a:txBody>
                    <a:bodyPr/>
                    <a:lstStyle/>
                    <a:p>
                      <a:pPr>
                        <a:lnSpc>
                          <a:spcPct val="115000"/>
                        </a:lnSpc>
                        <a:spcAft>
                          <a:spcPts val="1000"/>
                        </a:spcAft>
                      </a:pPr>
                      <a:r>
                        <a:rPr lang="es-ES" sz="1100" dirty="0">
                          <a:effectLst/>
                        </a:rPr>
                        <a:t>,000</a:t>
                      </a:r>
                      <a:endParaRPr lang="es-EC" sz="1100" dirty="0">
                        <a:effectLst/>
                        <a:latin typeface="Calibri"/>
                        <a:ea typeface="Calibri"/>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2080147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lamada rectangular redondeada 1"/>
          <p:cNvSpPr/>
          <p:nvPr/>
        </p:nvSpPr>
        <p:spPr>
          <a:xfrm>
            <a:off x="1936376" y="282389"/>
            <a:ext cx="5513294" cy="1519518"/>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marL="0" lvl="1" algn="ctr"/>
            <a:r>
              <a:rPr lang="es-EC" b="1" dirty="0"/>
              <a:t>Demostración de hipótesis.</a:t>
            </a:r>
            <a:endParaRPr lang="es-EC" sz="1600" dirty="0"/>
          </a:p>
          <a:p>
            <a:pPr algn="ctr"/>
            <a:endParaRPr lang="es-EC" dirty="0"/>
          </a:p>
        </p:txBody>
      </p:sp>
      <p:sp>
        <p:nvSpPr>
          <p:cNvPr id="3" name="Rectángulo 2"/>
          <p:cNvSpPr/>
          <p:nvPr/>
        </p:nvSpPr>
        <p:spPr>
          <a:xfrm>
            <a:off x="2066365" y="2051680"/>
            <a:ext cx="9659469"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200000"/>
              </a:lnSpc>
              <a:spcAft>
                <a:spcPts val="0"/>
              </a:spcAft>
            </a:pPr>
            <a:r>
              <a:rPr lang="es-EC" i="1" dirty="0" smtClean="0">
                <a:effectLst/>
                <a:latin typeface="Arial" panose="020B0604020202020204" pitchFamily="34" charset="0"/>
                <a:ea typeface="Calibri" panose="020F0502020204030204" pitchFamily="34" charset="0"/>
                <a:cs typeface="Times New Roman" panose="02020603050405020304" pitchFamily="18" charset="0"/>
              </a:rPr>
              <a:t>Ho.</a:t>
            </a:r>
            <a:r>
              <a:rPr lang="es-EC" dirty="0" smtClean="0">
                <a:effectLst/>
                <a:latin typeface="Arial" panose="020B0604020202020204" pitchFamily="34" charset="0"/>
                <a:ea typeface="Calibri" panose="020F0502020204030204" pitchFamily="34" charset="0"/>
                <a:cs typeface="Times New Roman" panose="02020603050405020304" pitchFamily="18" charset="0"/>
              </a:rPr>
              <a:t> La recaudación establecida en la Ley orgánica de solidaridad y de corresponsabilidad ciudadana para la reconstrucción y reactivación de las zonas afectadas por el terremoto de 16 de abril de 2016</a:t>
            </a:r>
            <a:r>
              <a:rPr lang="es-EC" dirty="0" smtClean="0">
                <a:latin typeface="Arial" panose="020B0604020202020204" pitchFamily="34" charset="0"/>
                <a:ea typeface="Calibri" panose="020F0502020204030204" pitchFamily="34" charset="0"/>
                <a:cs typeface="Times New Roman" panose="02020603050405020304" pitchFamily="18" charset="0"/>
              </a:rPr>
              <a:t> </a:t>
            </a:r>
            <a:r>
              <a:rPr lang="es-EC" dirty="0" smtClean="0">
                <a:effectLst/>
                <a:latin typeface="Arial" panose="020B0604020202020204" pitchFamily="34" charset="0"/>
                <a:ea typeface="Calibri" panose="020F0502020204030204" pitchFamily="34" charset="0"/>
                <a:cs typeface="Times New Roman" panose="02020603050405020304" pitchFamily="18" charset="0"/>
              </a:rPr>
              <a:t>tiene una incidencia social positiva en el cantón Pedernales. </a:t>
            </a: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200000"/>
              </a:lnSpc>
              <a:spcAft>
                <a:spcPts val="0"/>
              </a:spcAft>
            </a:pPr>
            <a:r>
              <a:rPr lang="es-EC" i="1" dirty="0" smtClean="0">
                <a:effectLst/>
                <a:latin typeface="Arial" panose="020B0604020202020204" pitchFamily="34" charset="0"/>
                <a:ea typeface="Calibri" panose="020F0502020204030204" pitchFamily="34" charset="0"/>
                <a:cs typeface="Times New Roman" panose="02020603050405020304" pitchFamily="18" charset="0"/>
              </a:rPr>
              <a:t>Hi.</a:t>
            </a:r>
            <a:r>
              <a:rPr lang="es-EC" dirty="0" smtClean="0">
                <a:effectLst/>
                <a:latin typeface="Arial" panose="020B0604020202020204" pitchFamily="34" charset="0"/>
                <a:ea typeface="Calibri" panose="020F0502020204030204" pitchFamily="34" charset="0"/>
                <a:cs typeface="Times New Roman" panose="02020603050405020304" pitchFamily="18" charset="0"/>
              </a:rPr>
              <a:t> La recaudación establecida en la </a:t>
            </a:r>
            <a:r>
              <a:rPr lang="es-EC" dirty="0">
                <a:latin typeface="Arial" panose="020B0604020202020204" pitchFamily="34" charset="0"/>
                <a:ea typeface="Calibri" panose="020F0502020204030204" pitchFamily="34" charset="0"/>
                <a:cs typeface="Times New Roman" panose="02020603050405020304" pitchFamily="18" charset="0"/>
              </a:rPr>
              <a:t>L</a:t>
            </a:r>
            <a:r>
              <a:rPr lang="es-EC" dirty="0" smtClean="0">
                <a:effectLst/>
                <a:latin typeface="Arial" panose="020B0604020202020204" pitchFamily="34" charset="0"/>
                <a:ea typeface="Calibri" panose="020F0502020204030204" pitchFamily="34" charset="0"/>
                <a:cs typeface="Times New Roman" panose="02020603050405020304" pitchFamily="18" charset="0"/>
              </a:rPr>
              <a:t>ey orgánica de solidaridad y de corresponsabilidad ciudadana para la reconstrucción y reactivación de las zonas afectadas por el terremoto de 16 de abril de 2016 </a:t>
            </a:r>
            <a:r>
              <a:rPr lang="es-EC" dirty="0" smtClean="0">
                <a:latin typeface="Arial" panose="020B0604020202020204" pitchFamily="34" charset="0"/>
                <a:ea typeface="Calibri" panose="020F0502020204030204" pitchFamily="34" charset="0"/>
                <a:cs typeface="Times New Roman" panose="02020603050405020304" pitchFamily="18" charset="0"/>
              </a:rPr>
              <a:t>no </a:t>
            </a:r>
            <a:r>
              <a:rPr lang="es-EC" dirty="0" smtClean="0">
                <a:effectLst/>
                <a:latin typeface="Arial" panose="020B0604020202020204" pitchFamily="34" charset="0"/>
                <a:ea typeface="Calibri" panose="020F0502020204030204" pitchFamily="34" charset="0"/>
                <a:cs typeface="Times New Roman" panose="02020603050405020304" pitchFamily="18" charset="0"/>
              </a:rPr>
              <a:t>tiene</a:t>
            </a:r>
            <a:r>
              <a:rPr lang="es-EC"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s-EC" dirty="0" smtClean="0">
                <a:effectLst/>
                <a:latin typeface="Arial" panose="020B0604020202020204" pitchFamily="34" charset="0"/>
                <a:ea typeface="Calibri" panose="020F0502020204030204" pitchFamily="34" charset="0"/>
                <a:cs typeface="Times New Roman" panose="02020603050405020304" pitchFamily="18" charset="0"/>
              </a:rPr>
              <a:t>una incidencia social positiva en el cantón Pedernales.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856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53051565"/>
              </p:ext>
            </p:extLst>
          </p:nvPr>
        </p:nvGraphicFramePr>
        <p:xfrm>
          <a:off x="121024" y="783522"/>
          <a:ext cx="5240655" cy="3505200"/>
        </p:xfrm>
        <a:graphic>
          <a:graphicData uri="http://schemas.openxmlformats.org/drawingml/2006/table">
            <a:tbl>
              <a:tblPr firstRow="1" firstCol="1" bandRow="1">
                <a:tableStyleId>{5C22544A-7EE6-4342-B048-85BDC9FD1C3A}</a:tableStyleId>
              </a:tblPr>
              <a:tblGrid>
                <a:gridCol w="2512060"/>
                <a:gridCol w="1572260"/>
                <a:gridCol w="1156335"/>
              </a:tblGrid>
              <a:tr h="175260">
                <a:tc>
                  <a:txBody>
                    <a:bodyPr/>
                    <a:lstStyle/>
                    <a:p>
                      <a:pPr indent="180340" algn="just">
                        <a:lnSpc>
                          <a:spcPct val="200000"/>
                        </a:lnSpc>
                        <a:spcAft>
                          <a:spcPts val="0"/>
                        </a:spcAft>
                      </a:pPr>
                      <a:r>
                        <a:rPr lang="es-ES" sz="1100" dirty="0">
                          <a:effectLst/>
                        </a:rPr>
                        <a:t>Detalle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Asignación al cantón Pedernales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Proyección de gastos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r>
                        <a:rPr lang="es-ES" sz="1100">
                          <a:effectLst/>
                        </a:rPr>
                        <a:t>Salud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6.359.367,34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7631240,808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r>
                        <a:rPr lang="es-ES" sz="1100">
                          <a:effectLst/>
                        </a:rPr>
                        <a:t>Educación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2.813.070,20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3375684,24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r>
                        <a:rPr lang="es-ES" sz="1100">
                          <a:effectLst/>
                        </a:rPr>
                        <a:t>Vialidad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503.339.372,22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604007246,7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r>
                        <a:rPr lang="es-ES" sz="1100">
                          <a:effectLst/>
                        </a:rPr>
                        <a:t>Electrificación</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3.352.849,36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4023419,232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r>
                        <a:rPr lang="es-ES" sz="1100">
                          <a:effectLst/>
                        </a:rPr>
                        <a:t>Agua Potable - Saneamiento Ambiental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32.318.316,58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38781979,9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r>
                        <a:rPr lang="es-ES" sz="1100">
                          <a:effectLst/>
                        </a:rPr>
                        <a:t>Vivienda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384.615,38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r>
                        <a:rPr lang="es-ES" sz="1100">
                          <a:effectLst/>
                        </a:rPr>
                        <a:t>461538,456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5260">
                <a:tc>
                  <a:txBody>
                    <a:bodyPr/>
                    <a:lstStyle/>
                    <a:p>
                      <a:pPr indent="180340" algn="just">
                        <a:lnSpc>
                          <a:spcPct val="200000"/>
                        </a:lnSpc>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ángulo 4"/>
          <p:cNvSpPr/>
          <p:nvPr/>
        </p:nvSpPr>
        <p:spPr>
          <a:xfrm>
            <a:off x="257983" y="229524"/>
            <a:ext cx="3903633" cy="369332"/>
          </a:xfrm>
          <a:prstGeom prst="rect">
            <a:avLst/>
          </a:prstGeom>
        </p:spPr>
        <p:txBody>
          <a:bodyPr wrap="none">
            <a:spAutoFit/>
          </a:bodyPr>
          <a:lstStyle/>
          <a:p>
            <a:r>
              <a:rPr lang="es-EC" dirty="0" smtClean="0">
                <a:effectLst/>
                <a:latin typeface="Arial" panose="020B0604020202020204" pitchFamily="34" charset="0"/>
                <a:ea typeface="Calibri" panose="020F0502020204030204" pitchFamily="34" charset="0"/>
              </a:rPr>
              <a:t>Asignación de Recursos Pedernales</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23086304"/>
              </p:ext>
            </p:extLst>
          </p:nvPr>
        </p:nvGraphicFramePr>
        <p:xfrm>
          <a:off x="5715000" y="618565"/>
          <a:ext cx="6158754" cy="4050638"/>
        </p:xfrm>
        <a:graphic>
          <a:graphicData uri="http://schemas.openxmlformats.org/drawingml/2006/table">
            <a:tbl>
              <a:tblPr firstRow="1" firstCol="1" bandRow="1">
                <a:tableStyleId>{5C22544A-7EE6-4342-B048-85BDC9FD1C3A}</a:tableStyleId>
              </a:tblPr>
              <a:tblGrid>
                <a:gridCol w="814088"/>
                <a:gridCol w="1029719"/>
                <a:gridCol w="713727"/>
                <a:gridCol w="1114663"/>
                <a:gridCol w="571622"/>
                <a:gridCol w="1149863"/>
                <a:gridCol w="765072"/>
              </a:tblGrid>
              <a:tr h="753035">
                <a:tc>
                  <a:txBody>
                    <a:bodyPr/>
                    <a:lstStyle/>
                    <a:p>
                      <a:pPr indent="180340" algn="just">
                        <a:lnSpc>
                          <a:spcPct val="200000"/>
                        </a:lnSpc>
                        <a:spcAft>
                          <a:spcPts val="0"/>
                        </a:spcAft>
                      </a:pPr>
                      <a:r>
                        <a:rPr lang="es-ES" sz="1100" dirty="0">
                          <a:effectLst/>
                        </a:rPr>
                        <a:t>Origen de las variaciones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Suma de cuadrados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Grados de libertad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Promedio de los cuadrados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dirty="0">
                          <a:effectLst/>
                        </a:rPr>
                        <a:t>F</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Probabilidad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Valor crítico para F</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r>
              <a:tr h="837411">
                <a:tc>
                  <a:txBody>
                    <a:bodyPr/>
                    <a:lstStyle/>
                    <a:p>
                      <a:pPr indent="180340" algn="just">
                        <a:lnSpc>
                          <a:spcPct val="200000"/>
                        </a:lnSpc>
                        <a:spcAft>
                          <a:spcPts val="0"/>
                        </a:spcAft>
                      </a:pPr>
                      <a:r>
                        <a:rPr lang="es-ES" sz="1100">
                          <a:effectLst/>
                        </a:rPr>
                        <a:t>Entre grupos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1.003.088.006.611.140,00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1,00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1.003.088.006.611.140,00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0,02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0,89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4,96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r>
              <a:tr h="837411">
                <a:tc>
                  <a:txBody>
                    <a:bodyPr/>
                    <a:lstStyle/>
                    <a:p>
                      <a:pPr indent="180340" algn="just">
                        <a:lnSpc>
                          <a:spcPct val="200000"/>
                        </a:lnSpc>
                        <a:spcAft>
                          <a:spcPts val="0"/>
                        </a:spcAft>
                      </a:pPr>
                      <a:r>
                        <a:rPr lang="es-ES" sz="1100">
                          <a:effectLst/>
                        </a:rPr>
                        <a:t>Dentro de los grupos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498.492.832.839.278.000,00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10,00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49.849.283.283.927.800,00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r>
              <a:tr h="164284">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dirty="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c>
                  <a:txBody>
                    <a:bodyPr/>
                    <a:lstStyle/>
                    <a:p>
                      <a:pPr>
                        <a:lnSpc>
                          <a:spcPct val="107000"/>
                        </a:lnSpc>
                      </a:pPr>
                      <a:endParaRPr lang="es-EC" sz="1200">
                        <a:effectLst/>
                        <a:latin typeface="Calibri" panose="020F0502020204030204" pitchFamily="34" charset="0"/>
                      </a:endParaRPr>
                    </a:p>
                  </a:txBody>
                  <a:tcPr marL="40707" marR="40707" marT="0" marB="0" anchor="b"/>
                </a:tc>
              </a:tr>
              <a:tr h="837411">
                <a:tc>
                  <a:txBody>
                    <a:bodyPr/>
                    <a:lstStyle/>
                    <a:p>
                      <a:pPr indent="180340" algn="just">
                        <a:lnSpc>
                          <a:spcPct val="200000"/>
                        </a:lnSpc>
                        <a:spcAft>
                          <a:spcPts val="0"/>
                        </a:spcAft>
                      </a:pPr>
                      <a:r>
                        <a:rPr lang="es-ES" sz="1100">
                          <a:effectLst/>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499.495.920.845.889.000,00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11,00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a:effectLst/>
                        </a:rPr>
                        <a:t>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c>
                  <a:txBody>
                    <a:bodyPr/>
                    <a:lstStyle/>
                    <a:p>
                      <a:pPr indent="180340" algn="just">
                        <a:lnSpc>
                          <a:spcPct val="200000"/>
                        </a:lnSpc>
                        <a:spcAft>
                          <a:spcPts val="0"/>
                        </a:spcAft>
                      </a:pPr>
                      <a:r>
                        <a:rPr lang="es-ES" sz="11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07" marR="40707" marT="0" marB="0" anchor="b"/>
                </a:tc>
              </a:tr>
            </a:tbl>
          </a:graphicData>
        </a:graphic>
      </p:graphicFrame>
      <p:sp>
        <p:nvSpPr>
          <p:cNvPr id="7" name="Rectángulo 6"/>
          <p:cNvSpPr/>
          <p:nvPr/>
        </p:nvSpPr>
        <p:spPr>
          <a:xfrm>
            <a:off x="5854842" y="223262"/>
            <a:ext cx="1531188" cy="369332"/>
          </a:xfrm>
          <a:prstGeom prst="rect">
            <a:avLst/>
          </a:prstGeom>
        </p:spPr>
        <p:txBody>
          <a:bodyPr wrap="none">
            <a:spAutoFit/>
          </a:bodyPr>
          <a:lstStyle/>
          <a:p>
            <a:r>
              <a:rPr lang="es-EC" dirty="0" smtClean="0">
                <a:effectLst/>
                <a:latin typeface="Arial" panose="020B0604020202020204" pitchFamily="34" charset="0"/>
                <a:ea typeface="Calibri" panose="020F0502020204030204" pitchFamily="34" charset="0"/>
              </a:rPr>
              <a:t> Probabilidad</a:t>
            </a:r>
            <a:endParaRPr lang="es-EC" dirty="0"/>
          </a:p>
        </p:txBody>
      </p:sp>
      <p:sp>
        <p:nvSpPr>
          <p:cNvPr id="8" name="Rectángulo 7"/>
          <p:cNvSpPr/>
          <p:nvPr/>
        </p:nvSpPr>
        <p:spPr>
          <a:xfrm>
            <a:off x="328101" y="4388747"/>
            <a:ext cx="11053482" cy="2308324"/>
          </a:xfrm>
          <a:prstGeom prst="rect">
            <a:avLst/>
          </a:prstGeom>
        </p:spPr>
        <p:txBody>
          <a:bodyPr wrap="square">
            <a:spAutoFit/>
          </a:bodyPr>
          <a:lstStyle/>
          <a:p>
            <a:pPr indent="180340" algn="just">
              <a:lnSpc>
                <a:spcPct val="200000"/>
              </a:lnSpc>
              <a:spcAft>
                <a:spcPts val="0"/>
              </a:spcAft>
            </a:pPr>
            <a:r>
              <a:rPr lang="es-EC" dirty="0" smtClean="0">
                <a:effectLst/>
                <a:latin typeface="Arial" panose="020B0604020202020204" pitchFamily="34" charset="0"/>
                <a:ea typeface="Calibri" panose="020F0502020204030204" pitchFamily="34" charset="0"/>
                <a:cs typeface="Times New Roman" panose="02020603050405020304" pitchFamily="18" charset="0"/>
              </a:rPr>
              <a:t>Debido a que la probabilidad obtenida es de 0.89 mayor que 0.02, la hipótesis nula se acepta, por lo tanto, la recaudación establecida en la ley orgánica de solidaridad y de corresponsabilidad ciudadana para la reconstrucción y reactivación de las zonas afectadas por el terremoto de 16 de abril de 2016 tiene una incidencia social positiva en el cantón Pedernales.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980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lvl="0" indent="0" algn="ctr">
              <a:buNone/>
            </a:pPr>
            <a:r>
              <a:rPr lang="es-EC" sz="4800" b="1" dirty="0"/>
              <a:t>DISCUSIÓN</a:t>
            </a:r>
          </a:p>
          <a:p>
            <a:endParaRPr lang="es-EC" dirty="0"/>
          </a:p>
        </p:txBody>
      </p:sp>
    </p:spTree>
    <p:extLst>
      <p:ext uri="{BB962C8B-B14F-4D97-AF65-F5344CB8AC3E}">
        <p14:creationId xmlns:p14="http://schemas.microsoft.com/office/powerpoint/2010/main" val="3099907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09848833"/>
              </p:ext>
            </p:extLst>
          </p:nvPr>
        </p:nvGraphicFramePr>
        <p:xfrm>
          <a:off x="299630" y="563680"/>
          <a:ext cx="11728247" cy="5837120"/>
        </p:xfrm>
        <a:graphic>
          <a:graphicData uri="http://schemas.openxmlformats.org/drawingml/2006/table">
            <a:tbl>
              <a:tblPr firstRow="1" firstCol="1" bandRow="1">
                <a:tableStyleId>{5C22544A-7EE6-4342-B048-85BDC9FD1C3A}</a:tableStyleId>
              </a:tblPr>
              <a:tblGrid>
                <a:gridCol w="2255525"/>
                <a:gridCol w="3982586"/>
                <a:gridCol w="5490136"/>
              </a:tblGrid>
              <a:tr h="167707">
                <a:tc>
                  <a:txBody>
                    <a:bodyPr/>
                    <a:lstStyle/>
                    <a:p>
                      <a:pPr indent="180340" algn="just">
                        <a:lnSpc>
                          <a:spcPct val="200000"/>
                        </a:lnSpc>
                        <a:spcAft>
                          <a:spcPts val="0"/>
                        </a:spcAft>
                      </a:pPr>
                      <a:r>
                        <a:rPr lang="es-EC" sz="1400" dirty="0">
                          <a:effectLst/>
                        </a:rPr>
                        <a:t>Eje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180340" algn="just">
                        <a:lnSpc>
                          <a:spcPct val="200000"/>
                        </a:lnSpc>
                        <a:spcAft>
                          <a:spcPts val="0"/>
                        </a:spcAft>
                      </a:pPr>
                      <a:r>
                        <a:rPr lang="es-EC" sz="1400" dirty="0">
                          <a:effectLst/>
                        </a:rPr>
                        <a:t>Acciones conceptuales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180340" algn="just">
                        <a:lnSpc>
                          <a:spcPct val="200000"/>
                        </a:lnSpc>
                        <a:spcAft>
                          <a:spcPts val="0"/>
                        </a:spcAft>
                      </a:pPr>
                      <a:r>
                        <a:rPr lang="es-EC" sz="1400" dirty="0">
                          <a:effectLst/>
                        </a:rPr>
                        <a:t>Acciones procedimentales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r>
              <a:tr h="1105349">
                <a:tc>
                  <a:txBody>
                    <a:bodyPr/>
                    <a:lstStyle/>
                    <a:p>
                      <a:pPr indent="180340" algn="just">
                        <a:lnSpc>
                          <a:spcPct val="200000"/>
                        </a:lnSpc>
                        <a:spcAft>
                          <a:spcPts val="0"/>
                        </a:spcAft>
                      </a:pPr>
                      <a:r>
                        <a:rPr lang="es-EC" sz="1400" dirty="0">
                          <a:effectLst/>
                        </a:rPr>
                        <a:t>Políticas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S" sz="1050" dirty="0">
                          <a:effectLst/>
                        </a:rPr>
                        <a:t>Control de asentamientos humanos.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S" sz="1050" dirty="0">
                          <a:effectLst/>
                        </a:rPr>
                        <a:t>Medidas de construcción de viviendas y edificios.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S" sz="1050" dirty="0">
                          <a:effectLst/>
                        </a:rPr>
                        <a:t>Preparación para desastres.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S" sz="1050" dirty="0">
                          <a:effectLst/>
                        </a:rPr>
                        <a:t>Rendición de cuentas.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S" sz="1050" dirty="0">
                          <a:effectLst/>
                        </a:rPr>
                        <a:t>Transparencia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Controlar los asentamientos humanos a través del cumplimiento de leyes, ordenanzas y estudios de suelos.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Controlar las construcciones nuevas y existentes.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Elaborar un plan de acción para desastres.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Establecer la cultura de rendición de cuentas y transparencia.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r>
              <a:tr h="335414">
                <a:tc>
                  <a:txBody>
                    <a:bodyPr/>
                    <a:lstStyle/>
                    <a:p>
                      <a:pPr indent="180340" algn="just">
                        <a:lnSpc>
                          <a:spcPct val="200000"/>
                        </a:lnSpc>
                        <a:spcAft>
                          <a:spcPts val="0"/>
                        </a:spcAft>
                      </a:pPr>
                      <a:r>
                        <a:rPr lang="es-EC" sz="1400">
                          <a:effectLst/>
                        </a:rPr>
                        <a:t>Compromiso político.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a:effectLst/>
                        </a:rPr>
                        <a:t>Gobernabilidad para la reducción del riesgo de desastres.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Definir </a:t>
                      </a:r>
                      <a:r>
                        <a:rPr lang="es-EC" sz="1050" dirty="0" smtClean="0">
                          <a:effectLst/>
                        </a:rPr>
                        <a:t>responsabilidades</a:t>
                      </a:r>
                      <a:endParaRPr lang="es-EC" sz="1100" dirty="0">
                        <a:effectLst/>
                      </a:endParaRPr>
                    </a:p>
                  </a:txBody>
                  <a:tcPr marL="34966" marR="34966" marT="0" marB="0"/>
                </a:tc>
              </a:tr>
              <a:tr h="503120">
                <a:tc>
                  <a:txBody>
                    <a:bodyPr/>
                    <a:lstStyle/>
                    <a:p>
                      <a:pPr indent="180340" algn="just">
                        <a:lnSpc>
                          <a:spcPct val="200000"/>
                        </a:lnSpc>
                        <a:spcAft>
                          <a:spcPts val="0"/>
                        </a:spcAft>
                      </a:pPr>
                      <a:r>
                        <a:rPr lang="es-EC" sz="1400" dirty="0">
                          <a:effectLst/>
                        </a:rPr>
                        <a:t>Comité de transparencia.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Enfoque integral.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a:effectLst/>
                        </a:rPr>
                        <a:t>Aplicación de medidas de cumplimiento basadas a gobierno corporativo.</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r>
              <a:tr h="1341653">
                <a:tc>
                  <a:txBody>
                    <a:bodyPr/>
                    <a:lstStyle/>
                    <a:p>
                      <a:pPr indent="180340" algn="just">
                        <a:lnSpc>
                          <a:spcPct val="200000"/>
                        </a:lnSpc>
                        <a:spcAft>
                          <a:spcPts val="0"/>
                        </a:spcAft>
                      </a:pPr>
                      <a:r>
                        <a:rPr lang="es-EC" sz="1400" dirty="0">
                          <a:effectLst/>
                        </a:rPr>
                        <a:t>Rendición de cuentas.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Elaboración de normas.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Herramientas de orientación.</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Instrumentos financieros.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Aplicación de medidas sólidas.</a:t>
                      </a:r>
                      <a:endParaRPr lang="es-EC" sz="1100" dirty="0">
                        <a:effectLst/>
                      </a:endParaRPr>
                    </a:p>
                    <a:p>
                      <a:pPr indent="180340" algn="just">
                        <a:lnSpc>
                          <a:spcPct val="200000"/>
                        </a:lnSpc>
                        <a:spcAft>
                          <a:spcPts val="0"/>
                        </a:spcAft>
                      </a:pPr>
                      <a:r>
                        <a:rPr lang="es-EC" sz="105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Donantes.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Impuestos. </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Aportes.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Créditos.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Ayudas humanitarias.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Rubros por recaudar</a:t>
                      </a:r>
                      <a:r>
                        <a:rPr lang="es-EC" sz="1050" dirty="0" smtClean="0">
                          <a:effectLst/>
                        </a:rPr>
                        <a:t>.</a:t>
                      </a:r>
                      <a:endParaRPr lang="es-EC" sz="1100" dirty="0">
                        <a:effectLst/>
                      </a:endParaRPr>
                    </a:p>
                  </a:txBody>
                  <a:tcPr marL="34966" marR="34966" marT="0" marB="0"/>
                </a:tc>
              </a:tr>
              <a:tr h="670827">
                <a:tc>
                  <a:txBody>
                    <a:bodyPr/>
                    <a:lstStyle/>
                    <a:p>
                      <a:pPr indent="180340" algn="just">
                        <a:lnSpc>
                          <a:spcPct val="200000"/>
                        </a:lnSpc>
                        <a:spcAft>
                          <a:spcPts val="0"/>
                        </a:spcAft>
                      </a:pPr>
                      <a:r>
                        <a:rPr lang="es-EC" sz="1400" dirty="0">
                          <a:effectLst/>
                        </a:rPr>
                        <a:t>Planteamiento de metas.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Medir el progreso alcanzado. </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Evaluaciones nacionales. </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Planes concretos de acción</a:t>
                      </a:r>
                      <a:r>
                        <a:rPr lang="es-EC" sz="1050" dirty="0" smtClean="0">
                          <a:effectLst/>
                        </a:rPr>
                        <a:t>.</a:t>
                      </a:r>
                      <a:endParaRPr lang="es-EC" sz="1100" dirty="0">
                        <a:effectLst/>
                      </a:endParaRPr>
                    </a:p>
                  </a:txBody>
                  <a:tcPr marL="34966" marR="34966" marT="0" marB="0"/>
                </a:tc>
                <a:tc>
                  <a:txBody>
                    <a:bodyPr/>
                    <a:lstStyle/>
                    <a:p>
                      <a:pPr marL="342900" lvl="0" indent="-342900" algn="just">
                        <a:lnSpc>
                          <a:spcPct val="200000"/>
                        </a:lnSpc>
                        <a:spcAft>
                          <a:spcPts val="0"/>
                        </a:spcAft>
                        <a:buFont typeface="Symbol" panose="05050102010706020507" pitchFamily="18" charset="2"/>
                        <a:buChar char=""/>
                      </a:pPr>
                      <a:r>
                        <a:rPr lang="es-EC" sz="1050" dirty="0">
                          <a:effectLst/>
                        </a:rPr>
                        <a:t>Medición de desastres.</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Índice de vulnerabilidad.</a:t>
                      </a:r>
                      <a:endParaRPr lang="es-EC" sz="1100" dirty="0">
                        <a:effectLst/>
                      </a:endParaRPr>
                    </a:p>
                    <a:p>
                      <a:pPr marL="342900" lvl="0" indent="-342900" algn="just">
                        <a:lnSpc>
                          <a:spcPct val="200000"/>
                        </a:lnSpc>
                        <a:spcAft>
                          <a:spcPts val="0"/>
                        </a:spcAft>
                        <a:buFont typeface="Symbol" panose="05050102010706020507" pitchFamily="18" charset="2"/>
                        <a:buChar char=""/>
                      </a:pPr>
                      <a:r>
                        <a:rPr lang="es-EC" sz="1050" dirty="0">
                          <a:effectLst/>
                        </a:rPr>
                        <a:t>Índice de gestión de riesgos.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r>
            </a:tbl>
          </a:graphicData>
        </a:graphic>
      </p:graphicFrame>
      <p:sp>
        <p:nvSpPr>
          <p:cNvPr id="5" name="Rectángulo 4"/>
          <p:cNvSpPr/>
          <p:nvPr/>
        </p:nvSpPr>
        <p:spPr>
          <a:xfrm>
            <a:off x="3435354" y="-54224"/>
            <a:ext cx="5778505" cy="646331"/>
          </a:xfrm>
          <a:prstGeom prst="rect">
            <a:avLst/>
          </a:prstGeom>
        </p:spPr>
        <p:txBody>
          <a:bodyPr wrap="none">
            <a:spAutoFit/>
          </a:bodyPr>
          <a:lstStyle/>
          <a:p>
            <a:pPr indent="180340">
              <a:lnSpc>
                <a:spcPct val="200000"/>
              </a:lnSpc>
              <a:spcAft>
                <a:spcPts val="0"/>
              </a:spcAft>
            </a:pPr>
            <a:r>
              <a:rPr lang="es-EC" i="1" dirty="0"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Acciones para la emisión de informes ante desastres</a:t>
            </a:r>
            <a:endParaRPr lang="es-EC"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748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09987590"/>
              </p:ext>
            </p:extLst>
          </p:nvPr>
        </p:nvGraphicFramePr>
        <p:xfrm>
          <a:off x="2346921" y="847165"/>
          <a:ext cx="7657690" cy="5653919"/>
        </p:xfrm>
        <a:graphic>
          <a:graphicData uri="http://schemas.openxmlformats.org/drawingml/2006/table">
            <a:tbl>
              <a:tblPr firstRow="1" firstCol="1" bandRow="1">
                <a:tableStyleId>{5C22544A-7EE6-4342-B048-85BDC9FD1C3A}</a:tableStyleId>
              </a:tblPr>
              <a:tblGrid>
                <a:gridCol w="3828845"/>
                <a:gridCol w="3828845"/>
              </a:tblGrid>
              <a:tr h="533279">
                <a:tc>
                  <a:txBody>
                    <a:bodyPr/>
                    <a:lstStyle/>
                    <a:p>
                      <a:pPr indent="180340" algn="ctr">
                        <a:lnSpc>
                          <a:spcPct val="200000"/>
                        </a:lnSpc>
                        <a:spcAft>
                          <a:spcPts val="0"/>
                        </a:spcAft>
                      </a:pPr>
                      <a:r>
                        <a:rPr lang="es-EC" sz="1400">
                          <a:effectLst/>
                        </a:rPr>
                        <a:t>Dimensión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1400">
                          <a:effectLst/>
                        </a:rPr>
                        <a:t>Indicador</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200000"/>
                        </a:lnSpc>
                        <a:spcAft>
                          <a:spcPts val="0"/>
                        </a:spcAft>
                      </a:pPr>
                      <a:r>
                        <a:rPr lang="es-EC" sz="1400">
                          <a:effectLst/>
                        </a:rPr>
                        <a:t>Responsabilidad económica.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0"/>
                        </a:spcAft>
                        <a:buFont typeface="Symbol" panose="05050102010706020507" pitchFamily="18" charset="2"/>
                        <a:buChar char=""/>
                      </a:pPr>
                      <a:r>
                        <a:rPr lang="es-EC" sz="1400">
                          <a:effectLst/>
                        </a:rPr>
                        <a:t>Desempeño económico, consecuencias económicas indirectas y prácticas de adquisición.</a:t>
                      </a:r>
                      <a:endParaRPr lang="es-EC" sz="2000">
                        <a:effectLst/>
                      </a:endParaRPr>
                    </a:p>
                    <a:p>
                      <a:pPr indent="180340" algn="just">
                        <a:lnSpc>
                          <a:spcPct val="200000"/>
                        </a:lnSpc>
                        <a:spcAft>
                          <a:spcPts val="0"/>
                        </a:spcAft>
                      </a:pPr>
                      <a:r>
                        <a:rPr lang="es-EC" sz="1400">
                          <a:effectLst/>
                        </a:rPr>
                        <a:t>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200000"/>
                        </a:lnSpc>
                        <a:spcAft>
                          <a:spcPts val="0"/>
                        </a:spcAft>
                      </a:pPr>
                      <a:r>
                        <a:rPr lang="es-EC" sz="1400">
                          <a:effectLst/>
                        </a:rPr>
                        <a:t>Responsabilidad social.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0"/>
                        </a:spcAft>
                        <a:buFont typeface="Symbol" panose="05050102010706020507" pitchFamily="18" charset="2"/>
                        <a:buChar char=""/>
                      </a:pPr>
                      <a:r>
                        <a:rPr lang="es-EC" sz="1400">
                          <a:effectLst/>
                        </a:rPr>
                        <a:t>Derechos humanos.</a:t>
                      </a:r>
                      <a:endParaRPr lang="es-EC" sz="2000">
                        <a:effectLst/>
                      </a:endParaRPr>
                    </a:p>
                    <a:p>
                      <a:pPr marL="342900" lvl="0" indent="-342900" algn="just">
                        <a:lnSpc>
                          <a:spcPct val="200000"/>
                        </a:lnSpc>
                        <a:spcAft>
                          <a:spcPts val="0"/>
                        </a:spcAft>
                        <a:buFont typeface="Symbol" panose="05050102010706020507" pitchFamily="18" charset="2"/>
                        <a:buChar char=""/>
                      </a:pPr>
                      <a:r>
                        <a:rPr lang="es-EC" sz="1400">
                          <a:effectLst/>
                        </a:rPr>
                        <a:t>Igualdad, salud, diversidad, educación.</a:t>
                      </a:r>
                      <a:endParaRPr lang="es-EC" sz="2000">
                        <a:effectLst/>
                      </a:endParaRPr>
                    </a:p>
                    <a:p>
                      <a:pPr marL="342900" lvl="0" indent="-342900" algn="just">
                        <a:lnSpc>
                          <a:spcPct val="200000"/>
                        </a:lnSpc>
                        <a:spcAft>
                          <a:spcPts val="0"/>
                        </a:spcAft>
                        <a:buFont typeface="Symbol" panose="05050102010706020507" pitchFamily="18" charset="2"/>
                        <a:buChar char=""/>
                      </a:pPr>
                      <a:r>
                        <a:rPr lang="es-ES" sz="1400">
                          <a:effectLst/>
                        </a:rPr>
                        <a:t>Vivienda, vialidad, energía, agua potable, sanidad.</a:t>
                      </a:r>
                      <a:endParaRPr lang="es-EC" sz="2000">
                        <a:effectLst/>
                      </a:endParaRPr>
                    </a:p>
                    <a:p>
                      <a:pPr marL="342900" lvl="0" indent="-342900" algn="just">
                        <a:lnSpc>
                          <a:spcPct val="200000"/>
                        </a:lnSpc>
                        <a:spcAft>
                          <a:spcPts val="0"/>
                        </a:spcAft>
                        <a:buFont typeface="Symbol" panose="05050102010706020507" pitchFamily="18" charset="2"/>
                        <a:buChar char=""/>
                      </a:pPr>
                      <a:r>
                        <a:rPr lang="es-EC" sz="1400">
                          <a:effectLst/>
                        </a:rPr>
                        <a:t>Impactos en las comunidades.</a:t>
                      </a:r>
                      <a:endParaRPr lang="es-EC" sz="2000">
                        <a:effectLst/>
                      </a:endParaRPr>
                    </a:p>
                    <a:p>
                      <a:pPr marL="342900" lvl="0" indent="-342900" algn="just">
                        <a:lnSpc>
                          <a:spcPct val="200000"/>
                        </a:lnSpc>
                        <a:spcAft>
                          <a:spcPts val="0"/>
                        </a:spcAft>
                        <a:buFont typeface="Symbol" panose="05050102010706020507" pitchFamily="18" charset="2"/>
                        <a:buChar char=""/>
                      </a:pPr>
                      <a:r>
                        <a:rPr lang="es-EC" sz="1400">
                          <a:effectLst/>
                        </a:rPr>
                        <a:t>Incidencia sobre la salud. </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200000"/>
                        </a:lnSpc>
                        <a:spcAft>
                          <a:spcPts val="0"/>
                        </a:spcAft>
                      </a:pPr>
                      <a:r>
                        <a:rPr lang="es-EC" sz="1400">
                          <a:effectLst/>
                        </a:rPr>
                        <a:t>Responsabilidad ambiental.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200000"/>
                        </a:lnSpc>
                        <a:spcAft>
                          <a:spcPts val="0"/>
                        </a:spcAft>
                        <a:buFont typeface="Times New Roman" panose="02020603050405020304" pitchFamily="18" charset="0"/>
                        <a:buChar char="•"/>
                      </a:pPr>
                      <a:r>
                        <a:rPr lang="es-EC" sz="1400" dirty="0">
                          <a:effectLst/>
                        </a:rPr>
                        <a:t>Impacto en los sistemas naturales.</a:t>
                      </a:r>
                      <a:endParaRPr lang="es-EC" sz="2000" dirty="0">
                        <a:effectLst/>
                      </a:endParaRPr>
                    </a:p>
                    <a:p>
                      <a:pPr indent="180340" algn="just">
                        <a:lnSpc>
                          <a:spcPct val="200000"/>
                        </a:lnSpc>
                        <a:spcAft>
                          <a:spcPts val="0"/>
                        </a:spcAft>
                      </a:pPr>
                      <a:r>
                        <a:rPr lang="es-EC" sz="1400" dirty="0">
                          <a:effectLst/>
                        </a:rPr>
                        <a:t>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2684928" y="152872"/>
            <a:ext cx="7454153" cy="646331"/>
          </a:xfrm>
          <a:prstGeom prst="rect">
            <a:avLst/>
          </a:prstGeom>
        </p:spPr>
        <p:txBody>
          <a:bodyPr wrap="square">
            <a:spAutoFit/>
          </a:bodyPr>
          <a:lstStyle/>
          <a:p>
            <a:pPr indent="180340">
              <a:lnSpc>
                <a:spcPct val="200000"/>
              </a:lnSpc>
              <a:spcAft>
                <a:spcPts val="0"/>
              </a:spcAft>
            </a:pPr>
            <a:r>
              <a:rPr lang="es-EC" i="1" dirty="0"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Estrategias socialmente responsables en la emisión de informes</a:t>
            </a:r>
            <a:endParaRPr lang="es-EC" sz="11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172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8973" y="1890021"/>
            <a:ext cx="9877777" cy="4112194"/>
          </a:xfrm>
        </p:spPr>
        <p:txBody>
          <a:bodyPr>
            <a:normAutofit fontScale="70000" lnSpcReduction="20000"/>
          </a:bodyPr>
          <a:lstStyle/>
          <a:p>
            <a:pPr lvl="0" algn="just"/>
            <a:r>
              <a:rPr lang="es-EC" dirty="0"/>
              <a:t>Los habitantes del cantón Pedernales actualmente viven en la pobreza por necesidades insatisfechas, ya que no cuentan con vivienda en condiciones adecuadas de vida además de que no tienen servicios básicos de agua potable ni alcantarillado, el terremoto afectó con pérdidas materiales y muchos de ellos perdieron su negocios que eran su principal fuente de ingreso y sustento para sus familias. </a:t>
            </a:r>
            <a:endParaRPr lang="es-EC" dirty="0" smtClean="0"/>
          </a:p>
          <a:p>
            <a:pPr marL="0" lvl="0" indent="0" algn="just">
              <a:buNone/>
            </a:pPr>
            <a:endParaRPr lang="es-EC" dirty="0"/>
          </a:p>
          <a:p>
            <a:pPr lvl="0" algn="just"/>
            <a:r>
              <a:rPr lang="es-EC" dirty="0"/>
              <a:t>La implementación de la </a:t>
            </a:r>
            <a:r>
              <a:rPr lang="es-EC" i="1" dirty="0"/>
              <a:t>Ley de solidaridad y Corresponsabilidad Ciudadana </a:t>
            </a:r>
            <a:r>
              <a:rPr lang="es-EC" dirty="0"/>
              <a:t>no tuvo un adecuado análisis previo a su aplicación, pese a seguir el proceso constitucional; y también no fue difundido cual era el fin de esta ley, ya que, al momento de realizar las encuestas a las 361 familias, el 64% supo decir los recursos recaudados por la Ley de Solidaridad no incidieron positivamente en la recuperación social de los habitantes del cantón Pedernales</a:t>
            </a:r>
            <a:r>
              <a:rPr lang="es-EC" dirty="0" smtClean="0"/>
              <a:t>.</a:t>
            </a:r>
          </a:p>
          <a:p>
            <a:pPr marL="0" lvl="0" indent="0" algn="just">
              <a:buNone/>
            </a:pPr>
            <a:endParaRPr lang="es-EC" dirty="0"/>
          </a:p>
          <a:p>
            <a:pPr lvl="0" algn="just"/>
            <a:r>
              <a:rPr lang="es-EC" dirty="0"/>
              <a:t>Las bases teóricas científicas permitieron sustentar las variables motivos de estudio tales como la ley de solidaridad y corresponsabilidad ciudadana, sustentando el por qué el estado optó por implementar esta ley que nos ayudó con la recaudación de los recursos financieros, así como también tener un pleno conocimiento de lo que significa cada componente que se relacionó directamente con la catástrofe natural. Pudiendo comprender claramente que en esta tragedia suscitada influyo distintos factores que tuvimos que darles principal atención en nuestro estudio y que directa o indirectamente están relacionados con la reconstrucción y reactivación económica de los habitantes del cantón Pedernales.</a:t>
            </a:r>
          </a:p>
          <a:p>
            <a:pPr algn="just"/>
            <a:endParaRPr lang="es-EC" dirty="0"/>
          </a:p>
        </p:txBody>
      </p:sp>
      <p:sp>
        <p:nvSpPr>
          <p:cNvPr id="2" name="Título 1"/>
          <p:cNvSpPr>
            <a:spLocks noGrp="1"/>
          </p:cNvSpPr>
          <p:nvPr>
            <p:ph type="title"/>
          </p:nvPr>
        </p:nvSpPr>
        <p:spPr/>
        <p:txBody>
          <a:bodyPr/>
          <a:lstStyle/>
          <a:p>
            <a:r>
              <a:rPr lang="es-EC" dirty="0" smtClean="0"/>
              <a:t>CONCLUSIONES </a:t>
            </a:r>
            <a:endParaRPr lang="es-EC" dirty="0"/>
          </a:p>
        </p:txBody>
      </p:sp>
    </p:spTree>
    <p:extLst>
      <p:ext uri="{BB962C8B-B14F-4D97-AF65-F5344CB8AC3E}">
        <p14:creationId xmlns:p14="http://schemas.microsoft.com/office/powerpoint/2010/main" val="1808908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2757" y="1758462"/>
            <a:ext cx="9877777" cy="4367701"/>
          </a:xfrm>
        </p:spPr>
        <p:txBody>
          <a:bodyPr>
            <a:normAutofit fontScale="62500" lnSpcReduction="20000"/>
          </a:bodyPr>
          <a:lstStyle/>
          <a:p>
            <a:pPr lvl="0" algn="just"/>
            <a:r>
              <a:rPr lang="es-EC" dirty="0"/>
              <a:t>Ante el terremoto ocasionado el 16 de abril de 2016, se sugiere que para futuras catástrofes exista un mayor organización, control y seguimiento de las asistencias otorgadas por el gobierno y la ciudadanía ecuatoriana (Capacitación adecuada de personal, Kit de alimentación y medicamentos, vestimenta, agua embotellada, alimentos no perecibles, albergues con personal necesario para la atención, guarderías de niños, donaciones). Además proponemos que el Ministerio de Inclusión Económica y Social (MIES), ente encargado de recopilar los recursos , realice un breve estudio del grupo de personas que requiera atención, a fin de que se permita asignar, distribuir y repartir de una forma adecuada y equitativa los recursos a los más necesitados; debido a que, tras realizar la investigación, el 97% de los encuestados contestaron que no recibieron dotación de raciones Alimenticias, y el 94%  de los encuestados no recibieron dotación de agua</a:t>
            </a:r>
            <a:r>
              <a:rPr lang="es-EC" dirty="0" smtClean="0"/>
              <a:t>.</a:t>
            </a:r>
          </a:p>
          <a:p>
            <a:pPr marL="0" lvl="0" indent="0" algn="just">
              <a:buNone/>
            </a:pPr>
            <a:endParaRPr lang="es-EC" dirty="0"/>
          </a:p>
          <a:p>
            <a:pPr lvl="0" algn="just"/>
            <a:r>
              <a:rPr lang="es-EC" dirty="0"/>
              <a:t>La información otorgada por el Ministerio de Finanzas debe ser clara, concisa y trasparente: sin embargo, a lo largo del proyecto notamos muchas dificultades para recolectar la información, por lo que sugerimos que se realice informes abiertos al público en la página de Ministerio de Finanzas, donde se detalle la designación, destino de los rubros otorgados para la ayuda del terremoto</a:t>
            </a:r>
            <a:r>
              <a:rPr lang="es-EC" dirty="0" smtClean="0"/>
              <a:t>.</a:t>
            </a:r>
          </a:p>
          <a:p>
            <a:pPr marL="0" lvl="0" indent="0" algn="just">
              <a:buNone/>
            </a:pPr>
            <a:endParaRPr lang="es-EC" dirty="0"/>
          </a:p>
          <a:p>
            <a:pPr lvl="0" algn="just"/>
            <a:r>
              <a:rPr lang="es-EC" dirty="0"/>
              <a:t>La mayoría de los habitantes del cantón pedernales al no tener conocimiento de la metodología del estado para el proceso de reconstrucción y reactivación económica de las zonas afectadas no pudieron exigir sus derechos con equidad por lo que sugerimos que se socialice de forma periódica en las entidades responsables del manejo de los recursos para que los habitantes puedan obtener los derechos que les corresponde. </a:t>
            </a:r>
          </a:p>
          <a:p>
            <a:pPr marL="0" lvl="0" indent="0" algn="just">
              <a:buNone/>
            </a:pPr>
            <a:r>
              <a:rPr lang="es-EC" dirty="0" smtClean="0"/>
              <a:t> </a:t>
            </a:r>
            <a:endParaRPr lang="es-EC" dirty="0"/>
          </a:p>
          <a:p>
            <a:pPr marL="0" indent="0" algn="just">
              <a:buNone/>
            </a:pPr>
            <a:endParaRPr lang="es-EC" dirty="0"/>
          </a:p>
        </p:txBody>
      </p:sp>
      <p:sp>
        <p:nvSpPr>
          <p:cNvPr id="2" name="Título 1"/>
          <p:cNvSpPr>
            <a:spLocks noGrp="1"/>
          </p:cNvSpPr>
          <p:nvPr>
            <p:ph type="title"/>
          </p:nvPr>
        </p:nvSpPr>
        <p:spPr/>
        <p:txBody>
          <a:bodyPr/>
          <a:lstStyle/>
          <a:p>
            <a:r>
              <a:rPr lang="es-EC" dirty="0" smtClean="0"/>
              <a:t>RECOMENDACIONES </a:t>
            </a:r>
            <a:endParaRPr lang="es-EC" dirty="0"/>
          </a:p>
        </p:txBody>
      </p:sp>
    </p:spTree>
    <p:extLst>
      <p:ext uri="{BB962C8B-B14F-4D97-AF65-F5344CB8AC3E}">
        <p14:creationId xmlns:p14="http://schemas.microsoft.com/office/powerpoint/2010/main" val="183463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47349420"/>
              </p:ext>
            </p:extLst>
          </p:nvPr>
        </p:nvGraphicFramePr>
        <p:xfrm>
          <a:off x="-201016" y="237716"/>
          <a:ext cx="11147612" cy="6118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ANALISIS ESTADIST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1577" y="5654964"/>
            <a:ext cx="1919407" cy="10037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ESTUDIO DE CAMP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1577" y="4677507"/>
            <a:ext cx="1783495" cy="8760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INCIDENCIA SOCI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1576" y="3584207"/>
            <a:ext cx="1783495" cy="1093300"/>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descr="Resultado de imagen para DIAGNOSTICO SITUACIONAL"/>
          <p:cNvPicPr/>
          <p:nvPr/>
        </p:nvPicPr>
        <p:blipFill rotWithShape="1">
          <a:blip r:embed="rId10">
            <a:extLst>
              <a:ext uri="{28A0092B-C50C-407E-A947-70E740481C1C}">
                <a14:useLocalDpi xmlns:a14="http://schemas.microsoft.com/office/drawing/2010/main" val="0"/>
              </a:ext>
            </a:extLst>
          </a:blip>
          <a:srcRect b="33542"/>
          <a:stretch/>
        </p:blipFill>
        <p:spPr bwMode="auto">
          <a:xfrm>
            <a:off x="10160318" y="2009042"/>
            <a:ext cx="1586011" cy="1414096"/>
          </a:xfrm>
          <a:prstGeom prst="rect">
            <a:avLst/>
          </a:prstGeom>
          <a:noFill/>
          <a:ln>
            <a:noFill/>
          </a:ln>
          <a:extLst>
            <a:ext uri="{53640926-AAD7-44D8-BBD7-CCE9431645EC}">
              <a14:shadowObscured xmlns:a14="http://schemas.microsoft.com/office/drawing/2010/main"/>
            </a:ext>
          </a:extLst>
        </p:spPr>
      </p:pic>
      <p:pic>
        <p:nvPicPr>
          <p:cNvPr id="3080" name="Picture 8" descr="Resultado de imagen para USO DE LOS RECURSOS FINANCIER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69693" y="95860"/>
            <a:ext cx="1798750" cy="17915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OBJETIVO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620" y="3189346"/>
            <a:ext cx="1607690" cy="141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444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derecha 1"/>
          <p:cNvSpPr/>
          <p:nvPr/>
        </p:nvSpPr>
        <p:spPr>
          <a:xfrm>
            <a:off x="228600" y="2891118"/>
            <a:ext cx="2702859" cy="125057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smtClean="0"/>
              <a:t>Alcance </a:t>
            </a:r>
            <a:endParaRPr lang="es-EC" sz="3200" dirty="0"/>
          </a:p>
        </p:txBody>
      </p:sp>
      <p:sp>
        <p:nvSpPr>
          <p:cNvPr id="3" name="Llamada rectangular redondeada 2"/>
          <p:cNvSpPr/>
          <p:nvPr/>
        </p:nvSpPr>
        <p:spPr>
          <a:xfrm>
            <a:off x="2931459" y="1519519"/>
            <a:ext cx="7436223" cy="3792070"/>
          </a:xfrm>
          <a:prstGeom prst="wedgeRoundRectCallou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s-EC" sz="2400" dirty="0">
                <a:solidFill>
                  <a:schemeClr val="tx1"/>
                </a:solidFill>
              </a:rPr>
              <a:t>El Propósito de la investigación es conocer cómo se han asignado los recursos financieros recaudados por la Ley de Solidaridad, como han sido usados y que impacto social han generado en los sectores afectados toda esta información obtenida también servirá para nuevas investigaciones. </a:t>
            </a:r>
          </a:p>
          <a:p>
            <a:pPr algn="just"/>
            <a:endParaRPr lang="es-EC" sz="2400" dirty="0">
              <a:solidFill>
                <a:schemeClr val="tx1"/>
              </a:solidFill>
            </a:endParaRPr>
          </a:p>
        </p:txBody>
      </p:sp>
    </p:spTree>
    <p:extLst>
      <p:ext uri="{BB962C8B-B14F-4D97-AF65-F5344CB8AC3E}">
        <p14:creationId xmlns:p14="http://schemas.microsoft.com/office/powerpoint/2010/main" val="3251771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lvl="0" indent="0" algn="ctr">
              <a:buNone/>
            </a:pPr>
            <a:r>
              <a:rPr lang="es-EC" sz="5400" b="1" dirty="0" smtClean="0"/>
              <a:t>CAPÍTULO II</a:t>
            </a:r>
          </a:p>
          <a:p>
            <a:pPr marL="0" lvl="0" indent="0" algn="ctr">
              <a:buNone/>
            </a:pPr>
            <a:r>
              <a:rPr lang="es-EC" sz="5400" b="1" dirty="0" smtClean="0"/>
              <a:t>REFERENTES </a:t>
            </a:r>
            <a:r>
              <a:rPr lang="es-EC" sz="5400" b="1" dirty="0"/>
              <a:t>TEÓRICOS</a:t>
            </a:r>
          </a:p>
          <a:p>
            <a:endParaRPr lang="es-EC" sz="5400" dirty="0"/>
          </a:p>
        </p:txBody>
      </p:sp>
    </p:spTree>
    <p:extLst>
      <p:ext uri="{BB962C8B-B14F-4D97-AF65-F5344CB8AC3E}">
        <p14:creationId xmlns:p14="http://schemas.microsoft.com/office/powerpoint/2010/main" val="413117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35473200"/>
              </p:ext>
            </p:extLst>
          </p:nvPr>
        </p:nvGraphicFramePr>
        <p:xfrm>
          <a:off x="273538" y="543819"/>
          <a:ext cx="9115612" cy="5842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ESTADO DEBE INTERVENIR ECONOM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2992" y="377978"/>
            <a:ext cx="1790456" cy="134284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esultado de imagen para GENERAR IMPUESTOS EL EST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6" descr="Resultado de imagen para GENERAR IMPUESTOS EL EST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4" name="Picture 8"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03669" y="1954416"/>
            <a:ext cx="1790456" cy="1273499"/>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Resultado de imagen para longevidad, conocimiento"/>
          <p:cNvPicPr/>
          <p:nvPr/>
        </p:nvPicPr>
        <p:blipFill rotWithShape="1">
          <a:blip r:embed="rId9" cstate="print">
            <a:extLst>
              <a:ext uri="{28A0092B-C50C-407E-A947-70E740481C1C}">
                <a14:useLocalDpi xmlns:a14="http://schemas.microsoft.com/office/drawing/2010/main" val="0"/>
              </a:ext>
            </a:extLst>
          </a:blip>
          <a:srcRect l="37037"/>
          <a:stretch/>
        </p:blipFill>
        <p:spPr bwMode="auto">
          <a:xfrm>
            <a:off x="9463700" y="4674794"/>
            <a:ext cx="1336798" cy="993452"/>
          </a:xfrm>
          <a:prstGeom prst="rect">
            <a:avLst/>
          </a:prstGeom>
          <a:noFill/>
          <a:ln>
            <a:noFill/>
          </a:ln>
          <a:extLst>
            <a:ext uri="{53640926-AAD7-44D8-BBD7-CCE9431645EC}">
              <a14:shadowObscured xmlns:a14="http://schemas.microsoft.com/office/drawing/2010/main"/>
            </a:ext>
          </a:extLst>
        </p:spPr>
      </p:pic>
      <p:pic>
        <p:nvPicPr>
          <p:cNvPr id="4106" name="Picture 10" descr="Resultado de imagen para conocimient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49160" y="4674794"/>
            <a:ext cx="1208575" cy="99345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n relacionad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63700" y="5668246"/>
            <a:ext cx="2493837" cy="11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6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27207577"/>
              </p:ext>
            </p:extLst>
          </p:nvPr>
        </p:nvGraphicFramePr>
        <p:xfrm>
          <a:off x="3484283" y="5851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derecha 2"/>
          <p:cNvSpPr/>
          <p:nvPr/>
        </p:nvSpPr>
        <p:spPr>
          <a:xfrm>
            <a:off x="309282" y="2810435"/>
            <a:ext cx="2837330" cy="1089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s-EC" b="1" dirty="0" smtClean="0">
              <a:solidFill>
                <a:schemeClr val="tx1"/>
              </a:solidFill>
            </a:endParaRPr>
          </a:p>
          <a:p>
            <a:pPr marL="0" lvl="1" algn="ctr"/>
            <a:r>
              <a:rPr lang="es-EC" b="1" dirty="0" smtClean="0">
                <a:solidFill>
                  <a:schemeClr val="tx1"/>
                </a:solidFill>
              </a:rPr>
              <a:t>Marco </a:t>
            </a:r>
            <a:r>
              <a:rPr lang="es-EC" b="1" dirty="0">
                <a:solidFill>
                  <a:schemeClr val="tx1"/>
                </a:solidFill>
              </a:rPr>
              <a:t>referencial</a:t>
            </a:r>
          </a:p>
          <a:p>
            <a:pPr algn="ctr"/>
            <a:endParaRPr lang="es-EC" dirty="0">
              <a:solidFill>
                <a:schemeClr val="tx1"/>
              </a:solidFill>
            </a:endParaRPr>
          </a:p>
        </p:txBody>
      </p:sp>
      <p:pic>
        <p:nvPicPr>
          <p:cNvPr id="5122" name="Picture 2" descr="Resultado de imagen para f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5452" y="4396154"/>
            <a:ext cx="1767009" cy="17670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politicas public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5123" y="2482899"/>
            <a:ext cx="1791769" cy="141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13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91912675"/>
              </p:ext>
            </p:extLst>
          </p:nvPr>
        </p:nvGraphicFramePr>
        <p:xfrm>
          <a:off x="524435" y="453752"/>
          <a:ext cx="11349318" cy="570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Resultado de imagen para reconstruccion de viviendas pederna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5083" y="481012"/>
            <a:ext cx="2284606" cy="14298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activacion del empleo ecuad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5482" y="4618893"/>
            <a:ext cx="2046207" cy="117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31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648</TotalTime>
  <Words>2969</Words>
  <Application>Microsoft Office PowerPoint</Application>
  <PresentationFormat>Panorámica</PresentationFormat>
  <Paragraphs>495</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Candara</vt:lpstr>
      <vt:lpstr>Symbol</vt:lpstr>
      <vt:lpstr>Times New Roman</vt:lpstr>
      <vt:lpstr>Forma de onda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SOLIDARIDAD Y CORRESPONSABILIDAD CIUDADANA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RECOMENDACIONES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Equipo 7</cp:lastModifiedBy>
  <cp:revision>74</cp:revision>
  <dcterms:created xsi:type="dcterms:W3CDTF">2018-08-07T20:28:43Z</dcterms:created>
  <dcterms:modified xsi:type="dcterms:W3CDTF">2018-10-10T00:29:45Z</dcterms:modified>
</cp:coreProperties>
</file>