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257" r:id="rId2"/>
    <p:sldId id="260" r:id="rId3"/>
    <p:sldId id="259" r:id="rId4"/>
    <p:sldId id="306" r:id="rId5"/>
    <p:sldId id="261" r:id="rId6"/>
    <p:sldId id="269" r:id="rId7"/>
    <p:sldId id="293" r:id="rId8"/>
    <p:sldId id="272" r:id="rId9"/>
    <p:sldId id="279" r:id="rId10"/>
    <p:sldId id="274" r:id="rId11"/>
    <p:sldId id="315" r:id="rId12"/>
    <p:sldId id="265" r:id="rId13"/>
    <p:sldId id="295" r:id="rId14"/>
    <p:sldId id="296" r:id="rId15"/>
    <p:sldId id="297" r:id="rId16"/>
    <p:sldId id="298" r:id="rId17"/>
    <p:sldId id="285" r:id="rId18"/>
    <p:sldId id="299" r:id="rId19"/>
    <p:sldId id="310" r:id="rId20"/>
    <p:sldId id="301" r:id="rId21"/>
    <p:sldId id="309" r:id="rId22"/>
    <p:sldId id="286" r:id="rId23"/>
    <p:sldId id="303" r:id="rId24"/>
    <p:sldId id="287" r:id="rId25"/>
    <p:sldId id="307" r:id="rId26"/>
    <p:sldId id="312" r:id="rId27"/>
    <p:sldId id="316" r:id="rId28"/>
    <p:sldId id="329" r:id="rId29"/>
    <p:sldId id="324" r:id="rId30"/>
    <p:sldId id="330" r:id="rId31"/>
    <p:sldId id="318" r:id="rId32"/>
    <p:sldId id="328" r:id="rId33"/>
    <p:sldId id="334" r:id="rId34"/>
    <p:sldId id="333" r:id="rId35"/>
    <p:sldId id="258" r:id="rId36"/>
    <p:sldId id="325" r:id="rId37"/>
    <p:sldId id="326" r:id="rId38"/>
    <p:sldId id="335" r:id="rId39"/>
    <p:sldId id="327" r:id="rId40"/>
    <p:sldId id="262" r:id="rId41"/>
    <p:sldId id="266" r:id="rId42"/>
    <p:sldId id="275" r:id="rId43"/>
    <p:sldId id="276" r:id="rId44"/>
    <p:sldId id="278" r:id="rId45"/>
    <p:sldId id="302" r:id="rId4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D59"/>
    <a:srgbClr val="009900"/>
    <a:srgbClr val="B7CA20"/>
    <a:srgbClr val="DDEA7A"/>
    <a:srgbClr val="00FF00"/>
    <a:srgbClr val="83D476"/>
    <a:srgbClr val="71AF47"/>
    <a:srgbClr val="3EC18F"/>
    <a:srgbClr val="B7CB1E"/>
    <a:srgbClr val="4F6F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85" autoAdjust="0"/>
    <p:restoredTop sz="94660"/>
  </p:normalViewPr>
  <p:slideViewPr>
    <p:cSldViewPr snapToGrid="0">
      <p:cViewPr varScale="1">
        <p:scale>
          <a:sx n="89" d="100"/>
          <a:sy n="89" d="100"/>
        </p:scale>
        <p:origin x="54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S">
                <a:solidFill>
                  <a:schemeClr val="tx1"/>
                </a:solidFill>
                <a:latin typeface="Times New Roman" panose="02020603050405020304" pitchFamily="18" charset="0"/>
                <a:cs typeface="Times New Roman" panose="02020603050405020304" pitchFamily="18" charset="0"/>
              </a:rPr>
              <a:t>6.</a:t>
            </a:r>
            <a:r>
              <a:rPr lang="es-ES" baseline="0">
                <a:solidFill>
                  <a:schemeClr val="tx1"/>
                </a:solidFill>
                <a:latin typeface="Times New Roman" panose="02020603050405020304" pitchFamily="18" charset="0"/>
                <a:cs typeface="Times New Roman" panose="02020603050405020304" pitchFamily="18" charset="0"/>
              </a:rPr>
              <a:t> El diagnóstico estratégico de su empresa fue realizado por?</a:t>
            </a:r>
            <a:endParaRPr lang="es-ES">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28114286737113459"/>
          <c:y val="0.12823327856572747"/>
          <c:w val="0.36798254980798695"/>
          <c:h val="0.8280157942569587"/>
        </c:manualLayout>
      </c:layout>
      <c:doughnut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CE5-42F1-A468-25C7365243DE}"/>
              </c:ext>
            </c:extLst>
          </c:dPt>
          <c:dPt>
            <c:idx val="1"/>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CE5-42F1-A468-25C7365243DE}"/>
              </c:ext>
            </c:extLst>
          </c:dPt>
          <c:dPt>
            <c:idx val="2"/>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BCE5-42F1-A468-25C7365243DE}"/>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BCE5-42F1-A468-25C7365243D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Hoja2!$A$4:$A$7</c:f>
              <c:strCache>
                <c:ptCount val="4"/>
                <c:pt idx="0">
                  <c:v>Propietarios</c:v>
                </c:pt>
                <c:pt idx="1">
                  <c:v>Trabajadores</c:v>
                </c:pt>
                <c:pt idx="2">
                  <c:v>Propietarios y Trabajadores</c:v>
                </c:pt>
                <c:pt idx="3">
                  <c:v>Ninguno</c:v>
                </c:pt>
              </c:strCache>
            </c:strRef>
          </c:cat>
          <c:val>
            <c:numRef>
              <c:f>Hoja2!$B$4:$B$7</c:f>
              <c:numCache>
                <c:formatCode>General</c:formatCode>
                <c:ptCount val="4"/>
                <c:pt idx="0">
                  <c:v>18.75</c:v>
                </c:pt>
                <c:pt idx="1">
                  <c:v>2.5</c:v>
                </c:pt>
                <c:pt idx="2">
                  <c:v>22.5</c:v>
                </c:pt>
                <c:pt idx="3">
                  <c:v>56.25</c:v>
                </c:pt>
              </c:numCache>
            </c:numRef>
          </c:val>
          <c:extLst xmlns:c16r2="http://schemas.microsoft.com/office/drawing/2015/06/chart">
            <c:ext xmlns:c16="http://schemas.microsoft.com/office/drawing/2014/chart" uri="{C3380CC4-5D6E-409C-BE32-E72D297353CC}">
              <c16:uniqueId val="{00000008-BCE5-42F1-A468-25C7365243D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2722021564610451"/>
          <c:y val="0.22857275733974555"/>
          <c:w val="0.22272691108003606"/>
          <c:h val="0.5619272627917095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b="1"/>
              <a:t>11. ¿Ha participado en algún programa de capacitación?</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22799081861923673"/>
          <c:y val="0.18523508953879222"/>
          <c:w val="0.44780110241226762"/>
          <c:h val="0.74406274775854664"/>
        </c:manualLayout>
      </c:layout>
      <c:doughnutChart>
        <c:varyColors val="1"/>
        <c:ser>
          <c:idx val="0"/>
          <c:order val="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C577-4F7F-892C-A334FC8EED6C}"/>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C577-4F7F-892C-A334FC8EED6C}"/>
              </c:ext>
            </c:extLst>
          </c:dPt>
          <c:dLbls>
            <c:spPr>
              <a:solidFill>
                <a:schemeClr val="tx1">
                  <a:lumMod val="50000"/>
                  <a:lumOff val="50000"/>
                </a:schemeClr>
              </a:solidFill>
              <a:ln>
                <a:noFill/>
              </a:ln>
              <a:effectLst/>
            </c:spPr>
            <c:txPr>
              <a:bodyPr rot="0" spcFirstLastPara="1" vertOverflow="ellipsis" vert="horz" wrap="square" anchor="ctr" anchorCtr="1"/>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Hoja1!$D$2:$D$3</c:f>
              <c:strCache>
                <c:ptCount val="2"/>
                <c:pt idx="0">
                  <c:v>Si</c:v>
                </c:pt>
                <c:pt idx="1">
                  <c:v>No</c:v>
                </c:pt>
              </c:strCache>
            </c:strRef>
          </c:cat>
          <c:val>
            <c:numRef>
              <c:f>Hoja1!$E$2:$E$3</c:f>
              <c:numCache>
                <c:formatCode>0%</c:formatCode>
                <c:ptCount val="2"/>
                <c:pt idx="0">
                  <c:v>0.85</c:v>
                </c:pt>
                <c:pt idx="1">
                  <c:v>0.15</c:v>
                </c:pt>
              </c:numCache>
            </c:numRef>
          </c:val>
          <c:extLst xmlns:c16r2="http://schemas.microsoft.com/office/drawing/2015/06/chart">
            <c:ext xmlns:c16="http://schemas.microsoft.com/office/drawing/2014/chart" uri="{C3380CC4-5D6E-409C-BE32-E72D297353CC}">
              <c16:uniqueId val="{00000004-C577-4F7F-892C-A334FC8EED6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80698079111792442"/>
          <c:y val="0.30432363121443767"/>
          <c:w val="0.14952009652491752"/>
          <c:h val="0.1195122751417274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bg2">
                    <a:lumMod val="10000"/>
                  </a:schemeClr>
                </a:solidFill>
                <a:latin typeface="Times New Roman" panose="02020603050405020304" pitchFamily="18" charset="0"/>
                <a:ea typeface="+mn-ea"/>
                <a:cs typeface="Times New Roman" panose="02020603050405020304" pitchFamily="18" charset="0"/>
              </a:defRPr>
            </a:pPr>
            <a:r>
              <a:rPr lang="es-ES">
                <a:solidFill>
                  <a:schemeClr val="bg2">
                    <a:lumMod val="10000"/>
                  </a:schemeClr>
                </a:solidFill>
                <a:latin typeface="Times New Roman" panose="02020603050405020304" pitchFamily="18" charset="0"/>
                <a:cs typeface="Times New Roman" panose="02020603050405020304" pitchFamily="18" charset="0"/>
              </a:rPr>
              <a:t>19.¿Cómo</a:t>
            </a:r>
            <a:r>
              <a:rPr lang="es-ES" baseline="0">
                <a:solidFill>
                  <a:schemeClr val="bg2">
                    <a:lumMod val="10000"/>
                  </a:schemeClr>
                </a:solidFill>
                <a:latin typeface="Times New Roman" panose="02020603050405020304" pitchFamily="18" charset="0"/>
                <a:cs typeface="Times New Roman" panose="02020603050405020304" pitchFamily="18" charset="0"/>
              </a:rPr>
              <a:t> considera el nivel de ventas del año 2017?</a:t>
            </a:r>
            <a:endParaRPr lang="es-ES">
              <a:solidFill>
                <a:schemeClr val="bg2">
                  <a:lumMod val="10000"/>
                </a:schemeClr>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29076271325459319"/>
          <c:y val="0.18292495487876531"/>
          <c:w val="0.35397719816272966"/>
          <c:h val="0.81707504512123463"/>
        </c:manualLayout>
      </c:layout>
      <c:doughnut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D8B-4BA9-B89B-6BC64FCFF2D3}"/>
              </c:ext>
            </c:extLst>
          </c:dPt>
          <c:dPt>
            <c:idx val="1"/>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D8B-4BA9-B89B-6BC64FCFF2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Hoja2!$A$11:$A$12</c:f>
              <c:strCache>
                <c:ptCount val="2"/>
                <c:pt idx="0">
                  <c:v>Incremento</c:v>
                </c:pt>
                <c:pt idx="1">
                  <c:v>Disminución</c:v>
                </c:pt>
              </c:strCache>
            </c:strRef>
          </c:cat>
          <c:val>
            <c:numRef>
              <c:f>Hoja2!$B$11:$B$12</c:f>
              <c:numCache>
                <c:formatCode>General</c:formatCode>
                <c:ptCount val="2"/>
                <c:pt idx="0">
                  <c:v>28.75</c:v>
                </c:pt>
                <c:pt idx="1">
                  <c:v>71.25</c:v>
                </c:pt>
              </c:numCache>
            </c:numRef>
          </c:val>
          <c:extLst xmlns:c16r2="http://schemas.microsoft.com/office/drawing/2015/06/chart">
            <c:ext xmlns:c16="http://schemas.microsoft.com/office/drawing/2014/chart" uri="{C3380CC4-5D6E-409C-BE32-E72D297353CC}">
              <c16:uniqueId val="{00000004-ED8B-4BA9-B89B-6BC64FCFF2D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5722211286089236"/>
          <c:y val="0.30634221848458487"/>
          <c:w val="0.15631955380577428"/>
          <c:h val="0.441378866092300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8795866469578"/>
          <c:y val="9.8837404169534696E-2"/>
          <c:w val="0.49459252668885212"/>
          <c:h val="0.81789837145400124"/>
        </c:manualLayout>
      </c:layout>
      <c:doughnutChart>
        <c:varyColors val="1"/>
        <c:ser>
          <c:idx val="0"/>
          <c:order val="0"/>
          <c:tx>
            <c:strRef>
              <c:f>Hoja1!$B$2</c:f>
              <c:strCache>
                <c:ptCount val="1"/>
                <c:pt idx="0">
                  <c:v>%</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C49-47F3-8716-9DB262B59BA5}"/>
              </c:ext>
            </c:extLst>
          </c:dPt>
          <c:dPt>
            <c:idx val="1"/>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C49-47F3-8716-9DB262B59BA5}"/>
              </c:ext>
            </c:extLst>
          </c:dPt>
          <c:dPt>
            <c:idx val="2"/>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C49-47F3-8716-9DB262B59BA5}"/>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C49-47F3-8716-9DB262B59BA5}"/>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2C49-47F3-8716-9DB262B59BA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Hoja1!$A$3:$A$7</c:f>
              <c:strCache>
                <c:ptCount val="5"/>
                <c:pt idx="0">
                  <c:v>No tiene información registrada en la base de datos</c:v>
                </c:pt>
                <c:pt idx="1">
                  <c:v>Declaración aún no presentada </c:v>
                </c:pt>
                <c:pt idx="2">
                  <c:v>Búsqueda sin resultados </c:v>
                </c:pt>
                <c:pt idx="3">
                  <c:v>Declaraciones hasta años anteriores</c:v>
                </c:pt>
                <c:pt idx="4">
                  <c:v>Declaraciones en cero</c:v>
                </c:pt>
              </c:strCache>
            </c:strRef>
          </c:cat>
          <c:val>
            <c:numRef>
              <c:f>Hoja1!$B$3:$B$7</c:f>
              <c:numCache>
                <c:formatCode>General</c:formatCode>
                <c:ptCount val="5"/>
                <c:pt idx="0">
                  <c:v>28.75</c:v>
                </c:pt>
                <c:pt idx="1">
                  <c:v>3.75</c:v>
                </c:pt>
                <c:pt idx="2">
                  <c:v>6.25</c:v>
                </c:pt>
                <c:pt idx="3">
                  <c:v>2.5</c:v>
                </c:pt>
                <c:pt idx="4">
                  <c:v>58.75</c:v>
                </c:pt>
              </c:numCache>
            </c:numRef>
          </c:val>
          <c:extLst xmlns:c16r2="http://schemas.microsoft.com/office/drawing/2015/06/chart">
            <c:ext xmlns:c16="http://schemas.microsoft.com/office/drawing/2014/chart" uri="{C3380CC4-5D6E-409C-BE32-E72D297353CC}">
              <c16:uniqueId val="{0000000A-2C49-47F3-8716-9DB262B59BA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4474707561807931"/>
          <c:y val="0.1752241562636821"/>
          <c:w val="0.33645744084100648"/>
          <c:h val="0.582287516050581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72DA7-E4F3-4B84-8F8A-BF8A26B9363C}" type="doc">
      <dgm:prSet loTypeId="urn:microsoft.com/office/officeart/2005/8/layout/vList5" loCatId="list" qsTypeId="urn:microsoft.com/office/officeart/2005/8/quickstyle/3d1" qsCatId="3D" csTypeId="urn:microsoft.com/office/officeart/2005/8/colors/accent6_3" csCatId="accent6" phldr="1"/>
      <dgm:spPr/>
      <dgm:t>
        <a:bodyPr/>
        <a:lstStyle/>
        <a:p>
          <a:endParaRPr lang="es-ES"/>
        </a:p>
      </dgm:t>
    </dgm:pt>
    <dgm:pt modelId="{1F741288-8DA0-42EA-BE70-D7DB11ED0092}">
      <dgm:prSet phldrT="[Texto]" custT="1"/>
      <dgm:spPr/>
      <dgm:t>
        <a:bodyPr/>
        <a:lstStyle/>
        <a:p>
          <a:r>
            <a:rPr lang="es-EC" sz="2000" b="1" dirty="0">
              <a:solidFill>
                <a:schemeClr val="tx1"/>
              </a:solidFill>
              <a:latin typeface="Times New Roman" panose="02020603050405020304" pitchFamily="18" charset="0"/>
              <a:cs typeface="Times New Roman" panose="02020603050405020304" pitchFamily="18" charset="0"/>
            </a:rPr>
            <a:t>Teorías de administración</a:t>
          </a:r>
          <a:endParaRPr lang="es-ES" sz="2000" b="1" dirty="0">
            <a:solidFill>
              <a:schemeClr val="tx1"/>
            </a:solidFill>
            <a:latin typeface="Times New Roman" panose="02020603050405020304" pitchFamily="18" charset="0"/>
            <a:cs typeface="Times New Roman" panose="02020603050405020304" pitchFamily="18" charset="0"/>
          </a:endParaRPr>
        </a:p>
      </dgm:t>
    </dgm:pt>
    <dgm:pt modelId="{1C58AB80-078C-4B42-9196-A2AEDC6308DB}" type="parTrans" cxnId="{26C8BAAB-E356-41EC-8BFE-47B3D9037415}">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7F53122C-ECB8-417A-80DF-1ACDB2AC0BB7}" type="sibTrans" cxnId="{26C8BAAB-E356-41EC-8BFE-47B3D9037415}">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7BEDBEF5-AC97-4C33-A317-A82237187AD6}">
      <dgm:prSet phldrT="[Texto]" custT="1"/>
      <dgm:spPr/>
      <dgm:t>
        <a:bodyPr/>
        <a:lstStyle/>
        <a:p>
          <a:r>
            <a:rPr lang="es-EC" sz="1800" dirty="0">
              <a:solidFill>
                <a:schemeClr val="tx1"/>
              </a:solidFill>
              <a:latin typeface="Times New Roman" panose="02020603050405020304" pitchFamily="18" charset="0"/>
              <a:cs typeface="Times New Roman" panose="02020603050405020304" pitchFamily="18" charset="0"/>
            </a:rPr>
            <a:t>Teoría general de administración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DFB64AEB-1AD9-4D47-A69C-65D3737B6F11}" type="parTrans" cxnId="{1989F6F8-958B-4535-9E07-4B4DC23730AF}">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0F4754D8-4DEF-4EC0-9B22-D52770A30D8A}" type="sibTrans" cxnId="{1989F6F8-958B-4535-9E07-4B4DC23730AF}">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DF0A4074-76B2-4642-8A8C-1FBFB76539E9}">
      <dgm:prSet phldrT="[Texto]" custT="1"/>
      <dgm:spPr/>
      <dgm:t>
        <a:bodyPr/>
        <a:lstStyle/>
        <a:p>
          <a:r>
            <a:rPr lang="es-EC" sz="1800" dirty="0">
              <a:solidFill>
                <a:schemeClr val="tx1"/>
              </a:solidFill>
              <a:latin typeface="Times New Roman" panose="02020603050405020304" pitchFamily="18" charset="0"/>
              <a:cs typeface="Times New Roman" panose="02020603050405020304" pitchFamily="18" charset="0"/>
            </a:rPr>
            <a:t>Teoría general de sistemas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CB571566-0FAC-428A-BE9B-5331FE6B75DE}" type="parTrans" cxnId="{D7EA2209-3E8E-49EF-88D6-4996F6952236}">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2C92FCD5-34AA-49B6-9F67-6F457D72164B}" type="sibTrans" cxnId="{D7EA2209-3E8E-49EF-88D6-4996F6952236}">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B3327DF9-C3DB-4F75-A2AF-30901254EFB4}">
      <dgm:prSet phldrT="[Texto]" custT="1"/>
      <dgm:spPr/>
      <dgm:t>
        <a:bodyPr/>
        <a:lstStyle/>
        <a:p>
          <a:r>
            <a:rPr lang="es-EC" sz="2000" b="1" dirty="0">
              <a:solidFill>
                <a:schemeClr val="tx1"/>
              </a:solidFill>
              <a:latin typeface="Times New Roman" panose="02020603050405020304" pitchFamily="18" charset="0"/>
              <a:cs typeface="Times New Roman" panose="02020603050405020304" pitchFamily="18" charset="0"/>
            </a:rPr>
            <a:t>Teorías de competitividad</a:t>
          </a:r>
          <a:endParaRPr lang="es-ES" sz="2000" b="1" dirty="0">
            <a:solidFill>
              <a:schemeClr val="tx1"/>
            </a:solidFill>
            <a:latin typeface="Times New Roman" panose="02020603050405020304" pitchFamily="18" charset="0"/>
            <a:cs typeface="Times New Roman" panose="02020603050405020304" pitchFamily="18" charset="0"/>
          </a:endParaRPr>
        </a:p>
      </dgm:t>
    </dgm:pt>
    <dgm:pt modelId="{292DCDAA-625A-4770-AC4E-0A5A97B93D60}" type="parTrans" cxnId="{9BE42331-BA4F-4CEF-8B48-8FEFB8B4A66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DEE5B042-70CA-484D-89DF-A6BD62F6EBDD}" type="sibTrans" cxnId="{9BE42331-BA4F-4CEF-8B48-8FEFB8B4A66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FB6AF5E9-5890-495E-BC0E-F1160299B41C}">
      <dgm:prSet phldrT="[Texto]" custT="1"/>
      <dgm:spPr/>
      <dgm:t>
        <a:bodyPr/>
        <a:lstStyle/>
        <a:p>
          <a:r>
            <a:rPr lang="es-EC" sz="1800" dirty="0">
              <a:solidFill>
                <a:schemeClr val="tx1"/>
              </a:solidFill>
              <a:latin typeface="Times New Roman" panose="02020603050405020304" pitchFamily="18" charset="0"/>
              <a:cs typeface="Times New Roman" panose="02020603050405020304" pitchFamily="18" charset="0"/>
            </a:rPr>
            <a:t>Ventaja competitiva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D65D7B72-A30C-4299-A991-173119BE87B7}" type="parTrans" cxnId="{14F046A2-B792-48C3-89ED-081FEFFBA343}">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64D94289-2FE9-444C-9199-594B3D531155}" type="sibTrans" cxnId="{14F046A2-B792-48C3-89ED-081FEFFBA343}">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CA1F893A-FF40-48BA-B42B-8C0C04986277}">
      <dgm:prSet phldrT="[Texto]" custT="1"/>
      <dgm:spPr/>
      <dgm:t>
        <a:bodyPr/>
        <a:lstStyle/>
        <a:p>
          <a:r>
            <a:rPr lang="es-EC" sz="1800" dirty="0">
              <a:solidFill>
                <a:schemeClr val="tx1"/>
              </a:solidFill>
              <a:latin typeface="Times New Roman" panose="02020603050405020304" pitchFamily="18" charset="0"/>
              <a:cs typeface="Times New Roman" panose="02020603050405020304" pitchFamily="18" charset="0"/>
            </a:rPr>
            <a:t>Modelo de las cinco fuerzas de </a:t>
          </a:r>
          <a:r>
            <a:rPr lang="es-EC" sz="1800" dirty="0" err="1">
              <a:solidFill>
                <a:schemeClr val="tx1"/>
              </a:solidFill>
              <a:latin typeface="Times New Roman" panose="02020603050405020304" pitchFamily="18" charset="0"/>
              <a:cs typeface="Times New Roman" panose="02020603050405020304" pitchFamily="18" charset="0"/>
            </a:rPr>
            <a:t>Porter</a:t>
          </a:r>
          <a:endParaRPr lang="es-ES" sz="1800" dirty="0">
            <a:solidFill>
              <a:schemeClr val="tx1"/>
            </a:solidFill>
            <a:latin typeface="Times New Roman" panose="02020603050405020304" pitchFamily="18" charset="0"/>
            <a:cs typeface="Times New Roman" panose="02020603050405020304" pitchFamily="18" charset="0"/>
          </a:endParaRPr>
        </a:p>
      </dgm:t>
    </dgm:pt>
    <dgm:pt modelId="{E70E3C96-090B-400E-8014-98648D2FC506}" type="parTrans" cxnId="{52F8B088-2579-4CDE-A213-328561A6962B}">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767938D1-7F5A-426F-B688-5C1D2434FD8B}" type="sibTrans" cxnId="{52F8B088-2579-4CDE-A213-328561A6962B}">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AEE0A1E5-CD43-43CB-AD9C-14178780C4F5}">
      <dgm:prSet phldrT="[Texto]" custT="1"/>
      <dgm:spPr/>
      <dgm:t>
        <a:bodyPr/>
        <a:lstStyle/>
        <a:p>
          <a:r>
            <a:rPr lang="es-EC" sz="1800" dirty="0">
              <a:solidFill>
                <a:schemeClr val="tx1"/>
              </a:solidFill>
              <a:latin typeface="Times New Roman" panose="02020603050405020304" pitchFamily="18" charset="0"/>
              <a:cs typeface="Times New Roman" panose="02020603050405020304" pitchFamily="18" charset="0"/>
            </a:rPr>
            <a:t>Cadena de valor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4F29F62B-D1DB-459F-9F51-035D89349BBA}" type="parTrans" cxnId="{885893C3-C486-4337-B27B-D2A6F4356863}">
      <dgm:prSet/>
      <dgm:spPr/>
      <dgm:t>
        <a:bodyPr/>
        <a:lstStyle/>
        <a:p>
          <a:endParaRPr lang="es-EC">
            <a:solidFill>
              <a:schemeClr val="tx1"/>
            </a:solidFill>
          </a:endParaRPr>
        </a:p>
      </dgm:t>
    </dgm:pt>
    <dgm:pt modelId="{B1EFC7BA-55BF-4847-87D5-8E7E89536741}" type="sibTrans" cxnId="{885893C3-C486-4337-B27B-D2A6F4356863}">
      <dgm:prSet/>
      <dgm:spPr/>
      <dgm:t>
        <a:bodyPr/>
        <a:lstStyle/>
        <a:p>
          <a:endParaRPr lang="es-EC">
            <a:solidFill>
              <a:schemeClr val="tx1"/>
            </a:solidFill>
          </a:endParaRPr>
        </a:p>
      </dgm:t>
    </dgm:pt>
    <dgm:pt modelId="{5396FC4D-37A7-445A-B25F-953DA946B5BA}" type="pres">
      <dgm:prSet presAssocID="{EF272DA7-E4F3-4B84-8F8A-BF8A26B9363C}" presName="Name0" presStyleCnt="0">
        <dgm:presLayoutVars>
          <dgm:dir/>
          <dgm:animLvl val="lvl"/>
          <dgm:resizeHandles val="exact"/>
        </dgm:presLayoutVars>
      </dgm:prSet>
      <dgm:spPr/>
      <dgm:t>
        <a:bodyPr/>
        <a:lstStyle/>
        <a:p>
          <a:endParaRPr lang="es-EC"/>
        </a:p>
      </dgm:t>
    </dgm:pt>
    <dgm:pt modelId="{304DC7C3-82AF-4B23-9A9A-AFCBE4ED8CE5}" type="pres">
      <dgm:prSet presAssocID="{1F741288-8DA0-42EA-BE70-D7DB11ED0092}" presName="linNode" presStyleCnt="0"/>
      <dgm:spPr/>
    </dgm:pt>
    <dgm:pt modelId="{6DF46FB7-79F7-4791-8EBA-5C2DBDB99E9F}" type="pres">
      <dgm:prSet presAssocID="{1F741288-8DA0-42EA-BE70-D7DB11ED0092}" presName="parentText" presStyleLbl="node1" presStyleIdx="0" presStyleCnt="2">
        <dgm:presLayoutVars>
          <dgm:chMax val="1"/>
          <dgm:bulletEnabled val="1"/>
        </dgm:presLayoutVars>
      </dgm:prSet>
      <dgm:spPr/>
      <dgm:t>
        <a:bodyPr/>
        <a:lstStyle/>
        <a:p>
          <a:endParaRPr lang="es-EC"/>
        </a:p>
      </dgm:t>
    </dgm:pt>
    <dgm:pt modelId="{0B1C059C-8C8F-4E7A-8466-A2250AE1F6E6}" type="pres">
      <dgm:prSet presAssocID="{1F741288-8DA0-42EA-BE70-D7DB11ED0092}" presName="descendantText" presStyleLbl="alignAccFollowNode1" presStyleIdx="0" presStyleCnt="2" custLinFactNeighborX="0" custLinFactNeighborY="2780">
        <dgm:presLayoutVars>
          <dgm:bulletEnabled val="1"/>
        </dgm:presLayoutVars>
      </dgm:prSet>
      <dgm:spPr/>
      <dgm:t>
        <a:bodyPr/>
        <a:lstStyle/>
        <a:p>
          <a:endParaRPr lang="es-EC"/>
        </a:p>
      </dgm:t>
    </dgm:pt>
    <dgm:pt modelId="{59DEA8A8-58DF-4DA0-8D36-429DAA67B54A}" type="pres">
      <dgm:prSet presAssocID="{7F53122C-ECB8-417A-80DF-1ACDB2AC0BB7}" presName="sp" presStyleCnt="0"/>
      <dgm:spPr/>
    </dgm:pt>
    <dgm:pt modelId="{D84E3AD8-93D3-4964-A631-BCFD69016DE3}" type="pres">
      <dgm:prSet presAssocID="{B3327DF9-C3DB-4F75-A2AF-30901254EFB4}" presName="linNode" presStyleCnt="0"/>
      <dgm:spPr/>
    </dgm:pt>
    <dgm:pt modelId="{7A013BF1-54F1-4D99-8C7B-12C6FB9C760E}" type="pres">
      <dgm:prSet presAssocID="{B3327DF9-C3DB-4F75-A2AF-30901254EFB4}" presName="parentText" presStyleLbl="node1" presStyleIdx="1" presStyleCnt="2">
        <dgm:presLayoutVars>
          <dgm:chMax val="1"/>
          <dgm:bulletEnabled val="1"/>
        </dgm:presLayoutVars>
      </dgm:prSet>
      <dgm:spPr/>
      <dgm:t>
        <a:bodyPr/>
        <a:lstStyle/>
        <a:p>
          <a:endParaRPr lang="es-EC"/>
        </a:p>
      </dgm:t>
    </dgm:pt>
    <dgm:pt modelId="{59B2554F-53AF-4692-B4F1-6AEA8EA300B3}" type="pres">
      <dgm:prSet presAssocID="{B3327DF9-C3DB-4F75-A2AF-30901254EFB4}" presName="descendantText" presStyleLbl="alignAccFollowNode1" presStyleIdx="1" presStyleCnt="2">
        <dgm:presLayoutVars>
          <dgm:bulletEnabled val="1"/>
        </dgm:presLayoutVars>
      </dgm:prSet>
      <dgm:spPr/>
      <dgm:t>
        <a:bodyPr/>
        <a:lstStyle/>
        <a:p>
          <a:endParaRPr lang="es-EC"/>
        </a:p>
      </dgm:t>
    </dgm:pt>
  </dgm:ptLst>
  <dgm:cxnLst>
    <dgm:cxn modelId="{7EB8B06E-8FC9-450A-B18F-BDB2A2E8E27B}" type="presOf" srcId="{B3327DF9-C3DB-4F75-A2AF-30901254EFB4}" destId="{7A013BF1-54F1-4D99-8C7B-12C6FB9C760E}" srcOrd="0" destOrd="0" presId="urn:microsoft.com/office/officeart/2005/8/layout/vList5"/>
    <dgm:cxn modelId="{D723B332-9689-4BAA-82C3-E370326749D1}" type="presOf" srcId="{1F741288-8DA0-42EA-BE70-D7DB11ED0092}" destId="{6DF46FB7-79F7-4791-8EBA-5C2DBDB99E9F}" srcOrd="0" destOrd="0" presId="urn:microsoft.com/office/officeart/2005/8/layout/vList5"/>
    <dgm:cxn modelId="{FC1B2EC6-9E0E-4BC8-8A3A-5A4C42A85033}" type="presOf" srcId="{AEE0A1E5-CD43-43CB-AD9C-14178780C4F5}" destId="{59B2554F-53AF-4692-B4F1-6AEA8EA300B3}" srcOrd="0" destOrd="2" presId="urn:microsoft.com/office/officeart/2005/8/layout/vList5"/>
    <dgm:cxn modelId="{14F046A2-B792-48C3-89ED-081FEFFBA343}" srcId="{B3327DF9-C3DB-4F75-A2AF-30901254EFB4}" destId="{FB6AF5E9-5890-495E-BC0E-F1160299B41C}" srcOrd="0" destOrd="0" parTransId="{D65D7B72-A30C-4299-A991-173119BE87B7}" sibTransId="{64D94289-2FE9-444C-9199-594B3D531155}"/>
    <dgm:cxn modelId="{5BD86E8C-FC50-4C7F-B9FD-08D536B8FB91}" type="presOf" srcId="{7BEDBEF5-AC97-4C33-A317-A82237187AD6}" destId="{0B1C059C-8C8F-4E7A-8466-A2250AE1F6E6}" srcOrd="0" destOrd="0" presId="urn:microsoft.com/office/officeart/2005/8/layout/vList5"/>
    <dgm:cxn modelId="{997EB494-55D4-4FDA-BED8-EB0BF732D5D6}" type="presOf" srcId="{EF272DA7-E4F3-4B84-8F8A-BF8A26B9363C}" destId="{5396FC4D-37A7-445A-B25F-953DA946B5BA}" srcOrd="0" destOrd="0" presId="urn:microsoft.com/office/officeart/2005/8/layout/vList5"/>
    <dgm:cxn modelId="{56369F4A-378D-4B5C-93A1-1B8F2F0D7C41}" type="presOf" srcId="{CA1F893A-FF40-48BA-B42B-8C0C04986277}" destId="{59B2554F-53AF-4692-B4F1-6AEA8EA300B3}" srcOrd="0" destOrd="1" presId="urn:microsoft.com/office/officeart/2005/8/layout/vList5"/>
    <dgm:cxn modelId="{D7EA2209-3E8E-49EF-88D6-4996F6952236}" srcId="{1F741288-8DA0-42EA-BE70-D7DB11ED0092}" destId="{DF0A4074-76B2-4642-8A8C-1FBFB76539E9}" srcOrd="1" destOrd="0" parTransId="{CB571566-0FAC-428A-BE9B-5331FE6B75DE}" sibTransId="{2C92FCD5-34AA-49B6-9F67-6F457D72164B}"/>
    <dgm:cxn modelId="{1989F6F8-958B-4535-9E07-4B4DC23730AF}" srcId="{1F741288-8DA0-42EA-BE70-D7DB11ED0092}" destId="{7BEDBEF5-AC97-4C33-A317-A82237187AD6}" srcOrd="0" destOrd="0" parTransId="{DFB64AEB-1AD9-4D47-A69C-65D3737B6F11}" sibTransId="{0F4754D8-4DEF-4EC0-9B22-D52770A30D8A}"/>
    <dgm:cxn modelId="{051BF0AD-4FCD-4F0A-BCD8-DBFBBDA7D682}" type="presOf" srcId="{FB6AF5E9-5890-495E-BC0E-F1160299B41C}" destId="{59B2554F-53AF-4692-B4F1-6AEA8EA300B3}" srcOrd="0" destOrd="0" presId="urn:microsoft.com/office/officeart/2005/8/layout/vList5"/>
    <dgm:cxn modelId="{885893C3-C486-4337-B27B-D2A6F4356863}" srcId="{B3327DF9-C3DB-4F75-A2AF-30901254EFB4}" destId="{AEE0A1E5-CD43-43CB-AD9C-14178780C4F5}" srcOrd="2" destOrd="0" parTransId="{4F29F62B-D1DB-459F-9F51-035D89349BBA}" sibTransId="{B1EFC7BA-55BF-4847-87D5-8E7E89536741}"/>
    <dgm:cxn modelId="{A4C4DF69-D7D6-43AC-9AC4-1E4F0FE0D925}" type="presOf" srcId="{DF0A4074-76B2-4642-8A8C-1FBFB76539E9}" destId="{0B1C059C-8C8F-4E7A-8466-A2250AE1F6E6}" srcOrd="0" destOrd="1" presId="urn:microsoft.com/office/officeart/2005/8/layout/vList5"/>
    <dgm:cxn modelId="{52F8B088-2579-4CDE-A213-328561A6962B}" srcId="{B3327DF9-C3DB-4F75-A2AF-30901254EFB4}" destId="{CA1F893A-FF40-48BA-B42B-8C0C04986277}" srcOrd="1" destOrd="0" parTransId="{E70E3C96-090B-400E-8014-98648D2FC506}" sibTransId="{767938D1-7F5A-426F-B688-5C1D2434FD8B}"/>
    <dgm:cxn modelId="{26C8BAAB-E356-41EC-8BFE-47B3D9037415}" srcId="{EF272DA7-E4F3-4B84-8F8A-BF8A26B9363C}" destId="{1F741288-8DA0-42EA-BE70-D7DB11ED0092}" srcOrd="0" destOrd="0" parTransId="{1C58AB80-078C-4B42-9196-A2AEDC6308DB}" sibTransId="{7F53122C-ECB8-417A-80DF-1ACDB2AC0BB7}"/>
    <dgm:cxn modelId="{9BE42331-BA4F-4CEF-8B48-8FEFB8B4A66A}" srcId="{EF272DA7-E4F3-4B84-8F8A-BF8A26B9363C}" destId="{B3327DF9-C3DB-4F75-A2AF-30901254EFB4}" srcOrd="1" destOrd="0" parTransId="{292DCDAA-625A-4770-AC4E-0A5A97B93D60}" sibTransId="{DEE5B042-70CA-484D-89DF-A6BD62F6EBDD}"/>
    <dgm:cxn modelId="{E192E6CB-B73B-4337-8DB3-516D2F60735F}" type="presParOf" srcId="{5396FC4D-37A7-445A-B25F-953DA946B5BA}" destId="{304DC7C3-82AF-4B23-9A9A-AFCBE4ED8CE5}" srcOrd="0" destOrd="0" presId="urn:microsoft.com/office/officeart/2005/8/layout/vList5"/>
    <dgm:cxn modelId="{0A222870-8AF3-482E-84EF-66ADE2BA16EB}" type="presParOf" srcId="{304DC7C3-82AF-4B23-9A9A-AFCBE4ED8CE5}" destId="{6DF46FB7-79F7-4791-8EBA-5C2DBDB99E9F}" srcOrd="0" destOrd="0" presId="urn:microsoft.com/office/officeart/2005/8/layout/vList5"/>
    <dgm:cxn modelId="{72764CA0-6296-442B-A62B-7AF28F83316D}" type="presParOf" srcId="{304DC7C3-82AF-4B23-9A9A-AFCBE4ED8CE5}" destId="{0B1C059C-8C8F-4E7A-8466-A2250AE1F6E6}" srcOrd="1" destOrd="0" presId="urn:microsoft.com/office/officeart/2005/8/layout/vList5"/>
    <dgm:cxn modelId="{583E3015-2C26-4BBD-AE6E-6A46B51A2B7E}" type="presParOf" srcId="{5396FC4D-37A7-445A-B25F-953DA946B5BA}" destId="{59DEA8A8-58DF-4DA0-8D36-429DAA67B54A}" srcOrd="1" destOrd="0" presId="urn:microsoft.com/office/officeart/2005/8/layout/vList5"/>
    <dgm:cxn modelId="{CEBF455A-6435-4E72-9F49-A0AADCB02D2D}" type="presParOf" srcId="{5396FC4D-37A7-445A-B25F-953DA946B5BA}" destId="{D84E3AD8-93D3-4964-A631-BCFD69016DE3}" srcOrd="2" destOrd="0" presId="urn:microsoft.com/office/officeart/2005/8/layout/vList5"/>
    <dgm:cxn modelId="{31EF6750-77A3-4CDD-AA73-CE4B8568D9D9}" type="presParOf" srcId="{D84E3AD8-93D3-4964-A631-BCFD69016DE3}" destId="{7A013BF1-54F1-4D99-8C7B-12C6FB9C760E}" srcOrd="0" destOrd="0" presId="urn:microsoft.com/office/officeart/2005/8/layout/vList5"/>
    <dgm:cxn modelId="{427FEB4A-885B-47D4-8D74-099FB5EB187A}" type="presParOf" srcId="{D84E3AD8-93D3-4964-A631-BCFD69016DE3}" destId="{59B2554F-53AF-4692-B4F1-6AEA8EA300B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CBAD02-856B-42E5-A1C0-264303245E1E}"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EC"/>
        </a:p>
      </dgm:t>
    </dgm:pt>
    <dgm:pt modelId="{579DD62E-3615-497D-92DA-823B0930A3FA}">
      <dgm:prSet custT="1"/>
      <dgm:spPr>
        <a:solidFill>
          <a:srgbClr val="B7CA2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La mayoría de MIPYMES no disponen de planificación estratégica y se encuentran en la categoría de micro empresas.</a:t>
          </a:r>
        </a:p>
      </dgm:t>
    </dgm:pt>
    <dgm:pt modelId="{826DAFDD-35AE-4575-90FC-02FDFF549628}" type="parTrans" cxnId="{4BA3BCEE-D39B-4E72-855C-E90B5C1DD9B1}">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6E29D468-827D-4596-903B-C53D7FA70DB5}" type="sibTrans" cxnId="{4BA3BCEE-D39B-4E72-855C-E90B5C1DD9B1}">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886FB7E6-783A-4A64-B901-A7E7FF1E9231}">
      <dgm:prSet custT="1"/>
      <dgm:spPr>
        <a:solidFill>
          <a:schemeClr val="accent6">
            <a:lumMod val="60000"/>
            <a:lumOff val="40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Reciben capacitaciones sobre diferentes temas y</a:t>
          </a:r>
        </a:p>
        <a:p>
          <a:pPr>
            <a:lnSpc>
              <a:spcPct val="150000"/>
            </a:lnSpc>
          </a:pPr>
          <a:r>
            <a:rPr lang="es-EC" sz="1800" dirty="0">
              <a:latin typeface="Times New Roman" panose="02020603050405020304" pitchFamily="18" charset="0"/>
              <a:cs typeface="Times New Roman" panose="02020603050405020304" pitchFamily="18" charset="0"/>
            </a:rPr>
            <a:t> se caracterizan en el mercado por su calidad y precio.</a:t>
          </a:r>
        </a:p>
      </dgm:t>
    </dgm:pt>
    <dgm:pt modelId="{DDC63DB3-9CF0-48B1-8358-1667A87778DB}" type="parTrans" cxnId="{EF044404-AAE8-4EB3-9CA0-38A59DEFA282}">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6F3FA85A-1061-4C69-99DC-2C391C68474A}" type="sibTrans" cxnId="{EF044404-AAE8-4EB3-9CA0-38A59DEFA282}">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D3A4AA71-8CF5-47A1-9276-FADFA5911D35}">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La venta de sus productos es de forma directa y por medio de intermediarios, uno de los factores que influyen en la poca participación en el mercado es la poca de publicidad.</a:t>
          </a:r>
        </a:p>
      </dgm:t>
    </dgm:pt>
    <dgm:pt modelId="{F7F0EB27-B151-43E8-9B60-91B145C90F70}" type="parTrans" cxnId="{29DD9652-625A-4AB0-A1AA-D411C6B2D143}">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9EBC9AB5-2E3B-41A3-984C-4DAF83A0596D}" type="sibTrans" cxnId="{29DD9652-625A-4AB0-A1AA-D411C6B2D143}">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C3208721-FBF4-4F9C-9009-312A14C58AB4}" type="pres">
      <dgm:prSet presAssocID="{05CBAD02-856B-42E5-A1C0-264303245E1E}" presName="Name0" presStyleCnt="0">
        <dgm:presLayoutVars>
          <dgm:dir/>
          <dgm:resizeHandles val="exact"/>
        </dgm:presLayoutVars>
      </dgm:prSet>
      <dgm:spPr/>
      <dgm:t>
        <a:bodyPr/>
        <a:lstStyle/>
        <a:p>
          <a:endParaRPr lang="es-EC"/>
        </a:p>
      </dgm:t>
    </dgm:pt>
    <dgm:pt modelId="{60E394FF-1C28-43D8-ACF4-AEA7D27152E0}" type="pres">
      <dgm:prSet presAssocID="{579DD62E-3615-497D-92DA-823B0930A3FA}" presName="Name5" presStyleLbl="vennNode1" presStyleIdx="0" presStyleCnt="3">
        <dgm:presLayoutVars>
          <dgm:bulletEnabled val="1"/>
        </dgm:presLayoutVars>
      </dgm:prSet>
      <dgm:spPr/>
      <dgm:t>
        <a:bodyPr/>
        <a:lstStyle/>
        <a:p>
          <a:endParaRPr lang="es-EC"/>
        </a:p>
      </dgm:t>
    </dgm:pt>
    <dgm:pt modelId="{B0600B7B-7F91-4150-A5C6-B9EE1F906574}" type="pres">
      <dgm:prSet presAssocID="{6E29D468-827D-4596-903B-C53D7FA70DB5}" presName="space" presStyleCnt="0"/>
      <dgm:spPr/>
    </dgm:pt>
    <dgm:pt modelId="{7656EA10-BF1F-4419-96FD-7FAEF5E1B48E}" type="pres">
      <dgm:prSet presAssocID="{886FB7E6-783A-4A64-B901-A7E7FF1E9231}" presName="Name5" presStyleLbl="vennNode1" presStyleIdx="1" presStyleCnt="3" custLinFactNeighborY="-948">
        <dgm:presLayoutVars>
          <dgm:bulletEnabled val="1"/>
        </dgm:presLayoutVars>
      </dgm:prSet>
      <dgm:spPr/>
      <dgm:t>
        <a:bodyPr/>
        <a:lstStyle/>
        <a:p>
          <a:endParaRPr lang="es-EC"/>
        </a:p>
      </dgm:t>
    </dgm:pt>
    <dgm:pt modelId="{12C2519B-2F5D-4CEE-89E1-0D6083CF8A26}" type="pres">
      <dgm:prSet presAssocID="{6F3FA85A-1061-4C69-99DC-2C391C68474A}" presName="space" presStyleCnt="0"/>
      <dgm:spPr/>
    </dgm:pt>
    <dgm:pt modelId="{4BB8DAE9-7F7B-4F9C-9CE8-9696FD91E259}" type="pres">
      <dgm:prSet presAssocID="{D3A4AA71-8CF5-47A1-9276-FADFA5911D35}" presName="Name5" presStyleLbl="vennNode1" presStyleIdx="2" presStyleCnt="3">
        <dgm:presLayoutVars>
          <dgm:bulletEnabled val="1"/>
        </dgm:presLayoutVars>
      </dgm:prSet>
      <dgm:spPr/>
      <dgm:t>
        <a:bodyPr/>
        <a:lstStyle/>
        <a:p>
          <a:endParaRPr lang="es-EC"/>
        </a:p>
      </dgm:t>
    </dgm:pt>
  </dgm:ptLst>
  <dgm:cxnLst>
    <dgm:cxn modelId="{4BA3BCEE-D39B-4E72-855C-E90B5C1DD9B1}" srcId="{05CBAD02-856B-42E5-A1C0-264303245E1E}" destId="{579DD62E-3615-497D-92DA-823B0930A3FA}" srcOrd="0" destOrd="0" parTransId="{826DAFDD-35AE-4575-90FC-02FDFF549628}" sibTransId="{6E29D468-827D-4596-903B-C53D7FA70DB5}"/>
    <dgm:cxn modelId="{D9EF6BE5-FCA1-4205-89C5-09E1F42359E6}" type="presOf" srcId="{05CBAD02-856B-42E5-A1C0-264303245E1E}" destId="{C3208721-FBF4-4F9C-9009-312A14C58AB4}" srcOrd="0" destOrd="0" presId="urn:microsoft.com/office/officeart/2005/8/layout/venn3"/>
    <dgm:cxn modelId="{981C8D34-BAB2-4F3E-AB64-B9B0284FA20B}" type="presOf" srcId="{886FB7E6-783A-4A64-B901-A7E7FF1E9231}" destId="{7656EA10-BF1F-4419-96FD-7FAEF5E1B48E}" srcOrd="0" destOrd="0" presId="urn:microsoft.com/office/officeart/2005/8/layout/venn3"/>
    <dgm:cxn modelId="{1AEA8F4C-EB2B-489C-95B2-C56062FC5FBD}" type="presOf" srcId="{579DD62E-3615-497D-92DA-823B0930A3FA}" destId="{60E394FF-1C28-43D8-ACF4-AEA7D27152E0}" srcOrd="0" destOrd="0" presId="urn:microsoft.com/office/officeart/2005/8/layout/venn3"/>
    <dgm:cxn modelId="{EF044404-AAE8-4EB3-9CA0-38A59DEFA282}" srcId="{05CBAD02-856B-42E5-A1C0-264303245E1E}" destId="{886FB7E6-783A-4A64-B901-A7E7FF1E9231}" srcOrd="1" destOrd="0" parTransId="{DDC63DB3-9CF0-48B1-8358-1667A87778DB}" sibTransId="{6F3FA85A-1061-4C69-99DC-2C391C68474A}"/>
    <dgm:cxn modelId="{29DD9652-625A-4AB0-A1AA-D411C6B2D143}" srcId="{05CBAD02-856B-42E5-A1C0-264303245E1E}" destId="{D3A4AA71-8CF5-47A1-9276-FADFA5911D35}" srcOrd="2" destOrd="0" parTransId="{F7F0EB27-B151-43E8-9B60-91B145C90F70}" sibTransId="{9EBC9AB5-2E3B-41A3-984C-4DAF83A0596D}"/>
    <dgm:cxn modelId="{8A9A7099-AE4D-41D6-949E-FD8A7B38024D}" type="presOf" srcId="{D3A4AA71-8CF5-47A1-9276-FADFA5911D35}" destId="{4BB8DAE9-7F7B-4F9C-9CE8-9696FD91E259}" srcOrd="0" destOrd="0" presId="urn:microsoft.com/office/officeart/2005/8/layout/venn3"/>
    <dgm:cxn modelId="{42A074FA-F12B-4DD3-8ED5-8D6CDF165CD0}" type="presParOf" srcId="{C3208721-FBF4-4F9C-9009-312A14C58AB4}" destId="{60E394FF-1C28-43D8-ACF4-AEA7D27152E0}" srcOrd="0" destOrd="0" presId="urn:microsoft.com/office/officeart/2005/8/layout/venn3"/>
    <dgm:cxn modelId="{81493515-7F9C-407A-8A8D-2FE1CF3AAECA}" type="presParOf" srcId="{C3208721-FBF4-4F9C-9009-312A14C58AB4}" destId="{B0600B7B-7F91-4150-A5C6-B9EE1F906574}" srcOrd="1" destOrd="0" presId="urn:microsoft.com/office/officeart/2005/8/layout/venn3"/>
    <dgm:cxn modelId="{65B7C4B3-2152-4729-9660-25E9C1939E8B}" type="presParOf" srcId="{C3208721-FBF4-4F9C-9009-312A14C58AB4}" destId="{7656EA10-BF1F-4419-96FD-7FAEF5E1B48E}" srcOrd="2" destOrd="0" presId="urn:microsoft.com/office/officeart/2005/8/layout/venn3"/>
    <dgm:cxn modelId="{6FF76DAF-79F7-4BC4-B90F-6E71AE671FC4}" type="presParOf" srcId="{C3208721-FBF4-4F9C-9009-312A14C58AB4}" destId="{12C2519B-2F5D-4CEE-89E1-0D6083CF8A26}" srcOrd="3" destOrd="0" presId="urn:microsoft.com/office/officeart/2005/8/layout/venn3"/>
    <dgm:cxn modelId="{5D66198B-57BE-4B69-B44B-92BA1C90DC76}" type="presParOf" srcId="{C3208721-FBF4-4F9C-9009-312A14C58AB4}" destId="{4BB8DAE9-7F7B-4F9C-9CE8-9696FD91E259}"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2FAB36-0B5C-46BA-A9E3-C7165D0F2253}"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C"/>
        </a:p>
      </dgm:t>
    </dgm:pt>
    <dgm:pt modelId="{8EE21CD0-4F5F-4D90-B28A-EAB159467CF7}">
      <dgm:prSet custT="1"/>
      <dgm:spPr>
        <a:solidFill>
          <a:schemeClr val="accent6">
            <a:lumMod val="50000"/>
          </a:schemeClr>
        </a:solidFill>
      </dgm:spPr>
      <dgm:t>
        <a:bodyPr/>
        <a:lstStyle/>
        <a:p>
          <a:pPr>
            <a:lnSpc>
              <a:spcPct val="150000"/>
            </a:lnSpc>
          </a:pPr>
          <a:r>
            <a:rPr lang="es-EC" sz="1800" dirty="0">
              <a:latin typeface="Times New Roman" panose="02020603050405020304" pitchFamily="18" charset="0"/>
              <a:cs typeface="Times New Roman" panose="02020603050405020304" pitchFamily="18" charset="0"/>
            </a:rPr>
            <a:t>Las MIPYMES no comercializan sus productos mediante el uso de redes sociales lo cual tiene relación con la baja publicidad que ofrecen.</a:t>
          </a:r>
        </a:p>
      </dgm:t>
    </dgm:pt>
    <dgm:pt modelId="{29D5B90A-97B0-4A0F-B780-A51E115B8A5C}" type="parTrans" cxnId="{7B537B66-7C47-4131-80FB-C9308D62291C}">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BCAFB8AC-C0CE-4E42-88EB-B4DF4641794F}" type="sibTrans" cxnId="{7B537B66-7C47-4131-80FB-C9308D62291C}">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74A60EE6-CCEA-4FAF-9DF2-61F92C5CC096}">
      <dgm:prSet custT="1"/>
      <dgm:spPr>
        <a:solidFill>
          <a:schemeClr val="accent6"/>
        </a:solidFill>
      </dgm:spPr>
      <dgm:t>
        <a:bodyPr/>
        <a:lstStyle/>
        <a:p>
          <a:pPr>
            <a:lnSpc>
              <a:spcPct val="150000"/>
            </a:lnSpc>
          </a:pPr>
          <a:r>
            <a:rPr lang="es-EC" sz="1800" dirty="0">
              <a:solidFill>
                <a:schemeClr val="bg2">
                  <a:lumMod val="10000"/>
                </a:schemeClr>
              </a:solidFill>
              <a:latin typeface="Times New Roman" panose="02020603050405020304" pitchFamily="18" charset="0"/>
              <a:cs typeface="Times New Roman" panose="02020603050405020304" pitchFamily="18" charset="0"/>
            </a:rPr>
            <a:t>La mayoría de empresas estiman empíricamente los requerimientos de materiales e insumos para su producción y no realizan presupuestos para las compras.</a:t>
          </a:r>
        </a:p>
      </dgm:t>
    </dgm:pt>
    <dgm:pt modelId="{3B7965C2-D8C1-4FF2-B18E-6FFC2D4FE41E}" type="parTrans" cxnId="{03B8A36D-3C46-4FAB-B840-9DCC4E6C0C94}">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9EC1A803-DFE8-4B48-8225-611982A9D7CA}" type="sibTrans" cxnId="{03B8A36D-3C46-4FAB-B840-9DCC4E6C0C94}">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80F500C4-AFF2-482D-B566-7D4299E8649B}">
      <dgm:prSet custT="1"/>
      <dgm:spPr>
        <a:solidFill>
          <a:schemeClr val="accent6">
            <a:lumMod val="60000"/>
            <a:lumOff val="40000"/>
          </a:schemeClr>
        </a:solidFill>
      </dgm:spPr>
      <dgm:t>
        <a:bodyPr/>
        <a:lstStyle/>
        <a:p>
          <a:pPr>
            <a:lnSpc>
              <a:spcPct val="150000"/>
            </a:lnSpc>
          </a:pPr>
          <a:r>
            <a:rPr lang="es-EC" sz="1800" dirty="0">
              <a:solidFill>
                <a:schemeClr val="bg2">
                  <a:lumMod val="10000"/>
                </a:schemeClr>
              </a:solidFill>
              <a:latin typeface="Times New Roman" panose="02020603050405020304" pitchFamily="18" charset="0"/>
              <a:cs typeface="Times New Roman" panose="02020603050405020304" pitchFamily="18" charset="0"/>
            </a:rPr>
            <a:t>Producen un promedio de 101 a 150 pares de zapatos mensuales lo cual tiene una relación positiva alta con el nivel de ingresos de los negocios ya que a mayor producción existirá mayores ingresos.</a:t>
          </a:r>
        </a:p>
      </dgm:t>
    </dgm:pt>
    <dgm:pt modelId="{32C910D1-860F-45B9-9C41-DF5BFA24F6EB}" type="parTrans" cxnId="{C8CF21C5-2304-474E-8082-E20B853CDA8A}">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F9107541-9221-4CF4-A561-B35F385332E2}" type="sibTrans" cxnId="{C8CF21C5-2304-474E-8082-E20B853CDA8A}">
      <dgm:prSet/>
      <dgm:spPr/>
      <dgm:t>
        <a:bodyPr/>
        <a:lstStyle/>
        <a:p>
          <a:pPr>
            <a:lnSpc>
              <a:spcPct val="150000"/>
            </a:lnSpc>
          </a:pPr>
          <a:endParaRPr lang="es-EC" sz="1800">
            <a:latin typeface="Times New Roman" panose="02020603050405020304" pitchFamily="18" charset="0"/>
            <a:cs typeface="Times New Roman" panose="02020603050405020304" pitchFamily="18" charset="0"/>
          </a:endParaRPr>
        </a:p>
      </dgm:t>
    </dgm:pt>
    <dgm:pt modelId="{5DD73014-368F-4921-B1A9-5063A4985A9E}" type="pres">
      <dgm:prSet presAssocID="{272FAB36-0B5C-46BA-A9E3-C7165D0F2253}" presName="linear" presStyleCnt="0">
        <dgm:presLayoutVars>
          <dgm:animLvl val="lvl"/>
          <dgm:resizeHandles val="exact"/>
        </dgm:presLayoutVars>
      </dgm:prSet>
      <dgm:spPr/>
      <dgm:t>
        <a:bodyPr/>
        <a:lstStyle/>
        <a:p>
          <a:endParaRPr lang="es-EC"/>
        </a:p>
      </dgm:t>
    </dgm:pt>
    <dgm:pt modelId="{C627C6D2-9545-47CD-87CD-934904C9C323}" type="pres">
      <dgm:prSet presAssocID="{8EE21CD0-4F5F-4D90-B28A-EAB159467CF7}" presName="parentText" presStyleLbl="node1" presStyleIdx="0" presStyleCnt="3" custLinFactNeighborY="-11370">
        <dgm:presLayoutVars>
          <dgm:chMax val="0"/>
          <dgm:bulletEnabled val="1"/>
        </dgm:presLayoutVars>
      </dgm:prSet>
      <dgm:spPr/>
      <dgm:t>
        <a:bodyPr/>
        <a:lstStyle/>
        <a:p>
          <a:endParaRPr lang="es-EC"/>
        </a:p>
      </dgm:t>
    </dgm:pt>
    <dgm:pt modelId="{D28CBF97-4905-4D76-A5D3-DF896D0FC07A}" type="pres">
      <dgm:prSet presAssocID="{BCAFB8AC-C0CE-4E42-88EB-B4DF4641794F}" presName="spacer" presStyleCnt="0"/>
      <dgm:spPr/>
    </dgm:pt>
    <dgm:pt modelId="{C84E2651-2265-41C9-9E05-BA8E618B8A4D}" type="pres">
      <dgm:prSet presAssocID="{74A60EE6-CCEA-4FAF-9DF2-61F92C5CC096}" presName="parentText" presStyleLbl="node1" presStyleIdx="1" presStyleCnt="3">
        <dgm:presLayoutVars>
          <dgm:chMax val="0"/>
          <dgm:bulletEnabled val="1"/>
        </dgm:presLayoutVars>
      </dgm:prSet>
      <dgm:spPr/>
      <dgm:t>
        <a:bodyPr/>
        <a:lstStyle/>
        <a:p>
          <a:endParaRPr lang="es-EC"/>
        </a:p>
      </dgm:t>
    </dgm:pt>
    <dgm:pt modelId="{B832D009-015B-44B6-82C8-AFB283C6F780}" type="pres">
      <dgm:prSet presAssocID="{9EC1A803-DFE8-4B48-8225-611982A9D7CA}" presName="spacer" presStyleCnt="0"/>
      <dgm:spPr/>
    </dgm:pt>
    <dgm:pt modelId="{88497B68-B053-495B-9E64-0DB15DD645AA}" type="pres">
      <dgm:prSet presAssocID="{80F500C4-AFF2-482D-B566-7D4299E8649B}" presName="parentText" presStyleLbl="node1" presStyleIdx="2" presStyleCnt="3">
        <dgm:presLayoutVars>
          <dgm:chMax val="0"/>
          <dgm:bulletEnabled val="1"/>
        </dgm:presLayoutVars>
      </dgm:prSet>
      <dgm:spPr/>
      <dgm:t>
        <a:bodyPr/>
        <a:lstStyle/>
        <a:p>
          <a:endParaRPr lang="es-EC"/>
        </a:p>
      </dgm:t>
    </dgm:pt>
  </dgm:ptLst>
  <dgm:cxnLst>
    <dgm:cxn modelId="{8A8AF067-E798-4417-AFD1-8FD36B110D3D}" type="presOf" srcId="{80F500C4-AFF2-482D-B566-7D4299E8649B}" destId="{88497B68-B053-495B-9E64-0DB15DD645AA}" srcOrd="0" destOrd="0" presId="urn:microsoft.com/office/officeart/2005/8/layout/vList2"/>
    <dgm:cxn modelId="{5DD48375-3816-4A4D-BBEF-8157B2C801A4}" type="presOf" srcId="{272FAB36-0B5C-46BA-A9E3-C7165D0F2253}" destId="{5DD73014-368F-4921-B1A9-5063A4985A9E}" srcOrd="0" destOrd="0" presId="urn:microsoft.com/office/officeart/2005/8/layout/vList2"/>
    <dgm:cxn modelId="{03B8A36D-3C46-4FAB-B840-9DCC4E6C0C94}" srcId="{272FAB36-0B5C-46BA-A9E3-C7165D0F2253}" destId="{74A60EE6-CCEA-4FAF-9DF2-61F92C5CC096}" srcOrd="1" destOrd="0" parTransId="{3B7965C2-D8C1-4FF2-B18E-6FFC2D4FE41E}" sibTransId="{9EC1A803-DFE8-4B48-8225-611982A9D7CA}"/>
    <dgm:cxn modelId="{AE7B412E-728E-43CC-B12C-485336E28B5E}" type="presOf" srcId="{74A60EE6-CCEA-4FAF-9DF2-61F92C5CC096}" destId="{C84E2651-2265-41C9-9E05-BA8E618B8A4D}" srcOrd="0" destOrd="0" presId="urn:microsoft.com/office/officeart/2005/8/layout/vList2"/>
    <dgm:cxn modelId="{BE0CFBB9-9DE9-4F4C-83B9-FD7BE44A6CD7}" type="presOf" srcId="{8EE21CD0-4F5F-4D90-B28A-EAB159467CF7}" destId="{C627C6D2-9545-47CD-87CD-934904C9C323}" srcOrd="0" destOrd="0" presId="urn:microsoft.com/office/officeart/2005/8/layout/vList2"/>
    <dgm:cxn modelId="{C8CF21C5-2304-474E-8082-E20B853CDA8A}" srcId="{272FAB36-0B5C-46BA-A9E3-C7165D0F2253}" destId="{80F500C4-AFF2-482D-B566-7D4299E8649B}" srcOrd="2" destOrd="0" parTransId="{32C910D1-860F-45B9-9C41-DF5BFA24F6EB}" sibTransId="{F9107541-9221-4CF4-A561-B35F385332E2}"/>
    <dgm:cxn modelId="{7B537B66-7C47-4131-80FB-C9308D62291C}" srcId="{272FAB36-0B5C-46BA-A9E3-C7165D0F2253}" destId="{8EE21CD0-4F5F-4D90-B28A-EAB159467CF7}" srcOrd="0" destOrd="0" parTransId="{29D5B90A-97B0-4A0F-B780-A51E115B8A5C}" sibTransId="{BCAFB8AC-C0CE-4E42-88EB-B4DF4641794F}"/>
    <dgm:cxn modelId="{382E3D42-2E78-4ED3-8E84-F5C82B10CA37}" type="presParOf" srcId="{5DD73014-368F-4921-B1A9-5063A4985A9E}" destId="{C627C6D2-9545-47CD-87CD-934904C9C323}" srcOrd="0" destOrd="0" presId="urn:microsoft.com/office/officeart/2005/8/layout/vList2"/>
    <dgm:cxn modelId="{CE8D6ECE-706E-4443-BA11-49B2CAFDF471}" type="presParOf" srcId="{5DD73014-368F-4921-B1A9-5063A4985A9E}" destId="{D28CBF97-4905-4D76-A5D3-DF896D0FC07A}" srcOrd="1" destOrd="0" presId="urn:microsoft.com/office/officeart/2005/8/layout/vList2"/>
    <dgm:cxn modelId="{E21B45DC-559B-48C4-A05C-50CC1264776C}" type="presParOf" srcId="{5DD73014-368F-4921-B1A9-5063A4985A9E}" destId="{C84E2651-2265-41C9-9E05-BA8E618B8A4D}" srcOrd="2" destOrd="0" presId="urn:microsoft.com/office/officeart/2005/8/layout/vList2"/>
    <dgm:cxn modelId="{36A80EC2-ABD1-4561-867A-3B790D73E5AF}" type="presParOf" srcId="{5DD73014-368F-4921-B1A9-5063A4985A9E}" destId="{B832D009-015B-44B6-82C8-AFB283C6F780}" srcOrd="3" destOrd="0" presId="urn:microsoft.com/office/officeart/2005/8/layout/vList2"/>
    <dgm:cxn modelId="{A512A091-10A3-4973-A6CA-A50976743B4A}" type="presParOf" srcId="{5DD73014-368F-4921-B1A9-5063A4985A9E}" destId="{88497B68-B053-495B-9E64-0DB15DD645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022FB5-8DEF-49A0-A58F-4A63950C1D22}" type="doc">
      <dgm:prSet loTypeId="urn:microsoft.com/office/officeart/2005/8/layout/process1" loCatId="process" qsTypeId="urn:microsoft.com/office/officeart/2005/8/quickstyle/simple3" qsCatId="simple" csTypeId="urn:microsoft.com/office/officeart/2005/8/colors/colorful5" csCatId="colorful" phldr="1"/>
      <dgm:spPr/>
      <dgm:t>
        <a:bodyPr/>
        <a:lstStyle/>
        <a:p>
          <a:endParaRPr lang="es-EC"/>
        </a:p>
      </dgm:t>
    </dgm:pt>
    <dgm:pt modelId="{5C31017A-A370-4154-A75B-DBC73F5BF6CE}">
      <dgm:prSet custT="1">
        <dgm:style>
          <a:lnRef idx="2">
            <a:schemeClr val="accent6"/>
          </a:lnRef>
          <a:fillRef idx="1">
            <a:schemeClr val="lt1"/>
          </a:fillRef>
          <a:effectRef idx="0">
            <a:schemeClr val="accent6"/>
          </a:effectRef>
          <a:fontRef idx="minor">
            <a:schemeClr val="dk1"/>
          </a:fontRef>
        </dgm:style>
      </dgm:prSet>
      <dgm:spPr>
        <a:ln w="28575">
          <a:solidFill>
            <a:schemeClr val="accent6">
              <a:lumMod val="75000"/>
            </a:schemeClr>
          </a:solidFill>
        </a:ln>
      </dgm:spPr>
      <dgm:t>
        <a:bodyPr/>
        <a:lstStyle/>
        <a:p>
          <a:pPr>
            <a:lnSpc>
              <a:spcPct val="150000"/>
            </a:lnSpc>
          </a:pPr>
          <a:r>
            <a:rPr lang="es-EC" sz="1800" dirty="0">
              <a:latin typeface="Times New Roman" panose="02020603050405020304" pitchFamily="18" charset="0"/>
              <a:cs typeface="Times New Roman" panose="02020603050405020304" pitchFamily="18" charset="0"/>
            </a:rPr>
            <a:t>Variable dependiente</a:t>
          </a:r>
          <a:br>
            <a:rPr lang="es-EC" sz="1800" dirty="0">
              <a:latin typeface="Times New Roman" panose="02020603050405020304" pitchFamily="18" charset="0"/>
              <a:cs typeface="Times New Roman" panose="02020603050405020304" pitchFamily="18" charset="0"/>
            </a:rPr>
          </a:br>
          <a:r>
            <a:rPr lang="es-EC" sz="1800" dirty="0">
              <a:latin typeface="Times New Roman" panose="02020603050405020304" pitchFamily="18" charset="0"/>
              <a:cs typeface="Times New Roman" panose="02020603050405020304" pitchFamily="18" charset="0"/>
            </a:rPr>
            <a:t>Variable independiente</a:t>
          </a:r>
        </a:p>
      </dgm:t>
    </dgm:pt>
    <dgm:pt modelId="{F9BC9E7E-E3B2-4023-A922-A3C776EECA63}" type="parTrans" cxnId="{2013486D-F9D4-4D49-BC27-FE5F4C13101A}">
      <dgm:prSet/>
      <dgm:spPr/>
      <dgm:t>
        <a:bodyPr/>
        <a:lstStyle/>
        <a:p>
          <a:endParaRPr lang="es-EC" sz="1800">
            <a:latin typeface="Times New Roman" panose="02020603050405020304" pitchFamily="18" charset="0"/>
            <a:cs typeface="Times New Roman" panose="02020603050405020304" pitchFamily="18" charset="0"/>
          </a:endParaRPr>
        </a:p>
      </dgm:t>
    </dgm:pt>
    <dgm:pt modelId="{705177CE-F0B1-4B9E-94D9-E99E9D272A1A}" type="sibTrans" cxnId="{2013486D-F9D4-4D49-BC27-FE5F4C13101A}">
      <dgm:prSet custT="1">
        <dgm:style>
          <a:lnRef idx="0">
            <a:schemeClr val="accent4"/>
          </a:lnRef>
          <a:fillRef idx="3">
            <a:schemeClr val="accent4"/>
          </a:fillRef>
          <a:effectRef idx="3">
            <a:schemeClr val="accent4"/>
          </a:effectRef>
          <a:fontRef idx="minor">
            <a:schemeClr val="lt1"/>
          </a:fontRef>
        </dgm:style>
      </dgm:prSet>
      <dgm:spPr>
        <a:solidFill>
          <a:srgbClr val="B7CB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a:latin typeface="Times New Roman" panose="02020603050405020304" pitchFamily="18" charset="0"/>
            <a:cs typeface="Times New Roman" panose="02020603050405020304" pitchFamily="18" charset="0"/>
          </a:endParaRPr>
        </a:p>
      </dgm:t>
    </dgm:pt>
    <dgm:pt modelId="{8E788F45-EE91-4976-A75C-EBCFBC8E516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b="1" dirty="0">
              <a:latin typeface="Times New Roman" panose="02020603050405020304" pitchFamily="18" charset="0"/>
              <a:cs typeface="Times New Roman" panose="02020603050405020304" pitchFamily="18" charset="0"/>
            </a:rPr>
            <a:t>19. </a:t>
          </a:r>
          <a:r>
            <a:rPr lang="es-EC" sz="1800" dirty="0">
              <a:latin typeface="Times New Roman" panose="02020603050405020304" pitchFamily="18" charset="0"/>
              <a:cs typeface="Times New Roman" panose="02020603050405020304" pitchFamily="18" charset="0"/>
            </a:rPr>
            <a:t>Como considera el nivel de ventas del año pasado 2017.</a:t>
          </a:r>
          <a:br>
            <a:rPr lang="es-EC" sz="1800" dirty="0">
              <a:latin typeface="Times New Roman" panose="02020603050405020304" pitchFamily="18" charset="0"/>
              <a:cs typeface="Times New Roman" panose="02020603050405020304" pitchFamily="18" charset="0"/>
            </a:rPr>
          </a:br>
          <a:r>
            <a:rPr lang="es-EC" sz="1800" b="1" dirty="0">
              <a:latin typeface="Times New Roman" panose="02020603050405020304" pitchFamily="18" charset="0"/>
              <a:cs typeface="Times New Roman" panose="02020603050405020304" pitchFamily="18" charset="0"/>
            </a:rPr>
            <a:t>6.</a:t>
          </a:r>
          <a:r>
            <a:rPr lang="es-EC" sz="1800" dirty="0">
              <a:latin typeface="Times New Roman" panose="02020603050405020304" pitchFamily="18" charset="0"/>
              <a:cs typeface="Times New Roman" panose="02020603050405020304" pitchFamily="18" charset="0"/>
            </a:rPr>
            <a:t> El diagnóstico estratégico de su empresa fue realizado por</a:t>
          </a:r>
        </a:p>
      </dgm:t>
    </dgm:pt>
    <dgm:pt modelId="{F33DDB40-DE13-4D34-8D6C-8ACC63E74E36}" type="parTrans" cxnId="{E2CB7A2B-7726-4046-9A53-C6814D5514BC}">
      <dgm:prSet/>
      <dgm:spPr/>
      <dgm:t>
        <a:bodyPr/>
        <a:lstStyle/>
        <a:p>
          <a:endParaRPr lang="es-EC" sz="1800">
            <a:latin typeface="Times New Roman" panose="02020603050405020304" pitchFamily="18" charset="0"/>
            <a:cs typeface="Times New Roman" panose="02020603050405020304" pitchFamily="18" charset="0"/>
          </a:endParaRPr>
        </a:p>
      </dgm:t>
    </dgm:pt>
    <dgm:pt modelId="{96F7C725-C2D2-4816-A07B-7D46D8A882D0}" type="sibTrans" cxnId="{E2CB7A2B-7726-4046-9A53-C6814D5514BC}">
      <dgm:prSet/>
      <dgm:spPr/>
      <dgm:t>
        <a:bodyPr/>
        <a:lstStyle/>
        <a:p>
          <a:endParaRPr lang="es-EC" sz="1800">
            <a:latin typeface="Times New Roman" panose="02020603050405020304" pitchFamily="18" charset="0"/>
            <a:cs typeface="Times New Roman" panose="02020603050405020304" pitchFamily="18" charset="0"/>
          </a:endParaRPr>
        </a:p>
      </dgm:t>
    </dgm:pt>
    <dgm:pt modelId="{FFFDF18F-4931-4742-ACBE-2418A0A4ACEB}" type="pres">
      <dgm:prSet presAssocID="{E1022FB5-8DEF-49A0-A58F-4A63950C1D22}" presName="Name0" presStyleCnt="0">
        <dgm:presLayoutVars>
          <dgm:dir/>
          <dgm:resizeHandles val="exact"/>
        </dgm:presLayoutVars>
      </dgm:prSet>
      <dgm:spPr/>
      <dgm:t>
        <a:bodyPr/>
        <a:lstStyle/>
        <a:p>
          <a:endParaRPr lang="es-EC"/>
        </a:p>
      </dgm:t>
    </dgm:pt>
    <dgm:pt modelId="{2EA93F24-C875-4CEA-A315-047168FC87E0}" type="pres">
      <dgm:prSet presAssocID="{5C31017A-A370-4154-A75B-DBC73F5BF6CE}" presName="node" presStyleLbl="node1" presStyleIdx="0" presStyleCnt="2" custScaleX="46006">
        <dgm:presLayoutVars>
          <dgm:bulletEnabled val="1"/>
        </dgm:presLayoutVars>
      </dgm:prSet>
      <dgm:spPr/>
      <dgm:t>
        <a:bodyPr/>
        <a:lstStyle/>
        <a:p>
          <a:endParaRPr lang="es-EC"/>
        </a:p>
      </dgm:t>
    </dgm:pt>
    <dgm:pt modelId="{7BD2C8EF-5648-47E6-BD6E-6ABEDCF6D49F}" type="pres">
      <dgm:prSet presAssocID="{705177CE-F0B1-4B9E-94D9-E99E9D272A1A}" presName="sibTrans" presStyleLbl="sibTrans2D1" presStyleIdx="0" presStyleCnt="1" custScaleX="112563" custScaleY="52371" custLinFactNeighborX="-23982" custLinFactNeighborY="3956"/>
      <dgm:spPr/>
      <dgm:t>
        <a:bodyPr/>
        <a:lstStyle/>
        <a:p>
          <a:endParaRPr lang="es-EC"/>
        </a:p>
      </dgm:t>
    </dgm:pt>
    <dgm:pt modelId="{9072259A-17DA-418F-87CD-65AB27702203}" type="pres">
      <dgm:prSet presAssocID="{705177CE-F0B1-4B9E-94D9-E99E9D272A1A}" presName="connectorText" presStyleLbl="sibTrans2D1" presStyleIdx="0" presStyleCnt="1"/>
      <dgm:spPr/>
      <dgm:t>
        <a:bodyPr/>
        <a:lstStyle/>
        <a:p>
          <a:endParaRPr lang="es-EC"/>
        </a:p>
      </dgm:t>
    </dgm:pt>
    <dgm:pt modelId="{82BDE333-5F9F-4196-A234-899D769C44EC}" type="pres">
      <dgm:prSet presAssocID="{8E788F45-EE91-4976-A75C-EBCFBC8E5168}" presName="node" presStyleLbl="node1" presStyleIdx="1" presStyleCnt="2" custScaleX="127001" custLinFactNeighborX="-53111" custLinFactNeighborY="-923">
        <dgm:presLayoutVars>
          <dgm:bulletEnabled val="1"/>
        </dgm:presLayoutVars>
      </dgm:prSet>
      <dgm:spPr/>
      <dgm:t>
        <a:bodyPr/>
        <a:lstStyle/>
        <a:p>
          <a:endParaRPr lang="es-EC"/>
        </a:p>
      </dgm:t>
    </dgm:pt>
  </dgm:ptLst>
  <dgm:cxnLst>
    <dgm:cxn modelId="{4B821F85-E636-45DA-BD6E-4C9EDAA09752}" type="presOf" srcId="{5C31017A-A370-4154-A75B-DBC73F5BF6CE}" destId="{2EA93F24-C875-4CEA-A315-047168FC87E0}" srcOrd="0" destOrd="0" presId="urn:microsoft.com/office/officeart/2005/8/layout/process1"/>
    <dgm:cxn modelId="{5FD32D2A-42C1-4BAA-B6A1-AA6414E08600}" type="presOf" srcId="{8E788F45-EE91-4976-A75C-EBCFBC8E5168}" destId="{82BDE333-5F9F-4196-A234-899D769C44EC}" srcOrd="0" destOrd="0" presId="urn:microsoft.com/office/officeart/2005/8/layout/process1"/>
    <dgm:cxn modelId="{E2CB7A2B-7726-4046-9A53-C6814D5514BC}" srcId="{E1022FB5-8DEF-49A0-A58F-4A63950C1D22}" destId="{8E788F45-EE91-4976-A75C-EBCFBC8E5168}" srcOrd="1" destOrd="0" parTransId="{F33DDB40-DE13-4D34-8D6C-8ACC63E74E36}" sibTransId="{96F7C725-C2D2-4816-A07B-7D46D8A882D0}"/>
    <dgm:cxn modelId="{5F01FD15-932C-4AE8-9A83-F812A359EEE1}" type="presOf" srcId="{705177CE-F0B1-4B9E-94D9-E99E9D272A1A}" destId="{7BD2C8EF-5648-47E6-BD6E-6ABEDCF6D49F}" srcOrd="0" destOrd="0" presId="urn:microsoft.com/office/officeart/2005/8/layout/process1"/>
    <dgm:cxn modelId="{8BB70F13-846A-457B-90B7-064D26108DE8}" type="presOf" srcId="{705177CE-F0B1-4B9E-94D9-E99E9D272A1A}" destId="{9072259A-17DA-418F-87CD-65AB27702203}" srcOrd="1" destOrd="0" presId="urn:microsoft.com/office/officeart/2005/8/layout/process1"/>
    <dgm:cxn modelId="{05B31276-5F7A-421A-8E40-E924577B8519}" type="presOf" srcId="{E1022FB5-8DEF-49A0-A58F-4A63950C1D22}" destId="{FFFDF18F-4931-4742-ACBE-2418A0A4ACEB}" srcOrd="0" destOrd="0" presId="urn:microsoft.com/office/officeart/2005/8/layout/process1"/>
    <dgm:cxn modelId="{2013486D-F9D4-4D49-BC27-FE5F4C13101A}" srcId="{E1022FB5-8DEF-49A0-A58F-4A63950C1D22}" destId="{5C31017A-A370-4154-A75B-DBC73F5BF6CE}" srcOrd="0" destOrd="0" parTransId="{F9BC9E7E-E3B2-4023-A922-A3C776EECA63}" sibTransId="{705177CE-F0B1-4B9E-94D9-E99E9D272A1A}"/>
    <dgm:cxn modelId="{A66BDCFA-6F2C-40CE-B015-A0C06242DC19}" type="presParOf" srcId="{FFFDF18F-4931-4742-ACBE-2418A0A4ACEB}" destId="{2EA93F24-C875-4CEA-A315-047168FC87E0}" srcOrd="0" destOrd="0" presId="urn:microsoft.com/office/officeart/2005/8/layout/process1"/>
    <dgm:cxn modelId="{4B800595-9F5E-41F8-AFB1-C761A2539EA6}" type="presParOf" srcId="{FFFDF18F-4931-4742-ACBE-2418A0A4ACEB}" destId="{7BD2C8EF-5648-47E6-BD6E-6ABEDCF6D49F}" srcOrd="1" destOrd="0" presId="urn:microsoft.com/office/officeart/2005/8/layout/process1"/>
    <dgm:cxn modelId="{D3F52023-956A-44B0-B144-EE56106BCE09}" type="presParOf" srcId="{7BD2C8EF-5648-47E6-BD6E-6ABEDCF6D49F}" destId="{9072259A-17DA-418F-87CD-65AB27702203}" srcOrd="0" destOrd="0" presId="urn:microsoft.com/office/officeart/2005/8/layout/process1"/>
    <dgm:cxn modelId="{ADA660E1-A099-43DA-A8CC-050BC6B7FAA5}" type="presParOf" srcId="{FFFDF18F-4931-4742-ACBE-2418A0A4ACEB}" destId="{82BDE333-5F9F-4196-A234-899D769C44E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6F8CBE-C523-44F3-8755-6A25D8A51FCF}"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EC"/>
        </a:p>
      </dgm:t>
    </dgm:pt>
    <dgm:pt modelId="{F7447060-302F-474C-B624-08C2226A85A8}">
      <dgm:prSet custT="1">
        <dgm:style>
          <a:lnRef idx="2">
            <a:schemeClr val="accent6"/>
          </a:lnRef>
          <a:fillRef idx="1">
            <a:schemeClr val="lt1"/>
          </a:fillRef>
          <a:effectRef idx="0">
            <a:schemeClr val="accent6"/>
          </a:effectRef>
          <a:fontRef idx="minor">
            <a:schemeClr val="dk1"/>
          </a:fontRef>
        </dgm:style>
      </dgm:prSet>
      <dgm:spPr>
        <a:ln w="28575">
          <a:solidFill>
            <a:srgbClr val="B7CB1E"/>
          </a:solidFill>
        </a:ln>
      </dgm:spPr>
      <dgm:t>
        <a:bodyPr/>
        <a:lstStyle/>
        <a:p>
          <a:r>
            <a:rPr lang="es-EC" sz="1800" b="1">
              <a:latin typeface="Times New Roman" panose="02020603050405020304" pitchFamily="18" charset="0"/>
              <a:cs typeface="Times New Roman" panose="02020603050405020304" pitchFamily="18" charset="0"/>
            </a:rPr>
            <a:t>Objetivo General</a:t>
          </a:r>
          <a:endParaRPr lang="es-EC" sz="1800">
            <a:latin typeface="Times New Roman" panose="02020603050405020304" pitchFamily="18" charset="0"/>
            <a:cs typeface="Times New Roman" panose="02020603050405020304" pitchFamily="18" charset="0"/>
          </a:endParaRPr>
        </a:p>
      </dgm:t>
    </dgm:pt>
    <dgm:pt modelId="{5F5049A1-D78D-4B8C-AA82-DE44E8F977DF}" type="parTrans" cxnId="{11004DCD-B2C6-4572-9FE1-65295DB3FC3D}">
      <dgm:prSet/>
      <dgm:spPr/>
      <dgm:t>
        <a:bodyPr/>
        <a:lstStyle/>
        <a:p>
          <a:endParaRPr lang="es-EC" sz="1800">
            <a:latin typeface="Times New Roman" panose="02020603050405020304" pitchFamily="18" charset="0"/>
            <a:cs typeface="Times New Roman" panose="02020603050405020304" pitchFamily="18" charset="0"/>
          </a:endParaRPr>
        </a:p>
      </dgm:t>
    </dgm:pt>
    <dgm:pt modelId="{39FD27A6-77F8-4862-AB82-7D65601BB453}" type="sibTrans" cxnId="{11004DCD-B2C6-4572-9FE1-65295DB3FC3D}">
      <dgm:prSet/>
      <dgm:spPr/>
      <dgm:t>
        <a:bodyPr/>
        <a:lstStyle/>
        <a:p>
          <a:endParaRPr lang="es-EC" sz="1800">
            <a:latin typeface="Times New Roman" panose="02020603050405020304" pitchFamily="18" charset="0"/>
            <a:cs typeface="Times New Roman" panose="02020603050405020304" pitchFamily="18" charset="0"/>
          </a:endParaRPr>
        </a:p>
      </dgm:t>
    </dgm:pt>
    <dgm:pt modelId="{664F8807-C325-4D7B-85E5-A4F424DA6A18}">
      <dgm:prSet custT="1"/>
      <dgm:spPr>
        <a:solidFill>
          <a:schemeClr val="accent6">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2000" dirty="0">
              <a:latin typeface="Times New Roman" panose="02020603050405020304" pitchFamily="18" charset="0"/>
              <a:cs typeface="Times New Roman" panose="02020603050405020304" pitchFamily="18" charset="0"/>
            </a:rPr>
            <a:t>Elaborar una guía metodológica básica para las MIPYMES del sector manufacturero de calzado del cantón Cevallos provincia de Tungurahua que permita conocer la manera de planificar estratégicamente las actividades de sus empresas para mejorar la toma de decisiones.</a:t>
          </a:r>
        </a:p>
      </dgm:t>
    </dgm:pt>
    <dgm:pt modelId="{FB78CF30-DFCA-4258-A02D-C26741313F77}" type="parTrans" cxnId="{26F9B5E8-0E25-4DDA-ACB5-4F41F3F05579}">
      <dgm:prSet/>
      <dgm:spPr/>
      <dgm:t>
        <a:bodyPr/>
        <a:lstStyle/>
        <a:p>
          <a:endParaRPr lang="es-EC" sz="1800">
            <a:latin typeface="Times New Roman" panose="02020603050405020304" pitchFamily="18" charset="0"/>
            <a:cs typeface="Times New Roman" panose="02020603050405020304" pitchFamily="18" charset="0"/>
          </a:endParaRPr>
        </a:p>
      </dgm:t>
    </dgm:pt>
    <dgm:pt modelId="{310A0E60-3EBF-47D2-9ACC-C42E6015CCF4}" type="sibTrans" cxnId="{26F9B5E8-0E25-4DDA-ACB5-4F41F3F05579}">
      <dgm:prSet/>
      <dgm:spPr/>
      <dgm:t>
        <a:bodyPr/>
        <a:lstStyle/>
        <a:p>
          <a:endParaRPr lang="es-EC" sz="1800">
            <a:latin typeface="Times New Roman" panose="02020603050405020304" pitchFamily="18" charset="0"/>
            <a:cs typeface="Times New Roman" panose="02020603050405020304" pitchFamily="18" charset="0"/>
          </a:endParaRPr>
        </a:p>
      </dgm:t>
    </dgm:pt>
    <dgm:pt modelId="{47790414-D32D-4C98-9431-350E62AA11D4}" type="pres">
      <dgm:prSet presAssocID="{E36F8CBE-C523-44F3-8755-6A25D8A51FCF}" presName="Name0" presStyleCnt="0">
        <dgm:presLayoutVars>
          <dgm:dir/>
          <dgm:animLvl val="lvl"/>
          <dgm:resizeHandles val="exact"/>
        </dgm:presLayoutVars>
      </dgm:prSet>
      <dgm:spPr/>
      <dgm:t>
        <a:bodyPr/>
        <a:lstStyle/>
        <a:p>
          <a:endParaRPr lang="es-EC"/>
        </a:p>
      </dgm:t>
    </dgm:pt>
    <dgm:pt modelId="{975B5222-7FB3-45A9-8066-EE5624C1E8B3}" type="pres">
      <dgm:prSet presAssocID="{F7447060-302F-474C-B624-08C2226A85A8}" presName="linNode" presStyleCnt="0"/>
      <dgm:spPr/>
    </dgm:pt>
    <dgm:pt modelId="{16869817-CF6E-4624-AD6C-53216E6EFD35}" type="pres">
      <dgm:prSet presAssocID="{F7447060-302F-474C-B624-08C2226A85A8}" presName="parentText" presStyleLbl="node1" presStyleIdx="0" presStyleCnt="1" custScaleX="72087" custScaleY="31301" custLinFactNeighborX="-2238" custLinFactNeighborY="-6819">
        <dgm:presLayoutVars>
          <dgm:chMax val="1"/>
          <dgm:bulletEnabled val="1"/>
        </dgm:presLayoutVars>
      </dgm:prSet>
      <dgm:spPr/>
      <dgm:t>
        <a:bodyPr/>
        <a:lstStyle/>
        <a:p>
          <a:endParaRPr lang="es-EC"/>
        </a:p>
      </dgm:t>
    </dgm:pt>
    <dgm:pt modelId="{C8D86B3C-F60F-4866-B56B-172B5CA354EA}" type="pres">
      <dgm:prSet presAssocID="{F7447060-302F-474C-B624-08C2226A85A8}" presName="descendantText" presStyleLbl="alignAccFollowNode1" presStyleIdx="0" presStyleCnt="1" custScaleX="106461" custScaleY="121935" custLinFactNeighborX="1483" custLinFactNeighborY="-7835">
        <dgm:presLayoutVars>
          <dgm:bulletEnabled val="1"/>
        </dgm:presLayoutVars>
      </dgm:prSet>
      <dgm:spPr/>
      <dgm:t>
        <a:bodyPr/>
        <a:lstStyle/>
        <a:p>
          <a:endParaRPr lang="es-EC"/>
        </a:p>
      </dgm:t>
    </dgm:pt>
  </dgm:ptLst>
  <dgm:cxnLst>
    <dgm:cxn modelId="{26F9B5E8-0E25-4DDA-ACB5-4F41F3F05579}" srcId="{F7447060-302F-474C-B624-08C2226A85A8}" destId="{664F8807-C325-4D7B-85E5-A4F424DA6A18}" srcOrd="0" destOrd="0" parTransId="{FB78CF30-DFCA-4258-A02D-C26741313F77}" sibTransId="{310A0E60-3EBF-47D2-9ACC-C42E6015CCF4}"/>
    <dgm:cxn modelId="{85DD6629-16A4-4CE2-B324-B0BF7616F877}" type="presOf" srcId="{E36F8CBE-C523-44F3-8755-6A25D8A51FCF}" destId="{47790414-D32D-4C98-9431-350E62AA11D4}" srcOrd="0" destOrd="0" presId="urn:microsoft.com/office/officeart/2005/8/layout/vList5"/>
    <dgm:cxn modelId="{C9550232-DC57-469B-8E3C-49F96DADF2F1}" type="presOf" srcId="{F7447060-302F-474C-B624-08C2226A85A8}" destId="{16869817-CF6E-4624-AD6C-53216E6EFD35}" srcOrd="0" destOrd="0" presId="urn:microsoft.com/office/officeart/2005/8/layout/vList5"/>
    <dgm:cxn modelId="{11004DCD-B2C6-4572-9FE1-65295DB3FC3D}" srcId="{E36F8CBE-C523-44F3-8755-6A25D8A51FCF}" destId="{F7447060-302F-474C-B624-08C2226A85A8}" srcOrd="0" destOrd="0" parTransId="{5F5049A1-D78D-4B8C-AA82-DE44E8F977DF}" sibTransId="{39FD27A6-77F8-4862-AB82-7D65601BB453}"/>
    <dgm:cxn modelId="{2F356B6F-0CD5-46C2-B117-FE8AEBCCE4E4}" type="presOf" srcId="{664F8807-C325-4D7B-85E5-A4F424DA6A18}" destId="{C8D86B3C-F60F-4866-B56B-172B5CA354EA}" srcOrd="0" destOrd="0" presId="urn:microsoft.com/office/officeart/2005/8/layout/vList5"/>
    <dgm:cxn modelId="{73B5BB52-1654-43B8-B18C-1BAE013881B3}" type="presParOf" srcId="{47790414-D32D-4C98-9431-350E62AA11D4}" destId="{975B5222-7FB3-45A9-8066-EE5624C1E8B3}" srcOrd="0" destOrd="0" presId="urn:microsoft.com/office/officeart/2005/8/layout/vList5"/>
    <dgm:cxn modelId="{5B82FB03-CC65-4AC0-9988-DCCD3DCE4B3B}" type="presParOf" srcId="{975B5222-7FB3-45A9-8066-EE5624C1E8B3}" destId="{16869817-CF6E-4624-AD6C-53216E6EFD35}" srcOrd="0" destOrd="0" presId="urn:microsoft.com/office/officeart/2005/8/layout/vList5"/>
    <dgm:cxn modelId="{D34F9107-D6E8-4021-97CF-D8F5DCB503DA}" type="presParOf" srcId="{975B5222-7FB3-45A9-8066-EE5624C1E8B3}" destId="{C8D86B3C-F60F-4866-B56B-172B5CA354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DD6C669-B56E-408A-B62D-D45E8AB6EC82}" type="doc">
      <dgm:prSet loTypeId="urn:microsoft.com/office/officeart/2005/8/layout/StepDownProcess" loCatId="process" qsTypeId="urn:microsoft.com/office/officeart/2005/8/quickstyle/3d1" qsCatId="3D" csTypeId="urn:microsoft.com/office/officeart/2005/8/colors/accent6_4" csCatId="accent6" phldr="1"/>
      <dgm:spPr/>
      <dgm:t>
        <a:bodyPr/>
        <a:lstStyle/>
        <a:p>
          <a:endParaRPr lang="es-ES"/>
        </a:p>
      </dgm:t>
    </dgm:pt>
    <dgm:pt modelId="{634D5B27-319D-4ACA-ADAE-E84A2B805C51}">
      <dgm:prSet phldrT="[Texto]" custT="1"/>
      <dgm:spPr/>
      <dgm:t>
        <a:bodyPr/>
        <a:lstStyle/>
        <a:p>
          <a:r>
            <a:rPr lang="es-EC" sz="1800" b="1" dirty="0">
              <a:latin typeface="Times New Roman" panose="02020603050405020304" pitchFamily="18" charset="0"/>
              <a:cs typeface="Times New Roman" panose="02020603050405020304" pitchFamily="18" charset="0"/>
            </a:rPr>
            <a:t>I: PLANEACIÓN PARA PLANEAR</a:t>
          </a:r>
          <a:endParaRPr lang="es-ES" sz="1800" b="1" dirty="0">
            <a:latin typeface="Times New Roman" panose="02020603050405020304" pitchFamily="18" charset="0"/>
            <a:cs typeface="Times New Roman" panose="02020603050405020304" pitchFamily="18" charset="0"/>
          </a:endParaRPr>
        </a:p>
      </dgm:t>
    </dgm:pt>
    <dgm:pt modelId="{D8F4B84D-37D8-4647-8D9F-337EF767CABD}" type="parTrans" cxnId="{552FF9EF-EAF8-4219-8852-CE8CB56771EF}">
      <dgm:prSet/>
      <dgm:spPr/>
      <dgm:t>
        <a:bodyPr/>
        <a:lstStyle/>
        <a:p>
          <a:endParaRPr lang="es-ES" sz="1800">
            <a:latin typeface="Times New Roman" panose="02020603050405020304" pitchFamily="18" charset="0"/>
            <a:cs typeface="Times New Roman" panose="02020603050405020304" pitchFamily="18" charset="0"/>
          </a:endParaRPr>
        </a:p>
      </dgm:t>
    </dgm:pt>
    <dgm:pt modelId="{3F9E0AFD-36A4-4E79-853F-2491F9EF3C9A}" type="sibTrans" cxnId="{552FF9EF-EAF8-4219-8852-CE8CB56771EF}">
      <dgm:prSet/>
      <dgm:spPr/>
      <dgm:t>
        <a:bodyPr/>
        <a:lstStyle/>
        <a:p>
          <a:endParaRPr lang="es-ES" sz="1800">
            <a:latin typeface="Times New Roman" panose="02020603050405020304" pitchFamily="18" charset="0"/>
            <a:cs typeface="Times New Roman" panose="02020603050405020304" pitchFamily="18" charset="0"/>
          </a:endParaRPr>
        </a:p>
      </dgm:t>
    </dgm:pt>
    <dgm:pt modelId="{43821757-E590-4661-BD8B-3798393D7FEA}">
      <dgm:prSet phldrT="[Texto]" custT="1"/>
      <dgm:spPr/>
      <dgm:t>
        <a:bodyPr/>
        <a:lstStyle/>
        <a:p>
          <a:pPr>
            <a:lnSpc>
              <a:spcPct val="150000"/>
            </a:lnSpc>
          </a:pPr>
          <a:r>
            <a:rPr lang="es-EC" sz="1800" dirty="0">
              <a:latin typeface="Times New Roman" panose="02020603050405020304" pitchFamily="18" charset="0"/>
              <a:cs typeface="Times New Roman" panose="02020603050405020304" pitchFamily="18" charset="0"/>
            </a:rPr>
            <a:t>Equipo de trabajo </a:t>
          </a:r>
          <a:endParaRPr lang="es-ES" sz="1800" dirty="0">
            <a:latin typeface="Times New Roman" panose="02020603050405020304" pitchFamily="18" charset="0"/>
            <a:cs typeface="Times New Roman" panose="02020603050405020304" pitchFamily="18" charset="0"/>
          </a:endParaRPr>
        </a:p>
      </dgm:t>
    </dgm:pt>
    <dgm:pt modelId="{C953CA75-9BFB-41B2-A2BF-DA8A36E98FFC}" type="parTrans" cxnId="{F79B6EA4-2CC5-4A93-BC81-FAA1B72831FC}">
      <dgm:prSet/>
      <dgm:spPr/>
      <dgm:t>
        <a:bodyPr/>
        <a:lstStyle/>
        <a:p>
          <a:endParaRPr lang="es-ES" sz="1800">
            <a:latin typeface="Times New Roman" panose="02020603050405020304" pitchFamily="18" charset="0"/>
            <a:cs typeface="Times New Roman" panose="02020603050405020304" pitchFamily="18" charset="0"/>
          </a:endParaRPr>
        </a:p>
      </dgm:t>
    </dgm:pt>
    <dgm:pt modelId="{C8B3612B-E530-4A72-806F-AECE7F3B20B1}" type="sibTrans" cxnId="{F79B6EA4-2CC5-4A93-BC81-FAA1B72831FC}">
      <dgm:prSet/>
      <dgm:spPr/>
      <dgm:t>
        <a:bodyPr/>
        <a:lstStyle/>
        <a:p>
          <a:endParaRPr lang="es-ES" sz="1800">
            <a:latin typeface="Times New Roman" panose="02020603050405020304" pitchFamily="18" charset="0"/>
            <a:cs typeface="Times New Roman" panose="02020603050405020304" pitchFamily="18" charset="0"/>
          </a:endParaRPr>
        </a:p>
      </dgm:t>
    </dgm:pt>
    <dgm:pt modelId="{807CA20D-CE20-426A-808F-1673C3199F85}">
      <dgm:prSet phldrT="[Texto]" custT="1"/>
      <dgm:spPr/>
      <dgm:t>
        <a:bodyPr/>
        <a:lstStyle/>
        <a:p>
          <a:r>
            <a:rPr lang="es-EC" sz="1800" b="1" dirty="0">
              <a:solidFill>
                <a:schemeClr val="tx1"/>
              </a:solidFill>
              <a:latin typeface="Times New Roman" panose="02020603050405020304" pitchFamily="18" charset="0"/>
              <a:cs typeface="Times New Roman" panose="02020603050405020304" pitchFamily="18" charset="0"/>
            </a:rPr>
            <a:t>II: FORMULACIÓN</a:t>
          </a:r>
          <a:endParaRPr lang="es-ES" sz="1800" b="1" dirty="0">
            <a:solidFill>
              <a:schemeClr val="tx1"/>
            </a:solidFill>
            <a:latin typeface="Times New Roman" panose="02020603050405020304" pitchFamily="18" charset="0"/>
            <a:cs typeface="Times New Roman" panose="02020603050405020304" pitchFamily="18" charset="0"/>
          </a:endParaRPr>
        </a:p>
      </dgm:t>
    </dgm:pt>
    <dgm:pt modelId="{C1095FBD-F1FD-456D-BD32-A7E1CD6700DF}" type="parTrans" cxnId="{963642D4-B85C-4854-8799-5F02F3887947}">
      <dgm:prSet/>
      <dgm:spPr/>
      <dgm:t>
        <a:bodyPr/>
        <a:lstStyle/>
        <a:p>
          <a:endParaRPr lang="es-ES" sz="1800">
            <a:latin typeface="Times New Roman" panose="02020603050405020304" pitchFamily="18" charset="0"/>
            <a:cs typeface="Times New Roman" panose="02020603050405020304" pitchFamily="18" charset="0"/>
          </a:endParaRPr>
        </a:p>
      </dgm:t>
    </dgm:pt>
    <dgm:pt modelId="{64B940C5-2519-49F1-B36F-6C6449C9C2AE}" type="sibTrans" cxnId="{963642D4-B85C-4854-8799-5F02F3887947}">
      <dgm:prSet/>
      <dgm:spPr/>
      <dgm:t>
        <a:bodyPr/>
        <a:lstStyle/>
        <a:p>
          <a:endParaRPr lang="es-ES" sz="1800">
            <a:latin typeface="Times New Roman" panose="02020603050405020304" pitchFamily="18" charset="0"/>
            <a:cs typeface="Times New Roman" panose="02020603050405020304" pitchFamily="18" charset="0"/>
          </a:endParaRPr>
        </a:p>
      </dgm:t>
    </dgm:pt>
    <dgm:pt modelId="{D9AD953C-76B6-4674-ABED-759BBDAEB558}">
      <dgm:prSet phldrT="[Texto]" custT="1"/>
      <dgm:spPr/>
      <dgm:t>
        <a:bodyPr/>
        <a:lstStyle/>
        <a:p>
          <a:pPr>
            <a:lnSpc>
              <a:spcPct val="150000"/>
            </a:lnSpc>
          </a:pPr>
          <a:r>
            <a:rPr lang="es-ES" sz="1800" dirty="0">
              <a:latin typeface="Times New Roman" panose="02020603050405020304" pitchFamily="18" charset="0"/>
              <a:cs typeface="Times New Roman" panose="02020603050405020304" pitchFamily="18" charset="0"/>
            </a:rPr>
            <a:t>Filosofía empresarial</a:t>
          </a:r>
        </a:p>
      </dgm:t>
    </dgm:pt>
    <dgm:pt modelId="{E96FC459-32DF-4C1D-8F34-B21D2456EF24}" type="parTrans" cxnId="{F6881179-C3DF-40F1-969D-A5E6842EFB3F}">
      <dgm:prSet/>
      <dgm:spPr/>
      <dgm:t>
        <a:bodyPr/>
        <a:lstStyle/>
        <a:p>
          <a:endParaRPr lang="es-ES" sz="1800">
            <a:latin typeface="Times New Roman" panose="02020603050405020304" pitchFamily="18" charset="0"/>
            <a:cs typeface="Times New Roman" panose="02020603050405020304" pitchFamily="18" charset="0"/>
          </a:endParaRPr>
        </a:p>
      </dgm:t>
    </dgm:pt>
    <dgm:pt modelId="{D9B17C9C-201E-499F-B20D-88BEBEA65937}" type="sibTrans" cxnId="{F6881179-C3DF-40F1-969D-A5E6842EFB3F}">
      <dgm:prSet/>
      <dgm:spPr/>
      <dgm:t>
        <a:bodyPr/>
        <a:lstStyle/>
        <a:p>
          <a:endParaRPr lang="es-ES" sz="1800">
            <a:latin typeface="Times New Roman" panose="02020603050405020304" pitchFamily="18" charset="0"/>
            <a:cs typeface="Times New Roman" panose="02020603050405020304" pitchFamily="18" charset="0"/>
          </a:endParaRPr>
        </a:p>
      </dgm:t>
    </dgm:pt>
    <dgm:pt modelId="{A770197D-E3DA-44EF-ABF1-7A564DFBA131}">
      <dgm:prSet phldrT="[Texto]" custT="1"/>
      <dgm:spPr/>
      <dgm:t>
        <a:bodyPr/>
        <a:lstStyle/>
        <a:p>
          <a:pPr>
            <a:lnSpc>
              <a:spcPct val="150000"/>
            </a:lnSpc>
          </a:pPr>
          <a:r>
            <a:rPr lang="es-EC" sz="1800" dirty="0">
              <a:latin typeface="Times New Roman" panose="02020603050405020304" pitchFamily="18" charset="0"/>
              <a:cs typeface="Times New Roman" panose="02020603050405020304" pitchFamily="18" charset="0"/>
            </a:rPr>
            <a:t>Capacitación</a:t>
          </a:r>
          <a:endParaRPr lang="es-ES" sz="1800" dirty="0">
            <a:latin typeface="Times New Roman" panose="02020603050405020304" pitchFamily="18" charset="0"/>
            <a:cs typeface="Times New Roman" panose="02020603050405020304" pitchFamily="18" charset="0"/>
          </a:endParaRPr>
        </a:p>
      </dgm:t>
    </dgm:pt>
    <dgm:pt modelId="{9BED5A32-4393-4989-AA8D-A571E9758455}" type="parTrans" cxnId="{4D8C934F-87C9-41AA-8501-8717A58F1550}">
      <dgm:prSet/>
      <dgm:spPr/>
      <dgm:t>
        <a:bodyPr/>
        <a:lstStyle/>
        <a:p>
          <a:endParaRPr lang="es-ES" sz="1800">
            <a:latin typeface="Times New Roman" panose="02020603050405020304" pitchFamily="18" charset="0"/>
            <a:cs typeface="Times New Roman" panose="02020603050405020304" pitchFamily="18" charset="0"/>
          </a:endParaRPr>
        </a:p>
      </dgm:t>
    </dgm:pt>
    <dgm:pt modelId="{D090E85E-0AD6-4BD5-9E04-D3BAE1E52C1A}" type="sibTrans" cxnId="{4D8C934F-87C9-41AA-8501-8717A58F1550}">
      <dgm:prSet/>
      <dgm:spPr/>
      <dgm:t>
        <a:bodyPr/>
        <a:lstStyle/>
        <a:p>
          <a:endParaRPr lang="es-ES" sz="1800">
            <a:latin typeface="Times New Roman" panose="02020603050405020304" pitchFamily="18" charset="0"/>
            <a:cs typeface="Times New Roman" panose="02020603050405020304" pitchFamily="18" charset="0"/>
          </a:endParaRPr>
        </a:p>
      </dgm:t>
    </dgm:pt>
    <dgm:pt modelId="{5480E008-09AE-4CD3-B34C-B44F299FF146}">
      <dgm:prSet phldrT="[Texto]" custT="1"/>
      <dgm:spPr/>
      <dgm:t>
        <a:bodyPr/>
        <a:lstStyle/>
        <a:p>
          <a:pPr>
            <a:lnSpc>
              <a:spcPct val="150000"/>
            </a:lnSpc>
          </a:pPr>
          <a:endParaRPr lang="es-ES" sz="1800" dirty="0">
            <a:latin typeface="Times New Roman" panose="02020603050405020304" pitchFamily="18" charset="0"/>
            <a:cs typeface="Times New Roman" panose="02020603050405020304" pitchFamily="18" charset="0"/>
          </a:endParaRPr>
        </a:p>
      </dgm:t>
    </dgm:pt>
    <dgm:pt modelId="{E9049FBE-0176-4420-A925-B0646F5F9452}" type="parTrans" cxnId="{7ADB13C9-6644-4523-AE96-35BEC842C9BD}">
      <dgm:prSet/>
      <dgm:spPr/>
      <dgm:t>
        <a:bodyPr/>
        <a:lstStyle/>
        <a:p>
          <a:endParaRPr lang="es-ES" sz="1800">
            <a:latin typeface="Times New Roman" panose="02020603050405020304" pitchFamily="18" charset="0"/>
            <a:cs typeface="Times New Roman" panose="02020603050405020304" pitchFamily="18" charset="0"/>
          </a:endParaRPr>
        </a:p>
      </dgm:t>
    </dgm:pt>
    <dgm:pt modelId="{289EA947-ED6F-4D90-81E2-20FCA0CEBE46}" type="sibTrans" cxnId="{7ADB13C9-6644-4523-AE96-35BEC842C9BD}">
      <dgm:prSet/>
      <dgm:spPr/>
      <dgm:t>
        <a:bodyPr/>
        <a:lstStyle/>
        <a:p>
          <a:endParaRPr lang="es-ES" sz="1800">
            <a:latin typeface="Times New Roman" panose="02020603050405020304" pitchFamily="18" charset="0"/>
            <a:cs typeface="Times New Roman" panose="02020603050405020304" pitchFamily="18" charset="0"/>
          </a:endParaRPr>
        </a:p>
      </dgm:t>
    </dgm:pt>
    <dgm:pt modelId="{DD0DE1CB-89F8-43A8-856D-6C67305ABD2D}">
      <dgm:prSet phldrT="[Texto]" custT="1"/>
      <dgm:spPr/>
      <dgm:t>
        <a:bodyPr/>
        <a:lstStyle/>
        <a:p>
          <a:pPr>
            <a:lnSpc>
              <a:spcPct val="150000"/>
            </a:lnSpc>
          </a:pPr>
          <a:r>
            <a:rPr lang="es-EC" sz="1800" dirty="0">
              <a:latin typeface="Times New Roman" panose="02020603050405020304" pitchFamily="18" charset="0"/>
              <a:cs typeface="Times New Roman" panose="02020603050405020304" pitchFamily="18" charset="0"/>
            </a:rPr>
            <a:t>Análisis situacional</a:t>
          </a:r>
          <a:endParaRPr lang="es-ES" sz="1800" dirty="0">
            <a:latin typeface="Times New Roman" panose="02020603050405020304" pitchFamily="18" charset="0"/>
            <a:cs typeface="Times New Roman" panose="02020603050405020304" pitchFamily="18" charset="0"/>
          </a:endParaRPr>
        </a:p>
      </dgm:t>
    </dgm:pt>
    <dgm:pt modelId="{B8C905F3-5285-40D2-8872-C2547C220CFE}" type="parTrans" cxnId="{C5BC23BB-BFB8-4CFB-B779-1FE31DA7648D}">
      <dgm:prSet/>
      <dgm:spPr/>
      <dgm:t>
        <a:bodyPr/>
        <a:lstStyle/>
        <a:p>
          <a:endParaRPr lang="es-ES" sz="1800">
            <a:latin typeface="Times New Roman" panose="02020603050405020304" pitchFamily="18" charset="0"/>
            <a:cs typeface="Times New Roman" panose="02020603050405020304" pitchFamily="18" charset="0"/>
          </a:endParaRPr>
        </a:p>
      </dgm:t>
    </dgm:pt>
    <dgm:pt modelId="{1C1AF580-7057-4030-96AC-C7F432EEA316}" type="sibTrans" cxnId="{C5BC23BB-BFB8-4CFB-B779-1FE31DA7648D}">
      <dgm:prSet/>
      <dgm:spPr/>
      <dgm:t>
        <a:bodyPr/>
        <a:lstStyle/>
        <a:p>
          <a:endParaRPr lang="es-ES" sz="1800">
            <a:latin typeface="Times New Roman" panose="02020603050405020304" pitchFamily="18" charset="0"/>
            <a:cs typeface="Times New Roman" panose="02020603050405020304" pitchFamily="18" charset="0"/>
          </a:endParaRPr>
        </a:p>
      </dgm:t>
    </dgm:pt>
    <dgm:pt modelId="{07CED817-D449-4B52-89EB-A772D0096B38}">
      <dgm:prSet phldrT="[Texto]" custT="1"/>
      <dgm:spPr/>
      <dgm:t>
        <a:bodyPr/>
        <a:lstStyle/>
        <a:p>
          <a:pPr>
            <a:lnSpc>
              <a:spcPct val="150000"/>
            </a:lnSpc>
          </a:pPr>
          <a:r>
            <a:rPr lang="es-ES" sz="1800" dirty="0">
              <a:latin typeface="Times New Roman" panose="02020603050405020304" pitchFamily="18" charset="0"/>
              <a:cs typeface="Times New Roman" panose="02020603050405020304" pitchFamily="18" charset="0"/>
            </a:rPr>
            <a:t>Síntesis FODA</a:t>
          </a:r>
        </a:p>
      </dgm:t>
    </dgm:pt>
    <dgm:pt modelId="{42E63CF8-943A-4200-845F-1333616E6BF0}" type="parTrans" cxnId="{9D9A1B77-01DF-4C52-8AAE-ED2F10E5FA44}">
      <dgm:prSet/>
      <dgm:spPr/>
      <dgm:t>
        <a:bodyPr/>
        <a:lstStyle/>
        <a:p>
          <a:endParaRPr lang="es-EC" sz="1800"/>
        </a:p>
      </dgm:t>
    </dgm:pt>
    <dgm:pt modelId="{D6C1CFA1-FE89-4710-A948-04E1EFDD78A6}" type="sibTrans" cxnId="{9D9A1B77-01DF-4C52-8AAE-ED2F10E5FA44}">
      <dgm:prSet/>
      <dgm:spPr/>
      <dgm:t>
        <a:bodyPr/>
        <a:lstStyle/>
        <a:p>
          <a:endParaRPr lang="es-EC" sz="1800"/>
        </a:p>
      </dgm:t>
    </dgm:pt>
    <dgm:pt modelId="{311844F7-5BF1-442A-AA63-951645CAFC43}">
      <dgm:prSet phldrT="[Texto]" custT="1"/>
      <dgm:spPr/>
      <dgm:t>
        <a:bodyPr/>
        <a:lstStyle/>
        <a:p>
          <a:pPr>
            <a:lnSpc>
              <a:spcPct val="150000"/>
            </a:lnSpc>
          </a:pPr>
          <a:r>
            <a:rPr lang="es-ES" sz="1800" dirty="0">
              <a:latin typeface="Times New Roman" panose="02020603050405020304" pitchFamily="18" charset="0"/>
              <a:cs typeface="Times New Roman" panose="02020603050405020304" pitchFamily="18" charset="0"/>
            </a:rPr>
            <a:t>Objetivos estratégicos</a:t>
          </a:r>
        </a:p>
      </dgm:t>
    </dgm:pt>
    <dgm:pt modelId="{9D2872D4-D1D4-45AF-B942-DA9E99FA0EB5}" type="parTrans" cxnId="{C71F9C99-A6BD-46C8-9B11-37EF3E4047D9}">
      <dgm:prSet/>
      <dgm:spPr/>
      <dgm:t>
        <a:bodyPr/>
        <a:lstStyle/>
        <a:p>
          <a:endParaRPr lang="es-EC" sz="1800"/>
        </a:p>
      </dgm:t>
    </dgm:pt>
    <dgm:pt modelId="{D18C3300-A3C5-46A8-A986-07011893D66E}" type="sibTrans" cxnId="{C71F9C99-A6BD-46C8-9B11-37EF3E4047D9}">
      <dgm:prSet/>
      <dgm:spPr/>
      <dgm:t>
        <a:bodyPr/>
        <a:lstStyle/>
        <a:p>
          <a:endParaRPr lang="es-EC" sz="1800"/>
        </a:p>
      </dgm:t>
    </dgm:pt>
    <dgm:pt modelId="{5C88AB80-98DF-4655-97B2-FC0B11813CAB}" type="pres">
      <dgm:prSet presAssocID="{ADD6C669-B56E-408A-B62D-D45E8AB6EC82}" presName="rootnode" presStyleCnt="0">
        <dgm:presLayoutVars>
          <dgm:chMax/>
          <dgm:chPref/>
          <dgm:dir/>
          <dgm:animLvl val="lvl"/>
        </dgm:presLayoutVars>
      </dgm:prSet>
      <dgm:spPr/>
      <dgm:t>
        <a:bodyPr/>
        <a:lstStyle/>
        <a:p>
          <a:endParaRPr lang="es-EC"/>
        </a:p>
      </dgm:t>
    </dgm:pt>
    <dgm:pt modelId="{BD7CDF6A-2E63-4711-B53A-AFA8ABEAB773}" type="pres">
      <dgm:prSet presAssocID="{634D5B27-319D-4ACA-ADAE-E84A2B805C51}" presName="composite" presStyleCnt="0"/>
      <dgm:spPr/>
    </dgm:pt>
    <dgm:pt modelId="{E895120D-1AE0-4575-B229-8367691D5FEE}" type="pres">
      <dgm:prSet presAssocID="{634D5B27-319D-4ACA-ADAE-E84A2B805C51}" presName="bentUpArrow1" presStyleLbl="alignImgPlace1" presStyleIdx="0" presStyleCnt="1"/>
      <dgm:spPr/>
    </dgm:pt>
    <dgm:pt modelId="{AEFD268C-3995-497E-9FD8-F9B9202D1344}" type="pres">
      <dgm:prSet presAssocID="{634D5B27-319D-4ACA-ADAE-E84A2B805C51}" presName="ParentText" presStyleLbl="node1" presStyleIdx="0" presStyleCnt="2" custLinFactNeighborY="4590">
        <dgm:presLayoutVars>
          <dgm:chMax val="1"/>
          <dgm:chPref val="1"/>
          <dgm:bulletEnabled val="1"/>
        </dgm:presLayoutVars>
      </dgm:prSet>
      <dgm:spPr/>
      <dgm:t>
        <a:bodyPr/>
        <a:lstStyle/>
        <a:p>
          <a:endParaRPr lang="es-EC"/>
        </a:p>
      </dgm:t>
    </dgm:pt>
    <dgm:pt modelId="{41753A58-8ABB-4B20-A1B0-6616B0ACCDA5}" type="pres">
      <dgm:prSet presAssocID="{634D5B27-319D-4ACA-ADAE-E84A2B805C51}" presName="ChildText" presStyleLbl="revTx" presStyleIdx="0" presStyleCnt="2" custScaleX="168114" custLinFactNeighborX="54054" custLinFactNeighborY="6978">
        <dgm:presLayoutVars>
          <dgm:chMax val="0"/>
          <dgm:chPref val="0"/>
          <dgm:bulletEnabled val="1"/>
        </dgm:presLayoutVars>
      </dgm:prSet>
      <dgm:spPr/>
      <dgm:t>
        <a:bodyPr/>
        <a:lstStyle/>
        <a:p>
          <a:endParaRPr lang="es-EC"/>
        </a:p>
      </dgm:t>
    </dgm:pt>
    <dgm:pt modelId="{1E425DAD-D86C-49D0-A694-0ACC8B8F1EDB}" type="pres">
      <dgm:prSet presAssocID="{3F9E0AFD-36A4-4E79-853F-2491F9EF3C9A}" presName="sibTrans" presStyleCnt="0"/>
      <dgm:spPr/>
    </dgm:pt>
    <dgm:pt modelId="{3D4E96C3-4140-43B4-812C-4D4C061FEE48}" type="pres">
      <dgm:prSet presAssocID="{807CA20D-CE20-426A-808F-1673C3199F85}" presName="composite" presStyleCnt="0"/>
      <dgm:spPr/>
    </dgm:pt>
    <dgm:pt modelId="{11908431-A433-4E55-8283-6A90B5559CC3}" type="pres">
      <dgm:prSet presAssocID="{807CA20D-CE20-426A-808F-1673C3199F85}" presName="ParentText" presStyleLbl="node1" presStyleIdx="1" presStyleCnt="2" custLinFactNeighborX="-3669" custLinFactNeighborY="749">
        <dgm:presLayoutVars>
          <dgm:chMax val="1"/>
          <dgm:chPref val="1"/>
          <dgm:bulletEnabled val="1"/>
        </dgm:presLayoutVars>
      </dgm:prSet>
      <dgm:spPr/>
      <dgm:t>
        <a:bodyPr/>
        <a:lstStyle/>
        <a:p>
          <a:endParaRPr lang="es-EC"/>
        </a:p>
      </dgm:t>
    </dgm:pt>
    <dgm:pt modelId="{81281CE0-7EFE-4278-9C86-318B0EE42F22}" type="pres">
      <dgm:prSet presAssocID="{807CA20D-CE20-426A-808F-1673C3199F85}" presName="FinalChildText" presStyleLbl="revTx" presStyleIdx="1" presStyleCnt="2" custScaleX="144943" custLinFactNeighborX="16837" custLinFactNeighborY="-2639">
        <dgm:presLayoutVars>
          <dgm:chMax val="0"/>
          <dgm:chPref val="0"/>
          <dgm:bulletEnabled val="1"/>
        </dgm:presLayoutVars>
      </dgm:prSet>
      <dgm:spPr/>
      <dgm:t>
        <a:bodyPr/>
        <a:lstStyle/>
        <a:p>
          <a:endParaRPr lang="es-EC"/>
        </a:p>
      </dgm:t>
    </dgm:pt>
  </dgm:ptLst>
  <dgm:cxnLst>
    <dgm:cxn modelId="{C71F9C99-A6BD-46C8-9B11-37EF3E4047D9}" srcId="{807CA20D-CE20-426A-808F-1673C3199F85}" destId="{311844F7-5BF1-442A-AA63-951645CAFC43}" srcOrd="1" destOrd="0" parTransId="{9D2872D4-D1D4-45AF-B942-DA9E99FA0EB5}" sibTransId="{D18C3300-A3C5-46A8-A986-07011893D66E}"/>
    <dgm:cxn modelId="{F79B6EA4-2CC5-4A93-BC81-FAA1B72831FC}" srcId="{634D5B27-319D-4ACA-ADAE-E84A2B805C51}" destId="{43821757-E590-4661-BD8B-3798393D7FEA}" srcOrd="0" destOrd="0" parTransId="{C953CA75-9BFB-41B2-A2BF-DA8A36E98FFC}" sibTransId="{C8B3612B-E530-4A72-806F-AECE7F3B20B1}"/>
    <dgm:cxn modelId="{87D440A5-2FFC-4FC7-B8EE-9F8803421ABC}" type="presOf" srcId="{807CA20D-CE20-426A-808F-1673C3199F85}" destId="{11908431-A433-4E55-8283-6A90B5559CC3}" srcOrd="0" destOrd="0" presId="urn:microsoft.com/office/officeart/2005/8/layout/StepDownProcess"/>
    <dgm:cxn modelId="{7ADB13C9-6644-4523-AE96-35BEC842C9BD}" srcId="{634D5B27-319D-4ACA-ADAE-E84A2B805C51}" destId="{5480E008-09AE-4CD3-B34C-B44F299FF146}" srcOrd="4" destOrd="0" parTransId="{E9049FBE-0176-4420-A925-B0646F5F9452}" sibTransId="{289EA947-ED6F-4D90-81E2-20FCA0CEBE46}"/>
    <dgm:cxn modelId="{DB5BDC2C-BE70-470D-9A39-6BCA0A4323FE}" type="presOf" srcId="{43821757-E590-4661-BD8B-3798393D7FEA}" destId="{41753A58-8ABB-4B20-A1B0-6616B0ACCDA5}" srcOrd="0" destOrd="0" presId="urn:microsoft.com/office/officeart/2005/8/layout/StepDownProcess"/>
    <dgm:cxn modelId="{552FF9EF-EAF8-4219-8852-CE8CB56771EF}" srcId="{ADD6C669-B56E-408A-B62D-D45E8AB6EC82}" destId="{634D5B27-319D-4ACA-ADAE-E84A2B805C51}" srcOrd="0" destOrd="0" parTransId="{D8F4B84D-37D8-4647-8D9F-337EF767CABD}" sibTransId="{3F9E0AFD-36A4-4E79-853F-2491F9EF3C9A}"/>
    <dgm:cxn modelId="{C5BC23BB-BFB8-4CFB-B779-1FE31DA7648D}" srcId="{634D5B27-319D-4ACA-ADAE-E84A2B805C51}" destId="{DD0DE1CB-89F8-43A8-856D-6C67305ABD2D}" srcOrd="2" destOrd="0" parTransId="{B8C905F3-5285-40D2-8872-C2547C220CFE}" sibTransId="{1C1AF580-7057-4030-96AC-C7F432EEA316}"/>
    <dgm:cxn modelId="{95A4117A-29CA-4875-A651-4C0BF96A90F3}" type="presOf" srcId="{634D5B27-319D-4ACA-ADAE-E84A2B805C51}" destId="{AEFD268C-3995-497E-9FD8-F9B9202D1344}" srcOrd="0" destOrd="0" presId="urn:microsoft.com/office/officeart/2005/8/layout/StepDownProcess"/>
    <dgm:cxn modelId="{DF63E46B-91A5-453D-8D15-39C527285078}" type="presOf" srcId="{07CED817-D449-4B52-89EB-A772D0096B38}" destId="{41753A58-8ABB-4B20-A1B0-6616B0ACCDA5}" srcOrd="0" destOrd="3" presId="urn:microsoft.com/office/officeart/2005/8/layout/StepDownProcess"/>
    <dgm:cxn modelId="{9D9A1B77-01DF-4C52-8AAE-ED2F10E5FA44}" srcId="{634D5B27-319D-4ACA-ADAE-E84A2B805C51}" destId="{07CED817-D449-4B52-89EB-A772D0096B38}" srcOrd="3" destOrd="0" parTransId="{42E63CF8-943A-4200-845F-1333616E6BF0}" sibTransId="{D6C1CFA1-FE89-4710-A948-04E1EFDD78A6}"/>
    <dgm:cxn modelId="{4D8C934F-87C9-41AA-8501-8717A58F1550}" srcId="{634D5B27-319D-4ACA-ADAE-E84A2B805C51}" destId="{A770197D-E3DA-44EF-ABF1-7A564DFBA131}" srcOrd="1" destOrd="0" parTransId="{9BED5A32-4393-4989-AA8D-A571E9758455}" sibTransId="{D090E85E-0AD6-4BD5-9E04-D3BAE1E52C1A}"/>
    <dgm:cxn modelId="{3DA66003-DD3B-4318-87BF-80891768C455}" type="presOf" srcId="{5480E008-09AE-4CD3-B34C-B44F299FF146}" destId="{41753A58-8ABB-4B20-A1B0-6616B0ACCDA5}" srcOrd="0" destOrd="4" presId="urn:microsoft.com/office/officeart/2005/8/layout/StepDownProcess"/>
    <dgm:cxn modelId="{364F57EC-0C78-460B-9CDD-000B9409F660}" type="presOf" srcId="{A770197D-E3DA-44EF-ABF1-7A564DFBA131}" destId="{41753A58-8ABB-4B20-A1B0-6616B0ACCDA5}" srcOrd="0" destOrd="1" presId="urn:microsoft.com/office/officeart/2005/8/layout/StepDownProcess"/>
    <dgm:cxn modelId="{7DD7BAF5-A056-4D90-81BB-C47715113B90}" type="presOf" srcId="{DD0DE1CB-89F8-43A8-856D-6C67305ABD2D}" destId="{41753A58-8ABB-4B20-A1B0-6616B0ACCDA5}" srcOrd="0" destOrd="2" presId="urn:microsoft.com/office/officeart/2005/8/layout/StepDownProcess"/>
    <dgm:cxn modelId="{4A941321-A94C-4F1D-995A-A61F2C5554A3}" type="presOf" srcId="{311844F7-5BF1-442A-AA63-951645CAFC43}" destId="{81281CE0-7EFE-4278-9C86-318B0EE42F22}" srcOrd="0" destOrd="1" presId="urn:microsoft.com/office/officeart/2005/8/layout/StepDownProcess"/>
    <dgm:cxn modelId="{F6881179-C3DF-40F1-969D-A5E6842EFB3F}" srcId="{807CA20D-CE20-426A-808F-1673C3199F85}" destId="{D9AD953C-76B6-4674-ABED-759BBDAEB558}" srcOrd="0" destOrd="0" parTransId="{E96FC459-32DF-4C1D-8F34-B21D2456EF24}" sibTransId="{D9B17C9C-201E-499F-B20D-88BEBEA65937}"/>
    <dgm:cxn modelId="{FE2B48ED-28D8-450D-8AD6-E018FCD5F6F6}" type="presOf" srcId="{D9AD953C-76B6-4674-ABED-759BBDAEB558}" destId="{81281CE0-7EFE-4278-9C86-318B0EE42F22}" srcOrd="0" destOrd="0" presId="urn:microsoft.com/office/officeart/2005/8/layout/StepDownProcess"/>
    <dgm:cxn modelId="{6968F359-766B-41DB-AD12-A629733E1E8E}" type="presOf" srcId="{ADD6C669-B56E-408A-B62D-D45E8AB6EC82}" destId="{5C88AB80-98DF-4655-97B2-FC0B11813CAB}" srcOrd="0" destOrd="0" presId="urn:microsoft.com/office/officeart/2005/8/layout/StepDownProcess"/>
    <dgm:cxn modelId="{963642D4-B85C-4854-8799-5F02F3887947}" srcId="{ADD6C669-B56E-408A-B62D-D45E8AB6EC82}" destId="{807CA20D-CE20-426A-808F-1673C3199F85}" srcOrd="1" destOrd="0" parTransId="{C1095FBD-F1FD-456D-BD32-A7E1CD6700DF}" sibTransId="{64B940C5-2519-49F1-B36F-6C6449C9C2AE}"/>
    <dgm:cxn modelId="{7630ACD9-90F8-4426-82B9-EC793B7C4B1E}" type="presParOf" srcId="{5C88AB80-98DF-4655-97B2-FC0B11813CAB}" destId="{BD7CDF6A-2E63-4711-B53A-AFA8ABEAB773}" srcOrd="0" destOrd="0" presId="urn:microsoft.com/office/officeart/2005/8/layout/StepDownProcess"/>
    <dgm:cxn modelId="{E99F7E16-E49C-4547-9FEB-BE5D0E3BCA24}" type="presParOf" srcId="{BD7CDF6A-2E63-4711-B53A-AFA8ABEAB773}" destId="{E895120D-1AE0-4575-B229-8367691D5FEE}" srcOrd="0" destOrd="0" presId="urn:microsoft.com/office/officeart/2005/8/layout/StepDownProcess"/>
    <dgm:cxn modelId="{6B722980-4508-46A7-868E-6639813CCC03}" type="presParOf" srcId="{BD7CDF6A-2E63-4711-B53A-AFA8ABEAB773}" destId="{AEFD268C-3995-497E-9FD8-F9B9202D1344}" srcOrd="1" destOrd="0" presId="urn:microsoft.com/office/officeart/2005/8/layout/StepDownProcess"/>
    <dgm:cxn modelId="{32ACF257-05F2-4C08-875D-AE70921E6DC9}" type="presParOf" srcId="{BD7CDF6A-2E63-4711-B53A-AFA8ABEAB773}" destId="{41753A58-8ABB-4B20-A1B0-6616B0ACCDA5}" srcOrd="2" destOrd="0" presId="urn:microsoft.com/office/officeart/2005/8/layout/StepDownProcess"/>
    <dgm:cxn modelId="{3F6FEBD6-D5AB-49D8-8EBE-9F5696B09F17}" type="presParOf" srcId="{5C88AB80-98DF-4655-97B2-FC0B11813CAB}" destId="{1E425DAD-D86C-49D0-A694-0ACC8B8F1EDB}" srcOrd="1" destOrd="0" presId="urn:microsoft.com/office/officeart/2005/8/layout/StepDownProcess"/>
    <dgm:cxn modelId="{424A48D3-B84A-489A-909D-0EFB72420408}" type="presParOf" srcId="{5C88AB80-98DF-4655-97B2-FC0B11813CAB}" destId="{3D4E96C3-4140-43B4-812C-4D4C061FEE48}" srcOrd="2" destOrd="0" presId="urn:microsoft.com/office/officeart/2005/8/layout/StepDownProcess"/>
    <dgm:cxn modelId="{79B9FBDD-31ED-41A4-B59C-9EF36E6D0CF8}" type="presParOf" srcId="{3D4E96C3-4140-43B4-812C-4D4C061FEE48}" destId="{11908431-A433-4E55-8283-6A90B5559CC3}" srcOrd="0" destOrd="0" presId="urn:microsoft.com/office/officeart/2005/8/layout/StepDownProcess"/>
    <dgm:cxn modelId="{9E156A42-D72A-4EF5-9B95-90A82EFC069D}" type="presParOf" srcId="{3D4E96C3-4140-43B4-812C-4D4C061FEE48}" destId="{81281CE0-7EFE-4278-9C86-318B0EE42F2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D6C669-B56E-408A-B62D-D45E8AB6EC82}" type="doc">
      <dgm:prSet loTypeId="urn:microsoft.com/office/officeart/2005/8/layout/StepDownProcess" loCatId="process" qsTypeId="urn:microsoft.com/office/officeart/2005/8/quickstyle/3d1" qsCatId="3D" csTypeId="urn:microsoft.com/office/officeart/2005/8/colors/accent6_5" csCatId="accent6" phldr="1"/>
      <dgm:spPr/>
      <dgm:t>
        <a:bodyPr/>
        <a:lstStyle/>
        <a:p>
          <a:endParaRPr lang="es-ES"/>
        </a:p>
      </dgm:t>
    </dgm:pt>
    <dgm:pt modelId="{634D5B27-319D-4ACA-ADAE-E84A2B805C51}">
      <dgm:prSet phldrT="[Texto]" custT="1"/>
      <dgm:spPr>
        <a:solidFill>
          <a:schemeClr val="accent6"/>
        </a:solidFill>
      </dgm:spPr>
      <dgm:t>
        <a:bodyPr/>
        <a:lstStyle/>
        <a:p>
          <a:r>
            <a:rPr lang="es-ES" sz="2000" b="1" dirty="0">
              <a:solidFill>
                <a:schemeClr val="tx1"/>
              </a:solidFill>
              <a:latin typeface="Times New Roman" panose="02020603050405020304" pitchFamily="18" charset="0"/>
              <a:cs typeface="Times New Roman" panose="02020603050405020304" pitchFamily="18" charset="0"/>
            </a:rPr>
            <a:t>III: IMPLEMENTACIÓN</a:t>
          </a:r>
        </a:p>
      </dgm:t>
    </dgm:pt>
    <dgm:pt modelId="{D8F4B84D-37D8-4647-8D9F-337EF767CABD}" type="parTrans" cxnId="{552FF9EF-EAF8-4219-8852-CE8CB56771EF}">
      <dgm:prSet/>
      <dgm:spPr/>
      <dgm:t>
        <a:bodyPr/>
        <a:lstStyle/>
        <a:p>
          <a:endParaRPr lang="es-ES" sz="2800">
            <a:solidFill>
              <a:schemeClr val="tx1"/>
            </a:solidFill>
            <a:latin typeface="Times New Roman" panose="02020603050405020304" pitchFamily="18" charset="0"/>
            <a:cs typeface="Times New Roman" panose="02020603050405020304" pitchFamily="18" charset="0"/>
          </a:endParaRPr>
        </a:p>
      </dgm:t>
    </dgm:pt>
    <dgm:pt modelId="{3F9E0AFD-36A4-4E79-853F-2491F9EF3C9A}" type="sibTrans" cxnId="{552FF9EF-EAF8-4219-8852-CE8CB56771EF}">
      <dgm:prSet/>
      <dgm:spPr/>
      <dgm:t>
        <a:bodyPr/>
        <a:lstStyle/>
        <a:p>
          <a:endParaRPr lang="es-ES" sz="2800">
            <a:solidFill>
              <a:schemeClr val="tx1"/>
            </a:solidFill>
            <a:latin typeface="Times New Roman" panose="02020603050405020304" pitchFamily="18" charset="0"/>
            <a:cs typeface="Times New Roman" panose="02020603050405020304" pitchFamily="18" charset="0"/>
          </a:endParaRPr>
        </a:p>
      </dgm:t>
    </dgm:pt>
    <dgm:pt modelId="{43821757-E590-4661-BD8B-3798393D7FEA}">
      <dgm:prSet phldrT="[Texto]" custT="1"/>
      <dgm:spPr/>
      <dgm:t>
        <a:bodyPr/>
        <a:lstStyle/>
        <a:p>
          <a:pPr>
            <a:lnSpc>
              <a:spcPct val="150000"/>
            </a:lnSpc>
          </a:pPr>
          <a:r>
            <a:rPr lang="es-EC" sz="2000" dirty="0">
              <a:solidFill>
                <a:schemeClr val="tx1"/>
              </a:solidFill>
              <a:latin typeface="Times New Roman" panose="02020603050405020304" pitchFamily="18" charset="0"/>
              <a:cs typeface="Times New Roman" panose="02020603050405020304" pitchFamily="18" charset="0"/>
            </a:rPr>
            <a:t>Diseño de estrategias de negocio </a:t>
          </a:r>
          <a:endParaRPr lang="es-ES" sz="2000" dirty="0">
            <a:solidFill>
              <a:schemeClr val="tx1"/>
            </a:solidFill>
            <a:latin typeface="Times New Roman" panose="02020603050405020304" pitchFamily="18" charset="0"/>
            <a:cs typeface="Times New Roman" panose="02020603050405020304" pitchFamily="18" charset="0"/>
          </a:endParaRPr>
        </a:p>
      </dgm:t>
    </dgm:pt>
    <dgm:pt modelId="{C953CA75-9BFB-41B2-A2BF-DA8A36E98FFC}" type="parTrans" cxnId="{F79B6EA4-2CC5-4A93-BC81-FAA1B72831FC}">
      <dgm:prSet/>
      <dgm:spPr/>
      <dgm:t>
        <a:bodyPr/>
        <a:lstStyle/>
        <a:p>
          <a:endParaRPr lang="es-ES" sz="2800">
            <a:solidFill>
              <a:schemeClr val="tx1"/>
            </a:solidFill>
            <a:latin typeface="Times New Roman" panose="02020603050405020304" pitchFamily="18" charset="0"/>
            <a:cs typeface="Times New Roman" panose="02020603050405020304" pitchFamily="18" charset="0"/>
          </a:endParaRPr>
        </a:p>
      </dgm:t>
    </dgm:pt>
    <dgm:pt modelId="{C8B3612B-E530-4A72-806F-AECE7F3B20B1}" type="sibTrans" cxnId="{F79B6EA4-2CC5-4A93-BC81-FAA1B72831FC}">
      <dgm:prSet/>
      <dgm:spPr/>
      <dgm:t>
        <a:bodyPr/>
        <a:lstStyle/>
        <a:p>
          <a:endParaRPr lang="es-ES" sz="2800">
            <a:solidFill>
              <a:schemeClr val="tx1"/>
            </a:solidFill>
            <a:latin typeface="Times New Roman" panose="02020603050405020304" pitchFamily="18" charset="0"/>
            <a:cs typeface="Times New Roman" panose="02020603050405020304" pitchFamily="18" charset="0"/>
          </a:endParaRPr>
        </a:p>
      </dgm:t>
    </dgm:pt>
    <dgm:pt modelId="{807CA20D-CE20-426A-808F-1673C3199F85}">
      <dgm:prSet phldrT="[Texto]" custT="1"/>
      <dgm:spPr/>
      <dgm:t>
        <a:bodyPr/>
        <a:lstStyle/>
        <a:p>
          <a:r>
            <a:rPr lang="es-ES" sz="2000" b="1" dirty="0">
              <a:solidFill>
                <a:schemeClr val="tx1"/>
              </a:solidFill>
              <a:latin typeface="Times New Roman" panose="02020603050405020304" pitchFamily="18" charset="0"/>
              <a:cs typeface="Times New Roman" panose="02020603050405020304" pitchFamily="18" charset="0"/>
            </a:rPr>
            <a:t>IV: CONTROL Y EVALUACIÓN</a:t>
          </a:r>
        </a:p>
      </dgm:t>
    </dgm:pt>
    <dgm:pt modelId="{C1095FBD-F1FD-456D-BD32-A7E1CD6700DF}" type="parTrans" cxnId="{963642D4-B85C-4854-8799-5F02F3887947}">
      <dgm:prSet/>
      <dgm:spPr/>
      <dgm:t>
        <a:bodyPr/>
        <a:lstStyle/>
        <a:p>
          <a:endParaRPr lang="es-ES" sz="2800">
            <a:solidFill>
              <a:schemeClr val="tx1"/>
            </a:solidFill>
            <a:latin typeface="Times New Roman" panose="02020603050405020304" pitchFamily="18" charset="0"/>
            <a:cs typeface="Times New Roman" panose="02020603050405020304" pitchFamily="18" charset="0"/>
          </a:endParaRPr>
        </a:p>
      </dgm:t>
    </dgm:pt>
    <dgm:pt modelId="{64B940C5-2519-49F1-B36F-6C6449C9C2AE}" type="sibTrans" cxnId="{963642D4-B85C-4854-8799-5F02F3887947}">
      <dgm:prSet/>
      <dgm:spPr/>
      <dgm:t>
        <a:bodyPr/>
        <a:lstStyle/>
        <a:p>
          <a:endParaRPr lang="es-ES" sz="2800">
            <a:solidFill>
              <a:schemeClr val="tx1"/>
            </a:solidFill>
            <a:latin typeface="Times New Roman" panose="02020603050405020304" pitchFamily="18" charset="0"/>
            <a:cs typeface="Times New Roman" panose="02020603050405020304" pitchFamily="18" charset="0"/>
          </a:endParaRPr>
        </a:p>
      </dgm:t>
    </dgm:pt>
    <dgm:pt modelId="{D9AD953C-76B6-4674-ABED-759BBDAEB558}">
      <dgm:prSet phldrT="[Texto]" custT="1"/>
      <dgm:spPr/>
      <dgm:t>
        <a:bodyPr/>
        <a:lstStyle/>
        <a:p>
          <a:pPr>
            <a:lnSpc>
              <a:spcPct val="150000"/>
            </a:lnSpc>
          </a:pPr>
          <a:endParaRPr lang="es-ES" sz="2000" dirty="0">
            <a:solidFill>
              <a:schemeClr val="tx1"/>
            </a:solidFill>
            <a:latin typeface="Times New Roman" panose="02020603050405020304" pitchFamily="18" charset="0"/>
            <a:cs typeface="Times New Roman" panose="02020603050405020304" pitchFamily="18" charset="0"/>
          </a:endParaRPr>
        </a:p>
      </dgm:t>
    </dgm:pt>
    <dgm:pt modelId="{E96FC459-32DF-4C1D-8F34-B21D2456EF24}" type="parTrans" cxnId="{F6881179-C3DF-40F1-969D-A5E6842EFB3F}">
      <dgm:prSet/>
      <dgm:spPr/>
      <dgm:t>
        <a:bodyPr/>
        <a:lstStyle/>
        <a:p>
          <a:endParaRPr lang="es-ES" sz="2800">
            <a:solidFill>
              <a:schemeClr val="tx1"/>
            </a:solidFill>
            <a:latin typeface="Times New Roman" panose="02020603050405020304" pitchFamily="18" charset="0"/>
            <a:cs typeface="Times New Roman" panose="02020603050405020304" pitchFamily="18" charset="0"/>
          </a:endParaRPr>
        </a:p>
      </dgm:t>
    </dgm:pt>
    <dgm:pt modelId="{D9B17C9C-201E-499F-B20D-88BEBEA65937}" type="sibTrans" cxnId="{F6881179-C3DF-40F1-969D-A5E6842EFB3F}">
      <dgm:prSet/>
      <dgm:spPr/>
      <dgm:t>
        <a:bodyPr/>
        <a:lstStyle/>
        <a:p>
          <a:endParaRPr lang="es-ES" sz="2800">
            <a:solidFill>
              <a:schemeClr val="tx1"/>
            </a:solidFill>
            <a:latin typeface="Times New Roman" panose="02020603050405020304" pitchFamily="18" charset="0"/>
            <a:cs typeface="Times New Roman" panose="02020603050405020304" pitchFamily="18" charset="0"/>
          </a:endParaRPr>
        </a:p>
      </dgm:t>
    </dgm:pt>
    <dgm:pt modelId="{A770197D-E3DA-44EF-ABF1-7A564DFBA131}">
      <dgm:prSet phldrT="[Texto]" custT="1"/>
      <dgm:spPr/>
      <dgm:t>
        <a:bodyPr/>
        <a:lstStyle/>
        <a:p>
          <a:pPr>
            <a:lnSpc>
              <a:spcPct val="150000"/>
            </a:lnSpc>
          </a:pPr>
          <a:r>
            <a:rPr lang="es-ES" sz="2000" dirty="0">
              <a:solidFill>
                <a:schemeClr val="tx1"/>
              </a:solidFill>
              <a:latin typeface="Times New Roman" panose="02020603050405020304" pitchFamily="18" charset="0"/>
              <a:cs typeface="Times New Roman" panose="02020603050405020304" pitchFamily="18" charset="0"/>
            </a:rPr>
            <a:t>Plan de acción</a:t>
          </a:r>
        </a:p>
      </dgm:t>
    </dgm:pt>
    <dgm:pt modelId="{9BED5A32-4393-4989-AA8D-A571E9758455}" type="parTrans" cxnId="{4D8C934F-87C9-41AA-8501-8717A58F1550}">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D090E85E-0AD6-4BD5-9E04-D3BAE1E52C1A}" type="sibTrans" cxnId="{4D8C934F-87C9-41AA-8501-8717A58F1550}">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5480E008-09AE-4CD3-B34C-B44F299FF146}">
      <dgm:prSet phldrT="[Texto]" custT="1"/>
      <dgm:spPr/>
      <dgm:t>
        <a:bodyPr/>
        <a:lstStyle/>
        <a:p>
          <a:pPr>
            <a:lnSpc>
              <a:spcPct val="150000"/>
            </a:lnSpc>
          </a:pPr>
          <a:endParaRPr lang="es-ES" sz="2000" dirty="0">
            <a:solidFill>
              <a:schemeClr val="tx1"/>
            </a:solidFill>
            <a:latin typeface="Times New Roman" panose="02020603050405020304" pitchFamily="18" charset="0"/>
            <a:cs typeface="Times New Roman" panose="02020603050405020304" pitchFamily="18" charset="0"/>
          </a:endParaRPr>
        </a:p>
      </dgm:t>
    </dgm:pt>
    <dgm:pt modelId="{E9049FBE-0176-4420-A925-B0646F5F9452}" type="parTrans" cxnId="{7ADB13C9-6644-4523-AE96-35BEC842C9BD}">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289EA947-ED6F-4D90-81E2-20FCA0CEBE46}" type="sibTrans" cxnId="{7ADB13C9-6644-4523-AE96-35BEC842C9BD}">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DD0DE1CB-89F8-43A8-856D-6C67305ABD2D}">
      <dgm:prSet phldrT="[Texto]" custT="1"/>
      <dgm:spPr/>
      <dgm:t>
        <a:bodyPr/>
        <a:lstStyle/>
        <a:p>
          <a:pPr>
            <a:lnSpc>
              <a:spcPct val="150000"/>
            </a:lnSpc>
          </a:pPr>
          <a:r>
            <a:rPr lang="es-ES" sz="2000" dirty="0">
              <a:solidFill>
                <a:schemeClr val="tx1"/>
              </a:solidFill>
              <a:latin typeface="Times New Roman" panose="02020603050405020304" pitchFamily="18" charset="0"/>
              <a:cs typeface="Times New Roman" panose="02020603050405020304" pitchFamily="18" charset="0"/>
            </a:rPr>
            <a:t>Cronograma</a:t>
          </a:r>
        </a:p>
      </dgm:t>
    </dgm:pt>
    <dgm:pt modelId="{B8C905F3-5285-40D2-8872-C2547C220CFE}" type="parTrans" cxnId="{C5BC23BB-BFB8-4CFB-B779-1FE31DA7648D}">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1C1AF580-7057-4030-96AC-C7F432EEA316}" type="sibTrans" cxnId="{C5BC23BB-BFB8-4CFB-B779-1FE31DA7648D}">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07CED817-D449-4B52-89EB-A772D0096B38}">
      <dgm:prSet phldrT="[Texto]" custT="1"/>
      <dgm:spPr/>
      <dgm:t>
        <a:bodyPr/>
        <a:lstStyle/>
        <a:p>
          <a:pPr>
            <a:lnSpc>
              <a:spcPct val="150000"/>
            </a:lnSpc>
          </a:pPr>
          <a:r>
            <a:rPr lang="es-ES" sz="2000" dirty="0">
              <a:solidFill>
                <a:schemeClr val="tx1"/>
              </a:solidFill>
              <a:latin typeface="Times New Roman" panose="02020603050405020304" pitchFamily="18" charset="0"/>
              <a:cs typeface="Times New Roman" panose="02020603050405020304" pitchFamily="18" charset="0"/>
            </a:rPr>
            <a:t>Presupuesto</a:t>
          </a:r>
        </a:p>
      </dgm:t>
    </dgm:pt>
    <dgm:pt modelId="{42E63CF8-943A-4200-845F-1333616E6BF0}" type="parTrans" cxnId="{9D9A1B77-01DF-4C52-8AAE-ED2F10E5FA44}">
      <dgm:prSet/>
      <dgm:spPr/>
      <dgm:t>
        <a:bodyPr/>
        <a:lstStyle/>
        <a:p>
          <a:endParaRPr lang="es-EC">
            <a:solidFill>
              <a:schemeClr val="tx1"/>
            </a:solidFill>
          </a:endParaRPr>
        </a:p>
      </dgm:t>
    </dgm:pt>
    <dgm:pt modelId="{D6C1CFA1-FE89-4710-A948-04E1EFDD78A6}" type="sibTrans" cxnId="{9D9A1B77-01DF-4C52-8AAE-ED2F10E5FA44}">
      <dgm:prSet/>
      <dgm:spPr/>
      <dgm:t>
        <a:bodyPr/>
        <a:lstStyle/>
        <a:p>
          <a:endParaRPr lang="es-EC">
            <a:solidFill>
              <a:schemeClr val="tx1"/>
            </a:solidFill>
          </a:endParaRPr>
        </a:p>
      </dgm:t>
    </dgm:pt>
    <dgm:pt modelId="{5C88AB80-98DF-4655-97B2-FC0B11813CAB}" type="pres">
      <dgm:prSet presAssocID="{ADD6C669-B56E-408A-B62D-D45E8AB6EC82}" presName="rootnode" presStyleCnt="0">
        <dgm:presLayoutVars>
          <dgm:chMax/>
          <dgm:chPref/>
          <dgm:dir/>
          <dgm:animLvl val="lvl"/>
        </dgm:presLayoutVars>
      </dgm:prSet>
      <dgm:spPr/>
      <dgm:t>
        <a:bodyPr/>
        <a:lstStyle/>
        <a:p>
          <a:endParaRPr lang="es-EC"/>
        </a:p>
      </dgm:t>
    </dgm:pt>
    <dgm:pt modelId="{BD7CDF6A-2E63-4711-B53A-AFA8ABEAB773}" type="pres">
      <dgm:prSet presAssocID="{634D5B27-319D-4ACA-ADAE-E84A2B805C51}" presName="composite" presStyleCnt="0"/>
      <dgm:spPr/>
    </dgm:pt>
    <dgm:pt modelId="{E895120D-1AE0-4575-B229-8367691D5FEE}" type="pres">
      <dgm:prSet presAssocID="{634D5B27-319D-4ACA-ADAE-E84A2B805C51}" presName="bentUpArrow1" presStyleLbl="alignImgPlace1" presStyleIdx="0" presStyleCnt="1"/>
      <dgm:spPr/>
    </dgm:pt>
    <dgm:pt modelId="{AEFD268C-3995-497E-9FD8-F9B9202D1344}" type="pres">
      <dgm:prSet presAssocID="{634D5B27-319D-4ACA-ADAE-E84A2B805C51}" presName="ParentText" presStyleLbl="node1" presStyleIdx="0" presStyleCnt="2" custScaleX="113168" custLinFactNeighborY="4590">
        <dgm:presLayoutVars>
          <dgm:chMax val="1"/>
          <dgm:chPref val="1"/>
          <dgm:bulletEnabled val="1"/>
        </dgm:presLayoutVars>
      </dgm:prSet>
      <dgm:spPr/>
      <dgm:t>
        <a:bodyPr/>
        <a:lstStyle/>
        <a:p>
          <a:endParaRPr lang="es-EC"/>
        </a:p>
      </dgm:t>
    </dgm:pt>
    <dgm:pt modelId="{41753A58-8ABB-4B20-A1B0-6616B0ACCDA5}" type="pres">
      <dgm:prSet presAssocID="{634D5B27-319D-4ACA-ADAE-E84A2B805C51}" presName="ChildText" presStyleLbl="revTx" presStyleIdx="0" presStyleCnt="2" custScaleX="168114" custLinFactNeighborX="54054" custLinFactNeighborY="6978">
        <dgm:presLayoutVars>
          <dgm:chMax val="0"/>
          <dgm:chPref val="0"/>
          <dgm:bulletEnabled val="1"/>
        </dgm:presLayoutVars>
      </dgm:prSet>
      <dgm:spPr/>
      <dgm:t>
        <a:bodyPr/>
        <a:lstStyle/>
        <a:p>
          <a:endParaRPr lang="es-EC"/>
        </a:p>
      </dgm:t>
    </dgm:pt>
    <dgm:pt modelId="{1E425DAD-D86C-49D0-A694-0ACC8B8F1EDB}" type="pres">
      <dgm:prSet presAssocID="{3F9E0AFD-36A4-4E79-853F-2491F9EF3C9A}" presName="sibTrans" presStyleCnt="0"/>
      <dgm:spPr/>
    </dgm:pt>
    <dgm:pt modelId="{3D4E96C3-4140-43B4-812C-4D4C061FEE48}" type="pres">
      <dgm:prSet presAssocID="{807CA20D-CE20-426A-808F-1673C3199F85}" presName="composite" presStyleCnt="0"/>
      <dgm:spPr/>
    </dgm:pt>
    <dgm:pt modelId="{11908431-A433-4E55-8283-6A90B5559CC3}" type="pres">
      <dgm:prSet presAssocID="{807CA20D-CE20-426A-808F-1673C3199F85}" presName="ParentText" presStyleLbl="node1" presStyleIdx="1" presStyleCnt="2" custLinFactNeighborX="-3669" custLinFactNeighborY="749">
        <dgm:presLayoutVars>
          <dgm:chMax val="1"/>
          <dgm:chPref val="1"/>
          <dgm:bulletEnabled val="1"/>
        </dgm:presLayoutVars>
      </dgm:prSet>
      <dgm:spPr/>
      <dgm:t>
        <a:bodyPr/>
        <a:lstStyle/>
        <a:p>
          <a:endParaRPr lang="es-EC"/>
        </a:p>
      </dgm:t>
    </dgm:pt>
    <dgm:pt modelId="{81281CE0-7EFE-4278-9C86-318B0EE42F22}" type="pres">
      <dgm:prSet presAssocID="{807CA20D-CE20-426A-808F-1673C3199F85}" presName="FinalChildText" presStyleLbl="revTx" presStyleIdx="1" presStyleCnt="2">
        <dgm:presLayoutVars>
          <dgm:chMax val="0"/>
          <dgm:chPref val="0"/>
          <dgm:bulletEnabled val="1"/>
        </dgm:presLayoutVars>
      </dgm:prSet>
      <dgm:spPr/>
      <dgm:t>
        <a:bodyPr/>
        <a:lstStyle/>
        <a:p>
          <a:endParaRPr lang="es-EC"/>
        </a:p>
      </dgm:t>
    </dgm:pt>
  </dgm:ptLst>
  <dgm:cxnLst>
    <dgm:cxn modelId="{F79B6EA4-2CC5-4A93-BC81-FAA1B72831FC}" srcId="{634D5B27-319D-4ACA-ADAE-E84A2B805C51}" destId="{43821757-E590-4661-BD8B-3798393D7FEA}" srcOrd="0" destOrd="0" parTransId="{C953CA75-9BFB-41B2-A2BF-DA8A36E98FFC}" sibTransId="{C8B3612B-E530-4A72-806F-AECE7F3B20B1}"/>
    <dgm:cxn modelId="{87D440A5-2FFC-4FC7-B8EE-9F8803421ABC}" type="presOf" srcId="{807CA20D-CE20-426A-808F-1673C3199F85}" destId="{11908431-A433-4E55-8283-6A90B5559CC3}" srcOrd="0" destOrd="0" presId="urn:microsoft.com/office/officeart/2005/8/layout/StepDownProcess"/>
    <dgm:cxn modelId="{7ADB13C9-6644-4523-AE96-35BEC842C9BD}" srcId="{634D5B27-319D-4ACA-ADAE-E84A2B805C51}" destId="{5480E008-09AE-4CD3-B34C-B44F299FF146}" srcOrd="4" destOrd="0" parTransId="{E9049FBE-0176-4420-A925-B0646F5F9452}" sibTransId="{289EA947-ED6F-4D90-81E2-20FCA0CEBE46}"/>
    <dgm:cxn modelId="{DB5BDC2C-BE70-470D-9A39-6BCA0A4323FE}" type="presOf" srcId="{43821757-E590-4661-BD8B-3798393D7FEA}" destId="{41753A58-8ABB-4B20-A1B0-6616B0ACCDA5}" srcOrd="0" destOrd="0" presId="urn:microsoft.com/office/officeart/2005/8/layout/StepDownProcess"/>
    <dgm:cxn modelId="{552FF9EF-EAF8-4219-8852-CE8CB56771EF}" srcId="{ADD6C669-B56E-408A-B62D-D45E8AB6EC82}" destId="{634D5B27-319D-4ACA-ADAE-E84A2B805C51}" srcOrd="0" destOrd="0" parTransId="{D8F4B84D-37D8-4647-8D9F-337EF767CABD}" sibTransId="{3F9E0AFD-36A4-4E79-853F-2491F9EF3C9A}"/>
    <dgm:cxn modelId="{C5BC23BB-BFB8-4CFB-B779-1FE31DA7648D}" srcId="{634D5B27-319D-4ACA-ADAE-E84A2B805C51}" destId="{DD0DE1CB-89F8-43A8-856D-6C67305ABD2D}" srcOrd="2" destOrd="0" parTransId="{B8C905F3-5285-40D2-8872-C2547C220CFE}" sibTransId="{1C1AF580-7057-4030-96AC-C7F432EEA316}"/>
    <dgm:cxn modelId="{95A4117A-29CA-4875-A651-4C0BF96A90F3}" type="presOf" srcId="{634D5B27-319D-4ACA-ADAE-E84A2B805C51}" destId="{AEFD268C-3995-497E-9FD8-F9B9202D1344}" srcOrd="0" destOrd="0" presId="urn:microsoft.com/office/officeart/2005/8/layout/StepDownProcess"/>
    <dgm:cxn modelId="{DF63E46B-91A5-453D-8D15-39C527285078}" type="presOf" srcId="{07CED817-D449-4B52-89EB-A772D0096B38}" destId="{41753A58-8ABB-4B20-A1B0-6616B0ACCDA5}" srcOrd="0" destOrd="3" presId="urn:microsoft.com/office/officeart/2005/8/layout/StepDownProcess"/>
    <dgm:cxn modelId="{9D9A1B77-01DF-4C52-8AAE-ED2F10E5FA44}" srcId="{634D5B27-319D-4ACA-ADAE-E84A2B805C51}" destId="{07CED817-D449-4B52-89EB-A772D0096B38}" srcOrd="3" destOrd="0" parTransId="{42E63CF8-943A-4200-845F-1333616E6BF0}" sibTransId="{D6C1CFA1-FE89-4710-A948-04E1EFDD78A6}"/>
    <dgm:cxn modelId="{4D8C934F-87C9-41AA-8501-8717A58F1550}" srcId="{634D5B27-319D-4ACA-ADAE-E84A2B805C51}" destId="{A770197D-E3DA-44EF-ABF1-7A564DFBA131}" srcOrd="1" destOrd="0" parTransId="{9BED5A32-4393-4989-AA8D-A571E9758455}" sibTransId="{D090E85E-0AD6-4BD5-9E04-D3BAE1E52C1A}"/>
    <dgm:cxn modelId="{3DA66003-DD3B-4318-87BF-80891768C455}" type="presOf" srcId="{5480E008-09AE-4CD3-B34C-B44F299FF146}" destId="{41753A58-8ABB-4B20-A1B0-6616B0ACCDA5}" srcOrd="0" destOrd="4" presId="urn:microsoft.com/office/officeart/2005/8/layout/StepDownProcess"/>
    <dgm:cxn modelId="{364F57EC-0C78-460B-9CDD-000B9409F660}" type="presOf" srcId="{A770197D-E3DA-44EF-ABF1-7A564DFBA131}" destId="{41753A58-8ABB-4B20-A1B0-6616B0ACCDA5}" srcOrd="0" destOrd="1" presId="urn:microsoft.com/office/officeart/2005/8/layout/StepDownProcess"/>
    <dgm:cxn modelId="{7DD7BAF5-A056-4D90-81BB-C47715113B90}" type="presOf" srcId="{DD0DE1CB-89F8-43A8-856D-6C67305ABD2D}" destId="{41753A58-8ABB-4B20-A1B0-6616B0ACCDA5}" srcOrd="0" destOrd="2" presId="urn:microsoft.com/office/officeart/2005/8/layout/StepDownProcess"/>
    <dgm:cxn modelId="{FE2B48ED-28D8-450D-8AD6-E018FCD5F6F6}" type="presOf" srcId="{D9AD953C-76B6-4674-ABED-759BBDAEB558}" destId="{81281CE0-7EFE-4278-9C86-318B0EE42F22}" srcOrd="0" destOrd="0" presId="urn:microsoft.com/office/officeart/2005/8/layout/StepDownProcess"/>
    <dgm:cxn modelId="{6968F359-766B-41DB-AD12-A629733E1E8E}" type="presOf" srcId="{ADD6C669-B56E-408A-B62D-D45E8AB6EC82}" destId="{5C88AB80-98DF-4655-97B2-FC0B11813CAB}" srcOrd="0" destOrd="0" presId="urn:microsoft.com/office/officeart/2005/8/layout/StepDownProcess"/>
    <dgm:cxn modelId="{F6881179-C3DF-40F1-969D-A5E6842EFB3F}" srcId="{807CA20D-CE20-426A-808F-1673C3199F85}" destId="{D9AD953C-76B6-4674-ABED-759BBDAEB558}" srcOrd="0" destOrd="0" parTransId="{E96FC459-32DF-4C1D-8F34-B21D2456EF24}" sibTransId="{D9B17C9C-201E-499F-B20D-88BEBEA65937}"/>
    <dgm:cxn modelId="{963642D4-B85C-4854-8799-5F02F3887947}" srcId="{ADD6C669-B56E-408A-B62D-D45E8AB6EC82}" destId="{807CA20D-CE20-426A-808F-1673C3199F85}" srcOrd="1" destOrd="0" parTransId="{C1095FBD-F1FD-456D-BD32-A7E1CD6700DF}" sibTransId="{64B940C5-2519-49F1-B36F-6C6449C9C2AE}"/>
    <dgm:cxn modelId="{7630ACD9-90F8-4426-82B9-EC793B7C4B1E}" type="presParOf" srcId="{5C88AB80-98DF-4655-97B2-FC0B11813CAB}" destId="{BD7CDF6A-2E63-4711-B53A-AFA8ABEAB773}" srcOrd="0" destOrd="0" presId="urn:microsoft.com/office/officeart/2005/8/layout/StepDownProcess"/>
    <dgm:cxn modelId="{E99F7E16-E49C-4547-9FEB-BE5D0E3BCA24}" type="presParOf" srcId="{BD7CDF6A-2E63-4711-B53A-AFA8ABEAB773}" destId="{E895120D-1AE0-4575-B229-8367691D5FEE}" srcOrd="0" destOrd="0" presId="urn:microsoft.com/office/officeart/2005/8/layout/StepDownProcess"/>
    <dgm:cxn modelId="{6B722980-4508-46A7-868E-6639813CCC03}" type="presParOf" srcId="{BD7CDF6A-2E63-4711-B53A-AFA8ABEAB773}" destId="{AEFD268C-3995-497E-9FD8-F9B9202D1344}" srcOrd="1" destOrd="0" presId="urn:microsoft.com/office/officeart/2005/8/layout/StepDownProcess"/>
    <dgm:cxn modelId="{32ACF257-05F2-4C08-875D-AE70921E6DC9}" type="presParOf" srcId="{BD7CDF6A-2E63-4711-B53A-AFA8ABEAB773}" destId="{41753A58-8ABB-4B20-A1B0-6616B0ACCDA5}" srcOrd="2" destOrd="0" presId="urn:microsoft.com/office/officeart/2005/8/layout/StepDownProcess"/>
    <dgm:cxn modelId="{3F6FEBD6-D5AB-49D8-8EBE-9F5696B09F17}" type="presParOf" srcId="{5C88AB80-98DF-4655-97B2-FC0B11813CAB}" destId="{1E425DAD-D86C-49D0-A694-0ACC8B8F1EDB}" srcOrd="1" destOrd="0" presId="urn:microsoft.com/office/officeart/2005/8/layout/StepDownProcess"/>
    <dgm:cxn modelId="{424A48D3-B84A-489A-909D-0EFB72420408}" type="presParOf" srcId="{5C88AB80-98DF-4655-97B2-FC0B11813CAB}" destId="{3D4E96C3-4140-43B4-812C-4D4C061FEE48}" srcOrd="2" destOrd="0" presId="urn:microsoft.com/office/officeart/2005/8/layout/StepDownProcess"/>
    <dgm:cxn modelId="{79B9FBDD-31ED-41A4-B59C-9EF36E6D0CF8}" type="presParOf" srcId="{3D4E96C3-4140-43B4-812C-4D4C061FEE48}" destId="{11908431-A433-4E55-8283-6A90B5559CC3}" srcOrd="0" destOrd="0" presId="urn:microsoft.com/office/officeart/2005/8/layout/StepDownProcess"/>
    <dgm:cxn modelId="{9E156A42-D72A-4EF5-9B95-90A82EFC069D}" type="presParOf" srcId="{3D4E96C3-4140-43B4-812C-4D4C061FEE48}" destId="{81281CE0-7EFE-4278-9C86-318B0EE42F2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1CC65A-E9AF-454A-9DB2-B245D79E8896}" type="doc">
      <dgm:prSet loTypeId="urn:microsoft.com/office/officeart/2005/8/layout/hList1" loCatId="list" qsTypeId="urn:microsoft.com/office/officeart/2005/8/quickstyle/simple1" qsCatId="simple" csTypeId="urn:microsoft.com/office/officeart/2005/8/colors/colorful5" csCatId="colorful" phldr="1"/>
      <dgm:spPr>
        <a:scene3d>
          <a:camera prst="orthographicFront">
            <a:rot lat="0" lon="0" rev="0"/>
          </a:camera>
          <a:lightRig rig="balanced" dir="t">
            <a:rot lat="0" lon="0" rev="8700000"/>
          </a:lightRig>
        </a:scene3d>
      </dgm:spPr>
      <dgm:t>
        <a:bodyPr/>
        <a:lstStyle/>
        <a:p>
          <a:endParaRPr lang="es-EC"/>
        </a:p>
      </dgm:t>
    </dgm:pt>
    <dgm:pt modelId="{BCA68EFE-A296-4093-B8B8-6A7126B19720}">
      <dgm:prSet custT="1"/>
      <dgm:spPr>
        <a:solidFill>
          <a:srgbClr val="B7CA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2400" b="1" i="0">
              <a:latin typeface="Times New Roman" panose="02020603050405020304" pitchFamily="18" charset="0"/>
              <a:cs typeface="Times New Roman" panose="02020603050405020304" pitchFamily="18" charset="0"/>
            </a:rPr>
            <a:t>Misión</a:t>
          </a:r>
          <a:endParaRPr lang="es-EC" sz="2400" i="0">
            <a:latin typeface="Times New Roman" panose="02020603050405020304" pitchFamily="18" charset="0"/>
            <a:cs typeface="Times New Roman" panose="02020603050405020304" pitchFamily="18" charset="0"/>
          </a:endParaRPr>
        </a:p>
      </dgm:t>
    </dgm:pt>
    <dgm:pt modelId="{8C5E1570-A2E9-4A4E-B0F2-8497B6585C74}" type="parTrans" cxnId="{16282ABB-EE7A-4C87-8C07-DBC96B75132A}">
      <dgm:prSet/>
      <dgm:spPr/>
      <dgm:t>
        <a:bodyPr/>
        <a:lstStyle/>
        <a:p>
          <a:endParaRPr lang="es-EC">
            <a:latin typeface="Times New Roman" panose="02020603050405020304" pitchFamily="18" charset="0"/>
            <a:cs typeface="Times New Roman" panose="02020603050405020304" pitchFamily="18" charset="0"/>
          </a:endParaRPr>
        </a:p>
      </dgm:t>
    </dgm:pt>
    <dgm:pt modelId="{204FE804-A5EE-4F5E-A708-A1006057EC4D}" type="sibTrans" cxnId="{16282ABB-EE7A-4C87-8C07-DBC96B75132A}">
      <dgm:prSet/>
      <dgm:spPr/>
      <dgm:t>
        <a:bodyPr/>
        <a:lstStyle/>
        <a:p>
          <a:endParaRPr lang="es-EC">
            <a:latin typeface="Times New Roman" panose="02020603050405020304" pitchFamily="18" charset="0"/>
            <a:cs typeface="Times New Roman" panose="02020603050405020304" pitchFamily="18" charset="0"/>
          </a:endParaRPr>
        </a:p>
      </dgm:t>
    </dgm:pt>
    <dgm:pt modelId="{03075E2D-CCCD-40E8-B0BE-71CA6B6482A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Somos una empresa dedicada a la fabricación y comercialización de calzado con diseños de alta calidad, manteniendo altos grados de satisfacción y fidelidad de nuestros clientes trabajando bajo valores y principios empresariales.</a:t>
          </a:r>
        </a:p>
      </dgm:t>
    </dgm:pt>
    <dgm:pt modelId="{6277AD14-FD5E-4A9F-8DB3-FFA9F464F28F}" type="parTrans" cxnId="{039797AF-3734-4C0F-B4E4-2367B12EA911}">
      <dgm:prSet/>
      <dgm:spPr/>
      <dgm:t>
        <a:bodyPr/>
        <a:lstStyle/>
        <a:p>
          <a:endParaRPr lang="es-EC">
            <a:latin typeface="Times New Roman" panose="02020603050405020304" pitchFamily="18" charset="0"/>
            <a:cs typeface="Times New Roman" panose="02020603050405020304" pitchFamily="18" charset="0"/>
          </a:endParaRPr>
        </a:p>
      </dgm:t>
    </dgm:pt>
    <dgm:pt modelId="{40EADCBE-ED01-45C5-8174-56C5BC35AD16}" type="sibTrans" cxnId="{039797AF-3734-4C0F-B4E4-2367B12EA911}">
      <dgm:prSet/>
      <dgm:spPr/>
      <dgm:t>
        <a:bodyPr/>
        <a:lstStyle/>
        <a:p>
          <a:endParaRPr lang="es-EC">
            <a:latin typeface="Times New Roman" panose="02020603050405020304" pitchFamily="18" charset="0"/>
            <a:cs typeface="Times New Roman" panose="02020603050405020304" pitchFamily="18" charset="0"/>
          </a:endParaRPr>
        </a:p>
      </dgm:t>
    </dgm:pt>
    <dgm:pt modelId="{34CAE83A-4F09-4CD2-82A1-0C78219DE382}">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2400" b="1" i="0">
              <a:latin typeface="Times New Roman" panose="02020603050405020304" pitchFamily="18" charset="0"/>
              <a:cs typeface="Times New Roman" panose="02020603050405020304" pitchFamily="18" charset="0"/>
            </a:rPr>
            <a:t>Visión</a:t>
          </a:r>
          <a:endParaRPr lang="es-EC" sz="2400" i="0">
            <a:latin typeface="Times New Roman" panose="02020603050405020304" pitchFamily="18" charset="0"/>
            <a:cs typeface="Times New Roman" panose="02020603050405020304" pitchFamily="18" charset="0"/>
          </a:endParaRPr>
        </a:p>
      </dgm:t>
    </dgm:pt>
    <dgm:pt modelId="{B2540C8A-8525-4656-ADB4-5908E6E9CE0D}" type="parTrans" cxnId="{3E73454B-7DE6-45C8-9184-6F3E68CFFE00}">
      <dgm:prSet/>
      <dgm:spPr/>
      <dgm:t>
        <a:bodyPr/>
        <a:lstStyle/>
        <a:p>
          <a:endParaRPr lang="es-EC">
            <a:latin typeface="Times New Roman" panose="02020603050405020304" pitchFamily="18" charset="0"/>
            <a:cs typeface="Times New Roman" panose="02020603050405020304" pitchFamily="18" charset="0"/>
          </a:endParaRPr>
        </a:p>
      </dgm:t>
    </dgm:pt>
    <dgm:pt modelId="{05FDDFCB-D76D-4618-8F29-1D15D417D4A9}" type="sibTrans" cxnId="{3E73454B-7DE6-45C8-9184-6F3E68CFFE00}">
      <dgm:prSet/>
      <dgm:spPr/>
      <dgm:t>
        <a:bodyPr/>
        <a:lstStyle/>
        <a:p>
          <a:endParaRPr lang="es-EC">
            <a:latin typeface="Times New Roman" panose="02020603050405020304" pitchFamily="18" charset="0"/>
            <a:cs typeface="Times New Roman" panose="02020603050405020304" pitchFamily="18" charset="0"/>
          </a:endParaRPr>
        </a:p>
      </dgm:t>
    </dgm:pt>
    <dgm:pt modelId="{757378B6-459B-4B9C-B17E-2A5D089A36D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En el 2021 ser una empresa líder en fabricación y distribución de calzado, brindando productos de excelente diseño, calidad y precio enmarcados en un trabajo de responsabilidad, honestidad y profesionalismo</a:t>
          </a:r>
          <a:r>
            <a:rPr lang="es-EC" sz="2100" dirty="0">
              <a:latin typeface="Times New Roman" panose="02020603050405020304" pitchFamily="18" charset="0"/>
              <a:cs typeface="Times New Roman" panose="02020603050405020304" pitchFamily="18" charset="0"/>
            </a:rPr>
            <a:t>.</a:t>
          </a:r>
        </a:p>
      </dgm:t>
    </dgm:pt>
    <dgm:pt modelId="{413C52D8-F5D5-4FC0-A339-3A41C497D3CB}" type="parTrans" cxnId="{81E7A60C-B1EC-48CD-86BA-37669EC5AB7D}">
      <dgm:prSet/>
      <dgm:spPr/>
      <dgm:t>
        <a:bodyPr/>
        <a:lstStyle/>
        <a:p>
          <a:endParaRPr lang="es-EC">
            <a:latin typeface="Times New Roman" panose="02020603050405020304" pitchFamily="18" charset="0"/>
            <a:cs typeface="Times New Roman" panose="02020603050405020304" pitchFamily="18" charset="0"/>
          </a:endParaRPr>
        </a:p>
      </dgm:t>
    </dgm:pt>
    <dgm:pt modelId="{20E16439-3AF1-4A50-8D74-C1E5382C6F76}" type="sibTrans" cxnId="{81E7A60C-B1EC-48CD-86BA-37669EC5AB7D}">
      <dgm:prSet/>
      <dgm:spPr/>
      <dgm:t>
        <a:bodyPr/>
        <a:lstStyle/>
        <a:p>
          <a:endParaRPr lang="es-EC">
            <a:latin typeface="Times New Roman" panose="02020603050405020304" pitchFamily="18" charset="0"/>
            <a:cs typeface="Times New Roman" panose="02020603050405020304" pitchFamily="18" charset="0"/>
          </a:endParaRPr>
        </a:p>
      </dgm:t>
    </dgm:pt>
    <dgm:pt modelId="{006B65B7-C5A5-4414-B9E0-BCEDCBE5568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2400" b="1" i="0" dirty="0">
              <a:latin typeface="Times New Roman" panose="02020603050405020304" pitchFamily="18" charset="0"/>
              <a:cs typeface="Times New Roman" panose="02020603050405020304" pitchFamily="18" charset="0"/>
            </a:rPr>
            <a:t>Principios y valores</a:t>
          </a:r>
          <a:endParaRPr lang="es-EC" sz="2400" i="0" dirty="0">
            <a:latin typeface="Times New Roman" panose="02020603050405020304" pitchFamily="18" charset="0"/>
            <a:cs typeface="Times New Roman" panose="02020603050405020304" pitchFamily="18" charset="0"/>
          </a:endParaRPr>
        </a:p>
      </dgm:t>
    </dgm:pt>
    <dgm:pt modelId="{A0105CC4-0B00-4F5C-8DFD-6A21DDCA0643}" type="parTrans" cxnId="{50E9ACC2-A003-45F1-8462-0744E77D46E9}">
      <dgm:prSet/>
      <dgm:spPr/>
      <dgm:t>
        <a:bodyPr/>
        <a:lstStyle/>
        <a:p>
          <a:endParaRPr lang="es-EC">
            <a:latin typeface="Times New Roman" panose="02020603050405020304" pitchFamily="18" charset="0"/>
            <a:cs typeface="Times New Roman" panose="02020603050405020304" pitchFamily="18" charset="0"/>
          </a:endParaRPr>
        </a:p>
      </dgm:t>
    </dgm:pt>
    <dgm:pt modelId="{05F84C22-CFCB-4369-B5B6-70A4BD7C8DF9}" type="sibTrans" cxnId="{50E9ACC2-A003-45F1-8462-0744E77D46E9}">
      <dgm:prSet/>
      <dgm:spPr/>
      <dgm:t>
        <a:bodyPr/>
        <a:lstStyle/>
        <a:p>
          <a:endParaRPr lang="es-EC">
            <a:latin typeface="Times New Roman" panose="02020603050405020304" pitchFamily="18" charset="0"/>
            <a:cs typeface="Times New Roman" panose="02020603050405020304" pitchFamily="18" charset="0"/>
          </a:endParaRPr>
        </a:p>
      </dgm:t>
    </dgm:pt>
    <dgm:pt modelId="{DB985079-2C6E-452C-9288-57F4C1014E8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Responsabilidad. </a:t>
          </a:r>
        </a:p>
      </dgm:t>
    </dgm:pt>
    <dgm:pt modelId="{787A068E-03DC-4137-B3C9-4678306BDC72}" type="parTrans" cxnId="{AB52C0C4-A17D-4D18-A41D-C840E5C36DA5}">
      <dgm:prSet/>
      <dgm:spPr/>
      <dgm:t>
        <a:bodyPr/>
        <a:lstStyle/>
        <a:p>
          <a:endParaRPr lang="es-EC">
            <a:latin typeface="Times New Roman" panose="02020603050405020304" pitchFamily="18" charset="0"/>
            <a:cs typeface="Times New Roman" panose="02020603050405020304" pitchFamily="18" charset="0"/>
          </a:endParaRPr>
        </a:p>
      </dgm:t>
    </dgm:pt>
    <dgm:pt modelId="{1586AE63-46FC-4EDA-B841-60B5183507E2}" type="sibTrans" cxnId="{AB52C0C4-A17D-4D18-A41D-C840E5C36DA5}">
      <dgm:prSet/>
      <dgm:spPr/>
      <dgm:t>
        <a:bodyPr/>
        <a:lstStyle/>
        <a:p>
          <a:endParaRPr lang="es-EC">
            <a:latin typeface="Times New Roman" panose="02020603050405020304" pitchFamily="18" charset="0"/>
            <a:cs typeface="Times New Roman" panose="02020603050405020304" pitchFamily="18" charset="0"/>
          </a:endParaRPr>
        </a:p>
      </dgm:t>
    </dgm:pt>
    <dgm:pt modelId="{9ADE2F56-58BD-43AC-80BD-ED819BBD9A3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Honestidad. </a:t>
          </a:r>
        </a:p>
      </dgm:t>
    </dgm:pt>
    <dgm:pt modelId="{59D60415-1DC3-4E00-837C-7C7BDA033468}" type="parTrans" cxnId="{B3D825D5-495D-4659-BAAF-A1AA8E400FF3}">
      <dgm:prSet/>
      <dgm:spPr/>
      <dgm:t>
        <a:bodyPr/>
        <a:lstStyle/>
        <a:p>
          <a:endParaRPr lang="es-EC">
            <a:latin typeface="Times New Roman" panose="02020603050405020304" pitchFamily="18" charset="0"/>
            <a:cs typeface="Times New Roman" panose="02020603050405020304" pitchFamily="18" charset="0"/>
          </a:endParaRPr>
        </a:p>
      </dgm:t>
    </dgm:pt>
    <dgm:pt modelId="{2674DE25-9EFA-46D9-916A-6129AB7084C8}" type="sibTrans" cxnId="{B3D825D5-495D-4659-BAAF-A1AA8E400FF3}">
      <dgm:prSet/>
      <dgm:spPr/>
      <dgm:t>
        <a:bodyPr/>
        <a:lstStyle/>
        <a:p>
          <a:endParaRPr lang="es-EC">
            <a:latin typeface="Times New Roman" panose="02020603050405020304" pitchFamily="18" charset="0"/>
            <a:cs typeface="Times New Roman" panose="02020603050405020304" pitchFamily="18" charset="0"/>
          </a:endParaRPr>
        </a:p>
      </dgm:t>
    </dgm:pt>
    <dgm:pt modelId="{DB42E793-C7DA-4C7A-9020-9130D23BAC8A}">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Trabajo en equipo. </a:t>
          </a:r>
        </a:p>
      </dgm:t>
    </dgm:pt>
    <dgm:pt modelId="{D9C9375B-3260-4AEE-8FE4-10FA4F3EA5C9}" type="parTrans" cxnId="{10322CDA-A099-4402-84F9-D3DF1A1C3C52}">
      <dgm:prSet/>
      <dgm:spPr/>
      <dgm:t>
        <a:bodyPr/>
        <a:lstStyle/>
        <a:p>
          <a:endParaRPr lang="es-EC">
            <a:latin typeface="Times New Roman" panose="02020603050405020304" pitchFamily="18" charset="0"/>
            <a:cs typeface="Times New Roman" panose="02020603050405020304" pitchFamily="18" charset="0"/>
          </a:endParaRPr>
        </a:p>
      </dgm:t>
    </dgm:pt>
    <dgm:pt modelId="{E2D90CC6-5B8A-4D17-8CD6-1D74C821ABC2}" type="sibTrans" cxnId="{10322CDA-A099-4402-84F9-D3DF1A1C3C52}">
      <dgm:prSet/>
      <dgm:spPr/>
      <dgm:t>
        <a:bodyPr/>
        <a:lstStyle/>
        <a:p>
          <a:endParaRPr lang="es-EC">
            <a:latin typeface="Times New Roman" panose="02020603050405020304" pitchFamily="18" charset="0"/>
            <a:cs typeface="Times New Roman" panose="02020603050405020304" pitchFamily="18" charset="0"/>
          </a:endParaRPr>
        </a:p>
      </dgm:t>
    </dgm:pt>
    <dgm:pt modelId="{24E7C9D2-5029-436B-830D-E274163E2E56}">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Profesionalismo. </a:t>
          </a:r>
        </a:p>
      </dgm:t>
    </dgm:pt>
    <dgm:pt modelId="{AC9C465E-C714-4F63-BD94-C1826B87350C}" type="parTrans" cxnId="{81548B83-E397-4660-99D3-FB1A602161C8}">
      <dgm:prSet/>
      <dgm:spPr/>
      <dgm:t>
        <a:bodyPr/>
        <a:lstStyle/>
        <a:p>
          <a:endParaRPr lang="es-EC">
            <a:latin typeface="Times New Roman" panose="02020603050405020304" pitchFamily="18" charset="0"/>
            <a:cs typeface="Times New Roman" panose="02020603050405020304" pitchFamily="18" charset="0"/>
          </a:endParaRPr>
        </a:p>
      </dgm:t>
    </dgm:pt>
    <dgm:pt modelId="{AE7B1636-D6A5-4F79-BA59-813C94D3E538}" type="sibTrans" cxnId="{81548B83-E397-4660-99D3-FB1A602161C8}">
      <dgm:prSet/>
      <dgm:spPr/>
      <dgm:t>
        <a:bodyPr/>
        <a:lstStyle/>
        <a:p>
          <a:endParaRPr lang="es-EC">
            <a:latin typeface="Times New Roman" panose="02020603050405020304" pitchFamily="18" charset="0"/>
            <a:cs typeface="Times New Roman" panose="02020603050405020304" pitchFamily="18" charset="0"/>
          </a:endParaRPr>
        </a:p>
      </dgm:t>
    </dgm:pt>
    <dgm:pt modelId="{D3ECECBA-8E76-433A-971D-9BA1D8D83FC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Respeto. </a:t>
          </a:r>
        </a:p>
      </dgm:t>
    </dgm:pt>
    <dgm:pt modelId="{3291C70A-E674-4C53-A6F3-AA268F934709}" type="parTrans" cxnId="{9594725A-914F-437A-AF29-8F7643985750}">
      <dgm:prSet/>
      <dgm:spPr/>
      <dgm:t>
        <a:bodyPr/>
        <a:lstStyle/>
        <a:p>
          <a:endParaRPr lang="es-EC">
            <a:latin typeface="Times New Roman" panose="02020603050405020304" pitchFamily="18" charset="0"/>
            <a:cs typeface="Times New Roman" panose="02020603050405020304" pitchFamily="18" charset="0"/>
          </a:endParaRPr>
        </a:p>
      </dgm:t>
    </dgm:pt>
    <dgm:pt modelId="{4D856241-EFCF-4B6D-8FFE-539E56BCE8B7}" type="sibTrans" cxnId="{9594725A-914F-437A-AF29-8F7643985750}">
      <dgm:prSet/>
      <dgm:spPr/>
      <dgm:t>
        <a:bodyPr/>
        <a:lstStyle/>
        <a:p>
          <a:endParaRPr lang="es-EC">
            <a:latin typeface="Times New Roman" panose="02020603050405020304" pitchFamily="18" charset="0"/>
            <a:cs typeface="Times New Roman" panose="02020603050405020304" pitchFamily="18" charset="0"/>
          </a:endParaRPr>
        </a:p>
      </dgm:t>
    </dgm:pt>
    <dgm:pt modelId="{38B8CDCE-0D12-4BC4-8EA9-7CBD6BFC8287}">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Calidad humana. </a:t>
          </a:r>
        </a:p>
      </dgm:t>
    </dgm:pt>
    <dgm:pt modelId="{ABC8FC2D-9DD4-4C0D-A1F8-FDB886FD458B}" type="parTrans" cxnId="{F03F0992-8E6E-49BC-9536-7257BA0472EA}">
      <dgm:prSet/>
      <dgm:spPr/>
      <dgm:t>
        <a:bodyPr/>
        <a:lstStyle/>
        <a:p>
          <a:endParaRPr lang="es-EC">
            <a:latin typeface="Times New Roman" panose="02020603050405020304" pitchFamily="18" charset="0"/>
            <a:cs typeface="Times New Roman" panose="02020603050405020304" pitchFamily="18" charset="0"/>
          </a:endParaRPr>
        </a:p>
      </dgm:t>
    </dgm:pt>
    <dgm:pt modelId="{1391FE7B-B8A3-43E6-ACA2-705A2B7DE6AE}" type="sibTrans" cxnId="{F03F0992-8E6E-49BC-9536-7257BA0472EA}">
      <dgm:prSet/>
      <dgm:spPr/>
      <dgm:t>
        <a:bodyPr/>
        <a:lstStyle/>
        <a:p>
          <a:endParaRPr lang="es-EC">
            <a:latin typeface="Times New Roman" panose="02020603050405020304" pitchFamily="18" charset="0"/>
            <a:cs typeface="Times New Roman" panose="02020603050405020304" pitchFamily="18" charset="0"/>
          </a:endParaRPr>
        </a:p>
      </dgm:t>
    </dgm:pt>
    <dgm:pt modelId="{5B7716B7-A4D9-41CE-8447-59FC4CEB554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latin typeface="Times New Roman" panose="02020603050405020304" pitchFamily="18" charset="0"/>
              <a:cs typeface="Times New Roman" panose="02020603050405020304" pitchFamily="18" charset="0"/>
            </a:rPr>
            <a:t>Creatividad </a:t>
          </a:r>
        </a:p>
      </dgm:t>
    </dgm:pt>
    <dgm:pt modelId="{2F05A68C-60FC-465B-9962-0DCA995F76B9}" type="parTrans" cxnId="{900C6DF1-E8F3-4AD6-A57A-9BE2723F37F5}">
      <dgm:prSet/>
      <dgm:spPr/>
      <dgm:t>
        <a:bodyPr/>
        <a:lstStyle/>
        <a:p>
          <a:endParaRPr lang="es-EC">
            <a:latin typeface="Times New Roman" panose="02020603050405020304" pitchFamily="18" charset="0"/>
            <a:cs typeface="Times New Roman" panose="02020603050405020304" pitchFamily="18" charset="0"/>
          </a:endParaRPr>
        </a:p>
      </dgm:t>
    </dgm:pt>
    <dgm:pt modelId="{E55CCBBA-8900-457C-BB9E-B8CF6ACFA04D}" type="sibTrans" cxnId="{900C6DF1-E8F3-4AD6-A57A-9BE2723F37F5}">
      <dgm:prSet/>
      <dgm:spPr/>
      <dgm:t>
        <a:bodyPr/>
        <a:lstStyle/>
        <a:p>
          <a:endParaRPr lang="es-EC">
            <a:latin typeface="Times New Roman" panose="02020603050405020304" pitchFamily="18" charset="0"/>
            <a:cs typeface="Times New Roman" panose="02020603050405020304" pitchFamily="18" charset="0"/>
          </a:endParaRPr>
        </a:p>
      </dgm:t>
    </dgm:pt>
    <dgm:pt modelId="{B60F69EE-E07D-46F5-8F48-601F40130526}" type="pres">
      <dgm:prSet presAssocID="{731CC65A-E9AF-454A-9DB2-B245D79E8896}" presName="Name0" presStyleCnt="0">
        <dgm:presLayoutVars>
          <dgm:dir/>
          <dgm:animLvl val="lvl"/>
          <dgm:resizeHandles val="exact"/>
        </dgm:presLayoutVars>
      </dgm:prSet>
      <dgm:spPr/>
      <dgm:t>
        <a:bodyPr/>
        <a:lstStyle/>
        <a:p>
          <a:endParaRPr lang="es-EC"/>
        </a:p>
      </dgm:t>
    </dgm:pt>
    <dgm:pt modelId="{CC3CC1F3-D4DA-471E-8566-A2301E8A7C20}" type="pres">
      <dgm:prSet presAssocID="{BCA68EFE-A296-4093-B8B8-6A7126B19720}"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801C4F4-79CB-47A7-B92B-17B5A39B2826}" type="pres">
      <dgm:prSet presAssocID="{BCA68EFE-A296-4093-B8B8-6A7126B19720}" presName="parTx" presStyleLbl="alignNode1" presStyleIdx="0" presStyleCnt="3">
        <dgm:presLayoutVars>
          <dgm:chMax val="0"/>
          <dgm:chPref val="0"/>
          <dgm:bulletEnabled val="1"/>
        </dgm:presLayoutVars>
      </dgm:prSet>
      <dgm:spPr/>
      <dgm:t>
        <a:bodyPr/>
        <a:lstStyle/>
        <a:p>
          <a:endParaRPr lang="es-EC"/>
        </a:p>
      </dgm:t>
    </dgm:pt>
    <dgm:pt modelId="{A0854A49-54D9-473F-B788-6B22F2C3A8C3}" type="pres">
      <dgm:prSet presAssocID="{BCA68EFE-A296-4093-B8B8-6A7126B19720}" presName="desTx" presStyleLbl="alignAccFollowNode1" presStyleIdx="0" presStyleCnt="3">
        <dgm:presLayoutVars>
          <dgm:bulletEnabled val="1"/>
        </dgm:presLayoutVars>
      </dgm:prSet>
      <dgm:spPr/>
      <dgm:t>
        <a:bodyPr/>
        <a:lstStyle/>
        <a:p>
          <a:endParaRPr lang="es-EC"/>
        </a:p>
      </dgm:t>
    </dgm:pt>
    <dgm:pt modelId="{05F832A8-8411-4703-BE42-2A8DF2CE4516}" type="pres">
      <dgm:prSet presAssocID="{204FE804-A5EE-4F5E-A708-A1006057EC4D}" presName="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3A48D4D-FDFF-4AC5-8760-268469D5BDD6}" type="pres">
      <dgm:prSet presAssocID="{34CAE83A-4F09-4CD2-82A1-0C78219DE382}"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6008CB0-6105-4886-AF04-862E73037573}" type="pres">
      <dgm:prSet presAssocID="{34CAE83A-4F09-4CD2-82A1-0C78219DE382}" presName="parTx" presStyleLbl="alignNode1" presStyleIdx="1" presStyleCnt="3">
        <dgm:presLayoutVars>
          <dgm:chMax val="0"/>
          <dgm:chPref val="0"/>
          <dgm:bulletEnabled val="1"/>
        </dgm:presLayoutVars>
      </dgm:prSet>
      <dgm:spPr/>
      <dgm:t>
        <a:bodyPr/>
        <a:lstStyle/>
        <a:p>
          <a:endParaRPr lang="es-EC"/>
        </a:p>
      </dgm:t>
    </dgm:pt>
    <dgm:pt modelId="{C65ADD51-05FF-472E-ABC0-8CC8036C90AF}" type="pres">
      <dgm:prSet presAssocID="{34CAE83A-4F09-4CD2-82A1-0C78219DE382}" presName="desTx" presStyleLbl="alignAccFollowNode1" presStyleIdx="1" presStyleCnt="3">
        <dgm:presLayoutVars>
          <dgm:bulletEnabled val="1"/>
        </dgm:presLayoutVars>
      </dgm:prSet>
      <dgm:spPr/>
      <dgm:t>
        <a:bodyPr/>
        <a:lstStyle/>
        <a:p>
          <a:endParaRPr lang="es-EC"/>
        </a:p>
      </dgm:t>
    </dgm:pt>
    <dgm:pt modelId="{E4242366-2ECE-49F0-B038-B133F48DB9D3}" type="pres">
      <dgm:prSet presAssocID="{05FDDFCB-D76D-4618-8F29-1D15D417D4A9}" presName="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ECACAA6-615C-4844-B4A7-E23B512BB8E2}" type="pres">
      <dgm:prSet presAssocID="{006B65B7-C5A5-4414-B9E0-BCEDCBE5568C}"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63E7176-8023-4B1E-AA5E-C27E0C88A3CB}" type="pres">
      <dgm:prSet presAssocID="{006B65B7-C5A5-4414-B9E0-BCEDCBE5568C}" presName="parTx" presStyleLbl="alignNode1" presStyleIdx="2" presStyleCnt="3">
        <dgm:presLayoutVars>
          <dgm:chMax val="0"/>
          <dgm:chPref val="0"/>
          <dgm:bulletEnabled val="1"/>
        </dgm:presLayoutVars>
      </dgm:prSet>
      <dgm:spPr/>
      <dgm:t>
        <a:bodyPr/>
        <a:lstStyle/>
        <a:p>
          <a:endParaRPr lang="es-EC"/>
        </a:p>
      </dgm:t>
    </dgm:pt>
    <dgm:pt modelId="{3502524D-5580-4CC5-88BF-62CB215F7368}" type="pres">
      <dgm:prSet presAssocID="{006B65B7-C5A5-4414-B9E0-BCEDCBE5568C}" presName="desTx" presStyleLbl="alignAccFollowNode1" presStyleIdx="2" presStyleCnt="3">
        <dgm:presLayoutVars>
          <dgm:bulletEnabled val="1"/>
        </dgm:presLayoutVars>
      </dgm:prSet>
      <dgm:spPr/>
      <dgm:t>
        <a:bodyPr/>
        <a:lstStyle/>
        <a:p>
          <a:endParaRPr lang="es-EC"/>
        </a:p>
      </dgm:t>
    </dgm:pt>
  </dgm:ptLst>
  <dgm:cxnLst>
    <dgm:cxn modelId="{9594725A-914F-437A-AF29-8F7643985750}" srcId="{006B65B7-C5A5-4414-B9E0-BCEDCBE5568C}" destId="{D3ECECBA-8E76-433A-971D-9BA1D8D83FC9}" srcOrd="4" destOrd="0" parTransId="{3291C70A-E674-4C53-A6F3-AA268F934709}" sibTransId="{4D856241-EFCF-4B6D-8FFE-539E56BCE8B7}"/>
    <dgm:cxn modelId="{392421FC-665C-4201-AAA4-2426629C6FEB}" type="presOf" srcId="{03075E2D-CCCD-40E8-B0BE-71CA6B6482AF}" destId="{A0854A49-54D9-473F-B788-6B22F2C3A8C3}" srcOrd="0" destOrd="0" presId="urn:microsoft.com/office/officeart/2005/8/layout/hList1"/>
    <dgm:cxn modelId="{50E9ACC2-A003-45F1-8462-0744E77D46E9}" srcId="{731CC65A-E9AF-454A-9DB2-B245D79E8896}" destId="{006B65B7-C5A5-4414-B9E0-BCEDCBE5568C}" srcOrd="2" destOrd="0" parTransId="{A0105CC4-0B00-4F5C-8DFD-6A21DDCA0643}" sibTransId="{05F84C22-CFCB-4369-B5B6-70A4BD7C8DF9}"/>
    <dgm:cxn modelId="{6B7FA848-C9DC-415C-8BF2-94B2D95C5AE2}" type="presOf" srcId="{DB42E793-C7DA-4C7A-9020-9130D23BAC8A}" destId="{3502524D-5580-4CC5-88BF-62CB215F7368}" srcOrd="0" destOrd="2" presId="urn:microsoft.com/office/officeart/2005/8/layout/hList1"/>
    <dgm:cxn modelId="{039797AF-3734-4C0F-B4E4-2367B12EA911}" srcId="{BCA68EFE-A296-4093-B8B8-6A7126B19720}" destId="{03075E2D-CCCD-40E8-B0BE-71CA6B6482AF}" srcOrd="0" destOrd="0" parTransId="{6277AD14-FD5E-4A9F-8DB3-FFA9F464F28F}" sibTransId="{40EADCBE-ED01-45C5-8174-56C5BC35AD16}"/>
    <dgm:cxn modelId="{13DBA7B1-1F89-46CB-91BB-429B73D9D3B3}" type="presOf" srcId="{9ADE2F56-58BD-43AC-80BD-ED819BBD9A3B}" destId="{3502524D-5580-4CC5-88BF-62CB215F7368}" srcOrd="0" destOrd="1" presId="urn:microsoft.com/office/officeart/2005/8/layout/hList1"/>
    <dgm:cxn modelId="{AB52C0C4-A17D-4D18-A41D-C840E5C36DA5}" srcId="{006B65B7-C5A5-4414-B9E0-BCEDCBE5568C}" destId="{DB985079-2C6E-452C-9288-57F4C1014E84}" srcOrd="0" destOrd="0" parTransId="{787A068E-03DC-4137-B3C9-4678306BDC72}" sibTransId="{1586AE63-46FC-4EDA-B841-60B5183507E2}"/>
    <dgm:cxn modelId="{F03F0992-8E6E-49BC-9536-7257BA0472EA}" srcId="{006B65B7-C5A5-4414-B9E0-BCEDCBE5568C}" destId="{38B8CDCE-0D12-4BC4-8EA9-7CBD6BFC8287}" srcOrd="5" destOrd="0" parTransId="{ABC8FC2D-9DD4-4C0D-A1F8-FDB886FD458B}" sibTransId="{1391FE7B-B8A3-43E6-ACA2-705A2B7DE6AE}"/>
    <dgm:cxn modelId="{9AF9116B-6E4F-4AFA-ACFC-869AE38CD9F8}" type="presOf" srcId="{38B8CDCE-0D12-4BC4-8EA9-7CBD6BFC8287}" destId="{3502524D-5580-4CC5-88BF-62CB215F7368}" srcOrd="0" destOrd="5" presId="urn:microsoft.com/office/officeart/2005/8/layout/hList1"/>
    <dgm:cxn modelId="{225E91A7-8B49-4DDD-B4A0-8C3DAC2860B4}" type="presOf" srcId="{757378B6-459B-4B9C-B17E-2A5D089A36D9}" destId="{C65ADD51-05FF-472E-ABC0-8CC8036C90AF}" srcOrd="0" destOrd="0" presId="urn:microsoft.com/office/officeart/2005/8/layout/hList1"/>
    <dgm:cxn modelId="{66842B72-B393-4FE1-9B2A-2EC960B1BBAC}" type="presOf" srcId="{D3ECECBA-8E76-433A-971D-9BA1D8D83FC9}" destId="{3502524D-5580-4CC5-88BF-62CB215F7368}" srcOrd="0" destOrd="4" presId="urn:microsoft.com/office/officeart/2005/8/layout/hList1"/>
    <dgm:cxn modelId="{3E73454B-7DE6-45C8-9184-6F3E68CFFE00}" srcId="{731CC65A-E9AF-454A-9DB2-B245D79E8896}" destId="{34CAE83A-4F09-4CD2-82A1-0C78219DE382}" srcOrd="1" destOrd="0" parTransId="{B2540C8A-8525-4656-ADB4-5908E6E9CE0D}" sibTransId="{05FDDFCB-D76D-4618-8F29-1D15D417D4A9}"/>
    <dgm:cxn modelId="{900C6DF1-E8F3-4AD6-A57A-9BE2723F37F5}" srcId="{006B65B7-C5A5-4414-B9E0-BCEDCBE5568C}" destId="{5B7716B7-A4D9-41CE-8447-59FC4CEB5541}" srcOrd="6" destOrd="0" parTransId="{2F05A68C-60FC-465B-9962-0DCA995F76B9}" sibTransId="{E55CCBBA-8900-457C-BB9E-B8CF6ACFA04D}"/>
    <dgm:cxn modelId="{81E7A60C-B1EC-48CD-86BA-37669EC5AB7D}" srcId="{34CAE83A-4F09-4CD2-82A1-0C78219DE382}" destId="{757378B6-459B-4B9C-B17E-2A5D089A36D9}" srcOrd="0" destOrd="0" parTransId="{413C52D8-F5D5-4FC0-A339-3A41C497D3CB}" sibTransId="{20E16439-3AF1-4A50-8D74-C1E5382C6F76}"/>
    <dgm:cxn modelId="{B3D825D5-495D-4659-BAAF-A1AA8E400FF3}" srcId="{006B65B7-C5A5-4414-B9E0-BCEDCBE5568C}" destId="{9ADE2F56-58BD-43AC-80BD-ED819BBD9A3B}" srcOrd="1" destOrd="0" parTransId="{59D60415-1DC3-4E00-837C-7C7BDA033468}" sibTransId="{2674DE25-9EFA-46D9-916A-6129AB7084C8}"/>
    <dgm:cxn modelId="{5CB03363-7AB4-4A64-970D-5D5D3D6F9BC1}" type="presOf" srcId="{34CAE83A-4F09-4CD2-82A1-0C78219DE382}" destId="{B6008CB0-6105-4886-AF04-862E73037573}" srcOrd="0" destOrd="0" presId="urn:microsoft.com/office/officeart/2005/8/layout/hList1"/>
    <dgm:cxn modelId="{C878BC0E-BFCA-4ECD-97FC-FFBD8ABFDB31}" type="presOf" srcId="{24E7C9D2-5029-436B-830D-E274163E2E56}" destId="{3502524D-5580-4CC5-88BF-62CB215F7368}" srcOrd="0" destOrd="3" presId="urn:microsoft.com/office/officeart/2005/8/layout/hList1"/>
    <dgm:cxn modelId="{F8A6442F-847E-4908-B340-8523C2CB0607}" type="presOf" srcId="{731CC65A-E9AF-454A-9DB2-B245D79E8896}" destId="{B60F69EE-E07D-46F5-8F48-601F40130526}" srcOrd="0" destOrd="0" presId="urn:microsoft.com/office/officeart/2005/8/layout/hList1"/>
    <dgm:cxn modelId="{82DA1E9A-2955-4154-A78C-A579BBBADF18}" type="presOf" srcId="{DB985079-2C6E-452C-9288-57F4C1014E84}" destId="{3502524D-5580-4CC5-88BF-62CB215F7368}" srcOrd="0" destOrd="0" presId="urn:microsoft.com/office/officeart/2005/8/layout/hList1"/>
    <dgm:cxn modelId="{81548B83-E397-4660-99D3-FB1A602161C8}" srcId="{006B65B7-C5A5-4414-B9E0-BCEDCBE5568C}" destId="{24E7C9D2-5029-436B-830D-E274163E2E56}" srcOrd="3" destOrd="0" parTransId="{AC9C465E-C714-4F63-BD94-C1826B87350C}" sibTransId="{AE7B1636-D6A5-4F79-BA59-813C94D3E538}"/>
    <dgm:cxn modelId="{16282ABB-EE7A-4C87-8C07-DBC96B75132A}" srcId="{731CC65A-E9AF-454A-9DB2-B245D79E8896}" destId="{BCA68EFE-A296-4093-B8B8-6A7126B19720}" srcOrd="0" destOrd="0" parTransId="{8C5E1570-A2E9-4A4E-B0F2-8497B6585C74}" sibTransId="{204FE804-A5EE-4F5E-A708-A1006057EC4D}"/>
    <dgm:cxn modelId="{10322CDA-A099-4402-84F9-D3DF1A1C3C52}" srcId="{006B65B7-C5A5-4414-B9E0-BCEDCBE5568C}" destId="{DB42E793-C7DA-4C7A-9020-9130D23BAC8A}" srcOrd="2" destOrd="0" parTransId="{D9C9375B-3260-4AEE-8FE4-10FA4F3EA5C9}" sibTransId="{E2D90CC6-5B8A-4D17-8CD6-1D74C821ABC2}"/>
    <dgm:cxn modelId="{CF71895E-4EF8-4A21-AE94-19BE26EF5D41}" type="presOf" srcId="{5B7716B7-A4D9-41CE-8447-59FC4CEB5541}" destId="{3502524D-5580-4CC5-88BF-62CB215F7368}" srcOrd="0" destOrd="6" presId="urn:microsoft.com/office/officeart/2005/8/layout/hList1"/>
    <dgm:cxn modelId="{3EF664C9-6368-4DA1-BC57-7D267CF4970D}" type="presOf" srcId="{006B65B7-C5A5-4414-B9E0-BCEDCBE5568C}" destId="{963E7176-8023-4B1E-AA5E-C27E0C88A3CB}" srcOrd="0" destOrd="0" presId="urn:microsoft.com/office/officeart/2005/8/layout/hList1"/>
    <dgm:cxn modelId="{F0771BCB-E6F3-40A8-A6D1-3E8AB2381343}" type="presOf" srcId="{BCA68EFE-A296-4093-B8B8-6A7126B19720}" destId="{9801C4F4-79CB-47A7-B92B-17B5A39B2826}" srcOrd="0" destOrd="0" presId="urn:microsoft.com/office/officeart/2005/8/layout/hList1"/>
    <dgm:cxn modelId="{6515FB25-4273-47AC-857A-8FBC2130147E}" type="presParOf" srcId="{B60F69EE-E07D-46F5-8F48-601F40130526}" destId="{CC3CC1F3-D4DA-471E-8566-A2301E8A7C20}" srcOrd="0" destOrd="0" presId="urn:microsoft.com/office/officeart/2005/8/layout/hList1"/>
    <dgm:cxn modelId="{AC8C01EA-0860-493E-A979-67DEFCC07FE7}" type="presParOf" srcId="{CC3CC1F3-D4DA-471E-8566-A2301E8A7C20}" destId="{9801C4F4-79CB-47A7-B92B-17B5A39B2826}" srcOrd="0" destOrd="0" presId="urn:microsoft.com/office/officeart/2005/8/layout/hList1"/>
    <dgm:cxn modelId="{16FBA15D-0822-44E1-B0CF-54A590586D2D}" type="presParOf" srcId="{CC3CC1F3-D4DA-471E-8566-A2301E8A7C20}" destId="{A0854A49-54D9-473F-B788-6B22F2C3A8C3}" srcOrd="1" destOrd="0" presId="urn:microsoft.com/office/officeart/2005/8/layout/hList1"/>
    <dgm:cxn modelId="{4D2C120B-6E66-4D3C-A6B0-5C44DD11643C}" type="presParOf" srcId="{B60F69EE-E07D-46F5-8F48-601F40130526}" destId="{05F832A8-8411-4703-BE42-2A8DF2CE4516}" srcOrd="1" destOrd="0" presId="urn:microsoft.com/office/officeart/2005/8/layout/hList1"/>
    <dgm:cxn modelId="{BCA4FBEA-7C28-4900-B5B6-4514082A959D}" type="presParOf" srcId="{B60F69EE-E07D-46F5-8F48-601F40130526}" destId="{13A48D4D-FDFF-4AC5-8760-268469D5BDD6}" srcOrd="2" destOrd="0" presId="urn:microsoft.com/office/officeart/2005/8/layout/hList1"/>
    <dgm:cxn modelId="{517C288F-9BAD-41B1-A98B-7C176D52B519}" type="presParOf" srcId="{13A48D4D-FDFF-4AC5-8760-268469D5BDD6}" destId="{B6008CB0-6105-4886-AF04-862E73037573}" srcOrd="0" destOrd="0" presId="urn:microsoft.com/office/officeart/2005/8/layout/hList1"/>
    <dgm:cxn modelId="{A7B01EDA-EAE5-40A2-AA7E-656DA11BD0AC}" type="presParOf" srcId="{13A48D4D-FDFF-4AC5-8760-268469D5BDD6}" destId="{C65ADD51-05FF-472E-ABC0-8CC8036C90AF}" srcOrd="1" destOrd="0" presId="urn:microsoft.com/office/officeart/2005/8/layout/hList1"/>
    <dgm:cxn modelId="{10F34E59-7309-469D-AE69-2F2D45BD9998}" type="presParOf" srcId="{B60F69EE-E07D-46F5-8F48-601F40130526}" destId="{E4242366-2ECE-49F0-B038-B133F48DB9D3}" srcOrd="3" destOrd="0" presId="urn:microsoft.com/office/officeart/2005/8/layout/hList1"/>
    <dgm:cxn modelId="{08ECE71C-501D-4776-A2A7-258102453F20}" type="presParOf" srcId="{B60F69EE-E07D-46F5-8F48-601F40130526}" destId="{4ECACAA6-615C-4844-B4A7-E23B512BB8E2}" srcOrd="4" destOrd="0" presId="urn:microsoft.com/office/officeart/2005/8/layout/hList1"/>
    <dgm:cxn modelId="{E4B7C772-283B-445E-BA8E-2865B84E9D29}" type="presParOf" srcId="{4ECACAA6-615C-4844-B4A7-E23B512BB8E2}" destId="{963E7176-8023-4B1E-AA5E-C27E0C88A3CB}" srcOrd="0" destOrd="0" presId="urn:microsoft.com/office/officeart/2005/8/layout/hList1"/>
    <dgm:cxn modelId="{E7B510D3-F9A5-462F-BE48-4E2AB6F27C93}" type="presParOf" srcId="{4ECACAA6-615C-4844-B4A7-E23B512BB8E2}" destId="{3502524D-5580-4CC5-88BF-62CB215F73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49664A5-D68E-44B5-8371-E7A4A99F775A}"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s-EC"/>
        </a:p>
      </dgm:t>
    </dgm:pt>
    <dgm:pt modelId="{F4C0E480-CF88-4588-A452-AD513AFD29AD}">
      <dgm:prSet custT="1"/>
      <dgm:spPr/>
      <dgm:t>
        <a:bodyPr/>
        <a:lstStyle/>
        <a:p>
          <a:r>
            <a:rPr lang="es-EC" sz="2400" b="1" i="0">
              <a:latin typeface="Times New Roman" panose="02020603050405020304" pitchFamily="18" charset="0"/>
              <a:cs typeface="Times New Roman" panose="02020603050405020304" pitchFamily="18" charset="0"/>
            </a:rPr>
            <a:t>Políticas.</a:t>
          </a:r>
          <a:endParaRPr lang="es-EC" sz="2400" i="0">
            <a:latin typeface="Times New Roman" panose="02020603050405020304" pitchFamily="18" charset="0"/>
            <a:cs typeface="Times New Roman" panose="02020603050405020304" pitchFamily="18" charset="0"/>
          </a:endParaRPr>
        </a:p>
      </dgm:t>
    </dgm:pt>
    <dgm:pt modelId="{FB33B73F-B0B4-4E29-9C8A-2BDC0A505AAC}" type="parTrans" cxnId="{2EFF6275-3CF2-44EC-8A44-FC84FA597314}">
      <dgm:prSet/>
      <dgm:spPr/>
      <dgm:t>
        <a:bodyPr/>
        <a:lstStyle/>
        <a:p>
          <a:endParaRPr lang="es-EC" sz="1800">
            <a:latin typeface="Times New Roman" panose="02020603050405020304" pitchFamily="18" charset="0"/>
            <a:cs typeface="Times New Roman" panose="02020603050405020304" pitchFamily="18" charset="0"/>
          </a:endParaRPr>
        </a:p>
      </dgm:t>
    </dgm:pt>
    <dgm:pt modelId="{E3406CFE-1D89-48B7-BBDC-9A3FE76CB9B9}" type="sibTrans" cxnId="{2EFF6275-3CF2-44EC-8A44-FC84FA597314}">
      <dgm:prSet/>
      <dgm:spPr/>
      <dgm:t>
        <a:bodyPr/>
        <a:lstStyle/>
        <a:p>
          <a:endParaRPr lang="es-EC" sz="1800">
            <a:latin typeface="Times New Roman" panose="02020603050405020304" pitchFamily="18" charset="0"/>
            <a:cs typeface="Times New Roman" panose="02020603050405020304" pitchFamily="18" charset="0"/>
          </a:endParaRPr>
        </a:p>
      </dgm:t>
    </dgm:pt>
    <dgm:pt modelId="{3342918C-3984-42BC-B115-739217FD1CFB}">
      <dgm:prSet custT="1"/>
      <dgm:spPr/>
      <dgm:t>
        <a:bodyPr/>
        <a:lstStyle/>
        <a:p>
          <a:r>
            <a:rPr lang="es-EC" sz="1800">
              <a:latin typeface="Times New Roman" panose="02020603050405020304" pitchFamily="18" charset="0"/>
              <a:cs typeface="Times New Roman" panose="02020603050405020304" pitchFamily="18" charset="0"/>
            </a:rPr>
            <a:t>Trabajar bajo normas de gestión de calidad.</a:t>
          </a:r>
        </a:p>
      </dgm:t>
    </dgm:pt>
    <dgm:pt modelId="{5040EC85-C732-4333-AC1D-743EB57A315B}" type="parTrans" cxnId="{C8A8EA71-0F15-42F7-BE40-D13316AC8705}">
      <dgm:prSet/>
      <dgm:spPr/>
      <dgm:t>
        <a:bodyPr/>
        <a:lstStyle/>
        <a:p>
          <a:endParaRPr lang="es-EC" sz="1800">
            <a:latin typeface="Times New Roman" panose="02020603050405020304" pitchFamily="18" charset="0"/>
            <a:cs typeface="Times New Roman" panose="02020603050405020304" pitchFamily="18" charset="0"/>
          </a:endParaRPr>
        </a:p>
      </dgm:t>
    </dgm:pt>
    <dgm:pt modelId="{0F1F891D-FB20-4AA7-BEF3-A4CB636F7B5F}" type="sibTrans" cxnId="{C8A8EA71-0F15-42F7-BE40-D13316AC8705}">
      <dgm:prSet/>
      <dgm:spPr/>
      <dgm:t>
        <a:bodyPr/>
        <a:lstStyle/>
        <a:p>
          <a:endParaRPr lang="es-EC" sz="1800">
            <a:latin typeface="Times New Roman" panose="02020603050405020304" pitchFamily="18" charset="0"/>
            <a:cs typeface="Times New Roman" panose="02020603050405020304" pitchFamily="18" charset="0"/>
          </a:endParaRPr>
        </a:p>
      </dgm:t>
    </dgm:pt>
    <dgm:pt modelId="{14108206-8CEF-4A3C-BA8A-3D0D1D9693E5}">
      <dgm:prSet custT="1"/>
      <dgm:spPr/>
      <dgm:t>
        <a:bodyPr/>
        <a:lstStyle/>
        <a:p>
          <a:r>
            <a:rPr lang="es-EC" sz="1800">
              <a:latin typeface="Times New Roman" panose="02020603050405020304" pitchFamily="18" charset="0"/>
              <a:cs typeface="Times New Roman" panose="02020603050405020304" pitchFamily="18" charset="0"/>
            </a:rPr>
            <a:t>Innovar constantemente los productos.</a:t>
          </a:r>
        </a:p>
      </dgm:t>
    </dgm:pt>
    <dgm:pt modelId="{9E5EE7B4-BC28-4E0D-9C0F-4E4066B771A6}" type="parTrans" cxnId="{416BBC93-5355-4A38-853F-10D38CEBBAB8}">
      <dgm:prSet/>
      <dgm:spPr/>
      <dgm:t>
        <a:bodyPr/>
        <a:lstStyle/>
        <a:p>
          <a:endParaRPr lang="es-EC" sz="1800">
            <a:latin typeface="Times New Roman" panose="02020603050405020304" pitchFamily="18" charset="0"/>
            <a:cs typeface="Times New Roman" panose="02020603050405020304" pitchFamily="18" charset="0"/>
          </a:endParaRPr>
        </a:p>
      </dgm:t>
    </dgm:pt>
    <dgm:pt modelId="{41E0EFAD-EB66-4DBA-A6FC-5A757A94A72C}" type="sibTrans" cxnId="{416BBC93-5355-4A38-853F-10D38CEBBAB8}">
      <dgm:prSet/>
      <dgm:spPr/>
      <dgm:t>
        <a:bodyPr/>
        <a:lstStyle/>
        <a:p>
          <a:endParaRPr lang="es-EC" sz="1800">
            <a:latin typeface="Times New Roman" panose="02020603050405020304" pitchFamily="18" charset="0"/>
            <a:cs typeface="Times New Roman" panose="02020603050405020304" pitchFamily="18" charset="0"/>
          </a:endParaRPr>
        </a:p>
      </dgm:t>
    </dgm:pt>
    <dgm:pt modelId="{C4405F32-F980-413E-A765-591CA8ECB655}">
      <dgm:prSet custT="1"/>
      <dgm:spPr/>
      <dgm:t>
        <a:bodyPr/>
        <a:lstStyle/>
        <a:p>
          <a:r>
            <a:rPr lang="es-EC" sz="1800">
              <a:latin typeface="Times New Roman" panose="02020603050405020304" pitchFamily="18" charset="0"/>
              <a:cs typeface="Times New Roman" panose="02020603050405020304" pitchFamily="18" charset="0"/>
            </a:rPr>
            <a:t>Formar parte del mejoramiento continuo.</a:t>
          </a:r>
        </a:p>
      </dgm:t>
    </dgm:pt>
    <dgm:pt modelId="{920D9648-6253-473E-907C-296D03D5D4EB}" type="parTrans" cxnId="{5A163D76-1C88-4116-8726-0D84B1C6E774}">
      <dgm:prSet/>
      <dgm:spPr/>
      <dgm:t>
        <a:bodyPr/>
        <a:lstStyle/>
        <a:p>
          <a:endParaRPr lang="es-EC" sz="1800">
            <a:latin typeface="Times New Roman" panose="02020603050405020304" pitchFamily="18" charset="0"/>
            <a:cs typeface="Times New Roman" panose="02020603050405020304" pitchFamily="18" charset="0"/>
          </a:endParaRPr>
        </a:p>
      </dgm:t>
    </dgm:pt>
    <dgm:pt modelId="{E2747033-4904-4C3D-848A-5CB123917F27}" type="sibTrans" cxnId="{5A163D76-1C88-4116-8726-0D84B1C6E774}">
      <dgm:prSet/>
      <dgm:spPr/>
      <dgm:t>
        <a:bodyPr/>
        <a:lstStyle/>
        <a:p>
          <a:endParaRPr lang="es-EC" sz="1800">
            <a:latin typeface="Times New Roman" panose="02020603050405020304" pitchFamily="18" charset="0"/>
            <a:cs typeface="Times New Roman" panose="02020603050405020304" pitchFamily="18" charset="0"/>
          </a:endParaRPr>
        </a:p>
      </dgm:t>
    </dgm:pt>
    <dgm:pt modelId="{D503FF61-9FF1-4750-86B1-89A47851F5A0}">
      <dgm:prSet custT="1"/>
      <dgm:spPr/>
      <dgm:t>
        <a:bodyPr/>
        <a:lstStyle/>
        <a:p>
          <a:r>
            <a:rPr lang="es-EC" sz="1800">
              <a:latin typeface="Times New Roman" panose="02020603050405020304" pitchFamily="18" charset="0"/>
              <a:cs typeface="Times New Roman" panose="02020603050405020304" pitchFamily="18" charset="0"/>
            </a:rPr>
            <a:t>Captar clientes nuevos.</a:t>
          </a:r>
        </a:p>
      </dgm:t>
    </dgm:pt>
    <dgm:pt modelId="{A730D560-52CD-433E-94F0-5D487920B75B}" type="parTrans" cxnId="{8E174C4B-BBBA-4A11-9BFE-CAEA9C91FCB0}">
      <dgm:prSet/>
      <dgm:spPr/>
      <dgm:t>
        <a:bodyPr/>
        <a:lstStyle/>
        <a:p>
          <a:endParaRPr lang="es-EC" sz="1800">
            <a:latin typeface="Times New Roman" panose="02020603050405020304" pitchFamily="18" charset="0"/>
            <a:cs typeface="Times New Roman" panose="02020603050405020304" pitchFamily="18" charset="0"/>
          </a:endParaRPr>
        </a:p>
      </dgm:t>
    </dgm:pt>
    <dgm:pt modelId="{29E1E478-D793-4822-90C6-CA6EAF20DC4F}" type="sibTrans" cxnId="{8E174C4B-BBBA-4A11-9BFE-CAEA9C91FCB0}">
      <dgm:prSet/>
      <dgm:spPr/>
      <dgm:t>
        <a:bodyPr/>
        <a:lstStyle/>
        <a:p>
          <a:endParaRPr lang="es-EC" sz="1800">
            <a:latin typeface="Times New Roman" panose="02020603050405020304" pitchFamily="18" charset="0"/>
            <a:cs typeface="Times New Roman" panose="02020603050405020304" pitchFamily="18" charset="0"/>
          </a:endParaRPr>
        </a:p>
      </dgm:t>
    </dgm:pt>
    <dgm:pt modelId="{38A177C7-6FC3-4E65-A041-0B4CDC6399B3}" type="pres">
      <dgm:prSet presAssocID="{449664A5-D68E-44B5-8371-E7A4A99F775A}" presName="Name0" presStyleCnt="0">
        <dgm:presLayoutVars>
          <dgm:dir/>
          <dgm:animLvl val="lvl"/>
          <dgm:resizeHandles val="exact"/>
        </dgm:presLayoutVars>
      </dgm:prSet>
      <dgm:spPr/>
      <dgm:t>
        <a:bodyPr/>
        <a:lstStyle/>
        <a:p>
          <a:endParaRPr lang="es-EC"/>
        </a:p>
      </dgm:t>
    </dgm:pt>
    <dgm:pt modelId="{D4BE41E6-50D0-4DA0-89CC-61365AE18740}" type="pres">
      <dgm:prSet presAssocID="{F4C0E480-CF88-4588-A452-AD513AFD29AD}" presName="linNode" presStyleCnt="0"/>
      <dgm:spPr/>
    </dgm:pt>
    <dgm:pt modelId="{AE10943B-2FF9-42C6-811C-CF86B3B49F29}" type="pres">
      <dgm:prSet presAssocID="{F4C0E480-CF88-4588-A452-AD513AFD29AD}" presName="parentText" presStyleLbl="node1" presStyleIdx="0" presStyleCnt="1" custLinFactNeighborX="-53287" custLinFactNeighborY="5601">
        <dgm:presLayoutVars>
          <dgm:chMax val="1"/>
          <dgm:bulletEnabled val="1"/>
        </dgm:presLayoutVars>
      </dgm:prSet>
      <dgm:spPr/>
      <dgm:t>
        <a:bodyPr/>
        <a:lstStyle/>
        <a:p>
          <a:endParaRPr lang="es-EC"/>
        </a:p>
      </dgm:t>
    </dgm:pt>
    <dgm:pt modelId="{2452E12D-8E12-40DB-8406-60638A171369}" type="pres">
      <dgm:prSet presAssocID="{F4C0E480-CF88-4588-A452-AD513AFD29AD}" presName="descendantText" presStyleLbl="alignAccFollowNode1" presStyleIdx="0" presStyleCnt="1">
        <dgm:presLayoutVars>
          <dgm:bulletEnabled val="1"/>
        </dgm:presLayoutVars>
      </dgm:prSet>
      <dgm:spPr/>
      <dgm:t>
        <a:bodyPr/>
        <a:lstStyle/>
        <a:p>
          <a:endParaRPr lang="es-EC"/>
        </a:p>
      </dgm:t>
    </dgm:pt>
  </dgm:ptLst>
  <dgm:cxnLst>
    <dgm:cxn modelId="{EA4B2C6C-8D86-461E-B9AB-BDC90A6A3A81}" type="presOf" srcId="{D503FF61-9FF1-4750-86B1-89A47851F5A0}" destId="{2452E12D-8E12-40DB-8406-60638A171369}" srcOrd="0" destOrd="3" presId="urn:microsoft.com/office/officeart/2005/8/layout/vList5"/>
    <dgm:cxn modelId="{8E174C4B-BBBA-4A11-9BFE-CAEA9C91FCB0}" srcId="{F4C0E480-CF88-4588-A452-AD513AFD29AD}" destId="{D503FF61-9FF1-4750-86B1-89A47851F5A0}" srcOrd="3" destOrd="0" parTransId="{A730D560-52CD-433E-94F0-5D487920B75B}" sibTransId="{29E1E478-D793-4822-90C6-CA6EAF20DC4F}"/>
    <dgm:cxn modelId="{F9B5C6FB-9EF0-48A1-B2BB-F625155DBB29}" type="presOf" srcId="{F4C0E480-CF88-4588-A452-AD513AFD29AD}" destId="{AE10943B-2FF9-42C6-811C-CF86B3B49F29}" srcOrd="0" destOrd="0" presId="urn:microsoft.com/office/officeart/2005/8/layout/vList5"/>
    <dgm:cxn modelId="{C8A8EA71-0F15-42F7-BE40-D13316AC8705}" srcId="{F4C0E480-CF88-4588-A452-AD513AFD29AD}" destId="{3342918C-3984-42BC-B115-739217FD1CFB}" srcOrd="0" destOrd="0" parTransId="{5040EC85-C732-4333-AC1D-743EB57A315B}" sibTransId="{0F1F891D-FB20-4AA7-BEF3-A4CB636F7B5F}"/>
    <dgm:cxn modelId="{2CCE4F5D-94F8-4266-BA47-2F8862850A03}" type="presOf" srcId="{C4405F32-F980-413E-A765-591CA8ECB655}" destId="{2452E12D-8E12-40DB-8406-60638A171369}" srcOrd="0" destOrd="2" presId="urn:microsoft.com/office/officeart/2005/8/layout/vList5"/>
    <dgm:cxn modelId="{BA3A34EE-F70E-4DEF-B99A-FAF80BCF92E3}" type="presOf" srcId="{449664A5-D68E-44B5-8371-E7A4A99F775A}" destId="{38A177C7-6FC3-4E65-A041-0B4CDC6399B3}" srcOrd="0" destOrd="0" presId="urn:microsoft.com/office/officeart/2005/8/layout/vList5"/>
    <dgm:cxn modelId="{5A163D76-1C88-4116-8726-0D84B1C6E774}" srcId="{F4C0E480-CF88-4588-A452-AD513AFD29AD}" destId="{C4405F32-F980-413E-A765-591CA8ECB655}" srcOrd="2" destOrd="0" parTransId="{920D9648-6253-473E-907C-296D03D5D4EB}" sibTransId="{E2747033-4904-4C3D-848A-5CB123917F27}"/>
    <dgm:cxn modelId="{2EFF6275-3CF2-44EC-8A44-FC84FA597314}" srcId="{449664A5-D68E-44B5-8371-E7A4A99F775A}" destId="{F4C0E480-CF88-4588-A452-AD513AFD29AD}" srcOrd="0" destOrd="0" parTransId="{FB33B73F-B0B4-4E29-9C8A-2BDC0A505AAC}" sibTransId="{E3406CFE-1D89-48B7-BBDC-9A3FE76CB9B9}"/>
    <dgm:cxn modelId="{416BBC93-5355-4A38-853F-10D38CEBBAB8}" srcId="{F4C0E480-CF88-4588-A452-AD513AFD29AD}" destId="{14108206-8CEF-4A3C-BA8A-3D0D1D9693E5}" srcOrd="1" destOrd="0" parTransId="{9E5EE7B4-BC28-4E0D-9C0F-4E4066B771A6}" sibTransId="{41E0EFAD-EB66-4DBA-A6FC-5A757A94A72C}"/>
    <dgm:cxn modelId="{87027990-40EE-4DD7-AA64-8523BF5C9220}" type="presOf" srcId="{3342918C-3984-42BC-B115-739217FD1CFB}" destId="{2452E12D-8E12-40DB-8406-60638A171369}" srcOrd="0" destOrd="0" presId="urn:microsoft.com/office/officeart/2005/8/layout/vList5"/>
    <dgm:cxn modelId="{842524B4-2940-4387-9D02-EAA2CE485C87}" type="presOf" srcId="{14108206-8CEF-4A3C-BA8A-3D0D1D9693E5}" destId="{2452E12D-8E12-40DB-8406-60638A171369}" srcOrd="0" destOrd="1" presId="urn:microsoft.com/office/officeart/2005/8/layout/vList5"/>
    <dgm:cxn modelId="{5B57AC4A-C79D-409A-92C5-B27F33266AA7}" type="presParOf" srcId="{38A177C7-6FC3-4E65-A041-0B4CDC6399B3}" destId="{D4BE41E6-50D0-4DA0-89CC-61365AE18740}" srcOrd="0" destOrd="0" presId="urn:microsoft.com/office/officeart/2005/8/layout/vList5"/>
    <dgm:cxn modelId="{41B5FC6B-B058-41AC-A0CF-ECF0B3F5B0AD}" type="presParOf" srcId="{D4BE41E6-50D0-4DA0-89CC-61365AE18740}" destId="{AE10943B-2FF9-42C6-811C-CF86B3B49F29}" srcOrd="0" destOrd="0" presId="urn:microsoft.com/office/officeart/2005/8/layout/vList5"/>
    <dgm:cxn modelId="{59BF4283-A1B2-4862-A056-C05E22E9AFC1}" type="presParOf" srcId="{D4BE41E6-50D0-4DA0-89CC-61365AE18740}" destId="{2452E12D-8E12-40DB-8406-60638A17136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E5D32-8ACB-43DF-BBF3-6E68C974A398}"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ES"/>
        </a:p>
      </dgm:t>
    </dgm:pt>
    <dgm:pt modelId="{75E500A2-15BF-4891-80B3-F9A7CDABE70A}">
      <dgm:prSet phldrT="[Texto]"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a:solidFill>
            <a:srgbClr val="B7CB1E"/>
          </a:solidFill>
        </a:ln>
      </dgm:spPr>
      <dgm:t>
        <a:bodyPr/>
        <a:lstStyle/>
        <a:p>
          <a:r>
            <a:rPr lang="es-EC" sz="1800" dirty="0">
              <a:latin typeface="Times New Roman" panose="02020603050405020304" pitchFamily="18" charset="0"/>
              <a:cs typeface="Times New Roman" panose="02020603050405020304" pitchFamily="18" charset="0"/>
            </a:rPr>
            <a:t>Manual de Planificación Estratégica para la Pequeña y Mediana Empresa pertenecientes a la Cámara de Comercio de Chillán</a:t>
          </a:r>
          <a:endParaRPr lang="es-ES" sz="1800" dirty="0">
            <a:latin typeface="Times New Roman" panose="02020603050405020304" pitchFamily="18" charset="0"/>
            <a:cs typeface="Times New Roman" panose="02020603050405020304" pitchFamily="18" charset="0"/>
          </a:endParaRPr>
        </a:p>
      </dgm:t>
    </dgm:pt>
    <dgm:pt modelId="{81CCB77D-193B-4366-B1F3-E16F01711934}" type="parTrans" cxnId="{FB68982F-4FBC-448C-B4F0-8D9E59AFC31C}">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F2246EE3-47B1-46D7-B5F6-C11BDECF70B9}" type="sibTrans" cxnId="{FB68982F-4FBC-448C-B4F0-8D9E59AFC31C}">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E8E11951-A675-4249-864A-6089F3E06C69}">
      <dgm:prSet custT="1">
        <dgm:style>
          <a:lnRef idx="2">
            <a:schemeClr val="accent6"/>
          </a:lnRef>
          <a:fillRef idx="1">
            <a:schemeClr val="lt1"/>
          </a:fillRef>
          <a:effectRef idx="0">
            <a:schemeClr val="accent6"/>
          </a:effectRef>
          <a:fontRef idx="minor">
            <a:schemeClr val="dk1"/>
          </a:fontRef>
        </dgm:style>
      </dgm:prSet>
      <dgm:spPr/>
      <dgm:t>
        <a:bodyPr/>
        <a:lstStyle/>
        <a:p>
          <a:r>
            <a:rPr lang="es-EC" sz="1800" dirty="0">
              <a:latin typeface="Times New Roman" panose="02020603050405020304" pitchFamily="18" charset="0"/>
              <a:cs typeface="Times New Roman" panose="02020603050405020304" pitchFamily="18" charset="0"/>
            </a:rPr>
            <a:t>Reinaldo Roca (2016)</a:t>
          </a:r>
          <a:endParaRPr lang="es-ES" sz="1800" dirty="0">
            <a:latin typeface="Times New Roman" panose="02020603050405020304" pitchFamily="18" charset="0"/>
            <a:cs typeface="Times New Roman" panose="02020603050405020304" pitchFamily="18" charset="0"/>
          </a:endParaRPr>
        </a:p>
      </dgm:t>
    </dgm:pt>
    <dgm:pt modelId="{55F2D59C-A888-408A-89D3-2363EE5D1D58}" type="parTrans" cxnId="{8DF57E13-57A9-4B84-8A0C-C6E5FE0A016F}">
      <dgm:prSet>
        <dgm:style>
          <a:lnRef idx="1">
            <a:schemeClr val="accent6"/>
          </a:lnRef>
          <a:fillRef idx="0">
            <a:schemeClr val="accent6"/>
          </a:fillRef>
          <a:effectRef idx="0">
            <a:schemeClr val="accent6"/>
          </a:effectRef>
          <a:fontRef idx="minor">
            <a:schemeClr val="tx1"/>
          </a:fontRef>
        </dgm:style>
      </dgm:prSet>
      <dgm:spPr>
        <a:ln>
          <a:solidFill>
            <a:srgbClr val="B7CB1E"/>
          </a:solidFill>
        </a:ln>
      </dgm:spPr>
      <dgm:t>
        <a:bodyPr/>
        <a:lstStyle/>
        <a:p>
          <a:endParaRPr lang="es-ES" sz="1800">
            <a:latin typeface="Times New Roman" panose="02020603050405020304" pitchFamily="18" charset="0"/>
            <a:cs typeface="Times New Roman" panose="02020603050405020304" pitchFamily="18" charset="0"/>
          </a:endParaRPr>
        </a:p>
      </dgm:t>
    </dgm:pt>
    <dgm:pt modelId="{BC01B607-0FF9-43FA-9EBC-908DE4775D51}" type="sibTrans" cxnId="{8DF57E13-57A9-4B84-8A0C-C6E5FE0A016F}">
      <dgm:prSet/>
      <dgm:spPr/>
      <dgm:t>
        <a:bodyPr/>
        <a:lstStyle/>
        <a:p>
          <a:endParaRPr lang="es-ES" sz="1800">
            <a:latin typeface="Times New Roman" panose="02020603050405020304" pitchFamily="18" charset="0"/>
            <a:cs typeface="Times New Roman" panose="02020603050405020304" pitchFamily="18" charset="0"/>
          </a:endParaRPr>
        </a:p>
      </dgm:t>
    </dgm:pt>
    <dgm:pt modelId="{B9D47B50-D377-43A6-99FD-874EB8A939AF}">
      <dgm:prSet custT="1">
        <dgm:style>
          <a:lnRef idx="2">
            <a:schemeClr val="accent6"/>
          </a:lnRef>
          <a:fillRef idx="1">
            <a:schemeClr val="lt1"/>
          </a:fillRef>
          <a:effectRef idx="0">
            <a:schemeClr val="accent6"/>
          </a:effectRef>
          <a:fontRef idx="minor">
            <a:schemeClr val="dk1"/>
          </a:fontRef>
        </dgm:style>
      </dgm:prSet>
      <dgm:spPr>
        <a:ln>
          <a:solidFill>
            <a:srgbClr val="B7CA20"/>
          </a:solidFill>
        </a:ln>
      </dgm:spPr>
      <dgm:t>
        <a:bodyPr/>
        <a:lstStyle/>
        <a:p>
          <a:pPr>
            <a:lnSpc>
              <a:spcPct val="100000"/>
            </a:lnSpc>
          </a:pPr>
          <a:r>
            <a:rPr lang="es-EC" sz="1800" dirty="0">
              <a:latin typeface="Times New Roman" panose="02020603050405020304" pitchFamily="18" charset="0"/>
              <a:cs typeface="Times New Roman" panose="02020603050405020304" pitchFamily="18" charset="0"/>
            </a:rPr>
            <a:t>Un alto porcentaje de pymes realiza planificación estratégica de manera informal o intuitiva, esta variable y sus elementos relacionados no inciden de manera importante y definitiva sobre el éxito y desempeño de los negocios.</a:t>
          </a:r>
          <a:endParaRPr lang="es-ES" sz="1800" dirty="0">
            <a:latin typeface="Times New Roman" panose="02020603050405020304" pitchFamily="18" charset="0"/>
            <a:cs typeface="Times New Roman" panose="02020603050405020304" pitchFamily="18" charset="0"/>
          </a:endParaRPr>
        </a:p>
      </dgm:t>
    </dgm:pt>
    <dgm:pt modelId="{5B0F50F9-420D-4561-87E3-99BB87E6BB59}" type="parTrans" cxnId="{BB345D1A-8741-4565-8052-CC0ABD3FEE78}">
      <dgm:prSet>
        <dgm:style>
          <a:lnRef idx="1">
            <a:schemeClr val="accent6"/>
          </a:lnRef>
          <a:fillRef idx="0">
            <a:schemeClr val="accent6"/>
          </a:fillRef>
          <a:effectRef idx="0">
            <a:schemeClr val="accent6"/>
          </a:effectRef>
          <a:fontRef idx="minor">
            <a:schemeClr val="tx1"/>
          </a:fontRef>
        </dgm:style>
      </dgm:prSet>
      <dgm:spPr>
        <a:ln>
          <a:solidFill>
            <a:srgbClr val="B7CB1E"/>
          </a:solidFill>
        </a:ln>
      </dgm:spPr>
      <dgm:t>
        <a:bodyPr/>
        <a:lstStyle/>
        <a:p>
          <a:endParaRPr lang="es-ES" sz="1800">
            <a:latin typeface="Times New Roman" panose="02020603050405020304" pitchFamily="18" charset="0"/>
            <a:cs typeface="Times New Roman" panose="02020603050405020304" pitchFamily="18" charset="0"/>
          </a:endParaRPr>
        </a:p>
      </dgm:t>
    </dgm:pt>
    <dgm:pt modelId="{CCC7B94E-CD0D-4EEE-BE55-4512E30E1D4F}" type="sibTrans" cxnId="{BB345D1A-8741-4565-8052-CC0ABD3FEE78}">
      <dgm:prSet/>
      <dgm:spPr/>
      <dgm:t>
        <a:bodyPr/>
        <a:lstStyle/>
        <a:p>
          <a:endParaRPr lang="es-ES" sz="1800">
            <a:latin typeface="Times New Roman" panose="02020603050405020304" pitchFamily="18" charset="0"/>
            <a:cs typeface="Times New Roman" panose="02020603050405020304" pitchFamily="18" charset="0"/>
          </a:endParaRPr>
        </a:p>
      </dgm:t>
    </dgm:pt>
    <dgm:pt modelId="{A34059D2-AFD7-4E71-9B17-EA0785FCBD2B}">
      <dgm:prSet custT="1">
        <dgm:style>
          <a:lnRef idx="2">
            <a:schemeClr val="accent6"/>
          </a:lnRef>
          <a:fillRef idx="1">
            <a:schemeClr val="lt1"/>
          </a:fillRef>
          <a:effectRef idx="0">
            <a:schemeClr val="accent6"/>
          </a:effectRef>
          <a:fontRef idx="minor">
            <a:schemeClr val="dk1"/>
          </a:fontRef>
        </dgm:style>
      </dgm:prSet>
      <dgm:spPr/>
      <dgm:t>
        <a:bodyPr/>
        <a:lstStyle/>
        <a:p>
          <a:r>
            <a:rPr lang="es-EC" sz="1800" dirty="0">
              <a:latin typeface="Times New Roman" panose="02020603050405020304" pitchFamily="18" charset="0"/>
              <a:cs typeface="Times New Roman" panose="02020603050405020304" pitchFamily="18" charset="0"/>
            </a:rPr>
            <a:t>Luis Venegas (2013)</a:t>
          </a:r>
          <a:endParaRPr lang="es-ES" sz="1800" dirty="0">
            <a:latin typeface="Times New Roman" panose="02020603050405020304" pitchFamily="18" charset="0"/>
            <a:cs typeface="Times New Roman" panose="02020603050405020304" pitchFamily="18" charset="0"/>
          </a:endParaRPr>
        </a:p>
      </dgm:t>
    </dgm:pt>
    <dgm:pt modelId="{B944EB24-4FFD-47A0-97E1-6569EA529DE6}" type="parTrans" cxnId="{53D5ACD2-4932-4268-803E-340B741B46F9}">
      <dgm:prSet>
        <dgm:style>
          <a:lnRef idx="1">
            <a:schemeClr val="accent6"/>
          </a:lnRef>
          <a:fillRef idx="0">
            <a:schemeClr val="accent6"/>
          </a:fillRef>
          <a:effectRef idx="0">
            <a:schemeClr val="accent6"/>
          </a:effectRef>
          <a:fontRef idx="minor">
            <a:schemeClr val="tx1"/>
          </a:fontRef>
        </dgm:style>
      </dgm:prSet>
      <dgm:spPr>
        <a:ln>
          <a:solidFill>
            <a:srgbClr val="B7CB1E"/>
          </a:solidFill>
        </a:ln>
      </dgm:spPr>
      <dgm:t>
        <a:bodyPr/>
        <a:lstStyle/>
        <a:p>
          <a:endParaRPr lang="es-ES" sz="1800">
            <a:latin typeface="Times New Roman" panose="02020603050405020304" pitchFamily="18" charset="0"/>
            <a:cs typeface="Times New Roman" panose="02020603050405020304" pitchFamily="18" charset="0"/>
          </a:endParaRPr>
        </a:p>
      </dgm:t>
    </dgm:pt>
    <dgm:pt modelId="{5552E19D-7CFC-4AA0-9B5C-0A040F7F07A2}" type="sibTrans" cxnId="{53D5ACD2-4932-4268-803E-340B741B46F9}">
      <dgm:prSet/>
      <dgm:spPr/>
      <dgm:t>
        <a:bodyPr/>
        <a:lstStyle/>
        <a:p>
          <a:endParaRPr lang="es-ES" sz="1800">
            <a:latin typeface="Times New Roman" panose="02020603050405020304" pitchFamily="18" charset="0"/>
            <a:cs typeface="Times New Roman" panose="02020603050405020304" pitchFamily="18" charset="0"/>
          </a:endParaRPr>
        </a:p>
      </dgm:t>
    </dgm:pt>
    <dgm:pt modelId="{10C2D82A-A0FF-44F4-A48C-4923CE3FD9E6}">
      <dgm:prSet custT="1">
        <dgm:style>
          <a:lnRef idx="2">
            <a:schemeClr val="accent6"/>
          </a:lnRef>
          <a:fillRef idx="1">
            <a:schemeClr val="lt1"/>
          </a:fillRef>
          <a:effectRef idx="0">
            <a:schemeClr val="accent6"/>
          </a:effectRef>
          <a:fontRef idx="minor">
            <a:schemeClr val="dk1"/>
          </a:fontRef>
        </dgm:style>
      </dgm:prSet>
      <dgm:spPr>
        <a:ln>
          <a:solidFill>
            <a:srgbClr val="B7CA20"/>
          </a:solidFill>
        </a:ln>
      </dgm:spPr>
      <dgm:t>
        <a:bodyPr/>
        <a:lstStyle/>
        <a:p>
          <a:r>
            <a:rPr lang="es-EC" sz="1800" dirty="0">
              <a:latin typeface="Times New Roman" panose="02020603050405020304" pitchFamily="18" charset="0"/>
              <a:cs typeface="Times New Roman" panose="02020603050405020304" pitchFamily="18" charset="0"/>
            </a:rPr>
            <a:t>El objetivo clave de cualquier plan estratégico, es el logro de una ventaja competitiva sustentable en el tiempo. </a:t>
          </a:r>
          <a:endParaRPr lang="es-ES" sz="1800" dirty="0">
            <a:latin typeface="Times New Roman" panose="02020603050405020304" pitchFamily="18" charset="0"/>
            <a:cs typeface="Times New Roman" panose="02020603050405020304" pitchFamily="18" charset="0"/>
          </a:endParaRPr>
        </a:p>
      </dgm:t>
    </dgm:pt>
    <dgm:pt modelId="{E5467E62-0C4A-43B9-9782-8BA42E9FDCC2}" type="parTrans" cxnId="{767D30C0-4E91-421A-B4CB-7D49BF1F1817}">
      <dgm:prSet>
        <dgm:style>
          <a:lnRef idx="1">
            <a:schemeClr val="accent6"/>
          </a:lnRef>
          <a:fillRef idx="0">
            <a:schemeClr val="accent6"/>
          </a:fillRef>
          <a:effectRef idx="0">
            <a:schemeClr val="accent6"/>
          </a:effectRef>
          <a:fontRef idx="minor">
            <a:schemeClr val="tx1"/>
          </a:fontRef>
        </dgm:style>
      </dgm:prSet>
      <dgm:spPr>
        <a:ln>
          <a:solidFill>
            <a:srgbClr val="B7CB1E"/>
          </a:solidFill>
        </a:ln>
      </dgm:spPr>
      <dgm:t>
        <a:bodyPr/>
        <a:lstStyle/>
        <a:p>
          <a:endParaRPr lang="es-ES" sz="1800">
            <a:latin typeface="Times New Roman" panose="02020603050405020304" pitchFamily="18" charset="0"/>
            <a:cs typeface="Times New Roman" panose="02020603050405020304" pitchFamily="18" charset="0"/>
          </a:endParaRPr>
        </a:p>
      </dgm:t>
    </dgm:pt>
    <dgm:pt modelId="{90F33CC9-76C6-4BCE-8F7B-1114FE87829E}" type="sibTrans" cxnId="{767D30C0-4E91-421A-B4CB-7D49BF1F1817}">
      <dgm:prSet/>
      <dgm:spPr/>
      <dgm:t>
        <a:bodyPr/>
        <a:lstStyle/>
        <a:p>
          <a:endParaRPr lang="es-ES" sz="1800">
            <a:latin typeface="Times New Roman" panose="02020603050405020304" pitchFamily="18" charset="0"/>
            <a:cs typeface="Times New Roman" panose="02020603050405020304" pitchFamily="18" charset="0"/>
          </a:endParaRPr>
        </a:p>
      </dgm:t>
    </dgm:pt>
    <dgm:pt modelId="{E842416A-62BB-4975-BDE8-C452B04DA573}">
      <dgm:prSet custT="1"/>
      <dgm:spPr>
        <a:solidFill>
          <a:schemeClr val="accent3">
            <a:lumMod val="20000"/>
            <a:lumOff val="80000"/>
          </a:schemeClr>
        </a:solidFill>
        <a:ln>
          <a:solidFill>
            <a:srgbClr val="B7CA20"/>
          </a:solidFill>
        </a:ln>
      </dgm:spPr>
      <dgm:t>
        <a:bodyPr/>
        <a:lstStyle/>
        <a:p>
          <a:r>
            <a:rPr lang="es-EC" sz="1800" dirty="0">
              <a:latin typeface="Times New Roman" panose="02020603050405020304" pitchFamily="18" charset="0"/>
              <a:cs typeface="Times New Roman" panose="02020603050405020304" pitchFamily="18" charset="0"/>
            </a:rPr>
            <a:t>La planificación estratégica como factor de éxito en el desarrollo y crecimiento de las Pymes en el Ecuador</a:t>
          </a:r>
          <a:endParaRPr lang="es-ES" sz="1800" dirty="0">
            <a:latin typeface="Times New Roman" panose="02020603050405020304" pitchFamily="18" charset="0"/>
            <a:cs typeface="Times New Roman" panose="02020603050405020304" pitchFamily="18" charset="0"/>
          </a:endParaRPr>
        </a:p>
      </dgm:t>
    </dgm:pt>
    <dgm:pt modelId="{F40194F5-2916-4314-826D-9FA320D35B0D}" type="sibTrans" cxnId="{C58E7E13-11E3-4BDC-8B3B-6C25B21B7A12}">
      <dgm:prSet/>
      <dgm:spPr/>
      <dgm:t>
        <a:bodyPr/>
        <a:lstStyle/>
        <a:p>
          <a:endParaRPr lang="es-ES" sz="1800">
            <a:latin typeface="Times New Roman" panose="02020603050405020304" pitchFamily="18" charset="0"/>
            <a:cs typeface="Times New Roman" panose="02020603050405020304" pitchFamily="18" charset="0"/>
          </a:endParaRPr>
        </a:p>
      </dgm:t>
    </dgm:pt>
    <dgm:pt modelId="{ADFB731C-74DB-4A93-96E6-08CAB963965D}" type="parTrans" cxnId="{C58E7E13-11E3-4BDC-8B3B-6C25B21B7A12}">
      <dgm:prSet/>
      <dgm:spPr/>
      <dgm:t>
        <a:bodyPr/>
        <a:lstStyle/>
        <a:p>
          <a:endParaRPr lang="es-ES" sz="1800">
            <a:latin typeface="Times New Roman" panose="02020603050405020304" pitchFamily="18" charset="0"/>
            <a:cs typeface="Times New Roman" panose="02020603050405020304" pitchFamily="18" charset="0"/>
          </a:endParaRPr>
        </a:p>
      </dgm:t>
    </dgm:pt>
    <dgm:pt modelId="{ECF7196C-EFEE-4935-BA6F-14724D29D064}">
      <dgm:prSet phldrT="[Texto]" custT="1"/>
      <dgm:spPr>
        <a:solidFill>
          <a:schemeClr val="accent3">
            <a:lumMod val="20000"/>
            <a:lumOff val="80000"/>
          </a:schemeClr>
        </a:solidFill>
        <a:ln>
          <a:solidFill>
            <a:srgbClr val="B7CA20"/>
          </a:solidFill>
        </a:ln>
      </dgm:spPr>
      <dgm:t>
        <a:bodyPr/>
        <a:lstStyle/>
        <a:p>
          <a:r>
            <a:rPr lang="es-EC" sz="1800" dirty="0">
              <a:latin typeface="Times New Roman" panose="02020603050405020304" pitchFamily="18" charset="0"/>
              <a:cs typeface="Times New Roman" panose="02020603050405020304" pitchFamily="18" charset="0"/>
            </a:rPr>
            <a:t>Guía para la planificación en las Pymes españolas</a:t>
          </a:r>
          <a:endParaRPr lang="es-ES" sz="1800" dirty="0">
            <a:latin typeface="Times New Roman" panose="02020603050405020304" pitchFamily="18" charset="0"/>
            <a:cs typeface="Times New Roman" panose="02020603050405020304" pitchFamily="18" charset="0"/>
          </a:endParaRPr>
        </a:p>
      </dgm:t>
    </dgm:pt>
    <dgm:pt modelId="{031D7B47-3D96-4353-9C1E-272D17C97382}" type="parTrans" cxnId="{5E5ED688-AB72-4873-A700-AC6E4A124593}">
      <dgm:prSet/>
      <dgm:spPr/>
      <dgm:t>
        <a:bodyPr/>
        <a:lstStyle/>
        <a:p>
          <a:endParaRPr lang="es-EC" sz="1800"/>
        </a:p>
      </dgm:t>
    </dgm:pt>
    <dgm:pt modelId="{8992547D-80B0-4D4E-937D-53AA5C10F407}" type="sibTrans" cxnId="{5E5ED688-AB72-4873-A700-AC6E4A124593}">
      <dgm:prSet/>
      <dgm:spPr/>
      <dgm:t>
        <a:bodyPr/>
        <a:lstStyle/>
        <a:p>
          <a:endParaRPr lang="es-EC" sz="1800"/>
        </a:p>
      </dgm:t>
    </dgm:pt>
    <dgm:pt modelId="{9DB8C8D7-9FAF-4B1C-B414-2D3A8F8A684A}">
      <dgm:prSet custT="1">
        <dgm:style>
          <a:lnRef idx="2">
            <a:schemeClr val="accent6"/>
          </a:lnRef>
          <a:fillRef idx="1">
            <a:schemeClr val="lt1"/>
          </a:fillRef>
          <a:effectRef idx="0">
            <a:schemeClr val="accent6"/>
          </a:effectRef>
          <a:fontRef idx="minor">
            <a:schemeClr val="dk1"/>
          </a:fontRef>
        </dgm:style>
      </dgm:prSet>
      <dgm:spPr/>
      <dgm:t>
        <a:bodyPr/>
        <a:lstStyle/>
        <a:p>
          <a:r>
            <a:rPr lang="es-EC" sz="1800" dirty="0">
              <a:latin typeface="Times New Roman" panose="02020603050405020304" pitchFamily="18" charset="0"/>
              <a:cs typeface="Times New Roman" panose="02020603050405020304" pitchFamily="18" charset="0"/>
            </a:rPr>
            <a:t>José Martí (2010)</a:t>
          </a:r>
          <a:endParaRPr lang="es-ES" sz="1800" dirty="0">
            <a:latin typeface="Times New Roman" panose="02020603050405020304" pitchFamily="18" charset="0"/>
            <a:cs typeface="Times New Roman" panose="02020603050405020304" pitchFamily="18" charset="0"/>
          </a:endParaRPr>
        </a:p>
      </dgm:t>
    </dgm:pt>
    <dgm:pt modelId="{33F7DB14-E137-41C3-B02E-0974EF0AC2AA}" type="parTrans" cxnId="{A8692F11-F807-4F2F-9E02-0313DAC1E776}">
      <dgm:prSet/>
      <dgm:spPr/>
      <dgm:t>
        <a:bodyPr/>
        <a:lstStyle/>
        <a:p>
          <a:endParaRPr lang="es-EC" sz="1800"/>
        </a:p>
      </dgm:t>
    </dgm:pt>
    <dgm:pt modelId="{6C729F00-0B94-4DDB-90D5-DB949E4D0C30}" type="sibTrans" cxnId="{A8692F11-F807-4F2F-9E02-0313DAC1E776}">
      <dgm:prSet/>
      <dgm:spPr/>
      <dgm:t>
        <a:bodyPr/>
        <a:lstStyle/>
        <a:p>
          <a:endParaRPr lang="es-EC" sz="1800"/>
        </a:p>
      </dgm:t>
    </dgm:pt>
    <dgm:pt modelId="{06D89AEC-C4A3-4275-A913-D23C53447F05}">
      <dgm:prSet custT="1">
        <dgm:style>
          <a:lnRef idx="2">
            <a:schemeClr val="accent6"/>
          </a:lnRef>
          <a:fillRef idx="1">
            <a:schemeClr val="lt1"/>
          </a:fillRef>
          <a:effectRef idx="0">
            <a:schemeClr val="accent6"/>
          </a:effectRef>
          <a:fontRef idx="minor">
            <a:schemeClr val="dk1"/>
          </a:fontRef>
        </dgm:style>
      </dgm:prSet>
      <dgm:spPr>
        <a:ln>
          <a:solidFill>
            <a:srgbClr val="B7CA20"/>
          </a:solidFill>
        </a:ln>
      </dgm:spPr>
      <dgm:t>
        <a:bodyPr/>
        <a:lstStyle/>
        <a:p>
          <a:r>
            <a:rPr lang="es-EC" sz="1800" dirty="0">
              <a:latin typeface="Times New Roman" panose="02020603050405020304" pitchFamily="18" charset="0"/>
              <a:cs typeface="Times New Roman" panose="02020603050405020304" pitchFamily="18" charset="0"/>
            </a:rPr>
            <a:t>El plan es una guía para la acción, especialmente para los cambios lo cual es necesario introducir en la organización para la mejora y el desarrollo de la empresa.</a:t>
          </a:r>
          <a:endParaRPr lang="es-ES" sz="1800" dirty="0">
            <a:latin typeface="Times New Roman" panose="02020603050405020304" pitchFamily="18" charset="0"/>
            <a:cs typeface="Times New Roman" panose="02020603050405020304" pitchFamily="18" charset="0"/>
          </a:endParaRPr>
        </a:p>
      </dgm:t>
    </dgm:pt>
    <dgm:pt modelId="{4F3266F0-1C0E-4EEE-9C51-105619CF734D}" type="parTrans" cxnId="{3D363CA8-0FB3-4805-BD91-F2918078E6A7}">
      <dgm:prSet/>
      <dgm:spPr/>
      <dgm:t>
        <a:bodyPr/>
        <a:lstStyle/>
        <a:p>
          <a:endParaRPr lang="es-EC" sz="1800"/>
        </a:p>
      </dgm:t>
    </dgm:pt>
    <dgm:pt modelId="{77EDF14A-91B3-4DE9-815C-09D75FCC9B68}" type="sibTrans" cxnId="{3D363CA8-0FB3-4805-BD91-F2918078E6A7}">
      <dgm:prSet/>
      <dgm:spPr/>
      <dgm:t>
        <a:bodyPr/>
        <a:lstStyle/>
        <a:p>
          <a:endParaRPr lang="es-EC" sz="1800"/>
        </a:p>
      </dgm:t>
    </dgm:pt>
    <dgm:pt modelId="{9FA1253D-5558-42E2-A980-E706DEE624FE}" type="pres">
      <dgm:prSet presAssocID="{F59E5D32-8ACB-43DF-BBF3-6E68C974A398}" presName="diagram" presStyleCnt="0">
        <dgm:presLayoutVars>
          <dgm:chPref val="1"/>
          <dgm:dir/>
          <dgm:animOne val="branch"/>
          <dgm:animLvl val="lvl"/>
          <dgm:resizeHandles/>
        </dgm:presLayoutVars>
      </dgm:prSet>
      <dgm:spPr/>
      <dgm:t>
        <a:bodyPr/>
        <a:lstStyle/>
        <a:p>
          <a:endParaRPr lang="es-EC"/>
        </a:p>
      </dgm:t>
    </dgm:pt>
    <dgm:pt modelId="{41B18091-E29E-4342-B19E-58B167D10BD9}" type="pres">
      <dgm:prSet presAssocID="{ECF7196C-EFEE-4935-BA6F-14724D29D064}" presName="root" presStyleCnt="0"/>
      <dgm:spPr/>
    </dgm:pt>
    <dgm:pt modelId="{3C71FDA2-E0ED-463A-8BAA-4415E3C0AB65}" type="pres">
      <dgm:prSet presAssocID="{ECF7196C-EFEE-4935-BA6F-14724D29D064}" presName="rootComposite" presStyleCnt="0"/>
      <dgm:spPr/>
    </dgm:pt>
    <dgm:pt modelId="{C9B8604E-25EB-40AD-962D-9120FBA80485}" type="pres">
      <dgm:prSet presAssocID="{ECF7196C-EFEE-4935-BA6F-14724D29D064}" presName="rootText" presStyleLbl="node1" presStyleIdx="0" presStyleCnt="3" custScaleX="130716" custLinFactNeighborX="-558"/>
      <dgm:spPr/>
      <dgm:t>
        <a:bodyPr/>
        <a:lstStyle/>
        <a:p>
          <a:endParaRPr lang="es-EC"/>
        </a:p>
      </dgm:t>
    </dgm:pt>
    <dgm:pt modelId="{6A953F5D-B628-4AFA-A4D2-5D266F54FE05}" type="pres">
      <dgm:prSet presAssocID="{ECF7196C-EFEE-4935-BA6F-14724D29D064}" presName="rootConnector" presStyleLbl="node1" presStyleIdx="0" presStyleCnt="3"/>
      <dgm:spPr/>
      <dgm:t>
        <a:bodyPr/>
        <a:lstStyle/>
        <a:p>
          <a:endParaRPr lang="es-EC"/>
        </a:p>
      </dgm:t>
    </dgm:pt>
    <dgm:pt modelId="{911A1669-3242-45B3-A2D4-4B051BE4B1B5}" type="pres">
      <dgm:prSet presAssocID="{ECF7196C-EFEE-4935-BA6F-14724D29D064}" presName="childShape" presStyleCnt="0"/>
      <dgm:spPr/>
    </dgm:pt>
    <dgm:pt modelId="{D5D1056A-6624-4F43-B882-7A47D677D44A}" type="pres">
      <dgm:prSet presAssocID="{33F7DB14-E137-41C3-B02E-0974EF0AC2AA}" presName="Name13" presStyleLbl="parChTrans1D2" presStyleIdx="0" presStyleCnt="6"/>
      <dgm:spPr/>
      <dgm:t>
        <a:bodyPr/>
        <a:lstStyle/>
        <a:p>
          <a:endParaRPr lang="es-EC"/>
        </a:p>
      </dgm:t>
    </dgm:pt>
    <dgm:pt modelId="{EEAC2876-0E30-47E3-A30F-08BA9B726D53}" type="pres">
      <dgm:prSet presAssocID="{9DB8C8D7-9FAF-4B1C-B414-2D3A8F8A684A}" presName="childText" presStyleLbl="bgAcc1" presStyleIdx="0" presStyleCnt="6" custScaleY="41947" custLinFactNeighborX="-1679">
        <dgm:presLayoutVars>
          <dgm:bulletEnabled val="1"/>
        </dgm:presLayoutVars>
      </dgm:prSet>
      <dgm:spPr/>
      <dgm:t>
        <a:bodyPr/>
        <a:lstStyle/>
        <a:p>
          <a:endParaRPr lang="es-EC"/>
        </a:p>
      </dgm:t>
    </dgm:pt>
    <dgm:pt modelId="{0841A5DA-D426-4B14-AF8E-F285338D277C}" type="pres">
      <dgm:prSet presAssocID="{4F3266F0-1C0E-4EEE-9C51-105619CF734D}" presName="Name13" presStyleLbl="parChTrans1D2" presStyleIdx="1" presStyleCnt="6"/>
      <dgm:spPr/>
      <dgm:t>
        <a:bodyPr/>
        <a:lstStyle/>
        <a:p>
          <a:endParaRPr lang="es-EC"/>
        </a:p>
      </dgm:t>
    </dgm:pt>
    <dgm:pt modelId="{36C1AE1D-B6ED-46AD-8F25-5F8EBF97BA39}" type="pres">
      <dgm:prSet presAssocID="{06D89AEC-C4A3-4275-A913-D23C53447F05}" presName="childText" presStyleLbl="bgAcc1" presStyleIdx="1" presStyleCnt="6" custScaleX="156873" custScaleY="257012" custLinFactNeighborX="-1826" custLinFactNeighborY="4787">
        <dgm:presLayoutVars>
          <dgm:bulletEnabled val="1"/>
        </dgm:presLayoutVars>
      </dgm:prSet>
      <dgm:spPr/>
      <dgm:t>
        <a:bodyPr/>
        <a:lstStyle/>
        <a:p>
          <a:endParaRPr lang="es-EC"/>
        </a:p>
      </dgm:t>
    </dgm:pt>
    <dgm:pt modelId="{4755D389-4C8A-4BFD-94A1-2A16EBB47346}" type="pres">
      <dgm:prSet presAssocID="{75E500A2-15BF-4891-80B3-F9A7CDABE70A}" presName="root" presStyleCnt="0"/>
      <dgm:spPr/>
    </dgm:pt>
    <dgm:pt modelId="{97AC10BF-7F80-419C-96FD-CD10F9C0E476}" type="pres">
      <dgm:prSet presAssocID="{75E500A2-15BF-4891-80B3-F9A7CDABE70A}" presName="rootComposite" presStyleCnt="0"/>
      <dgm:spPr/>
    </dgm:pt>
    <dgm:pt modelId="{4C65E016-A561-4EE3-A495-EB4126AF8560}" type="pres">
      <dgm:prSet presAssocID="{75E500A2-15BF-4891-80B3-F9A7CDABE70A}" presName="rootText" presStyleLbl="node1" presStyleIdx="1" presStyleCnt="3" custScaleX="110803"/>
      <dgm:spPr/>
      <dgm:t>
        <a:bodyPr/>
        <a:lstStyle/>
        <a:p>
          <a:endParaRPr lang="es-EC"/>
        </a:p>
      </dgm:t>
    </dgm:pt>
    <dgm:pt modelId="{4BB09B89-9E40-43DF-9632-8B11AC7077B0}" type="pres">
      <dgm:prSet presAssocID="{75E500A2-15BF-4891-80B3-F9A7CDABE70A}" presName="rootConnector" presStyleLbl="node1" presStyleIdx="1" presStyleCnt="3"/>
      <dgm:spPr/>
      <dgm:t>
        <a:bodyPr/>
        <a:lstStyle/>
        <a:p>
          <a:endParaRPr lang="es-EC"/>
        </a:p>
      </dgm:t>
    </dgm:pt>
    <dgm:pt modelId="{FA063CC9-85D3-467D-8500-52B2AA509BBB}" type="pres">
      <dgm:prSet presAssocID="{75E500A2-15BF-4891-80B3-F9A7CDABE70A}" presName="childShape" presStyleCnt="0"/>
      <dgm:spPr/>
    </dgm:pt>
    <dgm:pt modelId="{EA143D3D-F192-4866-81CC-C49E353EFE86}" type="pres">
      <dgm:prSet presAssocID="{B944EB24-4FFD-47A0-97E1-6569EA529DE6}" presName="Name13" presStyleLbl="parChTrans1D2" presStyleIdx="2" presStyleCnt="6"/>
      <dgm:spPr/>
      <dgm:t>
        <a:bodyPr/>
        <a:lstStyle/>
        <a:p>
          <a:endParaRPr lang="es-EC"/>
        </a:p>
      </dgm:t>
    </dgm:pt>
    <dgm:pt modelId="{18C896E3-8599-4C1E-85C6-3BF8A19F09EC}" type="pres">
      <dgm:prSet presAssocID="{A34059D2-AFD7-4E71-9B17-EA0785FCBD2B}" presName="childText" presStyleLbl="bgAcc1" presStyleIdx="2" presStyleCnt="6" custScaleY="42674">
        <dgm:presLayoutVars>
          <dgm:bulletEnabled val="1"/>
        </dgm:presLayoutVars>
      </dgm:prSet>
      <dgm:spPr/>
      <dgm:t>
        <a:bodyPr/>
        <a:lstStyle/>
        <a:p>
          <a:endParaRPr lang="es-EC"/>
        </a:p>
      </dgm:t>
    </dgm:pt>
    <dgm:pt modelId="{37571A53-599F-4D2A-AB76-82FD1B13B3F3}" type="pres">
      <dgm:prSet presAssocID="{E5467E62-0C4A-43B9-9782-8BA42E9FDCC2}" presName="Name13" presStyleLbl="parChTrans1D2" presStyleIdx="3" presStyleCnt="6"/>
      <dgm:spPr/>
      <dgm:t>
        <a:bodyPr/>
        <a:lstStyle/>
        <a:p>
          <a:endParaRPr lang="es-EC"/>
        </a:p>
      </dgm:t>
    </dgm:pt>
    <dgm:pt modelId="{6B8422C5-8D28-45E0-8C8C-3CD8551DFD2F}" type="pres">
      <dgm:prSet presAssocID="{10C2D82A-A0FF-44F4-A48C-4923CE3FD9E6}" presName="childText" presStyleLbl="bgAcc1" presStyleIdx="3" presStyleCnt="6" custScaleX="151847" custScaleY="186315" custLinFactNeighborY="4503">
        <dgm:presLayoutVars>
          <dgm:bulletEnabled val="1"/>
        </dgm:presLayoutVars>
      </dgm:prSet>
      <dgm:spPr/>
      <dgm:t>
        <a:bodyPr/>
        <a:lstStyle/>
        <a:p>
          <a:endParaRPr lang="es-EC"/>
        </a:p>
      </dgm:t>
    </dgm:pt>
    <dgm:pt modelId="{2871E02C-8C9F-496C-BC5A-E572704ECA2E}" type="pres">
      <dgm:prSet presAssocID="{E842416A-62BB-4975-BDE8-C452B04DA573}" presName="root" presStyleCnt="0"/>
      <dgm:spPr/>
    </dgm:pt>
    <dgm:pt modelId="{84E052C2-07B8-4883-BFE8-F01413FC77FC}" type="pres">
      <dgm:prSet presAssocID="{E842416A-62BB-4975-BDE8-C452B04DA573}" presName="rootComposite" presStyleCnt="0"/>
      <dgm:spPr/>
    </dgm:pt>
    <dgm:pt modelId="{56501299-157A-41E5-AE1F-F598D64FA766}" type="pres">
      <dgm:prSet presAssocID="{E842416A-62BB-4975-BDE8-C452B04DA573}" presName="rootText" presStyleLbl="node1" presStyleIdx="2" presStyleCnt="3" custScaleX="116630"/>
      <dgm:spPr/>
      <dgm:t>
        <a:bodyPr/>
        <a:lstStyle/>
        <a:p>
          <a:endParaRPr lang="es-EC"/>
        </a:p>
      </dgm:t>
    </dgm:pt>
    <dgm:pt modelId="{14345F0F-CE99-46C7-B5ED-29D2341CC141}" type="pres">
      <dgm:prSet presAssocID="{E842416A-62BB-4975-BDE8-C452B04DA573}" presName="rootConnector" presStyleLbl="node1" presStyleIdx="2" presStyleCnt="3"/>
      <dgm:spPr/>
      <dgm:t>
        <a:bodyPr/>
        <a:lstStyle/>
        <a:p>
          <a:endParaRPr lang="es-EC"/>
        </a:p>
      </dgm:t>
    </dgm:pt>
    <dgm:pt modelId="{A36E355D-E74A-48AF-93B0-F5F25BE54373}" type="pres">
      <dgm:prSet presAssocID="{E842416A-62BB-4975-BDE8-C452B04DA573}" presName="childShape" presStyleCnt="0"/>
      <dgm:spPr/>
    </dgm:pt>
    <dgm:pt modelId="{49448311-7AAB-473C-A093-FB6718088409}" type="pres">
      <dgm:prSet presAssocID="{55F2D59C-A888-408A-89D3-2363EE5D1D58}" presName="Name13" presStyleLbl="parChTrans1D2" presStyleIdx="4" presStyleCnt="6"/>
      <dgm:spPr/>
      <dgm:t>
        <a:bodyPr/>
        <a:lstStyle/>
        <a:p>
          <a:endParaRPr lang="es-EC"/>
        </a:p>
      </dgm:t>
    </dgm:pt>
    <dgm:pt modelId="{D5A1C3B9-DB7B-401E-AD95-65BD5611754A}" type="pres">
      <dgm:prSet presAssocID="{E8E11951-A675-4249-864A-6089F3E06C69}" presName="childText" presStyleLbl="bgAcc1" presStyleIdx="4" presStyleCnt="6" custScaleY="57283">
        <dgm:presLayoutVars>
          <dgm:bulletEnabled val="1"/>
        </dgm:presLayoutVars>
      </dgm:prSet>
      <dgm:spPr/>
      <dgm:t>
        <a:bodyPr/>
        <a:lstStyle/>
        <a:p>
          <a:endParaRPr lang="es-EC"/>
        </a:p>
      </dgm:t>
    </dgm:pt>
    <dgm:pt modelId="{E9A7B5E4-DF40-40CC-B26C-5792F78994B7}" type="pres">
      <dgm:prSet presAssocID="{5B0F50F9-420D-4561-87E3-99BB87E6BB59}" presName="Name13" presStyleLbl="parChTrans1D2" presStyleIdx="5" presStyleCnt="6"/>
      <dgm:spPr/>
      <dgm:t>
        <a:bodyPr/>
        <a:lstStyle/>
        <a:p>
          <a:endParaRPr lang="es-EC"/>
        </a:p>
      </dgm:t>
    </dgm:pt>
    <dgm:pt modelId="{D429CB96-FF7C-4FC2-B6C2-9115D81C9F3A}" type="pres">
      <dgm:prSet presAssocID="{B9D47B50-D377-43A6-99FD-874EB8A939AF}" presName="childText" presStyleLbl="bgAcc1" presStyleIdx="5" presStyleCnt="6" custScaleX="177877" custScaleY="258754">
        <dgm:presLayoutVars>
          <dgm:bulletEnabled val="1"/>
        </dgm:presLayoutVars>
      </dgm:prSet>
      <dgm:spPr/>
      <dgm:t>
        <a:bodyPr/>
        <a:lstStyle/>
        <a:p>
          <a:endParaRPr lang="es-EC"/>
        </a:p>
      </dgm:t>
    </dgm:pt>
  </dgm:ptLst>
  <dgm:cxnLst>
    <dgm:cxn modelId="{3C1B29D7-C7B0-4AD6-838C-05D51521C7D3}" type="presOf" srcId="{75E500A2-15BF-4891-80B3-F9A7CDABE70A}" destId="{4C65E016-A561-4EE3-A495-EB4126AF8560}" srcOrd="0" destOrd="0" presId="urn:microsoft.com/office/officeart/2005/8/layout/hierarchy3"/>
    <dgm:cxn modelId="{FE86CB43-4621-4C8B-BD9B-A68B3D68C9CE}" type="presOf" srcId="{5B0F50F9-420D-4561-87E3-99BB87E6BB59}" destId="{E9A7B5E4-DF40-40CC-B26C-5792F78994B7}" srcOrd="0" destOrd="0" presId="urn:microsoft.com/office/officeart/2005/8/layout/hierarchy3"/>
    <dgm:cxn modelId="{2F4BEAC6-A93C-4BD1-8E11-6F713362445F}" type="presOf" srcId="{4F3266F0-1C0E-4EEE-9C51-105619CF734D}" destId="{0841A5DA-D426-4B14-AF8E-F285338D277C}" srcOrd="0" destOrd="0" presId="urn:microsoft.com/office/officeart/2005/8/layout/hierarchy3"/>
    <dgm:cxn modelId="{8DF57E13-57A9-4B84-8A0C-C6E5FE0A016F}" srcId="{E842416A-62BB-4975-BDE8-C452B04DA573}" destId="{E8E11951-A675-4249-864A-6089F3E06C69}" srcOrd="0" destOrd="0" parTransId="{55F2D59C-A888-408A-89D3-2363EE5D1D58}" sibTransId="{BC01B607-0FF9-43FA-9EBC-908DE4775D51}"/>
    <dgm:cxn modelId="{FB68982F-4FBC-448C-B4F0-8D9E59AFC31C}" srcId="{F59E5D32-8ACB-43DF-BBF3-6E68C974A398}" destId="{75E500A2-15BF-4891-80B3-F9A7CDABE70A}" srcOrd="1" destOrd="0" parTransId="{81CCB77D-193B-4366-B1F3-E16F01711934}" sibTransId="{F2246EE3-47B1-46D7-B5F6-C11BDECF70B9}"/>
    <dgm:cxn modelId="{5200F612-A9AD-462C-AE48-DFC4D737380E}" type="presOf" srcId="{E842416A-62BB-4975-BDE8-C452B04DA573}" destId="{14345F0F-CE99-46C7-B5ED-29D2341CC141}" srcOrd="1" destOrd="0" presId="urn:microsoft.com/office/officeart/2005/8/layout/hierarchy3"/>
    <dgm:cxn modelId="{84BE5923-9C82-4AC2-98C7-BD9DF9221C5A}" type="presOf" srcId="{33F7DB14-E137-41C3-B02E-0974EF0AC2AA}" destId="{D5D1056A-6624-4F43-B882-7A47D677D44A}" srcOrd="0" destOrd="0" presId="urn:microsoft.com/office/officeart/2005/8/layout/hierarchy3"/>
    <dgm:cxn modelId="{A83CC246-094D-42E0-8E99-7396FC8EAC95}" type="presOf" srcId="{E5467E62-0C4A-43B9-9782-8BA42E9FDCC2}" destId="{37571A53-599F-4D2A-AB76-82FD1B13B3F3}" srcOrd="0" destOrd="0" presId="urn:microsoft.com/office/officeart/2005/8/layout/hierarchy3"/>
    <dgm:cxn modelId="{5E5ED688-AB72-4873-A700-AC6E4A124593}" srcId="{F59E5D32-8ACB-43DF-BBF3-6E68C974A398}" destId="{ECF7196C-EFEE-4935-BA6F-14724D29D064}" srcOrd="0" destOrd="0" parTransId="{031D7B47-3D96-4353-9C1E-272D17C97382}" sibTransId="{8992547D-80B0-4D4E-937D-53AA5C10F407}"/>
    <dgm:cxn modelId="{931E3541-95FA-4F1E-BC4A-D1ABB0D818BA}" type="presOf" srcId="{F59E5D32-8ACB-43DF-BBF3-6E68C974A398}" destId="{9FA1253D-5558-42E2-A980-E706DEE624FE}" srcOrd="0" destOrd="0" presId="urn:microsoft.com/office/officeart/2005/8/layout/hierarchy3"/>
    <dgm:cxn modelId="{38F3E4E9-AEC6-4129-9497-5EF3B1D25A63}" type="presOf" srcId="{ECF7196C-EFEE-4935-BA6F-14724D29D064}" destId="{6A953F5D-B628-4AFA-A4D2-5D266F54FE05}" srcOrd="1" destOrd="0" presId="urn:microsoft.com/office/officeart/2005/8/layout/hierarchy3"/>
    <dgm:cxn modelId="{A8692F11-F807-4F2F-9E02-0313DAC1E776}" srcId="{ECF7196C-EFEE-4935-BA6F-14724D29D064}" destId="{9DB8C8D7-9FAF-4B1C-B414-2D3A8F8A684A}" srcOrd="0" destOrd="0" parTransId="{33F7DB14-E137-41C3-B02E-0974EF0AC2AA}" sibTransId="{6C729F00-0B94-4DDB-90D5-DB949E4D0C30}"/>
    <dgm:cxn modelId="{F76DDDE3-6FD0-42AA-B43F-A8208019F0D1}" type="presOf" srcId="{B944EB24-4FFD-47A0-97E1-6569EA529DE6}" destId="{EA143D3D-F192-4866-81CC-C49E353EFE86}" srcOrd="0" destOrd="0" presId="urn:microsoft.com/office/officeart/2005/8/layout/hierarchy3"/>
    <dgm:cxn modelId="{283A98E6-F461-49F6-B717-F86F18038B20}" type="presOf" srcId="{E842416A-62BB-4975-BDE8-C452B04DA573}" destId="{56501299-157A-41E5-AE1F-F598D64FA766}" srcOrd="0" destOrd="0" presId="urn:microsoft.com/office/officeart/2005/8/layout/hierarchy3"/>
    <dgm:cxn modelId="{767D30C0-4E91-421A-B4CB-7D49BF1F1817}" srcId="{75E500A2-15BF-4891-80B3-F9A7CDABE70A}" destId="{10C2D82A-A0FF-44F4-A48C-4923CE3FD9E6}" srcOrd="1" destOrd="0" parTransId="{E5467E62-0C4A-43B9-9782-8BA42E9FDCC2}" sibTransId="{90F33CC9-76C6-4BCE-8F7B-1114FE87829E}"/>
    <dgm:cxn modelId="{1B309BB2-54EC-494D-8F6F-553380437F74}" type="presOf" srcId="{9DB8C8D7-9FAF-4B1C-B414-2D3A8F8A684A}" destId="{EEAC2876-0E30-47E3-A30F-08BA9B726D53}" srcOrd="0" destOrd="0" presId="urn:microsoft.com/office/officeart/2005/8/layout/hierarchy3"/>
    <dgm:cxn modelId="{25A7FEF0-8A0F-48A9-A531-BD0C4580EFC1}" type="presOf" srcId="{ECF7196C-EFEE-4935-BA6F-14724D29D064}" destId="{C9B8604E-25EB-40AD-962D-9120FBA80485}" srcOrd="0" destOrd="0" presId="urn:microsoft.com/office/officeart/2005/8/layout/hierarchy3"/>
    <dgm:cxn modelId="{C58E7E13-11E3-4BDC-8B3B-6C25B21B7A12}" srcId="{F59E5D32-8ACB-43DF-BBF3-6E68C974A398}" destId="{E842416A-62BB-4975-BDE8-C452B04DA573}" srcOrd="2" destOrd="0" parTransId="{ADFB731C-74DB-4A93-96E6-08CAB963965D}" sibTransId="{F40194F5-2916-4314-826D-9FA320D35B0D}"/>
    <dgm:cxn modelId="{F5554280-73A3-4BC4-A6F2-ACFD09ED8789}" type="presOf" srcId="{75E500A2-15BF-4891-80B3-F9A7CDABE70A}" destId="{4BB09B89-9E40-43DF-9632-8B11AC7077B0}" srcOrd="1" destOrd="0" presId="urn:microsoft.com/office/officeart/2005/8/layout/hierarchy3"/>
    <dgm:cxn modelId="{D67E5DDA-C304-49DC-BAD5-86A48574A659}" type="presOf" srcId="{A34059D2-AFD7-4E71-9B17-EA0785FCBD2B}" destId="{18C896E3-8599-4C1E-85C6-3BF8A19F09EC}" srcOrd="0" destOrd="0" presId="urn:microsoft.com/office/officeart/2005/8/layout/hierarchy3"/>
    <dgm:cxn modelId="{AB5C938A-D292-4871-9DEC-487317795E32}" type="presOf" srcId="{55F2D59C-A888-408A-89D3-2363EE5D1D58}" destId="{49448311-7AAB-473C-A093-FB6718088409}" srcOrd="0" destOrd="0" presId="urn:microsoft.com/office/officeart/2005/8/layout/hierarchy3"/>
    <dgm:cxn modelId="{832BF51C-AB71-4FB9-A287-596D325E61A9}" type="presOf" srcId="{10C2D82A-A0FF-44F4-A48C-4923CE3FD9E6}" destId="{6B8422C5-8D28-45E0-8C8C-3CD8551DFD2F}" srcOrd="0" destOrd="0" presId="urn:microsoft.com/office/officeart/2005/8/layout/hierarchy3"/>
    <dgm:cxn modelId="{BB345D1A-8741-4565-8052-CC0ABD3FEE78}" srcId="{E842416A-62BB-4975-BDE8-C452B04DA573}" destId="{B9D47B50-D377-43A6-99FD-874EB8A939AF}" srcOrd="1" destOrd="0" parTransId="{5B0F50F9-420D-4561-87E3-99BB87E6BB59}" sibTransId="{CCC7B94E-CD0D-4EEE-BE55-4512E30E1D4F}"/>
    <dgm:cxn modelId="{0575E9FC-033E-4DC3-B5E5-C276C0C357C2}" type="presOf" srcId="{E8E11951-A675-4249-864A-6089F3E06C69}" destId="{D5A1C3B9-DB7B-401E-AD95-65BD5611754A}" srcOrd="0" destOrd="0" presId="urn:microsoft.com/office/officeart/2005/8/layout/hierarchy3"/>
    <dgm:cxn modelId="{3D363CA8-0FB3-4805-BD91-F2918078E6A7}" srcId="{ECF7196C-EFEE-4935-BA6F-14724D29D064}" destId="{06D89AEC-C4A3-4275-A913-D23C53447F05}" srcOrd="1" destOrd="0" parTransId="{4F3266F0-1C0E-4EEE-9C51-105619CF734D}" sibTransId="{77EDF14A-91B3-4DE9-815C-09D75FCC9B68}"/>
    <dgm:cxn modelId="{E23498D2-A5C5-47FC-9DFA-AC3FA215345E}" type="presOf" srcId="{06D89AEC-C4A3-4275-A913-D23C53447F05}" destId="{36C1AE1D-B6ED-46AD-8F25-5F8EBF97BA39}" srcOrd="0" destOrd="0" presId="urn:microsoft.com/office/officeart/2005/8/layout/hierarchy3"/>
    <dgm:cxn modelId="{BAC515CF-D5F2-4530-8F38-FD2199BE47A1}" type="presOf" srcId="{B9D47B50-D377-43A6-99FD-874EB8A939AF}" destId="{D429CB96-FF7C-4FC2-B6C2-9115D81C9F3A}" srcOrd="0" destOrd="0" presId="urn:microsoft.com/office/officeart/2005/8/layout/hierarchy3"/>
    <dgm:cxn modelId="{53D5ACD2-4932-4268-803E-340B741B46F9}" srcId="{75E500A2-15BF-4891-80B3-F9A7CDABE70A}" destId="{A34059D2-AFD7-4E71-9B17-EA0785FCBD2B}" srcOrd="0" destOrd="0" parTransId="{B944EB24-4FFD-47A0-97E1-6569EA529DE6}" sibTransId="{5552E19D-7CFC-4AA0-9B5C-0A040F7F07A2}"/>
    <dgm:cxn modelId="{8F0E7490-5FB5-46EB-962A-A06036440CAA}" type="presParOf" srcId="{9FA1253D-5558-42E2-A980-E706DEE624FE}" destId="{41B18091-E29E-4342-B19E-58B167D10BD9}" srcOrd="0" destOrd="0" presId="urn:microsoft.com/office/officeart/2005/8/layout/hierarchy3"/>
    <dgm:cxn modelId="{3A46DF4B-C346-4AA4-868E-A334EDB02815}" type="presParOf" srcId="{41B18091-E29E-4342-B19E-58B167D10BD9}" destId="{3C71FDA2-E0ED-463A-8BAA-4415E3C0AB65}" srcOrd="0" destOrd="0" presId="urn:microsoft.com/office/officeart/2005/8/layout/hierarchy3"/>
    <dgm:cxn modelId="{B5592038-4E7B-4F5D-A8AD-9F9FB4003632}" type="presParOf" srcId="{3C71FDA2-E0ED-463A-8BAA-4415E3C0AB65}" destId="{C9B8604E-25EB-40AD-962D-9120FBA80485}" srcOrd="0" destOrd="0" presId="urn:microsoft.com/office/officeart/2005/8/layout/hierarchy3"/>
    <dgm:cxn modelId="{D533FED3-E066-4506-A723-6708607F9B66}" type="presParOf" srcId="{3C71FDA2-E0ED-463A-8BAA-4415E3C0AB65}" destId="{6A953F5D-B628-4AFA-A4D2-5D266F54FE05}" srcOrd="1" destOrd="0" presId="urn:microsoft.com/office/officeart/2005/8/layout/hierarchy3"/>
    <dgm:cxn modelId="{15802AD8-7C1B-4D0E-B264-FB30C5D11066}" type="presParOf" srcId="{41B18091-E29E-4342-B19E-58B167D10BD9}" destId="{911A1669-3242-45B3-A2D4-4B051BE4B1B5}" srcOrd="1" destOrd="0" presId="urn:microsoft.com/office/officeart/2005/8/layout/hierarchy3"/>
    <dgm:cxn modelId="{FB43748C-B854-4EEA-BF3B-870DBB91AA12}" type="presParOf" srcId="{911A1669-3242-45B3-A2D4-4B051BE4B1B5}" destId="{D5D1056A-6624-4F43-B882-7A47D677D44A}" srcOrd="0" destOrd="0" presId="urn:microsoft.com/office/officeart/2005/8/layout/hierarchy3"/>
    <dgm:cxn modelId="{9B57B010-CE6E-4EF5-96AF-F7BCB3B2553D}" type="presParOf" srcId="{911A1669-3242-45B3-A2D4-4B051BE4B1B5}" destId="{EEAC2876-0E30-47E3-A30F-08BA9B726D53}" srcOrd="1" destOrd="0" presId="urn:microsoft.com/office/officeart/2005/8/layout/hierarchy3"/>
    <dgm:cxn modelId="{DCA272B1-4504-4B67-BA98-A89BFA042ED1}" type="presParOf" srcId="{911A1669-3242-45B3-A2D4-4B051BE4B1B5}" destId="{0841A5DA-D426-4B14-AF8E-F285338D277C}" srcOrd="2" destOrd="0" presId="urn:microsoft.com/office/officeart/2005/8/layout/hierarchy3"/>
    <dgm:cxn modelId="{F0851F77-A028-43B3-A5C8-711FAE8B48E3}" type="presParOf" srcId="{911A1669-3242-45B3-A2D4-4B051BE4B1B5}" destId="{36C1AE1D-B6ED-46AD-8F25-5F8EBF97BA39}" srcOrd="3" destOrd="0" presId="urn:microsoft.com/office/officeart/2005/8/layout/hierarchy3"/>
    <dgm:cxn modelId="{67E9C7B5-F47D-4E07-A341-EE3D052BC398}" type="presParOf" srcId="{9FA1253D-5558-42E2-A980-E706DEE624FE}" destId="{4755D389-4C8A-4BFD-94A1-2A16EBB47346}" srcOrd="1" destOrd="0" presId="urn:microsoft.com/office/officeart/2005/8/layout/hierarchy3"/>
    <dgm:cxn modelId="{505963D4-7300-4FCD-A85E-E588A6D03BD6}" type="presParOf" srcId="{4755D389-4C8A-4BFD-94A1-2A16EBB47346}" destId="{97AC10BF-7F80-419C-96FD-CD10F9C0E476}" srcOrd="0" destOrd="0" presId="urn:microsoft.com/office/officeart/2005/8/layout/hierarchy3"/>
    <dgm:cxn modelId="{2350DA34-EACC-410C-8A57-44CB36B6927E}" type="presParOf" srcId="{97AC10BF-7F80-419C-96FD-CD10F9C0E476}" destId="{4C65E016-A561-4EE3-A495-EB4126AF8560}" srcOrd="0" destOrd="0" presId="urn:microsoft.com/office/officeart/2005/8/layout/hierarchy3"/>
    <dgm:cxn modelId="{EA788D44-70F1-4AA6-9837-0D15F1D96497}" type="presParOf" srcId="{97AC10BF-7F80-419C-96FD-CD10F9C0E476}" destId="{4BB09B89-9E40-43DF-9632-8B11AC7077B0}" srcOrd="1" destOrd="0" presId="urn:microsoft.com/office/officeart/2005/8/layout/hierarchy3"/>
    <dgm:cxn modelId="{F2F81AE7-4806-4F06-9D3D-505DE43BDB46}" type="presParOf" srcId="{4755D389-4C8A-4BFD-94A1-2A16EBB47346}" destId="{FA063CC9-85D3-467D-8500-52B2AA509BBB}" srcOrd="1" destOrd="0" presId="urn:microsoft.com/office/officeart/2005/8/layout/hierarchy3"/>
    <dgm:cxn modelId="{867D50F7-6ED0-4AD8-A176-093305FC0C58}" type="presParOf" srcId="{FA063CC9-85D3-467D-8500-52B2AA509BBB}" destId="{EA143D3D-F192-4866-81CC-C49E353EFE86}" srcOrd="0" destOrd="0" presId="urn:microsoft.com/office/officeart/2005/8/layout/hierarchy3"/>
    <dgm:cxn modelId="{81D5A96B-1601-4F0E-8A57-E0C818081A0D}" type="presParOf" srcId="{FA063CC9-85D3-467D-8500-52B2AA509BBB}" destId="{18C896E3-8599-4C1E-85C6-3BF8A19F09EC}" srcOrd="1" destOrd="0" presId="urn:microsoft.com/office/officeart/2005/8/layout/hierarchy3"/>
    <dgm:cxn modelId="{B6883734-0404-4712-B8D8-EA4CC5745173}" type="presParOf" srcId="{FA063CC9-85D3-467D-8500-52B2AA509BBB}" destId="{37571A53-599F-4D2A-AB76-82FD1B13B3F3}" srcOrd="2" destOrd="0" presId="urn:microsoft.com/office/officeart/2005/8/layout/hierarchy3"/>
    <dgm:cxn modelId="{21DA37EF-9182-4560-A5D8-07014C3F532D}" type="presParOf" srcId="{FA063CC9-85D3-467D-8500-52B2AA509BBB}" destId="{6B8422C5-8D28-45E0-8C8C-3CD8551DFD2F}" srcOrd="3" destOrd="0" presId="urn:microsoft.com/office/officeart/2005/8/layout/hierarchy3"/>
    <dgm:cxn modelId="{A12A750B-2392-4F0B-94DE-EC0A9DB21CA2}" type="presParOf" srcId="{9FA1253D-5558-42E2-A980-E706DEE624FE}" destId="{2871E02C-8C9F-496C-BC5A-E572704ECA2E}" srcOrd="2" destOrd="0" presId="urn:microsoft.com/office/officeart/2005/8/layout/hierarchy3"/>
    <dgm:cxn modelId="{FF7B835B-07A4-4B27-91C2-657A0F567C38}" type="presParOf" srcId="{2871E02C-8C9F-496C-BC5A-E572704ECA2E}" destId="{84E052C2-07B8-4883-BFE8-F01413FC77FC}" srcOrd="0" destOrd="0" presId="urn:microsoft.com/office/officeart/2005/8/layout/hierarchy3"/>
    <dgm:cxn modelId="{B16EA2BF-5E5E-412C-B6A6-2D4400148BF3}" type="presParOf" srcId="{84E052C2-07B8-4883-BFE8-F01413FC77FC}" destId="{56501299-157A-41E5-AE1F-F598D64FA766}" srcOrd="0" destOrd="0" presId="urn:microsoft.com/office/officeart/2005/8/layout/hierarchy3"/>
    <dgm:cxn modelId="{E2F58B5C-65CF-4AC2-AA50-E47678F8616B}" type="presParOf" srcId="{84E052C2-07B8-4883-BFE8-F01413FC77FC}" destId="{14345F0F-CE99-46C7-B5ED-29D2341CC141}" srcOrd="1" destOrd="0" presId="urn:microsoft.com/office/officeart/2005/8/layout/hierarchy3"/>
    <dgm:cxn modelId="{EC60F4DF-A64C-46D3-BC44-EBA143170044}" type="presParOf" srcId="{2871E02C-8C9F-496C-BC5A-E572704ECA2E}" destId="{A36E355D-E74A-48AF-93B0-F5F25BE54373}" srcOrd="1" destOrd="0" presId="urn:microsoft.com/office/officeart/2005/8/layout/hierarchy3"/>
    <dgm:cxn modelId="{673D08EC-4223-40B9-9DD9-DA935F9C3DAF}" type="presParOf" srcId="{A36E355D-E74A-48AF-93B0-F5F25BE54373}" destId="{49448311-7AAB-473C-A093-FB6718088409}" srcOrd="0" destOrd="0" presId="urn:microsoft.com/office/officeart/2005/8/layout/hierarchy3"/>
    <dgm:cxn modelId="{3A301F7B-394A-452E-9642-49B64D7EA150}" type="presParOf" srcId="{A36E355D-E74A-48AF-93B0-F5F25BE54373}" destId="{D5A1C3B9-DB7B-401E-AD95-65BD5611754A}" srcOrd="1" destOrd="0" presId="urn:microsoft.com/office/officeart/2005/8/layout/hierarchy3"/>
    <dgm:cxn modelId="{6073C7E0-1BA3-4E66-9BF7-780ACA6FFB09}" type="presParOf" srcId="{A36E355D-E74A-48AF-93B0-F5F25BE54373}" destId="{E9A7B5E4-DF40-40CC-B26C-5792F78994B7}" srcOrd="2" destOrd="0" presId="urn:microsoft.com/office/officeart/2005/8/layout/hierarchy3"/>
    <dgm:cxn modelId="{ABCB121F-27F1-4E19-AA57-CCA06C42DE12}" type="presParOf" srcId="{A36E355D-E74A-48AF-93B0-F5F25BE54373}" destId="{D429CB96-FF7C-4FC2-B6C2-9115D81C9F3A}" srcOrd="3" destOrd="0" presId="urn:microsoft.com/office/officeart/2005/8/layout/hierarchy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22664E-E0FF-49DC-8410-3F0B83797088}" type="doc">
      <dgm:prSet loTypeId="urn:microsoft.com/office/officeart/2005/8/layout/target3" loCatId="list" qsTypeId="urn:microsoft.com/office/officeart/2005/8/quickstyle/3d1" qsCatId="3D" csTypeId="urn:microsoft.com/office/officeart/2005/8/colors/accent6_4" csCatId="accent6" phldr="1"/>
      <dgm:spPr/>
      <dgm:t>
        <a:bodyPr/>
        <a:lstStyle/>
        <a:p>
          <a:endParaRPr lang="es-ES"/>
        </a:p>
      </dgm:t>
    </dgm:pt>
    <dgm:pt modelId="{3E54793C-C0F2-4F46-ACC0-7501F12381AD}">
      <dgm:prSet phldrT="[Texto]" custT="1"/>
      <dgm:spPr/>
      <dgm:t>
        <a:bodyPr/>
        <a:lstStyle/>
        <a:p>
          <a:r>
            <a:rPr lang="es-ES" sz="1800" dirty="0">
              <a:latin typeface="Times New Roman" panose="02020603050405020304" pitchFamily="18" charset="0"/>
              <a:cs typeface="Times New Roman" panose="02020603050405020304" pitchFamily="18" charset="0"/>
            </a:rPr>
            <a:t>POR SU FINALIDAD</a:t>
          </a:r>
        </a:p>
      </dgm:t>
    </dgm:pt>
    <dgm:pt modelId="{ED686418-8008-466A-A202-7C6E9E2829BE}" type="parTrans" cxnId="{5BD2655E-D889-4343-8D52-84DBE14B3A6A}">
      <dgm:prSet/>
      <dgm:spPr/>
      <dgm:t>
        <a:bodyPr/>
        <a:lstStyle/>
        <a:p>
          <a:endParaRPr lang="es-ES" sz="1800">
            <a:latin typeface="Times New Roman" panose="02020603050405020304" pitchFamily="18" charset="0"/>
            <a:cs typeface="Times New Roman" panose="02020603050405020304" pitchFamily="18" charset="0"/>
          </a:endParaRPr>
        </a:p>
      </dgm:t>
    </dgm:pt>
    <dgm:pt modelId="{2A363AC8-1CB5-4FB8-90BF-01FCE3C506DC}" type="sibTrans" cxnId="{5BD2655E-D889-4343-8D52-84DBE14B3A6A}">
      <dgm:prSet/>
      <dgm:spPr/>
      <dgm:t>
        <a:bodyPr/>
        <a:lstStyle/>
        <a:p>
          <a:endParaRPr lang="es-ES" sz="1800">
            <a:latin typeface="Times New Roman" panose="02020603050405020304" pitchFamily="18" charset="0"/>
            <a:cs typeface="Times New Roman" panose="02020603050405020304" pitchFamily="18" charset="0"/>
          </a:endParaRPr>
        </a:p>
      </dgm:t>
    </dgm:pt>
    <dgm:pt modelId="{4F5552C9-631B-4A1F-8E56-1DFB1B8775F9}">
      <dgm:prSet phldrT="[Texto]" custT="1"/>
      <dgm:spPr/>
      <dgm:t>
        <a:bodyPr/>
        <a:lstStyle/>
        <a:p>
          <a:r>
            <a:rPr lang="es-ES" sz="1800" dirty="0">
              <a:latin typeface="Times New Roman" panose="02020603050405020304" pitchFamily="18" charset="0"/>
              <a:cs typeface="Times New Roman" panose="02020603050405020304" pitchFamily="18" charset="0"/>
            </a:rPr>
            <a:t>Aplicada</a:t>
          </a:r>
        </a:p>
      </dgm:t>
    </dgm:pt>
    <dgm:pt modelId="{007E346A-050F-458F-855C-3490366B9E59}" type="parTrans" cxnId="{65735C80-393B-4AD5-B001-EAAB60F14083}">
      <dgm:prSet/>
      <dgm:spPr/>
      <dgm:t>
        <a:bodyPr/>
        <a:lstStyle/>
        <a:p>
          <a:endParaRPr lang="es-ES" sz="1800">
            <a:latin typeface="Times New Roman" panose="02020603050405020304" pitchFamily="18" charset="0"/>
            <a:cs typeface="Times New Roman" panose="02020603050405020304" pitchFamily="18" charset="0"/>
          </a:endParaRPr>
        </a:p>
      </dgm:t>
    </dgm:pt>
    <dgm:pt modelId="{BE0AC6F6-DB75-4041-BFC4-DD580349F62F}" type="sibTrans" cxnId="{65735C80-393B-4AD5-B001-EAAB60F14083}">
      <dgm:prSet/>
      <dgm:spPr/>
      <dgm:t>
        <a:bodyPr/>
        <a:lstStyle/>
        <a:p>
          <a:endParaRPr lang="es-ES" sz="1800">
            <a:latin typeface="Times New Roman" panose="02020603050405020304" pitchFamily="18" charset="0"/>
            <a:cs typeface="Times New Roman" panose="02020603050405020304" pitchFamily="18" charset="0"/>
          </a:endParaRPr>
        </a:p>
      </dgm:t>
    </dgm:pt>
    <dgm:pt modelId="{D9073F77-0442-40AF-B709-DAE45F841E95}">
      <dgm:prSet custT="1"/>
      <dgm:spPr/>
      <dgm:t>
        <a:bodyPr/>
        <a:lstStyle/>
        <a:p>
          <a:r>
            <a:rPr lang="es-ES" sz="1800" dirty="0">
              <a:latin typeface="Times New Roman" panose="02020603050405020304" pitchFamily="18" charset="0"/>
              <a:cs typeface="Times New Roman" panose="02020603050405020304" pitchFamily="18" charset="0"/>
            </a:rPr>
            <a:t>FUENTES DE INFORMACION </a:t>
          </a:r>
        </a:p>
      </dgm:t>
    </dgm:pt>
    <dgm:pt modelId="{89701801-321D-4881-A0BC-995269E01464}" type="parTrans" cxnId="{6E7F9676-73BC-44AC-B455-AD0E87F36899}">
      <dgm:prSet/>
      <dgm:spPr/>
      <dgm:t>
        <a:bodyPr/>
        <a:lstStyle/>
        <a:p>
          <a:endParaRPr lang="es-ES" sz="1800">
            <a:latin typeface="Times New Roman" panose="02020603050405020304" pitchFamily="18" charset="0"/>
            <a:cs typeface="Times New Roman" panose="02020603050405020304" pitchFamily="18" charset="0"/>
          </a:endParaRPr>
        </a:p>
      </dgm:t>
    </dgm:pt>
    <dgm:pt modelId="{2FA25806-8F82-4691-BFBE-A023220B2129}" type="sibTrans" cxnId="{6E7F9676-73BC-44AC-B455-AD0E87F36899}">
      <dgm:prSet/>
      <dgm:spPr/>
      <dgm:t>
        <a:bodyPr/>
        <a:lstStyle/>
        <a:p>
          <a:endParaRPr lang="es-ES" sz="1800">
            <a:latin typeface="Times New Roman" panose="02020603050405020304" pitchFamily="18" charset="0"/>
            <a:cs typeface="Times New Roman" panose="02020603050405020304" pitchFamily="18" charset="0"/>
          </a:endParaRPr>
        </a:p>
      </dgm:t>
    </dgm:pt>
    <dgm:pt modelId="{48F68907-62CE-4B2D-97C5-36F2169B9A6D}">
      <dgm:prSet custT="1"/>
      <dgm:spPr/>
      <dgm:t>
        <a:bodyPr/>
        <a:lstStyle/>
        <a:p>
          <a:r>
            <a:rPr lang="es-EC" sz="1800" dirty="0">
              <a:latin typeface="Times New Roman" panose="02020603050405020304" pitchFamily="18" charset="0"/>
              <a:cs typeface="Times New Roman" panose="02020603050405020304" pitchFamily="18" charset="0"/>
            </a:rPr>
            <a:t>Primarias</a:t>
          </a:r>
          <a:endParaRPr lang="es-ES" sz="1800" dirty="0">
            <a:latin typeface="Times New Roman" panose="02020603050405020304" pitchFamily="18" charset="0"/>
            <a:cs typeface="Times New Roman" panose="02020603050405020304" pitchFamily="18" charset="0"/>
          </a:endParaRPr>
        </a:p>
      </dgm:t>
    </dgm:pt>
    <dgm:pt modelId="{D7B67C96-1852-401A-8EB6-255435156EF7}" type="parTrans" cxnId="{D1EE0E36-D18D-4D6B-88AB-DA011CF826E3}">
      <dgm:prSet/>
      <dgm:spPr/>
      <dgm:t>
        <a:bodyPr/>
        <a:lstStyle/>
        <a:p>
          <a:endParaRPr lang="es-ES" sz="1800">
            <a:latin typeface="Times New Roman" panose="02020603050405020304" pitchFamily="18" charset="0"/>
            <a:cs typeface="Times New Roman" panose="02020603050405020304" pitchFamily="18" charset="0"/>
          </a:endParaRPr>
        </a:p>
      </dgm:t>
    </dgm:pt>
    <dgm:pt modelId="{CC05A559-5E04-47B1-B660-B4C9E393370C}" type="sibTrans" cxnId="{D1EE0E36-D18D-4D6B-88AB-DA011CF826E3}">
      <dgm:prSet/>
      <dgm:spPr/>
      <dgm:t>
        <a:bodyPr/>
        <a:lstStyle/>
        <a:p>
          <a:endParaRPr lang="es-ES" sz="1800">
            <a:latin typeface="Times New Roman" panose="02020603050405020304" pitchFamily="18" charset="0"/>
            <a:cs typeface="Times New Roman" panose="02020603050405020304" pitchFamily="18" charset="0"/>
          </a:endParaRPr>
        </a:p>
      </dgm:t>
    </dgm:pt>
    <dgm:pt modelId="{43118AAD-FA97-44F4-BF18-EA409CA234B1}">
      <dgm:prSet custT="1"/>
      <dgm:spPr/>
      <dgm:t>
        <a:bodyPr/>
        <a:lstStyle/>
        <a:p>
          <a:r>
            <a:rPr lang="es-EC" sz="1800" dirty="0">
              <a:latin typeface="Times New Roman" panose="02020603050405020304" pitchFamily="18" charset="0"/>
              <a:cs typeface="Times New Roman" panose="02020603050405020304" pitchFamily="18" charset="0"/>
            </a:rPr>
            <a:t>VARIABLES DE LA INVESTIGACIÓN</a:t>
          </a:r>
          <a:endParaRPr lang="es-ES" sz="1800" dirty="0">
            <a:latin typeface="Times New Roman" panose="02020603050405020304" pitchFamily="18" charset="0"/>
            <a:cs typeface="Times New Roman" panose="02020603050405020304" pitchFamily="18" charset="0"/>
          </a:endParaRPr>
        </a:p>
      </dgm:t>
    </dgm:pt>
    <dgm:pt modelId="{C7700E96-2BE2-41F3-AFC7-2CA131E5DA79}" type="parTrans" cxnId="{1AE85CC6-AD6D-4934-8A9D-3F9ACF301847}">
      <dgm:prSet/>
      <dgm:spPr/>
      <dgm:t>
        <a:bodyPr/>
        <a:lstStyle/>
        <a:p>
          <a:endParaRPr lang="es-ES" sz="1800">
            <a:latin typeface="Times New Roman" panose="02020603050405020304" pitchFamily="18" charset="0"/>
            <a:cs typeface="Times New Roman" panose="02020603050405020304" pitchFamily="18" charset="0"/>
          </a:endParaRPr>
        </a:p>
      </dgm:t>
    </dgm:pt>
    <dgm:pt modelId="{B29BBDF1-F61B-49D4-BBFC-B1576DD4ED82}" type="sibTrans" cxnId="{1AE85CC6-AD6D-4934-8A9D-3F9ACF301847}">
      <dgm:prSet/>
      <dgm:spPr/>
      <dgm:t>
        <a:bodyPr/>
        <a:lstStyle/>
        <a:p>
          <a:endParaRPr lang="es-ES" sz="1800">
            <a:latin typeface="Times New Roman" panose="02020603050405020304" pitchFamily="18" charset="0"/>
            <a:cs typeface="Times New Roman" panose="02020603050405020304" pitchFamily="18" charset="0"/>
          </a:endParaRPr>
        </a:p>
      </dgm:t>
    </dgm:pt>
    <dgm:pt modelId="{C5B3111E-DFD0-4708-8A89-7F2693255BCC}">
      <dgm:prSet custT="1"/>
      <dgm:spPr/>
      <dgm:t>
        <a:bodyPr/>
        <a:lstStyle/>
        <a:p>
          <a:r>
            <a:rPr lang="es-EC" sz="1800" dirty="0">
              <a:latin typeface="Times New Roman" panose="02020603050405020304" pitchFamily="18" charset="0"/>
              <a:cs typeface="Times New Roman" panose="02020603050405020304" pitchFamily="18" charset="0"/>
            </a:rPr>
            <a:t>Dependiente</a:t>
          </a:r>
          <a:endParaRPr lang="es-ES" sz="1800" dirty="0">
            <a:latin typeface="Times New Roman" panose="02020603050405020304" pitchFamily="18" charset="0"/>
            <a:cs typeface="Times New Roman" panose="02020603050405020304" pitchFamily="18" charset="0"/>
          </a:endParaRPr>
        </a:p>
      </dgm:t>
    </dgm:pt>
    <dgm:pt modelId="{A13CB31E-C5B7-4961-AF84-4C534E429C96}" type="parTrans" cxnId="{3FD8551F-07C4-499C-A8C5-20CC3DDE8417}">
      <dgm:prSet/>
      <dgm:spPr/>
      <dgm:t>
        <a:bodyPr/>
        <a:lstStyle/>
        <a:p>
          <a:endParaRPr lang="es-ES" sz="1800">
            <a:latin typeface="Times New Roman" panose="02020603050405020304" pitchFamily="18" charset="0"/>
            <a:cs typeface="Times New Roman" panose="02020603050405020304" pitchFamily="18" charset="0"/>
          </a:endParaRPr>
        </a:p>
      </dgm:t>
    </dgm:pt>
    <dgm:pt modelId="{1DFE030A-B827-43DE-87B3-71B2A7FF9E12}" type="sibTrans" cxnId="{3FD8551F-07C4-499C-A8C5-20CC3DDE8417}">
      <dgm:prSet/>
      <dgm:spPr/>
      <dgm:t>
        <a:bodyPr/>
        <a:lstStyle/>
        <a:p>
          <a:endParaRPr lang="es-ES" sz="1800">
            <a:latin typeface="Times New Roman" panose="02020603050405020304" pitchFamily="18" charset="0"/>
            <a:cs typeface="Times New Roman" panose="02020603050405020304" pitchFamily="18" charset="0"/>
          </a:endParaRPr>
        </a:p>
      </dgm:t>
    </dgm:pt>
    <dgm:pt modelId="{FC1C35B5-21FA-48F5-BC1D-29FEFE269AC0}">
      <dgm:prSet custT="1"/>
      <dgm:spPr/>
      <dgm:t>
        <a:bodyPr/>
        <a:lstStyle/>
        <a:p>
          <a:r>
            <a:rPr lang="es-ES" sz="1800" dirty="0">
              <a:latin typeface="Times New Roman" panose="02020603050405020304" pitchFamily="18" charset="0"/>
              <a:cs typeface="Times New Roman" panose="02020603050405020304" pitchFamily="18" charset="0"/>
            </a:rPr>
            <a:t>Independiente</a:t>
          </a:r>
        </a:p>
      </dgm:t>
    </dgm:pt>
    <dgm:pt modelId="{8F193B78-57AD-43E3-B620-783063A75378}" type="parTrans" cxnId="{DEAE1808-FD30-4581-B28C-2F0C0A0E104F}">
      <dgm:prSet/>
      <dgm:spPr/>
      <dgm:t>
        <a:bodyPr/>
        <a:lstStyle/>
        <a:p>
          <a:endParaRPr lang="es-ES"/>
        </a:p>
      </dgm:t>
    </dgm:pt>
    <dgm:pt modelId="{B38AC1C3-1854-4CDA-9CDE-7FD320195BBA}" type="sibTrans" cxnId="{DEAE1808-FD30-4581-B28C-2F0C0A0E104F}">
      <dgm:prSet/>
      <dgm:spPr/>
      <dgm:t>
        <a:bodyPr/>
        <a:lstStyle/>
        <a:p>
          <a:endParaRPr lang="es-ES"/>
        </a:p>
      </dgm:t>
    </dgm:pt>
    <dgm:pt modelId="{6A4DA7AD-53B0-46F4-B5E6-819884155BD3}">
      <dgm:prSet phldrT="[Texto]" custT="1"/>
      <dgm:spPr/>
      <dgm:t>
        <a:bodyPr/>
        <a:lstStyle/>
        <a:p>
          <a:r>
            <a:rPr lang="es-ES" sz="1800" dirty="0">
              <a:latin typeface="Times New Roman" panose="02020603050405020304" pitchFamily="18" charset="0"/>
              <a:cs typeface="Times New Roman" panose="02020603050405020304" pitchFamily="18" charset="0"/>
            </a:rPr>
            <a:t>Secundarias</a:t>
          </a:r>
        </a:p>
      </dgm:t>
    </dgm:pt>
    <dgm:pt modelId="{5028A8EE-1B28-438C-B375-95C9ED4D45E2}" type="parTrans" cxnId="{3D14CCA8-A3A0-4261-B8AB-E1F3F736C47A}">
      <dgm:prSet/>
      <dgm:spPr/>
      <dgm:t>
        <a:bodyPr/>
        <a:lstStyle/>
        <a:p>
          <a:endParaRPr lang="es-EC"/>
        </a:p>
      </dgm:t>
    </dgm:pt>
    <dgm:pt modelId="{C714F21D-50EE-408A-8D2D-5B5157BF7434}" type="sibTrans" cxnId="{3D14CCA8-A3A0-4261-B8AB-E1F3F736C47A}">
      <dgm:prSet/>
      <dgm:spPr/>
      <dgm:t>
        <a:bodyPr/>
        <a:lstStyle/>
        <a:p>
          <a:endParaRPr lang="es-EC"/>
        </a:p>
      </dgm:t>
    </dgm:pt>
    <dgm:pt modelId="{2B5A71EF-FEC1-46FD-B114-8D7FB84FC27D}">
      <dgm:prSet custT="1"/>
      <dgm:spPr/>
      <dgm:t>
        <a:bodyPr/>
        <a:lstStyle/>
        <a:p>
          <a:r>
            <a:rPr lang="es-ES" sz="1800" dirty="0">
              <a:latin typeface="Times New Roman" panose="02020603050405020304" pitchFamily="18" charset="0"/>
              <a:cs typeface="Times New Roman" panose="02020603050405020304" pitchFamily="18" charset="0"/>
            </a:rPr>
            <a:t>POR SU ALCANCE</a:t>
          </a:r>
        </a:p>
      </dgm:t>
    </dgm:pt>
    <dgm:pt modelId="{580246F7-0FE3-4442-8DCB-DC5BD6156F22}" type="parTrans" cxnId="{9DAFAF37-764F-4263-B2C6-2341A5057B80}">
      <dgm:prSet/>
      <dgm:spPr/>
    </dgm:pt>
    <dgm:pt modelId="{4167406A-63DD-4896-A7F1-0B20AF6C5ABC}" type="sibTrans" cxnId="{9DAFAF37-764F-4263-B2C6-2341A5057B80}">
      <dgm:prSet/>
      <dgm:spPr/>
    </dgm:pt>
    <dgm:pt modelId="{6A333AE0-1D08-4E40-BAB4-D82736E6B59F}">
      <dgm:prSet custT="1"/>
      <dgm:spPr/>
      <dgm:t>
        <a:bodyPr/>
        <a:lstStyle/>
        <a:p>
          <a:r>
            <a:rPr lang="es-EC" sz="1800" dirty="0">
              <a:latin typeface="Times New Roman" panose="02020603050405020304" pitchFamily="18" charset="0"/>
              <a:cs typeface="Times New Roman" panose="02020603050405020304" pitchFamily="18" charset="0"/>
            </a:rPr>
            <a:t>Descriptivo</a:t>
          </a:r>
        </a:p>
      </dgm:t>
    </dgm:pt>
    <dgm:pt modelId="{59DE2DFC-64F9-4108-AF73-AD90E8CB693B}" type="parTrans" cxnId="{185732D4-C612-41A1-A575-BDD75E6627C8}">
      <dgm:prSet/>
      <dgm:spPr/>
      <dgm:t>
        <a:bodyPr/>
        <a:lstStyle/>
        <a:p>
          <a:endParaRPr lang="es-EC"/>
        </a:p>
      </dgm:t>
    </dgm:pt>
    <dgm:pt modelId="{2089BCC1-9FF0-44EB-99DE-9C45AE2A5B52}" type="sibTrans" cxnId="{185732D4-C612-41A1-A575-BDD75E6627C8}">
      <dgm:prSet/>
      <dgm:spPr/>
      <dgm:t>
        <a:bodyPr/>
        <a:lstStyle/>
        <a:p>
          <a:endParaRPr lang="es-EC"/>
        </a:p>
      </dgm:t>
    </dgm:pt>
    <dgm:pt modelId="{DE004C4A-BF46-46A4-9EE8-74E76B3B0514}" type="pres">
      <dgm:prSet presAssocID="{0122664E-E0FF-49DC-8410-3F0B83797088}" presName="Name0" presStyleCnt="0">
        <dgm:presLayoutVars>
          <dgm:chMax val="7"/>
          <dgm:dir/>
          <dgm:animLvl val="lvl"/>
          <dgm:resizeHandles val="exact"/>
        </dgm:presLayoutVars>
      </dgm:prSet>
      <dgm:spPr/>
      <dgm:t>
        <a:bodyPr/>
        <a:lstStyle/>
        <a:p>
          <a:endParaRPr lang="es-EC"/>
        </a:p>
      </dgm:t>
    </dgm:pt>
    <dgm:pt modelId="{4937ED15-EAFB-4DF5-9DC1-562D63CCABDC}" type="pres">
      <dgm:prSet presAssocID="{2B5A71EF-FEC1-46FD-B114-8D7FB84FC27D}" presName="circle1" presStyleLbl="node1" presStyleIdx="0" presStyleCnt="4"/>
      <dgm:spPr/>
    </dgm:pt>
    <dgm:pt modelId="{DD3C14F0-55ED-43CD-BE87-001D21D56BBB}" type="pres">
      <dgm:prSet presAssocID="{2B5A71EF-FEC1-46FD-B114-8D7FB84FC27D}" presName="space" presStyleCnt="0"/>
      <dgm:spPr/>
    </dgm:pt>
    <dgm:pt modelId="{0BAB9AF5-97FA-444C-ABB6-8C57CB6B0045}" type="pres">
      <dgm:prSet presAssocID="{2B5A71EF-FEC1-46FD-B114-8D7FB84FC27D}" presName="rect1" presStyleLbl="alignAcc1" presStyleIdx="0" presStyleCnt="4" custLinFactNeighborY="1908"/>
      <dgm:spPr/>
      <dgm:t>
        <a:bodyPr/>
        <a:lstStyle/>
        <a:p>
          <a:endParaRPr lang="es-EC"/>
        </a:p>
      </dgm:t>
    </dgm:pt>
    <dgm:pt modelId="{1A3D385F-ECA1-402B-A2D6-36A00C2B1D81}" type="pres">
      <dgm:prSet presAssocID="{3E54793C-C0F2-4F46-ACC0-7501F12381AD}" presName="vertSpace2" presStyleLbl="node1" presStyleIdx="0" presStyleCnt="4"/>
      <dgm:spPr/>
    </dgm:pt>
    <dgm:pt modelId="{97E3EEE9-DD6F-401D-9D37-E610429FF403}" type="pres">
      <dgm:prSet presAssocID="{3E54793C-C0F2-4F46-ACC0-7501F12381AD}" presName="circle2" presStyleLbl="node1" presStyleIdx="1" presStyleCnt="4"/>
      <dgm:spPr/>
    </dgm:pt>
    <dgm:pt modelId="{EA8CF8EC-462C-4FF0-8B1B-3C82ABF34BEB}" type="pres">
      <dgm:prSet presAssocID="{3E54793C-C0F2-4F46-ACC0-7501F12381AD}" presName="rect2" presStyleLbl="alignAcc1" presStyleIdx="1" presStyleCnt="4"/>
      <dgm:spPr/>
      <dgm:t>
        <a:bodyPr/>
        <a:lstStyle/>
        <a:p>
          <a:endParaRPr lang="es-EC"/>
        </a:p>
      </dgm:t>
    </dgm:pt>
    <dgm:pt modelId="{E4FDA981-49E0-4BD1-BAF8-FE528E741962}" type="pres">
      <dgm:prSet presAssocID="{D9073F77-0442-40AF-B709-DAE45F841E95}" presName="vertSpace3" presStyleLbl="node1" presStyleIdx="1" presStyleCnt="4"/>
      <dgm:spPr/>
    </dgm:pt>
    <dgm:pt modelId="{D91884B6-EF80-4038-9245-2161CA2758F9}" type="pres">
      <dgm:prSet presAssocID="{D9073F77-0442-40AF-B709-DAE45F841E95}" presName="circle3" presStyleLbl="node1" presStyleIdx="2" presStyleCnt="4"/>
      <dgm:spPr/>
    </dgm:pt>
    <dgm:pt modelId="{AF772CFF-882F-434A-8502-B53828A40D91}" type="pres">
      <dgm:prSet presAssocID="{D9073F77-0442-40AF-B709-DAE45F841E95}" presName="rect3" presStyleLbl="alignAcc1" presStyleIdx="2" presStyleCnt="4"/>
      <dgm:spPr/>
      <dgm:t>
        <a:bodyPr/>
        <a:lstStyle/>
        <a:p>
          <a:endParaRPr lang="es-EC"/>
        </a:p>
      </dgm:t>
    </dgm:pt>
    <dgm:pt modelId="{6E1CFC2C-9C0C-45A6-BB31-B7E330E404D3}" type="pres">
      <dgm:prSet presAssocID="{43118AAD-FA97-44F4-BF18-EA409CA234B1}" presName="vertSpace4" presStyleLbl="node1" presStyleIdx="2" presStyleCnt="4"/>
      <dgm:spPr/>
    </dgm:pt>
    <dgm:pt modelId="{B554623E-4E29-4F4B-B669-0CC67D892682}" type="pres">
      <dgm:prSet presAssocID="{43118AAD-FA97-44F4-BF18-EA409CA234B1}" presName="circle4" presStyleLbl="node1" presStyleIdx="3" presStyleCnt="4"/>
      <dgm:spPr/>
    </dgm:pt>
    <dgm:pt modelId="{E4775F2A-878B-4A50-A0CD-10C5108CEF84}" type="pres">
      <dgm:prSet presAssocID="{43118AAD-FA97-44F4-BF18-EA409CA234B1}" presName="rect4" presStyleLbl="alignAcc1" presStyleIdx="3" presStyleCnt="4"/>
      <dgm:spPr/>
      <dgm:t>
        <a:bodyPr/>
        <a:lstStyle/>
        <a:p>
          <a:endParaRPr lang="es-EC"/>
        </a:p>
      </dgm:t>
    </dgm:pt>
    <dgm:pt modelId="{F766FF59-21C8-4083-9AAA-7A3945ED400E}" type="pres">
      <dgm:prSet presAssocID="{2B5A71EF-FEC1-46FD-B114-8D7FB84FC27D}" presName="rect1ParTx" presStyleLbl="alignAcc1" presStyleIdx="3" presStyleCnt="4">
        <dgm:presLayoutVars>
          <dgm:chMax val="1"/>
          <dgm:bulletEnabled val="1"/>
        </dgm:presLayoutVars>
      </dgm:prSet>
      <dgm:spPr/>
      <dgm:t>
        <a:bodyPr/>
        <a:lstStyle/>
        <a:p>
          <a:endParaRPr lang="es-EC"/>
        </a:p>
      </dgm:t>
    </dgm:pt>
    <dgm:pt modelId="{B580ED0C-9A4C-4226-9229-6671D98B664D}" type="pres">
      <dgm:prSet presAssocID="{2B5A71EF-FEC1-46FD-B114-8D7FB84FC27D}" presName="rect1ChTx" presStyleLbl="alignAcc1" presStyleIdx="3" presStyleCnt="4">
        <dgm:presLayoutVars>
          <dgm:bulletEnabled val="1"/>
        </dgm:presLayoutVars>
      </dgm:prSet>
      <dgm:spPr/>
      <dgm:t>
        <a:bodyPr/>
        <a:lstStyle/>
        <a:p>
          <a:endParaRPr lang="es-EC"/>
        </a:p>
      </dgm:t>
    </dgm:pt>
    <dgm:pt modelId="{0D7AC18B-CE25-442E-B92D-FB36FA9ADE15}" type="pres">
      <dgm:prSet presAssocID="{3E54793C-C0F2-4F46-ACC0-7501F12381AD}" presName="rect2ParTx" presStyleLbl="alignAcc1" presStyleIdx="3" presStyleCnt="4">
        <dgm:presLayoutVars>
          <dgm:chMax val="1"/>
          <dgm:bulletEnabled val="1"/>
        </dgm:presLayoutVars>
      </dgm:prSet>
      <dgm:spPr/>
      <dgm:t>
        <a:bodyPr/>
        <a:lstStyle/>
        <a:p>
          <a:endParaRPr lang="es-EC"/>
        </a:p>
      </dgm:t>
    </dgm:pt>
    <dgm:pt modelId="{D4CAE448-C706-4D9F-8BA5-18D03074F687}" type="pres">
      <dgm:prSet presAssocID="{3E54793C-C0F2-4F46-ACC0-7501F12381AD}" presName="rect2ChTx" presStyleLbl="alignAcc1" presStyleIdx="3" presStyleCnt="4">
        <dgm:presLayoutVars>
          <dgm:bulletEnabled val="1"/>
        </dgm:presLayoutVars>
      </dgm:prSet>
      <dgm:spPr/>
      <dgm:t>
        <a:bodyPr/>
        <a:lstStyle/>
        <a:p>
          <a:endParaRPr lang="es-EC"/>
        </a:p>
      </dgm:t>
    </dgm:pt>
    <dgm:pt modelId="{CBCE823F-F726-444B-AB16-111382C7EEF1}" type="pres">
      <dgm:prSet presAssocID="{D9073F77-0442-40AF-B709-DAE45F841E95}" presName="rect3ParTx" presStyleLbl="alignAcc1" presStyleIdx="3" presStyleCnt="4">
        <dgm:presLayoutVars>
          <dgm:chMax val="1"/>
          <dgm:bulletEnabled val="1"/>
        </dgm:presLayoutVars>
      </dgm:prSet>
      <dgm:spPr/>
      <dgm:t>
        <a:bodyPr/>
        <a:lstStyle/>
        <a:p>
          <a:endParaRPr lang="es-EC"/>
        </a:p>
      </dgm:t>
    </dgm:pt>
    <dgm:pt modelId="{B3535B55-16A2-4F1D-B38F-054ABEF69219}" type="pres">
      <dgm:prSet presAssocID="{D9073F77-0442-40AF-B709-DAE45F841E95}" presName="rect3ChTx" presStyleLbl="alignAcc1" presStyleIdx="3" presStyleCnt="4">
        <dgm:presLayoutVars>
          <dgm:bulletEnabled val="1"/>
        </dgm:presLayoutVars>
      </dgm:prSet>
      <dgm:spPr/>
      <dgm:t>
        <a:bodyPr/>
        <a:lstStyle/>
        <a:p>
          <a:endParaRPr lang="es-EC"/>
        </a:p>
      </dgm:t>
    </dgm:pt>
    <dgm:pt modelId="{99EB8E48-65A9-4317-B2D9-6E73FD9FD9A7}" type="pres">
      <dgm:prSet presAssocID="{43118AAD-FA97-44F4-BF18-EA409CA234B1}" presName="rect4ParTx" presStyleLbl="alignAcc1" presStyleIdx="3" presStyleCnt="4">
        <dgm:presLayoutVars>
          <dgm:chMax val="1"/>
          <dgm:bulletEnabled val="1"/>
        </dgm:presLayoutVars>
      </dgm:prSet>
      <dgm:spPr/>
      <dgm:t>
        <a:bodyPr/>
        <a:lstStyle/>
        <a:p>
          <a:endParaRPr lang="es-EC"/>
        </a:p>
      </dgm:t>
    </dgm:pt>
    <dgm:pt modelId="{BF82B81D-54B1-4DB5-8D0D-67F075307113}" type="pres">
      <dgm:prSet presAssocID="{43118AAD-FA97-44F4-BF18-EA409CA234B1}" presName="rect4ChTx" presStyleLbl="alignAcc1" presStyleIdx="3" presStyleCnt="4">
        <dgm:presLayoutVars>
          <dgm:bulletEnabled val="1"/>
        </dgm:presLayoutVars>
      </dgm:prSet>
      <dgm:spPr/>
      <dgm:t>
        <a:bodyPr/>
        <a:lstStyle/>
        <a:p>
          <a:endParaRPr lang="es-EC"/>
        </a:p>
      </dgm:t>
    </dgm:pt>
  </dgm:ptLst>
  <dgm:cxnLst>
    <dgm:cxn modelId="{7C5A5DB7-62D3-4877-BF85-652E1D9A6B84}" type="presOf" srcId="{D9073F77-0442-40AF-B709-DAE45F841E95}" destId="{CBCE823F-F726-444B-AB16-111382C7EEF1}" srcOrd="1" destOrd="0" presId="urn:microsoft.com/office/officeart/2005/8/layout/target3"/>
    <dgm:cxn modelId="{D1EE0E36-D18D-4D6B-88AB-DA011CF826E3}" srcId="{D9073F77-0442-40AF-B709-DAE45F841E95}" destId="{48F68907-62CE-4B2D-97C5-36F2169B9A6D}" srcOrd="0" destOrd="0" parTransId="{D7B67C96-1852-401A-8EB6-255435156EF7}" sibTransId="{CC05A559-5E04-47B1-B660-B4C9E393370C}"/>
    <dgm:cxn modelId="{EA21FBB1-90A7-4FE9-B96B-552475D58412}" type="presOf" srcId="{6A333AE0-1D08-4E40-BAB4-D82736E6B59F}" destId="{B580ED0C-9A4C-4226-9229-6671D98B664D}" srcOrd="0" destOrd="0" presId="urn:microsoft.com/office/officeart/2005/8/layout/target3"/>
    <dgm:cxn modelId="{F7055AC0-90A2-4D30-9E03-2B3B8BD75988}" type="presOf" srcId="{4F5552C9-631B-4A1F-8E56-1DFB1B8775F9}" destId="{D4CAE448-C706-4D9F-8BA5-18D03074F687}" srcOrd="0" destOrd="0" presId="urn:microsoft.com/office/officeart/2005/8/layout/target3"/>
    <dgm:cxn modelId="{82DE0F6F-EC16-492D-B3B3-4CF0F135F1B8}" type="presOf" srcId="{48F68907-62CE-4B2D-97C5-36F2169B9A6D}" destId="{B3535B55-16A2-4F1D-B38F-054ABEF69219}" srcOrd="0" destOrd="0" presId="urn:microsoft.com/office/officeart/2005/8/layout/target3"/>
    <dgm:cxn modelId="{DEAE1808-FD30-4581-B28C-2F0C0A0E104F}" srcId="{43118AAD-FA97-44F4-BF18-EA409CA234B1}" destId="{FC1C35B5-21FA-48F5-BC1D-29FEFE269AC0}" srcOrd="1" destOrd="0" parTransId="{8F193B78-57AD-43E3-B620-783063A75378}" sibTransId="{B38AC1C3-1854-4CDA-9CDE-7FD320195BBA}"/>
    <dgm:cxn modelId="{9DAFAF37-764F-4263-B2C6-2341A5057B80}" srcId="{0122664E-E0FF-49DC-8410-3F0B83797088}" destId="{2B5A71EF-FEC1-46FD-B114-8D7FB84FC27D}" srcOrd="0" destOrd="0" parTransId="{580246F7-0FE3-4442-8DCB-DC5BD6156F22}" sibTransId="{4167406A-63DD-4896-A7F1-0B20AF6C5ABC}"/>
    <dgm:cxn modelId="{3FD8551F-07C4-499C-A8C5-20CC3DDE8417}" srcId="{43118AAD-FA97-44F4-BF18-EA409CA234B1}" destId="{C5B3111E-DFD0-4708-8A89-7F2693255BCC}" srcOrd="0" destOrd="0" parTransId="{A13CB31E-C5B7-4961-AF84-4C534E429C96}" sibTransId="{1DFE030A-B827-43DE-87B3-71B2A7FF9E12}"/>
    <dgm:cxn modelId="{1AE85CC6-AD6D-4934-8A9D-3F9ACF301847}" srcId="{0122664E-E0FF-49DC-8410-3F0B83797088}" destId="{43118AAD-FA97-44F4-BF18-EA409CA234B1}" srcOrd="3" destOrd="0" parTransId="{C7700E96-2BE2-41F3-AFC7-2CA131E5DA79}" sibTransId="{B29BBDF1-F61B-49D4-BBFC-B1576DD4ED82}"/>
    <dgm:cxn modelId="{B6B87483-76C3-4B38-BC52-080EDD941A86}" type="presOf" srcId="{2B5A71EF-FEC1-46FD-B114-8D7FB84FC27D}" destId="{0BAB9AF5-97FA-444C-ABB6-8C57CB6B0045}" srcOrd="0" destOrd="0" presId="urn:microsoft.com/office/officeart/2005/8/layout/target3"/>
    <dgm:cxn modelId="{185732D4-C612-41A1-A575-BDD75E6627C8}" srcId="{2B5A71EF-FEC1-46FD-B114-8D7FB84FC27D}" destId="{6A333AE0-1D08-4E40-BAB4-D82736E6B59F}" srcOrd="0" destOrd="0" parTransId="{59DE2DFC-64F9-4108-AF73-AD90E8CB693B}" sibTransId="{2089BCC1-9FF0-44EB-99DE-9C45AE2A5B52}"/>
    <dgm:cxn modelId="{3EA9C63D-35D2-4059-B183-0D2D0EEE1496}" type="presOf" srcId="{3E54793C-C0F2-4F46-ACC0-7501F12381AD}" destId="{0D7AC18B-CE25-442E-B92D-FB36FA9ADE15}" srcOrd="1" destOrd="0" presId="urn:microsoft.com/office/officeart/2005/8/layout/target3"/>
    <dgm:cxn modelId="{720287B9-A0A7-460E-875D-7E7D2698E0CC}" type="presOf" srcId="{C5B3111E-DFD0-4708-8A89-7F2693255BCC}" destId="{BF82B81D-54B1-4DB5-8D0D-67F075307113}" srcOrd="0" destOrd="0" presId="urn:microsoft.com/office/officeart/2005/8/layout/target3"/>
    <dgm:cxn modelId="{3D14CCA8-A3A0-4261-B8AB-E1F3F736C47A}" srcId="{D9073F77-0442-40AF-B709-DAE45F841E95}" destId="{6A4DA7AD-53B0-46F4-B5E6-819884155BD3}" srcOrd="1" destOrd="0" parTransId="{5028A8EE-1B28-438C-B375-95C9ED4D45E2}" sibTransId="{C714F21D-50EE-408A-8D2D-5B5157BF7434}"/>
    <dgm:cxn modelId="{109F4F8E-3411-4DAD-9646-F36B5EAD3DFC}" type="presOf" srcId="{0122664E-E0FF-49DC-8410-3F0B83797088}" destId="{DE004C4A-BF46-46A4-9EE8-74E76B3B0514}" srcOrd="0" destOrd="0" presId="urn:microsoft.com/office/officeart/2005/8/layout/target3"/>
    <dgm:cxn modelId="{A6B365A5-5AD9-4369-B5AB-A8526538B1BF}" type="presOf" srcId="{6A4DA7AD-53B0-46F4-B5E6-819884155BD3}" destId="{B3535B55-16A2-4F1D-B38F-054ABEF69219}" srcOrd="0" destOrd="1" presId="urn:microsoft.com/office/officeart/2005/8/layout/target3"/>
    <dgm:cxn modelId="{5BD2655E-D889-4343-8D52-84DBE14B3A6A}" srcId="{0122664E-E0FF-49DC-8410-3F0B83797088}" destId="{3E54793C-C0F2-4F46-ACC0-7501F12381AD}" srcOrd="1" destOrd="0" parTransId="{ED686418-8008-466A-A202-7C6E9E2829BE}" sibTransId="{2A363AC8-1CB5-4FB8-90BF-01FCE3C506DC}"/>
    <dgm:cxn modelId="{6E7F9676-73BC-44AC-B455-AD0E87F36899}" srcId="{0122664E-E0FF-49DC-8410-3F0B83797088}" destId="{D9073F77-0442-40AF-B709-DAE45F841E95}" srcOrd="2" destOrd="0" parTransId="{89701801-321D-4881-A0BC-995269E01464}" sibTransId="{2FA25806-8F82-4691-BFBE-A023220B2129}"/>
    <dgm:cxn modelId="{C6069687-E8D3-46B7-AE89-3EB09DF00BD0}" type="presOf" srcId="{43118AAD-FA97-44F4-BF18-EA409CA234B1}" destId="{99EB8E48-65A9-4317-B2D9-6E73FD9FD9A7}" srcOrd="1" destOrd="0" presId="urn:microsoft.com/office/officeart/2005/8/layout/target3"/>
    <dgm:cxn modelId="{0E089C6C-4B1F-4231-BFB1-EE169827F388}" type="presOf" srcId="{2B5A71EF-FEC1-46FD-B114-8D7FB84FC27D}" destId="{F766FF59-21C8-4083-9AAA-7A3945ED400E}" srcOrd="1" destOrd="0" presId="urn:microsoft.com/office/officeart/2005/8/layout/target3"/>
    <dgm:cxn modelId="{2BF0DE99-FBF4-4F01-B4FE-D1E98F193B2F}" type="presOf" srcId="{FC1C35B5-21FA-48F5-BC1D-29FEFE269AC0}" destId="{BF82B81D-54B1-4DB5-8D0D-67F075307113}" srcOrd="0" destOrd="1" presId="urn:microsoft.com/office/officeart/2005/8/layout/target3"/>
    <dgm:cxn modelId="{5814EAAC-6AD6-43CA-B038-F3D9D6193EBE}" type="presOf" srcId="{D9073F77-0442-40AF-B709-DAE45F841E95}" destId="{AF772CFF-882F-434A-8502-B53828A40D91}" srcOrd="0" destOrd="0" presId="urn:microsoft.com/office/officeart/2005/8/layout/target3"/>
    <dgm:cxn modelId="{65735C80-393B-4AD5-B001-EAAB60F14083}" srcId="{3E54793C-C0F2-4F46-ACC0-7501F12381AD}" destId="{4F5552C9-631B-4A1F-8E56-1DFB1B8775F9}" srcOrd="0" destOrd="0" parTransId="{007E346A-050F-458F-855C-3490366B9E59}" sibTransId="{BE0AC6F6-DB75-4041-BFC4-DD580349F62F}"/>
    <dgm:cxn modelId="{18EEC8DE-40DB-4620-AF52-C5705B2C603C}" type="presOf" srcId="{43118AAD-FA97-44F4-BF18-EA409CA234B1}" destId="{E4775F2A-878B-4A50-A0CD-10C5108CEF84}" srcOrd="0" destOrd="0" presId="urn:microsoft.com/office/officeart/2005/8/layout/target3"/>
    <dgm:cxn modelId="{6B2BCB7E-04C6-48A7-BEEF-B163B2DF2A3F}" type="presOf" srcId="{3E54793C-C0F2-4F46-ACC0-7501F12381AD}" destId="{EA8CF8EC-462C-4FF0-8B1B-3C82ABF34BEB}" srcOrd="0" destOrd="0" presId="urn:microsoft.com/office/officeart/2005/8/layout/target3"/>
    <dgm:cxn modelId="{21004DE3-12CA-4E19-9858-F5922BBF9924}" type="presParOf" srcId="{DE004C4A-BF46-46A4-9EE8-74E76B3B0514}" destId="{4937ED15-EAFB-4DF5-9DC1-562D63CCABDC}" srcOrd="0" destOrd="0" presId="urn:microsoft.com/office/officeart/2005/8/layout/target3"/>
    <dgm:cxn modelId="{C6C407D3-7F06-446C-B4FA-162F5DC447FD}" type="presParOf" srcId="{DE004C4A-BF46-46A4-9EE8-74E76B3B0514}" destId="{DD3C14F0-55ED-43CD-BE87-001D21D56BBB}" srcOrd="1" destOrd="0" presId="urn:microsoft.com/office/officeart/2005/8/layout/target3"/>
    <dgm:cxn modelId="{9311D3C2-8D98-4BCB-8958-2DFA75339C0E}" type="presParOf" srcId="{DE004C4A-BF46-46A4-9EE8-74E76B3B0514}" destId="{0BAB9AF5-97FA-444C-ABB6-8C57CB6B0045}" srcOrd="2" destOrd="0" presId="urn:microsoft.com/office/officeart/2005/8/layout/target3"/>
    <dgm:cxn modelId="{7B72E20B-B340-479D-A810-8C35BDE7626F}" type="presParOf" srcId="{DE004C4A-BF46-46A4-9EE8-74E76B3B0514}" destId="{1A3D385F-ECA1-402B-A2D6-36A00C2B1D81}" srcOrd="3" destOrd="0" presId="urn:microsoft.com/office/officeart/2005/8/layout/target3"/>
    <dgm:cxn modelId="{D8EA142B-26D4-4DE1-86AE-E20EF42448D2}" type="presParOf" srcId="{DE004C4A-BF46-46A4-9EE8-74E76B3B0514}" destId="{97E3EEE9-DD6F-401D-9D37-E610429FF403}" srcOrd="4" destOrd="0" presId="urn:microsoft.com/office/officeart/2005/8/layout/target3"/>
    <dgm:cxn modelId="{FD3CA6C5-8EC8-4B2A-AB83-42749380EC66}" type="presParOf" srcId="{DE004C4A-BF46-46A4-9EE8-74E76B3B0514}" destId="{EA8CF8EC-462C-4FF0-8B1B-3C82ABF34BEB}" srcOrd="5" destOrd="0" presId="urn:microsoft.com/office/officeart/2005/8/layout/target3"/>
    <dgm:cxn modelId="{BAA6D62D-8DC4-4B80-8296-AADC4B6F56F5}" type="presParOf" srcId="{DE004C4A-BF46-46A4-9EE8-74E76B3B0514}" destId="{E4FDA981-49E0-4BD1-BAF8-FE528E741962}" srcOrd="6" destOrd="0" presId="urn:microsoft.com/office/officeart/2005/8/layout/target3"/>
    <dgm:cxn modelId="{ABAFAE9B-40CF-4537-AB8D-E853840078D7}" type="presParOf" srcId="{DE004C4A-BF46-46A4-9EE8-74E76B3B0514}" destId="{D91884B6-EF80-4038-9245-2161CA2758F9}" srcOrd="7" destOrd="0" presId="urn:microsoft.com/office/officeart/2005/8/layout/target3"/>
    <dgm:cxn modelId="{E133E9BD-482C-4EA8-897E-8875CA7EF2FF}" type="presParOf" srcId="{DE004C4A-BF46-46A4-9EE8-74E76B3B0514}" destId="{AF772CFF-882F-434A-8502-B53828A40D91}" srcOrd="8" destOrd="0" presId="urn:microsoft.com/office/officeart/2005/8/layout/target3"/>
    <dgm:cxn modelId="{948074CD-7427-4DE8-8D64-36A5F2F3781B}" type="presParOf" srcId="{DE004C4A-BF46-46A4-9EE8-74E76B3B0514}" destId="{6E1CFC2C-9C0C-45A6-BB31-B7E330E404D3}" srcOrd="9" destOrd="0" presId="urn:microsoft.com/office/officeart/2005/8/layout/target3"/>
    <dgm:cxn modelId="{966F117B-D00E-480C-A5E7-1E70C24DF806}" type="presParOf" srcId="{DE004C4A-BF46-46A4-9EE8-74E76B3B0514}" destId="{B554623E-4E29-4F4B-B669-0CC67D892682}" srcOrd="10" destOrd="0" presId="urn:microsoft.com/office/officeart/2005/8/layout/target3"/>
    <dgm:cxn modelId="{62D39D18-1483-469A-9DC2-5CA89973CC84}" type="presParOf" srcId="{DE004C4A-BF46-46A4-9EE8-74E76B3B0514}" destId="{E4775F2A-878B-4A50-A0CD-10C5108CEF84}" srcOrd="11" destOrd="0" presId="urn:microsoft.com/office/officeart/2005/8/layout/target3"/>
    <dgm:cxn modelId="{3EAC9F32-ECA2-419F-B838-BD4CEEAB28BF}" type="presParOf" srcId="{DE004C4A-BF46-46A4-9EE8-74E76B3B0514}" destId="{F766FF59-21C8-4083-9AAA-7A3945ED400E}" srcOrd="12" destOrd="0" presId="urn:microsoft.com/office/officeart/2005/8/layout/target3"/>
    <dgm:cxn modelId="{576936E5-CD6B-4B81-9D5A-7AAF5076B86B}" type="presParOf" srcId="{DE004C4A-BF46-46A4-9EE8-74E76B3B0514}" destId="{B580ED0C-9A4C-4226-9229-6671D98B664D}" srcOrd="13" destOrd="0" presId="urn:microsoft.com/office/officeart/2005/8/layout/target3"/>
    <dgm:cxn modelId="{3102A35B-D821-4288-87CE-345A3F6A6624}" type="presParOf" srcId="{DE004C4A-BF46-46A4-9EE8-74E76B3B0514}" destId="{0D7AC18B-CE25-442E-B92D-FB36FA9ADE15}" srcOrd="14" destOrd="0" presId="urn:microsoft.com/office/officeart/2005/8/layout/target3"/>
    <dgm:cxn modelId="{426E5699-844A-4BD2-9174-0BEEA9FA975A}" type="presParOf" srcId="{DE004C4A-BF46-46A4-9EE8-74E76B3B0514}" destId="{D4CAE448-C706-4D9F-8BA5-18D03074F687}" srcOrd="15" destOrd="0" presId="urn:microsoft.com/office/officeart/2005/8/layout/target3"/>
    <dgm:cxn modelId="{ED7A5F97-0F64-46DF-9891-77C7E9CDA214}" type="presParOf" srcId="{DE004C4A-BF46-46A4-9EE8-74E76B3B0514}" destId="{CBCE823F-F726-444B-AB16-111382C7EEF1}" srcOrd="16" destOrd="0" presId="urn:microsoft.com/office/officeart/2005/8/layout/target3"/>
    <dgm:cxn modelId="{94F4A937-B14D-443F-A98F-BBAF8C9932AD}" type="presParOf" srcId="{DE004C4A-BF46-46A4-9EE8-74E76B3B0514}" destId="{B3535B55-16A2-4F1D-B38F-054ABEF69219}" srcOrd="17" destOrd="0" presId="urn:microsoft.com/office/officeart/2005/8/layout/target3"/>
    <dgm:cxn modelId="{D4BE8E1F-5865-4FF2-86CC-DB3EF2A2D296}" type="presParOf" srcId="{DE004C4A-BF46-46A4-9EE8-74E76B3B0514}" destId="{99EB8E48-65A9-4317-B2D9-6E73FD9FD9A7}" srcOrd="18" destOrd="0" presId="urn:microsoft.com/office/officeart/2005/8/layout/target3"/>
    <dgm:cxn modelId="{C8626BEB-9B57-4D23-B6B0-096220A32027}" type="presParOf" srcId="{DE004C4A-BF46-46A4-9EE8-74E76B3B0514}" destId="{BF82B81D-54B1-4DB5-8D0D-67F075307113}" srcOrd="19" destOrd="0" presId="urn:microsoft.com/office/officeart/2005/8/layout/targe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E6F3FB-5B5C-4E8D-86DC-A2EB23960D50}" type="doc">
      <dgm:prSet loTypeId="urn:microsoft.com/office/officeart/2005/8/layout/process2" loCatId="process" qsTypeId="urn:microsoft.com/office/officeart/2005/8/quickstyle/simple3" qsCatId="simple" csTypeId="urn:microsoft.com/office/officeart/2005/8/colors/colorful5" csCatId="colorful" phldr="1"/>
      <dgm:spPr/>
    </dgm:pt>
    <dgm:pt modelId="{2444C445-EE43-46B2-9B6E-13BFE90198E0}">
      <dgm:prSet phldrT="[Texto]" custT="1"/>
      <dgm:spPr>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lnSpc>
              <a:spcPct val="150000"/>
            </a:lnSpc>
          </a:pPr>
          <a:r>
            <a:rPr lang="es-EC" sz="1800" dirty="0">
              <a:latin typeface="Times New Roman" panose="02020603050405020304" pitchFamily="18" charset="0"/>
              <a:cs typeface="Times New Roman" panose="02020603050405020304" pitchFamily="18" charset="0"/>
            </a:rPr>
            <a:t>H0: ¿La ausencia de planificación estratégica provoca el decreciente nivel de ingresos de las MIPYMES del sector manufacturero de calzado </a:t>
          </a:r>
          <a:r>
            <a:rPr lang="es-ES" sz="1800" dirty="0">
              <a:latin typeface="Times New Roman" panose="02020603050405020304" pitchFamily="18" charset="0"/>
              <a:cs typeface="Times New Roman" panose="02020603050405020304" pitchFamily="18" charset="0"/>
            </a:rPr>
            <a:t>en el cantón Cevallos, provincia de Tungurahua?</a:t>
          </a:r>
        </a:p>
      </dgm:t>
    </dgm:pt>
    <dgm:pt modelId="{D6DBF0DE-5495-4E2D-AA04-48ADFBCF71A1}" type="parTrans" cxnId="{28F84009-0A7A-4921-9634-676186CA4229}">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6C0CB47F-9FA2-48FE-BB63-347433C1A0FA}" type="sibTrans" cxnId="{28F84009-0A7A-4921-9634-676186CA4229}">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910B1E1E-933D-4787-95B2-C866E3D9B6CD}" type="pres">
      <dgm:prSet presAssocID="{57E6F3FB-5B5C-4E8D-86DC-A2EB23960D50}" presName="linearFlow" presStyleCnt="0">
        <dgm:presLayoutVars>
          <dgm:resizeHandles val="exact"/>
        </dgm:presLayoutVars>
      </dgm:prSet>
      <dgm:spPr/>
    </dgm:pt>
    <dgm:pt modelId="{DB411184-5874-43BB-9C9A-43C5A6DA4A6A}" type="pres">
      <dgm:prSet presAssocID="{2444C445-EE43-46B2-9B6E-13BFE90198E0}" presName="node" presStyleLbl="node1" presStyleIdx="0" presStyleCnt="1" custScaleX="243082" custScaleY="100098" custLinFactNeighborX="-3984" custLinFactNeighborY="-1465">
        <dgm:presLayoutVars>
          <dgm:bulletEnabled val="1"/>
        </dgm:presLayoutVars>
      </dgm:prSet>
      <dgm:spPr/>
      <dgm:t>
        <a:bodyPr/>
        <a:lstStyle/>
        <a:p>
          <a:endParaRPr lang="es-EC"/>
        </a:p>
      </dgm:t>
    </dgm:pt>
  </dgm:ptLst>
  <dgm:cxnLst>
    <dgm:cxn modelId="{66FEBF7D-86DD-4524-9A8A-47D3DCB80AC1}" type="presOf" srcId="{57E6F3FB-5B5C-4E8D-86DC-A2EB23960D50}" destId="{910B1E1E-933D-4787-95B2-C866E3D9B6CD}" srcOrd="0" destOrd="0" presId="urn:microsoft.com/office/officeart/2005/8/layout/process2"/>
    <dgm:cxn modelId="{28F84009-0A7A-4921-9634-676186CA4229}" srcId="{57E6F3FB-5B5C-4E8D-86DC-A2EB23960D50}" destId="{2444C445-EE43-46B2-9B6E-13BFE90198E0}" srcOrd="0" destOrd="0" parTransId="{D6DBF0DE-5495-4E2D-AA04-48ADFBCF71A1}" sibTransId="{6C0CB47F-9FA2-48FE-BB63-347433C1A0FA}"/>
    <dgm:cxn modelId="{CC06D79B-36C1-4FA3-8381-CD71B6AE5170}" type="presOf" srcId="{2444C445-EE43-46B2-9B6E-13BFE90198E0}" destId="{DB411184-5874-43BB-9C9A-43C5A6DA4A6A}" srcOrd="0" destOrd="0" presId="urn:microsoft.com/office/officeart/2005/8/layout/process2"/>
    <dgm:cxn modelId="{112C8097-6126-409D-8AB3-F9219087D8A7}" type="presParOf" srcId="{910B1E1E-933D-4787-95B2-C866E3D9B6CD}" destId="{DB411184-5874-43BB-9C9A-43C5A6DA4A6A}"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7E6F3FB-5B5C-4E8D-86DC-A2EB23960D50}" type="doc">
      <dgm:prSet loTypeId="urn:microsoft.com/office/officeart/2005/8/layout/process2" loCatId="process" qsTypeId="urn:microsoft.com/office/officeart/2005/8/quickstyle/simple3" qsCatId="simple" csTypeId="urn:microsoft.com/office/officeart/2005/8/colors/colorful3" csCatId="colorful" phldr="1"/>
      <dgm:spPr/>
    </dgm:pt>
    <dgm:pt modelId="{2444C445-EE43-46B2-9B6E-13BFE90198E0}">
      <dgm:prSet phldrT="[Texto]" custT="1"/>
      <dgm:spPr>
        <a:solidFill>
          <a:srgbClr val="B7CA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lnSpc>
              <a:spcPct val="150000"/>
            </a:lnSpc>
          </a:pPr>
          <a:r>
            <a:rPr lang="es-EC" sz="1800" dirty="0">
              <a:latin typeface="Times New Roman" panose="02020603050405020304" pitchFamily="18" charset="0"/>
              <a:cs typeface="Times New Roman" panose="02020603050405020304" pitchFamily="18" charset="0"/>
            </a:rPr>
            <a:t>H1: ¿La existencia de planificación estratégica provoca el decreciente nivel de ingresos de las MIPYMES del sector manufacturero de calzado </a:t>
          </a:r>
          <a:r>
            <a:rPr lang="es-ES" sz="1800" dirty="0">
              <a:latin typeface="Times New Roman" panose="02020603050405020304" pitchFamily="18" charset="0"/>
              <a:cs typeface="Times New Roman" panose="02020603050405020304" pitchFamily="18" charset="0"/>
            </a:rPr>
            <a:t>en el cantón Cevallos, provincia de Tungurahua?</a:t>
          </a:r>
        </a:p>
      </dgm:t>
    </dgm:pt>
    <dgm:pt modelId="{D6DBF0DE-5495-4E2D-AA04-48ADFBCF71A1}" type="parTrans" cxnId="{28F84009-0A7A-4921-9634-676186CA4229}">
      <dgm:prSet/>
      <dgm:spPr/>
      <dgm:t>
        <a:bodyPr/>
        <a:lstStyle/>
        <a:p>
          <a:endParaRPr lang="es-ES"/>
        </a:p>
      </dgm:t>
    </dgm:pt>
    <dgm:pt modelId="{6C0CB47F-9FA2-48FE-BB63-347433C1A0FA}" type="sibTrans" cxnId="{28F84009-0A7A-4921-9634-676186CA4229}">
      <dgm:prSet/>
      <dgm:spPr/>
      <dgm:t>
        <a:bodyPr/>
        <a:lstStyle/>
        <a:p>
          <a:endParaRPr lang="es-ES"/>
        </a:p>
      </dgm:t>
    </dgm:pt>
    <dgm:pt modelId="{910B1E1E-933D-4787-95B2-C866E3D9B6CD}" type="pres">
      <dgm:prSet presAssocID="{57E6F3FB-5B5C-4E8D-86DC-A2EB23960D50}" presName="linearFlow" presStyleCnt="0">
        <dgm:presLayoutVars>
          <dgm:resizeHandles val="exact"/>
        </dgm:presLayoutVars>
      </dgm:prSet>
      <dgm:spPr/>
    </dgm:pt>
    <dgm:pt modelId="{DB411184-5874-43BB-9C9A-43C5A6DA4A6A}" type="pres">
      <dgm:prSet presAssocID="{2444C445-EE43-46B2-9B6E-13BFE90198E0}" presName="node" presStyleLbl="node1" presStyleIdx="0" presStyleCnt="1" custScaleX="182918" custLinFactNeighborX="-2027" custLinFactNeighborY="17669">
        <dgm:presLayoutVars>
          <dgm:bulletEnabled val="1"/>
        </dgm:presLayoutVars>
      </dgm:prSet>
      <dgm:spPr/>
      <dgm:t>
        <a:bodyPr/>
        <a:lstStyle/>
        <a:p>
          <a:endParaRPr lang="es-EC"/>
        </a:p>
      </dgm:t>
    </dgm:pt>
  </dgm:ptLst>
  <dgm:cxnLst>
    <dgm:cxn modelId="{28F84009-0A7A-4921-9634-676186CA4229}" srcId="{57E6F3FB-5B5C-4E8D-86DC-A2EB23960D50}" destId="{2444C445-EE43-46B2-9B6E-13BFE90198E0}" srcOrd="0" destOrd="0" parTransId="{D6DBF0DE-5495-4E2D-AA04-48ADFBCF71A1}" sibTransId="{6C0CB47F-9FA2-48FE-BB63-347433C1A0FA}"/>
    <dgm:cxn modelId="{8E73CC29-30B8-49BE-8888-EA0C44C0D95D}" type="presOf" srcId="{2444C445-EE43-46B2-9B6E-13BFE90198E0}" destId="{DB411184-5874-43BB-9C9A-43C5A6DA4A6A}" srcOrd="0" destOrd="0" presId="urn:microsoft.com/office/officeart/2005/8/layout/process2"/>
    <dgm:cxn modelId="{30BB1F60-9091-49F3-882B-047A4423F67A}" type="presOf" srcId="{57E6F3FB-5B5C-4E8D-86DC-A2EB23960D50}" destId="{910B1E1E-933D-4787-95B2-C866E3D9B6CD}" srcOrd="0" destOrd="0" presId="urn:microsoft.com/office/officeart/2005/8/layout/process2"/>
    <dgm:cxn modelId="{7B30E8C1-0B05-4B18-882C-7E3823E9E44D}" type="presParOf" srcId="{910B1E1E-933D-4787-95B2-C866E3D9B6CD}" destId="{DB411184-5874-43BB-9C9A-43C5A6DA4A6A}" srcOrd="0"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E6F3FB-5B5C-4E8D-86DC-A2EB23960D50}" type="doc">
      <dgm:prSet loTypeId="urn:microsoft.com/office/officeart/2005/8/layout/process2" loCatId="process" qsTypeId="urn:microsoft.com/office/officeart/2005/8/quickstyle/3d4" qsCatId="3D" csTypeId="urn:microsoft.com/office/officeart/2005/8/colors/colorful4" csCatId="colorful" phldr="1"/>
      <dgm:spPr/>
    </dgm:pt>
    <dgm:pt modelId="{910B1E1E-933D-4787-95B2-C866E3D9B6CD}" type="pres">
      <dgm:prSet presAssocID="{57E6F3FB-5B5C-4E8D-86DC-A2EB23960D50}" presName="linearFlow" presStyleCnt="0">
        <dgm:presLayoutVars>
          <dgm:resizeHandles val="exact"/>
        </dgm:presLayoutVars>
      </dgm:prSet>
      <dgm:spPr/>
    </dgm:pt>
  </dgm:ptLst>
  <dgm:cxnLst>
    <dgm:cxn modelId="{5B37EAF5-B242-47F6-A6DB-B6823DC74A76}" type="presOf" srcId="{57E6F3FB-5B5C-4E8D-86DC-A2EB23960D50}" destId="{910B1E1E-933D-4787-95B2-C866E3D9B6CD}" srcOrd="0"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E6F3FB-5B5C-4E8D-86DC-A2EB23960D50}" type="doc">
      <dgm:prSet loTypeId="urn:microsoft.com/office/officeart/2005/8/layout/process2" loCatId="process" qsTypeId="urn:microsoft.com/office/officeart/2005/8/quickstyle/simple3" qsCatId="simple" csTypeId="urn:microsoft.com/office/officeart/2005/8/colors/colorful5" csCatId="colorful" phldr="1"/>
      <dgm:spPr/>
    </dgm:pt>
    <dgm:pt modelId="{2444C445-EE43-46B2-9B6E-13BFE90198E0}">
      <dgm:prSet phldrT="[Texto]" custT="1">
        <dgm:style>
          <a:lnRef idx="1">
            <a:schemeClr val="accent6"/>
          </a:lnRef>
          <a:fillRef idx="3">
            <a:schemeClr val="accent6"/>
          </a:fillRef>
          <a:effectRef idx="2">
            <a:schemeClr val="accent6"/>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es-EC" sz="1800" dirty="0">
              <a:solidFill>
                <a:schemeClr val="tx1"/>
              </a:solidFill>
              <a:latin typeface="Times New Roman" panose="02020603050405020304" pitchFamily="18" charset="0"/>
              <a:cs typeface="Times New Roman" panose="02020603050405020304" pitchFamily="18" charset="0"/>
            </a:rPr>
            <a:t>La población que se considera son las MIPYMES del cantón Cevallos dedicadas a la fabricación y comercialización de calzado que se encuentran registradas en el GAD del cantón.</a:t>
          </a:r>
          <a:endParaRPr lang="es-ES" sz="1800" dirty="0">
            <a:solidFill>
              <a:schemeClr val="tx1"/>
            </a:solidFill>
            <a:latin typeface="Times New Roman" panose="02020603050405020304" pitchFamily="18" charset="0"/>
            <a:cs typeface="Times New Roman" panose="02020603050405020304" pitchFamily="18" charset="0"/>
          </a:endParaRPr>
        </a:p>
      </dgm:t>
    </dgm:pt>
    <dgm:pt modelId="{D6DBF0DE-5495-4E2D-AA04-48ADFBCF71A1}" type="parTrans" cxnId="{28F84009-0A7A-4921-9634-676186CA4229}">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6C0CB47F-9FA2-48FE-BB63-347433C1A0FA}" type="sibTrans" cxnId="{28F84009-0A7A-4921-9634-676186CA4229}">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910B1E1E-933D-4787-95B2-C866E3D9B6CD}" type="pres">
      <dgm:prSet presAssocID="{57E6F3FB-5B5C-4E8D-86DC-A2EB23960D50}" presName="linearFlow" presStyleCnt="0">
        <dgm:presLayoutVars>
          <dgm:resizeHandles val="exact"/>
        </dgm:presLayoutVars>
      </dgm:prSet>
      <dgm:spPr/>
    </dgm:pt>
    <dgm:pt modelId="{DB411184-5874-43BB-9C9A-43C5A6DA4A6A}" type="pres">
      <dgm:prSet presAssocID="{2444C445-EE43-46B2-9B6E-13BFE90198E0}" presName="node" presStyleLbl="node1" presStyleIdx="0" presStyleCnt="1" custScaleX="243082" custScaleY="100098" custLinFactNeighborX="-3984" custLinFactNeighborY="-1465">
        <dgm:presLayoutVars>
          <dgm:bulletEnabled val="1"/>
        </dgm:presLayoutVars>
      </dgm:prSet>
      <dgm:spPr/>
      <dgm:t>
        <a:bodyPr/>
        <a:lstStyle/>
        <a:p>
          <a:endParaRPr lang="es-EC"/>
        </a:p>
      </dgm:t>
    </dgm:pt>
  </dgm:ptLst>
  <dgm:cxnLst>
    <dgm:cxn modelId="{66FEBF7D-86DD-4524-9A8A-47D3DCB80AC1}" type="presOf" srcId="{57E6F3FB-5B5C-4E8D-86DC-A2EB23960D50}" destId="{910B1E1E-933D-4787-95B2-C866E3D9B6CD}" srcOrd="0" destOrd="0" presId="urn:microsoft.com/office/officeart/2005/8/layout/process2"/>
    <dgm:cxn modelId="{28F84009-0A7A-4921-9634-676186CA4229}" srcId="{57E6F3FB-5B5C-4E8D-86DC-A2EB23960D50}" destId="{2444C445-EE43-46B2-9B6E-13BFE90198E0}" srcOrd="0" destOrd="0" parTransId="{D6DBF0DE-5495-4E2D-AA04-48ADFBCF71A1}" sibTransId="{6C0CB47F-9FA2-48FE-BB63-347433C1A0FA}"/>
    <dgm:cxn modelId="{CC06D79B-36C1-4FA3-8381-CD71B6AE5170}" type="presOf" srcId="{2444C445-EE43-46B2-9B6E-13BFE90198E0}" destId="{DB411184-5874-43BB-9C9A-43C5A6DA4A6A}" srcOrd="0" destOrd="0" presId="urn:microsoft.com/office/officeart/2005/8/layout/process2"/>
    <dgm:cxn modelId="{112C8097-6126-409D-8AB3-F9219087D8A7}" type="presParOf" srcId="{910B1E1E-933D-4787-95B2-C866E3D9B6CD}" destId="{DB411184-5874-43BB-9C9A-43C5A6DA4A6A}"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57E6F3FB-5B5C-4E8D-86DC-A2EB23960D50}" type="doc">
      <dgm:prSet loTypeId="urn:microsoft.com/office/officeart/2005/8/layout/process2" loCatId="process" qsTypeId="urn:microsoft.com/office/officeart/2005/8/quickstyle/simple3" qsCatId="simple" csTypeId="urn:microsoft.com/office/officeart/2005/8/colors/colorful3" csCatId="colorful" phldr="1"/>
      <dgm:spPr>
        <a:scene3d>
          <a:camera prst="orthographicFront">
            <a:rot lat="0" lon="0" rev="0"/>
          </a:camera>
          <a:lightRig rig="balanced" dir="t">
            <a:rot lat="0" lon="0" rev="8700000"/>
          </a:lightRig>
        </a:scene3d>
      </dgm:spPr>
    </dgm:pt>
    <dgm:pt modelId="{2444C445-EE43-46B2-9B6E-13BFE90198E0}">
      <dgm:prSet phldrT="[Texto]" custT="1">
        <dgm:style>
          <a:lnRef idx="1">
            <a:schemeClr val="accent6"/>
          </a:lnRef>
          <a:fillRef idx="2">
            <a:schemeClr val="accent6"/>
          </a:fillRef>
          <a:effectRef idx="1">
            <a:schemeClr val="accent6"/>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50000"/>
            </a:lnSpc>
          </a:pPr>
          <a:r>
            <a:rPr lang="es-EC" sz="1800" dirty="0">
              <a:latin typeface="Times New Roman" panose="02020603050405020304" pitchFamily="18" charset="0"/>
              <a:cs typeface="Times New Roman" panose="02020603050405020304" pitchFamily="18" charset="0"/>
            </a:rPr>
            <a:t>La población a analizar en la presente investigación es pequeña por lo tanto se realizará un censo a las 80 MIPYMES.</a:t>
          </a:r>
          <a:endParaRPr lang="es-ES" sz="1800" dirty="0">
            <a:latin typeface="Times New Roman" panose="02020603050405020304" pitchFamily="18" charset="0"/>
            <a:cs typeface="Times New Roman" panose="02020603050405020304" pitchFamily="18" charset="0"/>
          </a:endParaRPr>
        </a:p>
      </dgm:t>
    </dgm:pt>
    <dgm:pt modelId="{D6DBF0DE-5495-4E2D-AA04-48ADFBCF71A1}" type="parTrans" cxnId="{28F84009-0A7A-4921-9634-676186CA4229}">
      <dgm:prSet/>
      <dgm:spPr/>
      <dgm:t>
        <a:bodyPr/>
        <a:lstStyle/>
        <a:p>
          <a:endParaRPr lang="es-ES"/>
        </a:p>
      </dgm:t>
    </dgm:pt>
    <dgm:pt modelId="{6C0CB47F-9FA2-48FE-BB63-347433C1A0FA}" type="sibTrans" cxnId="{28F84009-0A7A-4921-9634-676186CA4229}">
      <dgm:prSet/>
      <dgm:spPr/>
      <dgm:t>
        <a:bodyPr/>
        <a:lstStyle/>
        <a:p>
          <a:endParaRPr lang="es-ES"/>
        </a:p>
      </dgm:t>
    </dgm:pt>
    <dgm:pt modelId="{910B1E1E-933D-4787-95B2-C866E3D9B6CD}" type="pres">
      <dgm:prSet presAssocID="{57E6F3FB-5B5C-4E8D-86DC-A2EB23960D50}" presName="linearFlow" presStyleCnt="0">
        <dgm:presLayoutVars>
          <dgm:resizeHandles val="exact"/>
        </dgm:presLayoutVars>
      </dgm:prSet>
      <dgm:spPr/>
    </dgm:pt>
    <dgm:pt modelId="{DB411184-5874-43BB-9C9A-43C5A6DA4A6A}" type="pres">
      <dgm:prSet presAssocID="{2444C445-EE43-46B2-9B6E-13BFE90198E0}" presName="node" presStyleLbl="node1" presStyleIdx="0" presStyleCnt="1" custScaleX="207053" custLinFactNeighborX="799" custLinFactNeighborY="86">
        <dgm:presLayoutVars>
          <dgm:bulletEnabled val="1"/>
        </dgm:presLayoutVars>
      </dgm:prSet>
      <dgm:spPr/>
      <dgm:t>
        <a:bodyPr/>
        <a:lstStyle/>
        <a:p>
          <a:endParaRPr lang="es-EC"/>
        </a:p>
      </dgm:t>
    </dgm:pt>
  </dgm:ptLst>
  <dgm:cxnLst>
    <dgm:cxn modelId="{28F84009-0A7A-4921-9634-676186CA4229}" srcId="{57E6F3FB-5B5C-4E8D-86DC-A2EB23960D50}" destId="{2444C445-EE43-46B2-9B6E-13BFE90198E0}" srcOrd="0" destOrd="0" parTransId="{D6DBF0DE-5495-4E2D-AA04-48ADFBCF71A1}" sibTransId="{6C0CB47F-9FA2-48FE-BB63-347433C1A0FA}"/>
    <dgm:cxn modelId="{8E73CC29-30B8-49BE-8888-EA0C44C0D95D}" type="presOf" srcId="{2444C445-EE43-46B2-9B6E-13BFE90198E0}" destId="{DB411184-5874-43BB-9C9A-43C5A6DA4A6A}" srcOrd="0" destOrd="0" presId="urn:microsoft.com/office/officeart/2005/8/layout/process2"/>
    <dgm:cxn modelId="{30BB1F60-9091-49F3-882B-047A4423F67A}" type="presOf" srcId="{57E6F3FB-5B5C-4E8D-86DC-A2EB23960D50}" destId="{910B1E1E-933D-4787-95B2-C866E3D9B6CD}" srcOrd="0" destOrd="0" presId="urn:microsoft.com/office/officeart/2005/8/layout/process2"/>
    <dgm:cxn modelId="{7B30E8C1-0B05-4B18-882C-7E3823E9E44D}" type="presParOf" srcId="{910B1E1E-933D-4787-95B2-C866E3D9B6CD}" destId="{DB411184-5874-43BB-9C9A-43C5A6DA4A6A}" srcOrd="0"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E6F3FB-5B5C-4E8D-86DC-A2EB23960D50}" type="doc">
      <dgm:prSet loTypeId="urn:microsoft.com/office/officeart/2005/8/layout/process2" loCatId="process" qsTypeId="urn:microsoft.com/office/officeart/2005/8/quickstyle/3d4" qsCatId="3D" csTypeId="urn:microsoft.com/office/officeart/2005/8/colors/colorful4" csCatId="colorful" phldr="1"/>
      <dgm:spPr/>
    </dgm:pt>
    <dgm:pt modelId="{910B1E1E-933D-4787-95B2-C866E3D9B6CD}" type="pres">
      <dgm:prSet presAssocID="{57E6F3FB-5B5C-4E8D-86DC-A2EB23960D50}" presName="linearFlow" presStyleCnt="0">
        <dgm:presLayoutVars>
          <dgm:resizeHandles val="exact"/>
        </dgm:presLayoutVars>
      </dgm:prSet>
      <dgm:spPr/>
    </dgm:pt>
  </dgm:ptLst>
  <dgm:cxnLst>
    <dgm:cxn modelId="{5B37EAF5-B242-47F6-A6DB-B6823DC74A76}" type="presOf" srcId="{57E6F3FB-5B5C-4E8D-86DC-A2EB23960D50}" destId="{910B1E1E-933D-4787-95B2-C866E3D9B6CD}" srcOrd="0"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B4570-84D7-459A-BB9D-1A140698FEB2}" type="datetimeFigureOut">
              <a:rPr lang="es-ES" smtClean="0"/>
              <a:t>26/11/2018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C430F-5F5C-4681-9209-8F01611011DC}" type="slidenum">
              <a:rPr lang="es-ES" smtClean="0"/>
              <a:t>‹Nº›</a:t>
            </a:fld>
            <a:endParaRPr lang="es-ES"/>
          </a:p>
        </p:txBody>
      </p:sp>
    </p:spTree>
    <p:extLst>
      <p:ext uri="{BB962C8B-B14F-4D97-AF65-F5344CB8AC3E}">
        <p14:creationId xmlns:p14="http://schemas.microsoft.com/office/powerpoint/2010/main" val="77110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0918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368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79056C-66DA-4755-BEFC-245A6BF93B08}" type="slidenum">
              <a:rPr lang="es-EC" altLang="es-EC"/>
              <a:pPr>
                <a:spcBef>
                  <a:spcPct val="0"/>
                </a:spcBef>
              </a:pPr>
              <a:t>8</a:t>
            </a:fld>
            <a:endParaRPr lang="es-EC" altLang="es-EC"/>
          </a:p>
        </p:txBody>
      </p:sp>
    </p:spTree>
    <p:extLst>
      <p:ext uri="{BB962C8B-B14F-4D97-AF65-F5344CB8AC3E}">
        <p14:creationId xmlns:p14="http://schemas.microsoft.com/office/powerpoint/2010/main" val="71221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AC9D71F-0BCF-4D85-AB74-0FF8DD561280}" type="datetimeFigureOut">
              <a:rPr lang="es-ES" smtClean="0"/>
              <a:t>26/11/2018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210719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C9D71F-0BCF-4D85-AB74-0FF8DD561280}" type="datetimeFigureOut">
              <a:rPr lang="es-ES" smtClean="0"/>
              <a:t>26/11/2018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241281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C9D71F-0BCF-4D85-AB74-0FF8DD561280}" type="datetimeFigureOut">
              <a:rPr lang="es-ES" smtClean="0"/>
              <a:t>26/11/2018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24690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C9D71F-0BCF-4D85-AB74-0FF8DD561280}" type="datetimeFigureOut">
              <a:rPr lang="es-ES" smtClean="0"/>
              <a:t>26/11/2018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181500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AC9D71F-0BCF-4D85-AB74-0FF8DD561280}" type="datetimeFigureOut">
              <a:rPr lang="es-ES" smtClean="0"/>
              <a:t>26/11/2018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10134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AC9D71F-0BCF-4D85-AB74-0FF8DD561280}" type="datetimeFigureOut">
              <a:rPr lang="es-ES" smtClean="0"/>
              <a:t>26/11/2018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141380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AC9D71F-0BCF-4D85-AB74-0FF8DD561280}" type="datetimeFigureOut">
              <a:rPr lang="es-ES" smtClean="0"/>
              <a:t>26/11/2018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14545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AC9D71F-0BCF-4D85-AB74-0FF8DD561280}" type="datetimeFigureOut">
              <a:rPr lang="es-ES" smtClean="0"/>
              <a:t>26/11/2018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302265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C9D71F-0BCF-4D85-AB74-0FF8DD561280}" type="datetimeFigureOut">
              <a:rPr lang="es-ES" smtClean="0"/>
              <a:t>26/11/2018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55129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AC9D71F-0BCF-4D85-AB74-0FF8DD561280}" type="datetimeFigureOut">
              <a:rPr lang="es-ES" smtClean="0"/>
              <a:t>26/11/2018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74702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AC9D71F-0BCF-4D85-AB74-0FF8DD561280}" type="datetimeFigureOut">
              <a:rPr lang="es-ES" smtClean="0"/>
              <a:t>26/11/2018</a:t>
            </a:fld>
            <a:endParaRPr lang="es-ES"/>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3308946-6640-4E11-BA09-1994A8671BFF}" type="slidenum">
              <a:rPr lang="es-ES" smtClean="0"/>
              <a:t>‹Nº›</a:t>
            </a:fld>
            <a:endParaRPr lang="es-ES"/>
          </a:p>
        </p:txBody>
      </p:sp>
    </p:spTree>
    <p:extLst>
      <p:ext uri="{BB962C8B-B14F-4D97-AF65-F5344CB8AC3E}">
        <p14:creationId xmlns:p14="http://schemas.microsoft.com/office/powerpoint/2010/main" val="258796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9D71F-0BCF-4D85-AB74-0FF8DD561280}" type="datetimeFigureOut">
              <a:rPr lang="es-ES" smtClean="0"/>
              <a:t>26/11/2018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08946-6640-4E11-BA09-1994A8671BFF}" type="slidenum">
              <a:rPr lang="es-ES" smtClean="0"/>
              <a:t>‹Nº›</a:t>
            </a:fld>
            <a:endParaRPr lang="es-ES"/>
          </a:p>
        </p:txBody>
      </p:sp>
    </p:spTree>
    <p:extLst>
      <p:ext uri="{BB962C8B-B14F-4D97-AF65-F5344CB8AC3E}">
        <p14:creationId xmlns:p14="http://schemas.microsoft.com/office/powerpoint/2010/main" val="421985310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image" Target="../media/image30.jpe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29.jpeg"/><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image" Target="../media/image5.png"/><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image" Target="../media/image31.jpeg"/><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image" Target="../media/image5.png"/><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2.xml"/><Relationship Id="rId7" Type="http://schemas.openxmlformats.org/officeDocument/2006/relationships/image" Target="../media/image35.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39.png"/><Relationship Id="rId5" Type="http://schemas.openxmlformats.org/officeDocument/2006/relationships/diagramQuickStyle" Target="../diagrams/quickStyle13.xml"/><Relationship Id="rId10" Type="http://schemas.openxmlformats.org/officeDocument/2006/relationships/image" Target="../media/image38.jpeg"/><Relationship Id="rId4" Type="http://schemas.openxmlformats.org/officeDocument/2006/relationships/diagramLayout" Target="../diagrams/layout13.xml"/><Relationship Id="rId9"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5.pn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10" name="Imagen 9">
            <a:extLst>
              <a:ext uri="{FF2B5EF4-FFF2-40B4-BE49-F238E27FC236}">
                <a16:creationId xmlns:a16="http://schemas.microsoft.com/office/drawing/2014/main" xmlns="" id="{6F7E9517-BE96-4042-A7D9-8FB7CADB44A6}"/>
              </a:ext>
            </a:extLst>
          </p:cNvPr>
          <p:cNvPicPr/>
          <p:nvPr/>
        </p:nvPicPr>
        <p:blipFill rotWithShape="1">
          <a:blip r:embed="rId3">
            <a:extLst>
              <a:ext uri="{28A0092B-C50C-407E-A947-70E740481C1C}">
                <a14:useLocalDpi xmlns:a14="http://schemas.microsoft.com/office/drawing/2010/main" val="0"/>
              </a:ext>
            </a:extLst>
          </a:blip>
          <a:srcRect l="1" t="4376" r="89184"/>
          <a:stretch/>
        </p:blipFill>
        <p:spPr bwMode="auto">
          <a:xfrm>
            <a:off x="2" y="1"/>
            <a:ext cx="1011381" cy="6858000"/>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xmlns="" id="{AC44F184-47B9-4D53-AC4F-C5DEA2C7ED49}"/>
              </a:ext>
            </a:extLst>
          </p:cNvPr>
          <p:cNvPicPr/>
          <p:nvPr/>
        </p:nvPicPr>
        <p:blipFill rotWithShape="1">
          <a:blip r:embed="rId3">
            <a:extLst>
              <a:ext uri="{28A0092B-C50C-407E-A947-70E740481C1C}">
                <a14:useLocalDpi xmlns:a14="http://schemas.microsoft.com/office/drawing/2010/main" val="0"/>
              </a:ext>
            </a:extLst>
          </a:blip>
          <a:srcRect l="10816" t="4376" r="30474"/>
          <a:stretch/>
        </p:blipFill>
        <p:spPr bwMode="auto">
          <a:xfrm>
            <a:off x="1011383" y="623454"/>
            <a:ext cx="11180616" cy="6234545"/>
          </a:xfrm>
          <a:prstGeom prst="rect">
            <a:avLst/>
          </a:prstGeom>
          <a:noFill/>
          <a:ln>
            <a:noFill/>
          </a:ln>
          <a:extLst>
            <a:ext uri="{53640926-AAD7-44D8-BBD7-CCE9431645EC}">
              <a14:shadowObscured xmlns:a14="http://schemas.microsoft.com/office/drawing/2010/main"/>
            </a:ext>
          </a:extLst>
        </p:spPr>
      </p:pic>
      <p:sp>
        <p:nvSpPr>
          <p:cNvPr id="12" name="Cuadro de texto 2">
            <a:extLst>
              <a:ext uri="{FF2B5EF4-FFF2-40B4-BE49-F238E27FC236}">
                <a16:creationId xmlns:a16="http://schemas.microsoft.com/office/drawing/2014/main" xmlns="" id="{EBC6CB6D-B847-4D96-999C-34A23CED8699}"/>
              </a:ext>
            </a:extLst>
          </p:cNvPr>
          <p:cNvSpPr txBox="1">
            <a:spLocks noChangeArrowheads="1"/>
          </p:cNvSpPr>
          <p:nvPr/>
        </p:nvSpPr>
        <p:spPr bwMode="auto">
          <a:xfrm>
            <a:off x="1330037" y="1905156"/>
            <a:ext cx="10543308" cy="3548919"/>
          </a:xfrm>
          <a:prstGeom prst="rect">
            <a:avLst/>
          </a:prstGeom>
          <a:noFill/>
          <a:ln w="9525">
            <a:noFill/>
            <a:miter lim="800000"/>
            <a:headEnd/>
            <a:tailEnd/>
          </a:ln>
        </p:spPr>
        <p:txBody>
          <a:bodyPr rot="0" vert="horz" wrap="square" lIns="121920" tIns="60960" rIns="121920" bIns="60960" anchor="t" anchorCtr="0">
            <a:noAutofit/>
          </a:bodyPr>
          <a:lstStyle/>
          <a:p>
            <a:pPr algn="ctr"/>
            <a:r>
              <a:rPr lang="es-EC" sz="2000" b="1" dirty="0">
                <a:latin typeface="Times New Roman" panose="02020603050405020304" pitchFamily="18" charset="0"/>
              </a:rPr>
              <a:t>DEPARTAMENTO DE CIENCIAS ECONÓMICAS, ADMINISTRATIVAS Y DE COMERCIO</a:t>
            </a:r>
            <a:endParaRPr lang="es-MX" sz="2000" dirty="0"/>
          </a:p>
          <a:p>
            <a:pPr algn="ctr"/>
            <a:r>
              <a:rPr lang="es-EC" sz="2000" b="1" dirty="0">
                <a:latin typeface="Times New Roman" panose="02020603050405020304" pitchFamily="18" charset="0"/>
              </a:rPr>
              <a:t> </a:t>
            </a:r>
            <a:endParaRPr lang="es-MX" sz="2000" dirty="0"/>
          </a:p>
          <a:p>
            <a:pPr algn="ctr"/>
            <a:r>
              <a:rPr lang="es-EC" sz="2000" b="1" dirty="0">
                <a:latin typeface="Times New Roman" panose="02020603050405020304" pitchFamily="18" charset="0"/>
              </a:rPr>
              <a:t>CARRERA DE INGENIERÍA COMERCIAL</a:t>
            </a:r>
            <a:endParaRPr lang="es-MX" sz="2000" dirty="0"/>
          </a:p>
          <a:p>
            <a:pPr algn="ctr"/>
            <a:r>
              <a:rPr lang="es-EC" sz="2000" b="1" dirty="0">
                <a:latin typeface="Times New Roman" panose="02020603050405020304" pitchFamily="18" charset="0"/>
              </a:rPr>
              <a:t>  </a:t>
            </a:r>
            <a:endParaRPr lang="es-MX" sz="2000" dirty="0"/>
          </a:p>
          <a:p>
            <a:pPr algn="ctr"/>
            <a:r>
              <a:rPr lang="es-EC" sz="2000" b="1" dirty="0">
                <a:latin typeface="Times New Roman" panose="02020603050405020304" pitchFamily="18" charset="0"/>
              </a:rPr>
              <a:t>TEMA:  </a:t>
            </a:r>
            <a:r>
              <a:rPr lang="es-EC" sz="2000" b="1" dirty="0">
                <a:latin typeface="Times New Roman" panose="02020603050405020304" pitchFamily="18" charset="0"/>
                <a:cs typeface="Times New Roman" panose="02020603050405020304" pitchFamily="18" charset="0"/>
              </a:rPr>
              <a:t>INCIDENCIA DE LA PLANIFICACIÓN ESTRATÉGICA EN EL DECRECIENTE NIVEL DE INGRESOS DE LAS MIPYMES</a:t>
            </a:r>
            <a:r>
              <a:rPr lang="es-ES" sz="2000" dirty="0">
                <a:latin typeface="Times New Roman" panose="02020603050405020304" pitchFamily="18" charset="0"/>
                <a:cs typeface="Times New Roman" panose="02020603050405020304" pitchFamily="18" charset="0"/>
              </a:rPr>
              <a:t> </a:t>
            </a:r>
            <a:r>
              <a:rPr lang="es-EC" sz="2000" b="1" dirty="0">
                <a:latin typeface="Times New Roman" panose="02020603050405020304" pitchFamily="18" charset="0"/>
                <a:cs typeface="Times New Roman" panose="02020603050405020304" pitchFamily="18" charset="0"/>
              </a:rPr>
              <a:t>DEL SECTOR MANUFACTURERO DE CALZADO DEL CANTÓN</a:t>
            </a:r>
            <a:endParaRPr lang="es-ES" sz="2000" dirty="0">
              <a:latin typeface="Times New Roman" panose="02020603050405020304" pitchFamily="18" charset="0"/>
              <a:cs typeface="Times New Roman" panose="02020603050405020304" pitchFamily="18" charset="0"/>
            </a:endParaRPr>
          </a:p>
          <a:p>
            <a:pPr algn="ctr"/>
            <a:r>
              <a:rPr lang="es-EC" sz="2000" b="1" dirty="0">
                <a:latin typeface="Times New Roman" panose="02020603050405020304" pitchFamily="18" charset="0"/>
                <a:cs typeface="Times New Roman" panose="02020603050405020304" pitchFamily="18" charset="0"/>
              </a:rPr>
              <a:t>CEVALLOS, PROVINCIA DE TUNGURAHUA EN EL AÑO</a:t>
            </a:r>
            <a:r>
              <a:rPr lang="es-ES" sz="2000" dirty="0">
                <a:latin typeface="Times New Roman" panose="02020603050405020304" pitchFamily="18" charset="0"/>
                <a:cs typeface="Times New Roman" panose="02020603050405020304" pitchFamily="18" charset="0"/>
              </a:rPr>
              <a:t> </a:t>
            </a:r>
            <a:r>
              <a:rPr lang="es-EC" sz="2000" b="1" dirty="0">
                <a:latin typeface="Times New Roman" panose="02020603050405020304" pitchFamily="18" charset="0"/>
                <a:cs typeface="Times New Roman" panose="02020603050405020304" pitchFamily="18" charset="0"/>
              </a:rPr>
              <a:t>2017.</a:t>
            </a:r>
            <a:endParaRPr lang="es-MX" sz="2000" dirty="0">
              <a:latin typeface="Times New Roman" panose="02020603050405020304" pitchFamily="18" charset="0"/>
              <a:cs typeface="Times New Roman" panose="02020603050405020304" pitchFamily="18" charset="0"/>
            </a:endParaRPr>
          </a:p>
          <a:p>
            <a:pPr algn="ctr"/>
            <a:endParaRPr lang="es-EC" sz="2000" b="1" dirty="0">
              <a:latin typeface="Times New Roman" panose="02020603050405020304" pitchFamily="18" charset="0"/>
            </a:endParaRPr>
          </a:p>
          <a:p>
            <a:pPr algn="ctr"/>
            <a:r>
              <a:rPr lang="es-EC" sz="2000" b="1" dirty="0">
                <a:latin typeface="Times New Roman" panose="02020603050405020304" pitchFamily="18" charset="0"/>
              </a:rPr>
              <a:t>NOMBRES: MEDINA DELGADO, ANDREA CAROLINA             </a:t>
            </a:r>
            <a:br>
              <a:rPr lang="es-EC" sz="2000" b="1" dirty="0">
                <a:latin typeface="Times New Roman" panose="02020603050405020304" pitchFamily="18" charset="0"/>
              </a:rPr>
            </a:br>
            <a:r>
              <a:rPr lang="es-EC" sz="2000" b="1" dirty="0">
                <a:latin typeface="Times New Roman" panose="02020603050405020304" pitchFamily="18" charset="0"/>
              </a:rPr>
              <a:t>               QUEVEDO MOLINA, GRACE NATALY</a:t>
            </a:r>
            <a:endParaRPr lang="es-MX" sz="2000" dirty="0"/>
          </a:p>
          <a:p>
            <a:pPr algn="ctr"/>
            <a:r>
              <a:rPr lang="es-EC" sz="2000" b="1" dirty="0">
                <a:latin typeface="Times New Roman" panose="02020603050405020304" pitchFamily="18" charset="0"/>
              </a:rPr>
              <a:t> </a:t>
            </a:r>
            <a:endParaRPr lang="es-MX" sz="2000" dirty="0"/>
          </a:p>
          <a:p>
            <a:pPr algn="ctr"/>
            <a:r>
              <a:rPr lang="es-EC" sz="2000" b="1" dirty="0">
                <a:latin typeface="Times New Roman" panose="02020603050405020304" pitchFamily="18" charset="0"/>
              </a:rPr>
              <a:t>DIRECTOR: ING. RUÍZ CÉSAR</a:t>
            </a:r>
            <a:endParaRPr lang="es-MX" sz="2000" dirty="0"/>
          </a:p>
        </p:txBody>
      </p:sp>
      <p:pic>
        <p:nvPicPr>
          <p:cNvPr id="13" name="Imagen 12" descr="Resultado de imagen para espe">
            <a:extLst>
              <a:ext uri="{FF2B5EF4-FFF2-40B4-BE49-F238E27FC236}">
                <a16:creationId xmlns:a16="http://schemas.microsoft.com/office/drawing/2014/main" xmlns="" id="{8AD52E02-27B7-46F8-BBAD-A94D48DF1A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454" y="348213"/>
            <a:ext cx="1308100" cy="1184487"/>
          </a:xfrm>
          <a:prstGeom prst="rect">
            <a:avLst/>
          </a:prstGeom>
          <a:noFill/>
          <a:ln>
            <a:noFill/>
          </a:ln>
        </p:spPr>
      </p:pic>
      <p:pic>
        <p:nvPicPr>
          <p:cNvPr id="14" name="Imagen 13" descr="Resultado de imagen para espe">
            <a:extLst>
              <a:ext uri="{FF2B5EF4-FFF2-40B4-BE49-F238E27FC236}">
                <a16:creationId xmlns:a16="http://schemas.microsoft.com/office/drawing/2014/main" xmlns="" id="{F73AE6C0-7DF0-4027-8891-1F3768980974}"/>
              </a:ext>
            </a:extLst>
          </p:cNvPr>
          <p:cNvPicPr/>
          <p:nvPr/>
        </p:nvPicPr>
        <p:blipFill rotWithShape="1">
          <a:blip r:embed="rId5" cstate="print">
            <a:extLst>
              <a:ext uri="{28A0092B-C50C-407E-A947-70E740481C1C}">
                <a14:useLocalDpi xmlns:a14="http://schemas.microsoft.com/office/drawing/2010/main" val="0"/>
              </a:ext>
            </a:extLst>
          </a:blip>
          <a:srcRect l="25791"/>
          <a:stretch/>
        </p:blipFill>
        <p:spPr bwMode="auto">
          <a:xfrm>
            <a:off x="5167707" y="335512"/>
            <a:ext cx="3373967" cy="1105747"/>
          </a:xfrm>
          <a:prstGeom prst="rect">
            <a:avLst/>
          </a:prstGeom>
          <a:noFill/>
          <a:ln>
            <a:noFill/>
          </a:ln>
          <a:extLst>
            <a:ext uri="{53640926-AAD7-44D8-BBD7-CCE9431645EC}">
              <a14:shadowObscured xmlns:a14="http://schemas.microsoft.com/office/drawing/2010/main"/>
            </a:ext>
          </a:extLst>
        </p:spPr>
      </p:pic>
      <p:pic>
        <p:nvPicPr>
          <p:cNvPr id="1026" name="Picture 2" descr="Resultado de imagen para logo ceac es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7231" y="236528"/>
            <a:ext cx="1270991" cy="120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51639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8544117" y="3156751"/>
            <a:ext cx="2883878" cy="1667814"/>
          </a:xfrm>
          <a:prstGeom prst="roundRect">
            <a:avLst>
              <a:gd name="adj" fmla="val 10000"/>
            </a:avLst>
          </a:prstGeom>
          <a:solidFill>
            <a:srgbClr val="DDEA7A"/>
          </a:solidFill>
        </p:spPr>
        <p:style>
          <a:lnRef idx="0">
            <a:schemeClr val="accent3"/>
          </a:lnRef>
          <a:fillRef idx="3">
            <a:schemeClr val="accent3"/>
          </a:fillRef>
          <a:effectRef idx="3">
            <a:schemeClr val="accent3"/>
          </a:effectRef>
          <a:fontRef idx="minor">
            <a:schemeClr val="lt1"/>
          </a:fontRef>
        </p:style>
      </p:sp>
      <p:sp>
        <p:nvSpPr>
          <p:cNvPr id="4" name="3 Rectángulo redondeado"/>
          <p:cNvSpPr/>
          <p:nvPr/>
        </p:nvSpPr>
        <p:spPr>
          <a:xfrm>
            <a:off x="8825344" y="1572947"/>
            <a:ext cx="2191759" cy="1354497"/>
          </a:xfrm>
          <a:prstGeom prst="roundRect">
            <a:avLst>
              <a:gd name="adj" fmla="val 10000"/>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a:lstStyle/>
          <a:p>
            <a:r>
              <a:rPr lang="es-EC" dirty="0"/>
              <a:t> </a:t>
            </a:r>
          </a:p>
        </p:txBody>
      </p:sp>
      <p:graphicFrame>
        <p:nvGraphicFramePr>
          <p:cNvPr id="6" name="5 Diagrama"/>
          <p:cNvGraphicFramePr/>
          <p:nvPr>
            <p:extLst>
              <p:ext uri="{D42A27DB-BD31-4B8C-83A1-F6EECF244321}">
                <p14:modId xmlns:p14="http://schemas.microsoft.com/office/powerpoint/2010/main" val="379236935"/>
              </p:ext>
            </p:extLst>
          </p:nvPr>
        </p:nvGraphicFramePr>
        <p:xfrm>
          <a:off x="2096337" y="1538819"/>
          <a:ext cx="6511192" cy="1361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1616013163"/>
              </p:ext>
            </p:extLst>
          </p:nvPr>
        </p:nvGraphicFramePr>
        <p:xfrm>
          <a:off x="2085193" y="3130959"/>
          <a:ext cx="6296176" cy="18289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7 Diagrama"/>
          <p:cNvGraphicFramePr/>
          <p:nvPr>
            <p:extLst/>
          </p:nvPr>
        </p:nvGraphicFramePr>
        <p:xfrm>
          <a:off x="1852942" y="4756309"/>
          <a:ext cx="6046328" cy="15943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Rectángulo 12"/>
          <p:cNvSpPr/>
          <p:nvPr/>
        </p:nvSpPr>
        <p:spPr>
          <a:xfrm>
            <a:off x="3810631" y="590634"/>
            <a:ext cx="4570738"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HIPÓTESIS DE LA INVESTIGACIÓN</a:t>
            </a:r>
          </a:p>
        </p:txBody>
      </p:sp>
      <p:pic>
        <p:nvPicPr>
          <p:cNvPr id="3074" name="Picture 2" descr="Resultado de imagen para HIPOTESIS"/>
          <p:cNvPicPr>
            <a:picLocks noChangeAspect="1" noChangeArrowheads="1"/>
          </p:cNvPicPr>
          <p:nvPr/>
        </p:nvPicPr>
        <p:blipFill rotWithShape="1">
          <a:blip r:embed="rId17">
            <a:extLst>
              <a:ext uri="{28A0092B-C50C-407E-A947-70E740481C1C}">
                <a14:useLocalDpi xmlns:a14="http://schemas.microsoft.com/office/drawing/2010/main" val="0"/>
              </a:ext>
            </a:extLst>
          </a:blip>
          <a:srcRect l="29824" t="485" r="28391" b="-485"/>
          <a:stretch/>
        </p:blipFill>
        <p:spPr bwMode="auto">
          <a:xfrm>
            <a:off x="365011" y="1902095"/>
            <a:ext cx="1665568" cy="2174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Resultado de imagen para DECRECIENTE VENTA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955009" y="1611666"/>
            <a:ext cx="2062094" cy="13416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Resultado de imagen para CRECIENTE VENTAS"/>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6858" t="5958" r="2013" b="12420"/>
          <a:stretch/>
        </p:blipFill>
        <p:spPr bwMode="auto">
          <a:xfrm>
            <a:off x="8607529" y="3170222"/>
            <a:ext cx="2757055" cy="1586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rotWithShape="1">
          <a:blip r:embed="rId20"/>
          <a:srcRect r="598"/>
          <a:stretch/>
        </p:blipFill>
        <p:spPr>
          <a:xfrm>
            <a:off x="0" y="5190186"/>
            <a:ext cx="12192000" cy="1667814"/>
          </a:xfrm>
          <a:prstGeom prst="rect">
            <a:avLst/>
          </a:prstGeom>
        </p:spPr>
      </p:pic>
    </p:spTree>
    <p:extLst>
      <p:ext uri="{BB962C8B-B14F-4D97-AF65-F5344CB8AC3E}">
        <p14:creationId xmlns:p14="http://schemas.microsoft.com/office/powerpoint/2010/main" val="4128733741"/>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249940172"/>
              </p:ext>
            </p:extLst>
          </p:nvPr>
        </p:nvGraphicFramePr>
        <p:xfrm>
          <a:off x="2493818" y="1383229"/>
          <a:ext cx="6470073" cy="139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3222216157"/>
              </p:ext>
            </p:extLst>
          </p:nvPr>
        </p:nvGraphicFramePr>
        <p:xfrm>
          <a:off x="2744787" y="3692252"/>
          <a:ext cx="6002215" cy="10640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7 Diagrama"/>
          <p:cNvGraphicFramePr/>
          <p:nvPr>
            <p:extLst/>
          </p:nvPr>
        </p:nvGraphicFramePr>
        <p:xfrm>
          <a:off x="1852942" y="4756309"/>
          <a:ext cx="6046328" cy="15943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Rectángulo 12"/>
          <p:cNvSpPr/>
          <p:nvPr/>
        </p:nvSpPr>
        <p:spPr>
          <a:xfrm>
            <a:off x="5226211" y="593846"/>
            <a:ext cx="1739579" cy="400110"/>
          </a:xfrm>
          <a:prstGeom prst="rect">
            <a:avLst/>
          </a:prstGeom>
        </p:spPr>
        <p:txBody>
          <a:bodyPr wrap="none" anchor="t">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POBLACIÓN</a:t>
            </a:r>
          </a:p>
        </p:txBody>
      </p:sp>
      <p:pic>
        <p:nvPicPr>
          <p:cNvPr id="11" name="Imagen 10"/>
          <p:cNvPicPr>
            <a:picLocks noChangeAspect="1"/>
          </p:cNvPicPr>
          <p:nvPr/>
        </p:nvPicPr>
        <p:blipFill rotWithShape="1">
          <a:blip r:embed="rId17"/>
          <a:srcRect r="598"/>
          <a:stretch/>
        </p:blipFill>
        <p:spPr>
          <a:xfrm>
            <a:off x="0" y="5190186"/>
            <a:ext cx="12192000" cy="1667814"/>
          </a:xfrm>
          <a:prstGeom prst="rect">
            <a:avLst/>
          </a:prstGeom>
        </p:spPr>
      </p:pic>
      <p:sp>
        <p:nvSpPr>
          <p:cNvPr id="2" name="Flecha: hacia abajo 1">
            <a:extLst>
              <a:ext uri="{FF2B5EF4-FFF2-40B4-BE49-F238E27FC236}">
                <a16:creationId xmlns:a16="http://schemas.microsoft.com/office/drawing/2014/main" xmlns="" id="{3715A11D-3BBA-4B9C-9201-F689601EE05A}"/>
              </a:ext>
            </a:extLst>
          </p:cNvPr>
          <p:cNvSpPr/>
          <p:nvPr/>
        </p:nvSpPr>
        <p:spPr>
          <a:xfrm>
            <a:off x="5434167" y="3014751"/>
            <a:ext cx="623454" cy="443345"/>
          </a:xfrm>
          <a:prstGeom prst="downArrow">
            <a:avLst/>
          </a:prstGeom>
          <a:solidFill>
            <a:srgbClr val="B7CB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solidFill>
                <a:schemeClr val="tx1"/>
              </a:solidFill>
            </a:endParaRPr>
          </a:p>
        </p:txBody>
      </p:sp>
    </p:spTree>
    <p:extLst>
      <p:ext uri="{BB962C8B-B14F-4D97-AF65-F5344CB8AC3E}">
        <p14:creationId xmlns:p14="http://schemas.microsoft.com/office/powerpoint/2010/main" val="3767882886"/>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06488" y="381130"/>
            <a:ext cx="2779024" cy="400110"/>
          </a:xfrm>
          <a:prstGeom prst="rect">
            <a:avLst/>
          </a:prstGeom>
        </p:spPr>
        <p:txBody>
          <a:bodyPr wrap="squar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ANÁLISIS DE DATOS</a:t>
            </a:r>
          </a:p>
        </p:txBody>
      </p:sp>
      <p:pic>
        <p:nvPicPr>
          <p:cNvPr id="5" name="Imagen 4"/>
          <p:cNvPicPr>
            <a:picLocks noChangeAspect="1"/>
          </p:cNvPicPr>
          <p:nvPr/>
        </p:nvPicPr>
        <p:blipFill rotWithShape="1">
          <a:blip r:embed="rId2"/>
          <a:srcRect r="598"/>
          <a:stretch/>
        </p:blipFill>
        <p:spPr>
          <a:xfrm>
            <a:off x="0" y="5190186"/>
            <a:ext cx="12192000" cy="1667814"/>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2176295707"/>
              </p:ext>
            </p:extLst>
          </p:nvPr>
        </p:nvGraphicFramePr>
        <p:xfrm>
          <a:off x="12878" y="1078149"/>
          <a:ext cx="12179121" cy="4644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133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r="598"/>
          <a:stretch/>
        </p:blipFill>
        <p:spPr>
          <a:xfrm>
            <a:off x="0" y="5190186"/>
            <a:ext cx="12192000" cy="1667814"/>
          </a:xfrm>
          <a:prstGeom prst="rect">
            <a:avLst/>
          </a:prstGeom>
        </p:spPr>
      </p:pic>
      <p:pic>
        <p:nvPicPr>
          <p:cNvPr id="6" name="Marcador de contenido 5">
            <a:extLst>
              <a:ext uri="{FF2B5EF4-FFF2-40B4-BE49-F238E27FC236}">
                <a16:creationId xmlns:a16="http://schemas.microsoft.com/office/drawing/2014/main" xmlns="" id="{C8CEF1D2-32C3-4A00-9A46-4316CB876C6E}"/>
              </a:ext>
            </a:extLst>
          </p:cNvPr>
          <p:cNvPicPr>
            <a:picLocks/>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10912" r="5249" b="1756"/>
          <a:stretch/>
        </p:blipFill>
        <p:spPr bwMode="auto">
          <a:xfrm>
            <a:off x="1753205" y="1004454"/>
            <a:ext cx="8944054" cy="4849091"/>
          </a:xfrm>
          <a:prstGeom prst="rect">
            <a:avLst/>
          </a:prstGeom>
          <a:noFill/>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xmlns="" id="{DB8FC397-57BF-430C-A6CE-0AC6B82D15CE}"/>
              </a:ext>
            </a:extLst>
          </p:cNvPr>
          <p:cNvSpPr/>
          <p:nvPr/>
        </p:nvSpPr>
        <p:spPr>
          <a:xfrm>
            <a:off x="1494740" y="425679"/>
            <a:ext cx="9202519" cy="369332"/>
          </a:xfrm>
          <a:prstGeom prst="rect">
            <a:avLst/>
          </a:prstGeom>
        </p:spPr>
        <p:txBody>
          <a:bodyPr wrap="none">
            <a:spAutoFit/>
          </a:bodyPr>
          <a:lstStyle/>
          <a:p>
            <a:pPr algn="ctr">
              <a:defRPr sz="1800" b="1" i="0" u="none" strike="noStrike" kern="1200" baseline="0">
                <a:solidFill>
                  <a:prstClr val="black">
                    <a:lumMod val="75000"/>
                    <a:lumOff val="25000"/>
                  </a:prstClr>
                </a:solidFill>
                <a:latin typeface="+mn-lt"/>
                <a:ea typeface="+mn-ea"/>
                <a:cs typeface="+mn-cs"/>
              </a:defRPr>
            </a:pPr>
            <a:r>
              <a:rPr lang="es-ES" dirty="0">
                <a:solidFill>
                  <a:schemeClr val="bg2">
                    <a:lumMod val="10000"/>
                  </a:schemeClr>
                </a:solidFill>
                <a:latin typeface="Times New Roman" panose="02020603050405020304" pitchFamily="18" charset="0"/>
                <a:cs typeface="Times New Roman" panose="02020603050405020304" pitchFamily="18" charset="0"/>
              </a:rPr>
              <a:t>10. ¿Cuáles son los factores que considera usted por lo que realiza la venta de sus productos?</a:t>
            </a:r>
          </a:p>
        </p:txBody>
      </p:sp>
    </p:spTree>
    <p:extLst>
      <p:ext uri="{BB962C8B-B14F-4D97-AF65-F5344CB8AC3E}">
        <p14:creationId xmlns:p14="http://schemas.microsoft.com/office/powerpoint/2010/main" val="408548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r="598"/>
          <a:stretch/>
        </p:blipFill>
        <p:spPr>
          <a:xfrm>
            <a:off x="0" y="5190186"/>
            <a:ext cx="12192000" cy="1667814"/>
          </a:xfrm>
          <a:prstGeom prst="rect">
            <a:avLst/>
          </a:prstGeom>
        </p:spPr>
      </p:pic>
      <p:graphicFrame>
        <p:nvGraphicFramePr>
          <p:cNvPr id="6" name="Gráfico 5">
            <a:extLst>
              <a:ext uri="{FF2B5EF4-FFF2-40B4-BE49-F238E27FC236}">
                <a16:creationId xmlns:a16="http://schemas.microsoft.com/office/drawing/2014/main" xmlns="" id="{2F4FDFD1-FB5A-415A-A030-11898706190B}"/>
              </a:ext>
            </a:extLst>
          </p:cNvPr>
          <p:cNvGraphicFramePr>
            <a:graphicFrameLocks/>
          </p:cNvGraphicFramePr>
          <p:nvPr>
            <p:extLst>
              <p:ext uri="{D42A27DB-BD31-4B8C-83A1-F6EECF244321}">
                <p14:modId xmlns:p14="http://schemas.microsoft.com/office/powerpoint/2010/main" val="1250104560"/>
              </p:ext>
            </p:extLst>
          </p:nvPr>
        </p:nvGraphicFramePr>
        <p:xfrm>
          <a:off x="2057187" y="933643"/>
          <a:ext cx="8077626" cy="4256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4896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r="598"/>
          <a:stretch/>
        </p:blipFill>
        <p:spPr>
          <a:xfrm>
            <a:off x="0" y="5190186"/>
            <a:ext cx="12192000" cy="1667814"/>
          </a:xfrm>
          <a:prstGeom prst="rect">
            <a:avLst/>
          </a:prstGeom>
        </p:spPr>
      </p:pic>
      <p:pic>
        <p:nvPicPr>
          <p:cNvPr id="6" name="Marcador de contenido 5">
            <a:extLst>
              <a:ext uri="{FF2B5EF4-FFF2-40B4-BE49-F238E27FC236}">
                <a16:creationId xmlns:a16="http://schemas.microsoft.com/office/drawing/2014/main" xmlns="" id="{CE471991-2235-455A-8DA8-C54D3EEA9F87}"/>
              </a:ext>
            </a:extLst>
          </p:cNvPr>
          <p:cNvPicPr>
            <a:picLocks/>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9868" r="4827" b="2719"/>
          <a:stretch/>
        </p:blipFill>
        <p:spPr bwMode="auto">
          <a:xfrm>
            <a:off x="2110925" y="789709"/>
            <a:ext cx="7970150" cy="4904510"/>
          </a:xfrm>
          <a:prstGeom prst="rect">
            <a:avLst/>
          </a:prstGeom>
          <a:noFill/>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xmlns="" id="{9784E189-E339-4D43-ABB9-2C967D1197A3}"/>
              </a:ext>
            </a:extLst>
          </p:cNvPr>
          <p:cNvSpPr/>
          <p:nvPr/>
        </p:nvSpPr>
        <p:spPr>
          <a:xfrm>
            <a:off x="3340438" y="236912"/>
            <a:ext cx="5511125" cy="369332"/>
          </a:xfrm>
          <a:prstGeom prst="rect">
            <a:avLst/>
          </a:prstGeom>
        </p:spPr>
        <p:txBody>
          <a:bodyPr wrap="none">
            <a:spAutoFit/>
          </a:bodyPr>
          <a:lstStyle/>
          <a:p>
            <a:pPr algn="ctr">
              <a:defRPr sz="1800" b="1" i="0" u="none" strike="noStrike" kern="1200" baseline="0">
                <a:solidFill>
                  <a:prstClr val="black">
                    <a:lumMod val="75000"/>
                    <a:lumOff val="25000"/>
                  </a:prstClr>
                </a:solidFill>
                <a:latin typeface="+mn-lt"/>
                <a:ea typeface="+mn-ea"/>
                <a:cs typeface="+mn-cs"/>
              </a:defRPr>
            </a:pPr>
            <a:r>
              <a:rPr lang="es-ES" dirty="0">
                <a:solidFill>
                  <a:schemeClr val="bg2">
                    <a:lumMod val="10000"/>
                  </a:schemeClr>
                </a:solidFill>
                <a:latin typeface="Times New Roman" panose="02020603050405020304" pitchFamily="18" charset="0"/>
                <a:cs typeface="Times New Roman" panose="02020603050405020304" pitchFamily="18" charset="0"/>
              </a:rPr>
              <a:t>13. ¿De que manera realiza la venta de sus productos?</a:t>
            </a:r>
          </a:p>
        </p:txBody>
      </p:sp>
    </p:spTree>
    <p:extLst>
      <p:ext uri="{BB962C8B-B14F-4D97-AF65-F5344CB8AC3E}">
        <p14:creationId xmlns:p14="http://schemas.microsoft.com/office/powerpoint/2010/main" val="371729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r="598"/>
          <a:stretch/>
        </p:blipFill>
        <p:spPr>
          <a:xfrm>
            <a:off x="0" y="5190186"/>
            <a:ext cx="12192000" cy="1667814"/>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401708104"/>
              </p:ext>
            </p:extLst>
          </p:nvPr>
        </p:nvGraphicFramePr>
        <p:xfrm>
          <a:off x="12879" y="967673"/>
          <a:ext cx="12192000" cy="4222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897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598"/>
          <a:stretch/>
        </p:blipFill>
        <p:spPr>
          <a:xfrm>
            <a:off x="0" y="5190186"/>
            <a:ext cx="12192000" cy="1667814"/>
          </a:xfrm>
          <a:prstGeom prst="rect">
            <a:avLst/>
          </a:prstGeom>
        </p:spPr>
      </p:pic>
      <p:sp>
        <p:nvSpPr>
          <p:cNvPr id="8" name="Rectángulo 7">
            <a:extLst>
              <a:ext uri="{FF2B5EF4-FFF2-40B4-BE49-F238E27FC236}">
                <a16:creationId xmlns:a16="http://schemas.microsoft.com/office/drawing/2014/main" xmlns="" id="{F6ECE6C1-AA4A-4402-861E-7D1E7A1AA03B}"/>
              </a:ext>
            </a:extLst>
          </p:cNvPr>
          <p:cNvSpPr/>
          <p:nvPr/>
        </p:nvSpPr>
        <p:spPr>
          <a:xfrm>
            <a:off x="3639494" y="426328"/>
            <a:ext cx="4913012"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SÍNTESIS DEL ANÁLISIS UNIVARIADO</a:t>
            </a:r>
          </a:p>
        </p:txBody>
      </p:sp>
      <p:graphicFrame>
        <p:nvGraphicFramePr>
          <p:cNvPr id="7" name="Marcador de contenido 6">
            <a:extLst>
              <a:ext uri="{FF2B5EF4-FFF2-40B4-BE49-F238E27FC236}">
                <a16:creationId xmlns:a16="http://schemas.microsoft.com/office/drawing/2014/main" xmlns="" id="{BC47DD8A-18B3-47E4-80F4-F53021643DA4}"/>
              </a:ext>
            </a:extLst>
          </p:cNvPr>
          <p:cNvGraphicFramePr>
            <a:graphicFrameLocks noGrp="1"/>
          </p:cNvGraphicFramePr>
          <p:nvPr>
            <p:ph idx="1"/>
            <p:extLst>
              <p:ext uri="{D42A27DB-BD31-4B8C-83A1-F6EECF244321}">
                <p14:modId xmlns:p14="http://schemas.microsoft.com/office/powerpoint/2010/main" val="1516276754"/>
              </p:ext>
            </p:extLst>
          </p:nvPr>
        </p:nvGraphicFramePr>
        <p:xfrm>
          <a:off x="484909" y="1309254"/>
          <a:ext cx="11222182" cy="4239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3942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598"/>
          <a:stretch/>
        </p:blipFill>
        <p:spPr>
          <a:xfrm>
            <a:off x="0" y="5190186"/>
            <a:ext cx="12192000" cy="1667814"/>
          </a:xfrm>
          <a:prstGeom prst="rect">
            <a:avLst/>
          </a:prstGeom>
        </p:spPr>
      </p:pic>
      <p:pic>
        <p:nvPicPr>
          <p:cNvPr id="5" name="6 Imagen" descr="C:\Users\Usuario\Desktop\logotipo ESPE.png"/>
          <p:cNvPicPr>
            <a:picLocks noChangeAspect="1" noChangeArrowheads="1"/>
          </p:cNvPicPr>
          <p:nvPr/>
        </p:nvPicPr>
        <p:blipFill rotWithShape="1">
          <a:blip r:embed="rId3">
            <a:extLst>
              <a:ext uri="{28A0092B-C50C-407E-A947-70E740481C1C}">
                <a14:useLocalDpi xmlns:a14="http://schemas.microsoft.com/office/drawing/2010/main" val="0"/>
              </a:ext>
            </a:extLst>
          </a:blip>
          <a:srcRect r="73354"/>
          <a:stretch/>
        </p:blipFill>
        <p:spPr bwMode="auto">
          <a:xfrm>
            <a:off x="12879" y="13277"/>
            <a:ext cx="1178628" cy="106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xmlns="" id="{FB5F5584-4493-4821-8444-76B6037D36FC}"/>
              </a:ext>
            </a:extLst>
          </p:cNvPr>
          <p:cNvSpPr/>
          <p:nvPr/>
        </p:nvSpPr>
        <p:spPr>
          <a:xfrm>
            <a:off x="1386625" y="1522039"/>
            <a:ext cx="3392724"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TABLA DE CONTIGENCIA</a:t>
            </a:r>
          </a:p>
        </p:txBody>
      </p:sp>
      <p:sp>
        <p:nvSpPr>
          <p:cNvPr id="11" name="Rectángulo 10">
            <a:extLst>
              <a:ext uri="{FF2B5EF4-FFF2-40B4-BE49-F238E27FC236}">
                <a16:creationId xmlns:a16="http://schemas.microsoft.com/office/drawing/2014/main" xmlns="" id="{98A98C55-C5EC-4106-9760-027066CBCACE}"/>
              </a:ext>
            </a:extLst>
          </p:cNvPr>
          <p:cNvSpPr/>
          <p:nvPr/>
        </p:nvSpPr>
        <p:spPr>
          <a:xfrm>
            <a:off x="4632009" y="211709"/>
            <a:ext cx="2927981"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ANÁLISIS BIVARIADO</a:t>
            </a:r>
          </a:p>
        </p:txBody>
      </p:sp>
      <p:graphicFrame>
        <p:nvGraphicFramePr>
          <p:cNvPr id="6" name="Tabla 5"/>
          <p:cNvGraphicFramePr>
            <a:graphicFrameLocks noGrp="1"/>
          </p:cNvGraphicFramePr>
          <p:nvPr>
            <p:extLst>
              <p:ext uri="{D42A27DB-BD31-4B8C-83A1-F6EECF244321}">
                <p14:modId xmlns:p14="http://schemas.microsoft.com/office/powerpoint/2010/main" val="2053035943"/>
              </p:ext>
            </p:extLst>
          </p:nvPr>
        </p:nvGraphicFramePr>
        <p:xfrm>
          <a:off x="769619" y="1126925"/>
          <a:ext cx="10470524" cy="4204930"/>
        </p:xfrm>
        <a:graphic>
          <a:graphicData uri="http://schemas.openxmlformats.org/drawingml/2006/table">
            <a:tbl>
              <a:tblPr>
                <a:tableStyleId>{E8B1032C-EA38-4F05-BA0D-38AFFFC7BED3}</a:tableStyleId>
              </a:tblPr>
              <a:tblGrid>
                <a:gridCol w="2385705">
                  <a:extLst>
                    <a:ext uri="{9D8B030D-6E8A-4147-A177-3AD203B41FA5}">
                      <a16:colId xmlns:a16="http://schemas.microsoft.com/office/drawing/2014/main" xmlns="" val="20000"/>
                    </a:ext>
                  </a:extLst>
                </a:gridCol>
                <a:gridCol w="1864704">
                  <a:extLst>
                    <a:ext uri="{9D8B030D-6E8A-4147-A177-3AD203B41FA5}">
                      <a16:colId xmlns:a16="http://schemas.microsoft.com/office/drawing/2014/main" xmlns="" val="20001"/>
                    </a:ext>
                  </a:extLst>
                </a:gridCol>
                <a:gridCol w="1244023">
                  <a:extLst>
                    <a:ext uri="{9D8B030D-6E8A-4147-A177-3AD203B41FA5}">
                      <a16:colId xmlns:a16="http://schemas.microsoft.com/office/drawing/2014/main" xmlns="" val="20002"/>
                    </a:ext>
                  </a:extLst>
                </a:gridCol>
                <a:gridCol w="1244023">
                  <a:extLst>
                    <a:ext uri="{9D8B030D-6E8A-4147-A177-3AD203B41FA5}">
                      <a16:colId xmlns:a16="http://schemas.microsoft.com/office/drawing/2014/main" xmlns="" val="20003"/>
                    </a:ext>
                  </a:extLst>
                </a:gridCol>
                <a:gridCol w="1244023">
                  <a:extLst>
                    <a:ext uri="{9D8B030D-6E8A-4147-A177-3AD203B41FA5}">
                      <a16:colId xmlns:a16="http://schemas.microsoft.com/office/drawing/2014/main" xmlns="" val="20004"/>
                    </a:ext>
                  </a:extLst>
                </a:gridCol>
                <a:gridCol w="1244023">
                  <a:extLst>
                    <a:ext uri="{9D8B030D-6E8A-4147-A177-3AD203B41FA5}">
                      <a16:colId xmlns:a16="http://schemas.microsoft.com/office/drawing/2014/main" xmlns="" val="20005"/>
                    </a:ext>
                  </a:extLst>
                </a:gridCol>
                <a:gridCol w="1244023">
                  <a:extLst>
                    <a:ext uri="{9D8B030D-6E8A-4147-A177-3AD203B41FA5}">
                      <a16:colId xmlns:a16="http://schemas.microsoft.com/office/drawing/2014/main" xmlns="" val="20006"/>
                    </a:ext>
                  </a:extLst>
                </a:gridCol>
              </a:tblGrid>
              <a:tr h="658837">
                <a:tc rowSpan="2" gridSpan="2">
                  <a:txBody>
                    <a:bodyPr/>
                    <a:lstStyle/>
                    <a:p>
                      <a:pPr algn="ctr" fontAlgn="ctr"/>
                      <a:r>
                        <a:rPr lang="es-EC" sz="1600" u="none" strike="noStrike" dirty="0">
                          <a:effectLst/>
                          <a:latin typeface="Times New Roman" panose="02020603050405020304" pitchFamily="18" charset="0"/>
                          <a:cs typeface="Times New Roman" panose="02020603050405020304" pitchFamily="18" charset="0"/>
                        </a:rPr>
                        <a:t> </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hMerge="1">
                  <a:txBody>
                    <a:bodyPr/>
                    <a:lstStyle/>
                    <a:p>
                      <a:endParaRPr lang="es-ES"/>
                    </a:p>
                  </a:txBody>
                  <a:tcPr/>
                </a:tc>
                <a:tc gridSpan="4">
                  <a:txBody>
                    <a:bodyPr/>
                    <a:lstStyle/>
                    <a:p>
                      <a:pPr algn="ctr" fontAlgn="ctr"/>
                      <a:r>
                        <a:rPr lang="es-EC" sz="1600" u="none" strike="noStrike">
                          <a:effectLst/>
                          <a:latin typeface="Times New Roman" panose="02020603050405020304" pitchFamily="18" charset="0"/>
                          <a:cs typeface="Times New Roman" panose="02020603050405020304" pitchFamily="18" charset="0"/>
                        </a:rPr>
                        <a:t>13. ¿De qué manera realiza la venta de sus productos? Internet</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fontAlgn="ctr"/>
                      <a:r>
                        <a:rPr lang="es-EC" sz="1600" u="none" strike="noStrike">
                          <a:effectLst/>
                          <a:latin typeface="Times New Roman" panose="02020603050405020304" pitchFamily="18" charset="0"/>
                          <a:cs typeface="Times New Roman" panose="02020603050405020304" pitchFamily="18" charset="0"/>
                        </a:rPr>
                        <a:t>Total</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0"/>
                  </a:ext>
                </a:extLst>
              </a:tr>
              <a:tr h="658837">
                <a:tc gridSpan="2" vMerge="1">
                  <a:txBody>
                    <a:bodyPr/>
                    <a:lstStyle/>
                    <a:p>
                      <a:endParaRPr lang="es-ES"/>
                    </a:p>
                  </a:txBody>
                  <a:tcPr/>
                </a:tc>
                <a:tc hMerge="1" v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Nunca</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Muy pocas ocasiones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Ciertas ocasiones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Siempre</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s-ES"/>
                    </a:p>
                  </a:txBody>
                  <a:tcPr/>
                </a:tc>
                <a:extLst>
                  <a:ext uri="{0D108BD9-81ED-4DB2-BD59-A6C34878D82A}">
                    <a16:rowId xmlns:a16="http://schemas.microsoft.com/office/drawing/2014/main" xmlns="" val="10001"/>
                  </a:ext>
                </a:extLst>
              </a:tr>
              <a:tr h="387551">
                <a:tc rowSpan="5">
                  <a:txBody>
                    <a:bodyPr/>
                    <a:lstStyle/>
                    <a:p>
                      <a:pPr algn="ctr" fontAlgn="ctr"/>
                      <a:r>
                        <a:rPr lang="es-EC" sz="1600" u="none" strike="noStrike">
                          <a:effectLst/>
                          <a:latin typeface="Times New Roman" panose="02020603050405020304" pitchFamily="18" charset="0"/>
                          <a:cs typeface="Times New Roman" panose="02020603050405020304" pitchFamily="18" charset="0"/>
                        </a:rPr>
                        <a:t>10. ¿Cuáles son los factores que considera usted por lo que realiza la venta de sus productos? Publicidad</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dirty="0">
                          <a:effectLst/>
                          <a:latin typeface="Times New Roman" panose="02020603050405020304" pitchFamily="18" charset="0"/>
                          <a:cs typeface="Times New Roman" panose="02020603050405020304" pitchFamily="18" charset="0"/>
                        </a:rPr>
                        <a:t>Nunca</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22,50%</a:t>
                      </a:r>
                      <a:endParaRPr lang="es-E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B7CB1E"/>
                    </a:solidFill>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10,00%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5,00%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37,50%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2"/>
                  </a:ext>
                </a:extLst>
              </a:tr>
              <a:tr h="658837">
                <a:tc v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Muy pocas ocasiones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2,50%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2,50%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8,80%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6,30%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20,00%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3"/>
                  </a:ext>
                </a:extLst>
              </a:tr>
              <a:tr h="658837">
                <a:tc v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Ciertas ocasiones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8,80%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3,80%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2,50%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8,80%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23,80%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4"/>
                  </a:ext>
                </a:extLst>
              </a:tr>
              <a:tr h="387551">
                <a:tc v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Casi siempre</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8,80%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3,80%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15,00%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5"/>
                  </a:ext>
                </a:extLst>
              </a:tr>
              <a:tr h="387551">
                <a:tc v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Siempre</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2,50%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3,80%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6"/>
                  </a:ext>
                </a:extLst>
              </a:tr>
              <a:tr h="406929">
                <a:tc gridSpan="2">
                  <a:txBody>
                    <a:bodyPr/>
                    <a:lstStyle/>
                    <a:p>
                      <a:pPr algn="ctr" fontAlgn="ctr"/>
                      <a:r>
                        <a:rPr lang="es-EC" sz="1600" u="none" strike="noStrike" dirty="0">
                          <a:effectLst/>
                          <a:latin typeface="Times New Roman" panose="02020603050405020304" pitchFamily="18" charset="0"/>
                          <a:cs typeface="Times New Roman" panose="02020603050405020304" pitchFamily="18" charset="0"/>
                        </a:rPr>
                        <a:t>Total</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45,00%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18,80%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20,00%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16,30%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dirty="0">
                          <a:effectLst/>
                          <a:latin typeface="Times New Roman" panose="02020603050405020304" pitchFamily="18" charset="0"/>
                          <a:cs typeface="Times New Roman" panose="02020603050405020304" pitchFamily="18" charset="0"/>
                        </a:rPr>
                        <a:t>100,00%</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6934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01833851"/>
              </p:ext>
            </p:extLst>
          </p:nvPr>
        </p:nvGraphicFramePr>
        <p:xfrm>
          <a:off x="708339" y="1237618"/>
          <a:ext cx="11127348" cy="3952568"/>
        </p:xfrm>
        <a:graphic>
          <a:graphicData uri="http://schemas.openxmlformats.org/drawingml/2006/table">
            <a:tbl>
              <a:tblPr>
                <a:tableStyleId>{E8B1032C-EA38-4F05-BA0D-38AFFFC7BED3}</a:tableStyleId>
              </a:tblPr>
              <a:tblGrid>
                <a:gridCol w="1613465">
                  <a:extLst>
                    <a:ext uri="{9D8B030D-6E8A-4147-A177-3AD203B41FA5}">
                      <a16:colId xmlns:a16="http://schemas.microsoft.com/office/drawing/2014/main" xmlns="" val="20000"/>
                    </a:ext>
                  </a:extLst>
                </a:gridCol>
                <a:gridCol w="2263076">
                  <a:extLst>
                    <a:ext uri="{9D8B030D-6E8A-4147-A177-3AD203B41FA5}">
                      <a16:colId xmlns:a16="http://schemas.microsoft.com/office/drawing/2014/main" xmlns="" val="20001"/>
                    </a:ext>
                  </a:extLst>
                </a:gridCol>
                <a:gridCol w="1075128">
                  <a:extLst>
                    <a:ext uri="{9D8B030D-6E8A-4147-A177-3AD203B41FA5}">
                      <a16:colId xmlns:a16="http://schemas.microsoft.com/office/drawing/2014/main" xmlns="" val="20002"/>
                    </a:ext>
                  </a:extLst>
                </a:gridCol>
                <a:gridCol w="1724739">
                  <a:extLst>
                    <a:ext uri="{9D8B030D-6E8A-4147-A177-3AD203B41FA5}">
                      <a16:colId xmlns:a16="http://schemas.microsoft.com/office/drawing/2014/main" xmlns="" val="20003"/>
                    </a:ext>
                  </a:extLst>
                </a:gridCol>
                <a:gridCol w="1112735">
                  <a:extLst>
                    <a:ext uri="{9D8B030D-6E8A-4147-A177-3AD203B41FA5}">
                      <a16:colId xmlns:a16="http://schemas.microsoft.com/office/drawing/2014/main" xmlns="" val="20004"/>
                    </a:ext>
                  </a:extLst>
                </a:gridCol>
                <a:gridCol w="1112735">
                  <a:extLst>
                    <a:ext uri="{9D8B030D-6E8A-4147-A177-3AD203B41FA5}">
                      <a16:colId xmlns:a16="http://schemas.microsoft.com/office/drawing/2014/main" xmlns="" val="20005"/>
                    </a:ext>
                  </a:extLst>
                </a:gridCol>
                <a:gridCol w="1112735">
                  <a:extLst>
                    <a:ext uri="{9D8B030D-6E8A-4147-A177-3AD203B41FA5}">
                      <a16:colId xmlns:a16="http://schemas.microsoft.com/office/drawing/2014/main" xmlns="" val="20006"/>
                    </a:ext>
                  </a:extLst>
                </a:gridCol>
                <a:gridCol w="1112735">
                  <a:extLst>
                    <a:ext uri="{9D8B030D-6E8A-4147-A177-3AD203B41FA5}">
                      <a16:colId xmlns:a16="http://schemas.microsoft.com/office/drawing/2014/main" xmlns="" val="20007"/>
                    </a:ext>
                  </a:extLst>
                </a:gridCol>
              </a:tblGrid>
              <a:tr h="337848">
                <a:tc rowSpan="2" gridSpan="2">
                  <a:txBody>
                    <a:bodyPr/>
                    <a:lstStyle/>
                    <a:p>
                      <a:pPr algn="ctr" fontAlgn="ctr"/>
                      <a:r>
                        <a:rPr lang="es-EC" sz="1600" u="none" strike="noStrike" dirty="0">
                          <a:effectLst/>
                          <a:latin typeface="Times New Roman" panose="02020603050405020304" pitchFamily="18" charset="0"/>
                          <a:cs typeface="Times New Roman" panose="02020603050405020304" pitchFamily="18" charset="0"/>
                        </a:rPr>
                        <a:t> </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hMerge="1">
                  <a:txBody>
                    <a:bodyPr/>
                    <a:lstStyle/>
                    <a:p>
                      <a:endParaRPr lang="es-ES"/>
                    </a:p>
                  </a:txBody>
                  <a:tcPr/>
                </a:tc>
                <a:tc gridSpan="5">
                  <a:txBody>
                    <a:bodyPr/>
                    <a:lstStyle/>
                    <a:p>
                      <a:pPr algn="ctr" fontAlgn="ctr"/>
                      <a:r>
                        <a:rPr lang="es-EC" sz="1600" u="none" strike="noStrike">
                          <a:effectLst/>
                          <a:latin typeface="Times New Roman" panose="02020603050405020304" pitchFamily="18" charset="0"/>
                          <a:cs typeface="Times New Roman" panose="02020603050405020304" pitchFamily="18" charset="0"/>
                        </a:rPr>
                        <a:t>16. ¿Realiza un presupuesto destinado para realizar compras?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fontAlgn="ctr"/>
                      <a:r>
                        <a:rPr lang="es-EC" sz="1600" u="none" strike="noStrike">
                          <a:effectLst/>
                          <a:latin typeface="Times New Roman" panose="02020603050405020304" pitchFamily="18" charset="0"/>
                          <a:cs typeface="Times New Roman" panose="02020603050405020304" pitchFamily="18" charset="0"/>
                        </a:rPr>
                        <a:t>Total</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0"/>
                  </a:ext>
                </a:extLst>
              </a:tr>
              <a:tr h="662995">
                <a:tc gridSpan="2" vMerge="1">
                  <a:txBody>
                    <a:bodyPr/>
                    <a:lstStyle/>
                    <a:p>
                      <a:endParaRPr lang="es-ES"/>
                    </a:p>
                  </a:txBody>
                  <a:tcPr/>
                </a:tc>
                <a:tc hMerge="1" v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Nunca</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Muy pocas ocasiones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Ciertas ocasiones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Casi siempre</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Siempre</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s-ES"/>
                    </a:p>
                  </a:txBody>
                  <a:tcPr/>
                </a:tc>
                <a:extLst>
                  <a:ext uri="{0D108BD9-81ED-4DB2-BD59-A6C34878D82A}">
                    <a16:rowId xmlns:a16="http://schemas.microsoft.com/office/drawing/2014/main" xmlns="" val="10001"/>
                  </a:ext>
                </a:extLst>
              </a:tr>
              <a:tr h="431836">
                <a:tc rowSpan="4">
                  <a:txBody>
                    <a:bodyPr/>
                    <a:lstStyle/>
                    <a:p>
                      <a:pPr algn="ctr" fontAlgn="ctr"/>
                      <a:r>
                        <a:rPr lang="es-EC" sz="1600" u="none" strike="noStrike">
                          <a:effectLst/>
                          <a:latin typeface="Times New Roman" panose="02020603050405020304" pitchFamily="18" charset="0"/>
                          <a:cs typeface="Times New Roman" panose="02020603050405020304" pitchFamily="18" charset="0"/>
                        </a:rPr>
                        <a:t>15. ¿Considera que sus proveedores actuales abastecen sus requerimientos de materia prima que necesita para su producción? Cantidad</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Poco de acuerdo</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2"/>
                  </a:ext>
                </a:extLst>
              </a:tr>
              <a:tr h="662995">
                <a:tc v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Ni de acuerdo/ ni desacuerdo</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3,80%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5,00%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3"/>
                  </a:ext>
                </a:extLst>
              </a:tr>
              <a:tr h="337848">
                <a:tc v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De acuerdo</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26,30%</a:t>
                      </a:r>
                      <a:endParaRPr lang="es-E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B7CB1E"/>
                    </a:solidFill>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17,50%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13,80%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6,30%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65,00%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4"/>
                  </a:ext>
                </a:extLst>
              </a:tr>
              <a:tr h="1181198">
                <a:tc v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Muy de acuerdo</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dirty="0">
                          <a:effectLst/>
                          <a:latin typeface="Times New Roman" panose="02020603050405020304" pitchFamily="18" charset="0"/>
                          <a:cs typeface="Times New Roman" panose="02020603050405020304" pitchFamily="18" charset="0"/>
                        </a:rPr>
                        <a:t>7,50%</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7,50%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28,70%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5"/>
                  </a:ext>
                </a:extLst>
              </a:tr>
              <a:tr h="337848">
                <a:tc gridSpan="2">
                  <a:txBody>
                    <a:bodyPr/>
                    <a:lstStyle/>
                    <a:p>
                      <a:pPr algn="ctr" fontAlgn="ctr"/>
                      <a:r>
                        <a:rPr lang="es-EC" sz="1600" u="none" strike="noStrike" dirty="0">
                          <a:effectLst/>
                          <a:latin typeface="Times New Roman" panose="02020603050405020304" pitchFamily="18" charset="0"/>
                          <a:cs typeface="Times New Roman" panose="02020603050405020304" pitchFamily="18" charset="0"/>
                        </a:rPr>
                        <a:t>Total</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S"/>
                    </a:p>
                  </a:txBody>
                  <a:tcP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41,30%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25,00%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22,50%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7,50%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a:effectLst/>
                          <a:latin typeface="Times New Roman" panose="02020603050405020304" pitchFamily="18" charset="0"/>
                          <a:cs typeface="Times New Roman" panose="02020603050405020304" pitchFamily="18" charset="0"/>
                        </a:rPr>
                        <a:t>3,80%</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600" u="none" strike="noStrike" dirty="0">
                          <a:effectLst/>
                          <a:latin typeface="Times New Roman" panose="02020603050405020304" pitchFamily="18" charset="0"/>
                          <a:cs typeface="Times New Roman" panose="02020603050405020304" pitchFamily="18" charset="0"/>
                        </a:rPr>
                        <a:t>100,00%</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6"/>
                  </a:ext>
                </a:extLst>
              </a:tr>
            </a:tbl>
          </a:graphicData>
        </a:graphic>
      </p:graphicFrame>
      <p:pic>
        <p:nvPicPr>
          <p:cNvPr id="4" name="Imagen 3"/>
          <p:cNvPicPr>
            <a:picLocks noChangeAspect="1"/>
          </p:cNvPicPr>
          <p:nvPr/>
        </p:nvPicPr>
        <p:blipFill rotWithShape="1">
          <a:blip r:embed="rId2"/>
          <a:srcRect r="598"/>
          <a:stretch/>
        </p:blipFill>
        <p:spPr>
          <a:xfrm>
            <a:off x="0" y="5190186"/>
            <a:ext cx="12192000" cy="1667814"/>
          </a:xfrm>
          <a:prstGeom prst="rect">
            <a:avLst/>
          </a:prstGeom>
        </p:spPr>
      </p:pic>
      <p:sp>
        <p:nvSpPr>
          <p:cNvPr id="10" name="Rectángulo 9">
            <a:extLst>
              <a:ext uri="{FF2B5EF4-FFF2-40B4-BE49-F238E27FC236}">
                <a16:creationId xmlns:a16="http://schemas.microsoft.com/office/drawing/2014/main" xmlns="" id="{FB5F5584-4493-4821-8444-76B6037D36FC}"/>
              </a:ext>
            </a:extLst>
          </p:cNvPr>
          <p:cNvSpPr/>
          <p:nvPr/>
        </p:nvSpPr>
        <p:spPr>
          <a:xfrm>
            <a:off x="1026017" y="1503894"/>
            <a:ext cx="3392724"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TABLA DE CONTIGENCIA</a:t>
            </a:r>
          </a:p>
        </p:txBody>
      </p:sp>
      <p:sp>
        <p:nvSpPr>
          <p:cNvPr id="11" name="Rectángulo 10">
            <a:extLst>
              <a:ext uri="{FF2B5EF4-FFF2-40B4-BE49-F238E27FC236}">
                <a16:creationId xmlns:a16="http://schemas.microsoft.com/office/drawing/2014/main" xmlns="" id="{98A98C55-C5EC-4106-9760-027066CBCACE}"/>
              </a:ext>
            </a:extLst>
          </p:cNvPr>
          <p:cNvSpPr/>
          <p:nvPr/>
        </p:nvSpPr>
        <p:spPr>
          <a:xfrm>
            <a:off x="4632009" y="211709"/>
            <a:ext cx="2927981"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ANÁLISIS BIVARIADO</a:t>
            </a:r>
          </a:p>
        </p:txBody>
      </p:sp>
    </p:spTree>
    <p:extLst>
      <p:ext uri="{BB962C8B-B14F-4D97-AF65-F5344CB8AC3E}">
        <p14:creationId xmlns:p14="http://schemas.microsoft.com/office/powerpoint/2010/main" val="60048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srcRect r="598"/>
          <a:stretch/>
        </p:blipFill>
        <p:spPr>
          <a:xfrm>
            <a:off x="341" y="5190186"/>
            <a:ext cx="12192000" cy="1667814"/>
          </a:xfrm>
          <a:prstGeom prst="rect">
            <a:avLst/>
          </a:prstGeom>
        </p:spPr>
      </p:pic>
      <p:pic>
        <p:nvPicPr>
          <p:cNvPr id="1028"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7241"/>
          <a:stretch/>
        </p:blipFill>
        <p:spPr bwMode="auto">
          <a:xfrm>
            <a:off x="13854" y="1601602"/>
            <a:ext cx="3731375" cy="30611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783325" y="147714"/>
            <a:ext cx="2879604" cy="461665"/>
          </a:xfrm>
          <a:prstGeom prst="rect">
            <a:avLst/>
          </a:prstGeom>
        </p:spPr>
        <p:txBody>
          <a:bodyPr wrap="square">
            <a:spAutoFit/>
          </a:bodyPr>
          <a:lstStyle/>
          <a:p>
            <a:pPr>
              <a:spcBef>
                <a:spcPct val="0"/>
              </a:spcBef>
            </a:pPr>
            <a:r>
              <a:rPr lang="es-EC" altLang="es-ES" sz="2400" b="1" dirty="0">
                <a:latin typeface="Times New Roman" panose="02020603050405020304" pitchFamily="18" charset="0"/>
                <a:cs typeface="Times New Roman" panose="02020603050405020304" pitchFamily="18" charset="0"/>
              </a:rPr>
              <a:t>INTRODUCCIÓN  </a:t>
            </a:r>
          </a:p>
        </p:txBody>
      </p:sp>
      <p:pic>
        <p:nvPicPr>
          <p:cNvPr id="1026" name="Picture 2" descr="Resultado de imagen para divisiÃ³n politica del canton cevallos tungurah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40" y="4082099"/>
            <a:ext cx="2909456" cy="27117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98" y="3994400"/>
            <a:ext cx="3684019" cy="1767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1319" y="552133"/>
            <a:ext cx="5085878" cy="2860806"/>
          </a:xfrm>
          <a:prstGeom prst="rect">
            <a:avLst/>
          </a:prstGeom>
          <a:ln>
            <a:noFill/>
          </a:ln>
          <a:effectLst>
            <a:softEdge rad="112500"/>
          </a:effectLst>
        </p:spPr>
      </p:pic>
      <p:pic>
        <p:nvPicPr>
          <p:cNvPr id="1034" name="Picture 10" descr="Resultado de imagen para calzado cevallos"/>
          <p:cNvPicPr>
            <a:picLocks noChangeAspect="1" noChangeArrowheads="1"/>
          </p:cNvPicPr>
          <p:nvPr/>
        </p:nvPicPr>
        <p:blipFill rotWithShape="1">
          <a:blip r:embed="rId7">
            <a:extLst>
              <a:ext uri="{28A0092B-C50C-407E-A947-70E740481C1C}">
                <a14:useLocalDpi xmlns:a14="http://schemas.microsoft.com/office/drawing/2010/main" val="0"/>
              </a:ext>
            </a:extLst>
          </a:blip>
          <a:srcRect l="5686" r="12902"/>
          <a:stretch/>
        </p:blipFill>
        <p:spPr bwMode="auto">
          <a:xfrm>
            <a:off x="3360439" y="4152904"/>
            <a:ext cx="4987637" cy="2570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Resultado de imagen para calzado cevallos"/>
          <p:cNvPicPr>
            <a:picLocks noChangeAspect="1" noChangeArrowheads="1"/>
          </p:cNvPicPr>
          <p:nvPr/>
        </p:nvPicPr>
        <p:blipFill rotWithShape="1">
          <a:blip r:embed="rId8">
            <a:extLst>
              <a:ext uri="{28A0092B-C50C-407E-A947-70E740481C1C}">
                <a14:useLocalDpi xmlns:a14="http://schemas.microsoft.com/office/drawing/2010/main" val="0"/>
              </a:ext>
            </a:extLst>
          </a:blip>
          <a:srcRect t="14631" r="10909" b="14258"/>
          <a:stretch/>
        </p:blipFill>
        <p:spPr bwMode="auto">
          <a:xfrm>
            <a:off x="8424397" y="1643445"/>
            <a:ext cx="3492767" cy="2090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32 Rectángulo"/>
          <p:cNvSpPr/>
          <p:nvPr/>
        </p:nvSpPr>
        <p:spPr>
          <a:xfrm>
            <a:off x="4423897" y="3501959"/>
            <a:ext cx="2628900" cy="612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EC" dirty="0">
                <a:solidFill>
                  <a:schemeClr val="tx1"/>
                </a:solidFill>
                <a:latin typeface="Times New Roman" panose="02020603050405020304" pitchFamily="18" charset="0"/>
                <a:cs typeface="Times New Roman" panose="02020603050405020304" pitchFamily="18" charset="0"/>
              </a:rPr>
              <a:t>Manufactura de calzado</a:t>
            </a:r>
          </a:p>
        </p:txBody>
      </p:sp>
      <p:sp>
        <p:nvSpPr>
          <p:cNvPr id="11" name="32 Rectángulo"/>
          <p:cNvSpPr/>
          <p:nvPr/>
        </p:nvSpPr>
        <p:spPr>
          <a:xfrm>
            <a:off x="387065" y="1030670"/>
            <a:ext cx="2262476" cy="612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EC" dirty="0">
                <a:solidFill>
                  <a:schemeClr val="tx1"/>
                </a:solidFill>
                <a:latin typeface="Times New Roman" panose="02020603050405020304" pitchFamily="18" charset="0"/>
                <a:cs typeface="Times New Roman" panose="02020603050405020304" pitchFamily="18" charset="0"/>
              </a:rPr>
              <a:t>Cantón Cevallos</a:t>
            </a:r>
          </a:p>
        </p:txBody>
      </p:sp>
      <p:sp>
        <p:nvSpPr>
          <p:cNvPr id="12" name="32 Rectángulo"/>
          <p:cNvSpPr/>
          <p:nvPr/>
        </p:nvSpPr>
        <p:spPr>
          <a:xfrm>
            <a:off x="8579451" y="5902808"/>
            <a:ext cx="2628900" cy="612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C" dirty="0">
                <a:latin typeface="Times New Roman" panose="02020603050405020304" pitchFamily="18" charset="0"/>
                <a:cs typeface="Times New Roman" panose="02020603050405020304" pitchFamily="18" charset="0"/>
              </a:rPr>
              <a:t>Evolución de la economía</a:t>
            </a:r>
          </a:p>
        </p:txBody>
      </p:sp>
      <p:sp>
        <p:nvSpPr>
          <p:cNvPr id="13" name="32 Rectángulo"/>
          <p:cNvSpPr/>
          <p:nvPr/>
        </p:nvSpPr>
        <p:spPr>
          <a:xfrm>
            <a:off x="8856330" y="900647"/>
            <a:ext cx="2628900" cy="612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C" dirty="0">
                <a:latin typeface="Times New Roman" panose="02020603050405020304" pitchFamily="18" charset="0"/>
                <a:cs typeface="Times New Roman" panose="02020603050405020304" pitchFamily="18" charset="0"/>
              </a:rPr>
              <a:t>Empresas familiares</a:t>
            </a:r>
          </a:p>
        </p:txBody>
      </p:sp>
    </p:spTree>
    <p:extLst>
      <p:ext uri="{BB962C8B-B14F-4D97-AF65-F5344CB8AC3E}">
        <p14:creationId xmlns:p14="http://schemas.microsoft.com/office/powerpoint/2010/main" val="3946276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598"/>
          <a:stretch/>
        </p:blipFill>
        <p:spPr>
          <a:xfrm>
            <a:off x="0" y="5190186"/>
            <a:ext cx="12192000" cy="1667814"/>
          </a:xfrm>
          <a:prstGeom prst="rect">
            <a:avLst/>
          </a:prstGeom>
        </p:spPr>
      </p:pic>
      <p:sp>
        <p:nvSpPr>
          <p:cNvPr id="5" name="Rectángulo 4">
            <a:extLst>
              <a:ext uri="{FF2B5EF4-FFF2-40B4-BE49-F238E27FC236}">
                <a16:creationId xmlns:a16="http://schemas.microsoft.com/office/drawing/2014/main" xmlns="" id="{ABD94030-E5FA-41AD-921C-EEF27AB04B88}"/>
              </a:ext>
            </a:extLst>
          </p:cNvPr>
          <p:cNvSpPr/>
          <p:nvPr/>
        </p:nvSpPr>
        <p:spPr>
          <a:xfrm>
            <a:off x="1966222" y="1885152"/>
            <a:ext cx="3479286"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TABLA DE CORRELACIÓN</a:t>
            </a:r>
          </a:p>
        </p:txBody>
      </p:sp>
      <p:graphicFrame>
        <p:nvGraphicFramePr>
          <p:cNvPr id="3" name="Tabla 2"/>
          <p:cNvGraphicFramePr>
            <a:graphicFrameLocks noGrp="1"/>
          </p:cNvGraphicFramePr>
          <p:nvPr>
            <p:extLst>
              <p:ext uri="{D42A27DB-BD31-4B8C-83A1-F6EECF244321}">
                <p14:modId xmlns:p14="http://schemas.microsoft.com/office/powerpoint/2010/main" val="734398616"/>
              </p:ext>
            </p:extLst>
          </p:nvPr>
        </p:nvGraphicFramePr>
        <p:xfrm>
          <a:off x="1966222" y="1529769"/>
          <a:ext cx="7945102" cy="2954655"/>
        </p:xfrm>
        <a:graphic>
          <a:graphicData uri="http://schemas.openxmlformats.org/drawingml/2006/table">
            <a:tbl>
              <a:tblPr>
                <a:tableStyleId>{E8B1032C-EA38-4F05-BA0D-38AFFFC7BED3}</a:tableStyleId>
              </a:tblPr>
              <a:tblGrid>
                <a:gridCol w="2077950">
                  <a:extLst>
                    <a:ext uri="{9D8B030D-6E8A-4147-A177-3AD203B41FA5}">
                      <a16:colId xmlns:a16="http://schemas.microsoft.com/office/drawing/2014/main" xmlns="" val="20000"/>
                    </a:ext>
                  </a:extLst>
                </a:gridCol>
                <a:gridCol w="1466788">
                  <a:extLst>
                    <a:ext uri="{9D8B030D-6E8A-4147-A177-3AD203B41FA5}">
                      <a16:colId xmlns:a16="http://schemas.microsoft.com/office/drawing/2014/main" xmlns="" val="20001"/>
                    </a:ext>
                  </a:extLst>
                </a:gridCol>
                <a:gridCol w="2126842">
                  <a:extLst>
                    <a:ext uri="{9D8B030D-6E8A-4147-A177-3AD203B41FA5}">
                      <a16:colId xmlns:a16="http://schemas.microsoft.com/office/drawing/2014/main" xmlns="" val="20002"/>
                    </a:ext>
                  </a:extLst>
                </a:gridCol>
                <a:gridCol w="2273522">
                  <a:extLst>
                    <a:ext uri="{9D8B030D-6E8A-4147-A177-3AD203B41FA5}">
                      <a16:colId xmlns:a16="http://schemas.microsoft.com/office/drawing/2014/main" xmlns="" val="20003"/>
                    </a:ext>
                  </a:extLst>
                </a:gridCol>
              </a:tblGrid>
              <a:tr h="1090788">
                <a:tc gridSpan="2">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S"/>
                    </a:p>
                  </a:txBody>
                  <a:tcPr/>
                </a:tc>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4. ¿Cuántos colaboradores tiene?</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17. ¿Cuántos pares de zapatos vende mensualmente?</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0"/>
                  </a:ext>
                </a:extLst>
              </a:tr>
              <a:tr h="731866">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4. ¿Cuántos colaboradores tiene?</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Correlación de Pearson</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1</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dirty="0">
                          <a:effectLst/>
                          <a:latin typeface="Times New Roman" panose="02020603050405020304" pitchFamily="18" charset="0"/>
                          <a:cs typeface="Times New Roman" panose="02020603050405020304" pitchFamily="18" charset="0"/>
                        </a:rPr>
                        <a:t>,523</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0001"/>
                  </a:ext>
                </a:extLst>
              </a:tr>
              <a:tr h="1090788">
                <a:tc>
                  <a:txBody>
                    <a:bodyPr/>
                    <a:lstStyle/>
                    <a:p>
                      <a:pPr algn="ctr" fontAlgn="ctr">
                        <a:lnSpc>
                          <a:spcPct val="150000"/>
                        </a:lnSpc>
                      </a:pPr>
                      <a:r>
                        <a:rPr lang="es-EC" sz="1600" u="none" strike="noStrike" dirty="0">
                          <a:effectLst/>
                          <a:latin typeface="Times New Roman" panose="02020603050405020304" pitchFamily="18" charset="0"/>
                          <a:cs typeface="Times New Roman" panose="02020603050405020304" pitchFamily="18" charset="0"/>
                        </a:rPr>
                        <a:t>17. ¿Cuántos pares de zapatos vende mensualmente?</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Correlación de Pearson</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dirty="0">
                          <a:effectLst/>
                          <a:latin typeface="Times New Roman" panose="02020603050405020304" pitchFamily="18" charset="0"/>
                          <a:cs typeface="Times New Roman" panose="02020603050405020304" pitchFamily="18" charset="0"/>
                        </a:rPr>
                        <a:t>,523</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lnSpc>
                          <a:spcPct val="150000"/>
                        </a:lnSpc>
                      </a:pPr>
                      <a:r>
                        <a:rPr lang="es-EC" sz="1600" u="none" strike="noStrike" dirty="0">
                          <a:effectLst/>
                          <a:latin typeface="Times New Roman" panose="02020603050405020304" pitchFamily="18" charset="0"/>
                          <a:cs typeface="Times New Roman" panose="02020603050405020304" pitchFamily="18" charset="0"/>
                        </a:rPr>
                        <a:t>1</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7552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598"/>
          <a:stretch/>
        </p:blipFill>
        <p:spPr>
          <a:xfrm>
            <a:off x="0" y="5190186"/>
            <a:ext cx="12192000" cy="1667814"/>
          </a:xfrm>
          <a:prstGeom prst="rect">
            <a:avLst/>
          </a:prstGeom>
        </p:spPr>
      </p:pic>
      <p:sp>
        <p:nvSpPr>
          <p:cNvPr id="5" name="Rectángulo 4">
            <a:extLst>
              <a:ext uri="{FF2B5EF4-FFF2-40B4-BE49-F238E27FC236}">
                <a16:creationId xmlns:a16="http://schemas.microsoft.com/office/drawing/2014/main" xmlns="" id="{ABD94030-E5FA-41AD-921C-EEF27AB04B88}"/>
              </a:ext>
            </a:extLst>
          </p:cNvPr>
          <p:cNvSpPr/>
          <p:nvPr/>
        </p:nvSpPr>
        <p:spPr>
          <a:xfrm>
            <a:off x="1966222" y="1885152"/>
            <a:ext cx="3479286"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TABLA DE CORRELACIÓN</a:t>
            </a:r>
          </a:p>
        </p:txBody>
      </p:sp>
      <p:graphicFrame>
        <p:nvGraphicFramePr>
          <p:cNvPr id="2" name="Tabla 1"/>
          <p:cNvGraphicFramePr>
            <a:graphicFrameLocks noGrp="1"/>
          </p:cNvGraphicFramePr>
          <p:nvPr>
            <p:extLst>
              <p:ext uri="{D42A27DB-BD31-4B8C-83A1-F6EECF244321}">
                <p14:modId xmlns:p14="http://schemas.microsoft.com/office/powerpoint/2010/main" val="1176414768"/>
              </p:ext>
            </p:extLst>
          </p:nvPr>
        </p:nvGraphicFramePr>
        <p:xfrm>
          <a:off x="1829962" y="1464435"/>
          <a:ext cx="8151165" cy="3557547"/>
        </p:xfrm>
        <a:graphic>
          <a:graphicData uri="http://schemas.openxmlformats.org/drawingml/2006/table">
            <a:tbl>
              <a:tblPr>
                <a:tableStyleId>{E8B1032C-EA38-4F05-BA0D-38AFFFC7BED3}</a:tableStyleId>
              </a:tblPr>
              <a:tblGrid>
                <a:gridCol w="2131843">
                  <a:extLst>
                    <a:ext uri="{9D8B030D-6E8A-4147-A177-3AD203B41FA5}">
                      <a16:colId xmlns:a16="http://schemas.microsoft.com/office/drawing/2014/main" xmlns="" val="20000"/>
                    </a:ext>
                  </a:extLst>
                </a:gridCol>
                <a:gridCol w="1504831">
                  <a:extLst>
                    <a:ext uri="{9D8B030D-6E8A-4147-A177-3AD203B41FA5}">
                      <a16:colId xmlns:a16="http://schemas.microsoft.com/office/drawing/2014/main" xmlns="" val="20001"/>
                    </a:ext>
                  </a:extLst>
                </a:gridCol>
                <a:gridCol w="2182004">
                  <a:extLst>
                    <a:ext uri="{9D8B030D-6E8A-4147-A177-3AD203B41FA5}">
                      <a16:colId xmlns:a16="http://schemas.microsoft.com/office/drawing/2014/main" xmlns="" val="20002"/>
                    </a:ext>
                  </a:extLst>
                </a:gridCol>
                <a:gridCol w="2332487">
                  <a:extLst>
                    <a:ext uri="{9D8B030D-6E8A-4147-A177-3AD203B41FA5}">
                      <a16:colId xmlns:a16="http://schemas.microsoft.com/office/drawing/2014/main" xmlns="" val="20003"/>
                    </a:ext>
                  </a:extLst>
                </a:gridCol>
              </a:tblGrid>
              <a:tr h="1308956">
                <a:tc gridSpan="2">
                  <a:txBody>
                    <a:bodyPr/>
                    <a:lstStyle/>
                    <a:p>
                      <a:pPr algn="ctr" fontAlgn="ctr">
                        <a:lnSpc>
                          <a:spcPct val="150000"/>
                        </a:lnSpc>
                      </a:pPr>
                      <a:r>
                        <a:rPr lang="es-EC" sz="1600" u="none" strike="noStrike" dirty="0">
                          <a:effectLst/>
                          <a:latin typeface="Times New Roman" panose="02020603050405020304" pitchFamily="18" charset="0"/>
                          <a:cs typeface="Times New Roman" panose="02020603050405020304" pitchFamily="18" charset="0"/>
                        </a:rPr>
                        <a:t> </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S"/>
                    </a:p>
                  </a:txBody>
                  <a:tcPr/>
                </a:tc>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17. ¿Cuántos pares de zapatos vende mensualmente?</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18. ¿Cuál es su nivel de ingresos promedio mensual?</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0"/>
                  </a:ext>
                </a:extLst>
              </a:tr>
              <a:tr h="1141786">
                <a:tc>
                  <a:txBody>
                    <a:bodyPr/>
                    <a:lstStyle/>
                    <a:p>
                      <a:pPr algn="ctr" fontAlgn="ctr">
                        <a:lnSpc>
                          <a:spcPct val="150000"/>
                        </a:lnSpc>
                      </a:pPr>
                      <a:r>
                        <a:rPr lang="es-EC" sz="1600" u="none" strike="noStrike" dirty="0">
                          <a:effectLst/>
                          <a:latin typeface="Times New Roman" panose="02020603050405020304" pitchFamily="18" charset="0"/>
                          <a:cs typeface="Times New Roman" panose="02020603050405020304" pitchFamily="18" charset="0"/>
                        </a:rPr>
                        <a:t>17. ¿Cuántos pares de zapatos vende mensualmente?</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Correlación de Pearson</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1</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dirty="0">
                          <a:effectLst/>
                          <a:latin typeface="Times New Roman" panose="02020603050405020304" pitchFamily="18" charset="0"/>
                          <a:cs typeface="Times New Roman" panose="02020603050405020304" pitchFamily="18" charset="0"/>
                        </a:rPr>
                        <a:t>0,80</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0001"/>
                  </a:ext>
                </a:extLst>
              </a:tr>
              <a:tr h="927707">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18. ¿Cuál es su nivel de ingresos promedio mensual?</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a:effectLst/>
                          <a:latin typeface="Times New Roman" panose="02020603050405020304" pitchFamily="18" charset="0"/>
                          <a:cs typeface="Times New Roman" panose="02020603050405020304" pitchFamily="18" charset="0"/>
                        </a:rPr>
                        <a:t>Correlación de Pearson</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lnSpc>
                          <a:spcPct val="150000"/>
                        </a:lnSpc>
                      </a:pPr>
                      <a:r>
                        <a:rPr lang="es-EC" sz="1600" u="none" strike="noStrike" dirty="0">
                          <a:effectLst/>
                          <a:latin typeface="Times New Roman" panose="02020603050405020304" pitchFamily="18" charset="0"/>
                          <a:cs typeface="Times New Roman" panose="02020603050405020304" pitchFamily="18" charset="0"/>
                        </a:rPr>
                        <a:t>0,80</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lnSpc>
                          <a:spcPct val="150000"/>
                        </a:lnSpc>
                      </a:pPr>
                      <a:r>
                        <a:rPr lang="es-EC" sz="1600" u="none" strike="noStrike" dirty="0">
                          <a:effectLst/>
                          <a:latin typeface="Times New Roman" panose="02020603050405020304" pitchFamily="18" charset="0"/>
                          <a:cs typeface="Times New Roman" panose="02020603050405020304" pitchFamily="18" charset="0"/>
                        </a:rPr>
                        <a:t>1</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978529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r="598"/>
          <a:stretch/>
        </p:blipFill>
        <p:spPr>
          <a:xfrm>
            <a:off x="0" y="5190186"/>
            <a:ext cx="12192000" cy="1667814"/>
          </a:xfrm>
          <a:prstGeom prst="rect">
            <a:avLst/>
          </a:prstGeom>
        </p:spPr>
      </p:pic>
      <p:graphicFrame>
        <p:nvGraphicFramePr>
          <p:cNvPr id="4" name="Marcador de contenido 3">
            <a:extLst>
              <a:ext uri="{FF2B5EF4-FFF2-40B4-BE49-F238E27FC236}">
                <a16:creationId xmlns:a16="http://schemas.microsoft.com/office/drawing/2014/main" xmlns="" id="{E5CDC6D9-FC30-43F7-8459-B1A96189BC12}"/>
              </a:ext>
            </a:extLst>
          </p:cNvPr>
          <p:cNvGraphicFramePr>
            <a:graphicFrameLocks noGrp="1"/>
          </p:cNvGraphicFramePr>
          <p:nvPr>
            <p:ph idx="1"/>
            <p:extLst>
              <p:ext uri="{D42A27DB-BD31-4B8C-83A1-F6EECF244321}">
                <p14:modId xmlns:p14="http://schemas.microsoft.com/office/powerpoint/2010/main" val="3968172577"/>
              </p:ext>
            </p:extLst>
          </p:nvPr>
        </p:nvGraphicFramePr>
        <p:xfrm>
          <a:off x="1357745" y="1065770"/>
          <a:ext cx="947651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xmlns="" id="{382FA7BD-A734-4760-B1EE-66CCB31384C8}"/>
              </a:ext>
            </a:extLst>
          </p:cNvPr>
          <p:cNvSpPr/>
          <p:nvPr/>
        </p:nvSpPr>
        <p:spPr>
          <a:xfrm>
            <a:off x="3739682" y="426328"/>
            <a:ext cx="4712637"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SÍNTESIS DEL ANÁLISIS BIVARIADO</a:t>
            </a:r>
          </a:p>
        </p:txBody>
      </p:sp>
    </p:spTree>
    <p:extLst>
      <p:ext uri="{BB962C8B-B14F-4D97-AF65-F5344CB8AC3E}">
        <p14:creationId xmlns:p14="http://schemas.microsoft.com/office/powerpoint/2010/main" val="292560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xmlns="" id="{0B278B2D-5BEF-4121-AB68-174666EC9B85}"/>
              </a:ext>
            </a:extLst>
          </p:cNvPr>
          <p:cNvGraphicFramePr>
            <a:graphicFrameLocks noGrp="1"/>
          </p:cNvGraphicFramePr>
          <p:nvPr>
            <p:ph idx="1"/>
            <p:extLst>
              <p:ext uri="{D42A27DB-BD31-4B8C-83A1-F6EECF244321}">
                <p14:modId xmlns:p14="http://schemas.microsoft.com/office/powerpoint/2010/main" val="3846128001"/>
              </p:ext>
            </p:extLst>
          </p:nvPr>
        </p:nvGraphicFramePr>
        <p:xfrm>
          <a:off x="1918859" y="1395186"/>
          <a:ext cx="9732818" cy="160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xmlns="" id="{141E4131-ECB1-4954-B9A8-72CF08747954}"/>
              </a:ext>
            </a:extLst>
          </p:cNvPr>
          <p:cNvSpPr/>
          <p:nvPr/>
        </p:nvSpPr>
        <p:spPr>
          <a:xfrm>
            <a:off x="4548012" y="426328"/>
            <a:ext cx="3095976"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PRUEBA DE HIPÓTESIS</a:t>
            </a:r>
          </a:p>
        </p:txBody>
      </p:sp>
      <p:pic>
        <p:nvPicPr>
          <p:cNvPr id="4" name="Imagen 3">
            <a:extLst>
              <a:ext uri="{FF2B5EF4-FFF2-40B4-BE49-F238E27FC236}">
                <a16:creationId xmlns:a16="http://schemas.microsoft.com/office/drawing/2014/main" xmlns="" id="{9DD812C0-289E-4F76-B77B-010B2BEE4542}"/>
              </a:ext>
            </a:extLst>
          </p:cNvPr>
          <p:cNvPicPr>
            <a:picLocks noChangeAspect="1"/>
          </p:cNvPicPr>
          <p:nvPr/>
        </p:nvPicPr>
        <p:blipFill rotWithShape="1">
          <a:blip r:embed="rId7"/>
          <a:srcRect l="4091" t="31381" r="56023" b="34645"/>
          <a:stretch/>
        </p:blipFill>
        <p:spPr>
          <a:xfrm>
            <a:off x="1918859" y="3666372"/>
            <a:ext cx="2403759" cy="1318188"/>
          </a:xfrm>
          <a:prstGeom prst="rect">
            <a:avLst/>
          </a:prstGeom>
        </p:spPr>
      </p:pic>
      <p:sp>
        <p:nvSpPr>
          <p:cNvPr id="6" name="Rectángulo: esquinas redondeadas 5">
            <a:extLst>
              <a:ext uri="{FF2B5EF4-FFF2-40B4-BE49-F238E27FC236}">
                <a16:creationId xmlns:a16="http://schemas.microsoft.com/office/drawing/2014/main" xmlns="" id="{DEEBF71D-E9DC-41C1-83AC-DE05DE99444F}"/>
              </a:ext>
            </a:extLst>
          </p:cNvPr>
          <p:cNvSpPr/>
          <p:nvPr/>
        </p:nvSpPr>
        <p:spPr>
          <a:xfrm>
            <a:off x="5501912" y="3749896"/>
            <a:ext cx="4203197" cy="1234664"/>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200000"/>
              </a:lnSpc>
            </a:pPr>
            <a:r>
              <a:rPr lang="es-EC" dirty="0">
                <a:latin typeface="Times New Roman" panose="02020603050405020304" pitchFamily="18" charset="0"/>
                <a:cs typeface="Times New Roman" panose="02020603050405020304" pitchFamily="18" charset="0"/>
              </a:rPr>
              <a:t>Si X</a:t>
            </a:r>
            <a:r>
              <a:rPr lang="es-EC" baseline="30000" dirty="0">
                <a:latin typeface="Times New Roman" panose="02020603050405020304" pitchFamily="18" charset="0"/>
                <a:cs typeface="Times New Roman" panose="02020603050405020304" pitchFamily="18" charset="0"/>
              </a:rPr>
              <a:t>2  </a:t>
            </a:r>
            <a:r>
              <a:rPr lang="es-EC" dirty="0">
                <a:latin typeface="Times New Roman" panose="02020603050405020304" pitchFamily="18" charset="0"/>
                <a:cs typeface="Times New Roman" panose="02020603050405020304" pitchFamily="18" charset="0"/>
              </a:rPr>
              <a:t>≤ 7,8174 se acepta la hipótesis nula y se rechaza la hipótesis alternativa.</a:t>
            </a:r>
          </a:p>
        </p:txBody>
      </p:sp>
      <p:grpSp>
        <p:nvGrpSpPr>
          <p:cNvPr id="8" name="Grupo 7">
            <a:extLst>
              <a:ext uri="{FF2B5EF4-FFF2-40B4-BE49-F238E27FC236}">
                <a16:creationId xmlns:a16="http://schemas.microsoft.com/office/drawing/2014/main" xmlns="" id="{40FF06A3-26EE-448D-91E4-B76B16C56685}"/>
              </a:ext>
            </a:extLst>
          </p:cNvPr>
          <p:cNvGrpSpPr/>
          <p:nvPr/>
        </p:nvGrpSpPr>
        <p:grpSpPr>
          <a:xfrm>
            <a:off x="4423320" y="4015614"/>
            <a:ext cx="848622" cy="619704"/>
            <a:chOff x="3179103" y="538646"/>
            <a:chExt cx="848622" cy="619704"/>
          </a:xfrm>
          <a:solidFill>
            <a:srgbClr val="B7CB1E"/>
          </a:solidFill>
          <a:scene3d>
            <a:camera prst="orthographicFront">
              <a:rot lat="0" lon="0" rev="0"/>
            </a:camera>
            <a:lightRig rig="balanced" dir="t">
              <a:rot lat="0" lon="0" rev="8700000"/>
            </a:lightRig>
          </a:scene3d>
        </p:grpSpPr>
        <p:sp>
          <p:nvSpPr>
            <p:cNvPr id="9" name="Flecha: a la derecha 8">
              <a:extLst>
                <a:ext uri="{FF2B5EF4-FFF2-40B4-BE49-F238E27FC236}">
                  <a16:creationId xmlns:a16="http://schemas.microsoft.com/office/drawing/2014/main" xmlns="" id="{5EFC5463-CA1D-41F9-9A51-DE11E2191195}"/>
                </a:ext>
              </a:extLst>
            </p:cNvPr>
            <p:cNvSpPr/>
            <p:nvPr/>
          </p:nvSpPr>
          <p:spPr>
            <a:xfrm>
              <a:off x="3179103" y="538646"/>
              <a:ext cx="848622" cy="619704"/>
            </a:xfrm>
            <a:prstGeom prst="rightArrow">
              <a:avLst>
                <a:gd name="adj1" fmla="val 60000"/>
                <a:gd name="adj2" fmla="val 50000"/>
              </a:avLst>
            </a:prstGeom>
            <a:grpFill/>
            <a:ln>
              <a:noFill/>
            </a:ln>
            <a:effectLst>
              <a:outerShdw blurRad="44450" dist="27940" dir="5400000" algn="ctr">
                <a:srgbClr val="000000">
                  <a:alpha val="32000"/>
                </a:srgbClr>
              </a:outerShdw>
            </a:effectLst>
            <a:sp3d>
              <a:bevelT w="190500" h="38100"/>
            </a:sp3d>
          </p:spPr>
          <p:style>
            <a:lnRef idx="0">
              <a:schemeClr val="accent4"/>
            </a:lnRef>
            <a:fillRef idx="3">
              <a:schemeClr val="accent4"/>
            </a:fillRef>
            <a:effectRef idx="3">
              <a:schemeClr val="accent4"/>
            </a:effectRef>
            <a:fontRef idx="minor">
              <a:schemeClr val="lt1"/>
            </a:fontRef>
          </p:style>
        </p:sp>
        <p:sp>
          <p:nvSpPr>
            <p:cNvPr id="10" name="Flecha: a la derecha 4">
              <a:extLst>
                <a:ext uri="{FF2B5EF4-FFF2-40B4-BE49-F238E27FC236}">
                  <a16:creationId xmlns:a16="http://schemas.microsoft.com/office/drawing/2014/main" xmlns="" id="{DD3B635C-655F-4132-A39F-365B0A33A7FB}"/>
                </a:ext>
              </a:extLst>
            </p:cNvPr>
            <p:cNvSpPr txBox="1"/>
            <p:nvPr/>
          </p:nvSpPr>
          <p:spPr>
            <a:xfrm>
              <a:off x="3179103" y="662587"/>
              <a:ext cx="662711" cy="37182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p:txBody>
        </p:sp>
      </p:grpSp>
      <p:sp>
        <p:nvSpPr>
          <p:cNvPr id="11" name="Rectángulo: esquinas redondeadas 10">
            <a:extLst>
              <a:ext uri="{FF2B5EF4-FFF2-40B4-BE49-F238E27FC236}">
                <a16:creationId xmlns:a16="http://schemas.microsoft.com/office/drawing/2014/main" xmlns="" id="{BD67B93C-9969-4E68-A000-F8A0E1FEFCBA}"/>
              </a:ext>
            </a:extLst>
          </p:cNvPr>
          <p:cNvSpPr/>
          <p:nvPr/>
        </p:nvSpPr>
        <p:spPr>
          <a:xfrm>
            <a:off x="2486891" y="5431302"/>
            <a:ext cx="7218218" cy="1021556"/>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s-EC" dirty="0">
                <a:latin typeface="Times New Roman" panose="02020603050405020304" pitchFamily="18" charset="0"/>
                <a:cs typeface="Times New Roman" panose="02020603050405020304" pitchFamily="18" charset="0"/>
              </a:rPr>
              <a:t>H0: ¿La ausencia de planificación estratégica provoca el decreciente nivel de ingresos de las MIPYMES del sector manufacturero de calzado </a:t>
            </a:r>
            <a:r>
              <a:rPr lang="es-ES" dirty="0">
                <a:latin typeface="Times New Roman" panose="02020603050405020304" pitchFamily="18" charset="0"/>
                <a:cs typeface="Times New Roman" panose="02020603050405020304" pitchFamily="18" charset="0"/>
              </a:rPr>
              <a:t>en el cantón Cevallos, provincia de Tungurahua?</a:t>
            </a:r>
          </a:p>
        </p:txBody>
      </p:sp>
      <p:pic>
        <p:nvPicPr>
          <p:cNvPr id="12" name="Imagen 11"/>
          <p:cNvPicPr>
            <a:picLocks noChangeAspect="1"/>
          </p:cNvPicPr>
          <p:nvPr/>
        </p:nvPicPr>
        <p:blipFill rotWithShape="1">
          <a:blip r:embed="rId8"/>
          <a:srcRect r="598"/>
          <a:stretch/>
        </p:blipFill>
        <p:spPr>
          <a:xfrm>
            <a:off x="0" y="5231750"/>
            <a:ext cx="12192000" cy="1667814"/>
          </a:xfrm>
          <a:prstGeom prst="rect">
            <a:avLst/>
          </a:prstGeom>
        </p:spPr>
      </p:pic>
    </p:spTree>
    <p:extLst>
      <p:ext uri="{BB962C8B-B14F-4D97-AF65-F5344CB8AC3E}">
        <p14:creationId xmlns:p14="http://schemas.microsoft.com/office/powerpoint/2010/main" val="180605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r="598"/>
          <a:stretch/>
        </p:blipFill>
        <p:spPr>
          <a:xfrm>
            <a:off x="0" y="5190186"/>
            <a:ext cx="12192000" cy="1667814"/>
          </a:xfrm>
          <a:prstGeom prst="rect">
            <a:avLst/>
          </a:prstGeom>
        </p:spPr>
      </p:pic>
      <p:sp>
        <p:nvSpPr>
          <p:cNvPr id="4" name="Rectángulo 3">
            <a:extLst>
              <a:ext uri="{FF2B5EF4-FFF2-40B4-BE49-F238E27FC236}">
                <a16:creationId xmlns:a16="http://schemas.microsoft.com/office/drawing/2014/main" xmlns="" id="{CF46CDC4-F370-4A12-A256-183B929E2EE4}"/>
              </a:ext>
            </a:extLst>
          </p:cNvPr>
          <p:cNvSpPr/>
          <p:nvPr/>
        </p:nvSpPr>
        <p:spPr>
          <a:xfrm>
            <a:off x="2991721" y="326650"/>
            <a:ext cx="6208559"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ANÁLISIS </a:t>
            </a:r>
            <a:r>
              <a:rPr lang="es-EC" sz="2000" b="1" dirty="0">
                <a:latin typeface="Times New Roman" panose="02020603050405020304" pitchFamily="18" charset="0"/>
                <a:cs typeface="Times New Roman" panose="02020603050405020304" pitchFamily="18" charset="0"/>
              </a:rPr>
              <a:t>DE IMPUESTO A LA RENTA CAUSADO.</a:t>
            </a:r>
            <a:endParaRPr lang="es-EC" altLang="es-ES" sz="2000" b="1" dirty="0">
              <a:latin typeface="Times New Roman" panose="02020603050405020304" pitchFamily="18" charset="0"/>
              <a:cs typeface="Times New Roman" panose="02020603050405020304" pitchFamily="18" charset="0"/>
            </a:endParaRPr>
          </a:p>
        </p:txBody>
      </p:sp>
      <p:graphicFrame>
        <p:nvGraphicFramePr>
          <p:cNvPr id="9" name="Gráfico 8"/>
          <p:cNvGraphicFramePr>
            <a:graphicFrameLocks/>
          </p:cNvGraphicFramePr>
          <p:nvPr>
            <p:extLst>
              <p:ext uri="{D42A27DB-BD31-4B8C-83A1-F6EECF244321}">
                <p14:modId xmlns:p14="http://schemas.microsoft.com/office/powerpoint/2010/main" val="4047078616"/>
              </p:ext>
            </p:extLst>
          </p:nvPr>
        </p:nvGraphicFramePr>
        <p:xfrm>
          <a:off x="-3483" y="695300"/>
          <a:ext cx="12195483" cy="5435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489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r="598"/>
          <a:stretch/>
        </p:blipFill>
        <p:spPr>
          <a:xfrm>
            <a:off x="0" y="5190186"/>
            <a:ext cx="12192000" cy="1667814"/>
          </a:xfrm>
          <a:prstGeom prst="rect">
            <a:avLst/>
          </a:prstGeom>
        </p:spPr>
      </p:pic>
      <p:graphicFrame>
        <p:nvGraphicFramePr>
          <p:cNvPr id="4" name="Marcador de contenido 3">
            <a:extLst>
              <a:ext uri="{FF2B5EF4-FFF2-40B4-BE49-F238E27FC236}">
                <a16:creationId xmlns:a16="http://schemas.microsoft.com/office/drawing/2014/main" xmlns="" id="{186BC433-8795-41AA-ABC9-92290E21F29F}"/>
              </a:ext>
            </a:extLst>
          </p:cNvPr>
          <p:cNvGraphicFramePr>
            <a:graphicFrameLocks noGrp="1"/>
          </p:cNvGraphicFramePr>
          <p:nvPr>
            <p:ph idx="1"/>
            <p:extLst>
              <p:ext uri="{D42A27DB-BD31-4B8C-83A1-F6EECF244321}">
                <p14:modId xmlns:p14="http://schemas.microsoft.com/office/powerpoint/2010/main" val="1013819674"/>
              </p:ext>
            </p:extLst>
          </p:nvPr>
        </p:nvGraphicFramePr>
        <p:xfrm>
          <a:off x="376852" y="892643"/>
          <a:ext cx="7722503" cy="4443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xmlns="" id="{FF1C4E27-243F-4AEC-9D08-C93784EBB388}"/>
              </a:ext>
            </a:extLst>
          </p:cNvPr>
          <p:cNvSpPr/>
          <p:nvPr/>
        </p:nvSpPr>
        <p:spPr>
          <a:xfrm>
            <a:off x="5234931" y="297681"/>
            <a:ext cx="1722138"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PROPUESTA</a:t>
            </a:r>
          </a:p>
        </p:txBody>
      </p:sp>
      <p:pic>
        <p:nvPicPr>
          <p:cNvPr id="1026"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3629" y="-127103"/>
            <a:ext cx="2719324" cy="20394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Resultado de imagen para desarrollo de un plan estrategi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3879" y="1238819"/>
            <a:ext cx="2484264" cy="22643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rotWithShape="1">
          <a:blip r:embed="rId10">
            <a:extLst>
              <a:ext uri="{28A0092B-C50C-407E-A947-70E740481C1C}">
                <a14:useLocalDpi xmlns:a14="http://schemas.microsoft.com/office/drawing/2010/main" val="0"/>
              </a:ext>
            </a:extLst>
          </a:blip>
          <a:srcRect l="23753" r="22766"/>
          <a:stretch/>
        </p:blipFill>
        <p:spPr bwMode="auto">
          <a:xfrm>
            <a:off x="7881619" y="3027908"/>
            <a:ext cx="2719325" cy="25301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Resultado de imagen para control"/>
          <p:cNvPicPr>
            <a:picLocks noChangeAspect="1" noChangeArrowheads="1"/>
          </p:cNvPicPr>
          <p:nvPr/>
        </p:nvPicPr>
        <p:blipFill rotWithShape="1">
          <a:blip r:embed="rId11">
            <a:extLst>
              <a:ext uri="{28A0092B-C50C-407E-A947-70E740481C1C}">
                <a14:useLocalDpi xmlns:a14="http://schemas.microsoft.com/office/drawing/2010/main" val="0"/>
              </a:ext>
            </a:extLst>
          </a:blip>
          <a:srcRect l="39781" t="19395" r="39265" b="28975"/>
          <a:stretch/>
        </p:blipFill>
        <p:spPr bwMode="auto">
          <a:xfrm>
            <a:off x="10707311" y="4400372"/>
            <a:ext cx="1021901" cy="125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73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8966F9CC-1E82-4468-9678-B4A0FF92B274}"/>
              </a:ext>
            </a:extLst>
          </p:cNvPr>
          <p:cNvPicPr>
            <a:picLocks noChangeAspect="1"/>
          </p:cNvPicPr>
          <p:nvPr/>
        </p:nvPicPr>
        <p:blipFill rotWithShape="1">
          <a:blip r:embed="rId2"/>
          <a:srcRect r="598"/>
          <a:stretch/>
        </p:blipFill>
        <p:spPr>
          <a:xfrm>
            <a:off x="0" y="5190186"/>
            <a:ext cx="12192000" cy="1667814"/>
          </a:xfrm>
          <a:prstGeom prst="rect">
            <a:avLst/>
          </a:prstGeom>
        </p:spPr>
      </p:pic>
      <p:sp>
        <p:nvSpPr>
          <p:cNvPr id="4" name="Rectángulo 3">
            <a:extLst>
              <a:ext uri="{FF2B5EF4-FFF2-40B4-BE49-F238E27FC236}">
                <a16:creationId xmlns:a16="http://schemas.microsoft.com/office/drawing/2014/main" xmlns="" id="{4AAB9546-E997-428D-98E1-53CE6DC0412D}"/>
              </a:ext>
            </a:extLst>
          </p:cNvPr>
          <p:cNvSpPr/>
          <p:nvPr/>
        </p:nvSpPr>
        <p:spPr>
          <a:xfrm>
            <a:off x="589501" y="1297890"/>
            <a:ext cx="781048" cy="3039999"/>
          </a:xfrm>
          <a:prstGeom prst="rect">
            <a:avLst/>
          </a:prstGeom>
        </p:spPr>
        <p:txBody>
          <a:bodyPr vert="wordArtVert" wrap="none">
            <a:spAutoFit/>
          </a:bodyPr>
          <a:lstStyle/>
          <a:p>
            <a:pPr>
              <a:spcBef>
                <a:spcPct val="0"/>
              </a:spcBef>
            </a:pPr>
            <a:r>
              <a:rPr lang="es-EC" altLang="es-ES" sz="3600" b="1" dirty="0">
                <a:latin typeface="Times New Roman" panose="02020603050405020304" pitchFamily="18" charset="0"/>
                <a:cs typeface="Times New Roman" panose="02020603050405020304" pitchFamily="18" charset="0"/>
              </a:rPr>
              <a:t>FASES</a:t>
            </a:r>
          </a:p>
        </p:txBody>
      </p:sp>
      <p:graphicFrame>
        <p:nvGraphicFramePr>
          <p:cNvPr id="2" name="Diagrama 1"/>
          <p:cNvGraphicFramePr/>
          <p:nvPr>
            <p:extLst>
              <p:ext uri="{D42A27DB-BD31-4B8C-83A1-F6EECF244321}">
                <p14:modId xmlns:p14="http://schemas.microsoft.com/office/powerpoint/2010/main" val="3025302722"/>
              </p:ext>
            </p:extLst>
          </p:nvPr>
        </p:nvGraphicFramePr>
        <p:xfrm>
          <a:off x="1960049" y="1056704"/>
          <a:ext cx="10231951" cy="474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xmlns="" id="{156E02D9-0E99-461B-96AA-DAE56356F835}"/>
              </a:ext>
            </a:extLst>
          </p:cNvPr>
          <p:cNvSpPr/>
          <p:nvPr/>
        </p:nvSpPr>
        <p:spPr>
          <a:xfrm>
            <a:off x="4112700" y="332382"/>
            <a:ext cx="3966599"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ESTRUCTURA DE PROPUESTA</a:t>
            </a:r>
          </a:p>
        </p:txBody>
      </p:sp>
    </p:spTree>
    <p:extLst>
      <p:ext uri="{BB962C8B-B14F-4D97-AF65-F5344CB8AC3E}">
        <p14:creationId xmlns:p14="http://schemas.microsoft.com/office/powerpoint/2010/main" val="4189714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06172F7-F576-4733-BC8D-0B3ADBF02B67}"/>
              </a:ext>
            </a:extLst>
          </p:cNvPr>
          <p:cNvPicPr>
            <a:picLocks noChangeAspect="1"/>
          </p:cNvPicPr>
          <p:nvPr/>
        </p:nvPicPr>
        <p:blipFill rotWithShape="1">
          <a:blip r:embed="rId2"/>
          <a:srcRect r="598"/>
          <a:stretch/>
        </p:blipFill>
        <p:spPr>
          <a:xfrm>
            <a:off x="0" y="5190186"/>
            <a:ext cx="12192000" cy="1667814"/>
          </a:xfrm>
          <a:prstGeom prst="rect">
            <a:avLst/>
          </a:prstGeom>
        </p:spPr>
      </p:pic>
      <p:sp>
        <p:nvSpPr>
          <p:cNvPr id="4" name="Rectángulo 3">
            <a:extLst>
              <a:ext uri="{FF2B5EF4-FFF2-40B4-BE49-F238E27FC236}">
                <a16:creationId xmlns:a16="http://schemas.microsoft.com/office/drawing/2014/main" xmlns="" id="{4AAB9546-E997-428D-98E1-53CE6DC0412D}"/>
              </a:ext>
            </a:extLst>
          </p:cNvPr>
          <p:cNvSpPr/>
          <p:nvPr/>
        </p:nvSpPr>
        <p:spPr>
          <a:xfrm>
            <a:off x="589856" y="1382763"/>
            <a:ext cx="781048" cy="3039999"/>
          </a:xfrm>
          <a:prstGeom prst="rect">
            <a:avLst/>
          </a:prstGeom>
        </p:spPr>
        <p:txBody>
          <a:bodyPr vert="wordArtVert" wrap="none">
            <a:spAutoFit/>
          </a:bodyPr>
          <a:lstStyle/>
          <a:p>
            <a:pPr>
              <a:spcBef>
                <a:spcPct val="0"/>
              </a:spcBef>
            </a:pPr>
            <a:r>
              <a:rPr lang="es-EC" altLang="es-ES" sz="3600" b="1" dirty="0">
                <a:latin typeface="Times New Roman" panose="02020603050405020304" pitchFamily="18" charset="0"/>
                <a:cs typeface="Times New Roman" panose="02020603050405020304" pitchFamily="18" charset="0"/>
              </a:rPr>
              <a:t>FASES</a:t>
            </a:r>
          </a:p>
        </p:txBody>
      </p:sp>
      <p:graphicFrame>
        <p:nvGraphicFramePr>
          <p:cNvPr id="2" name="Diagrama 1"/>
          <p:cNvGraphicFramePr/>
          <p:nvPr>
            <p:extLst>
              <p:ext uri="{D42A27DB-BD31-4B8C-83A1-F6EECF244321}">
                <p14:modId xmlns:p14="http://schemas.microsoft.com/office/powerpoint/2010/main" val="4206850922"/>
              </p:ext>
            </p:extLst>
          </p:nvPr>
        </p:nvGraphicFramePr>
        <p:xfrm>
          <a:off x="2223997" y="1141576"/>
          <a:ext cx="9082467" cy="4574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xmlns="" id="{56CF0E7C-ADB4-4049-A29C-7B3F0BC67A41}"/>
              </a:ext>
            </a:extLst>
          </p:cNvPr>
          <p:cNvSpPr/>
          <p:nvPr/>
        </p:nvSpPr>
        <p:spPr>
          <a:xfrm>
            <a:off x="4112700" y="332382"/>
            <a:ext cx="3966599"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ESTRUCTURA DE PROPUESTA</a:t>
            </a:r>
          </a:p>
        </p:txBody>
      </p:sp>
    </p:spTree>
    <p:extLst>
      <p:ext uri="{BB962C8B-B14F-4D97-AF65-F5344CB8AC3E}">
        <p14:creationId xmlns:p14="http://schemas.microsoft.com/office/powerpoint/2010/main" val="3832124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C76D3D-5451-43B8-8E0E-40E01EAE149A}"/>
              </a:ext>
            </a:extLst>
          </p:cNvPr>
          <p:cNvSpPr>
            <a:spLocks noGrp="1"/>
          </p:cNvSpPr>
          <p:nvPr>
            <p:ph type="title"/>
          </p:nvPr>
        </p:nvSpPr>
        <p:spPr>
          <a:xfrm>
            <a:off x="562155" y="2828056"/>
            <a:ext cx="10515600" cy="1325563"/>
          </a:xfrm>
        </p:spPr>
        <p:txBody>
          <a:bodyPr/>
          <a:lstStyle/>
          <a:p>
            <a:pPr marL="571500" indent="-571500" algn="ctr">
              <a:buFont typeface="Arial" panose="020B0604020202020204" pitchFamily="34" charset="0"/>
              <a:buChar char="•"/>
            </a:pPr>
            <a:r>
              <a:rPr lang="es-EC" b="1" dirty="0">
                <a:solidFill>
                  <a:srgbClr val="1F8D59"/>
                </a:solidFill>
                <a:latin typeface="Times New Roman" panose="02020603050405020304" pitchFamily="18" charset="0"/>
                <a:cs typeface="Times New Roman" panose="02020603050405020304" pitchFamily="18" charset="0"/>
              </a:rPr>
              <a:t>PLANEACIÓN PARA</a:t>
            </a:r>
            <a:br>
              <a:rPr lang="es-EC" b="1" dirty="0">
                <a:solidFill>
                  <a:srgbClr val="1F8D59"/>
                </a:solidFill>
                <a:latin typeface="Times New Roman" panose="02020603050405020304" pitchFamily="18" charset="0"/>
                <a:cs typeface="Times New Roman" panose="02020603050405020304" pitchFamily="18" charset="0"/>
              </a:rPr>
            </a:br>
            <a:r>
              <a:rPr lang="es-EC" b="1" dirty="0">
                <a:solidFill>
                  <a:srgbClr val="1F8D59"/>
                </a:solidFill>
                <a:latin typeface="Times New Roman" panose="02020603050405020304" pitchFamily="18" charset="0"/>
                <a:cs typeface="Times New Roman" panose="02020603050405020304" pitchFamily="18" charset="0"/>
              </a:rPr>
              <a:t> PLANEAR</a:t>
            </a:r>
            <a:endParaRPr lang="es-EC" dirty="0">
              <a:solidFill>
                <a:srgbClr val="1F8D59"/>
              </a:solidFill>
            </a:endParaRPr>
          </a:p>
        </p:txBody>
      </p:sp>
      <p:pic>
        <p:nvPicPr>
          <p:cNvPr id="5" name="Imagen 4"/>
          <p:cNvPicPr>
            <a:picLocks noChangeAspect="1"/>
          </p:cNvPicPr>
          <p:nvPr/>
        </p:nvPicPr>
        <p:blipFill rotWithShape="1">
          <a:blip r:embed="rId2"/>
          <a:srcRect r="598"/>
          <a:stretch/>
        </p:blipFill>
        <p:spPr>
          <a:xfrm>
            <a:off x="0" y="5190186"/>
            <a:ext cx="12192000" cy="1667814"/>
          </a:xfrm>
          <a:prstGeom prst="rect">
            <a:avLst/>
          </a:prstGeom>
        </p:spPr>
      </p:pic>
      <p:sp>
        <p:nvSpPr>
          <p:cNvPr id="6" name="Título 1">
            <a:extLst>
              <a:ext uri="{FF2B5EF4-FFF2-40B4-BE49-F238E27FC236}">
                <a16:creationId xmlns:a16="http://schemas.microsoft.com/office/drawing/2014/main" xmlns="" id="{62C76D3D-5451-43B8-8E0E-40E01EAE149A}"/>
              </a:ext>
            </a:extLst>
          </p:cNvPr>
          <p:cNvSpPr txBox="1">
            <a:spLocks/>
          </p:cNvSpPr>
          <p:nvPr/>
        </p:nvSpPr>
        <p:spPr>
          <a:xfrm>
            <a:off x="838200" y="5893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dirty="0">
                <a:ln w="0"/>
                <a:solidFill>
                  <a:srgbClr val="0099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APLICACIÓN DE LA PROPUESTA</a:t>
            </a:r>
            <a:endParaRPr lang="es-EC" dirty="0">
              <a:ln w="0"/>
              <a:solidFill>
                <a:srgbClr val="0099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39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r="598"/>
          <a:stretch/>
        </p:blipFill>
        <p:spPr>
          <a:xfrm>
            <a:off x="0" y="5190186"/>
            <a:ext cx="12192000" cy="1667814"/>
          </a:xfrm>
          <a:prstGeom prst="rect">
            <a:avLst/>
          </a:prstGeom>
        </p:spPr>
      </p:pic>
      <p:pic>
        <p:nvPicPr>
          <p:cNvPr id="8" name="Marcador de contenido 7">
            <a:extLst>
              <a:ext uri="{FF2B5EF4-FFF2-40B4-BE49-F238E27FC236}">
                <a16:creationId xmlns:a16="http://schemas.microsoft.com/office/drawing/2014/main" xmlns="" id="{19BFE0B3-3D02-4652-8C83-031CC7845C62}"/>
              </a:ext>
            </a:extLst>
          </p:cNvPr>
          <p:cNvPicPr>
            <a:picLocks noGrp="1" noChangeAspect="1"/>
          </p:cNvPicPr>
          <p:nvPr>
            <p:ph idx="1"/>
          </p:nvPr>
        </p:nvPicPr>
        <p:blipFill>
          <a:blip r:embed="rId3">
            <a:lum contrast="20000"/>
          </a:blip>
          <a:stretch>
            <a:fillRect/>
          </a:stretch>
        </p:blipFill>
        <p:spPr>
          <a:xfrm>
            <a:off x="883894" y="389158"/>
            <a:ext cx="10424212" cy="5838146"/>
          </a:xfrm>
          <a:prstGeom prst="rect">
            <a:avLst/>
          </a:prstGeom>
        </p:spPr>
      </p:pic>
    </p:spTree>
    <p:extLst>
      <p:ext uri="{BB962C8B-B14F-4D97-AF65-F5344CB8AC3E}">
        <p14:creationId xmlns:p14="http://schemas.microsoft.com/office/powerpoint/2010/main" val="113618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r="598"/>
          <a:stretch/>
        </p:blipFill>
        <p:spPr>
          <a:xfrm>
            <a:off x="341" y="5190186"/>
            <a:ext cx="12192000" cy="1667814"/>
          </a:xfrm>
          <a:prstGeom prst="rect">
            <a:avLst/>
          </a:prstGeom>
        </p:spPr>
      </p:pic>
      <p:pic>
        <p:nvPicPr>
          <p:cNvPr id="2052" name="Picture 4" descr="Proceso de fabricaciÃ³n de calzado artes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563" y="953720"/>
            <a:ext cx="5344984" cy="159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ángulo 1"/>
          <p:cNvSpPr/>
          <p:nvPr/>
        </p:nvSpPr>
        <p:spPr>
          <a:xfrm>
            <a:off x="4882920" y="349280"/>
            <a:ext cx="2767131" cy="461665"/>
          </a:xfrm>
          <a:prstGeom prst="rect">
            <a:avLst/>
          </a:prstGeom>
        </p:spPr>
        <p:txBody>
          <a:bodyPr wrap="square">
            <a:spAutoFit/>
          </a:bodyPr>
          <a:lstStyle/>
          <a:p>
            <a:pPr>
              <a:spcBef>
                <a:spcPct val="0"/>
              </a:spcBef>
            </a:pPr>
            <a:r>
              <a:rPr lang="es-EC" altLang="es-ES" sz="2400" b="1" dirty="0">
                <a:latin typeface="Times New Roman" panose="02020603050405020304" pitchFamily="18" charset="0"/>
                <a:cs typeface="Times New Roman" panose="02020603050405020304" pitchFamily="18" charset="0"/>
              </a:rPr>
              <a:t>El PROBLEMA  </a:t>
            </a:r>
          </a:p>
        </p:txBody>
      </p:sp>
      <p:sp>
        <p:nvSpPr>
          <p:cNvPr id="3" name="Rectángulo redondeado 2"/>
          <p:cNvSpPr/>
          <p:nvPr/>
        </p:nvSpPr>
        <p:spPr>
          <a:xfrm>
            <a:off x="768930" y="1291212"/>
            <a:ext cx="4793674" cy="1257608"/>
          </a:xfrm>
          <a:prstGeom prst="roundRect">
            <a:avLst/>
          </a:prstGeom>
          <a:ln w="38100">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El sector de cuero y calzado es muy importante en la economía ecuatoriana sin embargo tiene dificultades que limitan su crecimiento</a:t>
            </a:r>
            <a:endParaRPr lang="es-ES" dirty="0">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3165767" y="2778486"/>
            <a:ext cx="5140027" cy="862547"/>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La  preferencia por productos importados de parte de los consumidores </a:t>
            </a:r>
            <a:endParaRPr lang="es-ES"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6096000" y="3926583"/>
            <a:ext cx="4946073" cy="1397782"/>
          </a:xfrm>
          <a:prstGeom prst="roundRect">
            <a:avLst/>
          </a:prstGeom>
          <a:ln w="38100">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Los productores de calzado en vista de la disminución de ventas de sus productos han tomado la decisión de salir a las calles a realizar ventas informales</a:t>
            </a:r>
            <a:endParaRPr lang="es-ES" dirty="0">
              <a:latin typeface="Times New Roman" panose="02020603050405020304" pitchFamily="18" charset="0"/>
              <a:cs typeface="Times New Roman" panose="02020603050405020304" pitchFamily="18" charset="0"/>
            </a:endParaRPr>
          </a:p>
        </p:txBody>
      </p:sp>
      <p:pic>
        <p:nvPicPr>
          <p:cNvPr id="1026" name="Picture 2" descr="Resultado de imagen para problemas de produccion de calza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8969" y="3937839"/>
            <a:ext cx="2551141"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27821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r="598"/>
          <a:stretch/>
        </p:blipFill>
        <p:spPr>
          <a:xfrm>
            <a:off x="0" y="5190186"/>
            <a:ext cx="12192000" cy="1667814"/>
          </a:xfrm>
          <a:prstGeom prst="rect">
            <a:avLst/>
          </a:prstGeom>
        </p:spPr>
      </p:pic>
      <p:sp>
        <p:nvSpPr>
          <p:cNvPr id="5" name="Título 1">
            <a:extLst>
              <a:ext uri="{FF2B5EF4-FFF2-40B4-BE49-F238E27FC236}">
                <a16:creationId xmlns:a16="http://schemas.microsoft.com/office/drawing/2014/main" xmlns="" id="{62C76D3D-5451-43B8-8E0E-40E01EAE149A}"/>
              </a:ext>
            </a:extLst>
          </p:cNvPr>
          <p:cNvSpPr txBox="1">
            <a:spLocks/>
          </p:cNvSpPr>
          <p:nvPr/>
        </p:nvSpPr>
        <p:spPr>
          <a:xfrm>
            <a:off x="320616" y="19395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buFont typeface="Arial" panose="020B0604020202020204" pitchFamily="34" charset="0"/>
              <a:buChar char="•"/>
            </a:pPr>
            <a:r>
              <a:rPr lang="es-EC" b="1" dirty="0">
                <a:solidFill>
                  <a:srgbClr val="1F8D59"/>
                </a:solidFill>
                <a:latin typeface="Times New Roman" panose="02020603050405020304" pitchFamily="18" charset="0"/>
                <a:cs typeface="Times New Roman" panose="02020603050405020304" pitchFamily="18" charset="0"/>
              </a:rPr>
              <a:t>FORMULACIÓN</a:t>
            </a:r>
            <a:endParaRPr lang="es-EC" dirty="0">
              <a:solidFill>
                <a:srgbClr val="1F8D59"/>
              </a:solidFill>
            </a:endParaRPr>
          </a:p>
        </p:txBody>
      </p:sp>
    </p:spTree>
    <p:extLst>
      <p:ext uri="{BB962C8B-B14F-4D97-AF65-F5344CB8AC3E}">
        <p14:creationId xmlns:p14="http://schemas.microsoft.com/office/powerpoint/2010/main" val="260494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598"/>
          <a:stretch/>
        </p:blipFill>
        <p:spPr>
          <a:xfrm>
            <a:off x="0" y="5190186"/>
            <a:ext cx="12192000" cy="1667814"/>
          </a:xfrm>
          <a:prstGeom prst="rect">
            <a:avLst/>
          </a:prstGeom>
        </p:spPr>
      </p:pic>
      <p:graphicFrame>
        <p:nvGraphicFramePr>
          <p:cNvPr id="7" name="Marcador de contenido 6">
            <a:extLst>
              <a:ext uri="{FF2B5EF4-FFF2-40B4-BE49-F238E27FC236}">
                <a16:creationId xmlns:a16="http://schemas.microsoft.com/office/drawing/2014/main" xmlns="" id="{1D7E00F6-AF16-466A-A91B-AC90A6B9F8EB}"/>
              </a:ext>
            </a:extLst>
          </p:cNvPr>
          <p:cNvGraphicFramePr>
            <a:graphicFrameLocks noGrp="1"/>
          </p:cNvGraphicFramePr>
          <p:nvPr>
            <p:ph idx="1"/>
            <p:extLst>
              <p:ext uri="{D42A27DB-BD31-4B8C-83A1-F6EECF244321}">
                <p14:modId xmlns:p14="http://schemas.microsoft.com/office/powerpoint/2010/main" val="3549907721"/>
              </p:ext>
            </p:extLst>
          </p:nvPr>
        </p:nvGraphicFramePr>
        <p:xfrm>
          <a:off x="242978" y="62884"/>
          <a:ext cx="11644222" cy="5578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511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598"/>
          <a:stretch/>
        </p:blipFill>
        <p:spPr>
          <a:xfrm>
            <a:off x="0" y="5190186"/>
            <a:ext cx="12192000" cy="1667814"/>
          </a:xfrm>
          <a:prstGeom prst="rect">
            <a:avLst/>
          </a:prstGeom>
        </p:spPr>
      </p:pic>
      <p:graphicFrame>
        <p:nvGraphicFramePr>
          <p:cNvPr id="8" name="Marcador de contenido 7">
            <a:extLst>
              <a:ext uri="{FF2B5EF4-FFF2-40B4-BE49-F238E27FC236}">
                <a16:creationId xmlns:a16="http://schemas.microsoft.com/office/drawing/2014/main" xmlns="" id="{423BFA71-AE72-4C40-8C62-62D360EFDDB5}"/>
              </a:ext>
            </a:extLst>
          </p:cNvPr>
          <p:cNvGraphicFramePr>
            <a:graphicFrameLocks noGrp="1"/>
          </p:cNvGraphicFramePr>
          <p:nvPr>
            <p:ph idx="1"/>
            <p:extLst>
              <p:ext uri="{D42A27DB-BD31-4B8C-83A1-F6EECF244321}">
                <p14:modId xmlns:p14="http://schemas.microsoft.com/office/powerpoint/2010/main" val="1624958033"/>
              </p:ext>
            </p:extLst>
          </p:nvPr>
        </p:nvGraphicFramePr>
        <p:xfrm>
          <a:off x="2459408" y="4790396"/>
          <a:ext cx="7152411" cy="173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xmlns="" id="{0CADFC0D-88C6-4E33-907D-07E914206AC4}"/>
              </a:ext>
            </a:extLst>
          </p:cNvPr>
          <p:cNvPicPr>
            <a:picLocks noChangeAspect="1"/>
          </p:cNvPicPr>
          <p:nvPr/>
        </p:nvPicPr>
        <p:blipFill>
          <a:blip r:embed="rId8"/>
          <a:stretch>
            <a:fillRect/>
          </a:stretch>
        </p:blipFill>
        <p:spPr>
          <a:xfrm>
            <a:off x="2519793" y="730594"/>
            <a:ext cx="7152411" cy="3595500"/>
          </a:xfrm>
          <a:prstGeom prst="rect">
            <a:avLst/>
          </a:prstGeom>
        </p:spPr>
      </p:pic>
    </p:spTree>
    <p:extLst>
      <p:ext uri="{BB962C8B-B14F-4D97-AF65-F5344CB8AC3E}">
        <p14:creationId xmlns:p14="http://schemas.microsoft.com/office/powerpoint/2010/main" val="332637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r="598"/>
          <a:stretch/>
        </p:blipFill>
        <p:spPr>
          <a:xfrm>
            <a:off x="0" y="5190186"/>
            <a:ext cx="12192000" cy="1667814"/>
          </a:xfrm>
          <a:prstGeom prst="rect">
            <a:avLst/>
          </a:prstGeom>
        </p:spPr>
      </p:pic>
      <p:sp>
        <p:nvSpPr>
          <p:cNvPr id="5" name="Título 1">
            <a:extLst>
              <a:ext uri="{FF2B5EF4-FFF2-40B4-BE49-F238E27FC236}">
                <a16:creationId xmlns:a16="http://schemas.microsoft.com/office/drawing/2014/main" xmlns="" id="{62C76D3D-5451-43B8-8E0E-40E01EAE149A}"/>
              </a:ext>
            </a:extLst>
          </p:cNvPr>
          <p:cNvSpPr txBox="1">
            <a:spLocks/>
          </p:cNvSpPr>
          <p:nvPr/>
        </p:nvSpPr>
        <p:spPr>
          <a:xfrm>
            <a:off x="320616" y="19395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buFont typeface="Arial" panose="020B0604020202020204" pitchFamily="34" charset="0"/>
              <a:buChar char="•"/>
            </a:pPr>
            <a:r>
              <a:rPr lang="es-EC" b="1" dirty="0">
                <a:solidFill>
                  <a:srgbClr val="1F8D59"/>
                </a:solidFill>
                <a:latin typeface="Times New Roman" panose="02020603050405020304" pitchFamily="18" charset="0"/>
                <a:cs typeface="Times New Roman" panose="02020603050405020304" pitchFamily="18" charset="0"/>
              </a:rPr>
              <a:t>IMPLEMENTACIÓN</a:t>
            </a:r>
            <a:endParaRPr lang="es-EC" dirty="0">
              <a:solidFill>
                <a:srgbClr val="1F8D59"/>
              </a:solidFill>
            </a:endParaRPr>
          </a:p>
        </p:txBody>
      </p:sp>
    </p:spTree>
    <p:extLst>
      <p:ext uri="{BB962C8B-B14F-4D97-AF65-F5344CB8AC3E}">
        <p14:creationId xmlns:p14="http://schemas.microsoft.com/office/powerpoint/2010/main" val="36593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7F51E6B0-2C4B-4241-AB0D-C471D4AD69FF}"/>
              </a:ext>
            </a:extLst>
          </p:cNvPr>
          <p:cNvSpPr/>
          <p:nvPr/>
        </p:nvSpPr>
        <p:spPr>
          <a:xfrm>
            <a:off x="193644" y="608516"/>
            <a:ext cx="582211" cy="5618141"/>
          </a:xfrm>
          <a:prstGeom prst="rect">
            <a:avLst/>
          </a:prstGeom>
        </p:spPr>
        <p:txBody>
          <a:bodyPr vert="wordArtVert" wrap="none">
            <a:spAutoFit/>
          </a:bodyPr>
          <a:lstStyle/>
          <a:p>
            <a:pPr>
              <a:spcBef>
                <a:spcPct val="0"/>
              </a:spcBef>
            </a:pPr>
            <a:r>
              <a:rPr lang="es-EC" altLang="es-ES" sz="2400" b="1" dirty="0">
                <a:solidFill>
                  <a:srgbClr val="1F8D59"/>
                </a:solidFill>
                <a:latin typeface="Times New Roman" panose="02020603050405020304" pitchFamily="18" charset="0"/>
                <a:cs typeface="Times New Roman" panose="02020603050405020304" pitchFamily="18" charset="0"/>
              </a:rPr>
              <a:t>ESTRATEGÍA DE </a:t>
            </a:r>
          </a:p>
        </p:txBody>
      </p:sp>
      <p:sp>
        <p:nvSpPr>
          <p:cNvPr id="5" name="Rectángulo 4">
            <a:extLst>
              <a:ext uri="{FF2B5EF4-FFF2-40B4-BE49-F238E27FC236}">
                <a16:creationId xmlns:a16="http://schemas.microsoft.com/office/drawing/2014/main" xmlns="" id="{7F51E6B0-2C4B-4241-AB0D-C471D4AD69FF}"/>
              </a:ext>
            </a:extLst>
          </p:cNvPr>
          <p:cNvSpPr/>
          <p:nvPr/>
        </p:nvSpPr>
        <p:spPr>
          <a:xfrm>
            <a:off x="775855" y="2066380"/>
            <a:ext cx="582211" cy="3272691"/>
          </a:xfrm>
          <a:prstGeom prst="rect">
            <a:avLst/>
          </a:prstGeom>
        </p:spPr>
        <p:txBody>
          <a:bodyPr vert="wordArtVert" wrap="none">
            <a:spAutoFit/>
          </a:bodyPr>
          <a:lstStyle/>
          <a:p>
            <a:pPr>
              <a:spcBef>
                <a:spcPct val="0"/>
              </a:spcBef>
            </a:pPr>
            <a:r>
              <a:rPr lang="es-EC" altLang="es-ES" sz="2400" b="1" dirty="0">
                <a:solidFill>
                  <a:srgbClr val="1F8D59"/>
                </a:solidFill>
                <a:latin typeface="Times New Roman" panose="02020603050405020304" pitchFamily="18" charset="0"/>
                <a:cs typeface="Times New Roman" panose="02020603050405020304" pitchFamily="18" charset="0"/>
              </a:rPr>
              <a:t>NEGOCIO </a:t>
            </a:r>
          </a:p>
        </p:txBody>
      </p:sp>
      <p:grpSp>
        <p:nvGrpSpPr>
          <p:cNvPr id="6" name="Grupo 5"/>
          <p:cNvGrpSpPr/>
          <p:nvPr/>
        </p:nvGrpSpPr>
        <p:grpSpPr>
          <a:xfrm>
            <a:off x="2440609" y="1134377"/>
            <a:ext cx="5261730" cy="4330453"/>
            <a:chOff x="2273661" y="0"/>
            <a:chExt cx="5261730" cy="4330453"/>
          </a:xfrm>
          <a:scene3d>
            <a:camera prst="orthographicFront">
              <a:rot lat="0" lon="0" rev="0"/>
            </a:camera>
            <a:lightRig rig="balanced" dir="t">
              <a:rot lat="0" lon="0" rev="8700000"/>
            </a:lightRig>
          </a:scene3d>
        </p:grpSpPr>
        <p:sp>
          <p:nvSpPr>
            <p:cNvPr id="8" name="Redondear rectángulo de esquina del mismo lado 7"/>
            <p:cNvSpPr/>
            <p:nvPr/>
          </p:nvSpPr>
          <p:spPr>
            <a:xfrm rot="5400000">
              <a:off x="2739299" y="-465638"/>
              <a:ext cx="4330453" cy="5261730"/>
            </a:xfrm>
            <a:prstGeom prst="round2SameRect">
              <a:avLst/>
            </a:prstGeom>
            <a:solidFill>
              <a:schemeClr val="accent6">
                <a:lumMod val="40000"/>
                <a:lumOff val="60000"/>
                <a:alpha val="90000"/>
              </a:schemeClr>
            </a:solidFill>
            <a:ln>
              <a:noFill/>
            </a:ln>
            <a:effectLst>
              <a:outerShdw blurRad="44450" dist="27940" dir="5400000" algn="ctr">
                <a:srgbClr val="000000">
                  <a:alpha val="32000"/>
                </a:srgbClr>
              </a:outerShdw>
            </a:effectLst>
            <a:sp3d>
              <a:bevelT w="190500" h="38100"/>
            </a:sp3d>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9" name="Redondear rectángulo de esquina del mismo lado 4"/>
            <p:cNvSpPr/>
            <p:nvPr/>
          </p:nvSpPr>
          <p:spPr>
            <a:xfrm>
              <a:off x="2273661" y="211395"/>
              <a:ext cx="5050335" cy="390766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889000">
                <a:lnSpc>
                  <a:spcPct val="150000"/>
                </a:lnSpc>
                <a:spcBef>
                  <a:spcPct val="0"/>
                </a:spcBef>
                <a:spcAft>
                  <a:spcPct val="15000"/>
                </a:spcAft>
                <a:buChar char="••"/>
              </a:pPr>
              <a:r>
                <a:rPr lang="es-EC" sz="2000" dirty="0">
                  <a:latin typeface="Times New Roman" panose="02020603050405020304" pitchFamily="18" charset="0"/>
                  <a:cs typeface="Times New Roman" panose="02020603050405020304" pitchFamily="18" charset="0"/>
                </a:rPr>
                <a:t>La estrategia de negocio recomendable para las MIPYMES, sería una estrategia de enfoque en diferenciación ya que esta analiza a sus clientes y cumple con los requerimientos y necesidades que posee su mercado, ofreciendo un valor agregado diferente al de sus competidores.</a:t>
              </a:r>
              <a:endParaRPr lang="es-EC" sz="2000" kern="1200" dirty="0">
                <a:latin typeface="Times New Roman" panose="02020603050405020304" pitchFamily="18" charset="0"/>
                <a:cs typeface="Times New Roman" panose="02020603050405020304" pitchFamily="18" charset="0"/>
              </a:endParaRPr>
            </a:p>
          </p:txBody>
        </p:sp>
      </p:grpSp>
      <p:pic>
        <p:nvPicPr>
          <p:cNvPr id="4" name="Imagen 3"/>
          <p:cNvPicPr>
            <a:picLocks noChangeAspect="1"/>
          </p:cNvPicPr>
          <p:nvPr/>
        </p:nvPicPr>
        <p:blipFill>
          <a:blip r:embed="rId2"/>
          <a:stretch>
            <a:fillRect/>
          </a:stretch>
        </p:blipFill>
        <p:spPr>
          <a:xfrm>
            <a:off x="8369714" y="2517586"/>
            <a:ext cx="2885427"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7066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9D882379-344C-4A6D-9982-8A7F61B100B1}"/>
              </a:ext>
            </a:extLst>
          </p:cNvPr>
          <p:cNvPicPr>
            <a:picLocks noChangeAspect="1"/>
          </p:cNvPicPr>
          <p:nvPr/>
        </p:nvPicPr>
        <p:blipFill>
          <a:blip r:embed="rId2">
            <a:lum contrast="20000"/>
          </a:blip>
          <a:stretch>
            <a:fillRect/>
          </a:stretch>
        </p:blipFill>
        <p:spPr>
          <a:xfrm>
            <a:off x="775855" y="352284"/>
            <a:ext cx="10903527" cy="6305665"/>
          </a:xfrm>
          <a:prstGeom prst="rect">
            <a:avLst/>
          </a:prstGeom>
        </p:spPr>
      </p:pic>
      <p:sp>
        <p:nvSpPr>
          <p:cNvPr id="3" name="Rectángulo 2">
            <a:extLst>
              <a:ext uri="{FF2B5EF4-FFF2-40B4-BE49-F238E27FC236}">
                <a16:creationId xmlns:a16="http://schemas.microsoft.com/office/drawing/2014/main" xmlns="" id="{7F51E6B0-2C4B-4241-AB0D-C471D4AD69FF}"/>
              </a:ext>
            </a:extLst>
          </p:cNvPr>
          <p:cNvSpPr/>
          <p:nvPr/>
        </p:nvSpPr>
        <p:spPr>
          <a:xfrm>
            <a:off x="193644" y="608516"/>
            <a:ext cx="582211" cy="5640968"/>
          </a:xfrm>
          <a:prstGeom prst="rect">
            <a:avLst/>
          </a:prstGeom>
        </p:spPr>
        <p:txBody>
          <a:bodyPr vert="wordArtVert" wrap="none">
            <a:spAutoFit/>
          </a:bodyPr>
          <a:lstStyle/>
          <a:p>
            <a:pPr>
              <a:spcBef>
                <a:spcPct val="0"/>
              </a:spcBef>
            </a:pPr>
            <a:r>
              <a:rPr lang="es-EC" altLang="es-ES" sz="2400" b="1" dirty="0">
                <a:solidFill>
                  <a:srgbClr val="1F8D59"/>
                </a:solidFill>
                <a:latin typeface="Times New Roman" panose="02020603050405020304" pitchFamily="18" charset="0"/>
                <a:cs typeface="Times New Roman" panose="02020603050405020304" pitchFamily="18" charset="0"/>
              </a:rPr>
              <a:t>PLAN DE ACCIÓN</a:t>
            </a:r>
          </a:p>
        </p:txBody>
      </p:sp>
    </p:spTree>
    <p:extLst>
      <p:ext uri="{BB962C8B-B14F-4D97-AF65-F5344CB8AC3E}">
        <p14:creationId xmlns:p14="http://schemas.microsoft.com/office/powerpoint/2010/main" val="1720467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A9B59CD2-CA99-4472-9579-6B62B9C46499}"/>
              </a:ext>
            </a:extLst>
          </p:cNvPr>
          <p:cNvSpPr/>
          <p:nvPr/>
        </p:nvSpPr>
        <p:spPr>
          <a:xfrm>
            <a:off x="609601" y="1160590"/>
            <a:ext cx="648511" cy="4730782"/>
          </a:xfrm>
          <a:prstGeom prst="rect">
            <a:avLst/>
          </a:prstGeom>
        </p:spPr>
        <p:txBody>
          <a:bodyPr vert="wordArtVert" wrap="none">
            <a:spAutoFit/>
          </a:bodyPr>
          <a:lstStyle/>
          <a:p>
            <a:pPr>
              <a:spcBef>
                <a:spcPct val="0"/>
              </a:spcBef>
            </a:pPr>
            <a:r>
              <a:rPr lang="es-EC" altLang="es-ES" sz="2800" b="1" dirty="0">
                <a:solidFill>
                  <a:srgbClr val="1F8D59"/>
                </a:solidFill>
                <a:latin typeface="Times New Roman" panose="02020603050405020304" pitchFamily="18" charset="0"/>
                <a:cs typeface="Times New Roman" panose="02020603050405020304" pitchFamily="18" charset="0"/>
              </a:rPr>
              <a:t>CRONOGRAMA</a:t>
            </a:r>
          </a:p>
        </p:txBody>
      </p:sp>
      <p:pic>
        <p:nvPicPr>
          <p:cNvPr id="4" name="Imagen 3">
            <a:extLst>
              <a:ext uri="{FF2B5EF4-FFF2-40B4-BE49-F238E27FC236}">
                <a16:creationId xmlns:a16="http://schemas.microsoft.com/office/drawing/2014/main" xmlns="" id="{23C972E2-77DA-4477-A7DD-60F163DDEC36}"/>
              </a:ext>
            </a:extLst>
          </p:cNvPr>
          <p:cNvPicPr>
            <a:picLocks noChangeAspect="1"/>
          </p:cNvPicPr>
          <p:nvPr/>
        </p:nvPicPr>
        <p:blipFill>
          <a:blip r:embed="rId2"/>
          <a:stretch>
            <a:fillRect/>
          </a:stretch>
        </p:blipFill>
        <p:spPr>
          <a:xfrm>
            <a:off x="1401280" y="447890"/>
            <a:ext cx="9640793" cy="5962219"/>
          </a:xfrm>
          <a:prstGeom prst="rect">
            <a:avLst/>
          </a:prstGeom>
        </p:spPr>
      </p:pic>
    </p:spTree>
    <p:extLst>
      <p:ext uri="{BB962C8B-B14F-4D97-AF65-F5344CB8AC3E}">
        <p14:creationId xmlns:p14="http://schemas.microsoft.com/office/powerpoint/2010/main" val="1368819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F42988A6-2B56-4FF2-9BD0-2632AB6EC9FC}"/>
              </a:ext>
            </a:extLst>
          </p:cNvPr>
          <p:cNvSpPr/>
          <p:nvPr/>
        </p:nvSpPr>
        <p:spPr>
          <a:xfrm>
            <a:off x="547937" y="834924"/>
            <a:ext cx="648511" cy="5188152"/>
          </a:xfrm>
          <a:prstGeom prst="rect">
            <a:avLst/>
          </a:prstGeom>
        </p:spPr>
        <p:txBody>
          <a:bodyPr vert="wordArtVert" wrap="none">
            <a:spAutoFit/>
          </a:bodyPr>
          <a:lstStyle/>
          <a:p>
            <a:pPr>
              <a:spcBef>
                <a:spcPct val="0"/>
              </a:spcBef>
            </a:pPr>
            <a:r>
              <a:rPr lang="es-EC" altLang="es-ES" sz="2800" b="1" dirty="0">
                <a:solidFill>
                  <a:srgbClr val="1F8D59"/>
                </a:solidFill>
                <a:latin typeface="Times New Roman" panose="02020603050405020304" pitchFamily="18" charset="0"/>
                <a:cs typeface="Times New Roman" panose="02020603050405020304" pitchFamily="18" charset="0"/>
              </a:rPr>
              <a:t>PRESUPUESTO</a:t>
            </a:r>
          </a:p>
        </p:txBody>
      </p:sp>
      <p:pic>
        <p:nvPicPr>
          <p:cNvPr id="5" name="Imagen 4">
            <a:extLst>
              <a:ext uri="{FF2B5EF4-FFF2-40B4-BE49-F238E27FC236}">
                <a16:creationId xmlns:a16="http://schemas.microsoft.com/office/drawing/2014/main" xmlns="" id="{46E35ED7-B0DC-4EAF-9A12-1DF670941B99}"/>
              </a:ext>
            </a:extLst>
          </p:cNvPr>
          <p:cNvPicPr>
            <a:picLocks noChangeAspect="1"/>
          </p:cNvPicPr>
          <p:nvPr/>
        </p:nvPicPr>
        <p:blipFill>
          <a:blip r:embed="rId2"/>
          <a:stretch>
            <a:fillRect/>
          </a:stretch>
        </p:blipFill>
        <p:spPr>
          <a:xfrm>
            <a:off x="3005686" y="0"/>
            <a:ext cx="6180627" cy="6858000"/>
          </a:xfrm>
          <a:prstGeom prst="rect">
            <a:avLst/>
          </a:prstGeom>
        </p:spPr>
      </p:pic>
    </p:spTree>
    <p:extLst>
      <p:ext uri="{BB962C8B-B14F-4D97-AF65-F5344CB8AC3E}">
        <p14:creationId xmlns:p14="http://schemas.microsoft.com/office/powerpoint/2010/main" val="2511023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r="598"/>
          <a:stretch/>
        </p:blipFill>
        <p:spPr>
          <a:xfrm>
            <a:off x="0" y="5190186"/>
            <a:ext cx="12192000" cy="1667814"/>
          </a:xfrm>
          <a:prstGeom prst="rect">
            <a:avLst/>
          </a:prstGeom>
        </p:spPr>
      </p:pic>
      <p:sp>
        <p:nvSpPr>
          <p:cNvPr id="5" name="Título 1">
            <a:extLst>
              <a:ext uri="{FF2B5EF4-FFF2-40B4-BE49-F238E27FC236}">
                <a16:creationId xmlns:a16="http://schemas.microsoft.com/office/drawing/2014/main" xmlns="" id="{62C76D3D-5451-43B8-8E0E-40E01EAE149A}"/>
              </a:ext>
            </a:extLst>
          </p:cNvPr>
          <p:cNvSpPr txBox="1">
            <a:spLocks/>
          </p:cNvSpPr>
          <p:nvPr/>
        </p:nvSpPr>
        <p:spPr>
          <a:xfrm>
            <a:off x="838200" y="21465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buFont typeface="Arial" panose="020B0604020202020204" pitchFamily="34" charset="0"/>
              <a:buChar char="•"/>
            </a:pPr>
            <a:r>
              <a:rPr lang="es-EC" b="1" dirty="0">
                <a:solidFill>
                  <a:srgbClr val="1F8D59"/>
                </a:solidFill>
                <a:latin typeface="Times New Roman" panose="02020603050405020304" pitchFamily="18" charset="0"/>
                <a:cs typeface="Times New Roman" panose="02020603050405020304" pitchFamily="18" charset="0"/>
              </a:rPr>
              <a:t>CONTROL Y EVALUACIÓN</a:t>
            </a:r>
            <a:endParaRPr lang="es-EC" dirty="0">
              <a:solidFill>
                <a:srgbClr val="1F8D59"/>
              </a:solidFill>
            </a:endParaRPr>
          </a:p>
        </p:txBody>
      </p:sp>
    </p:spTree>
    <p:extLst>
      <p:ext uri="{BB962C8B-B14F-4D97-AF65-F5344CB8AC3E}">
        <p14:creationId xmlns:p14="http://schemas.microsoft.com/office/powerpoint/2010/main" val="3498901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598"/>
          <a:stretch/>
        </p:blipFill>
        <p:spPr>
          <a:xfrm>
            <a:off x="0" y="5190186"/>
            <a:ext cx="12192000" cy="1667814"/>
          </a:xfrm>
          <a:prstGeom prst="rect">
            <a:avLst/>
          </a:prstGeom>
        </p:spPr>
      </p:pic>
      <p:pic>
        <p:nvPicPr>
          <p:cNvPr id="2" name="Imagen 1">
            <a:extLst>
              <a:ext uri="{FF2B5EF4-FFF2-40B4-BE49-F238E27FC236}">
                <a16:creationId xmlns:a16="http://schemas.microsoft.com/office/drawing/2014/main" xmlns="" id="{5DBC8978-2A07-4602-A5AE-9A8785F9E393}"/>
              </a:ext>
            </a:extLst>
          </p:cNvPr>
          <p:cNvPicPr>
            <a:picLocks noChangeAspect="1"/>
          </p:cNvPicPr>
          <p:nvPr/>
        </p:nvPicPr>
        <p:blipFill>
          <a:blip r:embed="rId3"/>
          <a:stretch>
            <a:fillRect/>
          </a:stretch>
        </p:blipFill>
        <p:spPr>
          <a:xfrm>
            <a:off x="1728176" y="261274"/>
            <a:ext cx="8888037" cy="5541817"/>
          </a:xfrm>
          <a:prstGeom prst="rect">
            <a:avLst/>
          </a:prstGeom>
        </p:spPr>
      </p:pic>
      <p:sp>
        <p:nvSpPr>
          <p:cNvPr id="3" name="Rectángulo 2">
            <a:extLst>
              <a:ext uri="{FF2B5EF4-FFF2-40B4-BE49-F238E27FC236}">
                <a16:creationId xmlns:a16="http://schemas.microsoft.com/office/drawing/2014/main" xmlns="" id="{E1836995-2288-40A2-B037-2A428E0FA532}"/>
              </a:ext>
            </a:extLst>
          </p:cNvPr>
          <p:cNvSpPr/>
          <p:nvPr/>
        </p:nvSpPr>
        <p:spPr>
          <a:xfrm>
            <a:off x="539833" y="1138274"/>
            <a:ext cx="648511" cy="3339247"/>
          </a:xfrm>
          <a:prstGeom prst="rect">
            <a:avLst/>
          </a:prstGeom>
        </p:spPr>
        <p:txBody>
          <a:bodyPr vert="wordArtVert" wrap="none">
            <a:spAutoFit/>
          </a:bodyPr>
          <a:lstStyle/>
          <a:p>
            <a:pPr>
              <a:spcBef>
                <a:spcPct val="0"/>
              </a:spcBef>
            </a:pPr>
            <a:r>
              <a:rPr lang="es-EC" altLang="es-ES" sz="2800" b="1" dirty="0">
                <a:solidFill>
                  <a:srgbClr val="1F8D59"/>
                </a:solidFill>
                <a:latin typeface="Times New Roman" panose="02020603050405020304" pitchFamily="18" charset="0"/>
                <a:cs typeface="Times New Roman" panose="02020603050405020304" pitchFamily="18" charset="0"/>
              </a:rPr>
              <a:t>CONTROL</a:t>
            </a:r>
          </a:p>
        </p:txBody>
      </p:sp>
    </p:spTree>
    <p:extLst>
      <p:ext uri="{BB962C8B-B14F-4D97-AF65-F5344CB8AC3E}">
        <p14:creationId xmlns:p14="http://schemas.microsoft.com/office/powerpoint/2010/main" val="414053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trella de 7 puntas 11"/>
          <p:cNvSpPr/>
          <p:nvPr/>
        </p:nvSpPr>
        <p:spPr>
          <a:xfrm>
            <a:off x="1445627" y="445095"/>
            <a:ext cx="8511429" cy="5177477"/>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ln w="12700">
                <a:solidFill>
                  <a:schemeClr val="tx1"/>
                </a:solidFill>
              </a:ln>
            </a:endParaRPr>
          </a:p>
        </p:txBody>
      </p:sp>
      <p:pic>
        <p:nvPicPr>
          <p:cNvPr id="205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15318"/>
          <a:stretch/>
        </p:blipFill>
        <p:spPr bwMode="auto">
          <a:xfrm>
            <a:off x="4370438" y="2430090"/>
            <a:ext cx="2731760" cy="1932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 name="Picture 2" descr="Resultado de imagen para cau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756" y="2259729"/>
            <a:ext cx="1236407" cy="1652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6" name="Picture 8" descr="Resultado de imagen para disminuciÃ³n de ingreso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91" r="4130" b="11623"/>
          <a:stretch/>
        </p:blipFill>
        <p:spPr bwMode="auto">
          <a:xfrm>
            <a:off x="6379207" y="476132"/>
            <a:ext cx="1955559" cy="1297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5"/>
          <a:srcRect t="81081" r="598"/>
          <a:stretch/>
        </p:blipFill>
        <p:spPr>
          <a:xfrm>
            <a:off x="341" y="6542468"/>
            <a:ext cx="12192000" cy="315531"/>
          </a:xfrm>
          <a:prstGeom prst="rect">
            <a:avLst/>
          </a:prstGeom>
        </p:spPr>
      </p:pic>
      <p:pic>
        <p:nvPicPr>
          <p:cNvPr id="9" name="Picture 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0569" y="745794"/>
            <a:ext cx="1696517" cy="1696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9269" y="476132"/>
            <a:ext cx="1847755" cy="1442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Resultado de imagen para participaciÃ³n en el mercado"/>
          <p:cNvPicPr>
            <a:picLocks noChangeAspect="1" noChangeArrowheads="1"/>
          </p:cNvPicPr>
          <p:nvPr/>
        </p:nvPicPr>
        <p:blipFill rotWithShape="1">
          <a:blip r:embed="rId8">
            <a:extLst>
              <a:ext uri="{28A0092B-C50C-407E-A947-70E740481C1C}">
                <a14:useLocalDpi xmlns:a14="http://schemas.microsoft.com/office/drawing/2010/main" val="0"/>
              </a:ext>
            </a:extLst>
          </a:blip>
          <a:srcRect l="1900" t="3271" r="65893" b="16719"/>
          <a:stretch/>
        </p:blipFill>
        <p:spPr bwMode="auto">
          <a:xfrm>
            <a:off x="8848309" y="1011529"/>
            <a:ext cx="1955559" cy="1813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Imagen relaciona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97" y="3172796"/>
            <a:ext cx="1988155" cy="1696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62" name="Picture 14" descr="Imagen relacionada"/>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539" r="8504" b="7162"/>
          <a:stretch/>
        </p:blipFill>
        <p:spPr bwMode="auto">
          <a:xfrm>
            <a:off x="3537810" y="4482761"/>
            <a:ext cx="1847755" cy="1696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64" name="Picture 16" descr="Imagen relacionada"/>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0628" r="20118"/>
          <a:stretch/>
        </p:blipFill>
        <p:spPr bwMode="auto">
          <a:xfrm>
            <a:off x="5958054" y="4842234"/>
            <a:ext cx="2344399" cy="1687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66" name="Picture 18" descr="Resultado de imagen para sector manufacturero de calzado"/>
          <p:cNvPicPr>
            <a:picLocks noChangeAspect="1" noChangeArrowheads="1"/>
          </p:cNvPicPr>
          <p:nvPr/>
        </p:nvPicPr>
        <p:blipFill rotWithShape="1">
          <a:blip r:embed="rId12">
            <a:extLst>
              <a:ext uri="{28A0092B-C50C-407E-A947-70E740481C1C}">
                <a14:useLocalDpi xmlns:a14="http://schemas.microsoft.com/office/drawing/2010/main" val="0"/>
              </a:ext>
            </a:extLst>
          </a:blip>
          <a:srcRect l="25124" t="29951" r="24970" b="4794"/>
          <a:stretch/>
        </p:blipFill>
        <p:spPr bwMode="auto">
          <a:xfrm>
            <a:off x="8757191" y="3396382"/>
            <a:ext cx="2151812" cy="1719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3" name="Flecha arriba 22"/>
          <p:cNvSpPr/>
          <p:nvPr/>
        </p:nvSpPr>
        <p:spPr>
          <a:xfrm>
            <a:off x="193183" y="5057524"/>
            <a:ext cx="695460" cy="785612"/>
          </a:xfrm>
          <a:prstGeom prst="up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24" name="Flecha arriba 23"/>
          <p:cNvSpPr/>
          <p:nvPr/>
        </p:nvSpPr>
        <p:spPr>
          <a:xfrm>
            <a:off x="193183" y="1364991"/>
            <a:ext cx="695460" cy="785612"/>
          </a:xfrm>
          <a:prstGeom prst="upArrow">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26" name="Flecha arriba 25"/>
          <p:cNvSpPr/>
          <p:nvPr/>
        </p:nvSpPr>
        <p:spPr>
          <a:xfrm>
            <a:off x="193183" y="3329854"/>
            <a:ext cx="695460" cy="785612"/>
          </a:xfrm>
          <a:prstGeom prst="up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27" name="Flecha arriba 26"/>
          <p:cNvSpPr/>
          <p:nvPr/>
        </p:nvSpPr>
        <p:spPr>
          <a:xfrm>
            <a:off x="11368247" y="5057524"/>
            <a:ext cx="695460" cy="785612"/>
          </a:xfrm>
          <a:prstGeom prst="up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28" name="Flecha arriba 27"/>
          <p:cNvSpPr/>
          <p:nvPr/>
        </p:nvSpPr>
        <p:spPr>
          <a:xfrm>
            <a:off x="11368247" y="1364991"/>
            <a:ext cx="695460" cy="785612"/>
          </a:xfrm>
          <a:prstGeom prst="upArrow">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29" name="Flecha arriba 28"/>
          <p:cNvSpPr/>
          <p:nvPr/>
        </p:nvSpPr>
        <p:spPr>
          <a:xfrm>
            <a:off x="11368247" y="3329854"/>
            <a:ext cx="695460" cy="785612"/>
          </a:xfrm>
          <a:prstGeom prst="up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114625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457EA8E0-69BE-45C2-BDCB-072AF4F77ECB}"/>
              </a:ext>
            </a:extLst>
          </p:cNvPr>
          <p:cNvPicPr>
            <a:picLocks noChangeAspect="1"/>
          </p:cNvPicPr>
          <p:nvPr/>
        </p:nvPicPr>
        <p:blipFill>
          <a:blip r:embed="rId2"/>
          <a:stretch>
            <a:fillRect/>
          </a:stretch>
        </p:blipFill>
        <p:spPr>
          <a:xfrm>
            <a:off x="1842087" y="866040"/>
            <a:ext cx="9001297" cy="4142508"/>
          </a:xfrm>
          <a:prstGeom prst="rect">
            <a:avLst/>
          </a:prstGeom>
        </p:spPr>
      </p:pic>
      <p:sp>
        <p:nvSpPr>
          <p:cNvPr id="4" name="Rectángulo 3">
            <a:extLst>
              <a:ext uri="{FF2B5EF4-FFF2-40B4-BE49-F238E27FC236}">
                <a16:creationId xmlns:a16="http://schemas.microsoft.com/office/drawing/2014/main" xmlns="" id="{AA90CFD4-839C-463A-9EF7-9BBB9D2B1CE8}"/>
              </a:ext>
            </a:extLst>
          </p:cNvPr>
          <p:cNvSpPr/>
          <p:nvPr/>
        </p:nvSpPr>
        <p:spPr>
          <a:xfrm>
            <a:off x="463644" y="505698"/>
            <a:ext cx="648511" cy="4684488"/>
          </a:xfrm>
          <a:prstGeom prst="rect">
            <a:avLst/>
          </a:prstGeom>
        </p:spPr>
        <p:txBody>
          <a:bodyPr vert="wordArtVert" wrap="none">
            <a:spAutoFit/>
          </a:bodyPr>
          <a:lstStyle/>
          <a:p>
            <a:pPr>
              <a:spcBef>
                <a:spcPct val="0"/>
              </a:spcBef>
            </a:pPr>
            <a:r>
              <a:rPr lang="es-EC" altLang="es-ES" sz="2800" b="1" dirty="0">
                <a:solidFill>
                  <a:srgbClr val="1F8D59"/>
                </a:solidFill>
                <a:latin typeface="Times New Roman" panose="02020603050405020304" pitchFamily="18" charset="0"/>
                <a:cs typeface="Times New Roman" panose="02020603050405020304" pitchFamily="18" charset="0"/>
              </a:rPr>
              <a:t>EVALUACIÓN</a:t>
            </a:r>
          </a:p>
        </p:txBody>
      </p:sp>
      <p:pic>
        <p:nvPicPr>
          <p:cNvPr id="5" name="Imagen 4"/>
          <p:cNvPicPr>
            <a:picLocks noChangeAspect="1"/>
          </p:cNvPicPr>
          <p:nvPr/>
        </p:nvPicPr>
        <p:blipFill rotWithShape="1">
          <a:blip r:embed="rId3"/>
          <a:srcRect r="598"/>
          <a:stretch/>
        </p:blipFill>
        <p:spPr>
          <a:xfrm>
            <a:off x="0" y="5190186"/>
            <a:ext cx="12192000" cy="1667814"/>
          </a:xfrm>
          <a:prstGeom prst="rect">
            <a:avLst/>
          </a:prstGeom>
        </p:spPr>
      </p:pic>
    </p:spTree>
    <p:extLst>
      <p:ext uri="{BB962C8B-B14F-4D97-AF65-F5344CB8AC3E}">
        <p14:creationId xmlns:p14="http://schemas.microsoft.com/office/powerpoint/2010/main" val="344344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r="598"/>
          <a:stretch/>
        </p:blipFill>
        <p:spPr>
          <a:xfrm>
            <a:off x="0" y="5190186"/>
            <a:ext cx="12192000" cy="1667814"/>
          </a:xfrm>
          <a:prstGeom prst="rect">
            <a:avLst/>
          </a:prstGeom>
        </p:spPr>
      </p:pic>
      <p:sp>
        <p:nvSpPr>
          <p:cNvPr id="2" name="Rectángulo 1"/>
          <p:cNvSpPr/>
          <p:nvPr/>
        </p:nvSpPr>
        <p:spPr>
          <a:xfrm>
            <a:off x="4976142" y="353417"/>
            <a:ext cx="2239716"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CONCLUSIONES</a:t>
            </a:r>
          </a:p>
        </p:txBody>
      </p:sp>
      <p:sp>
        <p:nvSpPr>
          <p:cNvPr id="3" name="26 Llamada rectangular redondeada"/>
          <p:cNvSpPr/>
          <p:nvPr/>
        </p:nvSpPr>
        <p:spPr>
          <a:xfrm>
            <a:off x="935616" y="1096199"/>
            <a:ext cx="4846234" cy="1931699"/>
          </a:xfrm>
          <a:prstGeom prst="wedgeRoundRectCallout">
            <a:avLst/>
          </a:prstGeom>
          <a:ln w="28575"/>
        </p:spPr>
        <p:style>
          <a:lnRef idx="2">
            <a:schemeClr val="accent6"/>
          </a:lnRef>
          <a:fillRef idx="1">
            <a:schemeClr val="lt1"/>
          </a:fillRef>
          <a:effectRef idx="0">
            <a:schemeClr val="accent6"/>
          </a:effectRef>
          <a:fontRef idx="minor">
            <a:schemeClr val="dk1"/>
          </a:fontRef>
        </p:style>
        <p:txBody>
          <a:bodyPr anchor="ctr"/>
          <a:lstStyle/>
          <a:p>
            <a:pPr lvl="0"/>
            <a:r>
              <a:rPr lang="es-EC" dirty="0">
                <a:latin typeface="Times New Roman" panose="02020603050405020304" pitchFamily="18" charset="0"/>
                <a:cs typeface="Times New Roman" panose="02020603050405020304" pitchFamily="18" charset="0"/>
              </a:rPr>
              <a:t>La mayoría de MIPYMES del cantón Cevallos son administradas de manera empírica por ello la inexistencia de planificación estratégica influye en el decreciente nivel de ventas. </a:t>
            </a:r>
            <a:endParaRPr lang="es-ES" dirty="0">
              <a:latin typeface="Times New Roman" panose="02020603050405020304" pitchFamily="18" charset="0"/>
              <a:cs typeface="Times New Roman" panose="02020603050405020304" pitchFamily="18" charset="0"/>
            </a:endParaRPr>
          </a:p>
        </p:txBody>
      </p:sp>
      <p:sp>
        <p:nvSpPr>
          <p:cNvPr id="4" name="26 Llamada rectangular redondeada"/>
          <p:cNvSpPr/>
          <p:nvPr/>
        </p:nvSpPr>
        <p:spPr>
          <a:xfrm>
            <a:off x="3016396" y="3338617"/>
            <a:ext cx="6159209" cy="2798618"/>
          </a:xfrm>
          <a:prstGeom prst="wedgeRoundRectCallout">
            <a:avLst/>
          </a:prstGeom>
          <a:ln w="28575">
            <a:solidFill>
              <a:srgbClr val="1F8D59"/>
            </a:solidFill>
          </a:ln>
        </p:spPr>
        <p:style>
          <a:lnRef idx="2">
            <a:schemeClr val="accent6"/>
          </a:lnRef>
          <a:fillRef idx="1">
            <a:schemeClr val="lt1"/>
          </a:fillRef>
          <a:effectRef idx="0">
            <a:schemeClr val="accent6"/>
          </a:effectRef>
          <a:fontRef idx="minor">
            <a:schemeClr val="dk1"/>
          </a:fontRef>
        </p:style>
        <p:txBody>
          <a:bodyPr anchor="ctr"/>
          <a:lstStyle/>
          <a:p>
            <a:pPr lvl="0"/>
            <a:r>
              <a:rPr lang="es-EC" dirty="0">
                <a:latin typeface="Times New Roman" panose="02020603050405020304" pitchFamily="18" charset="0"/>
                <a:cs typeface="Times New Roman" panose="02020603050405020304" pitchFamily="18" charset="0"/>
              </a:rPr>
              <a:t>Las teorías y conceptos de esta investigación sirvieron para la aplicación y desarrollo de una guía metodológica básica sobre planificación estratégica la cual fue desarrollada con información general de las MIPYMES de este sector, proponiendo su implementación y puedan incrementar sus niveles de ventas y tener planes de acción para afrontar situaciones futuras que puedan afectar el desarrollo empresarial.</a:t>
            </a:r>
            <a:endParaRPr lang="es-ES" dirty="0">
              <a:latin typeface="Times New Roman" panose="02020603050405020304" pitchFamily="18" charset="0"/>
              <a:cs typeface="Times New Roman" panose="02020603050405020304" pitchFamily="18" charset="0"/>
            </a:endParaRPr>
          </a:p>
        </p:txBody>
      </p:sp>
      <p:sp>
        <p:nvSpPr>
          <p:cNvPr id="5" name="26 Llamada rectangular redondeada"/>
          <p:cNvSpPr/>
          <p:nvPr/>
        </p:nvSpPr>
        <p:spPr>
          <a:xfrm>
            <a:off x="6440596" y="1071006"/>
            <a:ext cx="4815788" cy="1931699"/>
          </a:xfrm>
          <a:prstGeom prst="wedgeRoundRectCallout">
            <a:avLst/>
          </a:prstGeom>
          <a:ln w="28575">
            <a:solidFill>
              <a:srgbClr val="B7CA20"/>
            </a:solidFill>
          </a:ln>
        </p:spPr>
        <p:style>
          <a:lnRef idx="2">
            <a:schemeClr val="accent6"/>
          </a:lnRef>
          <a:fillRef idx="1">
            <a:schemeClr val="lt1"/>
          </a:fillRef>
          <a:effectRef idx="0">
            <a:schemeClr val="accent6"/>
          </a:effectRef>
          <a:fontRef idx="minor">
            <a:schemeClr val="dk1"/>
          </a:fontRef>
        </p:style>
        <p:txBody>
          <a:bodyPr anchor="ctr"/>
          <a:lstStyle/>
          <a:p>
            <a:pPr lvl="0"/>
            <a:r>
              <a:rPr lang="es-EC" dirty="0">
                <a:latin typeface="Times New Roman" panose="02020603050405020304" pitchFamily="18" charset="0"/>
                <a:cs typeface="Times New Roman" panose="02020603050405020304" pitchFamily="18" charset="0"/>
              </a:rPr>
              <a:t>La manufactura de calzado es uno de los sectores priorizados por parte del gobierno ecuatoriano para fomentar y potenciar la producción de las pequeñas empresas ya que son un eje importarte en la economía del país.</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731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srcRect r="598"/>
          <a:stretch/>
        </p:blipFill>
        <p:spPr>
          <a:xfrm>
            <a:off x="0" y="5190186"/>
            <a:ext cx="12192000" cy="1667814"/>
          </a:xfrm>
          <a:prstGeom prst="rect">
            <a:avLst/>
          </a:prstGeom>
        </p:spPr>
      </p:pic>
      <p:sp>
        <p:nvSpPr>
          <p:cNvPr id="6" name="26 Llamada rectangular redondeada"/>
          <p:cNvSpPr/>
          <p:nvPr/>
        </p:nvSpPr>
        <p:spPr>
          <a:xfrm>
            <a:off x="463639" y="3333738"/>
            <a:ext cx="5413561" cy="2341418"/>
          </a:xfrm>
          <a:prstGeom prst="wedgeRoundRectCallout">
            <a:avLst/>
          </a:prstGeom>
          <a:ln w="28575">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anchor="ctr"/>
          <a:lstStyle/>
          <a:p>
            <a:pPr lvl="0"/>
            <a:r>
              <a:rPr lang="es-EC" dirty="0">
                <a:latin typeface="Times New Roman" panose="02020603050405020304" pitchFamily="18" charset="0"/>
                <a:cs typeface="Times New Roman" panose="02020603050405020304" pitchFamily="18" charset="0"/>
              </a:rPr>
              <a:t>Con el trabajo de campo se pudo confirmar que en el año 2017 el nivel de ingresos de las MIPYMES de calzado tuvo un decremento por diferentes razones como: ausencia de planificación en sus actividades comerciales, inestabilidad económica del país, falta de publicidad y la competencia desleal de los productores locales.</a:t>
            </a:r>
            <a:endParaRPr lang="es-ES" dirty="0">
              <a:latin typeface="Times New Roman" panose="02020603050405020304" pitchFamily="18" charset="0"/>
              <a:cs typeface="Times New Roman" panose="02020603050405020304" pitchFamily="18" charset="0"/>
            </a:endParaRPr>
          </a:p>
        </p:txBody>
      </p:sp>
      <p:sp>
        <p:nvSpPr>
          <p:cNvPr id="7" name="26 Llamada rectangular redondeada"/>
          <p:cNvSpPr/>
          <p:nvPr/>
        </p:nvSpPr>
        <p:spPr>
          <a:xfrm>
            <a:off x="3404384" y="615524"/>
            <a:ext cx="5383229" cy="2341418"/>
          </a:xfrm>
          <a:prstGeom prst="wedgeRoundRectCallout">
            <a:avLst/>
          </a:prstGeom>
          <a:ln w="28575">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lvl="0"/>
            <a:r>
              <a:rPr lang="es-EC" dirty="0">
                <a:latin typeface="Times New Roman" panose="02020603050405020304" pitchFamily="18" charset="0"/>
                <a:cs typeface="Times New Roman" panose="02020603050405020304" pitchFamily="18" charset="0"/>
              </a:rPr>
              <a:t>La mayoría de MIPYMES se dedican a la fabricación y comercialización de calzado, la forma en que realizan la venta de los zapatos es en los almacenes a los cuales acude el consumidor final y también venden a través de intermediarios mayoristas que ayudan a la distribución de calzado en otras ciudades como Quito, Guayaquil y Cuenca.</a:t>
            </a:r>
            <a:endParaRPr lang="es-ES" dirty="0">
              <a:latin typeface="Times New Roman" panose="02020603050405020304" pitchFamily="18" charset="0"/>
              <a:cs typeface="Times New Roman" panose="02020603050405020304" pitchFamily="18" charset="0"/>
            </a:endParaRPr>
          </a:p>
        </p:txBody>
      </p:sp>
      <p:sp>
        <p:nvSpPr>
          <p:cNvPr id="8" name="26 Llamada rectangular redondeada"/>
          <p:cNvSpPr/>
          <p:nvPr/>
        </p:nvSpPr>
        <p:spPr>
          <a:xfrm>
            <a:off x="6314799" y="3217825"/>
            <a:ext cx="5224671" cy="1931699"/>
          </a:xfrm>
          <a:prstGeom prst="wedgeRoundRectCallout">
            <a:avLst/>
          </a:prstGeom>
          <a:ln w="28575">
            <a:solidFill>
              <a:srgbClr val="DDEA7A"/>
            </a:solidFill>
          </a:ln>
        </p:spPr>
        <p:style>
          <a:lnRef idx="2">
            <a:schemeClr val="accent1"/>
          </a:lnRef>
          <a:fillRef idx="1">
            <a:schemeClr val="lt1"/>
          </a:fillRef>
          <a:effectRef idx="0">
            <a:schemeClr val="accent1"/>
          </a:effectRef>
          <a:fontRef idx="minor">
            <a:schemeClr val="dk1"/>
          </a:fontRef>
        </p:style>
        <p:txBody>
          <a:bodyPr anchor="ctr"/>
          <a:lstStyle/>
          <a:p>
            <a:pPr lvl="0"/>
            <a:r>
              <a:rPr lang="es-EC" dirty="0">
                <a:latin typeface="Times New Roman" panose="02020603050405020304" pitchFamily="18" charset="0"/>
                <a:cs typeface="Times New Roman" panose="02020603050405020304" pitchFamily="18" charset="0"/>
              </a:rPr>
              <a:t>Las razones de compra de los productos que se ofertan en el cantón son: calidad debido a que la mayoría de proveedores les abastecen de materia prima de calidad por lo que garantizan la durabilidad de sus productos, y el precio ya que no son altos y se encuentran en promedio de USD 35.</a:t>
            </a:r>
            <a:endParaRPr lang="es-ES" dirty="0">
              <a:latin typeface="Times New Roman" panose="02020603050405020304" pitchFamily="18" charset="0"/>
              <a:cs typeface="Times New Roman" panose="02020603050405020304" pitchFamily="18" charset="0"/>
            </a:endParaRPr>
          </a:p>
        </p:txBody>
      </p:sp>
      <p:sp>
        <p:nvSpPr>
          <p:cNvPr id="9" name="Rectángulo 8">
            <a:extLst>
              <a:ext uri="{FF2B5EF4-FFF2-40B4-BE49-F238E27FC236}">
                <a16:creationId xmlns:a16="http://schemas.microsoft.com/office/drawing/2014/main" xmlns="" id="{020F18BB-80A9-49B2-BB20-1ACEB3036EE2}"/>
              </a:ext>
            </a:extLst>
          </p:cNvPr>
          <p:cNvSpPr/>
          <p:nvPr/>
        </p:nvSpPr>
        <p:spPr>
          <a:xfrm>
            <a:off x="4976141" y="132326"/>
            <a:ext cx="2239716"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1836538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r="598"/>
          <a:stretch/>
        </p:blipFill>
        <p:spPr>
          <a:xfrm>
            <a:off x="0" y="5190186"/>
            <a:ext cx="12192000" cy="1667814"/>
          </a:xfrm>
          <a:prstGeom prst="rect">
            <a:avLst/>
          </a:prstGeom>
        </p:spPr>
      </p:pic>
      <p:sp>
        <p:nvSpPr>
          <p:cNvPr id="2" name="Rectángulo 1"/>
          <p:cNvSpPr/>
          <p:nvPr/>
        </p:nvSpPr>
        <p:spPr>
          <a:xfrm>
            <a:off x="4654740" y="333562"/>
            <a:ext cx="2882520"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RECOMENDACIONES</a:t>
            </a:r>
          </a:p>
        </p:txBody>
      </p:sp>
      <p:sp>
        <p:nvSpPr>
          <p:cNvPr id="9" name="Nube 8"/>
          <p:cNvSpPr/>
          <p:nvPr/>
        </p:nvSpPr>
        <p:spPr>
          <a:xfrm>
            <a:off x="223783" y="950768"/>
            <a:ext cx="6207035" cy="2858051"/>
          </a:xfrm>
          <a:prstGeom prst="cloud">
            <a:avLst/>
          </a:prstGeom>
          <a:ln w="28575">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s-ES" dirty="0">
                <a:latin typeface="Times New Roman" panose="02020603050405020304" pitchFamily="18" charset="0"/>
                <a:cs typeface="Times New Roman" panose="02020603050405020304" pitchFamily="18" charset="0"/>
              </a:rPr>
              <a:t>Las MIPYMES del sector manufacturero de calzado del cantón Cevallos deberían disponer de un plan estratégico que les ayude a mejorar la gestión de sus actividades empresariales para ser más eficientes y competitivas en el mercado nacional.</a:t>
            </a:r>
            <a:endParaRPr lang="es-EC" dirty="0">
              <a:latin typeface="Times New Roman" panose="02020603050405020304" pitchFamily="18" charset="0"/>
              <a:cs typeface="Times New Roman" panose="02020603050405020304" pitchFamily="18" charset="0"/>
            </a:endParaRPr>
          </a:p>
        </p:txBody>
      </p:sp>
      <p:sp>
        <p:nvSpPr>
          <p:cNvPr id="10" name="Nube 9"/>
          <p:cNvSpPr/>
          <p:nvPr/>
        </p:nvSpPr>
        <p:spPr>
          <a:xfrm>
            <a:off x="6551592" y="1686653"/>
            <a:ext cx="5201879" cy="2858051"/>
          </a:xfrm>
          <a:prstGeom prst="cloud">
            <a:avLst/>
          </a:prstGeom>
          <a:ln w="28575">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lvl="0"/>
            <a:r>
              <a:rPr lang="es-ES" dirty="0">
                <a:latin typeface="Times New Roman" panose="02020603050405020304" pitchFamily="18" charset="0"/>
                <a:cs typeface="Times New Roman" panose="02020603050405020304" pitchFamily="18" charset="0"/>
              </a:rPr>
              <a:t>Aceptar la propuesta de la guía metodológica básica para la elaboración del plan estratégico ya que el contenido es entendible para adaptarlo e implementarlo en las empresas.</a:t>
            </a:r>
          </a:p>
        </p:txBody>
      </p:sp>
      <p:sp>
        <p:nvSpPr>
          <p:cNvPr id="11" name="Nube 10"/>
          <p:cNvSpPr/>
          <p:nvPr/>
        </p:nvSpPr>
        <p:spPr>
          <a:xfrm>
            <a:off x="1018008" y="3808819"/>
            <a:ext cx="6297191" cy="2858051"/>
          </a:xfrm>
          <a:prstGeom prst="cloud">
            <a:avLst/>
          </a:prstGeom>
          <a:ln w="28575">
            <a:solidFill>
              <a:srgbClr val="B7CA2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ES" dirty="0">
                <a:latin typeface="Times New Roman" panose="02020603050405020304" pitchFamily="18" charset="0"/>
                <a:cs typeface="Times New Roman" panose="02020603050405020304" pitchFamily="18" charset="0"/>
              </a:rPr>
              <a:t>Participar en los programas, proyectos y acuerdos que ofrece el gobierno ecuatoriano a través del Ministerio de Industrias y Productividad que benefician a las MIPYMES para potenciar sus capacidades en cuanto a la producción y comercialización de productos.</a:t>
            </a:r>
          </a:p>
        </p:txBody>
      </p:sp>
    </p:spTree>
    <p:extLst>
      <p:ext uri="{BB962C8B-B14F-4D97-AF65-F5344CB8AC3E}">
        <p14:creationId xmlns:p14="http://schemas.microsoft.com/office/powerpoint/2010/main" val="2528212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r="598"/>
          <a:stretch/>
        </p:blipFill>
        <p:spPr>
          <a:xfrm>
            <a:off x="0" y="5190186"/>
            <a:ext cx="12192000" cy="1667814"/>
          </a:xfrm>
          <a:prstGeom prst="rect">
            <a:avLst/>
          </a:prstGeom>
        </p:spPr>
      </p:pic>
      <p:sp>
        <p:nvSpPr>
          <p:cNvPr id="9" name="Nube 8"/>
          <p:cNvSpPr/>
          <p:nvPr/>
        </p:nvSpPr>
        <p:spPr>
          <a:xfrm>
            <a:off x="265044" y="874644"/>
            <a:ext cx="5609284" cy="2976920"/>
          </a:xfrm>
          <a:prstGeom prst="cloud">
            <a:avLst/>
          </a:prstGeom>
          <a:ln w="28575">
            <a:solidFill>
              <a:srgbClr val="B7CA20"/>
            </a:solidFill>
          </a:ln>
        </p:spPr>
        <p:style>
          <a:lnRef idx="2">
            <a:schemeClr val="accent1"/>
          </a:lnRef>
          <a:fillRef idx="1">
            <a:schemeClr val="lt1"/>
          </a:fillRef>
          <a:effectRef idx="0">
            <a:schemeClr val="accent1"/>
          </a:effectRef>
          <a:fontRef idx="minor">
            <a:schemeClr val="dk1"/>
          </a:fontRef>
        </p:style>
        <p:txBody>
          <a:bodyPr anchor="ctr"/>
          <a:lstStyle/>
          <a:p>
            <a:pPr lvl="0"/>
            <a:r>
              <a:rPr lang="es-ES" dirty="0">
                <a:latin typeface="Times New Roman" panose="02020603050405020304" pitchFamily="18" charset="0"/>
                <a:cs typeface="Times New Roman" panose="02020603050405020304" pitchFamily="18" charset="0"/>
              </a:rPr>
              <a:t>Aplicar estrategias que contrarresten el impacto de los factores que afecten la venta de los productos de esta manera se pueden obtener mejores resultados y beneficios para las empresas.</a:t>
            </a:r>
          </a:p>
        </p:txBody>
      </p:sp>
      <p:sp>
        <p:nvSpPr>
          <p:cNvPr id="10" name="Nube 9"/>
          <p:cNvSpPr/>
          <p:nvPr/>
        </p:nvSpPr>
        <p:spPr>
          <a:xfrm>
            <a:off x="5874328" y="1000795"/>
            <a:ext cx="5862280" cy="3858190"/>
          </a:xfrm>
          <a:prstGeom prst="cloud">
            <a:avLst/>
          </a:prstGeom>
          <a:ln w="28575">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s-ES" dirty="0">
                <a:latin typeface="Times New Roman" panose="02020603050405020304" pitchFamily="18" charset="0"/>
                <a:cs typeface="Times New Roman" panose="02020603050405020304" pitchFamily="18" charset="0"/>
              </a:rPr>
              <a:t>Que los productores utilicen las TICS para promocionarse fuera del cantón y llegar ofrecer sus productos a más clientes, puesto que actualmente el acceso a internet y el uso de redes sociales facilitan la comunicación y brindan variedad de opciones para vender sin tener que desplazarse de un lugar a otro.</a:t>
            </a:r>
          </a:p>
        </p:txBody>
      </p:sp>
      <p:sp>
        <p:nvSpPr>
          <p:cNvPr id="11" name="Nube 10"/>
          <p:cNvSpPr/>
          <p:nvPr/>
        </p:nvSpPr>
        <p:spPr>
          <a:xfrm>
            <a:off x="902352" y="3851564"/>
            <a:ext cx="5609284" cy="2976920"/>
          </a:xfrm>
          <a:prstGeom prst="cloud">
            <a:avLst/>
          </a:prstGeom>
          <a:ln w="28575">
            <a:solidFill>
              <a:srgbClr val="1F8D59"/>
            </a:solidFill>
          </a:ln>
        </p:spPr>
        <p:style>
          <a:lnRef idx="2">
            <a:schemeClr val="accent2"/>
          </a:lnRef>
          <a:fillRef idx="1">
            <a:schemeClr val="lt1"/>
          </a:fillRef>
          <a:effectRef idx="0">
            <a:schemeClr val="accent2"/>
          </a:effectRef>
          <a:fontRef idx="minor">
            <a:schemeClr val="dk1"/>
          </a:fontRef>
        </p:style>
        <p:txBody>
          <a:bodyPr anchor="ctr"/>
          <a:lstStyle/>
          <a:p>
            <a:pPr lvl="0"/>
            <a:r>
              <a:rPr lang="es-ES" dirty="0">
                <a:latin typeface="Times New Roman" panose="02020603050405020304" pitchFamily="18" charset="0"/>
                <a:cs typeface="Times New Roman" panose="02020603050405020304" pitchFamily="18" charset="0"/>
              </a:rPr>
              <a:t>Las MIPYMES deben incursionar en la innovación y desarrollo de procesos de producción y productos para poder ampliar la oferta a sus clientes y establecer precios mínimos con todos los comerciantes del cantón para evitar la competencia desleal.</a:t>
            </a:r>
          </a:p>
        </p:txBody>
      </p:sp>
      <p:sp>
        <p:nvSpPr>
          <p:cNvPr id="6" name="Rectángulo 5">
            <a:extLst>
              <a:ext uri="{FF2B5EF4-FFF2-40B4-BE49-F238E27FC236}">
                <a16:creationId xmlns:a16="http://schemas.microsoft.com/office/drawing/2014/main" xmlns="" id="{4FD34092-6459-4A38-9815-CCAE4E172744}"/>
              </a:ext>
            </a:extLst>
          </p:cNvPr>
          <p:cNvSpPr/>
          <p:nvPr/>
        </p:nvSpPr>
        <p:spPr>
          <a:xfrm>
            <a:off x="4654740" y="333562"/>
            <a:ext cx="2882520"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RECOMENDACIONES</a:t>
            </a:r>
          </a:p>
        </p:txBody>
      </p:sp>
    </p:spTree>
    <p:extLst>
      <p:ext uri="{BB962C8B-B14F-4D97-AF65-F5344CB8AC3E}">
        <p14:creationId xmlns:p14="http://schemas.microsoft.com/office/powerpoint/2010/main" val="1782235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r="598"/>
          <a:stretch/>
        </p:blipFill>
        <p:spPr>
          <a:xfrm>
            <a:off x="0" y="5190186"/>
            <a:ext cx="12192000" cy="1667814"/>
          </a:xfrm>
          <a:prstGeom prst="rect">
            <a:avLst/>
          </a:prstGeom>
        </p:spPr>
      </p:pic>
      <p:sp>
        <p:nvSpPr>
          <p:cNvPr id="6" name="Rectángulo 5">
            <a:extLst>
              <a:ext uri="{FF2B5EF4-FFF2-40B4-BE49-F238E27FC236}">
                <a16:creationId xmlns:a16="http://schemas.microsoft.com/office/drawing/2014/main" xmlns="" id="{4FD34092-6459-4A38-9815-CCAE4E172744}"/>
              </a:ext>
            </a:extLst>
          </p:cNvPr>
          <p:cNvSpPr/>
          <p:nvPr/>
        </p:nvSpPr>
        <p:spPr>
          <a:xfrm>
            <a:off x="2641383" y="1839270"/>
            <a:ext cx="7723589" cy="1862048"/>
          </a:xfrm>
          <a:prstGeom prst="rect">
            <a:avLst/>
          </a:prstGeom>
        </p:spPr>
        <p:txBody>
          <a:bodyPr wrap="none">
            <a:spAutoFit/>
          </a:bodyPr>
          <a:lstStyle/>
          <a:p>
            <a:pPr algn="just">
              <a:spcBef>
                <a:spcPct val="0"/>
              </a:spcBef>
            </a:pPr>
            <a:r>
              <a:rPr lang="es-EC" altLang="es-ES" sz="11500" b="1" i="1" dirty="0">
                <a:solidFill>
                  <a:schemeClr val="accent6">
                    <a:lumMod val="75000"/>
                  </a:schemeClr>
                </a:solidFill>
                <a:latin typeface="Georgia" panose="02040502050405020303" pitchFamily="18" charset="0"/>
                <a:cs typeface="Times New Roman" panose="02020603050405020304" pitchFamily="18" charset="0"/>
              </a:rPr>
              <a:t>Gracias..!</a:t>
            </a:r>
          </a:p>
        </p:txBody>
      </p:sp>
      <p:pic>
        <p:nvPicPr>
          <p:cNvPr id="7" name="6 Imagen" descr="C:\Users\Usuario\Desktop\logotipo ESPE.png"/>
          <p:cNvPicPr>
            <a:picLocks noChangeAspect="1" noChangeArrowheads="1"/>
          </p:cNvPicPr>
          <p:nvPr/>
        </p:nvPicPr>
        <p:blipFill rotWithShape="1">
          <a:blip r:embed="rId3">
            <a:extLst>
              <a:ext uri="{28A0092B-C50C-407E-A947-70E740481C1C}">
                <a14:useLocalDpi xmlns:a14="http://schemas.microsoft.com/office/drawing/2010/main" val="0"/>
              </a:ext>
            </a:extLst>
          </a:blip>
          <a:srcRect r="73354"/>
          <a:stretch/>
        </p:blipFill>
        <p:spPr bwMode="auto">
          <a:xfrm>
            <a:off x="0" y="0"/>
            <a:ext cx="1178628" cy="106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00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rotWithShape="1">
          <a:blip r:embed="rId2"/>
          <a:srcRect r="598"/>
          <a:stretch/>
        </p:blipFill>
        <p:spPr>
          <a:xfrm>
            <a:off x="341" y="5190186"/>
            <a:ext cx="12192000" cy="1667814"/>
          </a:xfrm>
          <a:prstGeom prst="rect">
            <a:avLst/>
          </a:prstGeom>
        </p:spPr>
      </p:pic>
      <p:pic>
        <p:nvPicPr>
          <p:cNvPr id="205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42" y="946846"/>
            <a:ext cx="3837709" cy="1782098"/>
          </a:xfrm>
          <a:prstGeom prst="rect">
            <a:avLst/>
          </a:prstGeom>
          <a:noFill/>
          <a:extLst>
            <a:ext uri="{909E8E84-426E-40DD-AFC4-6F175D3DCCD1}">
              <a14:hiddenFill xmlns:a14="http://schemas.microsoft.com/office/drawing/2010/main">
                <a:solidFill>
                  <a:srgbClr val="FFFFFF"/>
                </a:solidFill>
              </a14:hiddenFill>
            </a:ext>
          </a:extLst>
        </p:spPr>
      </p:pic>
      <p:sp>
        <p:nvSpPr>
          <p:cNvPr id="3" name="49 Rectángulo"/>
          <p:cNvSpPr/>
          <p:nvPr/>
        </p:nvSpPr>
        <p:spPr>
          <a:xfrm>
            <a:off x="3089571" y="962435"/>
            <a:ext cx="1193680" cy="787974"/>
          </a:xfrm>
          <a:prstGeom prst="rect">
            <a:avLst/>
          </a:prstGeom>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s-ES" sz="2000" b="1" dirty="0">
                <a:latin typeface="Times New Roman" panose="02020603050405020304" pitchFamily="18" charset="0"/>
                <a:cs typeface="Times New Roman" panose="02020603050405020304" pitchFamily="18" charset="0"/>
              </a:rPr>
              <a:t>Objetivo General</a:t>
            </a:r>
            <a:r>
              <a:rPr lang="es-EC" dirty="0">
                <a:latin typeface="Times New Roman" panose="02020603050405020304" pitchFamily="18" charset="0"/>
                <a:cs typeface="Times New Roman" panose="02020603050405020304" pitchFamily="18" charset="0"/>
              </a:rPr>
              <a:t> </a:t>
            </a:r>
          </a:p>
        </p:txBody>
      </p:sp>
      <p:sp>
        <p:nvSpPr>
          <p:cNvPr id="2" name="Rectángulo 1"/>
          <p:cNvSpPr/>
          <p:nvPr/>
        </p:nvSpPr>
        <p:spPr>
          <a:xfrm>
            <a:off x="5175877" y="345609"/>
            <a:ext cx="1840247"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OBJETIVOS   </a:t>
            </a:r>
          </a:p>
        </p:txBody>
      </p:sp>
      <p:sp>
        <p:nvSpPr>
          <p:cNvPr id="5" name="49 Rectángulo"/>
          <p:cNvSpPr/>
          <p:nvPr/>
        </p:nvSpPr>
        <p:spPr>
          <a:xfrm>
            <a:off x="4414942" y="960700"/>
            <a:ext cx="7070484" cy="17709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algn="ctr"/>
            <a:r>
              <a:rPr lang="es-ES" dirty="0">
                <a:latin typeface="Times New Roman" panose="02020603050405020304" pitchFamily="18" charset="0"/>
                <a:cs typeface="Times New Roman" panose="02020603050405020304" pitchFamily="18" charset="0"/>
              </a:rPr>
              <a:t>Analizar </a:t>
            </a:r>
            <a:r>
              <a:rPr lang="es-EC" dirty="0">
                <a:latin typeface="Times New Roman" panose="02020603050405020304" pitchFamily="18" charset="0"/>
                <a:cs typeface="Times New Roman" panose="02020603050405020304" pitchFamily="18" charset="0"/>
              </a:rPr>
              <a:t>la planificación estratégica y su relación en el decreciente nivel de ingresos para</a:t>
            </a:r>
            <a:r>
              <a:rPr lang="es-ES" dirty="0">
                <a:latin typeface="Times New Roman" panose="02020603050405020304" pitchFamily="18" charset="0"/>
                <a:cs typeface="Times New Roman" panose="02020603050405020304" pitchFamily="18" charset="0"/>
              </a:rPr>
              <a:t> incrementar la competitividad de las </a:t>
            </a:r>
            <a:r>
              <a:rPr lang="es-EC" dirty="0">
                <a:latin typeface="Times New Roman" panose="02020603050405020304" pitchFamily="18" charset="0"/>
                <a:cs typeface="Times New Roman" panose="02020603050405020304" pitchFamily="18" charset="0"/>
              </a:rPr>
              <a:t>MIPYMES</a:t>
            </a:r>
            <a:r>
              <a:rPr lang="es-ES" dirty="0">
                <a:latin typeface="Times New Roman" panose="02020603050405020304" pitchFamily="18" charset="0"/>
                <a:cs typeface="Times New Roman" panose="02020603050405020304" pitchFamily="18" charset="0"/>
              </a:rPr>
              <a:t> del sector manufacturero</a:t>
            </a:r>
            <a:r>
              <a:rPr lang="es-EC" dirty="0">
                <a:latin typeface="Times New Roman" panose="02020603050405020304" pitchFamily="18" charset="0"/>
                <a:cs typeface="Times New Roman" panose="02020603050405020304" pitchFamily="18" charset="0"/>
              </a:rPr>
              <a:t> de calzado.</a:t>
            </a:r>
            <a:endParaRPr lang="es-ES" dirty="0">
              <a:latin typeface="Times New Roman" panose="02020603050405020304" pitchFamily="18" charset="0"/>
              <a:cs typeface="Times New Roman" panose="02020603050405020304" pitchFamily="18" charset="0"/>
            </a:endParaRPr>
          </a:p>
        </p:txBody>
      </p:sp>
      <p:sp>
        <p:nvSpPr>
          <p:cNvPr id="4" name="Flecha derecha 3"/>
          <p:cNvSpPr/>
          <p:nvPr/>
        </p:nvSpPr>
        <p:spPr>
          <a:xfrm>
            <a:off x="3708361" y="1760011"/>
            <a:ext cx="706581" cy="290946"/>
          </a:xfrm>
          <a:prstGeom prst="rightArrow">
            <a:avLst/>
          </a:prstGeom>
          <a:solidFill>
            <a:srgbClr val="B7CB1E"/>
          </a:solidFill>
          <a:ln>
            <a:solidFill>
              <a:srgbClr val="B7CB1E"/>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s-ES"/>
          </a:p>
        </p:txBody>
      </p:sp>
      <p:grpSp>
        <p:nvGrpSpPr>
          <p:cNvPr id="8" name="Grupo 7"/>
          <p:cNvGrpSpPr/>
          <p:nvPr/>
        </p:nvGrpSpPr>
        <p:grpSpPr>
          <a:xfrm>
            <a:off x="886880" y="2898953"/>
            <a:ext cx="8763915" cy="796910"/>
            <a:chOff x="554111" y="398455"/>
            <a:chExt cx="8763915" cy="796910"/>
          </a:xfrm>
          <a:solidFill>
            <a:schemeClr val="accent6">
              <a:lumMod val="20000"/>
              <a:lumOff val="80000"/>
            </a:schemeClr>
          </a:solidFill>
          <a:scene3d>
            <a:camera prst="orthographicFront"/>
            <a:lightRig rig="flat" dir="t"/>
          </a:scene3d>
        </p:grpSpPr>
        <p:sp>
          <p:nvSpPr>
            <p:cNvPr id="9" name="Rectángulo 8"/>
            <p:cNvSpPr/>
            <p:nvPr/>
          </p:nvSpPr>
          <p:spPr>
            <a:xfrm>
              <a:off x="554111" y="398455"/>
              <a:ext cx="8763915" cy="796910"/>
            </a:xfrm>
            <a:prstGeom prst="rect">
              <a:avLst/>
            </a:prstGeom>
            <a:grpFill/>
          </p:spPr>
          <p:style>
            <a:lnRef idx="1">
              <a:schemeClr val="accent2"/>
            </a:lnRef>
            <a:fillRef idx="2">
              <a:schemeClr val="accent2"/>
            </a:fillRef>
            <a:effectRef idx="1">
              <a:schemeClr val="accent2"/>
            </a:effectRef>
            <a:fontRef idx="minor">
              <a:schemeClr val="dk1"/>
            </a:fontRef>
          </p:style>
        </p:sp>
        <p:sp>
          <p:nvSpPr>
            <p:cNvPr id="10" name="Rectángulo 9"/>
            <p:cNvSpPr/>
            <p:nvPr/>
          </p:nvSpPr>
          <p:spPr>
            <a:xfrm>
              <a:off x="554111" y="398455"/>
              <a:ext cx="8763915" cy="796910"/>
            </a:xfrm>
            <a:prstGeom prst="rect">
              <a:avLst/>
            </a:prstGeom>
            <a:grpFill/>
          </p:spPr>
          <p:style>
            <a:lnRef idx="1">
              <a:schemeClr val="accent6"/>
            </a:lnRef>
            <a:fillRef idx="2">
              <a:schemeClr val="accent6"/>
            </a:fillRef>
            <a:effectRef idx="1">
              <a:schemeClr val="accent6"/>
            </a:effectRef>
            <a:fontRef idx="minor">
              <a:schemeClr val="dk1"/>
            </a:fontRef>
          </p:style>
          <p:txBody>
            <a:bodyPr spcFirstLastPara="0" vert="horz" wrap="square" lIns="632548" tIns="35560" rIns="35560" bIns="35560" numCol="1" spcCol="1270" anchor="ctr" anchorCtr="0">
              <a:noAutofit/>
            </a:bodyPr>
            <a:lstStyle/>
            <a:p>
              <a:pPr lvl="0" algn="l" defTabSz="622300">
                <a:lnSpc>
                  <a:spcPct val="90000"/>
                </a:lnSpc>
                <a:spcBef>
                  <a:spcPct val="0"/>
                </a:spcBef>
                <a:spcAft>
                  <a:spcPct val="35000"/>
                </a:spcAft>
              </a:pPr>
              <a:r>
                <a:rPr lang="es-ES" kern="1200" dirty="0">
                  <a:latin typeface="Times New Roman" panose="02020603050405020304" pitchFamily="18" charset="0"/>
                  <a:cs typeface="Times New Roman" panose="02020603050405020304" pitchFamily="18" charset="0"/>
                </a:rPr>
                <a:t>Fundamentar teóricamente</a:t>
              </a:r>
              <a:r>
                <a:rPr lang="es-EC" kern="1200" dirty="0">
                  <a:latin typeface="Times New Roman" panose="02020603050405020304" pitchFamily="18" charset="0"/>
                  <a:cs typeface="Times New Roman" panose="02020603050405020304" pitchFamily="18" charset="0"/>
                </a:rPr>
                <a:t> la aplicación de planificación estratégica en las MIPYMES del sector manufacturero de calzado para entender el funcionamiento del sector. </a:t>
              </a:r>
              <a:endParaRPr lang="es-EC" b="1" kern="1200" dirty="0">
                <a:latin typeface="Times New Roman" panose="02020603050405020304" pitchFamily="18" charset="0"/>
                <a:cs typeface="Times New Roman" panose="02020603050405020304" pitchFamily="18" charset="0"/>
              </a:endParaRPr>
            </a:p>
          </p:txBody>
        </p:sp>
      </p:grpSp>
      <p:grpSp>
        <p:nvGrpSpPr>
          <p:cNvPr id="11" name="Grupo 10"/>
          <p:cNvGrpSpPr/>
          <p:nvPr/>
        </p:nvGrpSpPr>
        <p:grpSpPr>
          <a:xfrm>
            <a:off x="886880" y="3979608"/>
            <a:ext cx="8763915" cy="796910"/>
            <a:chOff x="762011" y="1593821"/>
            <a:chExt cx="8474237" cy="796910"/>
          </a:xfrm>
          <a:solidFill>
            <a:schemeClr val="accent6">
              <a:lumMod val="20000"/>
              <a:lumOff val="80000"/>
            </a:schemeClr>
          </a:solidFill>
          <a:scene3d>
            <a:camera prst="orthographicFront"/>
            <a:lightRig rig="flat" dir="t"/>
          </a:scene3d>
        </p:grpSpPr>
        <p:sp>
          <p:nvSpPr>
            <p:cNvPr id="12" name="Rectángulo 11"/>
            <p:cNvSpPr/>
            <p:nvPr/>
          </p:nvSpPr>
          <p:spPr>
            <a:xfrm>
              <a:off x="762011" y="1593821"/>
              <a:ext cx="8474237" cy="796910"/>
            </a:xfrm>
            <a:prstGeom prst="rect">
              <a:avLst/>
            </a:prstGeom>
            <a:grpFill/>
            <a:ln>
              <a:solidFill>
                <a:schemeClr val="accent6"/>
              </a:solidFill>
            </a:ln>
            <a:sp3d prstMaterial="dkEdge">
              <a:bevelT w="8200" h="38100"/>
            </a:sp3d>
          </p:spPr>
          <p:style>
            <a:lnRef idx="0">
              <a:schemeClr val="lt1">
                <a:hueOff val="0"/>
                <a:satOff val="0"/>
                <a:lumOff val="0"/>
                <a:alphaOff val="0"/>
              </a:schemeClr>
            </a:lnRef>
            <a:fillRef idx="2">
              <a:schemeClr val="accent2">
                <a:hueOff val="-727682"/>
                <a:satOff val="-41964"/>
                <a:lumOff val="4314"/>
                <a:alphaOff val="0"/>
              </a:schemeClr>
            </a:fillRef>
            <a:effectRef idx="1">
              <a:schemeClr val="accent2">
                <a:hueOff val="-727682"/>
                <a:satOff val="-41964"/>
                <a:lumOff val="4314"/>
                <a:alphaOff val="0"/>
              </a:schemeClr>
            </a:effectRef>
            <a:fontRef idx="minor">
              <a:schemeClr val="dk1"/>
            </a:fontRef>
          </p:style>
        </p:sp>
        <p:sp>
          <p:nvSpPr>
            <p:cNvPr id="13" name="Rectángulo 12"/>
            <p:cNvSpPr/>
            <p:nvPr/>
          </p:nvSpPr>
          <p:spPr>
            <a:xfrm>
              <a:off x="762011" y="1593821"/>
              <a:ext cx="8474237" cy="796910"/>
            </a:xfrm>
            <a:prstGeom prst="rect">
              <a:avLst/>
            </a:prstGeom>
            <a:grpFill/>
            <a:ln>
              <a:solidFill>
                <a:schemeClr val="accent6"/>
              </a:solidFill>
            </a:ln>
          </p:spPr>
          <p:style>
            <a:lnRef idx="1">
              <a:schemeClr val="accent1"/>
            </a:lnRef>
            <a:fillRef idx="2">
              <a:schemeClr val="accent1"/>
            </a:fillRef>
            <a:effectRef idx="1">
              <a:schemeClr val="accent1"/>
            </a:effectRef>
            <a:fontRef idx="minor">
              <a:schemeClr val="dk1"/>
            </a:fontRef>
          </p:style>
          <p:txBody>
            <a:bodyPr spcFirstLastPara="0" vert="horz" wrap="square" lIns="632548" tIns="35560" rIns="35560" bIns="35560" numCol="1" spcCol="1270" anchor="ctr" anchorCtr="0">
              <a:noAutofit/>
            </a:bodyPr>
            <a:lstStyle/>
            <a:p>
              <a:pPr lvl="0" algn="l" defTabSz="622300">
                <a:lnSpc>
                  <a:spcPct val="90000"/>
                </a:lnSpc>
                <a:spcBef>
                  <a:spcPct val="0"/>
                </a:spcBef>
                <a:spcAft>
                  <a:spcPct val="35000"/>
                </a:spcAft>
              </a:pPr>
              <a:r>
                <a:rPr lang="es-ES" kern="1200" dirty="0">
                  <a:latin typeface="Times New Roman" panose="02020603050405020304" pitchFamily="18" charset="0"/>
                  <a:cs typeface="Times New Roman" panose="02020603050405020304" pitchFamily="18" charset="0"/>
                </a:rPr>
                <a:t>Evaluar el </a:t>
              </a:r>
              <a:r>
                <a:rPr lang="es-EC" kern="1200" dirty="0">
                  <a:latin typeface="Times New Roman" panose="02020603050405020304" pitchFamily="18" charset="0"/>
                  <a:cs typeface="Times New Roman" panose="02020603050405020304" pitchFamily="18" charset="0"/>
                </a:rPr>
                <a:t>decreciente nivel de ingresos de las MIPYMES del sector manufacturero de calzado suscitado en el año 2017 con el fin de obtener el diagnóstico de la industria.</a:t>
              </a:r>
              <a:endParaRPr lang="es-EC" b="1" kern="1200" dirty="0">
                <a:latin typeface="Times New Roman" panose="02020603050405020304" pitchFamily="18" charset="0"/>
                <a:cs typeface="Times New Roman" panose="02020603050405020304" pitchFamily="18" charset="0"/>
              </a:endParaRPr>
            </a:p>
          </p:txBody>
        </p:sp>
      </p:grpSp>
      <p:grpSp>
        <p:nvGrpSpPr>
          <p:cNvPr id="14" name="Grupo 13"/>
          <p:cNvGrpSpPr/>
          <p:nvPr/>
        </p:nvGrpSpPr>
        <p:grpSpPr>
          <a:xfrm>
            <a:off x="886879" y="5114244"/>
            <a:ext cx="8763916" cy="895330"/>
            <a:chOff x="554110" y="2690767"/>
            <a:chExt cx="8763916" cy="895330"/>
          </a:xfrm>
          <a:solidFill>
            <a:schemeClr val="accent6">
              <a:lumMod val="20000"/>
              <a:lumOff val="80000"/>
            </a:schemeClr>
          </a:solidFill>
          <a:scene3d>
            <a:camera prst="orthographicFront"/>
            <a:lightRig rig="flat" dir="t"/>
          </a:scene3d>
        </p:grpSpPr>
        <p:sp>
          <p:nvSpPr>
            <p:cNvPr id="15" name="Rectángulo 14"/>
            <p:cNvSpPr/>
            <p:nvPr/>
          </p:nvSpPr>
          <p:spPr>
            <a:xfrm>
              <a:off x="554111" y="2789187"/>
              <a:ext cx="8763915" cy="796910"/>
            </a:xfrm>
            <a:prstGeom prst="rect">
              <a:avLst/>
            </a:prstGeom>
            <a:grpFill/>
            <a:sp3d prstMaterial="dkEdge">
              <a:bevelT w="8200" h="38100"/>
            </a:sp3d>
          </p:spPr>
          <p:style>
            <a:lnRef idx="0">
              <a:schemeClr val="lt1">
                <a:hueOff val="0"/>
                <a:satOff val="0"/>
                <a:lumOff val="0"/>
                <a:alphaOff val="0"/>
              </a:schemeClr>
            </a:lnRef>
            <a:fillRef idx="2">
              <a:schemeClr val="accent2">
                <a:hueOff val="-1455363"/>
                <a:satOff val="-83928"/>
                <a:lumOff val="8628"/>
                <a:alphaOff val="0"/>
              </a:schemeClr>
            </a:fillRef>
            <a:effectRef idx="1">
              <a:schemeClr val="accent2">
                <a:hueOff val="-1455363"/>
                <a:satOff val="-83928"/>
                <a:lumOff val="8628"/>
                <a:alphaOff val="0"/>
              </a:schemeClr>
            </a:effectRef>
            <a:fontRef idx="minor">
              <a:schemeClr val="dk1"/>
            </a:fontRef>
          </p:style>
        </p:sp>
        <p:sp>
          <p:nvSpPr>
            <p:cNvPr id="16" name="Rectángulo 15"/>
            <p:cNvSpPr/>
            <p:nvPr/>
          </p:nvSpPr>
          <p:spPr>
            <a:xfrm>
              <a:off x="554110" y="2690767"/>
              <a:ext cx="8763915" cy="796910"/>
            </a:xfrm>
            <a:prstGeom prst="rect">
              <a:avLst/>
            </a:prstGeom>
            <a:grpFill/>
            <a:ln>
              <a:solidFill>
                <a:schemeClr val="accent6"/>
              </a:solidFill>
            </a:ln>
            <a:sp3d/>
          </p:spPr>
          <p:style>
            <a:lnRef idx="0">
              <a:scrgbClr r="0" g="0" b="0"/>
            </a:lnRef>
            <a:fillRef idx="0">
              <a:scrgbClr r="0" g="0" b="0"/>
            </a:fillRef>
            <a:effectRef idx="0">
              <a:scrgbClr r="0" g="0" b="0"/>
            </a:effectRef>
            <a:fontRef idx="minor">
              <a:schemeClr val="dk1"/>
            </a:fontRef>
          </p:style>
          <p:txBody>
            <a:bodyPr spcFirstLastPara="0" vert="horz" wrap="square" lIns="632548" tIns="35560" rIns="35560" bIns="35560" numCol="1" spcCol="1270" anchor="ctr" anchorCtr="0">
              <a:noAutofit/>
            </a:bodyPr>
            <a:lstStyle/>
            <a:p>
              <a:pPr lvl="0" algn="l" defTabSz="622300">
                <a:lnSpc>
                  <a:spcPct val="90000"/>
                </a:lnSpc>
                <a:spcBef>
                  <a:spcPct val="0"/>
                </a:spcBef>
                <a:spcAft>
                  <a:spcPct val="35000"/>
                </a:spcAft>
              </a:pPr>
              <a:endParaRPr lang="es-ES" kern="1200" dirty="0">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es-ES" kern="1200" dirty="0">
                  <a:latin typeface="Times New Roman" panose="02020603050405020304" pitchFamily="18" charset="0"/>
                  <a:cs typeface="Times New Roman" panose="02020603050405020304" pitchFamily="18" charset="0"/>
                </a:rPr>
                <a:t>Elaborar una propuesta enfocada en planificación estratégica que permita el incremento de los niveles de competitividad de las </a:t>
              </a:r>
              <a:r>
                <a:rPr lang="es-EC" kern="1200" dirty="0">
                  <a:latin typeface="Times New Roman" panose="02020603050405020304" pitchFamily="18" charset="0"/>
                  <a:cs typeface="Times New Roman" panose="02020603050405020304" pitchFamily="18" charset="0"/>
                </a:rPr>
                <a:t>MIPYMES</a:t>
              </a:r>
              <a:r>
                <a:rPr lang="es-ES" kern="1200" dirty="0">
                  <a:latin typeface="Times New Roman" panose="02020603050405020304" pitchFamily="18" charset="0"/>
                  <a:cs typeface="Times New Roman" panose="02020603050405020304" pitchFamily="18" charset="0"/>
                </a:rPr>
                <a:t> del sector manufacturero de calzado.</a:t>
              </a:r>
            </a:p>
            <a:p>
              <a:pPr lvl="0" algn="l" defTabSz="622300">
                <a:lnSpc>
                  <a:spcPct val="90000"/>
                </a:lnSpc>
                <a:spcBef>
                  <a:spcPct val="0"/>
                </a:spcBef>
                <a:spcAft>
                  <a:spcPct val="35000"/>
                </a:spcAft>
              </a:pPr>
              <a:endParaRPr lang="es-EC" b="1" kern="1200" dirty="0">
                <a:latin typeface="Times New Roman" panose="02020603050405020304" pitchFamily="18" charset="0"/>
                <a:cs typeface="Times New Roman" panose="02020603050405020304" pitchFamily="18" charset="0"/>
              </a:endParaRPr>
            </a:p>
          </p:txBody>
        </p:sp>
      </p:grpSp>
      <p:sp>
        <p:nvSpPr>
          <p:cNvPr id="17" name="51 Rectángulo"/>
          <p:cNvSpPr/>
          <p:nvPr/>
        </p:nvSpPr>
        <p:spPr>
          <a:xfrm>
            <a:off x="10323663" y="4073210"/>
            <a:ext cx="1468438" cy="906463"/>
          </a:xfrm>
          <a:prstGeom prst="rect">
            <a:avLst/>
          </a:prstGeom>
          <a:ln>
            <a:solidFill>
              <a:srgbClr val="B7CA2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s-ES" sz="2000" b="1" dirty="0">
                <a:latin typeface="Times New Roman" panose="02020603050405020304" pitchFamily="18" charset="0"/>
                <a:cs typeface="Times New Roman" panose="02020603050405020304" pitchFamily="18" charset="0"/>
              </a:rPr>
              <a:t>Objetivos específicos</a:t>
            </a:r>
            <a:endParaRPr lang="es-EC" sz="2000" b="1" dirty="0">
              <a:latin typeface="Times New Roman" panose="02020603050405020304" pitchFamily="18" charset="0"/>
              <a:cs typeface="Times New Roman" panose="02020603050405020304" pitchFamily="18" charset="0"/>
            </a:endParaRPr>
          </a:p>
        </p:txBody>
      </p:sp>
      <p:sp>
        <p:nvSpPr>
          <p:cNvPr id="18" name="Flecha derecha 3">
            <a:extLst>
              <a:ext uri="{FF2B5EF4-FFF2-40B4-BE49-F238E27FC236}">
                <a16:creationId xmlns:a16="http://schemas.microsoft.com/office/drawing/2014/main" xmlns="" id="{A555BE6F-2F2E-4CB4-B0F1-ACB29459D96A}"/>
              </a:ext>
            </a:extLst>
          </p:cNvPr>
          <p:cNvSpPr/>
          <p:nvPr/>
        </p:nvSpPr>
        <p:spPr>
          <a:xfrm rot="10800000">
            <a:off x="9777163" y="4356408"/>
            <a:ext cx="519995" cy="309181"/>
          </a:xfrm>
          <a:prstGeom prst="rightArrow">
            <a:avLst/>
          </a:prstGeom>
          <a:solidFill>
            <a:srgbClr val="B7CB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2876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r="598"/>
          <a:stretch/>
        </p:blipFill>
        <p:spPr>
          <a:xfrm>
            <a:off x="341" y="5190186"/>
            <a:ext cx="12192000" cy="1667814"/>
          </a:xfrm>
          <a:prstGeom prst="rect">
            <a:avLst/>
          </a:prstGeom>
        </p:spPr>
      </p:pic>
      <p:sp>
        <p:nvSpPr>
          <p:cNvPr id="2" name="Rectángulo 1"/>
          <p:cNvSpPr/>
          <p:nvPr/>
        </p:nvSpPr>
        <p:spPr>
          <a:xfrm>
            <a:off x="4510182" y="491381"/>
            <a:ext cx="3171637"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TEORIAS DE SOPORTE  </a:t>
            </a:r>
          </a:p>
        </p:txBody>
      </p:sp>
      <p:graphicFrame>
        <p:nvGraphicFramePr>
          <p:cNvPr id="11" name="Diagrama 10"/>
          <p:cNvGraphicFramePr/>
          <p:nvPr>
            <p:extLst>
              <p:ext uri="{D42A27DB-BD31-4B8C-83A1-F6EECF244321}">
                <p14:modId xmlns:p14="http://schemas.microsoft.com/office/powerpoint/2010/main" val="903438230"/>
              </p:ext>
            </p:extLst>
          </p:nvPr>
        </p:nvGraphicFramePr>
        <p:xfrm>
          <a:off x="1485230" y="1716281"/>
          <a:ext cx="7797315" cy="3473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xmlns="" id="{649F168C-D72A-4C89-AF5B-3DA12E0BBE6F}"/>
              </a:ext>
            </a:extLst>
          </p:cNvPr>
          <p:cNvPicPr>
            <a:picLocks noChangeAspect="1"/>
          </p:cNvPicPr>
          <p:nvPr/>
        </p:nvPicPr>
        <p:blipFill>
          <a:blip r:embed="rId8"/>
          <a:stretch>
            <a:fillRect/>
          </a:stretch>
        </p:blipFill>
        <p:spPr>
          <a:xfrm>
            <a:off x="9453435" y="1716281"/>
            <a:ext cx="1952487" cy="1464365"/>
          </a:xfrm>
          <a:prstGeom prst="rect">
            <a:avLst/>
          </a:prstGeom>
          <a:effectLst>
            <a:reflection blurRad="6350" stA="52000" endA="300" endPos="35000" dir="5400000" sy="-100000" algn="bl" rotWithShape="0"/>
          </a:effectLst>
        </p:spPr>
      </p:pic>
      <p:pic>
        <p:nvPicPr>
          <p:cNvPr id="1026" name="Picture 2" descr="Resultado de imagen para competitividad">
            <a:extLst>
              <a:ext uri="{FF2B5EF4-FFF2-40B4-BE49-F238E27FC236}">
                <a16:creationId xmlns:a16="http://schemas.microsoft.com/office/drawing/2014/main" xmlns="" id="{A0D73813-F058-4218-BAE4-87B62EE7E2F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53435" y="3660340"/>
            <a:ext cx="1952487" cy="13342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2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r="598"/>
          <a:stretch/>
        </p:blipFill>
        <p:spPr>
          <a:xfrm>
            <a:off x="341" y="5190186"/>
            <a:ext cx="12192000" cy="1667814"/>
          </a:xfrm>
          <a:prstGeom prst="rect">
            <a:avLst/>
          </a:prstGeom>
        </p:spPr>
      </p:pic>
      <p:sp>
        <p:nvSpPr>
          <p:cNvPr id="2" name="Rectángulo 1"/>
          <p:cNvSpPr/>
          <p:nvPr/>
        </p:nvSpPr>
        <p:spPr>
          <a:xfrm>
            <a:off x="4536116" y="368667"/>
            <a:ext cx="3119765"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MARCO REFERENCIAL</a:t>
            </a:r>
          </a:p>
        </p:txBody>
      </p:sp>
      <p:graphicFrame>
        <p:nvGraphicFramePr>
          <p:cNvPr id="9" name="Diagrama 8">
            <a:extLst>
              <a:ext uri="{FF2B5EF4-FFF2-40B4-BE49-F238E27FC236}">
                <a16:creationId xmlns:a16="http://schemas.microsoft.com/office/drawing/2014/main" xmlns="" id="{4642AC2A-3AA4-4ACF-9C09-C57D3302DE84}"/>
              </a:ext>
            </a:extLst>
          </p:cNvPr>
          <p:cNvGraphicFramePr/>
          <p:nvPr>
            <p:extLst>
              <p:ext uri="{D42A27DB-BD31-4B8C-83A1-F6EECF244321}">
                <p14:modId xmlns:p14="http://schemas.microsoft.com/office/powerpoint/2010/main" val="2058050925"/>
              </p:ext>
            </p:extLst>
          </p:nvPr>
        </p:nvGraphicFramePr>
        <p:xfrm>
          <a:off x="0" y="1094510"/>
          <a:ext cx="12309949" cy="5621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024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226959" y="2434366"/>
            <a:ext cx="2009775" cy="857251"/>
          </a:xfrm>
          <a:prstGeom prst="roundRect">
            <a:avLst/>
          </a:prstGeom>
          <a:ln w="190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EC" b="1" dirty="0">
                <a:latin typeface="Times New Roman" panose="02020603050405020304" pitchFamily="18" charset="0"/>
                <a:cs typeface="Times New Roman" panose="02020603050405020304" pitchFamily="18" charset="0"/>
              </a:rPr>
              <a:t>Enfoque mixto</a:t>
            </a:r>
          </a:p>
        </p:txBody>
      </p:sp>
      <p:sp>
        <p:nvSpPr>
          <p:cNvPr id="5" name="Flecha derecha 4"/>
          <p:cNvSpPr/>
          <p:nvPr/>
        </p:nvSpPr>
        <p:spPr>
          <a:xfrm>
            <a:off x="3318489" y="2689159"/>
            <a:ext cx="360363" cy="347663"/>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latin typeface="Times New Roman" panose="02020603050405020304" pitchFamily="18" charset="0"/>
              <a:cs typeface="Times New Roman" panose="02020603050405020304" pitchFamily="18" charset="0"/>
            </a:endParaRPr>
          </a:p>
        </p:txBody>
      </p:sp>
      <p:sp>
        <p:nvSpPr>
          <p:cNvPr id="44" name="Rectángulo redondeado 43"/>
          <p:cNvSpPr/>
          <p:nvPr/>
        </p:nvSpPr>
        <p:spPr>
          <a:xfrm>
            <a:off x="3888207" y="1512343"/>
            <a:ext cx="1428750" cy="795703"/>
          </a:xfrm>
          <a:prstGeom prst="roundRect">
            <a:avLst/>
          </a:prstGeom>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a:latin typeface="Times New Roman" panose="02020603050405020304" pitchFamily="18" charset="0"/>
                <a:cs typeface="Times New Roman" panose="02020603050405020304" pitchFamily="18" charset="0"/>
              </a:rPr>
              <a:t>Enfoque cualitativo</a:t>
            </a:r>
          </a:p>
        </p:txBody>
      </p:sp>
      <p:sp>
        <p:nvSpPr>
          <p:cNvPr id="49" name="Rectángulo redondeado 48"/>
          <p:cNvSpPr/>
          <p:nvPr/>
        </p:nvSpPr>
        <p:spPr>
          <a:xfrm>
            <a:off x="3867554" y="3429000"/>
            <a:ext cx="1408112" cy="758825"/>
          </a:xfrm>
          <a:prstGeom prst="roundRect">
            <a:avLst/>
          </a:prstGeom>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a:latin typeface="Times New Roman" panose="02020603050405020304" pitchFamily="18" charset="0"/>
                <a:cs typeface="Times New Roman" panose="02020603050405020304" pitchFamily="18" charset="0"/>
              </a:rPr>
              <a:t>Enfoque cuantitativo</a:t>
            </a:r>
          </a:p>
        </p:txBody>
      </p:sp>
      <p:sp>
        <p:nvSpPr>
          <p:cNvPr id="50" name="Flecha derecha 49"/>
          <p:cNvSpPr/>
          <p:nvPr/>
        </p:nvSpPr>
        <p:spPr>
          <a:xfrm>
            <a:off x="5395367" y="1718693"/>
            <a:ext cx="360362" cy="346075"/>
          </a:xfrm>
          <a:prstGeom prst="rightArrow">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latin typeface="Times New Roman" panose="02020603050405020304" pitchFamily="18" charset="0"/>
              <a:cs typeface="Times New Roman" panose="02020603050405020304" pitchFamily="18" charset="0"/>
            </a:endParaRPr>
          </a:p>
        </p:txBody>
      </p:sp>
      <p:sp>
        <p:nvSpPr>
          <p:cNvPr id="52" name="Flecha derecha 51"/>
          <p:cNvSpPr/>
          <p:nvPr/>
        </p:nvSpPr>
        <p:spPr>
          <a:xfrm>
            <a:off x="5375677" y="3666382"/>
            <a:ext cx="358775" cy="346075"/>
          </a:xfrm>
          <a:prstGeom prst="rightArrow">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latin typeface="Times New Roman" panose="02020603050405020304" pitchFamily="18" charset="0"/>
              <a:cs typeface="Times New Roman" panose="02020603050405020304" pitchFamily="18" charset="0"/>
            </a:endParaRPr>
          </a:p>
        </p:txBody>
      </p:sp>
      <p:sp>
        <p:nvSpPr>
          <p:cNvPr id="12301" name="CuadroTexto 5"/>
          <p:cNvSpPr txBox="1">
            <a:spLocks noChangeArrowheads="1"/>
          </p:cNvSpPr>
          <p:nvPr/>
        </p:nvSpPr>
        <p:spPr bwMode="auto">
          <a:xfrm>
            <a:off x="5791237" y="1717071"/>
            <a:ext cx="1368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altLang="es-EC" sz="1800">
                <a:latin typeface="Times New Roman" panose="02020603050405020304" pitchFamily="18" charset="0"/>
                <a:cs typeface="Times New Roman" panose="02020603050405020304" pitchFamily="18" charset="0"/>
              </a:rPr>
              <a:t>Entrevistas</a:t>
            </a:r>
          </a:p>
        </p:txBody>
      </p:sp>
      <p:sp>
        <p:nvSpPr>
          <p:cNvPr id="12302" name="CuadroTexto 53"/>
          <p:cNvSpPr txBox="1">
            <a:spLocks noChangeArrowheads="1"/>
          </p:cNvSpPr>
          <p:nvPr/>
        </p:nvSpPr>
        <p:spPr bwMode="auto">
          <a:xfrm>
            <a:off x="5825516" y="3634675"/>
            <a:ext cx="1368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altLang="es-EC" sz="1800" dirty="0">
                <a:latin typeface="Times New Roman" panose="02020603050405020304" pitchFamily="18" charset="0"/>
                <a:cs typeface="Times New Roman" panose="02020603050405020304" pitchFamily="18" charset="0"/>
              </a:rPr>
              <a:t>Encuestas</a:t>
            </a:r>
          </a:p>
        </p:txBody>
      </p:sp>
      <p:sp>
        <p:nvSpPr>
          <p:cNvPr id="3" name="Abrir corchete 2"/>
          <p:cNvSpPr/>
          <p:nvPr/>
        </p:nvSpPr>
        <p:spPr>
          <a:xfrm>
            <a:off x="3738964" y="1869218"/>
            <a:ext cx="46037" cy="1889125"/>
          </a:xfrm>
          <a:prstGeom prst="leftBracket">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C">
              <a:latin typeface="Times New Roman" panose="02020603050405020304" pitchFamily="18" charset="0"/>
              <a:cs typeface="Times New Roman" panose="02020603050405020304" pitchFamily="18" charset="0"/>
            </a:endParaRPr>
          </a:p>
        </p:txBody>
      </p:sp>
      <p:pic>
        <p:nvPicPr>
          <p:cNvPr id="123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005" y="3239687"/>
            <a:ext cx="1447161" cy="113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82" y="1407255"/>
            <a:ext cx="1312862"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ángulo 31"/>
          <p:cNvSpPr/>
          <p:nvPr/>
        </p:nvSpPr>
        <p:spPr>
          <a:xfrm>
            <a:off x="4363699" y="426414"/>
            <a:ext cx="3464603"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MARCO METODOLÓGICO</a:t>
            </a:r>
          </a:p>
        </p:txBody>
      </p:sp>
      <p:pic>
        <p:nvPicPr>
          <p:cNvPr id="18" name="Imagen 17"/>
          <p:cNvPicPr>
            <a:picLocks noChangeAspect="1"/>
          </p:cNvPicPr>
          <p:nvPr/>
        </p:nvPicPr>
        <p:blipFill rotWithShape="1">
          <a:blip r:embed="rId5"/>
          <a:srcRect r="598"/>
          <a:stretch/>
        </p:blipFill>
        <p:spPr>
          <a:xfrm>
            <a:off x="0" y="5190186"/>
            <a:ext cx="12192000" cy="1667814"/>
          </a:xfrm>
          <a:prstGeom prst="rect">
            <a:avLst/>
          </a:prstGeom>
        </p:spPr>
      </p:pic>
    </p:spTree>
    <p:extLst>
      <p:ext uri="{BB962C8B-B14F-4D97-AF65-F5344CB8AC3E}">
        <p14:creationId xmlns:p14="http://schemas.microsoft.com/office/powerpoint/2010/main" val="30166346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r="598"/>
          <a:stretch/>
        </p:blipFill>
        <p:spPr>
          <a:xfrm>
            <a:off x="0" y="5190186"/>
            <a:ext cx="12192000" cy="1667814"/>
          </a:xfrm>
          <a:prstGeom prst="rect">
            <a:avLst/>
          </a:prstGeom>
        </p:spPr>
      </p:pic>
      <p:graphicFrame>
        <p:nvGraphicFramePr>
          <p:cNvPr id="2" name="Diagrama 1">
            <a:extLst>
              <a:ext uri="{FF2B5EF4-FFF2-40B4-BE49-F238E27FC236}">
                <a16:creationId xmlns:a16="http://schemas.microsoft.com/office/drawing/2014/main" xmlns="" id="{B454A77C-2F10-4698-9047-036300EF19A1}"/>
              </a:ext>
            </a:extLst>
          </p:cNvPr>
          <p:cNvGraphicFramePr/>
          <p:nvPr>
            <p:extLst>
              <p:ext uri="{D42A27DB-BD31-4B8C-83A1-F6EECF244321}">
                <p14:modId xmlns:p14="http://schemas.microsoft.com/office/powerpoint/2010/main" val="2985833104"/>
              </p:ext>
            </p:extLst>
          </p:nvPr>
        </p:nvGraphicFramePr>
        <p:xfrm>
          <a:off x="953409" y="898268"/>
          <a:ext cx="9978887" cy="458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xmlns="" id="{458B23AD-D46C-4C9A-BDEF-C0003DE99B3F}"/>
              </a:ext>
            </a:extLst>
          </p:cNvPr>
          <p:cNvSpPr/>
          <p:nvPr/>
        </p:nvSpPr>
        <p:spPr>
          <a:xfrm>
            <a:off x="5263080" y="384310"/>
            <a:ext cx="1665841" cy="400110"/>
          </a:xfrm>
          <a:prstGeom prst="rect">
            <a:avLst/>
          </a:prstGeom>
        </p:spPr>
        <p:txBody>
          <a:bodyPr wrap="none">
            <a:spAutoFit/>
          </a:bodyPr>
          <a:lstStyle/>
          <a:p>
            <a:pPr>
              <a:spcBef>
                <a:spcPct val="0"/>
              </a:spcBef>
            </a:pPr>
            <a:r>
              <a:rPr lang="es-EC" altLang="es-ES" sz="2000" b="1" dirty="0">
                <a:latin typeface="Times New Roman" panose="02020603050405020304" pitchFamily="18" charset="0"/>
                <a:cs typeface="Times New Roman" panose="02020603050405020304" pitchFamily="18" charset="0"/>
              </a:rPr>
              <a:t>TIPOLOGÍA</a:t>
            </a:r>
          </a:p>
        </p:txBody>
      </p:sp>
    </p:spTree>
    <p:extLst>
      <p:ext uri="{BB962C8B-B14F-4D97-AF65-F5344CB8AC3E}">
        <p14:creationId xmlns:p14="http://schemas.microsoft.com/office/powerpoint/2010/main" val="2172207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2137</TotalTime>
  <Words>1945</Words>
  <Application>Microsoft Office PowerPoint</Application>
  <PresentationFormat>Panorámica</PresentationFormat>
  <Paragraphs>275</Paragraphs>
  <Slides>45</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45</vt:i4>
      </vt:variant>
    </vt:vector>
  </HeadingPairs>
  <TitlesOfParts>
    <vt:vector size="51" baseType="lpstr">
      <vt:lpstr>Arial</vt:lpstr>
      <vt:lpstr>Calibri</vt:lpstr>
      <vt:lpstr>Calibri Light</vt:lpstr>
      <vt:lpstr>Georgia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PLANEACIÓN PARA  PLANEAR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Grace Nataly Quevedo Molina</dc:creator>
  <cp:lastModifiedBy>Windows User</cp:lastModifiedBy>
  <cp:revision>116</cp:revision>
  <dcterms:created xsi:type="dcterms:W3CDTF">2018-08-22T22:05:20Z</dcterms:created>
  <dcterms:modified xsi:type="dcterms:W3CDTF">2018-11-27T04:28:28Z</dcterms:modified>
</cp:coreProperties>
</file>