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345" r:id="rId2"/>
    <p:sldId id="321" r:id="rId3"/>
    <p:sldId id="346" r:id="rId4"/>
    <p:sldId id="313" r:id="rId5"/>
    <p:sldId id="295" r:id="rId6"/>
    <p:sldId id="330" r:id="rId7"/>
    <p:sldId id="348" r:id="rId8"/>
    <p:sldId id="257" r:id="rId9"/>
    <p:sldId id="310" r:id="rId10"/>
    <p:sldId id="349" r:id="rId11"/>
    <p:sldId id="344" r:id="rId12"/>
    <p:sldId id="316" r:id="rId13"/>
    <p:sldId id="268" r:id="rId14"/>
    <p:sldId id="265" r:id="rId15"/>
    <p:sldId id="329" r:id="rId16"/>
    <p:sldId id="323" r:id="rId17"/>
    <p:sldId id="332" r:id="rId18"/>
    <p:sldId id="333" r:id="rId19"/>
    <p:sldId id="342" r:id="rId20"/>
    <p:sldId id="334" r:id="rId21"/>
    <p:sldId id="343" r:id="rId22"/>
    <p:sldId id="335" r:id="rId23"/>
    <p:sldId id="336" r:id="rId24"/>
    <p:sldId id="337" r:id="rId25"/>
    <p:sldId id="339" r:id="rId26"/>
    <p:sldId id="338" r:id="rId27"/>
    <p:sldId id="299" r:id="rId28"/>
    <p:sldId id="294" r:id="rId29"/>
    <p:sldId id="347" r:id="rId3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 Factos" initials="CF" lastIdx="83" clrIdx="0">
    <p:extLst/>
  </p:cmAuthor>
  <p:cmAuthor id="2" name="SRS" initials="S" lastIdx="9" clrIdx="1"/>
  <p:cmAuthor id="3" name="Velásquez Johanna" initials="VJ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4014" autoAdjust="0"/>
  </p:normalViewPr>
  <p:slideViewPr>
    <p:cSldViewPr>
      <p:cViewPr>
        <p:scale>
          <a:sx n="60" d="100"/>
          <a:sy n="60" d="100"/>
        </p:scale>
        <p:origin x="-16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77000"/>
                      <a:shade val="85000"/>
                      <a:satMod val="130000"/>
                    </a:schemeClr>
                  </a:gs>
                  <a:gs pos="34000">
                    <a:schemeClr val="accent2">
                      <a:tint val="77000"/>
                      <a:shade val="87000"/>
                      <a:satMod val="125000"/>
                    </a:schemeClr>
                  </a:gs>
                  <a:gs pos="70000">
                    <a:schemeClr val="accent2">
                      <a:tint val="77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77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shade val="85000"/>
                      <a:satMod val="130000"/>
                    </a:schemeClr>
                  </a:gs>
                  <a:gs pos="34000">
                    <a:schemeClr val="accent2">
                      <a:shade val="76000"/>
                      <a:shade val="87000"/>
                      <a:satMod val="125000"/>
                    </a:schemeClr>
                  </a:gs>
                  <a:gs pos="70000">
                    <a:schemeClr val="accent2">
                      <a:shade val="76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shade val="76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Medianas empresas </c:v>
                </c:pt>
                <c:pt idx="1">
                  <c:v>Grandes empresas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35</c:v>
                </c:pt>
                <c:pt idx="1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Hoja1!$D$2:$D$5</c:f>
              <c:strCache>
                <c:ptCount val="4"/>
                <c:pt idx="0">
                  <c:v>Alojamiento </c:v>
                </c:pt>
                <c:pt idx="1">
                  <c:v>Alimentacion y bebidas </c:v>
                </c:pt>
                <c:pt idx="2">
                  <c:v>Operación e intermediacion </c:v>
                </c:pt>
                <c:pt idx="3">
                  <c:v>Recreacion 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A848C-D7F4-40F8-9315-AB76A5C46DB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AD7716F-2771-4C04-92C0-08E123297E82}">
      <dgm:prSet phldrT="[Texto]" custT="1"/>
      <dgm:spPr/>
      <dgm:t>
        <a:bodyPr/>
        <a:lstStyle/>
        <a:p>
          <a:r>
            <a:rPr lang="es-EC" sz="2000" dirty="0" smtClean="0"/>
            <a:t>Mundial </a:t>
          </a:r>
          <a:endParaRPr lang="es-EC" sz="2000" dirty="0"/>
        </a:p>
      </dgm:t>
    </dgm:pt>
    <dgm:pt modelId="{7397356C-BC94-442C-838D-F0E8DA980503}" type="parTrans" cxnId="{10552E0D-8B66-408E-933C-214867FF189F}">
      <dgm:prSet/>
      <dgm:spPr/>
      <dgm:t>
        <a:bodyPr/>
        <a:lstStyle/>
        <a:p>
          <a:endParaRPr lang="es-EC" sz="2000"/>
        </a:p>
      </dgm:t>
    </dgm:pt>
    <dgm:pt modelId="{88B9389D-ED7F-4024-8C4C-237FC8CD242A}" type="sibTrans" cxnId="{10552E0D-8B66-408E-933C-214867FF189F}">
      <dgm:prSet/>
      <dgm:spPr/>
      <dgm:t>
        <a:bodyPr/>
        <a:lstStyle/>
        <a:p>
          <a:endParaRPr lang="es-EC" sz="2000"/>
        </a:p>
      </dgm:t>
    </dgm:pt>
    <dgm:pt modelId="{11B3627B-DD82-4910-B22C-938FC9D3F116}">
      <dgm:prSet phldrT="[Texto]" custT="1"/>
      <dgm:spPr/>
      <dgm:t>
        <a:bodyPr/>
        <a:lstStyle/>
        <a:p>
          <a:r>
            <a:rPr lang="es-EC" sz="2000" dirty="0" smtClean="0"/>
            <a:t>10%   PIB 2017</a:t>
          </a:r>
          <a:endParaRPr lang="es-EC" sz="2000" dirty="0"/>
        </a:p>
      </dgm:t>
    </dgm:pt>
    <dgm:pt modelId="{2800C060-89BE-4999-B41C-EB95D29B54ED}" type="parTrans" cxnId="{8563A954-7A52-42F1-9230-393168F52882}">
      <dgm:prSet/>
      <dgm:spPr/>
      <dgm:t>
        <a:bodyPr/>
        <a:lstStyle/>
        <a:p>
          <a:endParaRPr lang="es-EC" sz="2000"/>
        </a:p>
      </dgm:t>
    </dgm:pt>
    <dgm:pt modelId="{B52B7225-D2A2-4C91-9E8D-DECBD1F61F56}" type="sibTrans" cxnId="{8563A954-7A52-42F1-9230-393168F52882}">
      <dgm:prSet/>
      <dgm:spPr/>
      <dgm:t>
        <a:bodyPr/>
        <a:lstStyle/>
        <a:p>
          <a:endParaRPr lang="es-EC" sz="2000"/>
        </a:p>
      </dgm:t>
    </dgm:pt>
    <dgm:pt modelId="{6C765ECF-7A2D-4E42-B384-3B257FAD4645}">
      <dgm:prSet phldrT="[Texto]" custT="1"/>
      <dgm:spPr/>
      <dgm:t>
        <a:bodyPr/>
        <a:lstStyle/>
        <a:p>
          <a:r>
            <a:rPr lang="es-EC" sz="1800" dirty="0" smtClean="0"/>
            <a:t>Ecuador </a:t>
          </a:r>
          <a:endParaRPr lang="es-EC" sz="1800" dirty="0"/>
        </a:p>
      </dgm:t>
    </dgm:pt>
    <dgm:pt modelId="{56A4E292-7D16-442D-8067-994979EFF89A}" type="parTrans" cxnId="{8C445573-71D7-416F-89EE-53F4886B9A3E}">
      <dgm:prSet/>
      <dgm:spPr/>
      <dgm:t>
        <a:bodyPr/>
        <a:lstStyle/>
        <a:p>
          <a:endParaRPr lang="es-EC" sz="2000"/>
        </a:p>
      </dgm:t>
    </dgm:pt>
    <dgm:pt modelId="{5EC71EF5-D6D9-48BF-899A-4BDFCCBB0E77}" type="sibTrans" cxnId="{8C445573-71D7-416F-89EE-53F4886B9A3E}">
      <dgm:prSet/>
      <dgm:spPr/>
      <dgm:t>
        <a:bodyPr/>
        <a:lstStyle/>
        <a:p>
          <a:endParaRPr lang="es-EC" sz="2000"/>
        </a:p>
      </dgm:t>
    </dgm:pt>
    <dgm:pt modelId="{FBE72231-3655-43A2-8CBC-E86BF33588C6}">
      <dgm:prSet phldrT="[Texto]" custT="1"/>
      <dgm:spPr/>
      <dgm:t>
        <a:bodyPr/>
        <a:lstStyle/>
        <a:p>
          <a:r>
            <a:rPr lang="es-EC" sz="2000" dirty="0" smtClean="0"/>
            <a:t>5,1% PIB</a:t>
          </a:r>
          <a:endParaRPr lang="es-EC" sz="2000" dirty="0"/>
        </a:p>
      </dgm:t>
    </dgm:pt>
    <dgm:pt modelId="{453AFC22-523C-4633-B121-7E789F80F584}" type="parTrans" cxnId="{B5969B8B-7481-427F-A32A-65A251097D76}">
      <dgm:prSet/>
      <dgm:spPr/>
      <dgm:t>
        <a:bodyPr/>
        <a:lstStyle/>
        <a:p>
          <a:endParaRPr lang="es-EC" sz="2000"/>
        </a:p>
      </dgm:t>
    </dgm:pt>
    <dgm:pt modelId="{E6B13A1C-B4FA-4A4B-B11B-2FF1A182E31A}" type="sibTrans" cxnId="{B5969B8B-7481-427F-A32A-65A251097D76}">
      <dgm:prSet/>
      <dgm:spPr/>
      <dgm:t>
        <a:bodyPr/>
        <a:lstStyle/>
        <a:p>
          <a:endParaRPr lang="es-EC" sz="2000"/>
        </a:p>
      </dgm:t>
    </dgm:pt>
    <dgm:pt modelId="{BA28BA0C-A1A3-462A-A1A7-FD995B2FE296}">
      <dgm:prSet phldrT="[Texto]" custT="1"/>
      <dgm:spPr/>
      <dgm:t>
        <a:bodyPr/>
        <a:lstStyle/>
        <a:p>
          <a:r>
            <a:rPr lang="es-EC" sz="2000" dirty="0" smtClean="0"/>
            <a:t>3.9  Millones ingresos diario</a:t>
          </a:r>
          <a:endParaRPr lang="es-EC" sz="2000" dirty="0"/>
        </a:p>
      </dgm:t>
    </dgm:pt>
    <dgm:pt modelId="{9EA54CC6-BC64-4AFC-BFB5-87E7139AC7D8}" type="parTrans" cxnId="{7414FDC1-1401-44F4-A0CF-62E510B7B63D}">
      <dgm:prSet/>
      <dgm:spPr/>
      <dgm:t>
        <a:bodyPr/>
        <a:lstStyle/>
        <a:p>
          <a:endParaRPr lang="es-EC" sz="2000"/>
        </a:p>
      </dgm:t>
    </dgm:pt>
    <dgm:pt modelId="{60BF5E4D-D226-4073-8BFE-05215BF64343}" type="sibTrans" cxnId="{7414FDC1-1401-44F4-A0CF-62E510B7B63D}">
      <dgm:prSet/>
      <dgm:spPr/>
      <dgm:t>
        <a:bodyPr/>
        <a:lstStyle/>
        <a:p>
          <a:endParaRPr lang="es-EC" sz="2000"/>
        </a:p>
      </dgm:t>
    </dgm:pt>
    <dgm:pt modelId="{90FF2AE2-447C-4685-BB54-4A4369C0AD4E}">
      <dgm:prSet phldrT="[Texto]" custT="1"/>
      <dgm:spPr/>
      <dgm:t>
        <a:bodyPr/>
        <a:lstStyle/>
        <a:p>
          <a:r>
            <a:rPr lang="es-EC" sz="2000" dirty="0" smtClean="0"/>
            <a:t>405.830  empleos</a:t>
          </a:r>
          <a:endParaRPr lang="es-EC" sz="2000" dirty="0"/>
        </a:p>
      </dgm:t>
    </dgm:pt>
    <dgm:pt modelId="{295C4E96-6F75-4DF6-A786-41ED0CDAAD94}" type="parTrans" cxnId="{C2AF87FE-F91E-4726-A96F-97BB2EF017DA}">
      <dgm:prSet/>
      <dgm:spPr/>
      <dgm:t>
        <a:bodyPr/>
        <a:lstStyle/>
        <a:p>
          <a:endParaRPr lang="es-EC" sz="2000"/>
        </a:p>
      </dgm:t>
    </dgm:pt>
    <dgm:pt modelId="{68AD8564-A255-4DD8-A5CD-674039594498}" type="sibTrans" cxnId="{C2AF87FE-F91E-4726-A96F-97BB2EF017DA}">
      <dgm:prSet/>
      <dgm:spPr/>
      <dgm:t>
        <a:bodyPr/>
        <a:lstStyle/>
        <a:p>
          <a:endParaRPr lang="es-EC" sz="2000"/>
        </a:p>
      </dgm:t>
    </dgm:pt>
    <dgm:pt modelId="{AED94A84-520A-471E-9787-37AF2775FD4F}">
      <dgm:prSet phldrT="[Texto]" custT="1"/>
      <dgm:spPr/>
      <dgm:t>
        <a:bodyPr/>
        <a:lstStyle/>
        <a:p>
          <a:r>
            <a:rPr lang="es-EC" sz="2000" dirty="0" smtClean="0"/>
            <a:t>9,5%  PIB 2014</a:t>
          </a:r>
          <a:endParaRPr lang="es-EC" sz="2000" dirty="0"/>
        </a:p>
      </dgm:t>
    </dgm:pt>
    <dgm:pt modelId="{CB2B5329-A261-42CE-A9FF-130BFAEDB06E}" type="parTrans" cxnId="{096B8430-B43F-4948-883D-EFE4C6E2837D}">
      <dgm:prSet/>
      <dgm:spPr/>
      <dgm:t>
        <a:bodyPr/>
        <a:lstStyle/>
        <a:p>
          <a:endParaRPr lang="es-EC"/>
        </a:p>
      </dgm:t>
    </dgm:pt>
    <dgm:pt modelId="{F93DC42E-B11E-4B79-BAC7-607F6A1E6DFF}" type="sibTrans" cxnId="{096B8430-B43F-4948-883D-EFE4C6E2837D}">
      <dgm:prSet/>
      <dgm:spPr/>
      <dgm:t>
        <a:bodyPr/>
        <a:lstStyle/>
        <a:p>
          <a:endParaRPr lang="es-EC"/>
        </a:p>
      </dgm:t>
    </dgm:pt>
    <dgm:pt modelId="{38315CDF-3E0C-40AC-9124-4B987835C980}" type="pres">
      <dgm:prSet presAssocID="{052A848C-D7F4-40F8-9315-AB76A5C46DB6}" presName="list" presStyleCnt="0">
        <dgm:presLayoutVars>
          <dgm:dir/>
          <dgm:animLvl val="lvl"/>
        </dgm:presLayoutVars>
      </dgm:prSet>
      <dgm:spPr/>
    </dgm:pt>
    <dgm:pt modelId="{4377D380-F5CF-4014-8C98-066C813430CB}" type="pres">
      <dgm:prSet presAssocID="{DAD7716F-2771-4C04-92C0-08E123297E82}" presName="posSpace" presStyleCnt="0"/>
      <dgm:spPr/>
    </dgm:pt>
    <dgm:pt modelId="{BCAAD871-C976-40E4-A6A2-E89BA322354B}" type="pres">
      <dgm:prSet presAssocID="{DAD7716F-2771-4C04-92C0-08E123297E82}" presName="vertFlow" presStyleCnt="0"/>
      <dgm:spPr/>
    </dgm:pt>
    <dgm:pt modelId="{614A2DB5-7DF6-4F16-AC5C-6EE95EE26F9D}" type="pres">
      <dgm:prSet presAssocID="{DAD7716F-2771-4C04-92C0-08E123297E82}" presName="topSpace" presStyleCnt="0"/>
      <dgm:spPr/>
    </dgm:pt>
    <dgm:pt modelId="{8E1AD41E-8D26-450A-BDC1-56AB31922316}" type="pres">
      <dgm:prSet presAssocID="{DAD7716F-2771-4C04-92C0-08E123297E82}" presName="firstComp" presStyleCnt="0"/>
      <dgm:spPr/>
    </dgm:pt>
    <dgm:pt modelId="{AAFBEA70-44A3-4F6D-BEAF-25BB524CA4A1}" type="pres">
      <dgm:prSet presAssocID="{DAD7716F-2771-4C04-92C0-08E123297E82}" presName="firstChild" presStyleLbl="bgAccFollowNode1" presStyleIdx="0" presStyleCnt="5" custLinFactNeighborX="24149" custLinFactNeighborY="51183"/>
      <dgm:spPr/>
      <dgm:t>
        <a:bodyPr/>
        <a:lstStyle/>
        <a:p>
          <a:endParaRPr lang="es-EC"/>
        </a:p>
      </dgm:t>
    </dgm:pt>
    <dgm:pt modelId="{54BE8AB5-DF15-485D-8C2B-2EAFD26ACF6C}" type="pres">
      <dgm:prSet presAssocID="{DAD7716F-2771-4C04-92C0-08E123297E82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1D7C91-9C0D-45B4-8D3F-AC3F9B46D469}" type="pres">
      <dgm:prSet presAssocID="{11B3627B-DD82-4910-B22C-938FC9D3F116}" presName="comp" presStyleCnt="0"/>
      <dgm:spPr/>
    </dgm:pt>
    <dgm:pt modelId="{E9F48574-2692-4FAC-8C17-885EF134EF57}" type="pres">
      <dgm:prSet presAssocID="{11B3627B-DD82-4910-B22C-938FC9D3F116}" presName="child" presStyleLbl="bgAccFollowNode1" presStyleIdx="1" presStyleCnt="5" custLinFactNeighborX="18615" custLinFactNeighborY="92242"/>
      <dgm:spPr/>
      <dgm:t>
        <a:bodyPr/>
        <a:lstStyle/>
        <a:p>
          <a:endParaRPr lang="es-EC"/>
        </a:p>
      </dgm:t>
    </dgm:pt>
    <dgm:pt modelId="{0C31CC2B-BAE9-4BF7-8AD7-199A827F0012}" type="pres">
      <dgm:prSet presAssocID="{11B3627B-DD82-4910-B22C-938FC9D3F116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9407BD-EE9D-44C6-8535-89D1D1B9E563}" type="pres">
      <dgm:prSet presAssocID="{DAD7716F-2771-4C04-92C0-08E123297E82}" presName="negSpace" presStyleCnt="0"/>
      <dgm:spPr/>
    </dgm:pt>
    <dgm:pt modelId="{AD5FEA7B-3B76-48B6-8101-491822C48175}" type="pres">
      <dgm:prSet presAssocID="{DAD7716F-2771-4C04-92C0-08E123297E82}" presName="circle" presStyleLbl="node1" presStyleIdx="0" presStyleCnt="2" custScaleX="166220" custLinFactNeighborX="43531" custLinFactNeighborY="-1187"/>
      <dgm:spPr/>
    </dgm:pt>
    <dgm:pt modelId="{B96B3127-254B-46E8-97E6-296224878FBC}" type="pres">
      <dgm:prSet presAssocID="{88B9389D-ED7F-4024-8C4C-237FC8CD242A}" presName="transSpace" presStyleCnt="0"/>
      <dgm:spPr/>
    </dgm:pt>
    <dgm:pt modelId="{F4E49B70-DD10-4B74-B8FC-19595A15A613}" type="pres">
      <dgm:prSet presAssocID="{6C765ECF-7A2D-4E42-B384-3B257FAD4645}" presName="posSpace" presStyleCnt="0"/>
      <dgm:spPr/>
    </dgm:pt>
    <dgm:pt modelId="{F92F171B-55A5-4B41-AE2C-69E28039CF45}" type="pres">
      <dgm:prSet presAssocID="{6C765ECF-7A2D-4E42-B384-3B257FAD4645}" presName="vertFlow" presStyleCnt="0"/>
      <dgm:spPr/>
    </dgm:pt>
    <dgm:pt modelId="{D8F20A61-55C2-42B1-9207-940F99927681}" type="pres">
      <dgm:prSet presAssocID="{6C765ECF-7A2D-4E42-B384-3B257FAD4645}" presName="topSpace" presStyleCnt="0"/>
      <dgm:spPr/>
    </dgm:pt>
    <dgm:pt modelId="{0220FB0D-DB4A-4644-8B15-147D66330E56}" type="pres">
      <dgm:prSet presAssocID="{6C765ECF-7A2D-4E42-B384-3B257FAD4645}" presName="firstComp" presStyleCnt="0"/>
      <dgm:spPr/>
    </dgm:pt>
    <dgm:pt modelId="{9B5F9F12-3950-4A02-B189-AC883FCA8476}" type="pres">
      <dgm:prSet presAssocID="{6C765ECF-7A2D-4E42-B384-3B257FAD4645}" presName="firstChild" presStyleLbl="bgAccFollowNode1" presStyleIdx="2" presStyleCnt="5" custScaleX="153985" custLinFactNeighborX="1937" custLinFactNeighborY="1398"/>
      <dgm:spPr/>
    </dgm:pt>
    <dgm:pt modelId="{347F923C-B02C-41D4-807D-9AE3ED7896A4}" type="pres">
      <dgm:prSet presAssocID="{6C765ECF-7A2D-4E42-B384-3B257FAD4645}" presName="firstChildTx" presStyleLbl="bgAccFollowNode1" presStyleIdx="2" presStyleCnt="5">
        <dgm:presLayoutVars>
          <dgm:bulletEnabled val="1"/>
        </dgm:presLayoutVars>
      </dgm:prSet>
      <dgm:spPr/>
    </dgm:pt>
    <dgm:pt modelId="{4843EE75-3873-4A06-BED8-F66EF15DACAC}" type="pres">
      <dgm:prSet presAssocID="{BA28BA0C-A1A3-462A-A1A7-FD995B2FE296}" presName="comp" presStyleCnt="0"/>
      <dgm:spPr/>
    </dgm:pt>
    <dgm:pt modelId="{33FCEE36-A2BC-4CF8-B52D-A916C4528E91}" type="pres">
      <dgm:prSet presAssocID="{BA28BA0C-A1A3-462A-A1A7-FD995B2FE296}" presName="child" presStyleLbl="bgAccFollowNode1" presStyleIdx="3" presStyleCnt="5" custScaleX="153789" custLinFactNeighborX="1837"/>
      <dgm:spPr/>
      <dgm:t>
        <a:bodyPr/>
        <a:lstStyle/>
        <a:p>
          <a:endParaRPr lang="es-EC"/>
        </a:p>
      </dgm:t>
    </dgm:pt>
    <dgm:pt modelId="{C110F909-CC77-4857-B3FB-694FD846F6DF}" type="pres">
      <dgm:prSet presAssocID="{BA28BA0C-A1A3-462A-A1A7-FD995B2FE296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E81031-0348-4407-965E-F1D3E9D41EA3}" type="pres">
      <dgm:prSet presAssocID="{90FF2AE2-447C-4685-BB54-4A4369C0AD4E}" presName="comp" presStyleCnt="0"/>
      <dgm:spPr/>
    </dgm:pt>
    <dgm:pt modelId="{8D6E6ACC-D00B-4137-9F06-B84B15A9DF24}" type="pres">
      <dgm:prSet presAssocID="{90FF2AE2-447C-4685-BB54-4A4369C0AD4E}" presName="child" presStyleLbl="bgAccFollowNode1" presStyleIdx="4" presStyleCnt="5" custScaleX="153789" custLinFactNeighborX="1837"/>
      <dgm:spPr/>
    </dgm:pt>
    <dgm:pt modelId="{CCB068A0-571D-4BCA-AB86-714ED96CE8A1}" type="pres">
      <dgm:prSet presAssocID="{90FF2AE2-447C-4685-BB54-4A4369C0AD4E}" presName="childTx" presStyleLbl="bgAccFollowNode1" presStyleIdx="4" presStyleCnt="5">
        <dgm:presLayoutVars>
          <dgm:bulletEnabled val="1"/>
        </dgm:presLayoutVars>
      </dgm:prSet>
      <dgm:spPr/>
    </dgm:pt>
    <dgm:pt modelId="{72736990-25B5-4967-88C4-59D2B34876FF}" type="pres">
      <dgm:prSet presAssocID="{6C765ECF-7A2D-4E42-B384-3B257FAD4645}" presName="negSpace" presStyleCnt="0"/>
      <dgm:spPr/>
    </dgm:pt>
    <dgm:pt modelId="{D7C1A406-08B4-4179-AE1C-E8F2B7EE7D2F}" type="pres">
      <dgm:prSet presAssocID="{6C765ECF-7A2D-4E42-B384-3B257FAD4645}" presName="circle" presStyleLbl="node1" presStyleIdx="1" presStyleCnt="2" custScaleX="141012" custLinFactX="-426" custLinFactNeighborX="-100000" custLinFactNeighborY="8192"/>
      <dgm:spPr/>
    </dgm:pt>
  </dgm:ptLst>
  <dgm:cxnLst>
    <dgm:cxn modelId="{B5969B8B-7481-427F-A32A-65A251097D76}" srcId="{6C765ECF-7A2D-4E42-B384-3B257FAD4645}" destId="{FBE72231-3655-43A2-8CBC-E86BF33588C6}" srcOrd="0" destOrd="0" parTransId="{453AFC22-523C-4633-B121-7E789F80F584}" sibTransId="{E6B13A1C-B4FA-4A4B-B11B-2FF1A182E31A}"/>
    <dgm:cxn modelId="{61A2FE52-0203-4D6B-9EAD-5B2E0B209481}" type="presOf" srcId="{AED94A84-520A-471E-9787-37AF2775FD4F}" destId="{AAFBEA70-44A3-4F6D-BEAF-25BB524CA4A1}" srcOrd="0" destOrd="0" presId="urn:microsoft.com/office/officeart/2005/8/layout/hList9"/>
    <dgm:cxn modelId="{A81F53EB-F50B-446E-822B-7AA721591479}" type="presOf" srcId="{90FF2AE2-447C-4685-BB54-4A4369C0AD4E}" destId="{8D6E6ACC-D00B-4137-9F06-B84B15A9DF24}" srcOrd="0" destOrd="0" presId="urn:microsoft.com/office/officeart/2005/8/layout/hList9"/>
    <dgm:cxn modelId="{C2AF87FE-F91E-4726-A96F-97BB2EF017DA}" srcId="{6C765ECF-7A2D-4E42-B384-3B257FAD4645}" destId="{90FF2AE2-447C-4685-BB54-4A4369C0AD4E}" srcOrd="2" destOrd="0" parTransId="{295C4E96-6F75-4DF6-A786-41ED0CDAAD94}" sibTransId="{68AD8564-A255-4DD8-A5CD-674039594498}"/>
    <dgm:cxn modelId="{37D79BED-E26A-4174-8E4A-A136284D271D}" type="presOf" srcId="{BA28BA0C-A1A3-462A-A1A7-FD995B2FE296}" destId="{33FCEE36-A2BC-4CF8-B52D-A916C4528E91}" srcOrd="0" destOrd="0" presId="urn:microsoft.com/office/officeart/2005/8/layout/hList9"/>
    <dgm:cxn modelId="{F23C669E-519C-4FD1-9851-7984D0F2BAC4}" type="presOf" srcId="{11B3627B-DD82-4910-B22C-938FC9D3F116}" destId="{0C31CC2B-BAE9-4BF7-8AD7-199A827F0012}" srcOrd="1" destOrd="0" presId="urn:microsoft.com/office/officeart/2005/8/layout/hList9"/>
    <dgm:cxn modelId="{CDB84366-70E7-4E79-A03A-43A31D5C416B}" type="presOf" srcId="{90FF2AE2-447C-4685-BB54-4A4369C0AD4E}" destId="{CCB068A0-571D-4BCA-AB86-714ED96CE8A1}" srcOrd="1" destOrd="0" presId="urn:microsoft.com/office/officeart/2005/8/layout/hList9"/>
    <dgm:cxn modelId="{113BD08C-23D5-4848-8B2B-8576D9E68D69}" type="presOf" srcId="{11B3627B-DD82-4910-B22C-938FC9D3F116}" destId="{E9F48574-2692-4FAC-8C17-885EF134EF57}" srcOrd="0" destOrd="0" presId="urn:microsoft.com/office/officeart/2005/8/layout/hList9"/>
    <dgm:cxn modelId="{8C445573-71D7-416F-89EE-53F4886B9A3E}" srcId="{052A848C-D7F4-40F8-9315-AB76A5C46DB6}" destId="{6C765ECF-7A2D-4E42-B384-3B257FAD4645}" srcOrd="1" destOrd="0" parTransId="{56A4E292-7D16-442D-8067-994979EFF89A}" sibTransId="{5EC71EF5-D6D9-48BF-899A-4BDFCCBB0E77}"/>
    <dgm:cxn modelId="{8563A954-7A52-42F1-9230-393168F52882}" srcId="{DAD7716F-2771-4C04-92C0-08E123297E82}" destId="{11B3627B-DD82-4910-B22C-938FC9D3F116}" srcOrd="1" destOrd="0" parTransId="{2800C060-89BE-4999-B41C-EB95D29B54ED}" sibTransId="{B52B7225-D2A2-4C91-9E8D-DECBD1F61F56}"/>
    <dgm:cxn modelId="{096B8430-B43F-4948-883D-EFE4C6E2837D}" srcId="{DAD7716F-2771-4C04-92C0-08E123297E82}" destId="{AED94A84-520A-471E-9787-37AF2775FD4F}" srcOrd="0" destOrd="0" parTransId="{CB2B5329-A261-42CE-A9FF-130BFAEDB06E}" sibTransId="{F93DC42E-B11E-4B79-BAC7-607F6A1E6DFF}"/>
    <dgm:cxn modelId="{FA63BD2D-D27A-4E9D-94A2-E0695A4675B0}" type="presOf" srcId="{FBE72231-3655-43A2-8CBC-E86BF33588C6}" destId="{9B5F9F12-3950-4A02-B189-AC883FCA8476}" srcOrd="0" destOrd="0" presId="urn:microsoft.com/office/officeart/2005/8/layout/hList9"/>
    <dgm:cxn modelId="{7414FDC1-1401-44F4-A0CF-62E510B7B63D}" srcId="{6C765ECF-7A2D-4E42-B384-3B257FAD4645}" destId="{BA28BA0C-A1A3-462A-A1A7-FD995B2FE296}" srcOrd="1" destOrd="0" parTransId="{9EA54CC6-BC64-4AFC-BFB5-87E7139AC7D8}" sibTransId="{60BF5E4D-D226-4073-8BFE-05215BF64343}"/>
    <dgm:cxn modelId="{CA9D9036-052F-451E-94DA-809421F2D3D8}" type="presOf" srcId="{BA28BA0C-A1A3-462A-A1A7-FD995B2FE296}" destId="{C110F909-CC77-4857-B3FB-694FD846F6DF}" srcOrd="1" destOrd="0" presId="urn:microsoft.com/office/officeart/2005/8/layout/hList9"/>
    <dgm:cxn modelId="{10552E0D-8B66-408E-933C-214867FF189F}" srcId="{052A848C-D7F4-40F8-9315-AB76A5C46DB6}" destId="{DAD7716F-2771-4C04-92C0-08E123297E82}" srcOrd="0" destOrd="0" parTransId="{7397356C-BC94-442C-838D-F0E8DA980503}" sibTransId="{88B9389D-ED7F-4024-8C4C-237FC8CD242A}"/>
    <dgm:cxn modelId="{8E7B6943-1B60-438A-BB38-82F9E033A1BD}" type="presOf" srcId="{AED94A84-520A-471E-9787-37AF2775FD4F}" destId="{54BE8AB5-DF15-485D-8C2B-2EAFD26ACF6C}" srcOrd="1" destOrd="0" presId="urn:microsoft.com/office/officeart/2005/8/layout/hList9"/>
    <dgm:cxn modelId="{6852DB79-CD0C-4705-A76E-5FDC2F716081}" type="presOf" srcId="{DAD7716F-2771-4C04-92C0-08E123297E82}" destId="{AD5FEA7B-3B76-48B6-8101-491822C48175}" srcOrd="0" destOrd="0" presId="urn:microsoft.com/office/officeart/2005/8/layout/hList9"/>
    <dgm:cxn modelId="{7C5DC43C-3A0E-4C69-BC6E-12BD7ADB373D}" type="presOf" srcId="{6C765ECF-7A2D-4E42-B384-3B257FAD4645}" destId="{D7C1A406-08B4-4179-AE1C-E8F2B7EE7D2F}" srcOrd="0" destOrd="0" presId="urn:microsoft.com/office/officeart/2005/8/layout/hList9"/>
    <dgm:cxn modelId="{978BCF9B-466B-4AD7-ACB0-F3EF4550CBFF}" type="presOf" srcId="{FBE72231-3655-43A2-8CBC-E86BF33588C6}" destId="{347F923C-B02C-41D4-807D-9AE3ED7896A4}" srcOrd="1" destOrd="0" presId="urn:microsoft.com/office/officeart/2005/8/layout/hList9"/>
    <dgm:cxn modelId="{1FB20284-8CB0-4777-A075-9767F27520BE}" type="presOf" srcId="{052A848C-D7F4-40F8-9315-AB76A5C46DB6}" destId="{38315CDF-3E0C-40AC-9124-4B987835C980}" srcOrd="0" destOrd="0" presId="urn:microsoft.com/office/officeart/2005/8/layout/hList9"/>
    <dgm:cxn modelId="{AB8B55CE-51A8-4A3E-BAE9-667B3FF32758}" type="presParOf" srcId="{38315CDF-3E0C-40AC-9124-4B987835C980}" destId="{4377D380-F5CF-4014-8C98-066C813430CB}" srcOrd="0" destOrd="0" presId="urn:microsoft.com/office/officeart/2005/8/layout/hList9"/>
    <dgm:cxn modelId="{4C22FF1E-26F6-4B6B-803E-5182A9352009}" type="presParOf" srcId="{38315CDF-3E0C-40AC-9124-4B987835C980}" destId="{BCAAD871-C976-40E4-A6A2-E89BA322354B}" srcOrd="1" destOrd="0" presId="urn:microsoft.com/office/officeart/2005/8/layout/hList9"/>
    <dgm:cxn modelId="{D9BD9C7C-CDCC-4596-B502-A984F06D09A2}" type="presParOf" srcId="{BCAAD871-C976-40E4-A6A2-E89BA322354B}" destId="{614A2DB5-7DF6-4F16-AC5C-6EE95EE26F9D}" srcOrd="0" destOrd="0" presId="urn:microsoft.com/office/officeart/2005/8/layout/hList9"/>
    <dgm:cxn modelId="{2C3F87F2-A319-46ED-9E74-516A9639D9BA}" type="presParOf" srcId="{BCAAD871-C976-40E4-A6A2-E89BA322354B}" destId="{8E1AD41E-8D26-450A-BDC1-56AB31922316}" srcOrd="1" destOrd="0" presId="urn:microsoft.com/office/officeart/2005/8/layout/hList9"/>
    <dgm:cxn modelId="{DDA2F8B6-55B9-4E02-99D6-87855C4E6447}" type="presParOf" srcId="{8E1AD41E-8D26-450A-BDC1-56AB31922316}" destId="{AAFBEA70-44A3-4F6D-BEAF-25BB524CA4A1}" srcOrd="0" destOrd="0" presId="urn:microsoft.com/office/officeart/2005/8/layout/hList9"/>
    <dgm:cxn modelId="{2A2FEEF1-C5C7-4B21-95DA-B726AB3EFD57}" type="presParOf" srcId="{8E1AD41E-8D26-450A-BDC1-56AB31922316}" destId="{54BE8AB5-DF15-485D-8C2B-2EAFD26ACF6C}" srcOrd="1" destOrd="0" presId="urn:microsoft.com/office/officeart/2005/8/layout/hList9"/>
    <dgm:cxn modelId="{C37F001B-5533-4103-B6D2-313C22904036}" type="presParOf" srcId="{BCAAD871-C976-40E4-A6A2-E89BA322354B}" destId="{481D7C91-9C0D-45B4-8D3F-AC3F9B46D469}" srcOrd="2" destOrd="0" presId="urn:microsoft.com/office/officeart/2005/8/layout/hList9"/>
    <dgm:cxn modelId="{1A271A2A-C5D6-41DD-9502-95969D6D5DA5}" type="presParOf" srcId="{481D7C91-9C0D-45B4-8D3F-AC3F9B46D469}" destId="{E9F48574-2692-4FAC-8C17-885EF134EF57}" srcOrd="0" destOrd="0" presId="urn:microsoft.com/office/officeart/2005/8/layout/hList9"/>
    <dgm:cxn modelId="{8D176C2E-9112-4288-AF15-4BAB00BF4BBF}" type="presParOf" srcId="{481D7C91-9C0D-45B4-8D3F-AC3F9B46D469}" destId="{0C31CC2B-BAE9-4BF7-8AD7-199A827F0012}" srcOrd="1" destOrd="0" presId="urn:microsoft.com/office/officeart/2005/8/layout/hList9"/>
    <dgm:cxn modelId="{CCC82FD5-27DB-4191-B726-66D16CDDFE5C}" type="presParOf" srcId="{38315CDF-3E0C-40AC-9124-4B987835C980}" destId="{CB9407BD-EE9D-44C6-8535-89D1D1B9E563}" srcOrd="2" destOrd="0" presId="urn:microsoft.com/office/officeart/2005/8/layout/hList9"/>
    <dgm:cxn modelId="{3D16D5B4-7E13-4525-A5E3-06A8C3A754B9}" type="presParOf" srcId="{38315CDF-3E0C-40AC-9124-4B987835C980}" destId="{AD5FEA7B-3B76-48B6-8101-491822C48175}" srcOrd="3" destOrd="0" presId="urn:microsoft.com/office/officeart/2005/8/layout/hList9"/>
    <dgm:cxn modelId="{AD969658-82F2-424E-9910-1611E15396C4}" type="presParOf" srcId="{38315CDF-3E0C-40AC-9124-4B987835C980}" destId="{B96B3127-254B-46E8-97E6-296224878FBC}" srcOrd="4" destOrd="0" presId="urn:microsoft.com/office/officeart/2005/8/layout/hList9"/>
    <dgm:cxn modelId="{80D72318-940B-45B8-9BC2-31E328F80E05}" type="presParOf" srcId="{38315CDF-3E0C-40AC-9124-4B987835C980}" destId="{F4E49B70-DD10-4B74-B8FC-19595A15A613}" srcOrd="5" destOrd="0" presId="urn:microsoft.com/office/officeart/2005/8/layout/hList9"/>
    <dgm:cxn modelId="{A303A410-26D5-4B8C-98AF-E5C912316C71}" type="presParOf" srcId="{38315CDF-3E0C-40AC-9124-4B987835C980}" destId="{F92F171B-55A5-4B41-AE2C-69E28039CF45}" srcOrd="6" destOrd="0" presId="urn:microsoft.com/office/officeart/2005/8/layout/hList9"/>
    <dgm:cxn modelId="{4266C37E-4FF3-416C-B689-8460B945C48A}" type="presParOf" srcId="{F92F171B-55A5-4B41-AE2C-69E28039CF45}" destId="{D8F20A61-55C2-42B1-9207-940F99927681}" srcOrd="0" destOrd="0" presId="urn:microsoft.com/office/officeart/2005/8/layout/hList9"/>
    <dgm:cxn modelId="{0304C42D-BDCB-4CD3-B0B8-598F9BD901FE}" type="presParOf" srcId="{F92F171B-55A5-4B41-AE2C-69E28039CF45}" destId="{0220FB0D-DB4A-4644-8B15-147D66330E56}" srcOrd="1" destOrd="0" presId="urn:microsoft.com/office/officeart/2005/8/layout/hList9"/>
    <dgm:cxn modelId="{84F67204-B672-4FDA-A7BE-5F70AAE351EC}" type="presParOf" srcId="{0220FB0D-DB4A-4644-8B15-147D66330E56}" destId="{9B5F9F12-3950-4A02-B189-AC883FCA8476}" srcOrd="0" destOrd="0" presId="urn:microsoft.com/office/officeart/2005/8/layout/hList9"/>
    <dgm:cxn modelId="{CBBED870-E302-416F-80CA-0C74DDB16392}" type="presParOf" srcId="{0220FB0D-DB4A-4644-8B15-147D66330E56}" destId="{347F923C-B02C-41D4-807D-9AE3ED7896A4}" srcOrd="1" destOrd="0" presId="urn:microsoft.com/office/officeart/2005/8/layout/hList9"/>
    <dgm:cxn modelId="{CBB8B01A-9F2B-4A75-B8E3-FC41B367158C}" type="presParOf" srcId="{F92F171B-55A5-4B41-AE2C-69E28039CF45}" destId="{4843EE75-3873-4A06-BED8-F66EF15DACAC}" srcOrd="2" destOrd="0" presId="urn:microsoft.com/office/officeart/2005/8/layout/hList9"/>
    <dgm:cxn modelId="{8E0E7870-62C8-4F6E-A5CE-F15C9F6A78BA}" type="presParOf" srcId="{4843EE75-3873-4A06-BED8-F66EF15DACAC}" destId="{33FCEE36-A2BC-4CF8-B52D-A916C4528E91}" srcOrd="0" destOrd="0" presId="urn:microsoft.com/office/officeart/2005/8/layout/hList9"/>
    <dgm:cxn modelId="{EB54E6F6-99C1-4849-8F5E-C62920D982AE}" type="presParOf" srcId="{4843EE75-3873-4A06-BED8-F66EF15DACAC}" destId="{C110F909-CC77-4857-B3FB-694FD846F6DF}" srcOrd="1" destOrd="0" presId="urn:microsoft.com/office/officeart/2005/8/layout/hList9"/>
    <dgm:cxn modelId="{E0566497-3FD4-41FF-A29B-0463AD10BFCA}" type="presParOf" srcId="{F92F171B-55A5-4B41-AE2C-69E28039CF45}" destId="{C3E81031-0348-4407-965E-F1D3E9D41EA3}" srcOrd="3" destOrd="0" presId="urn:microsoft.com/office/officeart/2005/8/layout/hList9"/>
    <dgm:cxn modelId="{28625754-158C-4CFB-9C5D-467F71A1892D}" type="presParOf" srcId="{C3E81031-0348-4407-965E-F1D3E9D41EA3}" destId="{8D6E6ACC-D00B-4137-9F06-B84B15A9DF24}" srcOrd="0" destOrd="0" presId="urn:microsoft.com/office/officeart/2005/8/layout/hList9"/>
    <dgm:cxn modelId="{0EF852AE-1DD3-4352-B016-B9856C84673B}" type="presParOf" srcId="{C3E81031-0348-4407-965E-F1D3E9D41EA3}" destId="{CCB068A0-571D-4BCA-AB86-714ED96CE8A1}" srcOrd="1" destOrd="0" presId="urn:microsoft.com/office/officeart/2005/8/layout/hList9"/>
    <dgm:cxn modelId="{9940F35D-4026-4A74-882A-104AA80D6BEE}" type="presParOf" srcId="{38315CDF-3E0C-40AC-9124-4B987835C980}" destId="{72736990-25B5-4967-88C4-59D2B34876FF}" srcOrd="7" destOrd="0" presId="urn:microsoft.com/office/officeart/2005/8/layout/hList9"/>
    <dgm:cxn modelId="{79F66152-03A4-4DBD-9313-DCA80E955915}" type="presParOf" srcId="{38315CDF-3E0C-40AC-9124-4B987835C980}" destId="{D7C1A406-08B4-4179-AE1C-E8F2B7EE7D2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BA2E6-6837-46B5-A43D-E6833C2950D8}" type="doc">
      <dgm:prSet loTypeId="urn:microsoft.com/office/officeart/2005/8/layout/equation2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AC7F078-1FF3-4575-A41C-941FAF46FEF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Disminución de 1.174 a 1.076 millones</a:t>
          </a:r>
        </a:p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2016/17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39C1C-A0F9-4C12-880F-279FC932CB94}" type="parTrans" cxnId="{A5842943-340B-4031-8666-65879B4E616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E4D6A-4690-4048-A02A-305E72531BE3}" type="sibTrans" cxnId="{A5842943-340B-4031-8666-65879B4E616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A5E3A-D459-4E06-A009-1D3E106903A2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Informalidad del 40% </a:t>
          </a:r>
        </a:p>
      </dgm:t>
    </dgm:pt>
    <dgm:pt modelId="{F8E71745-AE5C-4D3D-A65E-4E407FB22D18}" type="parTrans" cxnId="{847FE02E-A208-4C78-9857-5E84AAC6075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2909F-1125-4806-8518-7FF2A3E9B5D2}" type="sibTrans" cxnId="{847FE02E-A208-4C78-9857-5E84AAC6075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AA8F-5E49-44B6-BAEF-AD826881CC67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Administración</a:t>
          </a:r>
          <a:r>
            <a:rPr lang="es-EC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convencional </a:t>
          </a:r>
        </a:p>
        <a:p>
          <a:endParaRPr lang="es-EC" sz="20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procesos 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FFCFF-1FA5-4652-BAFB-41E72953F4F6}" type="sibTrans" cxnId="{F769DF0C-B791-4FB1-916E-20A0CF9BDF9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9D6E5-6E53-419C-99CC-7EE9BBF9D9C0}" type="parTrans" cxnId="{F769DF0C-B791-4FB1-916E-20A0CF9BDF9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EA46D-538E-427D-AA00-67BC291D854E}" type="pres">
      <dgm:prSet presAssocID="{DC0BA2E6-6837-46B5-A43D-E6833C2950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4FF1EA-F7AB-4918-B46B-769373DD09C6}" type="pres">
      <dgm:prSet presAssocID="{DC0BA2E6-6837-46B5-A43D-E6833C2950D8}" presName="vNodes" presStyleCnt="0"/>
      <dgm:spPr/>
    </dgm:pt>
    <dgm:pt modelId="{6EC9ED20-15E6-4B01-9550-909A64507DA5}" type="pres">
      <dgm:prSet presAssocID="{FAC7F078-1FF3-4575-A41C-941FAF46FEFF}" presName="node" presStyleLbl="node1" presStyleIdx="0" presStyleCnt="3" custScaleX="152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532E49-7F24-4FF6-A54F-A67C1F869206}" type="pres">
      <dgm:prSet presAssocID="{FAAE4D6A-4690-4048-A02A-305E72531BE3}" presName="spacerT" presStyleCnt="0"/>
      <dgm:spPr/>
    </dgm:pt>
    <dgm:pt modelId="{041172C6-F845-414C-8EA5-E089DEB4DEA6}" type="pres">
      <dgm:prSet presAssocID="{FAAE4D6A-4690-4048-A02A-305E72531BE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6860647-97E1-4908-B8AB-BC11EE0A4474}" type="pres">
      <dgm:prSet presAssocID="{FAAE4D6A-4690-4048-A02A-305E72531BE3}" presName="spacerB" presStyleCnt="0"/>
      <dgm:spPr/>
    </dgm:pt>
    <dgm:pt modelId="{120F7BE5-661D-4DC8-9D52-E5FA9D3522FE}" type="pres">
      <dgm:prSet presAssocID="{044A5E3A-D459-4E06-A009-1D3E106903A2}" presName="node" presStyleLbl="node1" presStyleIdx="1" presStyleCnt="3" custScaleX="152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934AA-4568-4FAD-B131-D14661DAB9B2}" type="pres">
      <dgm:prSet presAssocID="{DC0BA2E6-6837-46B5-A43D-E6833C2950D8}" presName="sibTransLast" presStyleLbl="sibTrans2D1" presStyleIdx="1" presStyleCnt="2" custAng="11038012" custFlipHor="1" custScaleX="116958" custScaleY="113688"/>
      <dgm:spPr/>
      <dgm:t>
        <a:bodyPr/>
        <a:lstStyle/>
        <a:p>
          <a:endParaRPr lang="es-EC"/>
        </a:p>
      </dgm:t>
    </dgm:pt>
    <dgm:pt modelId="{0F6A6136-FD60-4002-AD5F-3AB1D96407C1}" type="pres">
      <dgm:prSet presAssocID="{DC0BA2E6-6837-46B5-A43D-E6833C2950D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30D7542-11A4-4780-8EBD-D1859989B957}" type="pres">
      <dgm:prSet presAssocID="{DC0BA2E6-6837-46B5-A43D-E6833C2950D8}" presName="lastNode" presStyleLbl="node1" presStyleIdx="2" presStyleCnt="3" custLinFactNeighborX="-487" custLinFactNeighborY="-2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B59B1E-55DA-4B10-A99C-DA7E58E87235}" type="presOf" srcId="{DC0BA2E6-6837-46B5-A43D-E6833C2950D8}" destId="{356EA46D-538E-427D-AA00-67BC291D854E}" srcOrd="0" destOrd="0" presId="urn:microsoft.com/office/officeart/2005/8/layout/equation2"/>
    <dgm:cxn modelId="{789AB9A4-8EB2-446E-A9E6-3AC7E3E01793}" type="presOf" srcId="{FAC7F078-1FF3-4575-A41C-941FAF46FEFF}" destId="{6EC9ED20-15E6-4B01-9550-909A64507DA5}" srcOrd="0" destOrd="0" presId="urn:microsoft.com/office/officeart/2005/8/layout/equation2"/>
    <dgm:cxn modelId="{13F0E0D1-2BEB-4C0E-B7B5-E024CFE8E533}" type="presOf" srcId="{6BB2909F-1125-4806-8518-7FF2A3E9B5D2}" destId="{F94934AA-4568-4FAD-B131-D14661DAB9B2}" srcOrd="0" destOrd="0" presId="urn:microsoft.com/office/officeart/2005/8/layout/equation2"/>
    <dgm:cxn modelId="{A5842943-340B-4031-8666-65879B4E616A}" srcId="{DC0BA2E6-6837-46B5-A43D-E6833C2950D8}" destId="{FAC7F078-1FF3-4575-A41C-941FAF46FEFF}" srcOrd="0" destOrd="0" parTransId="{CA039C1C-A0F9-4C12-880F-279FC932CB94}" sibTransId="{FAAE4D6A-4690-4048-A02A-305E72531BE3}"/>
    <dgm:cxn modelId="{AC7FA200-A9D8-4F76-8D0E-F13286F8EBAE}" type="presOf" srcId="{6BB2909F-1125-4806-8518-7FF2A3E9B5D2}" destId="{0F6A6136-FD60-4002-AD5F-3AB1D96407C1}" srcOrd="1" destOrd="0" presId="urn:microsoft.com/office/officeart/2005/8/layout/equation2"/>
    <dgm:cxn modelId="{DFD0DD55-76A9-4325-AC74-11F33C0B7B33}" type="presOf" srcId="{FAAE4D6A-4690-4048-A02A-305E72531BE3}" destId="{041172C6-F845-414C-8EA5-E089DEB4DEA6}" srcOrd="0" destOrd="0" presId="urn:microsoft.com/office/officeart/2005/8/layout/equation2"/>
    <dgm:cxn modelId="{DB862BAB-4C6F-4E28-B176-8A52B27D7A5D}" type="presOf" srcId="{179EAA8F-5E49-44B6-BAEF-AD826881CC67}" destId="{130D7542-11A4-4780-8EBD-D1859989B957}" srcOrd="0" destOrd="0" presId="urn:microsoft.com/office/officeart/2005/8/layout/equation2"/>
    <dgm:cxn modelId="{00F81545-D41E-44FF-831A-B0C36B0AFBE2}" type="presOf" srcId="{044A5E3A-D459-4E06-A009-1D3E106903A2}" destId="{120F7BE5-661D-4DC8-9D52-E5FA9D3522FE}" srcOrd="0" destOrd="0" presId="urn:microsoft.com/office/officeart/2005/8/layout/equation2"/>
    <dgm:cxn modelId="{F769DF0C-B791-4FB1-916E-20A0CF9BDF96}" srcId="{DC0BA2E6-6837-46B5-A43D-E6833C2950D8}" destId="{179EAA8F-5E49-44B6-BAEF-AD826881CC67}" srcOrd="2" destOrd="0" parTransId="{EA89D6E5-6E53-419C-99CC-7EE9BBF9D9C0}" sibTransId="{550FFCFF-1FA5-4652-BAFB-41E72953F4F6}"/>
    <dgm:cxn modelId="{847FE02E-A208-4C78-9857-5E84AAC6075E}" srcId="{DC0BA2E6-6837-46B5-A43D-E6833C2950D8}" destId="{044A5E3A-D459-4E06-A009-1D3E106903A2}" srcOrd="1" destOrd="0" parTransId="{F8E71745-AE5C-4D3D-A65E-4E407FB22D18}" sibTransId="{6BB2909F-1125-4806-8518-7FF2A3E9B5D2}"/>
    <dgm:cxn modelId="{3EA946BE-3702-47D9-91FD-B5AE114F05FF}" type="presParOf" srcId="{356EA46D-538E-427D-AA00-67BC291D854E}" destId="{374FF1EA-F7AB-4918-B46B-769373DD09C6}" srcOrd="0" destOrd="0" presId="urn:microsoft.com/office/officeart/2005/8/layout/equation2"/>
    <dgm:cxn modelId="{06B5984A-4189-4988-A804-53E331ABA358}" type="presParOf" srcId="{374FF1EA-F7AB-4918-B46B-769373DD09C6}" destId="{6EC9ED20-15E6-4B01-9550-909A64507DA5}" srcOrd="0" destOrd="0" presId="urn:microsoft.com/office/officeart/2005/8/layout/equation2"/>
    <dgm:cxn modelId="{35319190-8054-40ED-8FCE-84E1DD214C3E}" type="presParOf" srcId="{374FF1EA-F7AB-4918-B46B-769373DD09C6}" destId="{9E532E49-7F24-4FF6-A54F-A67C1F869206}" srcOrd="1" destOrd="0" presId="urn:microsoft.com/office/officeart/2005/8/layout/equation2"/>
    <dgm:cxn modelId="{EF71BB66-28A7-44E7-8603-A3126511CBA1}" type="presParOf" srcId="{374FF1EA-F7AB-4918-B46B-769373DD09C6}" destId="{041172C6-F845-414C-8EA5-E089DEB4DEA6}" srcOrd="2" destOrd="0" presId="urn:microsoft.com/office/officeart/2005/8/layout/equation2"/>
    <dgm:cxn modelId="{F019BE47-E0A6-4B7A-8AC8-373BBC688324}" type="presParOf" srcId="{374FF1EA-F7AB-4918-B46B-769373DD09C6}" destId="{86860647-97E1-4908-B8AB-BC11EE0A4474}" srcOrd="3" destOrd="0" presId="urn:microsoft.com/office/officeart/2005/8/layout/equation2"/>
    <dgm:cxn modelId="{B229F989-B6E1-4A8E-A20E-07066DE89381}" type="presParOf" srcId="{374FF1EA-F7AB-4918-B46B-769373DD09C6}" destId="{120F7BE5-661D-4DC8-9D52-E5FA9D3522FE}" srcOrd="4" destOrd="0" presId="urn:microsoft.com/office/officeart/2005/8/layout/equation2"/>
    <dgm:cxn modelId="{B0196536-1857-418E-BE1E-6BBCA89C5267}" type="presParOf" srcId="{356EA46D-538E-427D-AA00-67BC291D854E}" destId="{F94934AA-4568-4FAD-B131-D14661DAB9B2}" srcOrd="1" destOrd="0" presId="urn:microsoft.com/office/officeart/2005/8/layout/equation2"/>
    <dgm:cxn modelId="{BFAB5DC2-BA53-471E-BFE3-8D94081124CB}" type="presParOf" srcId="{F94934AA-4568-4FAD-B131-D14661DAB9B2}" destId="{0F6A6136-FD60-4002-AD5F-3AB1D96407C1}" srcOrd="0" destOrd="0" presId="urn:microsoft.com/office/officeart/2005/8/layout/equation2"/>
    <dgm:cxn modelId="{16EB806D-59C3-4418-886C-A6E2FEDFB859}" type="presParOf" srcId="{356EA46D-538E-427D-AA00-67BC291D854E}" destId="{130D7542-11A4-4780-8EBD-D1859989B95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445AD-07A3-4DE0-A690-32B03BEFD1D9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EA78FFB-BCCA-4C60-8EC5-2D5C380299F6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marco teórico 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D1B60-F668-4D36-8814-2FAB9F033E20}" type="parTrans" cxnId="{71CB2F00-0574-4865-B71A-F4EE02EEEB24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9DFB4-282C-433F-9FFE-D47E82141777}" type="sibTrans" cxnId="{71CB2F00-0574-4865-B71A-F4EE02EEEB24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D6CAC-7E92-46EB-8717-E55BCFD96520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EC117-F8E1-445A-A1FE-6885D8CF37E4}" type="parTrans" cxnId="{23BFBD42-DE7F-4E0D-BE00-86C5C7D066FA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07C63-41E2-43F9-A075-3A1009009DF5}" type="sibTrans" cxnId="{23BFBD42-DE7F-4E0D-BE00-86C5C7D066FA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2FB02-CB6D-4490-91F2-4754588DF0C7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 Cuestionarios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F7EC5-A6C9-439C-A2C7-5DA9B69AAC1E}" type="parTrans" cxnId="{D7A74971-95F4-4BC3-964F-AD770985C504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F8063-D90A-413F-9DF7-906196D98C4D}" type="sibTrans" cxnId="{D7A74971-95F4-4BC3-964F-AD770985C504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1CCCA-792C-4E5C-95E7-9DAD628C4573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Validación de los cuestionarios 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42EE7-C7FA-4E47-81BA-AC6FA2D3A882}" type="parTrans" cxnId="{28269B77-EEC8-4894-AC96-8E12FFA26177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2FD82-A9E0-409C-90CC-E211B9ECC4EF}" type="sibTrans" cxnId="{28269B77-EEC8-4894-AC96-8E12FFA26177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8575D-F950-466E-8FE9-5237EAE6D5BA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Aplicación  del cuestionario 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911AF-061E-44B6-83DC-DAA6268D7917}" type="parTrans" cxnId="{4DE62DCB-397B-4C95-908C-1999B6B16C63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69DE4-A61C-4779-ACAB-B63393B6A84F}" type="sibTrans" cxnId="{4DE62DCB-397B-4C95-908C-1999B6B16C63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60148-FFFF-4220-89DC-18C9CD91E5A3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Tabulación y análisis de resultados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1783F-C72A-4668-A13B-3A4ABD1895E8}" type="parTrans" cxnId="{636BE0F2-85B8-4AA8-8EB2-8EE878DDA51E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77E91-9758-4C94-9250-BF801C4B88E5}" type="sibTrans" cxnId="{636BE0F2-85B8-4AA8-8EB2-8EE878DDA51E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EEB07-B244-4594-9AAF-F5C9A5CCEAD9}">
      <dgm:prSet phldrT="[Texto]" custT="1"/>
      <dgm:spPr/>
      <dgm:t>
        <a:bodyPr/>
        <a:lstStyle/>
        <a:p>
          <a:r>
            <a:rPr lang="es-ES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31879-566A-4CC1-9220-E2B2317A6F60}" type="parTrans" cxnId="{BACE66AA-97DE-4FBA-B158-42700C86A410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621E4-1E55-4DB0-96AF-11FAC2EC9754}" type="sibTrans" cxnId="{BACE66AA-97DE-4FBA-B158-42700C86A410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C13F2-1022-4C7B-859D-A66E491D040A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muestras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0FA05-8F91-465E-955F-65707CD8DEF4}" type="parTrans" cxnId="{83068DAE-C6E0-44D8-B419-10D9EA8B874D}">
      <dgm:prSet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38D7D-522B-4605-8FFC-71D6CE09BF7F}" type="sibTrans" cxnId="{83068DAE-C6E0-44D8-B419-10D9EA8B874D}">
      <dgm:prSet custT="1"/>
      <dgm:spPr/>
      <dgm:t>
        <a:bodyPr/>
        <a:lstStyle/>
        <a:p>
          <a:endParaRPr lang="es-E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8A0BD-EF77-4335-BB0C-59F766561DCF}" type="pres">
      <dgm:prSet presAssocID="{7E7445AD-07A3-4DE0-A690-32B03BEFD1D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2C851C7-38FC-4CF8-9A20-1AEC61A6BF5A}" type="pres">
      <dgm:prSet presAssocID="{8EA78FFB-BCCA-4C60-8EC5-2D5C380299F6}" presName="compNode" presStyleCnt="0"/>
      <dgm:spPr/>
    </dgm:pt>
    <dgm:pt modelId="{5D3BEF46-F685-4F0F-A763-C3BC11583E4E}" type="pres">
      <dgm:prSet presAssocID="{8EA78FFB-BCCA-4C60-8EC5-2D5C380299F6}" presName="dummyConnPt" presStyleCnt="0"/>
      <dgm:spPr/>
    </dgm:pt>
    <dgm:pt modelId="{BF97FA3F-B9FF-4FAF-B364-A610F8AE511A}" type="pres">
      <dgm:prSet presAssocID="{8EA78FFB-BCCA-4C60-8EC5-2D5C380299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51BCD4-10B6-4FDE-8F42-A880ECF6BB17}" type="pres">
      <dgm:prSet presAssocID="{23F9DFB4-282C-433F-9FFE-D47E82141777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83C737FB-1CA0-44D7-9DFC-EEE1860D0779}" type="pres">
      <dgm:prSet presAssocID="{EBBD6CAC-7E92-46EB-8717-E55BCFD96520}" presName="compNode" presStyleCnt="0"/>
      <dgm:spPr/>
    </dgm:pt>
    <dgm:pt modelId="{EEA168D6-84B3-4043-AF3F-7FE105298006}" type="pres">
      <dgm:prSet presAssocID="{EBBD6CAC-7E92-46EB-8717-E55BCFD96520}" presName="dummyConnPt" presStyleCnt="0"/>
      <dgm:spPr/>
    </dgm:pt>
    <dgm:pt modelId="{C5BB4713-5230-43FA-9DBA-D7E5C330F3A8}" type="pres">
      <dgm:prSet presAssocID="{EBBD6CAC-7E92-46EB-8717-E55BCFD9652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C5178F-94B1-4D91-80BF-CE78CE599783}" type="pres">
      <dgm:prSet presAssocID="{9D607C63-41E2-43F9-A075-3A1009009DF5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A1137385-E648-462C-A5A1-DA345C362DE7}" type="pres">
      <dgm:prSet presAssocID="{340C13F2-1022-4C7B-859D-A66E491D040A}" presName="compNode" presStyleCnt="0"/>
      <dgm:spPr/>
    </dgm:pt>
    <dgm:pt modelId="{E6D3EEF3-54DA-43CE-B989-B1469C6E12FE}" type="pres">
      <dgm:prSet presAssocID="{340C13F2-1022-4C7B-859D-A66E491D040A}" presName="dummyConnPt" presStyleCnt="0"/>
      <dgm:spPr/>
    </dgm:pt>
    <dgm:pt modelId="{8C630A52-0109-4B24-8957-425FB0354EA0}" type="pres">
      <dgm:prSet presAssocID="{340C13F2-1022-4C7B-859D-A66E491D040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58021-F860-4459-B0E4-C1D77FDC3C5C}" type="pres">
      <dgm:prSet presAssocID="{A4E38D7D-522B-4605-8FFC-71D6CE09BF7F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F09A8E68-B34C-4062-9654-CB3D5CFBC78F}" type="pres">
      <dgm:prSet presAssocID="{6FA2FB02-CB6D-4490-91F2-4754588DF0C7}" presName="compNode" presStyleCnt="0"/>
      <dgm:spPr/>
    </dgm:pt>
    <dgm:pt modelId="{F03F757A-328D-43C4-8A80-BE2163E19CEB}" type="pres">
      <dgm:prSet presAssocID="{6FA2FB02-CB6D-4490-91F2-4754588DF0C7}" presName="dummyConnPt" presStyleCnt="0"/>
      <dgm:spPr/>
    </dgm:pt>
    <dgm:pt modelId="{A9D2CBFD-8FC9-4332-BB18-BDD6FE7AD6A5}" type="pres">
      <dgm:prSet presAssocID="{6FA2FB02-CB6D-4490-91F2-4754588DF0C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2AD46-461C-4044-AC4E-DD2E6B062C6F}" type="pres">
      <dgm:prSet presAssocID="{65BF8063-D90A-413F-9DF7-906196D98C4D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C03CD53B-BEB0-4453-B2A5-1B6F12DC8B3D}" type="pres">
      <dgm:prSet presAssocID="{0411CCCA-792C-4E5C-95E7-9DAD628C4573}" presName="compNode" presStyleCnt="0"/>
      <dgm:spPr/>
    </dgm:pt>
    <dgm:pt modelId="{C97B1D2B-1E66-402E-9797-6BE03FB3D4F2}" type="pres">
      <dgm:prSet presAssocID="{0411CCCA-792C-4E5C-95E7-9DAD628C4573}" presName="dummyConnPt" presStyleCnt="0"/>
      <dgm:spPr/>
    </dgm:pt>
    <dgm:pt modelId="{1F94C5CA-6FD9-4BDE-9ED4-9E4DF3D16B12}" type="pres">
      <dgm:prSet presAssocID="{0411CCCA-792C-4E5C-95E7-9DAD628C457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61FDD-9DC8-442E-8999-4DD2E711B615}" type="pres">
      <dgm:prSet presAssocID="{6492FD82-A9E0-409C-90CC-E211B9ECC4EF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ADCC252F-B571-4F46-AFDA-FF45125230E8}" type="pres">
      <dgm:prSet presAssocID="{02D8575D-F950-466E-8FE9-5237EAE6D5BA}" presName="compNode" presStyleCnt="0"/>
      <dgm:spPr/>
    </dgm:pt>
    <dgm:pt modelId="{D82D2820-CE47-4CE5-976A-02F4F15959D9}" type="pres">
      <dgm:prSet presAssocID="{02D8575D-F950-466E-8FE9-5237EAE6D5BA}" presName="dummyConnPt" presStyleCnt="0"/>
      <dgm:spPr/>
    </dgm:pt>
    <dgm:pt modelId="{3A3AEF90-88CD-43A6-A1B9-B0103F9A1EBD}" type="pres">
      <dgm:prSet presAssocID="{02D8575D-F950-466E-8FE9-5237EAE6D5B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CD0554-5E8D-426D-A894-AA451DA01C56}" type="pres">
      <dgm:prSet presAssocID="{B3769DE4-A61C-4779-ACAB-B63393B6A84F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D4624D3C-CBD0-460C-B3EE-BEB7870D11F8}" type="pres">
      <dgm:prSet presAssocID="{22060148-FFFF-4220-89DC-18C9CD91E5A3}" presName="compNode" presStyleCnt="0"/>
      <dgm:spPr/>
    </dgm:pt>
    <dgm:pt modelId="{32FE281E-86D0-4392-AE3D-161B55A3E3AF}" type="pres">
      <dgm:prSet presAssocID="{22060148-FFFF-4220-89DC-18C9CD91E5A3}" presName="dummyConnPt" presStyleCnt="0"/>
      <dgm:spPr/>
    </dgm:pt>
    <dgm:pt modelId="{8669914B-C28E-40DD-B676-A6FACC5E7C5B}" type="pres">
      <dgm:prSet presAssocID="{22060148-FFFF-4220-89DC-18C9CD91E5A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A844A-13D8-4AE0-B8FD-5E8D8B820F6E}" type="pres">
      <dgm:prSet presAssocID="{0AF77E91-9758-4C94-9250-BF801C4B88E5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23773582-29E8-45E0-9287-9CFF96CA01DE}" type="pres">
      <dgm:prSet presAssocID="{BCAEEB07-B244-4594-9AAF-F5C9A5CCEAD9}" presName="compNode" presStyleCnt="0"/>
      <dgm:spPr/>
    </dgm:pt>
    <dgm:pt modelId="{EB670672-E1FD-4904-9699-52D589E812F2}" type="pres">
      <dgm:prSet presAssocID="{BCAEEB07-B244-4594-9AAF-F5C9A5CCEAD9}" presName="dummyConnPt" presStyleCnt="0"/>
      <dgm:spPr/>
    </dgm:pt>
    <dgm:pt modelId="{2B9E738B-55F0-4B14-950A-5E08A7D6B199}" type="pres">
      <dgm:prSet presAssocID="{BCAEEB07-B244-4594-9AAF-F5C9A5CCEAD9}" presName="node" presStyleLbl="node1" presStyleIdx="7" presStyleCnt="8" custScaleX="1099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E3F9DC-3F50-4695-A289-6BB96AF39BA8}" type="presOf" srcId="{22060148-FFFF-4220-89DC-18C9CD91E5A3}" destId="{8669914B-C28E-40DD-B676-A6FACC5E7C5B}" srcOrd="0" destOrd="0" presId="urn:microsoft.com/office/officeart/2005/8/layout/bProcess4"/>
    <dgm:cxn modelId="{029BB2BB-0DDE-488F-B337-CD88D080A20A}" type="presOf" srcId="{9D607C63-41E2-43F9-A075-3A1009009DF5}" destId="{C2C5178F-94B1-4D91-80BF-CE78CE599783}" srcOrd="0" destOrd="0" presId="urn:microsoft.com/office/officeart/2005/8/layout/bProcess4"/>
    <dgm:cxn modelId="{23BFBD42-DE7F-4E0D-BE00-86C5C7D066FA}" srcId="{7E7445AD-07A3-4DE0-A690-32B03BEFD1D9}" destId="{EBBD6CAC-7E92-46EB-8717-E55BCFD96520}" srcOrd="1" destOrd="0" parTransId="{883EC117-F8E1-445A-A1FE-6885D8CF37E4}" sibTransId="{9D607C63-41E2-43F9-A075-3A1009009DF5}"/>
    <dgm:cxn modelId="{D0A7C409-0F45-48CE-B520-DB600371FD5B}" type="presOf" srcId="{7E7445AD-07A3-4DE0-A690-32B03BEFD1D9}" destId="{6898A0BD-EF77-4335-BB0C-59F766561DCF}" srcOrd="0" destOrd="0" presId="urn:microsoft.com/office/officeart/2005/8/layout/bProcess4"/>
    <dgm:cxn modelId="{DB74446C-C595-4191-A30D-7BFEC13BEB07}" type="presOf" srcId="{BCAEEB07-B244-4594-9AAF-F5C9A5CCEAD9}" destId="{2B9E738B-55F0-4B14-950A-5E08A7D6B199}" srcOrd="0" destOrd="0" presId="urn:microsoft.com/office/officeart/2005/8/layout/bProcess4"/>
    <dgm:cxn modelId="{85FAD7C7-A702-4B70-AD57-4421706ED0E6}" type="presOf" srcId="{8EA78FFB-BCCA-4C60-8EC5-2D5C380299F6}" destId="{BF97FA3F-B9FF-4FAF-B364-A610F8AE511A}" srcOrd="0" destOrd="0" presId="urn:microsoft.com/office/officeart/2005/8/layout/bProcess4"/>
    <dgm:cxn modelId="{83068DAE-C6E0-44D8-B419-10D9EA8B874D}" srcId="{7E7445AD-07A3-4DE0-A690-32B03BEFD1D9}" destId="{340C13F2-1022-4C7B-859D-A66E491D040A}" srcOrd="2" destOrd="0" parTransId="{60D0FA05-8F91-465E-955F-65707CD8DEF4}" sibTransId="{A4E38D7D-522B-4605-8FFC-71D6CE09BF7F}"/>
    <dgm:cxn modelId="{99257AA5-CCF3-4729-B1BC-F00B20A66B6E}" type="presOf" srcId="{340C13F2-1022-4C7B-859D-A66E491D040A}" destId="{8C630A52-0109-4B24-8957-425FB0354EA0}" srcOrd="0" destOrd="0" presId="urn:microsoft.com/office/officeart/2005/8/layout/bProcess4"/>
    <dgm:cxn modelId="{E9F71B14-CFBB-4B4C-A33D-6396A10DC728}" type="presOf" srcId="{6FA2FB02-CB6D-4490-91F2-4754588DF0C7}" destId="{A9D2CBFD-8FC9-4332-BB18-BDD6FE7AD6A5}" srcOrd="0" destOrd="0" presId="urn:microsoft.com/office/officeart/2005/8/layout/bProcess4"/>
    <dgm:cxn modelId="{5D998C3F-49B6-4200-84FB-09C0150D413F}" type="presOf" srcId="{6492FD82-A9E0-409C-90CC-E211B9ECC4EF}" destId="{4DF61FDD-9DC8-442E-8999-4DD2E711B615}" srcOrd="0" destOrd="0" presId="urn:microsoft.com/office/officeart/2005/8/layout/bProcess4"/>
    <dgm:cxn modelId="{B1D53409-E6B7-455E-8139-707DB9745FD6}" type="presOf" srcId="{65BF8063-D90A-413F-9DF7-906196D98C4D}" destId="{8112AD46-461C-4044-AC4E-DD2E6B062C6F}" srcOrd="0" destOrd="0" presId="urn:microsoft.com/office/officeart/2005/8/layout/bProcess4"/>
    <dgm:cxn modelId="{134FC86F-CBCB-4846-BC25-4A3093DB823D}" type="presOf" srcId="{EBBD6CAC-7E92-46EB-8717-E55BCFD96520}" destId="{C5BB4713-5230-43FA-9DBA-D7E5C330F3A8}" srcOrd="0" destOrd="0" presId="urn:microsoft.com/office/officeart/2005/8/layout/bProcess4"/>
    <dgm:cxn modelId="{71CB2F00-0574-4865-B71A-F4EE02EEEB24}" srcId="{7E7445AD-07A3-4DE0-A690-32B03BEFD1D9}" destId="{8EA78FFB-BCCA-4C60-8EC5-2D5C380299F6}" srcOrd="0" destOrd="0" parTransId="{0CAD1B60-F668-4D36-8814-2FAB9F033E20}" sibTransId="{23F9DFB4-282C-433F-9FFE-D47E82141777}"/>
    <dgm:cxn modelId="{BACE66AA-97DE-4FBA-B158-42700C86A410}" srcId="{7E7445AD-07A3-4DE0-A690-32B03BEFD1D9}" destId="{BCAEEB07-B244-4594-9AAF-F5C9A5CCEAD9}" srcOrd="7" destOrd="0" parTransId="{FC931879-566A-4CC1-9220-E2B2317A6F60}" sibTransId="{EB2621E4-1E55-4DB0-96AF-11FAC2EC9754}"/>
    <dgm:cxn modelId="{D7A74971-95F4-4BC3-964F-AD770985C504}" srcId="{7E7445AD-07A3-4DE0-A690-32B03BEFD1D9}" destId="{6FA2FB02-CB6D-4490-91F2-4754588DF0C7}" srcOrd="3" destOrd="0" parTransId="{ECEF7EC5-A6C9-439C-A2C7-5DA9B69AAC1E}" sibTransId="{65BF8063-D90A-413F-9DF7-906196D98C4D}"/>
    <dgm:cxn modelId="{B51B5E92-2788-4DDC-8B4D-9AC710268E1B}" type="presOf" srcId="{02D8575D-F950-466E-8FE9-5237EAE6D5BA}" destId="{3A3AEF90-88CD-43A6-A1B9-B0103F9A1EBD}" srcOrd="0" destOrd="0" presId="urn:microsoft.com/office/officeart/2005/8/layout/bProcess4"/>
    <dgm:cxn modelId="{4DE62DCB-397B-4C95-908C-1999B6B16C63}" srcId="{7E7445AD-07A3-4DE0-A690-32B03BEFD1D9}" destId="{02D8575D-F950-466E-8FE9-5237EAE6D5BA}" srcOrd="5" destOrd="0" parTransId="{71E911AF-061E-44B6-83DC-DAA6268D7917}" sibTransId="{B3769DE4-A61C-4779-ACAB-B63393B6A84F}"/>
    <dgm:cxn modelId="{1A3BF581-E93B-4209-8259-4AB3EECCF9EE}" type="presOf" srcId="{0AF77E91-9758-4C94-9250-BF801C4B88E5}" destId="{F7DA844A-13D8-4AE0-B8FD-5E8D8B820F6E}" srcOrd="0" destOrd="0" presId="urn:microsoft.com/office/officeart/2005/8/layout/bProcess4"/>
    <dgm:cxn modelId="{28269B77-EEC8-4894-AC96-8E12FFA26177}" srcId="{7E7445AD-07A3-4DE0-A690-32B03BEFD1D9}" destId="{0411CCCA-792C-4E5C-95E7-9DAD628C4573}" srcOrd="4" destOrd="0" parTransId="{AC042EE7-C7FA-4E47-81BA-AC6FA2D3A882}" sibTransId="{6492FD82-A9E0-409C-90CC-E211B9ECC4EF}"/>
    <dgm:cxn modelId="{E0DBA2BA-2F8F-4329-8D3F-8A2C4C8872D3}" type="presOf" srcId="{23F9DFB4-282C-433F-9FFE-D47E82141777}" destId="{6551BCD4-10B6-4FDE-8F42-A880ECF6BB17}" srcOrd="0" destOrd="0" presId="urn:microsoft.com/office/officeart/2005/8/layout/bProcess4"/>
    <dgm:cxn modelId="{090EDD5A-7F0F-4215-81B5-5C7307F96829}" type="presOf" srcId="{0411CCCA-792C-4E5C-95E7-9DAD628C4573}" destId="{1F94C5CA-6FD9-4BDE-9ED4-9E4DF3D16B12}" srcOrd="0" destOrd="0" presId="urn:microsoft.com/office/officeart/2005/8/layout/bProcess4"/>
    <dgm:cxn modelId="{EC8FA67F-E705-4B72-97F3-63D320B3F2A2}" type="presOf" srcId="{A4E38D7D-522B-4605-8FFC-71D6CE09BF7F}" destId="{A7C58021-F860-4459-B0E4-C1D77FDC3C5C}" srcOrd="0" destOrd="0" presId="urn:microsoft.com/office/officeart/2005/8/layout/bProcess4"/>
    <dgm:cxn modelId="{636BE0F2-85B8-4AA8-8EB2-8EE878DDA51E}" srcId="{7E7445AD-07A3-4DE0-A690-32B03BEFD1D9}" destId="{22060148-FFFF-4220-89DC-18C9CD91E5A3}" srcOrd="6" destOrd="0" parTransId="{47E1783F-C72A-4668-A13B-3A4ABD1895E8}" sibTransId="{0AF77E91-9758-4C94-9250-BF801C4B88E5}"/>
    <dgm:cxn modelId="{E7906456-8FD0-4036-A93D-3E23E47BD2E8}" type="presOf" srcId="{B3769DE4-A61C-4779-ACAB-B63393B6A84F}" destId="{BDCD0554-5E8D-426D-A894-AA451DA01C56}" srcOrd="0" destOrd="0" presId="urn:microsoft.com/office/officeart/2005/8/layout/bProcess4"/>
    <dgm:cxn modelId="{B387C802-BC95-4C43-AF2F-E7D03BE29BF6}" type="presParOf" srcId="{6898A0BD-EF77-4335-BB0C-59F766561DCF}" destId="{E2C851C7-38FC-4CF8-9A20-1AEC61A6BF5A}" srcOrd="0" destOrd="0" presId="urn:microsoft.com/office/officeart/2005/8/layout/bProcess4"/>
    <dgm:cxn modelId="{A008B2DE-DA36-4494-9EEE-67C5A3F0F04C}" type="presParOf" srcId="{E2C851C7-38FC-4CF8-9A20-1AEC61A6BF5A}" destId="{5D3BEF46-F685-4F0F-A763-C3BC11583E4E}" srcOrd="0" destOrd="0" presId="urn:microsoft.com/office/officeart/2005/8/layout/bProcess4"/>
    <dgm:cxn modelId="{AE2EE9B6-E37E-4FFB-A3D6-BD3C5F6A560B}" type="presParOf" srcId="{E2C851C7-38FC-4CF8-9A20-1AEC61A6BF5A}" destId="{BF97FA3F-B9FF-4FAF-B364-A610F8AE511A}" srcOrd="1" destOrd="0" presId="urn:microsoft.com/office/officeart/2005/8/layout/bProcess4"/>
    <dgm:cxn modelId="{A7528396-BCBB-45C9-8A4C-55C256B82389}" type="presParOf" srcId="{6898A0BD-EF77-4335-BB0C-59F766561DCF}" destId="{6551BCD4-10B6-4FDE-8F42-A880ECF6BB17}" srcOrd="1" destOrd="0" presId="urn:microsoft.com/office/officeart/2005/8/layout/bProcess4"/>
    <dgm:cxn modelId="{82C36785-F3C8-4A47-B054-B47769BE6F78}" type="presParOf" srcId="{6898A0BD-EF77-4335-BB0C-59F766561DCF}" destId="{83C737FB-1CA0-44D7-9DFC-EEE1860D0779}" srcOrd="2" destOrd="0" presId="urn:microsoft.com/office/officeart/2005/8/layout/bProcess4"/>
    <dgm:cxn modelId="{F36365BC-45D4-4CAE-BBF5-630B7A606257}" type="presParOf" srcId="{83C737FB-1CA0-44D7-9DFC-EEE1860D0779}" destId="{EEA168D6-84B3-4043-AF3F-7FE105298006}" srcOrd="0" destOrd="0" presId="urn:microsoft.com/office/officeart/2005/8/layout/bProcess4"/>
    <dgm:cxn modelId="{0B269365-596F-49D8-AF30-060C72935C12}" type="presParOf" srcId="{83C737FB-1CA0-44D7-9DFC-EEE1860D0779}" destId="{C5BB4713-5230-43FA-9DBA-D7E5C330F3A8}" srcOrd="1" destOrd="0" presId="urn:microsoft.com/office/officeart/2005/8/layout/bProcess4"/>
    <dgm:cxn modelId="{E1FCAB38-6777-4875-92DD-57A84269D1DA}" type="presParOf" srcId="{6898A0BD-EF77-4335-BB0C-59F766561DCF}" destId="{C2C5178F-94B1-4D91-80BF-CE78CE599783}" srcOrd="3" destOrd="0" presId="urn:microsoft.com/office/officeart/2005/8/layout/bProcess4"/>
    <dgm:cxn modelId="{ABE59D88-A803-4612-87D0-E9171348FC39}" type="presParOf" srcId="{6898A0BD-EF77-4335-BB0C-59F766561DCF}" destId="{A1137385-E648-462C-A5A1-DA345C362DE7}" srcOrd="4" destOrd="0" presId="urn:microsoft.com/office/officeart/2005/8/layout/bProcess4"/>
    <dgm:cxn modelId="{53BBE83E-FB2F-41F2-93FB-489D30EA4CC1}" type="presParOf" srcId="{A1137385-E648-462C-A5A1-DA345C362DE7}" destId="{E6D3EEF3-54DA-43CE-B989-B1469C6E12FE}" srcOrd="0" destOrd="0" presId="urn:microsoft.com/office/officeart/2005/8/layout/bProcess4"/>
    <dgm:cxn modelId="{6ED266A4-EC56-4460-8FE0-758CE3AF387D}" type="presParOf" srcId="{A1137385-E648-462C-A5A1-DA345C362DE7}" destId="{8C630A52-0109-4B24-8957-425FB0354EA0}" srcOrd="1" destOrd="0" presId="urn:microsoft.com/office/officeart/2005/8/layout/bProcess4"/>
    <dgm:cxn modelId="{503B60BA-AAFB-45FB-BF5B-86AD9CBADD33}" type="presParOf" srcId="{6898A0BD-EF77-4335-BB0C-59F766561DCF}" destId="{A7C58021-F860-4459-B0E4-C1D77FDC3C5C}" srcOrd="5" destOrd="0" presId="urn:microsoft.com/office/officeart/2005/8/layout/bProcess4"/>
    <dgm:cxn modelId="{C54EB872-1DCF-4079-838F-79F140A066C7}" type="presParOf" srcId="{6898A0BD-EF77-4335-BB0C-59F766561DCF}" destId="{F09A8E68-B34C-4062-9654-CB3D5CFBC78F}" srcOrd="6" destOrd="0" presId="urn:microsoft.com/office/officeart/2005/8/layout/bProcess4"/>
    <dgm:cxn modelId="{E25DD508-17B3-4EC6-B361-FD0D1BC5C83F}" type="presParOf" srcId="{F09A8E68-B34C-4062-9654-CB3D5CFBC78F}" destId="{F03F757A-328D-43C4-8A80-BE2163E19CEB}" srcOrd="0" destOrd="0" presId="urn:microsoft.com/office/officeart/2005/8/layout/bProcess4"/>
    <dgm:cxn modelId="{ECF751E0-ECF7-47D3-9DEE-16BDD5915913}" type="presParOf" srcId="{F09A8E68-B34C-4062-9654-CB3D5CFBC78F}" destId="{A9D2CBFD-8FC9-4332-BB18-BDD6FE7AD6A5}" srcOrd="1" destOrd="0" presId="urn:microsoft.com/office/officeart/2005/8/layout/bProcess4"/>
    <dgm:cxn modelId="{FBE5CE2D-321A-4328-BA21-BCC429B4B19A}" type="presParOf" srcId="{6898A0BD-EF77-4335-BB0C-59F766561DCF}" destId="{8112AD46-461C-4044-AC4E-DD2E6B062C6F}" srcOrd="7" destOrd="0" presId="urn:microsoft.com/office/officeart/2005/8/layout/bProcess4"/>
    <dgm:cxn modelId="{DE075652-6217-4071-8E1F-B6F94C61B76C}" type="presParOf" srcId="{6898A0BD-EF77-4335-BB0C-59F766561DCF}" destId="{C03CD53B-BEB0-4453-B2A5-1B6F12DC8B3D}" srcOrd="8" destOrd="0" presId="urn:microsoft.com/office/officeart/2005/8/layout/bProcess4"/>
    <dgm:cxn modelId="{0153AF3A-BFD1-4F62-84CD-657F99E5FBD0}" type="presParOf" srcId="{C03CD53B-BEB0-4453-B2A5-1B6F12DC8B3D}" destId="{C97B1D2B-1E66-402E-9797-6BE03FB3D4F2}" srcOrd="0" destOrd="0" presId="urn:microsoft.com/office/officeart/2005/8/layout/bProcess4"/>
    <dgm:cxn modelId="{88023748-84C2-4BB4-A0AC-97C6B9DEC4DE}" type="presParOf" srcId="{C03CD53B-BEB0-4453-B2A5-1B6F12DC8B3D}" destId="{1F94C5CA-6FD9-4BDE-9ED4-9E4DF3D16B12}" srcOrd="1" destOrd="0" presId="urn:microsoft.com/office/officeart/2005/8/layout/bProcess4"/>
    <dgm:cxn modelId="{FF43EBE4-FFE5-4847-9CD2-0F99EDB23FBF}" type="presParOf" srcId="{6898A0BD-EF77-4335-BB0C-59F766561DCF}" destId="{4DF61FDD-9DC8-442E-8999-4DD2E711B615}" srcOrd="9" destOrd="0" presId="urn:microsoft.com/office/officeart/2005/8/layout/bProcess4"/>
    <dgm:cxn modelId="{F50F9796-1E68-4823-973E-8B44828F4B76}" type="presParOf" srcId="{6898A0BD-EF77-4335-BB0C-59F766561DCF}" destId="{ADCC252F-B571-4F46-AFDA-FF45125230E8}" srcOrd="10" destOrd="0" presId="urn:microsoft.com/office/officeart/2005/8/layout/bProcess4"/>
    <dgm:cxn modelId="{4A5D4776-E7C8-404A-B954-EAA1280C44DB}" type="presParOf" srcId="{ADCC252F-B571-4F46-AFDA-FF45125230E8}" destId="{D82D2820-CE47-4CE5-976A-02F4F15959D9}" srcOrd="0" destOrd="0" presId="urn:microsoft.com/office/officeart/2005/8/layout/bProcess4"/>
    <dgm:cxn modelId="{DBC32CBD-1EA7-4DE6-BA1B-8C4DB41C1B1C}" type="presParOf" srcId="{ADCC252F-B571-4F46-AFDA-FF45125230E8}" destId="{3A3AEF90-88CD-43A6-A1B9-B0103F9A1EBD}" srcOrd="1" destOrd="0" presId="urn:microsoft.com/office/officeart/2005/8/layout/bProcess4"/>
    <dgm:cxn modelId="{603CAB76-827C-4760-AC3F-820BD86EE43F}" type="presParOf" srcId="{6898A0BD-EF77-4335-BB0C-59F766561DCF}" destId="{BDCD0554-5E8D-426D-A894-AA451DA01C56}" srcOrd="11" destOrd="0" presId="urn:microsoft.com/office/officeart/2005/8/layout/bProcess4"/>
    <dgm:cxn modelId="{313EBE6A-17B4-4D7F-83DC-4788F81AE208}" type="presParOf" srcId="{6898A0BD-EF77-4335-BB0C-59F766561DCF}" destId="{D4624D3C-CBD0-460C-B3EE-BEB7870D11F8}" srcOrd="12" destOrd="0" presId="urn:microsoft.com/office/officeart/2005/8/layout/bProcess4"/>
    <dgm:cxn modelId="{408D1D1E-5A76-4830-86ED-318F59646BBC}" type="presParOf" srcId="{D4624D3C-CBD0-460C-B3EE-BEB7870D11F8}" destId="{32FE281E-86D0-4392-AE3D-161B55A3E3AF}" srcOrd="0" destOrd="0" presId="urn:microsoft.com/office/officeart/2005/8/layout/bProcess4"/>
    <dgm:cxn modelId="{2648CD8C-0D94-456B-A5E5-7D0FE1786B4C}" type="presParOf" srcId="{D4624D3C-CBD0-460C-B3EE-BEB7870D11F8}" destId="{8669914B-C28E-40DD-B676-A6FACC5E7C5B}" srcOrd="1" destOrd="0" presId="urn:microsoft.com/office/officeart/2005/8/layout/bProcess4"/>
    <dgm:cxn modelId="{C9E079B4-1464-40C3-8641-D47E2CD642FA}" type="presParOf" srcId="{6898A0BD-EF77-4335-BB0C-59F766561DCF}" destId="{F7DA844A-13D8-4AE0-B8FD-5E8D8B820F6E}" srcOrd="13" destOrd="0" presId="urn:microsoft.com/office/officeart/2005/8/layout/bProcess4"/>
    <dgm:cxn modelId="{4B2FA44D-584A-41E8-BB32-64E0A2005DA1}" type="presParOf" srcId="{6898A0BD-EF77-4335-BB0C-59F766561DCF}" destId="{23773582-29E8-45E0-9287-9CFF96CA01DE}" srcOrd="14" destOrd="0" presId="urn:microsoft.com/office/officeart/2005/8/layout/bProcess4"/>
    <dgm:cxn modelId="{563E0320-23DA-43BA-82C4-F438563A1284}" type="presParOf" srcId="{23773582-29E8-45E0-9287-9CFF96CA01DE}" destId="{EB670672-E1FD-4904-9699-52D589E812F2}" srcOrd="0" destOrd="0" presId="urn:microsoft.com/office/officeart/2005/8/layout/bProcess4"/>
    <dgm:cxn modelId="{B3134CA4-A321-4A1F-9C45-6158177F6C9C}" type="presParOf" srcId="{23773582-29E8-45E0-9287-9CFF96CA01DE}" destId="{2B9E738B-55F0-4B14-950A-5E08A7D6B1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812CC-029B-4262-804F-8C2A891840D3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25D9A17-DC80-4A56-AAAB-799E73DCAC5C}">
      <dgm:prSet phldrT="[Texto]" custT="1"/>
      <dgm:spPr/>
      <dgm:t>
        <a:bodyPr/>
        <a:lstStyle/>
        <a:p>
          <a:pPr algn="ctr"/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Enfoque  de investigación</a:t>
          </a:r>
        </a:p>
      </dgm:t>
    </dgm:pt>
    <dgm:pt modelId="{DD476B87-2255-40E9-9DDA-378446332092}" type="parTrans" cxnId="{7EC3F2A6-339C-4C1D-AF0A-4FA0378A88A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EB7BA-2DBF-4C5A-A617-7A33CEE73258}" type="sibTrans" cxnId="{7EC3F2A6-339C-4C1D-AF0A-4FA0378A88A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BA369-802F-4AA2-9E26-48351B5CBE5D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la  </a:t>
          </a:r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</a:p>
      </dgm:t>
    </dgm:pt>
    <dgm:pt modelId="{DA49DC74-8D9F-40BB-A23A-AA781EF0A949}" type="parTrans" cxnId="{F630FD2A-82E0-4762-BFAC-D65B5381B7E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5A5E9-B00B-4C4D-BF01-BA985713D08B}" type="sibTrans" cxnId="{F630FD2A-82E0-4762-BFAC-D65B5381B7E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8934C-5C24-4CB4-BE02-730D7E53783F}">
      <dgm:prSet phldrT="[Texto]" custT="1"/>
      <dgm:spPr/>
      <dgm:t>
        <a:bodyPr/>
        <a:lstStyle/>
        <a:p>
          <a:pPr algn="l"/>
          <a:r>
            <a:rPr lang="es-EC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 </a:t>
          </a:r>
        </a:p>
      </dgm:t>
    </dgm:pt>
    <dgm:pt modelId="{9A6F3DDB-05F1-4590-BA19-7B7C6EB763C2}" type="parTrans" cxnId="{340A5D6F-7BFF-4476-85A8-A395EC57C5F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241B5-365B-40F6-BFB2-C3B5105677AD}" type="sibTrans" cxnId="{340A5D6F-7BFF-4476-85A8-A395EC57C5F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0BCDD-FDA6-46C8-825B-FF2886E89F3B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Finalidad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05E58-39F2-442D-AEC2-F6E4632C8338}" type="parTrans" cxnId="{6C3CE666-CBE4-4B64-9331-7C2AAB898F5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C2DA7-CC7D-438B-A294-6AFC6BE0C34A}" type="sibTrans" cxnId="{6C3CE666-CBE4-4B64-9331-7C2AAB898F5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B76D6-D32D-4326-8F7C-FCD2406DBF6A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Hipótesis 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125AA-FEB4-4A98-8163-A400B6A76B0A}" type="parTrans" cxnId="{8DDC5B0B-50A7-41A4-8A57-33B40B7AC35D}">
      <dgm:prSet/>
      <dgm:spPr/>
      <dgm:t>
        <a:bodyPr/>
        <a:lstStyle/>
        <a:p>
          <a:endParaRPr lang="es-EC" sz="2000"/>
        </a:p>
      </dgm:t>
    </dgm:pt>
    <dgm:pt modelId="{6147E640-C6B0-4528-8596-A20DEAAE45C3}" type="sibTrans" cxnId="{8DDC5B0B-50A7-41A4-8A57-33B40B7AC35D}">
      <dgm:prSet/>
      <dgm:spPr/>
      <dgm:t>
        <a:bodyPr/>
        <a:lstStyle/>
        <a:p>
          <a:endParaRPr lang="es-EC" sz="2000"/>
        </a:p>
      </dgm:t>
    </dgm:pt>
    <dgm:pt modelId="{ABC667DD-8B5A-44E6-ABA9-443B7FFD23FA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Validación 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53181-4AFA-4B56-A04E-02B1F2DFBED1}" type="parTrans" cxnId="{5E5D8CFF-47B6-40BC-93E6-C50BB20B9754}">
      <dgm:prSet/>
      <dgm:spPr/>
      <dgm:t>
        <a:bodyPr/>
        <a:lstStyle/>
        <a:p>
          <a:endParaRPr lang="es-EC" sz="2000"/>
        </a:p>
      </dgm:t>
    </dgm:pt>
    <dgm:pt modelId="{132A1CC7-3C48-4A3E-8DC8-A13391E84328}" type="sibTrans" cxnId="{5E5D8CFF-47B6-40BC-93E6-C50BB20B9754}">
      <dgm:prSet/>
      <dgm:spPr/>
      <dgm:t>
        <a:bodyPr/>
        <a:lstStyle/>
        <a:p>
          <a:endParaRPr lang="es-EC" sz="2000"/>
        </a:p>
      </dgm:t>
    </dgm:pt>
    <dgm:pt modelId="{D2A8E494-3AFF-482E-9052-F7850694369D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8C08C-BFCB-4028-9690-D7062577E566}" type="parTrans" cxnId="{9EBA1297-632C-4E83-AFF6-C5D66B1A84D2}">
      <dgm:prSet/>
      <dgm:spPr/>
      <dgm:t>
        <a:bodyPr/>
        <a:lstStyle/>
        <a:p>
          <a:endParaRPr lang="es-EC" sz="2000"/>
        </a:p>
      </dgm:t>
    </dgm:pt>
    <dgm:pt modelId="{62A44A37-B48B-4565-A8C2-E3C0B834E029}" type="sibTrans" cxnId="{9EBA1297-632C-4E83-AFF6-C5D66B1A84D2}">
      <dgm:prSet/>
      <dgm:spPr/>
      <dgm:t>
        <a:bodyPr/>
        <a:lstStyle/>
        <a:p>
          <a:endParaRPr lang="es-EC" sz="2000"/>
        </a:p>
      </dgm:t>
    </dgm:pt>
    <dgm:pt modelId="{988DA8E8-8374-4D8A-8B3D-4305D2C4B041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C3184-8630-4740-9212-61D17C0E3C34}" type="parTrans" cxnId="{050BC989-7009-4AC3-86BC-7455C5B4DEB1}">
      <dgm:prSet/>
      <dgm:spPr/>
      <dgm:t>
        <a:bodyPr/>
        <a:lstStyle/>
        <a:p>
          <a:endParaRPr lang="es-EC" sz="2000"/>
        </a:p>
      </dgm:t>
    </dgm:pt>
    <dgm:pt modelId="{82F57C15-6C8D-4F92-BD3A-433F87D3CA6C}" type="sibTrans" cxnId="{050BC989-7009-4AC3-86BC-7455C5B4DEB1}">
      <dgm:prSet/>
      <dgm:spPr/>
      <dgm:t>
        <a:bodyPr/>
        <a:lstStyle/>
        <a:p>
          <a:endParaRPr lang="es-EC" sz="2000"/>
        </a:p>
      </dgm:t>
    </dgm:pt>
    <dgm:pt modelId="{7B227676-2B77-49DB-A7CE-0169379FBD00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 de las Variables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EC695-48BB-4251-A7A3-B74BB4BD04FF}" type="parTrans" cxnId="{57B944EE-08EC-41B9-A122-28E52AA24624}">
      <dgm:prSet/>
      <dgm:spPr/>
      <dgm:t>
        <a:bodyPr/>
        <a:lstStyle/>
        <a:p>
          <a:endParaRPr lang="es-EC" sz="2000"/>
        </a:p>
      </dgm:t>
    </dgm:pt>
    <dgm:pt modelId="{0AB59CEA-56BE-400D-B09E-E0F53C0255CF}" type="sibTrans" cxnId="{57B944EE-08EC-41B9-A122-28E52AA24624}">
      <dgm:prSet/>
      <dgm:spPr/>
      <dgm:t>
        <a:bodyPr/>
        <a:lstStyle/>
        <a:p>
          <a:endParaRPr lang="es-EC" sz="2000"/>
        </a:p>
      </dgm:t>
    </dgm:pt>
    <dgm:pt modelId="{C3FF3A03-375F-4F64-8F34-50671836CA03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09083-6D57-418F-9480-EDD0C6AE3697}" type="parTrans" cxnId="{A536D5CB-8880-47CC-B580-E7EC5443D593}">
      <dgm:prSet/>
      <dgm:spPr/>
      <dgm:t>
        <a:bodyPr/>
        <a:lstStyle/>
        <a:p>
          <a:endParaRPr lang="es-EC" sz="2000"/>
        </a:p>
      </dgm:t>
    </dgm:pt>
    <dgm:pt modelId="{D84C9592-982E-4482-AB77-41067CDB5484}" type="sibTrans" cxnId="{A536D5CB-8880-47CC-B580-E7EC5443D593}">
      <dgm:prSet/>
      <dgm:spPr/>
      <dgm:t>
        <a:bodyPr/>
        <a:lstStyle/>
        <a:p>
          <a:endParaRPr lang="es-EC" sz="2000"/>
        </a:p>
      </dgm:t>
    </dgm:pt>
    <dgm:pt modelId="{5080E336-A7E9-4F70-8630-AF298C2E90F3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 de recolección de datos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8E295-7143-4544-AF30-134B650FAB84}" type="parTrans" cxnId="{13C9435D-7F08-4FEA-BAD0-352BFF2EADDE}">
      <dgm:prSet/>
      <dgm:spPr/>
      <dgm:t>
        <a:bodyPr/>
        <a:lstStyle/>
        <a:p>
          <a:endParaRPr lang="es-EC"/>
        </a:p>
      </dgm:t>
    </dgm:pt>
    <dgm:pt modelId="{1F57F27E-9F9C-4E42-A270-08231ACC8C06}" type="sibTrans" cxnId="{13C9435D-7F08-4FEA-BAD0-352BFF2EADDE}">
      <dgm:prSet/>
      <dgm:spPr/>
      <dgm:t>
        <a:bodyPr/>
        <a:lstStyle/>
        <a:p>
          <a:endParaRPr lang="es-EC"/>
        </a:p>
      </dgm:t>
    </dgm:pt>
    <dgm:pt modelId="{0FEB944E-4408-42C9-B567-450C0F6E2CC4}">
      <dgm:prSet phldrT="[Texto]" custT="1"/>
      <dgm:spPr/>
      <dgm:t>
        <a:bodyPr/>
        <a:lstStyle/>
        <a:p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63497-2C61-4511-BD9C-C15A4CF4BCFD}" type="parTrans" cxnId="{908F458B-5809-4FFE-ACD7-1DE40239A3D1}">
      <dgm:prSet/>
      <dgm:spPr/>
    </dgm:pt>
    <dgm:pt modelId="{3B50E209-EB73-442E-BB49-639F4F83F4E1}" type="sibTrans" cxnId="{908F458B-5809-4FFE-ACD7-1DE40239A3D1}">
      <dgm:prSet/>
      <dgm:spPr/>
    </dgm:pt>
    <dgm:pt modelId="{7FF42B1A-3579-48DC-B998-AC0443BF4591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censo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CBB5B-1B0C-4D86-8D0C-57E9990D800A}" type="parTrans" cxnId="{196BAA41-9FCD-4FA2-A2FC-4AEB8F98FFEB}">
      <dgm:prSet/>
      <dgm:spPr/>
    </dgm:pt>
    <dgm:pt modelId="{71C98091-8009-4168-9C15-02536214CCAF}" type="sibTrans" cxnId="{196BAA41-9FCD-4FA2-A2FC-4AEB8F98FFEB}">
      <dgm:prSet/>
      <dgm:spPr/>
    </dgm:pt>
    <dgm:pt modelId="{FC533E56-10D2-4889-98FA-4944A6C21CE7}" type="pres">
      <dgm:prSet presAssocID="{6FE812CC-029B-4262-804F-8C2A891840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7E658E-5D65-4548-BB97-0217561A881E}" type="pres">
      <dgm:prSet presAssocID="{E25D9A17-DC80-4A56-AAAB-799E73DCAC5C}" presName="linNode" presStyleCnt="0"/>
      <dgm:spPr/>
      <dgm:t>
        <a:bodyPr/>
        <a:lstStyle/>
        <a:p>
          <a:endParaRPr lang="es-EC"/>
        </a:p>
      </dgm:t>
    </dgm:pt>
    <dgm:pt modelId="{233CB5F7-674A-40BE-81F7-097B4919C7AD}" type="pres">
      <dgm:prSet presAssocID="{E25D9A17-DC80-4A56-AAAB-799E73DCAC5C}" presName="parentText" presStyleLbl="node1" presStyleIdx="0" presStyleCnt="2" custScaleX="71635" custScaleY="602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9628D-6909-4D24-8A3C-7C106BEBC999}" type="pres">
      <dgm:prSet presAssocID="{E25D9A17-DC80-4A56-AAAB-799E73DCAC5C}" presName="descendantText" presStyleLbl="alignAccFollowNode1" presStyleIdx="0" presStyleCnt="2" custScaleX="115639" custScaleY="602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F4874F-BA9D-4E9F-BDA3-C5EA220048FC}" type="pres">
      <dgm:prSet presAssocID="{6BBEB7BA-2DBF-4C5A-A617-7A33CEE73258}" presName="sp" presStyleCnt="0"/>
      <dgm:spPr/>
      <dgm:t>
        <a:bodyPr/>
        <a:lstStyle/>
        <a:p>
          <a:endParaRPr lang="es-EC"/>
        </a:p>
      </dgm:t>
    </dgm:pt>
    <dgm:pt modelId="{33E95F26-A456-4204-8CAA-619985FE5ECF}" type="pres">
      <dgm:prSet presAssocID="{DF9BA369-802F-4AA2-9E26-48351B5CBE5D}" presName="linNode" presStyleCnt="0"/>
      <dgm:spPr/>
      <dgm:t>
        <a:bodyPr/>
        <a:lstStyle/>
        <a:p>
          <a:endParaRPr lang="es-EC"/>
        </a:p>
      </dgm:t>
    </dgm:pt>
    <dgm:pt modelId="{69E4D8CC-772E-4E9A-9FEB-3C387FCCE456}" type="pres">
      <dgm:prSet presAssocID="{DF9BA369-802F-4AA2-9E26-48351B5CBE5D}" presName="parentText" presStyleLbl="node1" presStyleIdx="1" presStyleCnt="2" custScaleX="7163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736074-DAF9-47DB-A961-F25ADFF9612A}" type="pres">
      <dgm:prSet presAssocID="{DF9BA369-802F-4AA2-9E26-48351B5CBE5D}" presName="descendantText" presStyleLbl="alignAccFollowNode1" presStyleIdx="1" presStyleCnt="2" custScaleX="115639" custScaleY="200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AD75EA-8F90-4717-964B-6C3791470B0A}" type="presOf" srcId="{6FE812CC-029B-4262-804F-8C2A891840D3}" destId="{FC533E56-10D2-4889-98FA-4944A6C21CE7}" srcOrd="0" destOrd="0" presId="urn:microsoft.com/office/officeart/2005/8/layout/vList5"/>
    <dgm:cxn modelId="{265C6183-6179-408A-B700-D6034DFC2B05}" type="presOf" srcId="{DF9BA369-802F-4AA2-9E26-48351B5CBE5D}" destId="{69E4D8CC-772E-4E9A-9FEB-3C387FCCE456}" srcOrd="0" destOrd="0" presId="urn:microsoft.com/office/officeart/2005/8/layout/vList5"/>
    <dgm:cxn modelId="{A536D5CB-8880-47CC-B580-E7EC5443D593}" srcId="{DF9BA369-802F-4AA2-9E26-48351B5CBE5D}" destId="{C3FF3A03-375F-4F64-8F34-50671836CA03}" srcOrd="4" destOrd="0" parTransId="{75609083-6D57-418F-9480-EDD0C6AE3697}" sibTransId="{D84C9592-982E-4482-AB77-41067CDB5484}"/>
    <dgm:cxn modelId="{6C3CE666-CBE4-4B64-9331-7C2AAB898F5C}" srcId="{DF9BA369-802F-4AA2-9E26-48351B5CBE5D}" destId="{99B0BCDD-FDA6-46C8-825B-FF2886E89F3B}" srcOrd="0" destOrd="0" parTransId="{34805E58-39F2-442D-AEC2-F6E4632C8338}" sibTransId="{ABDC2DA7-CC7D-438B-A294-6AFC6BE0C34A}"/>
    <dgm:cxn modelId="{8D0235F4-72EA-4507-82AE-F4AFDE09AE73}" type="presOf" srcId="{E25D9A17-DC80-4A56-AAAB-799E73DCAC5C}" destId="{233CB5F7-674A-40BE-81F7-097B4919C7AD}" srcOrd="0" destOrd="0" presId="urn:microsoft.com/office/officeart/2005/8/layout/vList5"/>
    <dgm:cxn modelId="{2B04BF9F-3108-421D-A1DD-2C0895CC1503}" type="presOf" srcId="{99B0BCDD-FDA6-46C8-825B-FF2886E89F3B}" destId="{E1736074-DAF9-47DB-A961-F25ADFF9612A}" srcOrd="0" destOrd="0" presId="urn:microsoft.com/office/officeart/2005/8/layout/vList5"/>
    <dgm:cxn modelId="{13C9435D-7F08-4FEA-BAD0-352BFF2EADDE}" srcId="{DF9BA369-802F-4AA2-9E26-48351B5CBE5D}" destId="{5080E336-A7E9-4F70-8630-AF298C2E90F3}" srcOrd="6" destOrd="0" parTransId="{D2F8E295-7143-4544-AF30-134B650FAB84}" sibTransId="{1F57F27E-9F9C-4E42-A270-08231ACC8C06}"/>
    <dgm:cxn modelId="{10CF5E39-B511-4CC2-BEC5-C2C2BA9CA33E}" type="presOf" srcId="{10A8934C-5C24-4CB4-BE02-730D7E53783F}" destId="{3419628D-6909-4D24-8A3C-7C106BEBC999}" srcOrd="0" destOrd="0" presId="urn:microsoft.com/office/officeart/2005/8/layout/vList5"/>
    <dgm:cxn modelId="{8DDC5B0B-50A7-41A4-8A57-33B40B7AC35D}" srcId="{DF9BA369-802F-4AA2-9E26-48351B5CBE5D}" destId="{349B76D6-D32D-4326-8F7C-FCD2406DBF6A}" srcOrd="5" destOrd="0" parTransId="{127125AA-FEB4-4A98-8163-A400B6A76B0A}" sibTransId="{6147E640-C6B0-4528-8596-A20DEAAE45C3}"/>
    <dgm:cxn modelId="{9F8BEE00-72F0-43CE-93E0-310CDDB68B00}" type="presOf" srcId="{349B76D6-D32D-4326-8F7C-FCD2406DBF6A}" destId="{E1736074-DAF9-47DB-A961-F25ADFF9612A}" srcOrd="0" destOrd="5" presId="urn:microsoft.com/office/officeart/2005/8/layout/vList5"/>
    <dgm:cxn modelId="{7EC3F2A6-339C-4C1D-AF0A-4FA0378A88A7}" srcId="{6FE812CC-029B-4262-804F-8C2A891840D3}" destId="{E25D9A17-DC80-4A56-AAAB-799E73DCAC5C}" srcOrd="0" destOrd="0" parTransId="{DD476B87-2255-40E9-9DDA-378446332092}" sibTransId="{6BBEB7BA-2DBF-4C5A-A617-7A33CEE73258}"/>
    <dgm:cxn modelId="{AEF5B3E2-75F3-4058-B9C0-B0CD86DDF167}" type="presOf" srcId="{C3FF3A03-375F-4F64-8F34-50671836CA03}" destId="{E1736074-DAF9-47DB-A961-F25ADFF9612A}" srcOrd="0" destOrd="4" presId="urn:microsoft.com/office/officeart/2005/8/layout/vList5"/>
    <dgm:cxn modelId="{57B944EE-08EC-41B9-A122-28E52AA24624}" srcId="{DF9BA369-802F-4AA2-9E26-48351B5CBE5D}" destId="{7B227676-2B77-49DB-A7CE-0169379FBD00}" srcOrd="3" destOrd="0" parTransId="{5C9EC695-48BB-4251-A7A3-B74BB4BD04FF}" sibTransId="{0AB59CEA-56BE-400D-B09E-E0F53C0255CF}"/>
    <dgm:cxn modelId="{1EFBD33F-7287-444E-8661-FBE7763FAC23}" type="presOf" srcId="{7FF42B1A-3579-48DC-B998-AC0443BF4591}" destId="{E1736074-DAF9-47DB-A961-F25ADFF9612A}" srcOrd="0" destOrd="8" presId="urn:microsoft.com/office/officeart/2005/8/layout/vList5"/>
    <dgm:cxn modelId="{307D08B2-358F-486F-BAD2-D1F33DAA0C77}" type="presOf" srcId="{ABC667DD-8B5A-44E6-ABA9-443B7FFD23FA}" destId="{E1736074-DAF9-47DB-A961-F25ADFF9612A}" srcOrd="0" destOrd="7" presId="urn:microsoft.com/office/officeart/2005/8/layout/vList5"/>
    <dgm:cxn modelId="{25194B41-FAF9-420D-AD9A-539F3C8F5DF2}" type="presOf" srcId="{988DA8E8-8374-4D8A-8B3D-4305D2C4B041}" destId="{E1736074-DAF9-47DB-A961-F25ADFF9612A}" srcOrd="0" destOrd="2" presId="urn:microsoft.com/office/officeart/2005/8/layout/vList5"/>
    <dgm:cxn modelId="{340A5D6F-7BFF-4476-85A8-A395EC57C5F2}" srcId="{E25D9A17-DC80-4A56-AAAB-799E73DCAC5C}" destId="{10A8934C-5C24-4CB4-BE02-730D7E53783F}" srcOrd="0" destOrd="0" parTransId="{9A6F3DDB-05F1-4590-BA19-7B7C6EB763C2}" sibTransId="{B7D241B5-365B-40F6-BFB2-C3B5105677AD}"/>
    <dgm:cxn modelId="{908F458B-5809-4FFE-ACD7-1DE40239A3D1}" srcId="{DF9BA369-802F-4AA2-9E26-48351B5CBE5D}" destId="{0FEB944E-4408-42C9-B567-450C0F6E2CC4}" srcOrd="9" destOrd="0" parTransId="{13263497-2C61-4511-BD9C-C15A4CF4BCFD}" sibTransId="{3B50E209-EB73-442E-BB49-639F4F83F4E1}"/>
    <dgm:cxn modelId="{9EBA1297-632C-4E83-AFF6-C5D66B1A84D2}" srcId="{DF9BA369-802F-4AA2-9E26-48351B5CBE5D}" destId="{D2A8E494-3AFF-482E-9052-F7850694369D}" srcOrd="1" destOrd="0" parTransId="{3698C08C-BFCB-4028-9690-D7062577E566}" sibTransId="{62A44A37-B48B-4565-A8C2-E3C0B834E029}"/>
    <dgm:cxn modelId="{5E5D8CFF-47B6-40BC-93E6-C50BB20B9754}" srcId="{DF9BA369-802F-4AA2-9E26-48351B5CBE5D}" destId="{ABC667DD-8B5A-44E6-ABA9-443B7FFD23FA}" srcOrd="7" destOrd="0" parTransId="{92A53181-4AFA-4B56-A04E-02B1F2DFBED1}" sibTransId="{132A1CC7-3C48-4A3E-8DC8-A13391E84328}"/>
    <dgm:cxn modelId="{50249CBE-B888-4A5F-8974-1CCA5DCD3A91}" type="presOf" srcId="{0FEB944E-4408-42C9-B567-450C0F6E2CC4}" destId="{E1736074-DAF9-47DB-A961-F25ADFF9612A}" srcOrd="0" destOrd="9" presId="urn:microsoft.com/office/officeart/2005/8/layout/vList5"/>
    <dgm:cxn modelId="{9AFA9051-2890-45FF-ABBE-5BE580CB134D}" type="presOf" srcId="{D2A8E494-3AFF-482E-9052-F7850694369D}" destId="{E1736074-DAF9-47DB-A961-F25ADFF9612A}" srcOrd="0" destOrd="1" presId="urn:microsoft.com/office/officeart/2005/8/layout/vList5"/>
    <dgm:cxn modelId="{F630FD2A-82E0-4762-BFAC-D65B5381B7EA}" srcId="{6FE812CC-029B-4262-804F-8C2A891840D3}" destId="{DF9BA369-802F-4AA2-9E26-48351B5CBE5D}" srcOrd="1" destOrd="0" parTransId="{DA49DC74-8D9F-40BB-A23A-AA781EF0A949}" sibTransId="{3945A5E9-B00B-4C4D-BF01-BA985713D08B}"/>
    <dgm:cxn modelId="{196BAA41-9FCD-4FA2-A2FC-4AEB8F98FFEB}" srcId="{DF9BA369-802F-4AA2-9E26-48351B5CBE5D}" destId="{7FF42B1A-3579-48DC-B998-AC0443BF4591}" srcOrd="8" destOrd="0" parTransId="{F8CCBB5B-1B0C-4D86-8D0C-57E9990D800A}" sibTransId="{71C98091-8009-4168-9C15-02536214CCAF}"/>
    <dgm:cxn modelId="{050BC989-7009-4AC3-86BC-7455C5B4DEB1}" srcId="{DF9BA369-802F-4AA2-9E26-48351B5CBE5D}" destId="{988DA8E8-8374-4D8A-8B3D-4305D2C4B041}" srcOrd="2" destOrd="0" parTransId="{511C3184-8630-4740-9212-61D17C0E3C34}" sibTransId="{82F57C15-6C8D-4F92-BD3A-433F87D3CA6C}"/>
    <dgm:cxn modelId="{E98F720C-6E21-4F7E-9DD4-AA9CDB691B58}" type="presOf" srcId="{5080E336-A7E9-4F70-8630-AF298C2E90F3}" destId="{E1736074-DAF9-47DB-A961-F25ADFF9612A}" srcOrd="0" destOrd="6" presId="urn:microsoft.com/office/officeart/2005/8/layout/vList5"/>
    <dgm:cxn modelId="{CD830C13-705B-47DB-82AB-87B6A8EEDD0C}" type="presOf" srcId="{7B227676-2B77-49DB-A7CE-0169379FBD00}" destId="{E1736074-DAF9-47DB-A961-F25ADFF9612A}" srcOrd="0" destOrd="3" presId="urn:microsoft.com/office/officeart/2005/8/layout/vList5"/>
    <dgm:cxn modelId="{3F3B37B3-1C03-4161-8DA3-6D84F2C16E92}" type="presParOf" srcId="{FC533E56-10D2-4889-98FA-4944A6C21CE7}" destId="{047E658E-5D65-4548-BB97-0217561A881E}" srcOrd="0" destOrd="0" presId="urn:microsoft.com/office/officeart/2005/8/layout/vList5"/>
    <dgm:cxn modelId="{A620C0D1-21C4-45BB-8CBA-36CD86B2DC51}" type="presParOf" srcId="{047E658E-5D65-4548-BB97-0217561A881E}" destId="{233CB5F7-674A-40BE-81F7-097B4919C7AD}" srcOrd="0" destOrd="0" presId="urn:microsoft.com/office/officeart/2005/8/layout/vList5"/>
    <dgm:cxn modelId="{962DC107-9DF7-4B72-A89E-F49661EBC997}" type="presParOf" srcId="{047E658E-5D65-4548-BB97-0217561A881E}" destId="{3419628D-6909-4D24-8A3C-7C106BEBC999}" srcOrd="1" destOrd="0" presId="urn:microsoft.com/office/officeart/2005/8/layout/vList5"/>
    <dgm:cxn modelId="{982ECDCB-2DBD-405D-8DB7-EE6D89528A25}" type="presParOf" srcId="{FC533E56-10D2-4889-98FA-4944A6C21CE7}" destId="{6DF4874F-BA9D-4E9F-BDA3-C5EA220048FC}" srcOrd="1" destOrd="0" presId="urn:microsoft.com/office/officeart/2005/8/layout/vList5"/>
    <dgm:cxn modelId="{4D44C037-A699-455D-BEC4-42A276D6451E}" type="presParOf" srcId="{FC533E56-10D2-4889-98FA-4944A6C21CE7}" destId="{33E95F26-A456-4204-8CAA-619985FE5ECF}" srcOrd="2" destOrd="0" presId="urn:microsoft.com/office/officeart/2005/8/layout/vList5"/>
    <dgm:cxn modelId="{37266D02-E151-4AC5-8F85-F36CD6162F1F}" type="presParOf" srcId="{33E95F26-A456-4204-8CAA-619985FE5ECF}" destId="{69E4D8CC-772E-4E9A-9FEB-3C387FCCE456}" srcOrd="0" destOrd="0" presId="urn:microsoft.com/office/officeart/2005/8/layout/vList5"/>
    <dgm:cxn modelId="{F112F6DB-7B62-4EA4-A2F1-16543552ED7E}" type="presParOf" srcId="{33E95F26-A456-4204-8CAA-619985FE5ECF}" destId="{E1736074-DAF9-47DB-A961-F25ADFF961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AF6DB-DDA1-43D3-A865-B949E1A6388F}" type="doc">
      <dgm:prSet loTypeId="urn:microsoft.com/office/officeart/2005/8/layout/funnel1" loCatId="relationship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7DEECA24-522A-4FB7-90D7-876BA1E4FDA8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</a:p>
      </dgm:t>
    </dgm:pt>
    <dgm:pt modelId="{8758F202-FDD5-4A6D-8BFE-0732277E8FE3}" type="parTrans" cxnId="{CD207AD7-8251-4B76-A719-3054708CC0F7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82025-AB08-4EA4-8E4C-53E39C54DBA8}" type="sibTrans" cxnId="{CD207AD7-8251-4B76-A719-3054708CC0F7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09171-09E3-4483-8B57-0C28BCFE906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Interpretación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A79C9-A19A-416D-A85D-CBCD0783466C}" type="parTrans" cxnId="{E62ADD94-F607-4491-A8B3-7191E840F1F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A0155-C4A7-41D0-967E-1A54EF3E3511}" type="sibTrans" cxnId="{E62ADD94-F607-4491-A8B3-7191E840F1F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85904-AC13-42E3-94D7-082C757AEE3C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</a:p>
      </dgm:t>
    </dgm:pt>
    <dgm:pt modelId="{176F194F-4081-4654-8AAA-5C28F3C75506}" type="parTrans" cxnId="{A96AE630-746F-4E6B-BA0F-EA2CB45002C1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92894-71C0-4598-8FD8-B023AB0286D7}" type="sibTrans" cxnId="{A96AE630-746F-4E6B-BA0F-EA2CB45002C1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57259-290A-46C1-8E57-3493149C5537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Criterios de evaluación</a:t>
          </a:r>
        </a:p>
      </dgm:t>
    </dgm:pt>
    <dgm:pt modelId="{59BC0028-B38E-44CD-8C4C-7F5D997D3BEC}" type="parTrans" cxnId="{D7FD407B-A54C-4AE6-82BB-844F5FEB330F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1D8F3-6A6A-41A5-A075-9C35C8CD2C90}" type="sibTrans" cxnId="{D7FD407B-A54C-4AE6-82BB-844F5FEB330F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11CE3-4682-4B84-9FF2-211B7F5365F9}" type="pres">
      <dgm:prSet presAssocID="{F4EAF6DB-DDA1-43D3-A865-B949E1A6388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906097-7952-41C5-803A-E1488FFB878C}" type="pres">
      <dgm:prSet presAssocID="{F4EAF6DB-DDA1-43D3-A865-B949E1A6388F}" presName="ellipse" presStyleLbl="trBgShp" presStyleIdx="0" presStyleCnt="1"/>
      <dgm:spPr/>
    </dgm:pt>
    <dgm:pt modelId="{26BA8B10-7182-4CD8-B68E-936944943CAD}" type="pres">
      <dgm:prSet presAssocID="{F4EAF6DB-DDA1-43D3-A865-B949E1A6388F}" presName="arrow1" presStyleLbl="fgShp" presStyleIdx="0" presStyleCnt="1" custLinFactNeighborX="-3302" custLinFactNeighborY="47481"/>
      <dgm:spPr/>
    </dgm:pt>
    <dgm:pt modelId="{C6848726-C3B0-4F47-BA3C-50B219344BDB}" type="pres">
      <dgm:prSet presAssocID="{F4EAF6DB-DDA1-43D3-A865-B949E1A6388F}" presName="rectangle" presStyleLbl="revTx" presStyleIdx="0" presStyleCnt="1" custLinFactNeighborX="-2469" custLinFactNeighborY="-6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FEAA6B-B488-4570-B85B-42FA5A898AA9}" type="pres">
      <dgm:prSet presAssocID="{50809171-09E3-4483-8B57-0C28BCFE906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97EA3C-BF6F-49F1-9A50-5D95393F3459}" type="pres">
      <dgm:prSet presAssocID="{56585904-AC13-42E3-94D7-082C757AEE3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63692E-C3D2-421F-8615-C5F125383C5C}" type="pres">
      <dgm:prSet presAssocID="{A2C57259-290A-46C1-8E57-3493149C553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A869B3-B4F5-4401-9963-1C04C607764B}" type="pres">
      <dgm:prSet presAssocID="{F4EAF6DB-DDA1-43D3-A865-B949E1A6388F}" presName="funnel" presStyleLbl="trAlignAcc1" presStyleIdx="0" presStyleCnt="1" custLinFactNeighborX="465" custLinFactNeighborY="9797"/>
      <dgm:spPr/>
    </dgm:pt>
  </dgm:ptLst>
  <dgm:cxnLst>
    <dgm:cxn modelId="{CD207AD7-8251-4B76-A719-3054708CC0F7}" srcId="{F4EAF6DB-DDA1-43D3-A865-B949E1A6388F}" destId="{7DEECA24-522A-4FB7-90D7-876BA1E4FDA8}" srcOrd="0" destOrd="0" parTransId="{8758F202-FDD5-4A6D-8BFE-0732277E8FE3}" sibTransId="{B3E82025-AB08-4EA4-8E4C-53E39C54DBA8}"/>
    <dgm:cxn modelId="{4E771297-8C5D-4138-AE2E-286F1D90FE79}" type="presOf" srcId="{7DEECA24-522A-4FB7-90D7-876BA1E4FDA8}" destId="{AD63692E-C3D2-421F-8615-C5F125383C5C}" srcOrd="0" destOrd="0" presId="urn:microsoft.com/office/officeart/2005/8/layout/funnel1"/>
    <dgm:cxn modelId="{4B4CD79A-D227-468B-BFF4-CE2BFE4F04E6}" type="presOf" srcId="{56585904-AC13-42E3-94D7-082C757AEE3C}" destId="{62FEAA6B-B488-4570-B85B-42FA5A898AA9}" srcOrd="0" destOrd="0" presId="urn:microsoft.com/office/officeart/2005/8/layout/funnel1"/>
    <dgm:cxn modelId="{D7FD407B-A54C-4AE6-82BB-844F5FEB330F}" srcId="{F4EAF6DB-DDA1-43D3-A865-B949E1A6388F}" destId="{A2C57259-290A-46C1-8E57-3493149C5537}" srcOrd="3" destOrd="0" parTransId="{59BC0028-B38E-44CD-8C4C-7F5D997D3BEC}" sibTransId="{CE11D8F3-6A6A-41A5-A075-9C35C8CD2C90}"/>
    <dgm:cxn modelId="{D8BD2D69-3B73-42A4-A9FE-56548079B84F}" type="presOf" srcId="{50809171-09E3-4483-8B57-0C28BCFE9066}" destId="{D797EA3C-BF6F-49F1-9A50-5D95393F3459}" srcOrd="0" destOrd="0" presId="urn:microsoft.com/office/officeart/2005/8/layout/funnel1"/>
    <dgm:cxn modelId="{E62ADD94-F607-4491-A8B3-7191E840F1F2}" srcId="{F4EAF6DB-DDA1-43D3-A865-B949E1A6388F}" destId="{50809171-09E3-4483-8B57-0C28BCFE9066}" srcOrd="1" destOrd="0" parTransId="{3B4A79C9-A19A-416D-A85D-CBCD0783466C}" sibTransId="{838A0155-C4A7-41D0-967E-1A54EF3E3511}"/>
    <dgm:cxn modelId="{75B62CAA-F8D2-46F9-9E02-CA8082F6937A}" type="presOf" srcId="{A2C57259-290A-46C1-8E57-3493149C5537}" destId="{C6848726-C3B0-4F47-BA3C-50B219344BDB}" srcOrd="0" destOrd="0" presId="urn:microsoft.com/office/officeart/2005/8/layout/funnel1"/>
    <dgm:cxn modelId="{A96AE630-746F-4E6B-BA0F-EA2CB45002C1}" srcId="{F4EAF6DB-DDA1-43D3-A865-B949E1A6388F}" destId="{56585904-AC13-42E3-94D7-082C757AEE3C}" srcOrd="2" destOrd="0" parTransId="{176F194F-4081-4654-8AAA-5C28F3C75506}" sibTransId="{ACC92894-71C0-4598-8FD8-B023AB0286D7}"/>
    <dgm:cxn modelId="{4D7B2E8A-040C-41A7-8078-6433FAC62DA4}" type="presOf" srcId="{F4EAF6DB-DDA1-43D3-A865-B949E1A6388F}" destId="{FB611CE3-4682-4B84-9FF2-211B7F5365F9}" srcOrd="0" destOrd="0" presId="urn:microsoft.com/office/officeart/2005/8/layout/funnel1"/>
    <dgm:cxn modelId="{96336EF7-4EE2-469E-97F2-589145F507EE}" type="presParOf" srcId="{FB611CE3-4682-4B84-9FF2-211B7F5365F9}" destId="{87906097-7952-41C5-803A-E1488FFB878C}" srcOrd="0" destOrd="0" presId="urn:microsoft.com/office/officeart/2005/8/layout/funnel1"/>
    <dgm:cxn modelId="{31F604A9-F7B1-4DB7-934A-0A6144B0E79F}" type="presParOf" srcId="{FB611CE3-4682-4B84-9FF2-211B7F5365F9}" destId="{26BA8B10-7182-4CD8-B68E-936944943CAD}" srcOrd="1" destOrd="0" presId="urn:microsoft.com/office/officeart/2005/8/layout/funnel1"/>
    <dgm:cxn modelId="{86C20338-1959-44DE-ACB0-5B78310BE0EE}" type="presParOf" srcId="{FB611CE3-4682-4B84-9FF2-211B7F5365F9}" destId="{C6848726-C3B0-4F47-BA3C-50B219344BDB}" srcOrd="2" destOrd="0" presId="urn:microsoft.com/office/officeart/2005/8/layout/funnel1"/>
    <dgm:cxn modelId="{A2714499-0B11-4BA1-8774-167D1C207AEA}" type="presParOf" srcId="{FB611CE3-4682-4B84-9FF2-211B7F5365F9}" destId="{62FEAA6B-B488-4570-B85B-42FA5A898AA9}" srcOrd="3" destOrd="0" presId="urn:microsoft.com/office/officeart/2005/8/layout/funnel1"/>
    <dgm:cxn modelId="{C7D40CEB-E24F-4428-9C41-2AAA07CA5AE2}" type="presParOf" srcId="{FB611CE3-4682-4B84-9FF2-211B7F5365F9}" destId="{D797EA3C-BF6F-49F1-9A50-5D95393F3459}" srcOrd="4" destOrd="0" presId="urn:microsoft.com/office/officeart/2005/8/layout/funnel1"/>
    <dgm:cxn modelId="{48319D47-E52A-4085-B5B9-56518D3F9235}" type="presParOf" srcId="{FB611CE3-4682-4B84-9FF2-211B7F5365F9}" destId="{AD63692E-C3D2-421F-8615-C5F125383C5C}" srcOrd="5" destOrd="0" presId="urn:microsoft.com/office/officeart/2005/8/layout/funnel1"/>
    <dgm:cxn modelId="{CFD666F0-1250-43E7-953E-0B214CE8936E}" type="presParOf" srcId="{FB611CE3-4682-4B84-9FF2-211B7F5365F9}" destId="{45A869B3-B4F5-4401-9963-1C04C60776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31E38-E753-4DC2-9091-83A0AACE8C00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492607-5623-4348-9488-3122ACA4077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Albarracín, 2010)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3D0FD-62D1-4102-BE40-5CB255CA081F}" type="parTrans" cxnId="{32C04591-00EA-46B3-954B-C4765C1EEF0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1600A-1929-4C30-833A-521049F1D3E1}" type="sibTrans" cxnId="{32C04591-00EA-46B3-954B-C4765C1EEF0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4C346-8D02-45A1-9FE6-11287652ED3B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parte de la solución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0387-3FEB-4123-AA3A-B7F863734D6F}" type="parTrans" cxnId="{4BF6896D-3237-41E2-82AB-233B3FDF92A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77BE2-4F89-4B37-85C9-DED05F28ECDC}" type="sibTrans" cxnId="{4BF6896D-3237-41E2-82AB-233B3FDF92A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543C8-9EA3-4021-B836-689917BED90A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30122-A064-47A2-A13B-9A88BB3A285F}" type="parTrans" cxnId="{01C6E63E-30E8-4F30-A0CA-A0D9DE7AD367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B37D2-7253-4F09-96BE-C6E799AEABF3}" type="sibTrans" cxnId="{01C6E63E-30E8-4F30-A0CA-A0D9DE7AD367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094B-FACF-4B7C-B1F6-EDCC0BE62E9B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Barbosa Bruno &amp; Ferreira Sergio, 2012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6BAB1-6F9E-442C-8E5E-C183EDD0C7DB}" type="parTrans" cxnId="{3BB092F5-AE24-4DEE-BB14-49257BF1214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AC301-1743-41C4-92A2-8F801194D28E}" type="sibTrans" cxnId="{3BB092F5-AE24-4DEE-BB14-49257BF1214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B2652-C770-4FBE-9789-69BC9029E47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innovación va más allá del producto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D488C-355E-47A1-8B6F-5439327021CA}" type="parTrans" cxnId="{14C9F68C-825C-407C-845A-40E7B36C14F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B74F8-748A-4F8B-BDF8-930572F4A6CC}" type="sibTrans" cxnId="{14C9F68C-825C-407C-845A-40E7B36C14F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A1A1D-4747-40A2-8ABF-4D0C583B3AA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Tareas dedicadas a innovación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61F46-C732-41CC-A5DD-F03D5B142265}" type="parTrans" cxnId="{29BC9F03-FAE8-4774-91D0-7FBF6DD6AF7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49B66-4164-4297-8CF9-427958A6F57E}" type="sibTrans" cxnId="{29BC9F03-FAE8-4774-91D0-7FBF6DD6AF7D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88717-358C-4BE7-8891-E5FA1663D5A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Albarracín, Edgar &amp; Gálvez, </a:t>
          </a:r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Julían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2013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27ED9-F8B2-47C7-AA3E-F1C250EBFA47}" type="parTrans" cxnId="{975DB6FE-19BE-4968-8403-DE48E7C9D1E7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52839-1CBE-4119-A8E3-0102B9862FF9}" type="sibTrans" cxnId="{975DB6FE-19BE-4968-8403-DE48E7C9D1E7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4DA51-C633-4B78-BEB7-F4FE0FC659A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innovación no es exclusiva de productos tangibles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B3766-900A-4A5B-9DD8-B441E79CDAF5}" type="parTrans" cxnId="{43CB45BA-8089-48F4-9FEF-D2CC55A8F44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4F8CF-DE47-436D-94F0-F19894F4A501}" type="sibTrans" cxnId="{43CB45BA-8089-48F4-9FEF-D2CC55A8F44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AA333-EB84-47D3-962A-9C31FE13E2D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Énfasis en la creación de nuevos modelos de procesos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836A8-7574-4A82-849A-A4C2BD7AC879}" type="parTrans" cxnId="{7C22FB49-369C-4C97-9CC9-918C1E454ED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22E35-C8DF-494B-A1A4-98753574A536}" type="sibTrans" cxnId="{7C22FB49-369C-4C97-9CC9-918C1E454ED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3D946-44D3-4FC0-AD8E-6C298124E7A0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Hallazgos empresas turísticas</a:t>
          </a:r>
        </a:p>
      </dgm:t>
    </dgm:pt>
    <dgm:pt modelId="{5CA18180-6928-477E-815A-5B6DF75E1A20}" type="parTrans" cxnId="{E6DA68A5-34DF-46F7-8357-4429421BD44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E5BA4-2039-474E-B476-1BE12779CCEB}" type="sibTrans" cxnId="{E6DA68A5-34DF-46F7-8357-4429421BD44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269F9-DE05-40D2-BAE3-EEFFDCD399D8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Relación directa </a:t>
          </a:r>
        </a:p>
      </dgm:t>
    </dgm:pt>
    <dgm:pt modelId="{F9EDF4B1-DF8B-464A-9AAC-597C43DE53F3}" type="parTrans" cxnId="{07BA1FE8-A2AC-40B7-8897-FA50F7689A8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29FB9-C29D-4992-9C04-C0A4CC5710DC}" type="sibTrans" cxnId="{07BA1FE8-A2AC-40B7-8897-FA50F7689A8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DF16E-E138-4439-8EBB-972A9C20C876}" type="pres">
      <dgm:prSet presAssocID="{96131E38-E753-4DC2-9091-83A0AACE8C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1BF561-6CB7-49CA-8412-E4169AA06FC6}" type="pres">
      <dgm:prSet presAssocID="{1E492607-5623-4348-9488-3122ACA4077C}" presName="compNode" presStyleCnt="0"/>
      <dgm:spPr/>
      <dgm:t>
        <a:bodyPr/>
        <a:lstStyle/>
        <a:p>
          <a:endParaRPr lang="es-EC"/>
        </a:p>
      </dgm:t>
    </dgm:pt>
    <dgm:pt modelId="{2646015F-11BC-451D-AF8D-2ED0CDEB2F33}" type="pres">
      <dgm:prSet presAssocID="{1E492607-5623-4348-9488-3122ACA4077C}" presName="aNode" presStyleLbl="bgShp" presStyleIdx="0" presStyleCnt="4"/>
      <dgm:spPr/>
      <dgm:t>
        <a:bodyPr/>
        <a:lstStyle/>
        <a:p>
          <a:endParaRPr lang="es-EC"/>
        </a:p>
      </dgm:t>
    </dgm:pt>
    <dgm:pt modelId="{660C2423-25B3-4F2C-A98B-2F5DBB81DBD3}" type="pres">
      <dgm:prSet presAssocID="{1E492607-5623-4348-9488-3122ACA4077C}" presName="textNode" presStyleLbl="bgShp" presStyleIdx="0" presStyleCnt="4"/>
      <dgm:spPr/>
      <dgm:t>
        <a:bodyPr/>
        <a:lstStyle/>
        <a:p>
          <a:endParaRPr lang="es-EC"/>
        </a:p>
      </dgm:t>
    </dgm:pt>
    <dgm:pt modelId="{74F88A36-0FF1-47F9-AE1E-7348ACD8F09C}" type="pres">
      <dgm:prSet presAssocID="{1E492607-5623-4348-9488-3122ACA4077C}" presName="compChildNode" presStyleCnt="0"/>
      <dgm:spPr/>
      <dgm:t>
        <a:bodyPr/>
        <a:lstStyle/>
        <a:p>
          <a:endParaRPr lang="es-EC"/>
        </a:p>
      </dgm:t>
    </dgm:pt>
    <dgm:pt modelId="{6A461AE6-54FC-4BD6-961F-43ABA330149F}" type="pres">
      <dgm:prSet presAssocID="{1E492607-5623-4348-9488-3122ACA4077C}" presName="theInnerList" presStyleCnt="0"/>
      <dgm:spPr/>
      <dgm:t>
        <a:bodyPr/>
        <a:lstStyle/>
        <a:p>
          <a:endParaRPr lang="es-EC"/>
        </a:p>
      </dgm:t>
    </dgm:pt>
    <dgm:pt modelId="{EEA06A70-2648-44AE-A5BC-F46A65FD9BBF}" type="pres">
      <dgm:prSet presAssocID="{4654C346-8D02-45A1-9FE6-11287652ED3B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F14134-B520-4924-86FF-BBED1347F76F}" type="pres">
      <dgm:prSet presAssocID="{4654C346-8D02-45A1-9FE6-11287652ED3B}" presName="aSpace2" presStyleCnt="0"/>
      <dgm:spPr/>
      <dgm:t>
        <a:bodyPr/>
        <a:lstStyle/>
        <a:p>
          <a:endParaRPr lang="es-EC"/>
        </a:p>
      </dgm:t>
    </dgm:pt>
    <dgm:pt modelId="{04109CCF-694B-41F6-9ECB-C1A9E26604C4}" type="pres">
      <dgm:prSet presAssocID="{7A5543C8-9EA3-4021-B836-689917BED90A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F05244-6025-48AA-9926-8D63D67067A8}" type="pres">
      <dgm:prSet presAssocID="{1E492607-5623-4348-9488-3122ACA4077C}" presName="aSpace" presStyleCnt="0"/>
      <dgm:spPr/>
      <dgm:t>
        <a:bodyPr/>
        <a:lstStyle/>
        <a:p>
          <a:endParaRPr lang="es-EC"/>
        </a:p>
      </dgm:t>
    </dgm:pt>
    <dgm:pt modelId="{083BD479-78DA-468E-9C4A-8A0D130650D1}" type="pres">
      <dgm:prSet presAssocID="{5495094B-FACF-4B7C-B1F6-EDCC0BE62E9B}" presName="compNode" presStyleCnt="0"/>
      <dgm:spPr/>
      <dgm:t>
        <a:bodyPr/>
        <a:lstStyle/>
        <a:p>
          <a:endParaRPr lang="es-EC"/>
        </a:p>
      </dgm:t>
    </dgm:pt>
    <dgm:pt modelId="{CCBD6DBD-87BB-4187-8923-6493BE003946}" type="pres">
      <dgm:prSet presAssocID="{5495094B-FACF-4B7C-B1F6-EDCC0BE62E9B}" presName="aNode" presStyleLbl="bgShp" presStyleIdx="1" presStyleCnt="4"/>
      <dgm:spPr/>
      <dgm:t>
        <a:bodyPr/>
        <a:lstStyle/>
        <a:p>
          <a:endParaRPr lang="es-EC"/>
        </a:p>
      </dgm:t>
    </dgm:pt>
    <dgm:pt modelId="{B7ED2ED4-77EC-4EDE-A5C4-B037705F9E6E}" type="pres">
      <dgm:prSet presAssocID="{5495094B-FACF-4B7C-B1F6-EDCC0BE62E9B}" presName="textNode" presStyleLbl="bgShp" presStyleIdx="1" presStyleCnt="4"/>
      <dgm:spPr/>
      <dgm:t>
        <a:bodyPr/>
        <a:lstStyle/>
        <a:p>
          <a:endParaRPr lang="es-EC"/>
        </a:p>
      </dgm:t>
    </dgm:pt>
    <dgm:pt modelId="{1E772D34-0729-4DD6-9AC4-CBAA89C833A1}" type="pres">
      <dgm:prSet presAssocID="{5495094B-FACF-4B7C-B1F6-EDCC0BE62E9B}" presName="compChildNode" presStyleCnt="0"/>
      <dgm:spPr/>
      <dgm:t>
        <a:bodyPr/>
        <a:lstStyle/>
        <a:p>
          <a:endParaRPr lang="es-EC"/>
        </a:p>
      </dgm:t>
    </dgm:pt>
    <dgm:pt modelId="{54848575-4A6E-4FF6-A092-B54556EE0643}" type="pres">
      <dgm:prSet presAssocID="{5495094B-FACF-4B7C-B1F6-EDCC0BE62E9B}" presName="theInnerList" presStyleCnt="0"/>
      <dgm:spPr/>
      <dgm:t>
        <a:bodyPr/>
        <a:lstStyle/>
        <a:p>
          <a:endParaRPr lang="es-EC"/>
        </a:p>
      </dgm:t>
    </dgm:pt>
    <dgm:pt modelId="{C53320C3-927F-41E9-88C3-FC79EFF05B64}" type="pres">
      <dgm:prSet presAssocID="{72C4DA51-C633-4B78-BEB7-F4FE0FC659A6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4F4D50-B513-4971-B601-CB56380587E3}" type="pres">
      <dgm:prSet presAssocID="{72C4DA51-C633-4B78-BEB7-F4FE0FC659A6}" presName="aSpace2" presStyleCnt="0"/>
      <dgm:spPr/>
      <dgm:t>
        <a:bodyPr/>
        <a:lstStyle/>
        <a:p>
          <a:endParaRPr lang="es-EC"/>
        </a:p>
      </dgm:t>
    </dgm:pt>
    <dgm:pt modelId="{C1F4A4C8-2AA0-40C4-8D9E-71FC9769EA8E}" type="pres">
      <dgm:prSet presAssocID="{1C5AA333-EB84-47D3-962A-9C31FE13E2D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5091B9-2465-4A58-8280-EF3618A4892F}" type="pres">
      <dgm:prSet presAssocID="{5495094B-FACF-4B7C-B1F6-EDCC0BE62E9B}" presName="aSpace" presStyleCnt="0"/>
      <dgm:spPr/>
      <dgm:t>
        <a:bodyPr/>
        <a:lstStyle/>
        <a:p>
          <a:endParaRPr lang="es-EC"/>
        </a:p>
      </dgm:t>
    </dgm:pt>
    <dgm:pt modelId="{82EFE33F-E0C8-46F2-ACC2-30A40AA24C0B}" type="pres">
      <dgm:prSet presAssocID="{05088717-358C-4BE7-8891-E5FA1663D5AF}" presName="compNode" presStyleCnt="0"/>
      <dgm:spPr/>
      <dgm:t>
        <a:bodyPr/>
        <a:lstStyle/>
        <a:p>
          <a:endParaRPr lang="es-EC"/>
        </a:p>
      </dgm:t>
    </dgm:pt>
    <dgm:pt modelId="{84221616-1745-480D-A291-7256323F3977}" type="pres">
      <dgm:prSet presAssocID="{05088717-358C-4BE7-8891-E5FA1663D5AF}" presName="aNode" presStyleLbl="bgShp" presStyleIdx="2" presStyleCnt="4"/>
      <dgm:spPr/>
      <dgm:t>
        <a:bodyPr/>
        <a:lstStyle/>
        <a:p>
          <a:endParaRPr lang="es-EC"/>
        </a:p>
      </dgm:t>
    </dgm:pt>
    <dgm:pt modelId="{1DBEB99F-67EC-4631-BF20-FA5AA5FE9437}" type="pres">
      <dgm:prSet presAssocID="{05088717-358C-4BE7-8891-E5FA1663D5AF}" presName="textNode" presStyleLbl="bgShp" presStyleIdx="2" presStyleCnt="4"/>
      <dgm:spPr/>
      <dgm:t>
        <a:bodyPr/>
        <a:lstStyle/>
        <a:p>
          <a:endParaRPr lang="es-EC"/>
        </a:p>
      </dgm:t>
    </dgm:pt>
    <dgm:pt modelId="{1A2B8291-844E-464E-B4A0-369FF22CE391}" type="pres">
      <dgm:prSet presAssocID="{05088717-358C-4BE7-8891-E5FA1663D5AF}" presName="compChildNode" presStyleCnt="0"/>
      <dgm:spPr/>
      <dgm:t>
        <a:bodyPr/>
        <a:lstStyle/>
        <a:p>
          <a:endParaRPr lang="es-EC"/>
        </a:p>
      </dgm:t>
    </dgm:pt>
    <dgm:pt modelId="{E91B1392-67B8-4260-A088-346DEC275ED9}" type="pres">
      <dgm:prSet presAssocID="{05088717-358C-4BE7-8891-E5FA1663D5AF}" presName="theInnerList" presStyleCnt="0"/>
      <dgm:spPr/>
      <dgm:t>
        <a:bodyPr/>
        <a:lstStyle/>
        <a:p>
          <a:endParaRPr lang="es-EC"/>
        </a:p>
      </dgm:t>
    </dgm:pt>
    <dgm:pt modelId="{C175CA8B-44D4-4AB1-B1B8-25DA36C802DB}" type="pres">
      <dgm:prSet presAssocID="{723B2652-C770-4FBE-9789-69BC9029E474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71817B-9826-44D7-BE01-CB92437D6B75}" type="pres">
      <dgm:prSet presAssocID="{723B2652-C770-4FBE-9789-69BC9029E474}" presName="aSpace2" presStyleCnt="0"/>
      <dgm:spPr/>
      <dgm:t>
        <a:bodyPr/>
        <a:lstStyle/>
        <a:p>
          <a:endParaRPr lang="es-EC"/>
        </a:p>
      </dgm:t>
    </dgm:pt>
    <dgm:pt modelId="{8906E057-D34E-4575-BFE5-8BADCE78C126}" type="pres">
      <dgm:prSet presAssocID="{DE6A1A1D-4747-40A2-8ABF-4D0C583B3AA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4FD67D-E130-4467-AF95-6009B75CD5ED}" type="pres">
      <dgm:prSet presAssocID="{05088717-358C-4BE7-8891-E5FA1663D5AF}" presName="aSpace" presStyleCnt="0"/>
      <dgm:spPr/>
      <dgm:t>
        <a:bodyPr/>
        <a:lstStyle/>
        <a:p>
          <a:endParaRPr lang="es-EC"/>
        </a:p>
      </dgm:t>
    </dgm:pt>
    <dgm:pt modelId="{3FAE337B-1DD4-431F-BBC2-3FFD628A0690}" type="pres">
      <dgm:prSet presAssocID="{A333D946-44D3-4FC0-AD8E-6C298124E7A0}" presName="compNode" presStyleCnt="0"/>
      <dgm:spPr/>
      <dgm:t>
        <a:bodyPr/>
        <a:lstStyle/>
        <a:p>
          <a:endParaRPr lang="es-EC"/>
        </a:p>
      </dgm:t>
    </dgm:pt>
    <dgm:pt modelId="{C0A76F02-F90B-4AB4-A976-AD03DD2F864D}" type="pres">
      <dgm:prSet presAssocID="{A333D946-44D3-4FC0-AD8E-6C298124E7A0}" presName="aNode" presStyleLbl="bgShp" presStyleIdx="3" presStyleCnt="4" custLinFactNeighborX="32245" custLinFactNeighborY="-1724"/>
      <dgm:spPr/>
      <dgm:t>
        <a:bodyPr/>
        <a:lstStyle/>
        <a:p>
          <a:endParaRPr lang="es-EC"/>
        </a:p>
      </dgm:t>
    </dgm:pt>
    <dgm:pt modelId="{86DD4031-1AF1-4DAD-9071-DCFD0E4A4652}" type="pres">
      <dgm:prSet presAssocID="{A333D946-44D3-4FC0-AD8E-6C298124E7A0}" presName="textNode" presStyleLbl="bgShp" presStyleIdx="3" presStyleCnt="4"/>
      <dgm:spPr/>
      <dgm:t>
        <a:bodyPr/>
        <a:lstStyle/>
        <a:p>
          <a:endParaRPr lang="es-EC"/>
        </a:p>
      </dgm:t>
    </dgm:pt>
    <dgm:pt modelId="{0FBA705A-03ED-4A53-8A63-10DFA22F06DC}" type="pres">
      <dgm:prSet presAssocID="{A333D946-44D3-4FC0-AD8E-6C298124E7A0}" presName="compChildNode" presStyleCnt="0"/>
      <dgm:spPr/>
      <dgm:t>
        <a:bodyPr/>
        <a:lstStyle/>
        <a:p>
          <a:endParaRPr lang="es-EC"/>
        </a:p>
      </dgm:t>
    </dgm:pt>
    <dgm:pt modelId="{62A6A7E7-EB1A-458D-A3A3-1865CBDA829B}" type="pres">
      <dgm:prSet presAssocID="{A333D946-44D3-4FC0-AD8E-6C298124E7A0}" presName="theInnerList" presStyleCnt="0"/>
      <dgm:spPr/>
      <dgm:t>
        <a:bodyPr/>
        <a:lstStyle/>
        <a:p>
          <a:endParaRPr lang="es-EC"/>
        </a:p>
      </dgm:t>
    </dgm:pt>
    <dgm:pt modelId="{32128E13-4810-4B86-9073-6BC8CFB6E60C}" type="pres">
      <dgm:prSet presAssocID="{D67269F9-DE05-40D2-BAE3-EEFFDCD399D8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B092F5-AE24-4DEE-BB14-49257BF1214F}" srcId="{96131E38-E753-4DC2-9091-83A0AACE8C00}" destId="{5495094B-FACF-4B7C-B1F6-EDCC0BE62E9B}" srcOrd="1" destOrd="0" parTransId="{65B6BAB1-6F9E-442C-8E5E-C183EDD0C7DB}" sibTransId="{AFFAC301-1743-41C4-92A2-8F801194D28E}"/>
    <dgm:cxn modelId="{1399522A-8255-4993-9E6D-C4A70B5BA870}" type="presOf" srcId="{05088717-358C-4BE7-8891-E5FA1663D5AF}" destId="{84221616-1745-480D-A291-7256323F3977}" srcOrd="0" destOrd="0" presId="urn:microsoft.com/office/officeart/2005/8/layout/lProcess2"/>
    <dgm:cxn modelId="{CBB9F84E-4463-41ED-A896-2A9621980C57}" type="presOf" srcId="{5495094B-FACF-4B7C-B1F6-EDCC0BE62E9B}" destId="{CCBD6DBD-87BB-4187-8923-6493BE003946}" srcOrd="0" destOrd="0" presId="urn:microsoft.com/office/officeart/2005/8/layout/lProcess2"/>
    <dgm:cxn modelId="{E720EEC9-3887-404F-A623-61934AE82E8B}" type="presOf" srcId="{1C5AA333-EB84-47D3-962A-9C31FE13E2D6}" destId="{C1F4A4C8-2AA0-40C4-8D9E-71FC9769EA8E}" srcOrd="0" destOrd="0" presId="urn:microsoft.com/office/officeart/2005/8/layout/lProcess2"/>
    <dgm:cxn modelId="{07BA1FE8-A2AC-40B7-8897-FA50F7689A84}" srcId="{A333D946-44D3-4FC0-AD8E-6C298124E7A0}" destId="{D67269F9-DE05-40D2-BAE3-EEFFDCD399D8}" srcOrd="0" destOrd="0" parTransId="{F9EDF4B1-DF8B-464A-9AAC-597C43DE53F3}" sibTransId="{6C829FB9-C29D-4992-9C04-C0A4CC5710DC}"/>
    <dgm:cxn modelId="{29BC9F03-FAE8-4774-91D0-7FBF6DD6AF7D}" srcId="{05088717-358C-4BE7-8891-E5FA1663D5AF}" destId="{DE6A1A1D-4747-40A2-8ABF-4D0C583B3AA0}" srcOrd="1" destOrd="0" parTransId="{3AF61F46-C732-41CC-A5DD-F03D5B142265}" sibTransId="{83D49B66-4164-4297-8CF9-427958A6F57E}"/>
    <dgm:cxn modelId="{4BF6896D-3237-41E2-82AB-233B3FDF92A6}" srcId="{1E492607-5623-4348-9488-3122ACA4077C}" destId="{4654C346-8D02-45A1-9FE6-11287652ED3B}" srcOrd="0" destOrd="0" parTransId="{7B300387-3FEB-4123-AA3A-B7F863734D6F}" sibTransId="{81977BE2-4F89-4B37-85C9-DED05F28ECDC}"/>
    <dgm:cxn modelId="{2BF8B0B0-48DA-4B05-A4AD-BCCBAAFAC9EB}" type="presOf" srcId="{723B2652-C770-4FBE-9789-69BC9029E474}" destId="{C175CA8B-44D4-4AB1-B1B8-25DA36C802DB}" srcOrd="0" destOrd="0" presId="urn:microsoft.com/office/officeart/2005/8/layout/lProcess2"/>
    <dgm:cxn modelId="{975DB6FE-19BE-4968-8403-DE48E7C9D1E7}" srcId="{96131E38-E753-4DC2-9091-83A0AACE8C00}" destId="{05088717-358C-4BE7-8891-E5FA1663D5AF}" srcOrd="2" destOrd="0" parTransId="{83027ED9-F8B2-47C7-AA3E-F1C250EBFA47}" sibTransId="{BB852839-1CBE-4119-A8E3-0102B9862FF9}"/>
    <dgm:cxn modelId="{5E69ED57-2A35-4917-AAA4-D65F5C2179DA}" type="presOf" srcId="{D67269F9-DE05-40D2-BAE3-EEFFDCD399D8}" destId="{32128E13-4810-4B86-9073-6BC8CFB6E60C}" srcOrd="0" destOrd="0" presId="urn:microsoft.com/office/officeart/2005/8/layout/lProcess2"/>
    <dgm:cxn modelId="{DCC7FB35-8309-4E4F-90AE-1E4BA9F73CC6}" type="presOf" srcId="{A333D946-44D3-4FC0-AD8E-6C298124E7A0}" destId="{C0A76F02-F90B-4AB4-A976-AD03DD2F864D}" srcOrd="0" destOrd="0" presId="urn:microsoft.com/office/officeart/2005/8/layout/lProcess2"/>
    <dgm:cxn modelId="{D89C845A-1725-4A38-8409-B582C57E7A19}" type="presOf" srcId="{7A5543C8-9EA3-4021-B836-689917BED90A}" destId="{04109CCF-694B-41F6-9ECB-C1A9E26604C4}" srcOrd="0" destOrd="0" presId="urn:microsoft.com/office/officeart/2005/8/layout/lProcess2"/>
    <dgm:cxn modelId="{3A277973-72CD-4F43-99E3-297C5CF92C81}" type="presOf" srcId="{5495094B-FACF-4B7C-B1F6-EDCC0BE62E9B}" destId="{B7ED2ED4-77EC-4EDE-A5C4-B037705F9E6E}" srcOrd="1" destOrd="0" presId="urn:microsoft.com/office/officeart/2005/8/layout/lProcess2"/>
    <dgm:cxn modelId="{F0EF4A07-55A6-4E1E-B6DE-50EABE13CF0C}" type="presOf" srcId="{05088717-358C-4BE7-8891-E5FA1663D5AF}" destId="{1DBEB99F-67EC-4631-BF20-FA5AA5FE9437}" srcOrd="1" destOrd="0" presId="urn:microsoft.com/office/officeart/2005/8/layout/lProcess2"/>
    <dgm:cxn modelId="{E6DA68A5-34DF-46F7-8357-4429421BD44E}" srcId="{96131E38-E753-4DC2-9091-83A0AACE8C00}" destId="{A333D946-44D3-4FC0-AD8E-6C298124E7A0}" srcOrd="3" destOrd="0" parTransId="{5CA18180-6928-477E-815A-5B6DF75E1A20}" sibTransId="{8D8E5BA4-2039-474E-B476-1BE12779CCEB}"/>
    <dgm:cxn modelId="{FA893150-D388-4155-98AE-F4601A035F84}" type="presOf" srcId="{96131E38-E753-4DC2-9091-83A0AACE8C00}" destId="{D79DF16E-E138-4439-8EBB-972A9C20C876}" srcOrd="0" destOrd="0" presId="urn:microsoft.com/office/officeart/2005/8/layout/lProcess2"/>
    <dgm:cxn modelId="{17EEEA8E-E012-4C7A-8CE8-2765AF09EF19}" type="presOf" srcId="{72C4DA51-C633-4B78-BEB7-F4FE0FC659A6}" destId="{C53320C3-927F-41E9-88C3-FC79EFF05B64}" srcOrd="0" destOrd="0" presId="urn:microsoft.com/office/officeart/2005/8/layout/lProcess2"/>
    <dgm:cxn modelId="{342FAA61-0648-4BE8-9CA0-BCBE2A6800F7}" type="presOf" srcId="{DE6A1A1D-4747-40A2-8ABF-4D0C583B3AA0}" destId="{8906E057-D34E-4575-BFE5-8BADCE78C126}" srcOrd="0" destOrd="0" presId="urn:microsoft.com/office/officeart/2005/8/layout/lProcess2"/>
    <dgm:cxn modelId="{7C22FB49-369C-4C97-9CC9-918C1E454EDC}" srcId="{5495094B-FACF-4B7C-B1F6-EDCC0BE62E9B}" destId="{1C5AA333-EB84-47D3-962A-9C31FE13E2D6}" srcOrd="1" destOrd="0" parTransId="{D39836A8-7574-4A82-849A-A4C2BD7AC879}" sibTransId="{E5C22E35-C8DF-494B-A1A4-98753574A536}"/>
    <dgm:cxn modelId="{43CB45BA-8089-48F4-9FEF-D2CC55A8F44C}" srcId="{5495094B-FACF-4B7C-B1F6-EDCC0BE62E9B}" destId="{72C4DA51-C633-4B78-BEB7-F4FE0FC659A6}" srcOrd="0" destOrd="0" parTransId="{780B3766-900A-4A5B-9DD8-B441E79CDAF5}" sibTransId="{C004F8CF-DE47-436D-94F0-F19894F4A501}"/>
    <dgm:cxn modelId="{01C6E63E-30E8-4F30-A0CA-A0D9DE7AD367}" srcId="{1E492607-5623-4348-9488-3122ACA4077C}" destId="{7A5543C8-9EA3-4021-B836-689917BED90A}" srcOrd="1" destOrd="0" parTransId="{49630122-A064-47A2-A13B-9A88BB3A285F}" sibTransId="{59AB37D2-7253-4F09-96BE-C6E799AEABF3}"/>
    <dgm:cxn modelId="{AA497BD5-14D5-4EA1-A0D3-73EDFB8D683A}" type="presOf" srcId="{1E492607-5623-4348-9488-3122ACA4077C}" destId="{660C2423-25B3-4F2C-A98B-2F5DBB81DBD3}" srcOrd="1" destOrd="0" presId="urn:microsoft.com/office/officeart/2005/8/layout/lProcess2"/>
    <dgm:cxn modelId="{14C9F68C-825C-407C-845A-40E7B36C14F0}" srcId="{05088717-358C-4BE7-8891-E5FA1663D5AF}" destId="{723B2652-C770-4FBE-9789-69BC9029E474}" srcOrd="0" destOrd="0" parTransId="{1E7D488C-355E-47A1-8B6F-5439327021CA}" sibTransId="{86BB74F8-748A-4F8B-BDF8-930572F4A6CC}"/>
    <dgm:cxn modelId="{32C04591-00EA-46B3-954B-C4765C1EEF0B}" srcId="{96131E38-E753-4DC2-9091-83A0AACE8C00}" destId="{1E492607-5623-4348-9488-3122ACA4077C}" srcOrd="0" destOrd="0" parTransId="{43E3D0FD-62D1-4102-BE40-5CB255CA081F}" sibTransId="{AC71600A-1929-4C30-833A-521049F1D3E1}"/>
    <dgm:cxn modelId="{A841ED85-73BD-4CCF-AADE-EFB4DEC87B1E}" type="presOf" srcId="{A333D946-44D3-4FC0-AD8E-6C298124E7A0}" destId="{86DD4031-1AF1-4DAD-9071-DCFD0E4A4652}" srcOrd="1" destOrd="0" presId="urn:microsoft.com/office/officeart/2005/8/layout/lProcess2"/>
    <dgm:cxn modelId="{3F24F623-F3A0-460F-A2DF-27A008F6A980}" type="presOf" srcId="{4654C346-8D02-45A1-9FE6-11287652ED3B}" destId="{EEA06A70-2648-44AE-A5BC-F46A65FD9BBF}" srcOrd="0" destOrd="0" presId="urn:microsoft.com/office/officeart/2005/8/layout/lProcess2"/>
    <dgm:cxn modelId="{F657BF06-8714-4A2E-A745-40E8C1B87A17}" type="presOf" srcId="{1E492607-5623-4348-9488-3122ACA4077C}" destId="{2646015F-11BC-451D-AF8D-2ED0CDEB2F33}" srcOrd="0" destOrd="0" presId="urn:microsoft.com/office/officeart/2005/8/layout/lProcess2"/>
    <dgm:cxn modelId="{80D6A76D-34C9-49AA-B7AA-078F62DB9862}" type="presParOf" srcId="{D79DF16E-E138-4439-8EBB-972A9C20C876}" destId="{2B1BF561-6CB7-49CA-8412-E4169AA06FC6}" srcOrd="0" destOrd="0" presId="urn:microsoft.com/office/officeart/2005/8/layout/lProcess2"/>
    <dgm:cxn modelId="{9003F0B2-5D58-4E7B-8F2E-0826377839DC}" type="presParOf" srcId="{2B1BF561-6CB7-49CA-8412-E4169AA06FC6}" destId="{2646015F-11BC-451D-AF8D-2ED0CDEB2F33}" srcOrd="0" destOrd="0" presId="urn:microsoft.com/office/officeart/2005/8/layout/lProcess2"/>
    <dgm:cxn modelId="{DA6B58F7-140A-4A87-AA71-78CD28632868}" type="presParOf" srcId="{2B1BF561-6CB7-49CA-8412-E4169AA06FC6}" destId="{660C2423-25B3-4F2C-A98B-2F5DBB81DBD3}" srcOrd="1" destOrd="0" presId="urn:microsoft.com/office/officeart/2005/8/layout/lProcess2"/>
    <dgm:cxn modelId="{35450AB4-3E11-4216-A07A-20A621191F0C}" type="presParOf" srcId="{2B1BF561-6CB7-49CA-8412-E4169AA06FC6}" destId="{74F88A36-0FF1-47F9-AE1E-7348ACD8F09C}" srcOrd="2" destOrd="0" presId="urn:microsoft.com/office/officeart/2005/8/layout/lProcess2"/>
    <dgm:cxn modelId="{AF383687-85A1-4B0C-A33B-F45C3DE2CCDF}" type="presParOf" srcId="{74F88A36-0FF1-47F9-AE1E-7348ACD8F09C}" destId="{6A461AE6-54FC-4BD6-961F-43ABA330149F}" srcOrd="0" destOrd="0" presId="urn:microsoft.com/office/officeart/2005/8/layout/lProcess2"/>
    <dgm:cxn modelId="{BA7D2263-42D9-445D-A56A-4EFAA312C9E9}" type="presParOf" srcId="{6A461AE6-54FC-4BD6-961F-43ABA330149F}" destId="{EEA06A70-2648-44AE-A5BC-F46A65FD9BBF}" srcOrd="0" destOrd="0" presId="urn:microsoft.com/office/officeart/2005/8/layout/lProcess2"/>
    <dgm:cxn modelId="{2202508B-3690-40CB-9A35-17796DA125B3}" type="presParOf" srcId="{6A461AE6-54FC-4BD6-961F-43ABA330149F}" destId="{21F14134-B520-4924-86FF-BBED1347F76F}" srcOrd="1" destOrd="0" presId="urn:microsoft.com/office/officeart/2005/8/layout/lProcess2"/>
    <dgm:cxn modelId="{5C81F735-1F23-4918-A63C-4D03136D1A8F}" type="presParOf" srcId="{6A461AE6-54FC-4BD6-961F-43ABA330149F}" destId="{04109CCF-694B-41F6-9ECB-C1A9E26604C4}" srcOrd="2" destOrd="0" presId="urn:microsoft.com/office/officeart/2005/8/layout/lProcess2"/>
    <dgm:cxn modelId="{E10EDECD-0992-407C-AC78-7DB80DD67F88}" type="presParOf" srcId="{D79DF16E-E138-4439-8EBB-972A9C20C876}" destId="{E4F05244-6025-48AA-9926-8D63D67067A8}" srcOrd="1" destOrd="0" presId="urn:microsoft.com/office/officeart/2005/8/layout/lProcess2"/>
    <dgm:cxn modelId="{A5C03F61-C318-4F00-A1A2-88471FC533D6}" type="presParOf" srcId="{D79DF16E-E138-4439-8EBB-972A9C20C876}" destId="{083BD479-78DA-468E-9C4A-8A0D130650D1}" srcOrd="2" destOrd="0" presId="urn:microsoft.com/office/officeart/2005/8/layout/lProcess2"/>
    <dgm:cxn modelId="{77DC36C8-0844-4571-A527-C8FEA6F5C5D3}" type="presParOf" srcId="{083BD479-78DA-468E-9C4A-8A0D130650D1}" destId="{CCBD6DBD-87BB-4187-8923-6493BE003946}" srcOrd="0" destOrd="0" presId="urn:microsoft.com/office/officeart/2005/8/layout/lProcess2"/>
    <dgm:cxn modelId="{7A0050AB-C89C-443B-84A2-7B5F30681548}" type="presParOf" srcId="{083BD479-78DA-468E-9C4A-8A0D130650D1}" destId="{B7ED2ED4-77EC-4EDE-A5C4-B037705F9E6E}" srcOrd="1" destOrd="0" presId="urn:microsoft.com/office/officeart/2005/8/layout/lProcess2"/>
    <dgm:cxn modelId="{2EBC3BAA-CDAC-431B-85C7-59B11ED6C6B2}" type="presParOf" srcId="{083BD479-78DA-468E-9C4A-8A0D130650D1}" destId="{1E772D34-0729-4DD6-9AC4-CBAA89C833A1}" srcOrd="2" destOrd="0" presId="urn:microsoft.com/office/officeart/2005/8/layout/lProcess2"/>
    <dgm:cxn modelId="{D5CCDF42-90BF-4EE2-AF95-5A34519C25D4}" type="presParOf" srcId="{1E772D34-0729-4DD6-9AC4-CBAA89C833A1}" destId="{54848575-4A6E-4FF6-A092-B54556EE0643}" srcOrd="0" destOrd="0" presId="urn:microsoft.com/office/officeart/2005/8/layout/lProcess2"/>
    <dgm:cxn modelId="{B27A2BF5-2BAB-42E9-B74B-7A3FDDDF7664}" type="presParOf" srcId="{54848575-4A6E-4FF6-A092-B54556EE0643}" destId="{C53320C3-927F-41E9-88C3-FC79EFF05B64}" srcOrd="0" destOrd="0" presId="urn:microsoft.com/office/officeart/2005/8/layout/lProcess2"/>
    <dgm:cxn modelId="{8B57562D-8C3F-4807-A75C-E68C9C122270}" type="presParOf" srcId="{54848575-4A6E-4FF6-A092-B54556EE0643}" destId="{784F4D50-B513-4971-B601-CB56380587E3}" srcOrd="1" destOrd="0" presId="urn:microsoft.com/office/officeart/2005/8/layout/lProcess2"/>
    <dgm:cxn modelId="{BA4242D7-B897-490A-AAB2-F6D97BF62623}" type="presParOf" srcId="{54848575-4A6E-4FF6-A092-B54556EE0643}" destId="{C1F4A4C8-2AA0-40C4-8D9E-71FC9769EA8E}" srcOrd="2" destOrd="0" presId="urn:microsoft.com/office/officeart/2005/8/layout/lProcess2"/>
    <dgm:cxn modelId="{B7471B12-D1A5-408B-865E-FD49811A8107}" type="presParOf" srcId="{D79DF16E-E138-4439-8EBB-972A9C20C876}" destId="{215091B9-2465-4A58-8280-EF3618A4892F}" srcOrd="3" destOrd="0" presId="urn:microsoft.com/office/officeart/2005/8/layout/lProcess2"/>
    <dgm:cxn modelId="{762B2F41-CD6E-43CC-8178-284097D8B05A}" type="presParOf" srcId="{D79DF16E-E138-4439-8EBB-972A9C20C876}" destId="{82EFE33F-E0C8-46F2-ACC2-30A40AA24C0B}" srcOrd="4" destOrd="0" presId="urn:microsoft.com/office/officeart/2005/8/layout/lProcess2"/>
    <dgm:cxn modelId="{AA01B31D-89D7-452A-8368-6EF44F28D6E6}" type="presParOf" srcId="{82EFE33F-E0C8-46F2-ACC2-30A40AA24C0B}" destId="{84221616-1745-480D-A291-7256323F3977}" srcOrd="0" destOrd="0" presId="urn:microsoft.com/office/officeart/2005/8/layout/lProcess2"/>
    <dgm:cxn modelId="{541B6FCD-75E6-4DD9-A4D5-19606599ED05}" type="presParOf" srcId="{82EFE33F-E0C8-46F2-ACC2-30A40AA24C0B}" destId="{1DBEB99F-67EC-4631-BF20-FA5AA5FE9437}" srcOrd="1" destOrd="0" presId="urn:microsoft.com/office/officeart/2005/8/layout/lProcess2"/>
    <dgm:cxn modelId="{2DE40A30-81EE-4BC2-BE61-D7A7BF244161}" type="presParOf" srcId="{82EFE33F-E0C8-46F2-ACC2-30A40AA24C0B}" destId="{1A2B8291-844E-464E-B4A0-369FF22CE391}" srcOrd="2" destOrd="0" presId="urn:microsoft.com/office/officeart/2005/8/layout/lProcess2"/>
    <dgm:cxn modelId="{E958EAFD-29EB-4171-B616-B0821E966164}" type="presParOf" srcId="{1A2B8291-844E-464E-B4A0-369FF22CE391}" destId="{E91B1392-67B8-4260-A088-346DEC275ED9}" srcOrd="0" destOrd="0" presId="urn:microsoft.com/office/officeart/2005/8/layout/lProcess2"/>
    <dgm:cxn modelId="{CB07B627-C1A9-41B3-85DB-E4471A6DC04D}" type="presParOf" srcId="{E91B1392-67B8-4260-A088-346DEC275ED9}" destId="{C175CA8B-44D4-4AB1-B1B8-25DA36C802DB}" srcOrd="0" destOrd="0" presId="urn:microsoft.com/office/officeart/2005/8/layout/lProcess2"/>
    <dgm:cxn modelId="{B7723A9C-CC78-4965-A7F5-C5C327B27F2E}" type="presParOf" srcId="{E91B1392-67B8-4260-A088-346DEC275ED9}" destId="{B071817B-9826-44D7-BE01-CB92437D6B75}" srcOrd="1" destOrd="0" presId="urn:microsoft.com/office/officeart/2005/8/layout/lProcess2"/>
    <dgm:cxn modelId="{78733601-4882-42EC-9F17-BA727ED2E497}" type="presParOf" srcId="{E91B1392-67B8-4260-A088-346DEC275ED9}" destId="{8906E057-D34E-4575-BFE5-8BADCE78C126}" srcOrd="2" destOrd="0" presId="urn:microsoft.com/office/officeart/2005/8/layout/lProcess2"/>
    <dgm:cxn modelId="{169C28D7-D23D-45B8-A13B-08AD65B13366}" type="presParOf" srcId="{D79DF16E-E138-4439-8EBB-972A9C20C876}" destId="{984FD67D-E130-4467-AF95-6009B75CD5ED}" srcOrd="5" destOrd="0" presId="urn:microsoft.com/office/officeart/2005/8/layout/lProcess2"/>
    <dgm:cxn modelId="{DFC15FDA-EAB1-435C-89EF-F7A262F65A70}" type="presParOf" srcId="{D79DF16E-E138-4439-8EBB-972A9C20C876}" destId="{3FAE337B-1DD4-431F-BBC2-3FFD628A0690}" srcOrd="6" destOrd="0" presId="urn:microsoft.com/office/officeart/2005/8/layout/lProcess2"/>
    <dgm:cxn modelId="{25F9B3B6-08DC-4CFE-93A2-90BDFC8E21B2}" type="presParOf" srcId="{3FAE337B-1DD4-431F-BBC2-3FFD628A0690}" destId="{C0A76F02-F90B-4AB4-A976-AD03DD2F864D}" srcOrd="0" destOrd="0" presId="urn:microsoft.com/office/officeart/2005/8/layout/lProcess2"/>
    <dgm:cxn modelId="{407A2A01-2953-4C05-8406-0277809898DF}" type="presParOf" srcId="{3FAE337B-1DD4-431F-BBC2-3FFD628A0690}" destId="{86DD4031-1AF1-4DAD-9071-DCFD0E4A4652}" srcOrd="1" destOrd="0" presId="urn:microsoft.com/office/officeart/2005/8/layout/lProcess2"/>
    <dgm:cxn modelId="{C83EB053-843A-48A3-A46C-34ADDD939F63}" type="presParOf" srcId="{3FAE337B-1DD4-431F-BBC2-3FFD628A0690}" destId="{0FBA705A-03ED-4A53-8A63-10DFA22F06DC}" srcOrd="2" destOrd="0" presId="urn:microsoft.com/office/officeart/2005/8/layout/lProcess2"/>
    <dgm:cxn modelId="{D206FF12-4F17-4507-94A8-71CC252DD12B}" type="presParOf" srcId="{0FBA705A-03ED-4A53-8A63-10DFA22F06DC}" destId="{62A6A7E7-EB1A-458D-A3A3-1865CBDA829B}" srcOrd="0" destOrd="0" presId="urn:microsoft.com/office/officeart/2005/8/layout/lProcess2"/>
    <dgm:cxn modelId="{01FA6F44-D3ED-4232-92D0-D4DE9EA98878}" type="presParOf" srcId="{62A6A7E7-EB1A-458D-A3A3-1865CBDA829B}" destId="{32128E13-4810-4B86-9073-6BC8CFB6E60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809D5-906A-4D5B-B901-A6BC7ABEFEE9}" type="doc">
      <dgm:prSet loTypeId="urn:microsoft.com/office/officeart/2005/8/layout/venn3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C292265-7F0F-464D-9CD8-A30BED081410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Los resultados evidencian una relación directa entre las variables. </a:t>
          </a:r>
        </a:p>
      </dgm:t>
    </dgm:pt>
    <dgm:pt modelId="{16F7C44F-5C66-4CCC-BDBB-68434DA15A1B}" type="parTrans" cxnId="{7BC77851-7395-41BD-B7EB-8BCEC3C0863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54553-7854-419F-9704-B09310522698}" type="sibTrans" cxnId="{7BC77851-7395-41BD-B7EB-8BCEC3C0863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065C8-50DC-4E22-AC5A-999D45C06149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Las teorías han facilitado a las empresas la adopción de metodologías que permitan alcanzar los objetivos estratégicos</a:t>
          </a:r>
        </a:p>
      </dgm:t>
    </dgm:pt>
    <dgm:pt modelId="{24728815-E987-4E11-B61D-4462F3297BC2}" type="parTrans" cxnId="{8C0B4190-393D-4275-BFB2-2CC96BC8280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11D20-BCFE-4348-A10C-0DE884313B56}" type="sibTrans" cxnId="{8C0B4190-393D-4275-BFB2-2CC96BC8280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BB844-CA6C-4F38-8A0A-8519FDA7FBDC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Este estudio se realizó a las empresas turísticas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DMQ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C77A3-E126-4507-9705-F46E0B122BCB}" type="parTrans" cxnId="{B1B4DBA0-43D3-467B-8CB3-2939FDBC8AD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3339C-6C9C-4869-A631-2152FD39B569}" type="sibTrans" cxnId="{B1B4DBA0-43D3-467B-8CB3-2939FDBC8AD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700C8-0121-4D43-AB86-E76E27C3BCED}" type="pres">
      <dgm:prSet presAssocID="{8CE809D5-906A-4D5B-B901-A6BC7ABEF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988E4E-D22F-4964-B60B-EE0C515CF919}" type="pres">
      <dgm:prSet presAssocID="{23DBB844-CA6C-4F38-8A0A-8519FDA7FBD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F0E6FA-E968-44A3-9DF6-9046CFAC5CA5}" type="pres">
      <dgm:prSet presAssocID="{B683339C-6C9C-4869-A631-2152FD39B569}" presName="space" presStyleCnt="0"/>
      <dgm:spPr/>
    </dgm:pt>
    <dgm:pt modelId="{9F25DD86-5E2D-4F66-928E-86804AB77B4A}" type="pres">
      <dgm:prSet presAssocID="{DC292265-7F0F-464D-9CD8-A30BED081410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D6FD2D-706E-413C-95F7-7D1537400E16}" type="pres">
      <dgm:prSet presAssocID="{4FE54553-7854-419F-9704-B09310522698}" presName="space" presStyleCnt="0"/>
      <dgm:spPr/>
    </dgm:pt>
    <dgm:pt modelId="{F00BFE9C-EAAA-40D9-BA19-BAA7EF9503DC}" type="pres">
      <dgm:prSet presAssocID="{25A065C8-50DC-4E22-AC5A-999D45C0614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B4DBA0-43D3-467B-8CB3-2939FDBC8AD8}" srcId="{8CE809D5-906A-4D5B-B901-A6BC7ABEFEE9}" destId="{23DBB844-CA6C-4F38-8A0A-8519FDA7FBDC}" srcOrd="0" destOrd="0" parTransId="{472C77A3-E126-4507-9705-F46E0B122BCB}" sibTransId="{B683339C-6C9C-4869-A631-2152FD39B569}"/>
    <dgm:cxn modelId="{CBABB864-1643-4865-B809-AE8712062E76}" type="presOf" srcId="{23DBB844-CA6C-4F38-8A0A-8519FDA7FBDC}" destId="{BD988E4E-D22F-4964-B60B-EE0C515CF919}" srcOrd="0" destOrd="0" presId="urn:microsoft.com/office/officeart/2005/8/layout/venn3"/>
    <dgm:cxn modelId="{50423404-255E-47B2-9901-EEEDD0B8CA5C}" type="presOf" srcId="{DC292265-7F0F-464D-9CD8-A30BED081410}" destId="{9F25DD86-5E2D-4F66-928E-86804AB77B4A}" srcOrd="0" destOrd="0" presId="urn:microsoft.com/office/officeart/2005/8/layout/venn3"/>
    <dgm:cxn modelId="{0AD61483-0061-41B5-8F5E-094E982DA3BC}" type="presOf" srcId="{8CE809D5-906A-4D5B-B901-A6BC7ABEFEE9}" destId="{F1D700C8-0121-4D43-AB86-E76E27C3BCED}" srcOrd="0" destOrd="0" presId="urn:microsoft.com/office/officeart/2005/8/layout/venn3"/>
    <dgm:cxn modelId="{7BC77851-7395-41BD-B7EB-8BCEC3C08633}" srcId="{8CE809D5-906A-4D5B-B901-A6BC7ABEFEE9}" destId="{DC292265-7F0F-464D-9CD8-A30BED081410}" srcOrd="1" destOrd="0" parTransId="{16F7C44F-5C66-4CCC-BDBB-68434DA15A1B}" sibTransId="{4FE54553-7854-419F-9704-B09310522698}"/>
    <dgm:cxn modelId="{7F3C2100-CD49-4B72-8A4D-D3134C58C434}" type="presOf" srcId="{25A065C8-50DC-4E22-AC5A-999D45C06149}" destId="{F00BFE9C-EAAA-40D9-BA19-BAA7EF9503DC}" srcOrd="0" destOrd="0" presId="urn:microsoft.com/office/officeart/2005/8/layout/venn3"/>
    <dgm:cxn modelId="{8C0B4190-393D-4275-BFB2-2CC96BC8280C}" srcId="{8CE809D5-906A-4D5B-B901-A6BC7ABEFEE9}" destId="{25A065C8-50DC-4E22-AC5A-999D45C06149}" srcOrd="2" destOrd="0" parTransId="{24728815-E987-4E11-B61D-4462F3297BC2}" sibTransId="{1EA11D20-BCFE-4348-A10C-0DE884313B56}"/>
    <dgm:cxn modelId="{813D548C-521B-4FA1-B9E4-AACD57FB1D95}" type="presParOf" srcId="{F1D700C8-0121-4D43-AB86-E76E27C3BCED}" destId="{BD988E4E-D22F-4964-B60B-EE0C515CF919}" srcOrd="0" destOrd="0" presId="urn:microsoft.com/office/officeart/2005/8/layout/venn3"/>
    <dgm:cxn modelId="{B4461776-24E6-49FD-A012-845366062E08}" type="presParOf" srcId="{F1D700C8-0121-4D43-AB86-E76E27C3BCED}" destId="{ECF0E6FA-E968-44A3-9DF6-9046CFAC5CA5}" srcOrd="1" destOrd="0" presId="urn:microsoft.com/office/officeart/2005/8/layout/venn3"/>
    <dgm:cxn modelId="{670C9032-CE23-4549-AD2A-2EAC49E54DD2}" type="presParOf" srcId="{F1D700C8-0121-4D43-AB86-E76E27C3BCED}" destId="{9F25DD86-5E2D-4F66-928E-86804AB77B4A}" srcOrd="2" destOrd="0" presId="urn:microsoft.com/office/officeart/2005/8/layout/venn3"/>
    <dgm:cxn modelId="{F0797BC5-0E9D-4430-8B75-BC71E9CCB9E0}" type="presParOf" srcId="{F1D700C8-0121-4D43-AB86-E76E27C3BCED}" destId="{DCD6FD2D-706E-413C-95F7-7D1537400E16}" srcOrd="3" destOrd="0" presId="urn:microsoft.com/office/officeart/2005/8/layout/venn3"/>
    <dgm:cxn modelId="{F37A8B8F-4171-453C-B77A-00E91A93EDBE}" type="presParOf" srcId="{F1D700C8-0121-4D43-AB86-E76E27C3BCED}" destId="{F00BFE9C-EAAA-40D9-BA19-BAA7EF9503D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BEA70-44A3-4F6D-BEAF-25BB524CA4A1}">
      <dsp:nvSpPr>
        <dsp:cNvPr id="0" name=""/>
        <dsp:cNvSpPr/>
      </dsp:nvSpPr>
      <dsp:spPr>
        <a:xfrm>
          <a:off x="451671" y="1229417"/>
          <a:ext cx="1256794" cy="838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9,5%  PIB 2014</a:t>
          </a:r>
          <a:endParaRPr lang="es-EC" sz="2000" kern="1200" dirty="0"/>
        </a:p>
      </dsp:txBody>
      <dsp:txXfrm>
        <a:off x="652758" y="1229417"/>
        <a:ext cx="1055707" cy="838281"/>
      </dsp:txXfrm>
    </dsp:sp>
    <dsp:sp modelId="{E9F48574-2692-4FAC-8C17-885EF134EF57}">
      <dsp:nvSpPr>
        <dsp:cNvPr id="0" name=""/>
        <dsp:cNvSpPr/>
      </dsp:nvSpPr>
      <dsp:spPr>
        <a:xfrm>
          <a:off x="382120" y="2411889"/>
          <a:ext cx="1256794" cy="838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10%   PIB 2017</a:t>
          </a:r>
          <a:endParaRPr lang="es-EC" sz="2000" kern="1200" dirty="0"/>
        </a:p>
      </dsp:txBody>
      <dsp:txXfrm>
        <a:off x="583207" y="2411889"/>
        <a:ext cx="1055707" cy="838281"/>
      </dsp:txXfrm>
    </dsp:sp>
    <dsp:sp modelId="{AD5FEA7B-3B76-48B6-8101-491822C48175}">
      <dsp:nvSpPr>
        <dsp:cNvPr id="0" name=""/>
        <dsp:cNvSpPr/>
      </dsp:nvSpPr>
      <dsp:spPr>
        <a:xfrm>
          <a:off x="24972" y="455269"/>
          <a:ext cx="1392695" cy="83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Mundial </a:t>
          </a:r>
          <a:endParaRPr lang="es-EC" sz="2000" kern="1200" dirty="0"/>
        </a:p>
      </dsp:txBody>
      <dsp:txXfrm>
        <a:off x="228927" y="577971"/>
        <a:ext cx="984785" cy="592458"/>
      </dsp:txXfrm>
    </dsp:sp>
    <dsp:sp modelId="{9B5F9F12-3950-4A02-B189-AC883FCA8476}">
      <dsp:nvSpPr>
        <dsp:cNvPr id="0" name=""/>
        <dsp:cNvSpPr/>
      </dsp:nvSpPr>
      <dsp:spPr>
        <a:xfrm>
          <a:off x="2797657" y="812079"/>
          <a:ext cx="2980032" cy="838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5,1% PIB</a:t>
          </a:r>
          <a:endParaRPr lang="es-EC" sz="2000" kern="1200" dirty="0"/>
        </a:p>
      </dsp:txBody>
      <dsp:txXfrm>
        <a:off x="3274462" y="812079"/>
        <a:ext cx="2503227" cy="838281"/>
      </dsp:txXfrm>
    </dsp:sp>
    <dsp:sp modelId="{33FCEE36-A2BC-4CF8-B52D-A916C4528E91}">
      <dsp:nvSpPr>
        <dsp:cNvPr id="0" name=""/>
        <dsp:cNvSpPr/>
      </dsp:nvSpPr>
      <dsp:spPr>
        <a:xfrm>
          <a:off x="2799554" y="1638641"/>
          <a:ext cx="2976239" cy="838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3.9  Millones ingresos diario</a:t>
          </a:r>
          <a:endParaRPr lang="es-EC" sz="2000" kern="1200" dirty="0"/>
        </a:p>
      </dsp:txBody>
      <dsp:txXfrm>
        <a:off x="3275752" y="1638641"/>
        <a:ext cx="2500040" cy="838281"/>
      </dsp:txXfrm>
    </dsp:sp>
    <dsp:sp modelId="{8D6E6ACC-D00B-4137-9F06-B84B15A9DF24}">
      <dsp:nvSpPr>
        <dsp:cNvPr id="0" name=""/>
        <dsp:cNvSpPr/>
      </dsp:nvSpPr>
      <dsp:spPr>
        <a:xfrm>
          <a:off x="2799554" y="2476923"/>
          <a:ext cx="2976239" cy="838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405.830  empleos</a:t>
          </a:r>
          <a:endParaRPr lang="es-EC" sz="2000" kern="1200" dirty="0"/>
        </a:p>
      </dsp:txBody>
      <dsp:txXfrm>
        <a:off x="3275752" y="2476923"/>
        <a:ext cx="2500040" cy="838281"/>
      </dsp:txXfrm>
    </dsp:sp>
    <dsp:sp modelId="{D7C1A406-08B4-4179-AE1C-E8F2B7EE7D2F}">
      <dsp:nvSpPr>
        <dsp:cNvPr id="0" name=""/>
        <dsp:cNvSpPr/>
      </dsp:nvSpPr>
      <dsp:spPr>
        <a:xfrm>
          <a:off x="1919952" y="533852"/>
          <a:ext cx="1181487" cy="83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Ecuador </a:t>
          </a:r>
          <a:endParaRPr lang="es-EC" sz="1800" kern="1200" dirty="0"/>
        </a:p>
      </dsp:txBody>
      <dsp:txXfrm>
        <a:off x="2092977" y="656554"/>
        <a:ext cx="835437" cy="59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ED20-15E6-4B01-9550-909A64507DA5}">
      <dsp:nvSpPr>
        <dsp:cNvPr id="0" name=""/>
        <dsp:cNvSpPr/>
      </dsp:nvSpPr>
      <dsp:spPr>
        <a:xfrm>
          <a:off x="1329601" y="2166"/>
          <a:ext cx="2392766" cy="1573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Disminución de 1.174 a 1.076 millones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2016/17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0013" y="232652"/>
        <a:ext cx="1691942" cy="1112885"/>
      </dsp:txXfrm>
    </dsp:sp>
    <dsp:sp modelId="{041172C6-F845-414C-8EA5-E089DEB4DEA6}">
      <dsp:nvSpPr>
        <dsp:cNvPr id="0" name=""/>
        <dsp:cNvSpPr/>
      </dsp:nvSpPr>
      <dsp:spPr>
        <a:xfrm>
          <a:off x="2069566" y="1703821"/>
          <a:ext cx="912837" cy="912837"/>
        </a:xfrm>
        <a:prstGeom prst="mathPlus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563" y="2052890"/>
        <a:ext cx="670843" cy="214699"/>
      </dsp:txXfrm>
    </dsp:sp>
    <dsp:sp modelId="{120F7BE5-661D-4DC8-9D52-E5FA9D3522FE}">
      <dsp:nvSpPr>
        <dsp:cNvPr id="0" name=""/>
        <dsp:cNvSpPr/>
      </dsp:nvSpPr>
      <dsp:spPr>
        <a:xfrm>
          <a:off x="1329601" y="2744455"/>
          <a:ext cx="2392766" cy="1573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Informalidad del 40% </a:t>
          </a:r>
        </a:p>
      </dsp:txBody>
      <dsp:txXfrm>
        <a:off x="1680013" y="2974941"/>
        <a:ext cx="1691942" cy="1112885"/>
      </dsp:txXfrm>
    </dsp:sp>
    <dsp:sp modelId="{F94934AA-4568-4FAD-B131-D14661DAB9B2}">
      <dsp:nvSpPr>
        <dsp:cNvPr id="0" name=""/>
        <dsp:cNvSpPr/>
      </dsp:nvSpPr>
      <dsp:spPr>
        <a:xfrm rot="10648494" flipH="1">
          <a:off x="3915214" y="1785125"/>
          <a:ext cx="583415" cy="66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5299" y="1922104"/>
        <a:ext cx="408391" cy="399368"/>
      </dsp:txXfrm>
    </dsp:sp>
    <dsp:sp modelId="{130D7542-11A4-4780-8EBD-D1859989B957}">
      <dsp:nvSpPr>
        <dsp:cNvPr id="0" name=""/>
        <dsp:cNvSpPr/>
      </dsp:nvSpPr>
      <dsp:spPr>
        <a:xfrm>
          <a:off x="4662751" y="492989"/>
          <a:ext cx="3147714" cy="3147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Administración</a:t>
          </a:r>
          <a:r>
            <a:rPr lang="es-EC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convencional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procesos 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3723" y="953961"/>
        <a:ext cx="2225770" cy="2225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BCD4-10B6-4FDE-8F42-A880ECF6BB17}">
      <dsp:nvSpPr>
        <dsp:cNvPr id="0" name=""/>
        <dsp:cNvSpPr/>
      </dsp:nvSpPr>
      <dsp:spPr>
        <a:xfrm rot="5400000">
          <a:off x="-54801" y="1055712"/>
          <a:ext cx="1650616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7FA3F-B9FF-4FAF-B364-A610F8AE511A}">
      <dsp:nvSpPr>
        <dsp:cNvPr id="0" name=""/>
        <dsp:cNvSpPr/>
      </dsp:nvSpPr>
      <dsp:spPr>
        <a:xfrm>
          <a:off x="323530" y="251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marco teórico 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14" y="39135"/>
        <a:ext cx="2134902" cy="1249834"/>
      </dsp:txXfrm>
    </dsp:sp>
    <dsp:sp modelId="{C2C5178F-94B1-4D91-80BF-CE78CE599783}">
      <dsp:nvSpPr>
        <dsp:cNvPr id="0" name=""/>
        <dsp:cNvSpPr/>
      </dsp:nvSpPr>
      <dsp:spPr>
        <a:xfrm rot="5400000">
          <a:off x="-54801" y="2715215"/>
          <a:ext cx="1650616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4713-5230-43FA-9DBA-D7E5C330F3A8}">
      <dsp:nvSpPr>
        <dsp:cNvPr id="0" name=""/>
        <dsp:cNvSpPr/>
      </dsp:nvSpPr>
      <dsp:spPr>
        <a:xfrm>
          <a:off x="323530" y="1659754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14" y="1698638"/>
        <a:ext cx="2134902" cy="1249834"/>
      </dsp:txXfrm>
    </dsp:sp>
    <dsp:sp modelId="{A7C58021-F860-4459-B0E4-C1D77FDC3C5C}">
      <dsp:nvSpPr>
        <dsp:cNvPr id="0" name=""/>
        <dsp:cNvSpPr/>
      </dsp:nvSpPr>
      <dsp:spPr>
        <a:xfrm>
          <a:off x="774950" y="3544967"/>
          <a:ext cx="2933965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30A52-0109-4B24-8957-425FB0354EA0}">
      <dsp:nvSpPr>
        <dsp:cNvPr id="0" name=""/>
        <dsp:cNvSpPr/>
      </dsp:nvSpPr>
      <dsp:spPr>
        <a:xfrm>
          <a:off x="323530" y="3319257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414" y="3358141"/>
        <a:ext cx="2134902" cy="1249834"/>
      </dsp:txXfrm>
    </dsp:sp>
    <dsp:sp modelId="{8112AD46-461C-4044-AC4E-DD2E6B062C6F}">
      <dsp:nvSpPr>
        <dsp:cNvPr id="0" name=""/>
        <dsp:cNvSpPr/>
      </dsp:nvSpPr>
      <dsp:spPr>
        <a:xfrm rot="16200000">
          <a:off x="2888050" y="2715215"/>
          <a:ext cx="1650616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2CBFD-8FC9-4332-BB18-BDD6FE7AD6A5}">
      <dsp:nvSpPr>
        <dsp:cNvPr id="0" name=""/>
        <dsp:cNvSpPr/>
      </dsp:nvSpPr>
      <dsp:spPr>
        <a:xfrm>
          <a:off x="3266381" y="3319257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 Cuestionarios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265" y="3358141"/>
        <a:ext cx="2134902" cy="1249834"/>
      </dsp:txXfrm>
    </dsp:sp>
    <dsp:sp modelId="{4DF61FDD-9DC8-442E-8999-4DD2E711B615}">
      <dsp:nvSpPr>
        <dsp:cNvPr id="0" name=""/>
        <dsp:cNvSpPr/>
      </dsp:nvSpPr>
      <dsp:spPr>
        <a:xfrm rot="16200000">
          <a:off x="2888050" y="1055712"/>
          <a:ext cx="1650616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4C5CA-6FD9-4BDE-9ED4-9E4DF3D16B12}">
      <dsp:nvSpPr>
        <dsp:cNvPr id="0" name=""/>
        <dsp:cNvSpPr/>
      </dsp:nvSpPr>
      <dsp:spPr>
        <a:xfrm>
          <a:off x="3266381" y="1659754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Validación de los cuestionarios 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265" y="1698638"/>
        <a:ext cx="2134902" cy="1249834"/>
      </dsp:txXfrm>
    </dsp:sp>
    <dsp:sp modelId="{BDCD0554-5E8D-426D-A894-AA451DA01C56}">
      <dsp:nvSpPr>
        <dsp:cNvPr id="0" name=""/>
        <dsp:cNvSpPr/>
      </dsp:nvSpPr>
      <dsp:spPr>
        <a:xfrm>
          <a:off x="3717801" y="225961"/>
          <a:ext cx="3043492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EF90-88CD-43A6-A1B9-B0103F9A1EBD}">
      <dsp:nvSpPr>
        <dsp:cNvPr id="0" name=""/>
        <dsp:cNvSpPr/>
      </dsp:nvSpPr>
      <dsp:spPr>
        <a:xfrm>
          <a:off x="3266381" y="251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Aplicación  del cuestionario 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265" y="39135"/>
        <a:ext cx="2134902" cy="1249834"/>
      </dsp:txXfrm>
    </dsp:sp>
    <dsp:sp modelId="{F7DA844A-13D8-4AE0-B8FD-5E8D8B820F6E}">
      <dsp:nvSpPr>
        <dsp:cNvPr id="0" name=""/>
        <dsp:cNvSpPr/>
      </dsp:nvSpPr>
      <dsp:spPr>
        <a:xfrm rot="5400000">
          <a:off x="5940428" y="1055712"/>
          <a:ext cx="1650616" cy="19914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9914B-C28E-40DD-B676-A6FACC5E7C5B}">
      <dsp:nvSpPr>
        <dsp:cNvPr id="0" name=""/>
        <dsp:cNvSpPr/>
      </dsp:nvSpPr>
      <dsp:spPr>
        <a:xfrm>
          <a:off x="6318760" y="251"/>
          <a:ext cx="2212670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Tabulación y análisis de resultados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7644" y="39135"/>
        <a:ext cx="2134902" cy="1249834"/>
      </dsp:txXfrm>
    </dsp:sp>
    <dsp:sp modelId="{2B9E738B-55F0-4B14-950A-5E08A7D6B199}">
      <dsp:nvSpPr>
        <dsp:cNvPr id="0" name=""/>
        <dsp:cNvSpPr/>
      </dsp:nvSpPr>
      <dsp:spPr>
        <a:xfrm>
          <a:off x="6209233" y="1659754"/>
          <a:ext cx="2431724" cy="1327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117" y="1698638"/>
        <a:ext cx="2353956" cy="1249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628D-6909-4D24-8A3C-7C106BEBC999}">
      <dsp:nvSpPr>
        <dsp:cNvPr id="0" name=""/>
        <dsp:cNvSpPr/>
      </dsp:nvSpPr>
      <dsp:spPr>
        <a:xfrm rot="5400000">
          <a:off x="4830417" y="-2531556"/>
          <a:ext cx="936774" cy="62352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 </a:t>
          </a:r>
        </a:p>
      </dsp:txBody>
      <dsp:txXfrm rot="-5400000">
        <a:off x="2181201" y="163390"/>
        <a:ext cx="6189477" cy="845314"/>
      </dsp:txXfrm>
    </dsp:sp>
    <dsp:sp modelId="{233CB5F7-674A-40BE-81F7-097B4919C7AD}">
      <dsp:nvSpPr>
        <dsp:cNvPr id="0" name=""/>
        <dsp:cNvSpPr/>
      </dsp:nvSpPr>
      <dsp:spPr>
        <a:xfrm>
          <a:off x="8527" y="563"/>
          <a:ext cx="2172673" cy="1170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Enfoque  de investigación</a:t>
          </a:r>
        </a:p>
      </dsp:txBody>
      <dsp:txXfrm>
        <a:off x="65689" y="57725"/>
        <a:ext cx="2058349" cy="1056644"/>
      </dsp:txXfrm>
    </dsp:sp>
    <dsp:sp modelId="{E1736074-DAF9-47DB-A961-F25ADFF9612A}">
      <dsp:nvSpPr>
        <dsp:cNvPr id="0" name=""/>
        <dsp:cNvSpPr/>
      </dsp:nvSpPr>
      <dsp:spPr>
        <a:xfrm rot="5400000">
          <a:off x="3732020" y="-284252"/>
          <a:ext cx="3123235" cy="62291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Finalidad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 de las Variables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Hipótesis 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 de recolección de datos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Validación 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censo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79079" y="1421153"/>
        <a:ext cx="6076654" cy="2818307"/>
      </dsp:txXfrm>
    </dsp:sp>
    <dsp:sp modelId="{69E4D8CC-772E-4E9A-9FEB-3C387FCCE456}">
      <dsp:nvSpPr>
        <dsp:cNvPr id="0" name=""/>
        <dsp:cNvSpPr/>
      </dsp:nvSpPr>
      <dsp:spPr>
        <a:xfrm>
          <a:off x="8527" y="1858726"/>
          <a:ext cx="2170551" cy="19431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la  </a:t>
          </a: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</a:p>
      </dsp:txBody>
      <dsp:txXfrm>
        <a:off x="103384" y="1953583"/>
        <a:ext cx="1980837" cy="1753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06097-7952-41C5-803A-E1488FFB878C}">
      <dsp:nvSpPr>
        <dsp:cNvPr id="0" name=""/>
        <dsp:cNvSpPr/>
      </dsp:nvSpPr>
      <dsp:spPr>
        <a:xfrm>
          <a:off x="1163669" y="189306"/>
          <a:ext cx="3757011" cy="1304760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A8B10-7182-4CD8-B68E-936944943CAD}">
      <dsp:nvSpPr>
        <dsp:cNvPr id="0" name=""/>
        <dsp:cNvSpPr/>
      </dsp:nvSpPr>
      <dsp:spPr>
        <a:xfrm>
          <a:off x="2659906" y="3605477"/>
          <a:ext cx="728102" cy="465985"/>
        </a:xfrm>
        <a:prstGeom prst="down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848726-C3B0-4F47-BA3C-50B219344BDB}">
      <dsp:nvSpPr>
        <dsp:cNvPr id="0" name=""/>
        <dsp:cNvSpPr/>
      </dsp:nvSpPr>
      <dsp:spPr>
        <a:xfrm>
          <a:off x="1214263" y="3696706"/>
          <a:ext cx="3494894" cy="8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Criterios de evaluación</a:t>
          </a:r>
        </a:p>
      </dsp:txBody>
      <dsp:txXfrm>
        <a:off x="1214263" y="3696706"/>
        <a:ext cx="3494894" cy="873723"/>
      </dsp:txXfrm>
    </dsp:sp>
    <dsp:sp modelId="{62FEAA6B-B488-4570-B85B-42FA5A898AA9}">
      <dsp:nvSpPr>
        <dsp:cNvPr id="0" name=""/>
        <dsp:cNvSpPr/>
      </dsp:nvSpPr>
      <dsp:spPr>
        <a:xfrm>
          <a:off x="2529590" y="1594836"/>
          <a:ext cx="1310585" cy="1310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</a:p>
      </dsp:txBody>
      <dsp:txXfrm>
        <a:off x="2721521" y="1786767"/>
        <a:ext cx="926723" cy="926723"/>
      </dsp:txXfrm>
    </dsp:sp>
    <dsp:sp modelId="{D797EA3C-BF6F-49F1-9A50-5D95393F3459}">
      <dsp:nvSpPr>
        <dsp:cNvPr id="0" name=""/>
        <dsp:cNvSpPr/>
      </dsp:nvSpPr>
      <dsp:spPr>
        <a:xfrm>
          <a:off x="1591794" y="611606"/>
          <a:ext cx="1310585" cy="1310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Interpretación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725" y="803537"/>
        <a:ext cx="926723" cy="926723"/>
      </dsp:txXfrm>
    </dsp:sp>
    <dsp:sp modelId="{AD63692E-C3D2-421F-8615-C5F125383C5C}">
      <dsp:nvSpPr>
        <dsp:cNvPr id="0" name=""/>
        <dsp:cNvSpPr/>
      </dsp:nvSpPr>
      <dsp:spPr>
        <a:xfrm>
          <a:off x="2931503" y="294736"/>
          <a:ext cx="1310585" cy="1310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</a:p>
      </dsp:txBody>
      <dsp:txXfrm>
        <a:off x="3123434" y="486667"/>
        <a:ext cx="926723" cy="926723"/>
      </dsp:txXfrm>
    </dsp:sp>
    <dsp:sp modelId="{45A869B3-B4F5-4401-9963-1C04C607764B}">
      <dsp:nvSpPr>
        <dsp:cNvPr id="0" name=""/>
        <dsp:cNvSpPr/>
      </dsp:nvSpPr>
      <dsp:spPr>
        <a:xfrm>
          <a:off x="1028271" y="348692"/>
          <a:ext cx="4077376" cy="3261901"/>
        </a:xfrm>
        <a:prstGeom prst="funnel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6015F-11BC-451D-AF8D-2ED0CDEB2F33}">
      <dsp:nvSpPr>
        <dsp:cNvPr id="0" name=""/>
        <dsp:cNvSpPr/>
      </dsp:nvSpPr>
      <dsp:spPr>
        <a:xfrm>
          <a:off x="2048" y="0"/>
          <a:ext cx="2010141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Albarracín, 2010)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" y="0"/>
        <a:ext cx="2010141" cy="1382553"/>
      </dsp:txXfrm>
    </dsp:sp>
    <dsp:sp modelId="{EEA06A70-2648-44AE-A5BC-F46A65FD9BBF}">
      <dsp:nvSpPr>
        <dsp:cNvPr id="0" name=""/>
        <dsp:cNvSpPr/>
      </dsp:nvSpPr>
      <dsp:spPr>
        <a:xfrm>
          <a:off x="203062" y="1383903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parte de la solución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0" y="1424601"/>
        <a:ext cx="1526717" cy="1308133"/>
      </dsp:txXfrm>
    </dsp:sp>
    <dsp:sp modelId="{04109CCF-694B-41F6-9ECB-C1A9E26604C4}">
      <dsp:nvSpPr>
        <dsp:cNvPr id="0" name=""/>
        <dsp:cNvSpPr/>
      </dsp:nvSpPr>
      <dsp:spPr>
        <a:xfrm>
          <a:off x="203062" y="2987206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0" y="3027904"/>
        <a:ext cx="1526717" cy="1308133"/>
      </dsp:txXfrm>
    </dsp:sp>
    <dsp:sp modelId="{CCBD6DBD-87BB-4187-8923-6493BE003946}">
      <dsp:nvSpPr>
        <dsp:cNvPr id="0" name=""/>
        <dsp:cNvSpPr/>
      </dsp:nvSpPr>
      <dsp:spPr>
        <a:xfrm>
          <a:off x="2162950" y="0"/>
          <a:ext cx="2010141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Barbosa Bruno &amp; Ferreira Sergio, 2012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950" y="0"/>
        <a:ext cx="2010141" cy="1382553"/>
      </dsp:txXfrm>
    </dsp:sp>
    <dsp:sp modelId="{C53320C3-927F-41E9-88C3-FC79EFF05B64}">
      <dsp:nvSpPr>
        <dsp:cNvPr id="0" name=""/>
        <dsp:cNvSpPr/>
      </dsp:nvSpPr>
      <dsp:spPr>
        <a:xfrm>
          <a:off x="2363964" y="1383903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innovación no es exclusiva de productos tangibles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662" y="1424601"/>
        <a:ext cx="1526717" cy="1308133"/>
      </dsp:txXfrm>
    </dsp:sp>
    <dsp:sp modelId="{C1F4A4C8-2AA0-40C4-8D9E-71FC9769EA8E}">
      <dsp:nvSpPr>
        <dsp:cNvPr id="0" name=""/>
        <dsp:cNvSpPr/>
      </dsp:nvSpPr>
      <dsp:spPr>
        <a:xfrm>
          <a:off x="2363964" y="2987206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Énfasis en la creación de nuevos modelos de procesos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662" y="3027904"/>
        <a:ext cx="1526717" cy="1308133"/>
      </dsp:txXfrm>
    </dsp:sp>
    <dsp:sp modelId="{84221616-1745-480D-A291-7256323F3977}">
      <dsp:nvSpPr>
        <dsp:cNvPr id="0" name=""/>
        <dsp:cNvSpPr/>
      </dsp:nvSpPr>
      <dsp:spPr>
        <a:xfrm>
          <a:off x="4323852" y="0"/>
          <a:ext cx="2010141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Albarracín, Edgar &amp; Gálvez, </a:t>
          </a: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Julían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2013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3852" y="0"/>
        <a:ext cx="2010141" cy="1382553"/>
      </dsp:txXfrm>
    </dsp:sp>
    <dsp:sp modelId="{C175CA8B-44D4-4AB1-B1B8-25DA36C802DB}">
      <dsp:nvSpPr>
        <dsp:cNvPr id="0" name=""/>
        <dsp:cNvSpPr/>
      </dsp:nvSpPr>
      <dsp:spPr>
        <a:xfrm>
          <a:off x="4524866" y="1383903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innovación va más allá del producto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564" y="1424601"/>
        <a:ext cx="1526717" cy="1308133"/>
      </dsp:txXfrm>
    </dsp:sp>
    <dsp:sp modelId="{8906E057-D34E-4575-BFE5-8BADCE78C126}">
      <dsp:nvSpPr>
        <dsp:cNvPr id="0" name=""/>
        <dsp:cNvSpPr/>
      </dsp:nvSpPr>
      <dsp:spPr>
        <a:xfrm>
          <a:off x="4524866" y="2987206"/>
          <a:ext cx="1608113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Tareas dedicadas a innovación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564" y="3027904"/>
        <a:ext cx="1526717" cy="1308133"/>
      </dsp:txXfrm>
    </dsp:sp>
    <dsp:sp modelId="{C0A76F02-F90B-4AB4-A976-AD03DD2F864D}">
      <dsp:nvSpPr>
        <dsp:cNvPr id="0" name=""/>
        <dsp:cNvSpPr/>
      </dsp:nvSpPr>
      <dsp:spPr>
        <a:xfrm>
          <a:off x="6486802" y="0"/>
          <a:ext cx="2010141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Hallazgos empresas turísticas</a:t>
          </a:r>
        </a:p>
      </dsp:txBody>
      <dsp:txXfrm>
        <a:off x="6486802" y="0"/>
        <a:ext cx="2010141" cy="1382553"/>
      </dsp:txXfrm>
    </dsp:sp>
    <dsp:sp modelId="{32128E13-4810-4B86-9073-6BC8CFB6E60C}">
      <dsp:nvSpPr>
        <dsp:cNvPr id="0" name=""/>
        <dsp:cNvSpPr/>
      </dsp:nvSpPr>
      <dsp:spPr>
        <a:xfrm>
          <a:off x="6685768" y="1382553"/>
          <a:ext cx="1608113" cy="299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Relación directa </a:t>
          </a:r>
        </a:p>
      </dsp:txBody>
      <dsp:txXfrm>
        <a:off x="6732868" y="1429653"/>
        <a:ext cx="1513913" cy="2901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88E4E-D22F-4964-B60B-EE0C515CF919}">
      <dsp:nvSpPr>
        <dsp:cNvPr id="0" name=""/>
        <dsp:cNvSpPr/>
      </dsp:nvSpPr>
      <dsp:spPr>
        <a:xfrm>
          <a:off x="3828" y="1386241"/>
          <a:ext cx="3348196" cy="33481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262" tIns="30480" rIns="18426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Este estudio se realizó a las empresas turísticas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DMQ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160" y="1876573"/>
        <a:ext cx="2367532" cy="2367532"/>
      </dsp:txXfrm>
    </dsp:sp>
    <dsp:sp modelId="{9F25DD86-5E2D-4F66-928E-86804AB77B4A}">
      <dsp:nvSpPr>
        <dsp:cNvPr id="0" name=""/>
        <dsp:cNvSpPr/>
      </dsp:nvSpPr>
      <dsp:spPr>
        <a:xfrm>
          <a:off x="2682385" y="1386241"/>
          <a:ext cx="3348196" cy="33481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262" tIns="30480" rIns="18426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resultados evidencian una relación directa entre las variables. </a:t>
          </a:r>
        </a:p>
      </dsp:txBody>
      <dsp:txXfrm>
        <a:off x="3172717" y="1876573"/>
        <a:ext cx="2367532" cy="2367532"/>
      </dsp:txXfrm>
    </dsp:sp>
    <dsp:sp modelId="{F00BFE9C-EAAA-40D9-BA19-BAA7EF9503DC}">
      <dsp:nvSpPr>
        <dsp:cNvPr id="0" name=""/>
        <dsp:cNvSpPr/>
      </dsp:nvSpPr>
      <dsp:spPr>
        <a:xfrm>
          <a:off x="5360942" y="1386241"/>
          <a:ext cx="3348196" cy="33481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262" tIns="30480" rIns="18426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 teorías han facilitado a las empresas la adopción de metodologías que permitan alcanzar los objetivos estratégicos</a:t>
          </a:r>
        </a:p>
      </dsp:txBody>
      <dsp:txXfrm>
        <a:off x="5851274" y="1876573"/>
        <a:ext cx="2367532" cy="2367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90A14-BEFC-4BC5-89B9-8365AAA0E6B5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65E3D-66EC-4B35-B826-59255D0CB64C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35380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F4A2-9DA2-47C5-9C49-3DB11FD953B7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ECB4-89D3-424A-A355-30809236ABD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81864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Sector Turismo es uno de los principales motores de la economía a nivel mundial, el cual se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inmerso en un constante cambio debido, fundamentalmente, a las nuevas exigencias de sus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clientes, lo que trae como consecuencia que la actividad de innovación esté presente en todos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 ámbitos.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ilustrar lo que el Sector Turismo es para la economía mundial, de acuerdo con la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proporcionada por </a:t>
            </a:r>
            <a:r>
              <a:rPr lang="es-EC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s-EC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Council (</a:t>
            </a:r>
            <a:r>
              <a:rPr lang="es-EC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WTTC</a:t>
            </a:r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2014), éste sector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representó en el 2013 el 9.5% del PIB, generó101 millones de empleos y se espera que crezca</a:t>
            </a:r>
          </a:p>
          <a:p>
            <a:r>
              <a:rPr lang="es-EC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promedio de 4.2% anual; siendo mayor que el de otros sectores.</a:t>
            </a:r>
            <a:endParaRPr lang="es-EC" sz="11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66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Cronbach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 coeficiente que permite medir la fiabilidad de un instrumento de medición </a:t>
            </a:r>
          </a:p>
          <a:p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Consistencia interna </a:t>
            </a:r>
          </a:p>
          <a:p>
            <a:r>
              <a:rPr lang="es-EC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Correlcion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preguntas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591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236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15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Según (Supo, 2013) “es un método estadístico no paramétrico, que cumple con la función de examinar la intensidad de asociación entre dos variables 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768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944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85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86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961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059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96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7942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79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8181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70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7906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8338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050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512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584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30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46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59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940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Reactivos y </a:t>
            </a:r>
            <a:r>
              <a:rPr lang="es-EC" dirty="0" err="1" smtClean="0"/>
              <a:t>represtativos</a:t>
            </a:r>
            <a:r>
              <a:rPr lang="es-EC" dirty="0" smtClean="0"/>
              <a:t> son los </a:t>
            </a:r>
            <a:r>
              <a:rPr lang="es-EC" dirty="0" err="1" smtClean="0"/>
              <a:t>items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208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0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593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72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69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349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141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185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492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766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72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4825EC-6933-4356-A765-C36F0A4F8D70}" type="datetimeFigureOut">
              <a:rPr lang="es-EC" smtClean="0"/>
              <a:pPr/>
              <a:t>11/09/2018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54FF76-4340-4B39-8A89-F70969676D44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470" y="116632"/>
            <a:ext cx="4500563" cy="908049"/>
          </a:xfrm>
          <a:prstGeom prst="rect">
            <a:avLst/>
          </a:prstGeom>
          <a:noFill/>
        </p:spPr>
      </p:pic>
      <p:sp>
        <p:nvSpPr>
          <p:cNvPr id="3" name="6 Marcador de texto"/>
          <p:cNvSpPr txBox="1">
            <a:spLocks/>
          </p:cNvSpPr>
          <p:nvPr/>
        </p:nvSpPr>
        <p:spPr>
          <a:xfrm>
            <a:off x="107504" y="692696"/>
            <a:ext cx="9036496" cy="604867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DEPARTAMENTO DE CIENCIAS ECONÓMICAS, ADMINSTRATIVAS Y DE COMERCIO</a:t>
            </a:r>
          </a:p>
          <a:p>
            <a:pPr algn="ctr">
              <a:lnSpc>
                <a:spcPct val="100000"/>
              </a:lnSpc>
            </a:pP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CARRERA DE INGENIERÍA COMERCIAL </a:t>
            </a:r>
          </a:p>
          <a:p>
            <a:pPr algn="ctr">
              <a:lnSpc>
                <a:spcPct val="100000"/>
              </a:lnSpc>
            </a:pP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</a:t>
            </a:r>
          </a:p>
          <a:p>
            <a:pPr algn="ctr">
              <a:lnSpc>
                <a:spcPct val="150000"/>
              </a:lnSpc>
            </a:pPr>
            <a:r>
              <a:rPr lang="es-EC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“IMPACTO DE LA INNOVACIÓN DE PROCESOS EN LA GESTIÓN TURÍSTICA DE LAS MEDIANAS Y GRANDES EMPRESAS DE TURISMO DEL DISTRITO METROPOLITANO DE QUITO (</a:t>
            </a:r>
            <a:r>
              <a:rPr lang="es-EC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DMQ</a:t>
            </a:r>
            <a:r>
              <a:rPr lang="es-EC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)”</a:t>
            </a:r>
            <a:endPara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C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AUTORAS: </a:t>
            </a:r>
            <a:r>
              <a:rPr lang="es-EC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CUZCO YAMASCA MARÍA EULALIA </a:t>
            </a:r>
          </a:p>
          <a:p>
            <a:pPr algn="ctr">
              <a:lnSpc>
                <a:spcPct val="100000"/>
              </a:lnSpc>
            </a:pPr>
            <a:r>
              <a:rPr lang="es-EC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VELÁSQUEZ CLAS JOHANNA KATHERINE </a:t>
            </a:r>
            <a:endParaRPr lang="es-EC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C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ING. CADENA ECHEVERRÍA JAIME LUIS </a:t>
            </a:r>
            <a:endParaRPr lang="es-EC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s-EC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SANGOLQUÍ</a:t>
            </a: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s-EC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>
              <a:lnSpc>
                <a:spcPct val="120000"/>
              </a:lnSpc>
            </a:pPr>
            <a:endParaRPr lang="es-EC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923730"/>
              </p:ext>
            </p:extLst>
          </p:nvPr>
        </p:nvGraphicFramePr>
        <p:xfrm>
          <a:off x="138708" y="1844824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87624" y="882314"/>
            <a:ext cx="722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Diseño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de la Investigación </a:t>
            </a:r>
            <a:endParaRPr kumimoji="0" lang="es-ES" sz="32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Resultado de imagen para metodologia de la investigac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15512"/>
          <a:stretch/>
        </p:blipFill>
        <p:spPr bwMode="auto">
          <a:xfrm>
            <a:off x="7872849" y="-52105"/>
            <a:ext cx="1082661" cy="1708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metodologia de la investigac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15512"/>
          <a:stretch/>
        </p:blipFill>
        <p:spPr bwMode="auto">
          <a:xfrm>
            <a:off x="107504" y="-52105"/>
            <a:ext cx="1082661" cy="1708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04462" y="620687"/>
            <a:ext cx="722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Modelo de relación entre variables</a:t>
            </a:r>
            <a:r>
              <a:rPr kumimoji="0" lang="es-ES" sz="32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ES" sz="32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37635" y="585810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relación del impacto de la innovación de procesos en la gestión turística</a:t>
            </a:r>
          </a:p>
          <a:p>
            <a:pPr algn="ctr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(Cuzco, Velásquez)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6" t="37109" r="16235" b="18182"/>
          <a:stretch/>
        </p:blipFill>
        <p:spPr bwMode="auto">
          <a:xfrm>
            <a:off x="828608" y="1844824"/>
            <a:ext cx="74266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5033480" y="2055770"/>
            <a:ext cx="3426952" cy="1725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373" y="202134"/>
            <a:ext cx="8229600" cy="1066800"/>
          </a:xfrm>
        </p:spPr>
        <p:txBody>
          <a:bodyPr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Validez de contenido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54825178"/>
              </p:ext>
            </p:extLst>
          </p:nvPr>
        </p:nvGraphicFramePr>
        <p:xfrm>
          <a:off x="-1189162" y="2055770"/>
          <a:ext cx="6096000" cy="465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441324" y="16288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23666" y="23369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500145" y="23369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954986" y="2336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81725" y="23369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5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045305" y="23369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4</a:t>
            </a:r>
          </a:p>
        </p:txBody>
      </p:sp>
      <p:cxnSp>
        <p:nvCxnSpPr>
          <p:cNvPr id="20" name="Conector: angular 19"/>
          <p:cNvCxnSpPr/>
          <p:nvPr/>
        </p:nvCxnSpPr>
        <p:spPr>
          <a:xfrm rot="16200000" flipH="1">
            <a:off x="5837597" y="2445420"/>
            <a:ext cx="12700" cy="5457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/>
          <p:cNvCxnSpPr/>
          <p:nvPr/>
        </p:nvCxnSpPr>
        <p:spPr>
          <a:xfrm rot="16200000" flipH="1">
            <a:off x="6377963" y="2441959"/>
            <a:ext cx="12700" cy="5457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/>
          <p:cNvCxnSpPr/>
          <p:nvPr/>
        </p:nvCxnSpPr>
        <p:spPr>
          <a:xfrm rot="16200000" flipH="1">
            <a:off x="6920935" y="2441960"/>
            <a:ext cx="12700" cy="5457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/>
          <p:cNvCxnSpPr/>
          <p:nvPr/>
        </p:nvCxnSpPr>
        <p:spPr>
          <a:xfrm rot="16200000" flipH="1">
            <a:off x="7466683" y="2441960"/>
            <a:ext cx="12700" cy="5457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912202" y="293351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25%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429643" y="2939874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50%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955098" y="293987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/>
              <a:t>75%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521566" y="293987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100%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303227" y="2007535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>
                <a:solidFill>
                  <a:srgbClr val="002060"/>
                </a:solidFill>
              </a:rPr>
              <a:t>Más </a:t>
            </a:r>
          </a:p>
          <a:p>
            <a:r>
              <a:rPr lang="es-EC" sz="1100" b="1" dirty="0">
                <a:solidFill>
                  <a:srgbClr val="002060"/>
                </a:solidFill>
              </a:rPr>
              <a:t>bajo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440622" y="2055770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>
                <a:solidFill>
                  <a:srgbClr val="002060"/>
                </a:solidFill>
              </a:rPr>
              <a:t>Más </a:t>
            </a:r>
          </a:p>
          <a:p>
            <a:r>
              <a:rPr lang="es-EC" sz="1100" b="1" dirty="0">
                <a:solidFill>
                  <a:srgbClr val="002060"/>
                </a:solidFill>
              </a:rPr>
              <a:t>alto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25630" y="3781425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expertos</a:t>
            </a:r>
          </a:p>
        </p:txBody>
      </p:sp>
      <p:sp>
        <p:nvSpPr>
          <p:cNvPr id="35" name="Abrir llave 34"/>
          <p:cNvSpPr/>
          <p:nvPr/>
        </p:nvSpPr>
        <p:spPr>
          <a:xfrm>
            <a:off x="3964813" y="1942901"/>
            <a:ext cx="792088" cy="415039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5362097" y="2940573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0%</a:t>
            </a:r>
          </a:p>
        </p:txBody>
      </p:sp>
      <p:sp>
        <p:nvSpPr>
          <p:cNvPr id="3" name="2 Elipse"/>
          <p:cNvSpPr/>
          <p:nvPr/>
        </p:nvSpPr>
        <p:spPr>
          <a:xfrm>
            <a:off x="827157" y="1424127"/>
            <a:ext cx="1368152" cy="1339721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Representatividad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Resultado de imagen para expert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67" y="4261152"/>
            <a:ext cx="2803231" cy="19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918259" y="1214571"/>
            <a:ext cx="4720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PRUEBA PILOTO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Alpha de Cronbach </a:t>
            </a:r>
            <a:r>
              <a:rPr kumimoji="0" lang="es-E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s-E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s-E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50220"/>
            <a:ext cx="9144000" cy="603833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y constructo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58290"/>
              </p:ext>
            </p:extLst>
          </p:nvPr>
        </p:nvGraphicFramePr>
        <p:xfrm>
          <a:off x="374743" y="4149081"/>
          <a:ext cx="4104456" cy="12241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71257"/>
                <a:gridCol w="1933199"/>
              </a:tblGrid>
              <a:tr h="408045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Estadísticas de fiabilidad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Cronbach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de elementos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804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,866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95536" y="3135617"/>
            <a:ext cx="4439081" cy="60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procesos	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153668" y="3135618"/>
            <a:ext cx="3990332" cy="60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turística	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16941"/>
              </p:ext>
            </p:extLst>
          </p:nvPr>
        </p:nvGraphicFramePr>
        <p:xfrm>
          <a:off x="5148064" y="4183170"/>
          <a:ext cx="3754760" cy="11900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6268"/>
                <a:gridCol w="1768492"/>
              </a:tblGrid>
              <a:tr h="396682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Estadísticas de fiabilidad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68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</a:t>
                      </a:r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Cronbach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de elementos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9668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,857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2267744" y="2636912"/>
            <a:ext cx="45337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267744" y="2636912"/>
            <a:ext cx="0" cy="52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804248" y="2619890"/>
            <a:ext cx="0" cy="52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804248" y="3628002"/>
            <a:ext cx="0" cy="52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267744" y="3555994"/>
            <a:ext cx="0" cy="52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4031"/>
            <a:ext cx="8229600" cy="783348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Resultado de imagen para base de da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2" y="1906587"/>
            <a:ext cx="2478276" cy="15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089744" y="3404293"/>
            <a:ext cx="2448272" cy="62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5326 </a:t>
            </a:r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establecimientos </a:t>
            </a:r>
            <a:endParaRPr lang="es-EC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569528" y="2407135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5765974" y="2352705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 rot="10800000">
            <a:off x="6024459" y="5287280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294" name="Picture 6" descr="Resultado de imagen para comunidad an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12" y="1906587"/>
            <a:ext cx="2743746" cy="1767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Resultado de imagen para encues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2" descr="Resultado de imagen para mintur"/>
          <p:cNvSpPr>
            <a:spLocks noChangeAspect="1" noChangeArrowheads="1"/>
          </p:cNvSpPr>
          <p:nvPr/>
        </p:nvSpPr>
        <p:spPr bwMode="auto">
          <a:xfrm>
            <a:off x="155575" y="-1608138"/>
            <a:ext cx="7400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14" descr="Resultado de imagen para mintur"/>
          <p:cNvSpPr>
            <a:spLocks noChangeAspect="1" noChangeArrowheads="1"/>
          </p:cNvSpPr>
          <p:nvPr/>
        </p:nvSpPr>
        <p:spPr bwMode="auto">
          <a:xfrm>
            <a:off x="307975" y="-1455738"/>
            <a:ext cx="7400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04" name="Picture 16" descr="Resultado de imagen para mint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1956993"/>
            <a:ext cx="2411760" cy="17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/>
          <p:cNvSpPr/>
          <p:nvPr/>
        </p:nvSpPr>
        <p:spPr>
          <a:xfrm rot="5400000">
            <a:off x="7606585" y="3794412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55316" r="33661" b="19570"/>
          <a:stretch/>
        </p:blipFill>
        <p:spPr bwMode="auto">
          <a:xfrm>
            <a:off x="309404" y="4198386"/>
            <a:ext cx="8295044" cy="21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99" y="1158311"/>
            <a:ext cx="893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UNIVARIADO</a:t>
            </a:r>
            <a:endParaRPr kumimoji="0" lang="es-ES" sz="3200" b="1" i="0" u="none" strike="noStrike" cap="none" normalizeH="0" baseline="0" dirty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7995" cy="887883"/>
          </a:xfrm>
        </p:spPr>
        <p:txBody>
          <a:bodyPr>
            <a:noAutofit/>
          </a:bodyPr>
          <a:lstStyle/>
          <a:p>
            <a:pPr algn="ctr"/>
            <a:r>
              <a:rPr lang="es-EC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CAPITULO </a:t>
            </a:r>
            <a:r>
              <a:rPr lang="es-EC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III:</a:t>
            </a:r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171797"/>
              </p:ext>
            </p:extLst>
          </p:nvPr>
        </p:nvGraphicFramePr>
        <p:xfrm>
          <a:off x="251520" y="2204864"/>
          <a:ext cx="403244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332968"/>
              </p:ext>
            </p:extLst>
          </p:nvPr>
        </p:nvGraphicFramePr>
        <p:xfrm>
          <a:off x="4427984" y="2204864"/>
          <a:ext cx="454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3927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atin typeface="Times New Roman" pitchFamily="18" charset="0"/>
                <a:cs typeface="Times New Roman" pitchFamily="18" charset="0"/>
              </a:rPr>
              <a:t>ANÁLISIS BIVARIADO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691065"/>
              </p:ext>
            </p:extLst>
          </p:nvPr>
        </p:nvGraphicFramePr>
        <p:xfrm>
          <a:off x="251520" y="1844824"/>
          <a:ext cx="8748463" cy="36509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1826"/>
                <a:gridCol w="782583"/>
                <a:gridCol w="1721685"/>
                <a:gridCol w="1902323"/>
                <a:gridCol w="1462786"/>
                <a:gridCol w="687260"/>
              </a:tblGrid>
              <a:tr h="838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turística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Viajes seguros y continuos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social, cultural y ambiental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transferencia </a:t>
                      </a:r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tecnológica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41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(H1) </a:t>
                      </a:r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Procesos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8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(H2) 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 de cambio o tipo de mejora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(H3) 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41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(H4)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Riesgo potencial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41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(H5)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Alcances de mejora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02" marR="8502" marT="85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79512" y="5517232"/>
            <a:ext cx="21836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</a:t>
            </a: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(Cuzco, Velásquez</a:t>
            </a:r>
            <a: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endParaRPr lang="es-EC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0" y="112474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Correlación de 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Spearman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256075" y="4332247"/>
            <a:ext cx="3500212" cy="18836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Grados de libertad: 16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Nivel de significancia: 0.05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crítico: 26.2962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P &lt; 0.05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63688" y="307647"/>
            <a:ext cx="6984775" cy="10331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innovación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no ocasiona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mejora en la gestión turística de las medianas y grandes empresas del DMQ.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34144" y="2075574"/>
            <a:ext cx="6984775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innovación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ocasiona una mejora en la gestión turística de las medianas y grandes empresas del DMQ.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r="95498"/>
          <a:stretch/>
        </p:blipFill>
        <p:spPr>
          <a:xfrm>
            <a:off x="564538" y="2408746"/>
            <a:ext cx="707583" cy="3721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55776" y="3406972"/>
            <a:ext cx="38950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REGLA DE DECISIÓN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95205" b="62024"/>
          <a:stretch/>
        </p:blipFill>
        <p:spPr>
          <a:xfrm>
            <a:off x="564538" y="553109"/>
            <a:ext cx="716554" cy="427619"/>
          </a:xfrm>
          <a:prstGeom prst="rect">
            <a:avLst/>
          </a:prstGeom>
        </p:spPr>
      </p:pic>
      <p:pic>
        <p:nvPicPr>
          <p:cNvPr id="2056" name="Picture 8" descr="Resultado de imagen para imagen seÃ±al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44" y="4306387"/>
            <a:ext cx="3247973" cy="2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3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216" t="27917" r="20203" b="10651"/>
          <a:stretch>
            <a:fillRect/>
          </a:stretch>
        </p:blipFill>
        <p:spPr bwMode="auto">
          <a:xfrm>
            <a:off x="215516" y="228600"/>
            <a:ext cx="8712968" cy="47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Imagen 78"/>
          <p:cNvPicPr>
            <a:picLocks noChangeAspect="1" noChangeArrowheads="1"/>
          </p:cNvPicPr>
          <p:nvPr/>
        </p:nvPicPr>
        <p:blipFill>
          <a:blip r:embed="rId4"/>
          <a:srcRect r="47906" b="16798"/>
          <a:stretch>
            <a:fillRect/>
          </a:stretch>
        </p:blipFill>
        <p:spPr bwMode="auto">
          <a:xfrm>
            <a:off x="215516" y="5301208"/>
            <a:ext cx="8712968" cy="12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9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36096" y="4184777"/>
            <a:ext cx="3033960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Grados de libertad: 16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Nivel de significancia: 0.05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crítico: 26.2962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P &lt; 0.05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68372" y="310352"/>
            <a:ext cx="7080092" cy="8911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grado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cambio o tipo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 tiene un impacto negativo en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viajes seguros y continuos.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68372" y="2068404"/>
            <a:ext cx="7080092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grado de cambio o tipo de mejora tiene un impacto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viajes seguros y continuos.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71800" y="3243555"/>
            <a:ext cx="38950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REGLA DE DECISIÓN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r="93841" b="10609"/>
          <a:stretch/>
        </p:blipFill>
        <p:spPr>
          <a:xfrm>
            <a:off x="611560" y="523432"/>
            <a:ext cx="779421" cy="3398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t="1" r="93841" b="-28782"/>
          <a:stretch/>
        </p:blipFill>
        <p:spPr>
          <a:xfrm>
            <a:off x="577761" y="2354695"/>
            <a:ext cx="727174" cy="360040"/>
          </a:xfrm>
          <a:prstGeom prst="rect">
            <a:avLst/>
          </a:prstGeom>
        </p:spPr>
      </p:pic>
      <p:pic>
        <p:nvPicPr>
          <p:cNvPr id="16" name="Picture 8" descr="Resultado de imagen para imagen seÃ±al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1" y="4290157"/>
            <a:ext cx="3247973" cy="2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077" y="764704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772816"/>
            <a:ext cx="3888432" cy="4567605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Planteamiento del problema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Objetivos</a:t>
            </a:r>
          </a:p>
          <a:p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Marco teórico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Marco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Etapas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investigación 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Resultados 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Discusión </a:t>
            </a:r>
          </a:p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Conclusiones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3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45" t="27230" r="21223" b="17461"/>
          <a:stretch/>
        </p:blipFill>
        <p:spPr bwMode="auto">
          <a:xfrm>
            <a:off x="179512" y="228600"/>
            <a:ext cx="8784976" cy="43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7891" name="Imagen 79"/>
          <p:cNvPicPr>
            <a:picLocks noChangeAspect="1" noChangeArrowheads="1"/>
          </p:cNvPicPr>
          <p:nvPr/>
        </p:nvPicPr>
        <p:blipFill>
          <a:blip r:embed="rId4"/>
          <a:srcRect r="47906" b="16736"/>
          <a:stretch>
            <a:fillRect/>
          </a:stretch>
        </p:blipFill>
        <p:spPr bwMode="auto">
          <a:xfrm>
            <a:off x="179512" y="5106272"/>
            <a:ext cx="8784976" cy="11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508104" y="4216015"/>
            <a:ext cx="3096344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Grados de libertad: 16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Nivel de significancia: 0.05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crítico: 26.2962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P &lt; 0.05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31640" y="286699"/>
            <a:ext cx="7272808" cy="9932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recursos tiene un impacto negativo en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sostenibilidad social, cultural y ambiental.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31640" y="2066334"/>
            <a:ext cx="727280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recursos tiene un impacto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positivo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sostenibilidad social, cultural y ambiental.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t="1" r="94774" b="-28782"/>
          <a:stretch/>
        </p:blipFill>
        <p:spPr>
          <a:xfrm>
            <a:off x="539552" y="480000"/>
            <a:ext cx="650285" cy="3794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t="1" r="94774" b="-28782"/>
          <a:stretch/>
        </p:blipFill>
        <p:spPr>
          <a:xfrm>
            <a:off x="539552" y="2199491"/>
            <a:ext cx="658376" cy="38415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771800" y="3243555"/>
            <a:ext cx="38950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REGLA DE DECISIÓN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8" descr="Resultado de imagen para imagen seÃ±al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9734"/>
            <a:ext cx="3247973" cy="2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3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45" t="27917" r="25217" b="16689"/>
          <a:stretch>
            <a:fillRect/>
          </a:stretch>
        </p:blipFill>
        <p:spPr bwMode="auto">
          <a:xfrm>
            <a:off x="251520" y="228600"/>
            <a:ext cx="8712968" cy="4332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9939" name="Imagen 91"/>
          <p:cNvPicPr>
            <a:picLocks noChangeAspect="1" noChangeArrowheads="1"/>
          </p:cNvPicPr>
          <p:nvPr/>
        </p:nvPicPr>
        <p:blipFill>
          <a:blip r:embed="rId4"/>
          <a:srcRect r="47906" b="15610"/>
          <a:stretch>
            <a:fillRect/>
          </a:stretch>
        </p:blipFill>
        <p:spPr bwMode="auto">
          <a:xfrm>
            <a:off x="251520" y="5320680"/>
            <a:ext cx="8712968" cy="114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57344" y="557825"/>
            <a:ext cx="6827506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riesgo potencial tiene un impacto negativo  en la innovación y transferencia tecnológica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47472" y="2023421"/>
            <a:ext cx="6739282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riesgo potencial tiene un impacto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tivo 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innovación y transferencia tecnológica.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20071" y="4264142"/>
            <a:ext cx="3125721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Grados de libertad: 16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Nivel de significancia: 0.05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crítico: 26.2962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P &lt; 0.05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7352" y="620688"/>
            <a:ext cx="10801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Ho4</a:t>
            </a:r>
            <a:endParaRPr lang="es-EC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7352" y="2024182"/>
            <a:ext cx="10801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H₁4</a:t>
            </a:r>
            <a:endParaRPr lang="es-EC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87891" y="3200909"/>
            <a:ext cx="38950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REGLA DE DECISIÓN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8" descr="Resultado de imagen para imagen seÃ±al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9734"/>
            <a:ext cx="3247973" cy="2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1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47" t="27917" r="26857" b="17834"/>
          <a:stretch>
            <a:fillRect/>
          </a:stretch>
        </p:blipFill>
        <p:spPr bwMode="auto">
          <a:xfrm>
            <a:off x="287524" y="228600"/>
            <a:ext cx="8568952" cy="40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1987" name="Imagen 101"/>
          <p:cNvPicPr>
            <a:picLocks noChangeAspect="1" noChangeArrowheads="1"/>
          </p:cNvPicPr>
          <p:nvPr/>
        </p:nvPicPr>
        <p:blipFill>
          <a:blip r:embed="rId4"/>
          <a:srcRect r="47731" b="14693"/>
          <a:stretch>
            <a:fillRect/>
          </a:stretch>
        </p:blipFill>
        <p:spPr bwMode="auto">
          <a:xfrm>
            <a:off x="287524" y="4941168"/>
            <a:ext cx="8568952" cy="13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7472" y="695392"/>
            <a:ext cx="6928982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alcance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 tiene un impacto negativo en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calidad.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47472" y="2094546"/>
            <a:ext cx="6928982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alcance de mejora tiene un impacto negativo en la calidad.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64089" y="4293096"/>
            <a:ext cx="3312366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Grados de libertad: 16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Nivel de significancia: 0.05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crítico: 26.2962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 P &lt; 0.05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7352" y="620688"/>
            <a:ext cx="10801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Ho5</a:t>
            </a:r>
            <a:endParaRPr lang="es-EC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7352" y="2024182"/>
            <a:ext cx="10801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H₁5</a:t>
            </a:r>
            <a:endParaRPr lang="es-EC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71800" y="3243555"/>
            <a:ext cx="38950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REGLA DE DECISIÓN</a:t>
            </a:r>
            <a:endParaRPr lang="es-EC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8" descr="Resultado de imagen para imagen seÃ±al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9734"/>
            <a:ext cx="3247973" cy="20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Imagen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69" t="27492" r="26597" b="18050"/>
          <a:stretch>
            <a:fillRect/>
          </a:stretch>
        </p:blipFill>
        <p:spPr bwMode="auto">
          <a:xfrm>
            <a:off x="213336" y="231485"/>
            <a:ext cx="8640960" cy="402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51387"/>
              </p:ext>
            </p:extLst>
          </p:nvPr>
        </p:nvGraphicFramePr>
        <p:xfrm>
          <a:off x="213333" y="4943462"/>
          <a:ext cx="8640962" cy="145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8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5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Grados</a:t>
                      </a:r>
                      <a:r>
                        <a:rPr lang="es-EC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libertad</a:t>
                      </a:r>
                      <a:endParaRPr lang="es-EC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crítico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Chi-cuadrado </a:t>
                      </a:r>
                      <a:r>
                        <a:rPr kumimoji="0" lang="es-EC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endParaRPr lang="es-EC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es-EC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endParaRPr lang="es-EC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767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26.2962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32.943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Times New Roman" pitchFamily="18" charset="0"/>
                          <a:cs typeface="Times New Roman" pitchFamily="18" charset="0"/>
                        </a:rPr>
                        <a:t>0.008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6173422" y="5085184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49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7995" cy="813395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CAPITULO  VI: Discusión</a:t>
            </a:r>
            <a:endParaRPr lang="es-EC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38783850"/>
              </p:ext>
            </p:extLst>
          </p:nvPr>
        </p:nvGraphicFramePr>
        <p:xfrm>
          <a:off x="375370" y="1556792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3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192688" cy="648072"/>
          </a:xfrm>
        </p:spPr>
        <p:txBody>
          <a:bodyPr>
            <a:noAutofit/>
          </a:bodyPr>
          <a:lstStyle/>
          <a:p>
            <a:pPr algn="ctr"/>
            <a:r>
              <a:rPr lang="es-EC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30090"/>
              </p:ext>
            </p:extLst>
          </p:nvPr>
        </p:nvGraphicFramePr>
        <p:xfrm>
          <a:off x="179512" y="631776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" y="1461300"/>
            <a:ext cx="9140283" cy="34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80098" y="260648"/>
            <a:ext cx="8229600" cy="7001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Sector Turismo </a:t>
            </a:r>
            <a:endParaRPr lang="es-EC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96552" y="4489956"/>
            <a:ext cx="7646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Figura 1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Participación de las empresas a la economía del Ecuador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Elaborado por Superintendencia de Compañías. 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69757446"/>
              </p:ext>
            </p:extLst>
          </p:nvPr>
        </p:nvGraphicFramePr>
        <p:xfrm>
          <a:off x="36512" y="1088740"/>
          <a:ext cx="5255568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6512" y="1268760"/>
            <a:ext cx="9144000" cy="7001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9" t="23230" r="31565" b="21478"/>
          <a:stretch/>
        </p:blipFill>
        <p:spPr bwMode="auto">
          <a:xfrm>
            <a:off x="5955351" y="1775560"/>
            <a:ext cx="3081145" cy="271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44146"/>
          </a:xfrm>
        </p:spPr>
        <p:txBody>
          <a:bodyPr/>
          <a:lstStyle/>
          <a:p>
            <a:pPr algn="ctr"/>
            <a:r>
              <a:rPr lang="es-EC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roblema </a:t>
            </a:r>
            <a:endParaRPr lang="es-EC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23038262"/>
              </p:ext>
            </p:extLst>
          </p:nvPr>
        </p:nvGraphicFramePr>
        <p:xfrm>
          <a:off x="0" y="1916832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179512" y="5898177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 (Banco Central, 2016).</a:t>
            </a:r>
          </a:p>
        </p:txBody>
      </p:sp>
      <p:sp>
        <p:nvSpPr>
          <p:cNvPr id="4" name="3 Elipse"/>
          <p:cNvSpPr/>
          <p:nvPr/>
        </p:nvSpPr>
        <p:spPr>
          <a:xfrm>
            <a:off x="72008" y="5898178"/>
            <a:ext cx="143000" cy="1533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1</a:t>
            </a:r>
            <a:endParaRPr lang="es-EC" sz="1000" dirty="0"/>
          </a:p>
        </p:txBody>
      </p:sp>
      <p:sp>
        <p:nvSpPr>
          <p:cNvPr id="10" name="9 Elipse"/>
          <p:cNvSpPr/>
          <p:nvPr/>
        </p:nvSpPr>
        <p:spPr>
          <a:xfrm>
            <a:off x="35496" y="6095886"/>
            <a:ext cx="179512" cy="21343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2</a:t>
            </a:r>
            <a:endParaRPr lang="es-EC" sz="1000" dirty="0"/>
          </a:p>
        </p:txBody>
      </p:sp>
      <p:sp>
        <p:nvSpPr>
          <p:cNvPr id="17" name="16 Rectángulo"/>
          <p:cNvSpPr/>
          <p:nvPr/>
        </p:nvSpPr>
        <p:spPr>
          <a:xfrm>
            <a:off x="182524" y="6095886"/>
            <a:ext cx="926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(</a:t>
            </a:r>
            <a:r>
              <a:rPr lang="es-EC" sz="1000" dirty="0" err="1"/>
              <a:t>WTTC</a:t>
            </a:r>
            <a:r>
              <a:rPr lang="es-EC" sz="1000" dirty="0"/>
              <a:t>;, 2016)</a:t>
            </a:r>
          </a:p>
        </p:txBody>
      </p:sp>
      <p:sp>
        <p:nvSpPr>
          <p:cNvPr id="18" name="17 Elipse"/>
          <p:cNvSpPr/>
          <p:nvPr/>
        </p:nvSpPr>
        <p:spPr>
          <a:xfrm>
            <a:off x="1374094" y="5205968"/>
            <a:ext cx="179512" cy="21343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2</a:t>
            </a:r>
            <a:endParaRPr lang="es-EC" sz="1000" dirty="0"/>
          </a:p>
        </p:txBody>
      </p:sp>
      <p:sp>
        <p:nvSpPr>
          <p:cNvPr id="19" name="18 Elipse"/>
          <p:cNvSpPr/>
          <p:nvPr/>
        </p:nvSpPr>
        <p:spPr>
          <a:xfrm>
            <a:off x="1404664" y="2852936"/>
            <a:ext cx="143000" cy="1533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1</a:t>
            </a:r>
            <a:endParaRPr lang="es-EC" sz="1000" dirty="0"/>
          </a:p>
        </p:txBody>
      </p:sp>
      <p:sp>
        <p:nvSpPr>
          <p:cNvPr id="6" name="5 Multiplicar"/>
          <p:cNvSpPr/>
          <p:nvPr/>
        </p:nvSpPr>
        <p:spPr>
          <a:xfrm>
            <a:off x="4980781" y="3140968"/>
            <a:ext cx="36004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8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osteniendo cart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1100" r="2315" b="13137"/>
          <a:stretch/>
        </p:blipFill>
        <p:spPr bwMode="auto">
          <a:xfrm>
            <a:off x="1043608" y="1828101"/>
            <a:ext cx="7046258" cy="39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06697" y="332656"/>
            <a:ext cx="3227167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62681" y="2636913"/>
            <a:ext cx="34815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el impacto de la innovación de procesos en la gestión turística de las medianas y grandes empresas del sector turismo del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DMQ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Conector recto de flecha 5"/>
          <p:cNvCxnSpPr>
            <a:stCxn id="2" idx="2"/>
            <a:endCxn id="4" idx="0"/>
          </p:cNvCxnSpPr>
          <p:nvPr/>
        </p:nvCxnSpPr>
        <p:spPr>
          <a:xfrm flipH="1">
            <a:off x="4703445" y="917431"/>
            <a:ext cx="16836" cy="1719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1408" y="332655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ESPECIFICOS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017948" y="1700808"/>
            <a:ext cx="65063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017948" y="17008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4283968" y="1129671"/>
            <a:ext cx="11762" cy="316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679521" y="4437112"/>
            <a:ext cx="3232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 un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metodológico para la medición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las variables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7524328" y="17008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228183" y="2304758"/>
            <a:ext cx="2736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Demostrar las hipótesis (H1, H2, H3, H4 y H5) planteadas en la investigación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79512" y="2256660"/>
            <a:ext cx="2152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un marco teórico, referencial y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547366"/>
              </p:ext>
            </p:extLst>
          </p:nvPr>
        </p:nvGraphicFramePr>
        <p:xfrm>
          <a:off x="179512" y="1502228"/>
          <a:ext cx="8964488" cy="464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1187624" y="297539"/>
            <a:ext cx="722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Etapas de la Investigación </a:t>
            </a:r>
            <a:endParaRPr kumimoji="0" lang="es-ES" sz="32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0741"/>
            <a:ext cx="9144000" cy="1362075"/>
          </a:xfrm>
        </p:spPr>
        <p:txBody>
          <a:bodyPr>
            <a:noAutofit/>
          </a:bodyPr>
          <a:lstStyle/>
          <a:p>
            <a:pPr algn="ctr"/>
            <a:r>
              <a:rPr lang="es-EC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C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teórico</a:t>
            </a:r>
            <a:endParaRPr lang="es-EC" sz="4400" b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22316" r="25069" b="12344"/>
          <a:stretch/>
        </p:blipFill>
        <p:spPr bwMode="auto">
          <a:xfrm>
            <a:off x="24419" y="1772816"/>
            <a:ext cx="879605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72200" y="2852936"/>
            <a:ext cx="244827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4039613" y="4725144"/>
            <a:ext cx="23042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9" t="15038" r="27086" b="19634"/>
          <a:stretch/>
        </p:blipFill>
        <p:spPr bwMode="auto">
          <a:xfrm>
            <a:off x="4338558" y="893928"/>
            <a:ext cx="3977857" cy="505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078960" cy="587700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s-EC" sz="360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3069" r="68547" b="17646"/>
          <a:stretch/>
        </p:blipFill>
        <p:spPr bwMode="auto">
          <a:xfrm>
            <a:off x="1043608" y="560794"/>
            <a:ext cx="3312368" cy="57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3816</TotalTime>
  <Words>1000</Words>
  <Application>Microsoft Office PowerPoint</Application>
  <PresentationFormat>Presentación en pantalla (4:3)</PresentationFormat>
  <Paragraphs>216</Paragraphs>
  <Slides>29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Retrospección</vt:lpstr>
      <vt:lpstr>Presentación de PowerPoint</vt:lpstr>
      <vt:lpstr>ÍNDICE:</vt:lpstr>
      <vt:lpstr>Presentación de PowerPoint</vt:lpstr>
      <vt:lpstr>Problema </vt:lpstr>
      <vt:lpstr>Presentación de PowerPoint</vt:lpstr>
      <vt:lpstr>Presentación de PowerPoint</vt:lpstr>
      <vt:lpstr>Presentación de PowerPoint</vt:lpstr>
      <vt:lpstr>Marco teórico</vt:lpstr>
      <vt:lpstr>Marco referencial</vt:lpstr>
      <vt:lpstr>Presentación de PowerPoint</vt:lpstr>
      <vt:lpstr>Presentación de PowerPoint</vt:lpstr>
      <vt:lpstr>Validez de contenido </vt:lpstr>
      <vt:lpstr>Validación y constructo</vt:lpstr>
      <vt:lpstr>Unidad de análisis</vt:lpstr>
      <vt:lpstr>CAPITULO III: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 VI: Discusión</vt:lpstr>
      <vt:lpstr>Conclusiones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“IMPACTO DEL TQM EN LA INNOVACIÓN EN EL SECTOR TURÍSTICO EN LOS CANTONES DE QUITO Y RUMIÑAHUI”</dc:title>
  <dc:creator>SRS</dc:creator>
  <cp:lastModifiedBy>SALA DE DESPACHO</cp:lastModifiedBy>
  <cp:revision>269</cp:revision>
  <dcterms:created xsi:type="dcterms:W3CDTF">2016-09-08T17:04:59Z</dcterms:created>
  <dcterms:modified xsi:type="dcterms:W3CDTF">2018-09-11T21:59:45Z</dcterms:modified>
</cp:coreProperties>
</file>