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3"/>
  </p:sldMasterIdLst>
  <p:notesMasterIdLst>
    <p:notesMasterId r:id="rId60"/>
  </p:notesMasterIdLst>
  <p:handoutMasterIdLst>
    <p:handoutMasterId r:id="rId61"/>
  </p:handoutMasterIdLst>
  <p:sldIdLst>
    <p:sldId id="256" r:id="rId4"/>
    <p:sldId id="298" r:id="rId5"/>
    <p:sldId id="271" r:id="rId6"/>
    <p:sldId id="304" r:id="rId7"/>
    <p:sldId id="305" r:id="rId8"/>
    <p:sldId id="357" r:id="rId9"/>
    <p:sldId id="356" r:id="rId10"/>
    <p:sldId id="358" r:id="rId11"/>
    <p:sldId id="264" r:id="rId12"/>
    <p:sldId id="301" r:id="rId13"/>
    <p:sldId id="321" r:id="rId14"/>
    <p:sldId id="323" r:id="rId15"/>
    <p:sldId id="324" r:id="rId16"/>
    <p:sldId id="325" r:id="rId17"/>
    <p:sldId id="326" r:id="rId18"/>
    <p:sldId id="327" r:id="rId19"/>
    <p:sldId id="353" r:id="rId20"/>
    <p:sldId id="331" r:id="rId21"/>
    <p:sldId id="329" r:id="rId22"/>
    <p:sldId id="306" r:id="rId23"/>
    <p:sldId id="302" r:id="rId24"/>
    <p:sldId id="333" r:id="rId25"/>
    <p:sldId id="334" r:id="rId26"/>
    <p:sldId id="308" r:id="rId27"/>
    <p:sldId id="338" r:id="rId28"/>
    <p:sldId id="332" r:id="rId29"/>
    <p:sldId id="335" r:id="rId30"/>
    <p:sldId id="354" r:id="rId31"/>
    <p:sldId id="337" r:id="rId32"/>
    <p:sldId id="310" r:id="rId33"/>
    <p:sldId id="311" r:id="rId34"/>
    <p:sldId id="312" r:id="rId35"/>
    <p:sldId id="313" r:id="rId36"/>
    <p:sldId id="339" r:id="rId37"/>
    <p:sldId id="340" r:id="rId38"/>
    <p:sldId id="341" r:id="rId39"/>
    <p:sldId id="330" r:id="rId40"/>
    <p:sldId id="342" r:id="rId41"/>
    <p:sldId id="303" r:id="rId42"/>
    <p:sldId id="343" r:id="rId43"/>
    <p:sldId id="318" r:id="rId44"/>
    <p:sldId id="344" r:id="rId45"/>
    <p:sldId id="345" r:id="rId46"/>
    <p:sldId id="346" r:id="rId47"/>
    <p:sldId id="347" r:id="rId48"/>
    <p:sldId id="355" r:id="rId49"/>
    <p:sldId id="259" r:id="rId50"/>
    <p:sldId id="319" r:id="rId51"/>
    <p:sldId id="320" r:id="rId52"/>
    <p:sldId id="348" r:id="rId53"/>
    <p:sldId id="349" r:id="rId54"/>
    <p:sldId id="350" r:id="rId55"/>
    <p:sldId id="351" r:id="rId56"/>
    <p:sldId id="315" r:id="rId57"/>
    <p:sldId id="316" r:id="rId58"/>
    <p:sldId id="297" r:id="rId59"/>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EC8"/>
    <a:srgbClr val="CEF6D2"/>
    <a:srgbClr val="EAF6CE"/>
    <a:srgbClr val="FEE6F9"/>
    <a:srgbClr val="66FF33"/>
    <a:srgbClr val="FCE8FB"/>
    <a:srgbClr val="FAEAF8"/>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2838BEF-8BB2-4498-84A7-C5851F593DF1}">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07" autoAdjust="0"/>
  </p:normalViewPr>
  <p:slideViewPr>
    <p:cSldViewPr snapToGrid="0">
      <p:cViewPr varScale="1">
        <p:scale>
          <a:sx n="65" d="100"/>
          <a:sy n="65" d="100"/>
        </p:scale>
        <p:origin x="858" y="60"/>
      </p:cViewPr>
      <p:guideLst/>
    </p:cSldViewPr>
  </p:slideViewPr>
  <p:outlineViewPr>
    <p:cViewPr>
      <p:scale>
        <a:sx n="33" d="100"/>
        <a:sy n="33" d="100"/>
      </p:scale>
      <p:origin x="0" y="-11940"/>
    </p:cViewPr>
  </p:outlineViewPr>
  <p:notesTextViewPr>
    <p:cViewPr>
      <p:scale>
        <a:sx n="3" d="2"/>
        <a:sy n="3" d="2"/>
      </p:scale>
      <p:origin x="0" y="0"/>
    </p:cViewPr>
  </p:notesTextViewPr>
  <p:sorterViewPr>
    <p:cViewPr>
      <p:scale>
        <a:sx n="50" d="100"/>
        <a:sy n="50" d="100"/>
      </p:scale>
      <p:origin x="0" y="0"/>
    </p:cViewPr>
  </p:sorterViewPr>
  <p:notesViewPr>
    <p:cSldViewPr snapToGrid="0">
      <p:cViewPr varScale="1">
        <p:scale>
          <a:sx n="89" d="100"/>
          <a:sy n="89" d="100"/>
        </p:scale>
        <p:origin x="301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athy\Dropbox\TESIS\TRABAJO%20TITULACI&#211;N\documentos\PRESUPUESTO-CRONOGRAMAS\analisis%20comparativ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athy\Dropbox\TESIS\TRABAJO%20TITULACI&#211;N\documentos\PRESUPUESTO-CRONOGRAMAS\analisis%20comparativo.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3" Type="http://schemas.openxmlformats.org/officeDocument/2006/relationships/oleObject" Target="file:///C:\Users\Cathy\Dropbox\TESIS\TRABAJO%20TITULACI&#211;N\documentos\PRESUPUESTO-CRONOGRAMAS\analisis%20comparativo.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b="1">
                <a:latin typeface="Times New Roman" panose="02020603050405020304" pitchFamily="18" charset="0"/>
                <a:cs typeface="Times New Roman" panose="02020603050405020304" pitchFamily="18" charset="0"/>
              </a:rPr>
              <a:t>Volumen de hormigón </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barChart>
        <c:barDir val="col"/>
        <c:grouping val="clustered"/>
        <c:varyColors val="0"/>
        <c:ser>
          <c:idx val="0"/>
          <c:order val="0"/>
          <c:tx>
            <c:v>Hormigón</c:v>
          </c:tx>
          <c:spPr>
            <a:solidFill>
              <a:schemeClr val="accent5"/>
            </a:solidFill>
            <a:ln>
              <a:noFill/>
            </a:ln>
            <a:effectLst/>
          </c:spPr>
          <c:invertIfNegative val="0"/>
          <c:cat>
            <c:strRef>
              <c:f>comparativo!$F$1:$F$2</c:f>
              <c:strCache>
                <c:ptCount val="2"/>
                <c:pt idx="0">
                  <c:v>Estructura aporticada</c:v>
                </c:pt>
                <c:pt idx="1">
                  <c:v>Estructura paredes portantes</c:v>
                </c:pt>
              </c:strCache>
            </c:strRef>
          </c:cat>
          <c:val>
            <c:numRef>
              <c:f>comparativo!$D$1:$E$1</c:f>
              <c:numCache>
                <c:formatCode>General</c:formatCode>
                <c:ptCount val="2"/>
                <c:pt idx="0">
                  <c:v>42.7</c:v>
                </c:pt>
                <c:pt idx="1">
                  <c:v>72.89</c:v>
                </c:pt>
              </c:numCache>
            </c:numRef>
          </c:val>
          <c:extLst>
            <c:ext xmlns:c16="http://schemas.microsoft.com/office/drawing/2014/chart" uri="{C3380CC4-5D6E-409C-BE32-E72D297353CC}">
              <c16:uniqueId val="{00000000-957D-488E-839D-F82A3EAB2E6B}"/>
            </c:ext>
          </c:extLst>
        </c:ser>
        <c:dLbls>
          <c:showLegendKey val="0"/>
          <c:showVal val="0"/>
          <c:showCatName val="0"/>
          <c:showSerName val="0"/>
          <c:showPercent val="0"/>
          <c:showBubbleSize val="0"/>
        </c:dLbls>
        <c:gapWidth val="150"/>
        <c:axId val="317602000"/>
        <c:axId val="317603640"/>
      </c:barChart>
      <c:catAx>
        <c:axId val="3176020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crossAx val="317603640"/>
        <c:crosses val="autoZero"/>
        <c:auto val="1"/>
        <c:lblAlgn val="ctr"/>
        <c:lblOffset val="100"/>
        <c:noMultiLvlLbl val="0"/>
      </c:catAx>
      <c:valAx>
        <c:axId val="317603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s-EC"/>
                  <a:t>Hormigón (m3)</a:t>
                </a:r>
              </a:p>
            </c:rich>
          </c:tx>
          <c:layout>
            <c:manualLayout>
              <c:xMode val="edge"/>
              <c:yMode val="edge"/>
              <c:x val="7.7886264216972881E-2"/>
              <c:y val="0.3145497958588510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crossAx val="317602000"/>
        <c:crosses val="autoZero"/>
        <c:crossBetween val="between"/>
        <c:majorUnit val="1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b="1">
                <a:latin typeface="Times New Roman" panose="02020603050405020304" pitchFamily="18" charset="0"/>
                <a:cs typeface="Times New Roman" panose="02020603050405020304" pitchFamily="18" charset="0"/>
              </a:rPr>
              <a:t>Volumen de acero </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barChart>
        <c:barDir val="col"/>
        <c:grouping val="clustered"/>
        <c:varyColors val="0"/>
        <c:ser>
          <c:idx val="0"/>
          <c:order val="0"/>
          <c:tx>
            <c:v>Acero </c:v>
          </c:tx>
          <c:spPr>
            <a:solidFill>
              <a:schemeClr val="accent1"/>
            </a:solidFill>
            <a:ln>
              <a:noFill/>
            </a:ln>
            <a:effectLst/>
          </c:spPr>
          <c:invertIfNegative val="0"/>
          <c:cat>
            <c:strRef>
              <c:f>comparativo!$F$1:$F$2</c:f>
              <c:strCache>
                <c:ptCount val="2"/>
                <c:pt idx="0">
                  <c:v>Estructura aporticada</c:v>
                </c:pt>
                <c:pt idx="1">
                  <c:v>Estructura paredes portantes</c:v>
                </c:pt>
              </c:strCache>
            </c:strRef>
          </c:cat>
          <c:val>
            <c:numRef>
              <c:f>comparativo!$D$2:$E$2</c:f>
              <c:numCache>
                <c:formatCode>#,##0.00</c:formatCode>
                <c:ptCount val="2"/>
                <c:pt idx="0">
                  <c:v>5637.92</c:v>
                </c:pt>
                <c:pt idx="1">
                  <c:v>5438.23</c:v>
                </c:pt>
              </c:numCache>
            </c:numRef>
          </c:val>
          <c:extLst>
            <c:ext xmlns:c16="http://schemas.microsoft.com/office/drawing/2014/chart" uri="{C3380CC4-5D6E-409C-BE32-E72D297353CC}">
              <c16:uniqueId val="{00000000-DAB4-4A1F-9273-59A2F5B1A327}"/>
            </c:ext>
          </c:extLst>
        </c:ser>
        <c:dLbls>
          <c:showLegendKey val="0"/>
          <c:showVal val="0"/>
          <c:showCatName val="0"/>
          <c:showSerName val="0"/>
          <c:showPercent val="0"/>
          <c:showBubbleSize val="0"/>
        </c:dLbls>
        <c:gapWidth val="150"/>
        <c:axId val="317602000"/>
        <c:axId val="317603640"/>
      </c:barChart>
      <c:catAx>
        <c:axId val="3176020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crossAx val="317603640"/>
        <c:crosses val="autoZero"/>
        <c:auto val="1"/>
        <c:lblAlgn val="ctr"/>
        <c:lblOffset val="100"/>
        <c:noMultiLvlLbl val="0"/>
      </c:catAx>
      <c:valAx>
        <c:axId val="317603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s-EC"/>
                  <a:t>Acero (Kg)</a:t>
                </a:r>
              </a:p>
            </c:rich>
          </c:tx>
          <c:layout>
            <c:manualLayout>
              <c:xMode val="edge"/>
              <c:yMode val="edge"/>
              <c:x val="7.457045655517372E-3"/>
              <c:y val="0.3392975357247010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crossAx val="317602000"/>
        <c:crosses val="autoZero"/>
        <c:crossBetween val="between"/>
        <c:majorUnit val="5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b="1">
                <a:latin typeface="Times New Roman" panose="02020603050405020304" pitchFamily="18" charset="0"/>
                <a:cs typeface="Times New Roman" panose="02020603050405020304" pitchFamily="18" charset="0"/>
              </a:rPr>
              <a:t>Rubros Estructura</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1"/>
          <c:tx>
            <c:strRef>
              <c:f>Hoja3!$B$40</c:f>
              <c:strCache>
                <c:ptCount val="1"/>
                <c:pt idx="0">
                  <c:v>Obras preliminares</c:v>
                </c:pt>
              </c:strCache>
            </c:strRef>
          </c:tx>
          <c:spPr>
            <a:solidFill>
              <a:schemeClr val="accent2"/>
            </a:solidFill>
            <a:ln>
              <a:noFill/>
            </a:ln>
            <a:effectLst/>
            <a:sp3d/>
          </c:spPr>
          <c:invertIfNegative val="0"/>
          <c:cat>
            <c:strRef>
              <c:f>Hoja3!$C$38:$D$38</c:f>
              <c:strCache>
                <c:ptCount val="2"/>
                <c:pt idx="0">
                  <c:v>Estructura aporticada</c:v>
                </c:pt>
                <c:pt idx="1">
                  <c:v>Estructura paredes hormigón</c:v>
                </c:pt>
              </c:strCache>
            </c:strRef>
          </c:cat>
          <c:val>
            <c:numRef>
              <c:f>Hoja3!$C$40:$D$40</c:f>
              <c:numCache>
                <c:formatCode>"$"#,##0.00_);[Red]\("$"#,##0.00\)</c:formatCode>
                <c:ptCount val="2"/>
                <c:pt idx="0">
                  <c:v>273.3</c:v>
                </c:pt>
                <c:pt idx="1">
                  <c:v>273.3</c:v>
                </c:pt>
              </c:numCache>
            </c:numRef>
          </c:val>
          <c:extLst>
            <c:ext xmlns:c16="http://schemas.microsoft.com/office/drawing/2014/chart" uri="{C3380CC4-5D6E-409C-BE32-E72D297353CC}">
              <c16:uniqueId val="{00000000-3B3D-4206-A03B-CD3E8499968B}"/>
            </c:ext>
          </c:extLst>
        </c:ser>
        <c:ser>
          <c:idx val="2"/>
          <c:order val="2"/>
          <c:tx>
            <c:strRef>
              <c:f>Hoja3!$B$41</c:f>
              <c:strCache>
                <c:ptCount val="1"/>
                <c:pt idx="0">
                  <c:v>Movimiento de tierras</c:v>
                </c:pt>
              </c:strCache>
            </c:strRef>
          </c:tx>
          <c:spPr>
            <a:solidFill>
              <a:schemeClr val="accent3"/>
            </a:solidFill>
            <a:ln>
              <a:noFill/>
            </a:ln>
            <a:effectLst/>
            <a:sp3d/>
          </c:spPr>
          <c:invertIfNegative val="0"/>
          <c:cat>
            <c:strRef>
              <c:f>Hoja3!$C$38:$D$38</c:f>
              <c:strCache>
                <c:ptCount val="2"/>
                <c:pt idx="0">
                  <c:v>Estructura aporticada</c:v>
                </c:pt>
                <c:pt idx="1">
                  <c:v>Estructura paredes hormigón</c:v>
                </c:pt>
              </c:strCache>
            </c:strRef>
          </c:cat>
          <c:val>
            <c:numRef>
              <c:f>Hoja3!$C$41:$D$41</c:f>
              <c:numCache>
                <c:formatCode>"$"#,##0.00_);[Red]\("$"#,##0.00\)</c:formatCode>
                <c:ptCount val="2"/>
                <c:pt idx="0">
                  <c:v>2066.2600000000002</c:v>
                </c:pt>
                <c:pt idx="1">
                  <c:v>2927.77</c:v>
                </c:pt>
              </c:numCache>
            </c:numRef>
          </c:val>
          <c:extLst>
            <c:ext xmlns:c16="http://schemas.microsoft.com/office/drawing/2014/chart" uri="{C3380CC4-5D6E-409C-BE32-E72D297353CC}">
              <c16:uniqueId val="{00000001-3B3D-4206-A03B-CD3E8499968B}"/>
            </c:ext>
          </c:extLst>
        </c:ser>
        <c:ser>
          <c:idx val="3"/>
          <c:order val="3"/>
          <c:tx>
            <c:strRef>
              <c:f>Hoja3!$B$42</c:f>
              <c:strCache>
                <c:ptCount val="1"/>
                <c:pt idx="0">
                  <c:v>Estructura</c:v>
                </c:pt>
              </c:strCache>
            </c:strRef>
          </c:tx>
          <c:spPr>
            <a:solidFill>
              <a:schemeClr val="accent4"/>
            </a:solidFill>
            <a:ln>
              <a:noFill/>
            </a:ln>
            <a:effectLst/>
            <a:sp3d/>
          </c:spPr>
          <c:invertIfNegative val="0"/>
          <c:cat>
            <c:strRef>
              <c:f>Hoja3!$C$38:$D$38</c:f>
              <c:strCache>
                <c:ptCount val="2"/>
                <c:pt idx="0">
                  <c:v>Estructura aporticada</c:v>
                </c:pt>
                <c:pt idx="1">
                  <c:v>Estructura paredes hormigón</c:v>
                </c:pt>
              </c:strCache>
            </c:strRef>
          </c:cat>
          <c:val>
            <c:numRef>
              <c:f>Hoja3!$C$42:$D$42</c:f>
              <c:numCache>
                <c:formatCode>"$"#,##0.00_);[Red]\("$"#,##0.00\)</c:formatCode>
                <c:ptCount val="2"/>
                <c:pt idx="0">
                  <c:v>22069.15</c:v>
                </c:pt>
                <c:pt idx="1">
                  <c:v>26144.400000000001</c:v>
                </c:pt>
              </c:numCache>
            </c:numRef>
          </c:val>
          <c:extLst>
            <c:ext xmlns:c16="http://schemas.microsoft.com/office/drawing/2014/chart" uri="{C3380CC4-5D6E-409C-BE32-E72D297353CC}">
              <c16:uniqueId val="{00000002-3B3D-4206-A03B-CD3E8499968B}"/>
            </c:ext>
          </c:extLst>
        </c:ser>
        <c:ser>
          <c:idx val="4"/>
          <c:order val="4"/>
          <c:tx>
            <c:strRef>
              <c:f>Hoja3!$B$43</c:f>
              <c:strCache>
                <c:ptCount val="1"/>
                <c:pt idx="0">
                  <c:v>Albañilería</c:v>
                </c:pt>
              </c:strCache>
            </c:strRef>
          </c:tx>
          <c:spPr>
            <a:solidFill>
              <a:schemeClr val="accent5"/>
            </a:solidFill>
            <a:ln>
              <a:noFill/>
            </a:ln>
            <a:effectLst/>
            <a:sp3d/>
          </c:spPr>
          <c:invertIfNegative val="0"/>
          <c:cat>
            <c:strRef>
              <c:f>Hoja3!$C$38:$D$38</c:f>
              <c:strCache>
                <c:ptCount val="2"/>
                <c:pt idx="0">
                  <c:v>Estructura aporticada</c:v>
                </c:pt>
                <c:pt idx="1">
                  <c:v>Estructura paredes hormigón</c:v>
                </c:pt>
              </c:strCache>
            </c:strRef>
          </c:cat>
          <c:val>
            <c:numRef>
              <c:f>Hoja3!$C$43:$D$43</c:f>
              <c:numCache>
                <c:formatCode>"$"#,##0.00_);[Red]\("$"#,##0.00\)</c:formatCode>
                <c:ptCount val="2"/>
                <c:pt idx="0">
                  <c:v>9324.27</c:v>
                </c:pt>
                <c:pt idx="1">
                  <c:v>683.38</c:v>
                </c:pt>
              </c:numCache>
            </c:numRef>
          </c:val>
          <c:extLst>
            <c:ext xmlns:c16="http://schemas.microsoft.com/office/drawing/2014/chart" uri="{C3380CC4-5D6E-409C-BE32-E72D297353CC}">
              <c16:uniqueId val="{00000003-3B3D-4206-A03B-CD3E8499968B}"/>
            </c:ext>
          </c:extLst>
        </c:ser>
        <c:ser>
          <c:idx val="5"/>
          <c:order val="5"/>
          <c:tx>
            <c:strRef>
              <c:f>Hoja3!$B$44</c:f>
              <c:strCache>
                <c:ptCount val="1"/>
                <c:pt idx="0">
                  <c:v>Inst. hidrosanitarias</c:v>
                </c:pt>
              </c:strCache>
            </c:strRef>
          </c:tx>
          <c:spPr>
            <a:solidFill>
              <a:schemeClr val="accent6"/>
            </a:solidFill>
            <a:ln>
              <a:noFill/>
            </a:ln>
            <a:effectLst/>
            <a:sp3d/>
          </c:spPr>
          <c:invertIfNegative val="0"/>
          <c:cat>
            <c:strRef>
              <c:f>Hoja3!$C$38:$D$38</c:f>
              <c:strCache>
                <c:ptCount val="2"/>
                <c:pt idx="0">
                  <c:v>Estructura aporticada</c:v>
                </c:pt>
                <c:pt idx="1">
                  <c:v>Estructura paredes hormigón</c:v>
                </c:pt>
              </c:strCache>
            </c:strRef>
          </c:cat>
          <c:val>
            <c:numRef>
              <c:f>Hoja3!$C$44:$D$44</c:f>
              <c:numCache>
                <c:formatCode>"$"#,##0.00_);[Red]\("$"#,##0.00\)</c:formatCode>
                <c:ptCount val="2"/>
                <c:pt idx="0">
                  <c:v>2446.38</c:v>
                </c:pt>
                <c:pt idx="1">
                  <c:v>2446.38</c:v>
                </c:pt>
              </c:numCache>
            </c:numRef>
          </c:val>
          <c:extLst>
            <c:ext xmlns:c16="http://schemas.microsoft.com/office/drawing/2014/chart" uri="{C3380CC4-5D6E-409C-BE32-E72D297353CC}">
              <c16:uniqueId val="{00000004-3B3D-4206-A03B-CD3E8499968B}"/>
            </c:ext>
          </c:extLst>
        </c:ser>
        <c:ser>
          <c:idx val="6"/>
          <c:order val="6"/>
          <c:tx>
            <c:strRef>
              <c:f>Hoja3!$B$45</c:f>
              <c:strCache>
                <c:ptCount val="1"/>
                <c:pt idx="0">
                  <c:v>Inst. eléctrica</c:v>
                </c:pt>
              </c:strCache>
            </c:strRef>
          </c:tx>
          <c:spPr>
            <a:solidFill>
              <a:schemeClr val="accent1">
                <a:lumMod val="60000"/>
              </a:schemeClr>
            </a:solidFill>
            <a:ln>
              <a:noFill/>
            </a:ln>
            <a:effectLst/>
            <a:sp3d/>
          </c:spPr>
          <c:invertIfNegative val="0"/>
          <c:cat>
            <c:strRef>
              <c:f>Hoja3!$C$38:$D$38</c:f>
              <c:strCache>
                <c:ptCount val="2"/>
                <c:pt idx="0">
                  <c:v>Estructura aporticada</c:v>
                </c:pt>
                <c:pt idx="1">
                  <c:v>Estructura paredes hormigón</c:v>
                </c:pt>
              </c:strCache>
            </c:strRef>
          </c:cat>
          <c:val>
            <c:numRef>
              <c:f>Hoja3!$C$45:$D$45</c:f>
              <c:numCache>
                <c:formatCode>"$"#,##0.00_);[Red]\("$"#,##0.00\)</c:formatCode>
                <c:ptCount val="2"/>
                <c:pt idx="0">
                  <c:v>1389.42</c:v>
                </c:pt>
                <c:pt idx="1">
                  <c:v>1389.42</c:v>
                </c:pt>
              </c:numCache>
            </c:numRef>
          </c:val>
          <c:extLst>
            <c:ext xmlns:c16="http://schemas.microsoft.com/office/drawing/2014/chart" uri="{C3380CC4-5D6E-409C-BE32-E72D297353CC}">
              <c16:uniqueId val="{00000005-3B3D-4206-A03B-CD3E8499968B}"/>
            </c:ext>
          </c:extLst>
        </c:ser>
        <c:ser>
          <c:idx val="7"/>
          <c:order val="7"/>
          <c:tx>
            <c:strRef>
              <c:f>Hoja3!$B$46</c:f>
              <c:strCache>
                <c:ptCount val="1"/>
                <c:pt idx="0">
                  <c:v>Acabados</c:v>
                </c:pt>
              </c:strCache>
            </c:strRef>
          </c:tx>
          <c:spPr>
            <a:solidFill>
              <a:schemeClr val="accent2">
                <a:lumMod val="60000"/>
              </a:schemeClr>
            </a:solidFill>
            <a:ln>
              <a:noFill/>
            </a:ln>
            <a:effectLst/>
            <a:sp3d/>
          </c:spPr>
          <c:invertIfNegative val="0"/>
          <c:cat>
            <c:strRef>
              <c:f>Hoja3!$C$38:$D$38</c:f>
              <c:strCache>
                <c:ptCount val="2"/>
                <c:pt idx="0">
                  <c:v>Estructura aporticada</c:v>
                </c:pt>
                <c:pt idx="1">
                  <c:v>Estructura paredes hormigón</c:v>
                </c:pt>
              </c:strCache>
            </c:strRef>
          </c:cat>
          <c:val>
            <c:numRef>
              <c:f>Hoja3!$C$46:$D$46</c:f>
              <c:numCache>
                <c:formatCode>"$"#,##0.00_);[Red]\("$"#,##0.00\)</c:formatCode>
                <c:ptCount val="2"/>
                <c:pt idx="0">
                  <c:v>5088.92</c:v>
                </c:pt>
                <c:pt idx="1">
                  <c:v>5088.92</c:v>
                </c:pt>
              </c:numCache>
            </c:numRef>
          </c:val>
          <c:extLst>
            <c:ext xmlns:c16="http://schemas.microsoft.com/office/drawing/2014/chart" uri="{C3380CC4-5D6E-409C-BE32-E72D297353CC}">
              <c16:uniqueId val="{00000006-3B3D-4206-A03B-CD3E8499968B}"/>
            </c:ext>
          </c:extLst>
        </c:ser>
        <c:dLbls>
          <c:showLegendKey val="0"/>
          <c:showVal val="0"/>
          <c:showCatName val="0"/>
          <c:showSerName val="0"/>
          <c:showPercent val="0"/>
          <c:showBubbleSize val="0"/>
        </c:dLbls>
        <c:gapWidth val="150"/>
        <c:shape val="box"/>
        <c:axId val="565367520"/>
        <c:axId val="565369160"/>
        <c:axId val="0"/>
        <c:extLst>
          <c:ext xmlns:c15="http://schemas.microsoft.com/office/drawing/2012/chart" uri="{02D57815-91ED-43cb-92C2-25804820EDAC}">
            <c15:filteredBarSeries>
              <c15:ser>
                <c:idx val="0"/>
                <c:order val="0"/>
                <c:tx>
                  <c:strRef>
                    <c:extLst>
                      <c:ext uri="{02D57815-91ED-43cb-92C2-25804820EDAC}">
                        <c15:formulaRef>
                          <c15:sqref>Hoja3!$B$39</c15:sqref>
                        </c15:formulaRef>
                      </c:ext>
                    </c:extLst>
                    <c:strCache>
                      <c:ptCount val="1"/>
                    </c:strCache>
                  </c:strRef>
                </c:tx>
                <c:spPr>
                  <a:solidFill>
                    <a:schemeClr val="accent1"/>
                  </a:solidFill>
                  <a:ln>
                    <a:noFill/>
                  </a:ln>
                  <a:effectLst/>
                  <a:sp3d/>
                </c:spPr>
                <c:invertIfNegative val="0"/>
                <c:cat>
                  <c:strRef>
                    <c:extLst>
                      <c:ext uri="{02D57815-91ED-43cb-92C2-25804820EDAC}">
                        <c15:formulaRef>
                          <c15:sqref>Hoja3!$C$38:$D$38</c15:sqref>
                        </c15:formulaRef>
                      </c:ext>
                    </c:extLst>
                    <c:strCache>
                      <c:ptCount val="2"/>
                      <c:pt idx="0">
                        <c:v>Estructura aporticada</c:v>
                      </c:pt>
                      <c:pt idx="1">
                        <c:v>Estructura paredes hormigón</c:v>
                      </c:pt>
                    </c:strCache>
                  </c:strRef>
                </c:cat>
                <c:val>
                  <c:numRef>
                    <c:extLst>
                      <c:ext uri="{02D57815-91ED-43cb-92C2-25804820EDAC}">
                        <c15:formulaRef>
                          <c15:sqref>Hoja3!$C$39:$D$39</c15:sqref>
                        </c15:formulaRef>
                      </c:ext>
                    </c:extLst>
                    <c:numCache>
                      <c:formatCode>General</c:formatCode>
                      <c:ptCount val="2"/>
                    </c:numCache>
                  </c:numRef>
                </c:val>
                <c:extLst>
                  <c:ext xmlns:c16="http://schemas.microsoft.com/office/drawing/2014/chart" uri="{C3380CC4-5D6E-409C-BE32-E72D297353CC}">
                    <c16:uniqueId val="{00000007-3B3D-4206-A03B-CD3E8499968B}"/>
                  </c:ext>
                </c:extLst>
              </c15:ser>
            </c15:filteredBarSeries>
          </c:ext>
        </c:extLst>
      </c:bar3DChart>
      <c:catAx>
        <c:axId val="5653675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crossAx val="565369160"/>
        <c:crosses val="autoZero"/>
        <c:auto val="1"/>
        <c:lblAlgn val="ctr"/>
        <c:lblOffset val="100"/>
        <c:noMultiLvlLbl val="0"/>
      </c:catAx>
      <c:valAx>
        <c:axId val="56536916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crossAx val="56536752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just">
        <a:defRPr sz="1200"/>
      </a:pPr>
      <a:endParaRPr lang="es-EC"/>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overlay val="0"/>
      <c:spPr>
        <a:noFill/>
        <a:ln>
          <a:noFill/>
        </a:ln>
        <a:effectLst/>
      </c:spPr>
      <c:txPr>
        <a:bodyPr rot="0" spcFirstLastPara="1" vertOverflow="ellipsis" vert="horz" wrap="square" anchor="ctr" anchorCtr="1"/>
        <a:lstStyle/>
        <a:p>
          <a:pPr>
            <a:defRPr sz="1440" b="1" i="0" u="none" strike="noStrike" kern="1200" cap="none" spc="0" normalizeH="0" baseline="0">
              <a:solidFill>
                <a:schemeClr val="tx1">
                  <a:lumMod val="65000"/>
                  <a:lumOff val="35000"/>
                </a:schemeClr>
              </a:solidFill>
              <a:latin typeface="+mj-lt"/>
              <a:ea typeface="+mj-ea"/>
              <a:cs typeface="+mj-cs"/>
            </a:defRPr>
          </a:pPr>
          <a:endParaRPr lang="es-EC"/>
        </a:p>
      </c:txPr>
    </c:title>
    <c:autoTitleDeleted val="0"/>
    <c:plotArea>
      <c:layout/>
      <c:barChart>
        <c:barDir val="col"/>
        <c:grouping val="clustered"/>
        <c:varyColors val="0"/>
        <c:ser>
          <c:idx val="1"/>
          <c:order val="0"/>
          <c:tx>
            <c:v>Presupuesto</c:v>
          </c:tx>
          <c:spPr>
            <a:solidFill>
              <a:schemeClr val="accent4">
                <a:tint val="77000"/>
              </a:schemeClr>
            </a:solidFill>
            <a:ln>
              <a:noFill/>
            </a:ln>
            <a:effectLst/>
          </c:spPr>
          <c:invertIfNegative val="0"/>
          <c:cat>
            <c:strRef>
              <c:f>comparativo!$C$38:$D$38</c:f>
              <c:strCache>
                <c:ptCount val="2"/>
                <c:pt idx="0">
                  <c:v>Estructura aporticada</c:v>
                </c:pt>
                <c:pt idx="1">
                  <c:v>Estructura paredes hormigón</c:v>
                </c:pt>
              </c:strCache>
            </c:strRef>
          </c:cat>
          <c:val>
            <c:numRef>
              <c:f>comparativo!$C$47:$D$47</c:f>
              <c:numCache>
                <c:formatCode>"$"#,##0.00_);[Red]\("$"#,##0.00\)</c:formatCode>
                <c:ptCount val="2"/>
                <c:pt idx="0">
                  <c:v>42657.7</c:v>
                </c:pt>
                <c:pt idx="1">
                  <c:v>38953.57</c:v>
                </c:pt>
              </c:numCache>
            </c:numRef>
          </c:val>
          <c:extLst>
            <c:ext xmlns:c16="http://schemas.microsoft.com/office/drawing/2014/chart" uri="{C3380CC4-5D6E-409C-BE32-E72D297353CC}">
              <c16:uniqueId val="{00000000-6F1D-40EA-9196-71B9F34765E1}"/>
            </c:ext>
          </c:extLst>
        </c:ser>
        <c:dLbls>
          <c:showLegendKey val="0"/>
          <c:showVal val="0"/>
          <c:showCatName val="0"/>
          <c:showSerName val="0"/>
          <c:showPercent val="0"/>
          <c:showBubbleSize val="0"/>
        </c:dLbls>
        <c:gapWidth val="199"/>
        <c:axId val="565370144"/>
        <c:axId val="565375064"/>
      </c:barChart>
      <c:catAx>
        <c:axId val="565370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mn-lt"/>
                <a:ea typeface="+mn-ea"/>
                <a:cs typeface="+mn-cs"/>
              </a:defRPr>
            </a:pPr>
            <a:endParaRPr lang="es-EC"/>
          </a:p>
        </c:txPr>
        <c:crossAx val="565375064"/>
        <c:crosses val="autoZero"/>
        <c:auto val="1"/>
        <c:lblAlgn val="ctr"/>
        <c:lblOffset val="100"/>
        <c:noMultiLvlLbl val="0"/>
      </c:catAx>
      <c:valAx>
        <c:axId val="56537506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crossAx val="565370144"/>
        <c:crosses val="autoZero"/>
        <c:crossBetween val="between"/>
        <c:majorUnit val="2000"/>
        <c:minorUnit val="1000"/>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2496748-129E-454D-9FA7-9BF9814DC6D9}" type="datetime1">
              <a:rPr lang="es-ES" smtClean="0"/>
              <a:t>30/11/2018</a:t>
            </a:fld>
            <a:endParaRPr lang="es-ES"/>
          </a:p>
        </p:txBody>
      </p:sp>
      <p:sp>
        <p:nvSpPr>
          <p:cNvPr id="4" name="Marcador de pie de página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es-ES" smtClean="0"/>
              <a:t>‹Nº›</a:t>
            </a:fld>
            <a:endParaRPr lang="es-E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1E66781-1EF7-4F20-B903-A3310C2E2F74}" type="datetime1">
              <a:rPr lang="es-ES" noProof="0" smtClean="0"/>
              <a:t>30/11/2018</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2818732-FA64-4F57-8EE6-57AA70E1F1E0}" type="slidenum">
              <a:rPr lang="es-ES" noProof="0" smtClean="0"/>
              <a:t>‹Nº›</a:t>
            </a:fld>
            <a:endParaRPr lang="es-ES" noProof="0"/>
          </a:p>
        </p:txBody>
      </p:sp>
    </p:spTree>
    <p:extLst>
      <p:ext uri="{BB962C8B-B14F-4D97-AF65-F5344CB8AC3E}">
        <p14:creationId xmlns:p14="http://schemas.microsoft.com/office/powerpoint/2010/main" val="3536302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smtClean="0"/>
              <a:t>1</a:t>
            </a:fld>
            <a:endParaRPr lang="es-ES"/>
          </a:p>
        </p:txBody>
      </p:sp>
    </p:spTree>
    <p:extLst>
      <p:ext uri="{BB962C8B-B14F-4D97-AF65-F5344CB8AC3E}">
        <p14:creationId xmlns:p14="http://schemas.microsoft.com/office/powerpoint/2010/main" val="2905402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smtClean="0"/>
              <a:t>10</a:t>
            </a:fld>
            <a:endParaRPr lang="es-ES"/>
          </a:p>
        </p:txBody>
      </p:sp>
    </p:spTree>
    <p:extLst>
      <p:ext uri="{BB962C8B-B14F-4D97-AF65-F5344CB8AC3E}">
        <p14:creationId xmlns:p14="http://schemas.microsoft.com/office/powerpoint/2010/main" val="1333558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11</a:t>
            </a:fld>
            <a:endParaRPr lang="es-ES" noProof="0"/>
          </a:p>
        </p:txBody>
      </p:sp>
    </p:spTree>
    <p:extLst>
      <p:ext uri="{BB962C8B-B14F-4D97-AF65-F5344CB8AC3E}">
        <p14:creationId xmlns:p14="http://schemas.microsoft.com/office/powerpoint/2010/main" val="2947888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Fa: Coeficiente de amplificación de suelo en la zona de período corto </a:t>
            </a:r>
          </a:p>
          <a:p>
            <a:r>
              <a:rPr lang="es-ES" dirty="0" err="1"/>
              <a:t>Fd</a:t>
            </a:r>
            <a:r>
              <a:rPr lang="es-ES" dirty="0"/>
              <a:t>: coeficiente de amplificación de las ordenadas del espectro elástico de respuesta de desplazamientos para diseño en roca</a:t>
            </a:r>
          </a:p>
          <a:p>
            <a:r>
              <a:rPr lang="es-ES" dirty="0" err="1"/>
              <a:t>Fs</a:t>
            </a:r>
            <a:r>
              <a:rPr lang="es-ES" dirty="0"/>
              <a:t>: Coeficiente de comportamiento no lineal de los suelos. </a:t>
            </a:r>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12</a:t>
            </a:fld>
            <a:endParaRPr lang="es-ES" noProof="0"/>
          </a:p>
        </p:txBody>
      </p:sp>
    </p:spTree>
    <p:extLst>
      <p:ext uri="{BB962C8B-B14F-4D97-AF65-F5344CB8AC3E}">
        <p14:creationId xmlns:p14="http://schemas.microsoft.com/office/powerpoint/2010/main" val="603218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13</a:t>
            </a:fld>
            <a:endParaRPr lang="es-ES" noProof="0"/>
          </a:p>
        </p:txBody>
      </p:sp>
    </p:spTree>
    <p:extLst>
      <p:ext uri="{BB962C8B-B14F-4D97-AF65-F5344CB8AC3E}">
        <p14:creationId xmlns:p14="http://schemas.microsoft.com/office/powerpoint/2010/main" val="727623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14</a:t>
            </a:fld>
            <a:endParaRPr lang="es-ES" noProof="0"/>
          </a:p>
        </p:txBody>
      </p:sp>
    </p:spTree>
    <p:extLst>
      <p:ext uri="{BB962C8B-B14F-4D97-AF65-F5344CB8AC3E}">
        <p14:creationId xmlns:p14="http://schemas.microsoft.com/office/powerpoint/2010/main" val="2403211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15</a:t>
            </a:fld>
            <a:endParaRPr lang="es-ES" noProof="0"/>
          </a:p>
        </p:txBody>
      </p:sp>
    </p:spTree>
    <p:extLst>
      <p:ext uri="{BB962C8B-B14F-4D97-AF65-F5344CB8AC3E}">
        <p14:creationId xmlns:p14="http://schemas.microsoft.com/office/powerpoint/2010/main" val="656825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16</a:t>
            </a:fld>
            <a:endParaRPr lang="es-ES" noProof="0"/>
          </a:p>
        </p:txBody>
      </p:sp>
    </p:spTree>
    <p:extLst>
      <p:ext uri="{BB962C8B-B14F-4D97-AF65-F5344CB8AC3E}">
        <p14:creationId xmlns:p14="http://schemas.microsoft.com/office/powerpoint/2010/main" val="1722561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Capacidad muro</a:t>
            </a:r>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17</a:t>
            </a:fld>
            <a:endParaRPr lang="es-ES" noProof="0"/>
          </a:p>
        </p:txBody>
      </p:sp>
    </p:spTree>
    <p:extLst>
      <p:ext uri="{BB962C8B-B14F-4D97-AF65-F5344CB8AC3E}">
        <p14:creationId xmlns:p14="http://schemas.microsoft.com/office/powerpoint/2010/main" val="3050157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r>
              <a:rPr lang="es-ES" dirty="0"/>
              <a:t>20 veces el diámetro de la varilla de mayor diámetro</a:t>
            </a:r>
          </a:p>
          <a:p>
            <a:pPr marL="228600" indent="-228600">
              <a:buAutoNum type="arabicPeriod"/>
            </a:pPr>
            <a:r>
              <a:rPr lang="es-ES" dirty="0"/>
              <a:t> </a:t>
            </a:r>
          </a:p>
          <a:p>
            <a:pPr marL="228600" indent="-228600">
              <a:buAutoNum type="arabicPeriod"/>
            </a:pPr>
            <a:r>
              <a:rPr lang="es-ES" dirty="0"/>
              <a:t> </a:t>
            </a:r>
            <a:r>
              <a:rPr lang="es-ES" sz="1200" b="0" i="0" u="none" strike="noStrike" kern="1200" baseline="0" dirty="0">
                <a:solidFill>
                  <a:schemeClr val="tx1"/>
                </a:solidFill>
                <a:latin typeface="+mn-lt"/>
                <a:ea typeface="+mn-ea"/>
                <a:cs typeface="+mn-cs"/>
              </a:rPr>
              <a:t>Se considera que un elemento proporciona confinamiento al nudo si al menos las tres cuartas partes de la cara del nudo están cubiertas por el elemento que llega al nudo. </a:t>
            </a:r>
            <a:endParaRPr lang="es-ES" dirty="0"/>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18</a:t>
            </a:fld>
            <a:endParaRPr lang="es-ES" noProof="0"/>
          </a:p>
        </p:txBody>
      </p:sp>
    </p:spTree>
    <p:extLst>
      <p:ext uri="{BB962C8B-B14F-4D97-AF65-F5344CB8AC3E}">
        <p14:creationId xmlns:p14="http://schemas.microsoft.com/office/powerpoint/2010/main" val="2077040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0" i="0" u="none" strike="noStrike" kern="1200" baseline="0" dirty="0">
                <a:solidFill>
                  <a:schemeClr val="tx1"/>
                </a:solidFill>
                <a:latin typeface="+mn-lt"/>
                <a:ea typeface="+mn-ea"/>
                <a:cs typeface="+mn-cs"/>
              </a:rPr>
              <a:t>Altura viga: </a:t>
            </a:r>
            <a:r>
              <a:rPr lang="es-EC" sz="1200" b="0" i="0" u="none" strike="noStrike" kern="1200" baseline="0" dirty="0" err="1">
                <a:solidFill>
                  <a:schemeClr val="tx1"/>
                </a:solidFill>
                <a:latin typeface="+mn-lt"/>
                <a:ea typeface="+mn-ea"/>
                <a:cs typeface="+mn-cs"/>
              </a:rPr>
              <a:t>d≥bo</a:t>
            </a:r>
            <a:r>
              <a:rPr lang="es-EC" sz="1200" b="0" i="0" u="none" strike="noStrike" kern="1200" baseline="0" dirty="0">
                <a:solidFill>
                  <a:schemeClr val="tx1"/>
                </a:solidFill>
                <a:latin typeface="+mn-lt"/>
                <a:ea typeface="+mn-ea"/>
                <a:cs typeface="+mn-cs"/>
              </a:rPr>
              <a:t>/2 </a:t>
            </a:r>
          </a:p>
          <a:p>
            <a:r>
              <a:rPr lang="es-EC" sz="1200" b="0" i="0" u="none" strike="noStrike" kern="1200" baseline="0" dirty="0">
                <a:solidFill>
                  <a:schemeClr val="tx1"/>
                </a:solidFill>
                <a:latin typeface="+mn-lt"/>
                <a:ea typeface="+mn-ea"/>
                <a:cs typeface="+mn-cs"/>
              </a:rPr>
              <a:t>Calculado&lt;admisible</a:t>
            </a:r>
            <a:endParaRPr lang="es-ES" dirty="0"/>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19</a:t>
            </a:fld>
            <a:endParaRPr lang="es-ES" noProof="0"/>
          </a:p>
        </p:txBody>
      </p:sp>
    </p:spTree>
    <p:extLst>
      <p:ext uri="{BB962C8B-B14F-4D97-AF65-F5344CB8AC3E}">
        <p14:creationId xmlns:p14="http://schemas.microsoft.com/office/powerpoint/2010/main" val="2032783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2</a:t>
            </a:fld>
            <a:endParaRPr lang="es-ES" noProof="0"/>
          </a:p>
        </p:txBody>
      </p:sp>
    </p:spTree>
    <p:extLst>
      <p:ext uri="{BB962C8B-B14F-4D97-AF65-F5344CB8AC3E}">
        <p14:creationId xmlns:p14="http://schemas.microsoft.com/office/powerpoint/2010/main" val="581750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20</a:t>
            </a:fld>
            <a:endParaRPr lang="es-ES" noProof="0"/>
          </a:p>
        </p:txBody>
      </p:sp>
    </p:spTree>
    <p:extLst>
      <p:ext uri="{BB962C8B-B14F-4D97-AF65-F5344CB8AC3E}">
        <p14:creationId xmlns:p14="http://schemas.microsoft.com/office/powerpoint/2010/main" val="2620943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smtClean="0"/>
              <a:t>21</a:t>
            </a:fld>
            <a:endParaRPr lang="es-ES"/>
          </a:p>
        </p:txBody>
      </p:sp>
    </p:spTree>
    <p:extLst>
      <p:ext uri="{BB962C8B-B14F-4D97-AF65-F5344CB8AC3E}">
        <p14:creationId xmlns:p14="http://schemas.microsoft.com/office/powerpoint/2010/main" val="440849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22</a:t>
            </a:fld>
            <a:endParaRPr lang="es-ES" noProof="0"/>
          </a:p>
        </p:txBody>
      </p:sp>
    </p:spTree>
    <p:extLst>
      <p:ext uri="{BB962C8B-B14F-4D97-AF65-F5344CB8AC3E}">
        <p14:creationId xmlns:p14="http://schemas.microsoft.com/office/powerpoint/2010/main" val="37654598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23</a:t>
            </a:fld>
            <a:endParaRPr lang="es-ES" noProof="0"/>
          </a:p>
        </p:txBody>
      </p:sp>
    </p:spTree>
    <p:extLst>
      <p:ext uri="{BB962C8B-B14F-4D97-AF65-F5344CB8AC3E}">
        <p14:creationId xmlns:p14="http://schemas.microsoft.com/office/powerpoint/2010/main" val="1620103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24</a:t>
            </a:fld>
            <a:endParaRPr lang="es-ES" noProof="0"/>
          </a:p>
        </p:txBody>
      </p:sp>
    </p:spTree>
    <p:extLst>
      <p:ext uri="{BB962C8B-B14F-4D97-AF65-F5344CB8AC3E}">
        <p14:creationId xmlns:p14="http://schemas.microsoft.com/office/powerpoint/2010/main" val="3237393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25</a:t>
            </a:fld>
            <a:endParaRPr lang="es-ES" noProof="0"/>
          </a:p>
        </p:txBody>
      </p:sp>
    </p:spTree>
    <p:extLst>
      <p:ext uri="{BB962C8B-B14F-4D97-AF65-F5344CB8AC3E}">
        <p14:creationId xmlns:p14="http://schemas.microsoft.com/office/powerpoint/2010/main" val="756223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26</a:t>
            </a:fld>
            <a:endParaRPr lang="es-ES" noProof="0"/>
          </a:p>
        </p:txBody>
      </p:sp>
    </p:spTree>
    <p:extLst>
      <p:ext uri="{BB962C8B-B14F-4D97-AF65-F5344CB8AC3E}">
        <p14:creationId xmlns:p14="http://schemas.microsoft.com/office/powerpoint/2010/main" val="42610230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27</a:t>
            </a:fld>
            <a:endParaRPr lang="es-ES" noProof="0"/>
          </a:p>
        </p:txBody>
      </p:sp>
    </p:spTree>
    <p:extLst>
      <p:ext uri="{BB962C8B-B14F-4D97-AF65-F5344CB8AC3E}">
        <p14:creationId xmlns:p14="http://schemas.microsoft.com/office/powerpoint/2010/main" val="32379230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28</a:t>
            </a:fld>
            <a:endParaRPr lang="es-ES" noProof="0"/>
          </a:p>
        </p:txBody>
      </p:sp>
    </p:spTree>
    <p:extLst>
      <p:ext uri="{BB962C8B-B14F-4D97-AF65-F5344CB8AC3E}">
        <p14:creationId xmlns:p14="http://schemas.microsoft.com/office/powerpoint/2010/main" val="2285824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29</a:t>
            </a:fld>
            <a:endParaRPr lang="es-ES" noProof="0"/>
          </a:p>
        </p:txBody>
      </p:sp>
    </p:spTree>
    <p:extLst>
      <p:ext uri="{BB962C8B-B14F-4D97-AF65-F5344CB8AC3E}">
        <p14:creationId xmlns:p14="http://schemas.microsoft.com/office/powerpoint/2010/main" val="10045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3</a:t>
            </a:fld>
            <a:endParaRPr lang="es-ES" noProof="0"/>
          </a:p>
        </p:txBody>
      </p:sp>
    </p:spTree>
    <p:extLst>
      <p:ext uri="{BB962C8B-B14F-4D97-AF65-F5344CB8AC3E}">
        <p14:creationId xmlns:p14="http://schemas.microsoft.com/office/powerpoint/2010/main" val="24455815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30</a:t>
            </a:fld>
            <a:endParaRPr lang="es-ES" noProof="0"/>
          </a:p>
        </p:txBody>
      </p:sp>
    </p:spTree>
    <p:extLst>
      <p:ext uri="{BB962C8B-B14F-4D97-AF65-F5344CB8AC3E}">
        <p14:creationId xmlns:p14="http://schemas.microsoft.com/office/powerpoint/2010/main" val="2136413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31</a:t>
            </a:fld>
            <a:endParaRPr lang="es-ES" noProof="0"/>
          </a:p>
        </p:txBody>
      </p:sp>
    </p:spTree>
    <p:extLst>
      <p:ext uri="{BB962C8B-B14F-4D97-AF65-F5344CB8AC3E}">
        <p14:creationId xmlns:p14="http://schemas.microsoft.com/office/powerpoint/2010/main" val="16688485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32</a:t>
            </a:fld>
            <a:endParaRPr lang="es-ES" noProof="0"/>
          </a:p>
        </p:txBody>
      </p:sp>
    </p:spTree>
    <p:extLst>
      <p:ext uri="{BB962C8B-B14F-4D97-AF65-F5344CB8AC3E}">
        <p14:creationId xmlns:p14="http://schemas.microsoft.com/office/powerpoint/2010/main" val="30880362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33</a:t>
            </a:fld>
            <a:endParaRPr lang="es-ES" noProof="0"/>
          </a:p>
        </p:txBody>
      </p:sp>
    </p:spTree>
    <p:extLst>
      <p:ext uri="{BB962C8B-B14F-4D97-AF65-F5344CB8AC3E}">
        <p14:creationId xmlns:p14="http://schemas.microsoft.com/office/powerpoint/2010/main" val="13825623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34</a:t>
            </a:fld>
            <a:endParaRPr lang="es-ES" noProof="0"/>
          </a:p>
        </p:txBody>
      </p:sp>
    </p:spTree>
    <p:extLst>
      <p:ext uri="{BB962C8B-B14F-4D97-AF65-F5344CB8AC3E}">
        <p14:creationId xmlns:p14="http://schemas.microsoft.com/office/powerpoint/2010/main" val="38560193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35</a:t>
            </a:fld>
            <a:endParaRPr lang="es-ES" noProof="0"/>
          </a:p>
        </p:txBody>
      </p:sp>
    </p:spTree>
    <p:extLst>
      <p:ext uri="{BB962C8B-B14F-4D97-AF65-F5344CB8AC3E}">
        <p14:creationId xmlns:p14="http://schemas.microsoft.com/office/powerpoint/2010/main" val="40662282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36</a:t>
            </a:fld>
            <a:endParaRPr lang="es-ES" noProof="0"/>
          </a:p>
        </p:txBody>
      </p:sp>
    </p:spTree>
    <p:extLst>
      <p:ext uri="{BB962C8B-B14F-4D97-AF65-F5344CB8AC3E}">
        <p14:creationId xmlns:p14="http://schemas.microsoft.com/office/powerpoint/2010/main" val="12730813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37</a:t>
            </a:fld>
            <a:endParaRPr lang="es-ES" noProof="0"/>
          </a:p>
        </p:txBody>
      </p:sp>
    </p:spTree>
    <p:extLst>
      <p:ext uri="{BB962C8B-B14F-4D97-AF65-F5344CB8AC3E}">
        <p14:creationId xmlns:p14="http://schemas.microsoft.com/office/powerpoint/2010/main" val="24140139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Calculado&lt;admisible</a:t>
            </a:r>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38</a:t>
            </a:fld>
            <a:endParaRPr lang="es-ES" noProof="0"/>
          </a:p>
        </p:txBody>
      </p:sp>
    </p:spTree>
    <p:extLst>
      <p:ext uri="{BB962C8B-B14F-4D97-AF65-F5344CB8AC3E}">
        <p14:creationId xmlns:p14="http://schemas.microsoft.com/office/powerpoint/2010/main" val="39952549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39</a:t>
            </a:fld>
            <a:endParaRPr lang="es-ES" noProof="0"/>
          </a:p>
        </p:txBody>
      </p:sp>
    </p:spTree>
    <p:extLst>
      <p:ext uri="{BB962C8B-B14F-4D97-AF65-F5344CB8AC3E}">
        <p14:creationId xmlns:p14="http://schemas.microsoft.com/office/powerpoint/2010/main" val="836648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4</a:t>
            </a:fld>
            <a:endParaRPr lang="es-ES" noProof="0"/>
          </a:p>
        </p:txBody>
      </p:sp>
    </p:spTree>
    <p:extLst>
      <p:ext uri="{BB962C8B-B14F-4D97-AF65-F5344CB8AC3E}">
        <p14:creationId xmlns:p14="http://schemas.microsoft.com/office/powerpoint/2010/main" val="28766236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40</a:t>
            </a:fld>
            <a:endParaRPr lang="es-ES" noProof="0"/>
          </a:p>
        </p:txBody>
      </p:sp>
    </p:spTree>
    <p:extLst>
      <p:ext uri="{BB962C8B-B14F-4D97-AF65-F5344CB8AC3E}">
        <p14:creationId xmlns:p14="http://schemas.microsoft.com/office/powerpoint/2010/main" val="22649537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41</a:t>
            </a:fld>
            <a:endParaRPr lang="es-ES" noProof="0"/>
          </a:p>
        </p:txBody>
      </p:sp>
    </p:spTree>
    <p:extLst>
      <p:ext uri="{BB962C8B-B14F-4D97-AF65-F5344CB8AC3E}">
        <p14:creationId xmlns:p14="http://schemas.microsoft.com/office/powerpoint/2010/main" val="11380058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42</a:t>
            </a:fld>
            <a:endParaRPr lang="es-ES" noProof="0"/>
          </a:p>
        </p:txBody>
      </p:sp>
    </p:spTree>
    <p:extLst>
      <p:ext uri="{BB962C8B-B14F-4D97-AF65-F5344CB8AC3E}">
        <p14:creationId xmlns:p14="http://schemas.microsoft.com/office/powerpoint/2010/main" val="42418388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43</a:t>
            </a:fld>
            <a:endParaRPr lang="es-ES" noProof="0"/>
          </a:p>
        </p:txBody>
      </p:sp>
    </p:spTree>
    <p:extLst>
      <p:ext uri="{BB962C8B-B14F-4D97-AF65-F5344CB8AC3E}">
        <p14:creationId xmlns:p14="http://schemas.microsoft.com/office/powerpoint/2010/main" val="27344078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44</a:t>
            </a:fld>
            <a:endParaRPr lang="es-ES" noProof="0"/>
          </a:p>
        </p:txBody>
      </p:sp>
    </p:spTree>
    <p:extLst>
      <p:ext uri="{BB962C8B-B14F-4D97-AF65-F5344CB8AC3E}">
        <p14:creationId xmlns:p14="http://schemas.microsoft.com/office/powerpoint/2010/main" val="41732893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45</a:t>
            </a:fld>
            <a:endParaRPr lang="es-ES" noProof="0"/>
          </a:p>
        </p:txBody>
      </p:sp>
    </p:spTree>
    <p:extLst>
      <p:ext uri="{BB962C8B-B14F-4D97-AF65-F5344CB8AC3E}">
        <p14:creationId xmlns:p14="http://schemas.microsoft.com/office/powerpoint/2010/main" val="19808717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46</a:t>
            </a:fld>
            <a:endParaRPr lang="es-ES" noProof="0"/>
          </a:p>
        </p:txBody>
      </p:sp>
    </p:spTree>
    <p:extLst>
      <p:ext uri="{BB962C8B-B14F-4D97-AF65-F5344CB8AC3E}">
        <p14:creationId xmlns:p14="http://schemas.microsoft.com/office/powerpoint/2010/main" val="18253500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47</a:t>
            </a:fld>
            <a:endParaRPr lang="es-ES" noProof="0"/>
          </a:p>
        </p:txBody>
      </p:sp>
    </p:spTree>
    <p:extLst>
      <p:ext uri="{BB962C8B-B14F-4D97-AF65-F5344CB8AC3E}">
        <p14:creationId xmlns:p14="http://schemas.microsoft.com/office/powerpoint/2010/main" val="21230106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48</a:t>
            </a:fld>
            <a:endParaRPr lang="es-ES" noProof="0"/>
          </a:p>
        </p:txBody>
      </p:sp>
    </p:spTree>
    <p:extLst>
      <p:ext uri="{BB962C8B-B14F-4D97-AF65-F5344CB8AC3E}">
        <p14:creationId xmlns:p14="http://schemas.microsoft.com/office/powerpoint/2010/main" val="3786390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49</a:t>
            </a:fld>
            <a:endParaRPr lang="es-ES" noProof="0"/>
          </a:p>
        </p:txBody>
      </p:sp>
    </p:spTree>
    <p:extLst>
      <p:ext uri="{BB962C8B-B14F-4D97-AF65-F5344CB8AC3E}">
        <p14:creationId xmlns:p14="http://schemas.microsoft.com/office/powerpoint/2010/main" val="2914518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5</a:t>
            </a:fld>
            <a:endParaRPr lang="es-ES" noProof="0"/>
          </a:p>
        </p:txBody>
      </p:sp>
    </p:spTree>
    <p:extLst>
      <p:ext uri="{BB962C8B-B14F-4D97-AF65-F5344CB8AC3E}">
        <p14:creationId xmlns:p14="http://schemas.microsoft.com/office/powerpoint/2010/main" val="2275082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50</a:t>
            </a:fld>
            <a:endParaRPr lang="es-ES" noProof="0"/>
          </a:p>
        </p:txBody>
      </p:sp>
    </p:spTree>
    <p:extLst>
      <p:ext uri="{BB962C8B-B14F-4D97-AF65-F5344CB8AC3E}">
        <p14:creationId xmlns:p14="http://schemas.microsoft.com/office/powerpoint/2010/main" val="27246443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51</a:t>
            </a:fld>
            <a:endParaRPr lang="es-ES" noProof="0"/>
          </a:p>
        </p:txBody>
      </p:sp>
    </p:spTree>
    <p:extLst>
      <p:ext uri="{BB962C8B-B14F-4D97-AF65-F5344CB8AC3E}">
        <p14:creationId xmlns:p14="http://schemas.microsoft.com/office/powerpoint/2010/main" val="17562421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Aporticada</a:t>
            </a:r>
            <a:r>
              <a:rPr lang="es-ES" dirty="0"/>
              <a:t>: 310 m2</a:t>
            </a:r>
          </a:p>
          <a:p>
            <a:r>
              <a:rPr lang="es-ES" dirty="0"/>
              <a:t>Autoportante: 283 m2</a:t>
            </a:r>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52</a:t>
            </a:fld>
            <a:endParaRPr lang="es-ES" noProof="0"/>
          </a:p>
        </p:txBody>
      </p:sp>
    </p:spTree>
    <p:extLst>
      <p:ext uri="{BB962C8B-B14F-4D97-AF65-F5344CB8AC3E}">
        <p14:creationId xmlns:p14="http://schemas.microsoft.com/office/powerpoint/2010/main" val="16708749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53</a:t>
            </a:fld>
            <a:endParaRPr lang="es-ES" noProof="0"/>
          </a:p>
        </p:txBody>
      </p:sp>
    </p:spTree>
    <p:extLst>
      <p:ext uri="{BB962C8B-B14F-4D97-AF65-F5344CB8AC3E}">
        <p14:creationId xmlns:p14="http://schemas.microsoft.com/office/powerpoint/2010/main" val="21449665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54</a:t>
            </a:fld>
            <a:endParaRPr lang="es-ES" noProof="0"/>
          </a:p>
        </p:txBody>
      </p:sp>
    </p:spTree>
    <p:extLst>
      <p:ext uri="{BB962C8B-B14F-4D97-AF65-F5344CB8AC3E}">
        <p14:creationId xmlns:p14="http://schemas.microsoft.com/office/powerpoint/2010/main" val="31852578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55</a:t>
            </a:fld>
            <a:endParaRPr lang="es-ES" noProof="0"/>
          </a:p>
        </p:txBody>
      </p:sp>
    </p:spTree>
    <p:extLst>
      <p:ext uri="{BB962C8B-B14F-4D97-AF65-F5344CB8AC3E}">
        <p14:creationId xmlns:p14="http://schemas.microsoft.com/office/powerpoint/2010/main" val="3735439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56</a:t>
            </a:fld>
            <a:endParaRPr lang="es-ES" noProof="0"/>
          </a:p>
        </p:txBody>
      </p:sp>
    </p:spTree>
    <p:extLst>
      <p:ext uri="{BB962C8B-B14F-4D97-AF65-F5344CB8AC3E}">
        <p14:creationId xmlns:p14="http://schemas.microsoft.com/office/powerpoint/2010/main" val="2996470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6</a:t>
            </a:fld>
            <a:endParaRPr lang="es-ES" noProof="0"/>
          </a:p>
        </p:txBody>
      </p:sp>
    </p:spTree>
    <p:extLst>
      <p:ext uri="{BB962C8B-B14F-4D97-AF65-F5344CB8AC3E}">
        <p14:creationId xmlns:p14="http://schemas.microsoft.com/office/powerpoint/2010/main" val="2578577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7</a:t>
            </a:fld>
            <a:endParaRPr lang="es-ES" noProof="0"/>
          </a:p>
        </p:txBody>
      </p:sp>
    </p:spTree>
    <p:extLst>
      <p:ext uri="{BB962C8B-B14F-4D97-AF65-F5344CB8AC3E}">
        <p14:creationId xmlns:p14="http://schemas.microsoft.com/office/powerpoint/2010/main" val="2656252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8</a:t>
            </a:fld>
            <a:endParaRPr lang="es-ES" noProof="0"/>
          </a:p>
        </p:txBody>
      </p:sp>
    </p:spTree>
    <p:extLst>
      <p:ext uri="{BB962C8B-B14F-4D97-AF65-F5344CB8AC3E}">
        <p14:creationId xmlns:p14="http://schemas.microsoft.com/office/powerpoint/2010/main" val="2820195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02818732-FA64-4F57-8EE6-57AA70E1F1E0}" type="slidenum">
              <a:rPr lang="es-ES" noProof="0" smtClean="0"/>
              <a:t>9</a:t>
            </a:fld>
            <a:endParaRPr lang="es-ES" noProof="0"/>
          </a:p>
        </p:txBody>
      </p:sp>
    </p:spTree>
    <p:extLst>
      <p:ext uri="{BB962C8B-B14F-4D97-AF65-F5344CB8AC3E}">
        <p14:creationId xmlns:p14="http://schemas.microsoft.com/office/powerpoint/2010/main" val="20625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144000" y="3163899"/>
            <a:ext cx="4860000" cy="1800000"/>
          </a:xfrm>
          <a:solidFill>
            <a:schemeClr val="bg1"/>
          </a:solidFill>
          <a:ln>
            <a:noFill/>
          </a:ln>
        </p:spPr>
        <p:txBody>
          <a:bodyPr lIns="180000" tIns="72000" rIns="180000" bIns="72000" rtlCol="0" anchor="ctr"/>
          <a:lstStyle>
            <a:lvl1pPr algn="l">
              <a:defRPr sz="5000">
                <a:solidFill>
                  <a:schemeClr val="tx1">
                    <a:lumMod val="75000"/>
                    <a:lumOff val="25000"/>
                  </a:schemeClr>
                </a:solidFill>
              </a:defRPr>
            </a:lvl1pPr>
          </a:lstStyle>
          <a:p>
            <a:pPr rtl="0"/>
            <a:r>
              <a:rPr lang="es-ES" noProof="0"/>
              <a:t>Título de portada 1</a:t>
            </a:r>
          </a:p>
        </p:txBody>
      </p:sp>
      <p:sp>
        <p:nvSpPr>
          <p:cNvPr id="3" name="Subtítulo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144000" y="5119698"/>
            <a:ext cx="4860000" cy="836602"/>
          </a:xfrm>
          <a:solidFill>
            <a:schemeClr val="bg1"/>
          </a:solidFill>
        </p:spPr>
        <p:txBody>
          <a:bodyPr lIns="180000" tIns="72000" rIns="180000" bIns="72000" rtlCol="0" anchor="ct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12" name="Rectángulo 11">
            <a:extLst>
              <a:ext uri="{FF2B5EF4-FFF2-40B4-BE49-F238E27FC236}">
                <a16:creationId xmlns:a16="http://schemas.microsoft.com/office/drawing/2014/main" id="{3114E411-DCD8-47C4-8385-C03FBB18B180}"/>
              </a:ext>
            </a:extLst>
          </p:cNvPr>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3" name="Rectángulo 12">
            <a:extLst>
              <a:ext uri="{FF2B5EF4-FFF2-40B4-BE49-F238E27FC236}">
                <a16:creationId xmlns:a16="http://schemas.microsoft.com/office/drawing/2014/main" id="{D5BF3746-E60B-4321-998E-07F04440CEAC}"/>
              </a:ext>
            </a:extLst>
          </p:cNvPr>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1948E38-8FB0-4E51-A01C-C88794372E50}"/>
              </a:ext>
            </a:extLst>
          </p:cNvPr>
          <p:cNvSpPr>
            <a:spLocks noGrp="1"/>
          </p:cNvSpPr>
          <p:nvPr>
            <p:ph idx="1" hasCustomPrompt="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número de diapositiva 4">
            <a:extLst>
              <a:ext uri="{FF2B5EF4-FFF2-40B4-BE49-F238E27FC236}">
                <a16:creationId xmlns:a16="http://schemas.microsoft.com/office/drawing/2014/main" id="{9A5F0423-B6EE-42FD-9306-5E965142C6CE}"/>
              </a:ext>
            </a:extLst>
          </p:cNvPr>
          <p:cNvSpPr>
            <a:spLocks noGrp="1"/>
          </p:cNvSpPr>
          <p:nvPr>
            <p:ph type="sldNum" sz="quarter" idx="11"/>
          </p:nvPr>
        </p:nvSpPr>
        <p:spPr/>
        <p:txBody>
          <a:bodyPr rtlCol="0"/>
          <a:lstStyle/>
          <a:p>
            <a:pPr rtl="0"/>
            <a:fld id="{19B51A1E-902D-48AF-9020-955120F399B6}" type="slidenum">
              <a:rPr lang="es-ES" noProof="0" smtClean="0"/>
              <a:pPr rtl="0"/>
              <a:t>‹Nº›</a:t>
            </a:fld>
            <a:endParaRPr lang="es-ES" noProof="0"/>
          </a:p>
        </p:txBody>
      </p:sp>
      <p:sp>
        <p:nvSpPr>
          <p:cNvPr id="6" name="Marcador de pie de página 5">
            <a:extLst>
              <a:ext uri="{FF2B5EF4-FFF2-40B4-BE49-F238E27FC236}">
                <a16:creationId xmlns:a16="http://schemas.microsoft.com/office/drawing/2014/main" id="{FBCE01B6-FB5C-471B-B95B-DB3DC8A0E4BD}"/>
              </a:ext>
            </a:extLst>
          </p:cNvPr>
          <p:cNvSpPr>
            <a:spLocks noGrp="1"/>
          </p:cNvSpPr>
          <p:nvPr>
            <p:ph type="ftr" sz="quarter" idx="12"/>
          </p:nvPr>
        </p:nvSpPr>
        <p:spPr/>
        <p:txBody>
          <a:bodyPr rtlCol="0"/>
          <a:lstStyle/>
          <a:p>
            <a:pPr rtl="0"/>
            <a:r>
              <a:rPr lang="es-ES" noProof="0"/>
              <a:t>Agregue un pie de página</a:t>
            </a:r>
          </a:p>
        </p:txBody>
      </p:sp>
      <p:sp>
        <p:nvSpPr>
          <p:cNvPr id="9" name="Título 8">
            <a:extLst>
              <a:ext uri="{FF2B5EF4-FFF2-40B4-BE49-F238E27FC236}">
                <a16:creationId xmlns:a16="http://schemas.microsoft.com/office/drawing/2014/main" id="{5CA0D6D2-4DA0-4AEE-95C1-E8BDD0515364}"/>
              </a:ext>
            </a:extLst>
          </p:cNvPr>
          <p:cNvSpPr>
            <a:spLocks noGrp="1"/>
          </p:cNvSpPr>
          <p:nvPr>
            <p:ph type="title" hasCustomPrompt="1"/>
          </p:nvPr>
        </p:nvSpPr>
        <p:spPr/>
        <p:txBody>
          <a:bodyPr rtlCol="0"/>
          <a:lstStyle/>
          <a:p>
            <a:pPr rtl="0"/>
            <a:r>
              <a:rPr lang="es-ES" noProof="0"/>
              <a:t>Haga clic para editar el estilo de título del patrón</a:t>
            </a:r>
          </a:p>
        </p:txBody>
      </p:sp>
    </p:spTree>
    <p:extLst>
      <p:ext uri="{BB962C8B-B14F-4D97-AF65-F5344CB8AC3E}">
        <p14:creationId xmlns:p14="http://schemas.microsoft.com/office/powerpoint/2010/main" val="1734501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s-ES" noProof="0"/>
              <a:t>Haga clic para editar el estilo de título del patrón</a:t>
            </a:r>
          </a:p>
        </p:txBody>
      </p:sp>
      <p:sp>
        <p:nvSpPr>
          <p:cNvPr id="3" name="Marcador de posición de contenid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152000"/>
            <a:ext cx="5472000" cy="504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Marcador de pie de página 7">
            <a:extLst>
              <a:ext uri="{FF2B5EF4-FFF2-40B4-BE49-F238E27FC236}">
                <a16:creationId xmlns:a16="http://schemas.microsoft.com/office/drawing/2014/main" id="{C9E47D86-FD0D-44D0-9B7F-9EDEBD11F9D6}"/>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s-ES" noProof="0"/>
              <a:t>Agregue un pie de página</a:t>
            </a:r>
          </a:p>
        </p:txBody>
      </p:sp>
      <p:sp>
        <p:nvSpPr>
          <p:cNvPr id="9" name="Marcador de posición de número de diapositiva 8">
            <a:extLst>
              <a:ext uri="{FF2B5EF4-FFF2-40B4-BE49-F238E27FC236}">
                <a16:creationId xmlns:a16="http://schemas.microsoft.com/office/drawing/2014/main" id="{0A29F8B3-4723-4928-83E5-76C29D05F2FE}"/>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a:p>
        </p:txBody>
      </p:sp>
      <p:sp>
        <p:nvSpPr>
          <p:cNvPr id="6" name="Marcador de texto 5">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99887" y="1152525"/>
            <a:ext cx="5472113" cy="5038725"/>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891552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s-ES" noProof="0"/>
              <a:t>Haga clic para editar el estilo de título del patrón</a:t>
            </a:r>
          </a:p>
        </p:txBody>
      </p:sp>
      <p:sp>
        <p:nvSpPr>
          <p:cNvPr id="6" name="Marcador de posición de pie de página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s-ES" noProof="0"/>
              <a:t>Agregue un pie de página</a:t>
            </a:r>
          </a:p>
        </p:txBody>
      </p:sp>
      <p:sp>
        <p:nvSpPr>
          <p:cNvPr id="7" name="Marcador de posición de número de diapositiva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a:p>
        </p:txBody>
      </p:sp>
      <p:sp>
        <p:nvSpPr>
          <p:cNvPr id="5" name="Marcador de texto 5">
            <a:extLst>
              <a:ext uri="{FF2B5EF4-FFF2-40B4-BE49-F238E27FC236}">
                <a16:creationId xmlns:a16="http://schemas.microsoft.com/office/drawing/2014/main" id="{AF8E62C6-0CCA-4909-AE69-A32ED6AC06BE}"/>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8" name="Marcador de contenido 2">
            <a:extLst>
              <a:ext uri="{FF2B5EF4-FFF2-40B4-BE49-F238E27FC236}">
                <a16:creationId xmlns:a16="http://schemas.microsoft.com/office/drawing/2014/main" id="{1423F09E-5021-4E1D-A4A8-174F779F2749}"/>
              </a:ext>
            </a:extLst>
          </p:cNvPr>
          <p:cNvSpPr>
            <a:spLocks noGrp="1"/>
          </p:cNvSpPr>
          <p:nvPr>
            <p:ph sz="half" idx="29" hasCustomPrompt="1"/>
          </p:nvPr>
        </p:nvSpPr>
        <p:spPr>
          <a:xfrm>
            <a:off x="1790100" y="2701131"/>
            <a:ext cx="3546675" cy="282813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9" name="Marcador de posición de contenido 3">
            <a:extLst>
              <a:ext uri="{FF2B5EF4-FFF2-40B4-BE49-F238E27FC236}">
                <a16:creationId xmlns:a16="http://schemas.microsoft.com/office/drawing/2014/main" id="{F7C3D0F0-8880-4132-9B6F-33B2D7437FBB}"/>
              </a:ext>
            </a:extLst>
          </p:cNvPr>
          <p:cNvSpPr>
            <a:spLocks noGrp="1"/>
          </p:cNvSpPr>
          <p:nvPr>
            <p:ph sz="half" idx="2" hasCustomPrompt="1"/>
          </p:nvPr>
        </p:nvSpPr>
        <p:spPr>
          <a:xfrm>
            <a:off x="7658100" y="2701131"/>
            <a:ext cx="3546675" cy="2828138"/>
          </a:xfrm>
        </p:spPr>
        <p:txBody>
          <a:bodyPr rtlCol="0"/>
          <a:lstStyle>
            <a:lvl1pPr>
              <a:buClr>
                <a:schemeClr val="accent1">
                  <a:lumMod val="50000"/>
                </a:schemeClr>
              </a:buClr>
              <a:defRPr/>
            </a:lvl1pPr>
            <a:lvl2pPr>
              <a:buClr>
                <a:schemeClr val="accent1">
                  <a:lumMod val="50000"/>
                </a:schemeClr>
              </a:buClr>
              <a:defRPr/>
            </a:lvl2pPr>
            <a:lvl3pPr>
              <a:buClr>
                <a:schemeClr val="accent1">
                  <a:lumMod val="50000"/>
                </a:schemeClr>
              </a:buClr>
              <a:defRPr/>
            </a:lvl3pPr>
            <a:lvl4pPr>
              <a:buClr>
                <a:schemeClr val="accent1">
                  <a:lumMod val="50000"/>
                </a:schemeClr>
              </a:buClr>
              <a:defRPr/>
            </a:lvl4pPr>
            <a:lvl5pPr>
              <a:buClr>
                <a:schemeClr val="accent1">
                  <a:lumMod val="50000"/>
                </a:schemeClr>
              </a:buClr>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0" name="Marcador de texto 3">
            <a:extLst>
              <a:ext uri="{FF2B5EF4-FFF2-40B4-BE49-F238E27FC236}">
                <a16:creationId xmlns:a16="http://schemas.microsoft.com/office/drawing/2014/main" id="{9CBDEF46-1F51-42D2-A43C-36A28ECB3405}"/>
              </a:ext>
            </a:extLst>
          </p:cNvPr>
          <p:cNvSpPr>
            <a:spLocks noGrp="1"/>
          </p:cNvSpPr>
          <p:nvPr>
            <p:ph type="body" sz="quarter" idx="27" hasCustomPrompt="1"/>
          </p:nvPr>
        </p:nvSpPr>
        <p:spPr>
          <a:xfrm>
            <a:off x="1793079" y="1728000"/>
            <a:ext cx="3554451" cy="735800"/>
          </a:xfrm>
          <a:noFill/>
        </p:spPr>
        <p:txBody>
          <a:bodyPr rtlCol="0" anchor="t"/>
          <a:lstStyle>
            <a:lvl1pPr marL="0" indent="0" algn="l">
              <a:buNone/>
              <a:defRPr sz="54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1</a:t>
            </a:r>
          </a:p>
        </p:txBody>
      </p:sp>
      <p:sp>
        <p:nvSpPr>
          <p:cNvPr id="11" name="Marcador de texto 4">
            <a:extLst>
              <a:ext uri="{FF2B5EF4-FFF2-40B4-BE49-F238E27FC236}">
                <a16:creationId xmlns:a16="http://schemas.microsoft.com/office/drawing/2014/main" id="{9CA11096-D31C-4BD0-AFF9-7575C5E8E52B}"/>
              </a:ext>
            </a:extLst>
          </p:cNvPr>
          <p:cNvSpPr>
            <a:spLocks noGrp="1"/>
          </p:cNvSpPr>
          <p:nvPr>
            <p:ph type="body" sz="quarter" idx="30" hasCustomPrompt="1"/>
          </p:nvPr>
        </p:nvSpPr>
        <p:spPr>
          <a:xfrm>
            <a:off x="7655762" y="1722438"/>
            <a:ext cx="3538517" cy="735749"/>
          </a:xfrm>
        </p:spPr>
        <p:txBody>
          <a:bodyPr rtlCol="0" anchor="t"/>
          <a:lstStyle>
            <a:lvl1pPr marL="0" indent="0">
              <a:buNone/>
              <a:defRPr sz="5400">
                <a:solidFill>
                  <a:schemeClr val="accent1">
                    <a:lumMod val="50000"/>
                  </a:schemeClr>
                </a:solidFill>
                <a:latin typeface="+mj-lt"/>
              </a:defRPr>
            </a:lvl1pPr>
          </a:lstStyle>
          <a:p>
            <a:pPr lvl="0" rtl="0"/>
            <a:r>
              <a:rPr lang="es-ES" noProof="0"/>
              <a:t>2</a:t>
            </a:r>
          </a:p>
        </p:txBody>
      </p:sp>
      <p:sp>
        <p:nvSpPr>
          <p:cNvPr id="4" name="Marcador de posición de imagen 3">
            <a:extLst>
              <a:ext uri="{FF2B5EF4-FFF2-40B4-BE49-F238E27FC236}">
                <a16:creationId xmlns:a16="http://schemas.microsoft.com/office/drawing/2014/main" id="{6438B210-DE07-4BDD-BDB3-2A3DF619BED3}"/>
              </a:ext>
            </a:extLst>
          </p:cNvPr>
          <p:cNvSpPr>
            <a:spLocks noGrp="1"/>
          </p:cNvSpPr>
          <p:nvPr>
            <p:ph type="pic" sz="quarter" idx="33"/>
          </p:nvPr>
        </p:nvSpPr>
        <p:spPr>
          <a:xfrm>
            <a:off x="859785" y="1722438"/>
            <a:ext cx="735013" cy="735012"/>
          </a:xfrm>
        </p:spPr>
        <p:txBody>
          <a:bodyPr rtlCol="0" anchor="ctr"/>
          <a:lstStyle>
            <a:lvl1pPr marL="0" indent="0" algn="ctr">
              <a:buNone/>
              <a:defRPr sz="1100" i="1"/>
            </a:lvl1pPr>
          </a:lstStyle>
          <a:p>
            <a:pPr rtl="0"/>
            <a:r>
              <a:rPr lang="es-ES" noProof="0"/>
              <a:t>Haga clic en el icono para agregar una imagen</a:t>
            </a:r>
          </a:p>
        </p:txBody>
      </p:sp>
      <p:sp>
        <p:nvSpPr>
          <p:cNvPr id="12" name="Marcador de posición de imagen 3">
            <a:extLst>
              <a:ext uri="{FF2B5EF4-FFF2-40B4-BE49-F238E27FC236}">
                <a16:creationId xmlns:a16="http://schemas.microsoft.com/office/drawing/2014/main" id="{FAD6E0EA-E35F-4E2B-869F-7A912C4CB629}"/>
              </a:ext>
            </a:extLst>
          </p:cNvPr>
          <p:cNvSpPr>
            <a:spLocks noGrp="1"/>
          </p:cNvSpPr>
          <p:nvPr>
            <p:ph type="pic" sz="quarter" idx="34"/>
          </p:nvPr>
        </p:nvSpPr>
        <p:spPr>
          <a:xfrm>
            <a:off x="6722468" y="1722438"/>
            <a:ext cx="735013" cy="735012"/>
          </a:xfrm>
        </p:spPr>
        <p:txBody>
          <a:bodyPr rtlCol="0" anchor="ctr"/>
          <a:lstStyle>
            <a:lvl1pPr marL="0" indent="0" algn="ctr">
              <a:buNone/>
              <a:defRPr sz="1100" i="1"/>
            </a:lvl1pPr>
          </a:lstStyle>
          <a:p>
            <a:pPr rtl="0"/>
            <a:r>
              <a:rPr lang="es-ES" noProof="0"/>
              <a:t>Haga clic en el icono para agregar una imagen</a:t>
            </a:r>
          </a:p>
        </p:txBody>
      </p:sp>
    </p:spTree>
    <p:extLst>
      <p:ext uri="{BB962C8B-B14F-4D97-AF65-F5344CB8AC3E}">
        <p14:creationId xmlns:p14="http://schemas.microsoft.com/office/powerpoint/2010/main" val="2728516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Solo el título">
    <p:spTree>
      <p:nvGrpSpPr>
        <p:cNvPr id="1" name=""/>
        <p:cNvGrpSpPr/>
        <p:nvPr/>
      </p:nvGrpSpPr>
      <p:grpSpPr>
        <a:xfrm>
          <a:off x="0" y="0"/>
          <a:ext cx="0" cy="0"/>
          <a:chOff x="0" y="0"/>
          <a:chExt cx="0" cy="0"/>
        </a:xfrm>
      </p:grpSpPr>
      <p:sp>
        <p:nvSpPr>
          <p:cNvPr id="13" name="Marcador de texto 3">
            <a:extLst>
              <a:ext uri="{FF2B5EF4-FFF2-40B4-BE49-F238E27FC236}">
                <a16:creationId xmlns:a16="http://schemas.microsoft.com/office/drawing/2014/main" id="{72C502DE-CADD-4CC1-972E-20071995502D}"/>
              </a:ext>
            </a:extLst>
          </p:cNvPr>
          <p:cNvSpPr>
            <a:spLocks noGrp="1"/>
          </p:cNvSpPr>
          <p:nvPr>
            <p:ph type="body" sz="quarter" idx="27" hasCustomPrompt="1"/>
          </p:nvPr>
        </p:nvSpPr>
        <p:spPr>
          <a:xfrm>
            <a:off x="890706" y="1593150"/>
            <a:ext cx="4348065" cy="4348065"/>
          </a:xfrm>
          <a:prstGeom prst="ellipse">
            <a:avLst/>
          </a:prstGeom>
          <a:solidFill>
            <a:schemeClr val="bg1">
              <a:lumMod val="85000"/>
            </a:schemeClr>
          </a:solidFill>
        </p:spPr>
        <p:txBody>
          <a:bodyPr rtlCol="0" anchor="ctr"/>
          <a:lstStyle>
            <a:lvl1pPr marL="0" indent="0" algn="ctr">
              <a:buNone/>
              <a:defRPr sz="1800">
                <a:solidFill>
                  <a:schemeClr val="tx1">
                    <a:lumMod val="85000"/>
                    <a:lumOff val="1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Encabezado de la sección</a:t>
            </a:r>
          </a:p>
        </p:txBody>
      </p:sp>
      <p:sp>
        <p:nvSpPr>
          <p:cNvPr id="14" name="Marcador de texto 9">
            <a:extLst>
              <a:ext uri="{FF2B5EF4-FFF2-40B4-BE49-F238E27FC236}">
                <a16:creationId xmlns:a16="http://schemas.microsoft.com/office/drawing/2014/main" id="{19BE8230-B656-44E2-9319-E1464125040B}"/>
              </a:ext>
            </a:extLst>
          </p:cNvPr>
          <p:cNvSpPr>
            <a:spLocks noGrp="1"/>
          </p:cNvSpPr>
          <p:nvPr>
            <p:ph type="body" sz="quarter" idx="28" hasCustomPrompt="1"/>
          </p:nvPr>
        </p:nvSpPr>
        <p:spPr>
          <a:xfrm>
            <a:off x="4921084" y="1949641"/>
            <a:ext cx="3635083" cy="3635083"/>
          </a:xfrm>
          <a:prstGeom prst="ellipse">
            <a:avLst/>
          </a:prstGeom>
          <a:solidFill>
            <a:schemeClr val="tx1">
              <a:lumMod val="65000"/>
              <a:lumOff val="35000"/>
            </a:schemeClr>
          </a:solidFill>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rtl="0"/>
            <a:r>
              <a:rPr lang="es-ES" noProof="0"/>
              <a:t>Encabezado de la sección</a:t>
            </a:r>
          </a:p>
        </p:txBody>
      </p:sp>
      <p:sp>
        <p:nvSpPr>
          <p:cNvPr id="15" name="Marcador de texto 9">
            <a:extLst>
              <a:ext uri="{FF2B5EF4-FFF2-40B4-BE49-F238E27FC236}">
                <a16:creationId xmlns:a16="http://schemas.microsoft.com/office/drawing/2014/main" id="{8F1CA0D5-06FF-4D1F-B534-1DFFCB23EA71}"/>
              </a:ext>
            </a:extLst>
          </p:cNvPr>
          <p:cNvSpPr>
            <a:spLocks noGrp="1"/>
          </p:cNvSpPr>
          <p:nvPr>
            <p:ph type="body" sz="quarter" idx="29" hasCustomPrompt="1"/>
          </p:nvPr>
        </p:nvSpPr>
        <p:spPr>
          <a:xfrm>
            <a:off x="8238481" y="2207063"/>
            <a:ext cx="3120238" cy="3120238"/>
          </a:xfrm>
          <a:prstGeom prst="ellipse">
            <a:avLst/>
          </a:prstGeom>
          <a:solidFill>
            <a:schemeClr val="tx1">
              <a:lumMod val="85000"/>
              <a:lumOff val="15000"/>
            </a:schemeClr>
          </a:solidFill>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rtl="0"/>
            <a:r>
              <a:rPr lang="es-ES" noProof="0"/>
              <a:t>Encabezado de la sección</a:t>
            </a:r>
          </a:p>
        </p:txBody>
      </p:sp>
      <p:sp>
        <p:nvSpPr>
          <p:cNvPr id="2" name="Título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s-ES" noProof="0"/>
              <a:t>Haga clic para editar el estilo de título del patrón</a:t>
            </a:r>
          </a:p>
        </p:txBody>
      </p:sp>
      <p:sp>
        <p:nvSpPr>
          <p:cNvPr id="6" name="Marcador de posición de pie de página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s-ES" noProof="0"/>
              <a:t>Agregue un pie de página</a:t>
            </a:r>
          </a:p>
        </p:txBody>
      </p:sp>
      <p:sp>
        <p:nvSpPr>
          <p:cNvPr id="7" name="Marcador de posición de número de diapositiva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a:p>
        </p:txBody>
      </p:sp>
      <p:sp>
        <p:nvSpPr>
          <p:cNvPr id="5" name="Marcador de texto 5">
            <a:extLst>
              <a:ext uri="{FF2B5EF4-FFF2-40B4-BE49-F238E27FC236}">
                <a16:creationId xmlns:a16="http://schemas.microsoft.com/office/drawing/2014/main" id="{AF8E62C6-0CCA-4909-AE69-A32ED6AC06BE}"/>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16" name="Marcador de texto 3">
            <a:extLst>
              <a:ext uri="{FF2B5EF4-FFF2-40B4-BE49-F238E27FC236}">
                <a16:creationId xmlns:a16="http://schemas.microsoft.com/office/drawing/2014/main" id="{3A5BA28D-2313-499F-93AB-7C86B0305709}"/>
              </a:ext>
            </a:extLst>
          </p:cNvPr>
          <p:cNvSpPr>
            <a:spLocks noGrp="1"/>
          </p:cNvSpPr>
          <p:nvPr>
            <p:ph type="body" sz="quarter" idx="30" hasCustomPrompt="1"/>
          </p:nvPr>
        </p:nvSpPr>
        <p:spPr>
          <a:xfrm>
            <a:off x="1658929" y="2205688"/>
            <a:ext cx="2811618" cy="1440000"/>
          </a:xfrm>
          <a:prstGeom prst="rect">
            <a:avLst/>
          </a:prstGeom>
          <a:noFill/>
        </p:spPr>
        <p:txBody>
          <a:bodyPr rtlCol="0" anchor="b"/>
          <a:lstStyle>
            <a:lvl1pPr marL="0" indent="0" algn="ctr">
              <a:spcBef>
                <a:spcPts val="0"/>
              </a:spcBef>
              <a:spcAft>
                <a:spcPts val="0"/>
              </a:spcAft>
              <a:buNone/>
              <a:defRPr sz="6600">
                <a:solidFill>
                  <a:schemeClr val="tx1">
                    <a:lumMod val="85000"/>
                    <a:lumOff val="15000"/>
                  </a:schemeClr>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1</a:t>
            </a:r>
          </a:p>
        </p:txBody>
      </p:sp>
      <p:sp>
        <p:nvSpPr>
          <p:cNvPr id="17" name="Marcador de texto 9">
            <a:extLst>
              <a:ext uri="{FF2B5EF4-FFF2-40B4-BE49-F238E27FC236}">
                <a16:creationId xmlns:a16="http://schemas.microsoft.com/office/drawing/2014/main" id="{4E9F4FE1-F54C-4B3C-9CED-6C3058B00352}"/>
              </a:ext>
            </a:extLst>
          </p:cNvPr>
          <p:cNvSpPr>
            <a:spLocks noGrp="1"/>
          </p:cNvSpPr>
          <p:nvPr>
            <p:ph type="body" sz="quarter" idx="31" hasCustomPrompt="1"/>
          </p:nvPr>
        </p:nvSpPr>
        <p:spPr>
          <a:xfrm>
            <a:off x="5332816"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bg1"/>
                </a:solidFill>
                <a:latin typeface="+mj-lt"/>
              </a:defRPr>
            </a:lvl1pPr>
          </a:lstStyle>
          <a:p>
            <a:pPr marL="266700" lvl="0" indent="-266700" algn="ctr" rtl="0"/>
            <a:r>
              <a:rPr lang="es-ES" noProof="0"/>
              <a:t>2</a:t>
            </a:r>
          </a:p>
        </p:txBody>
      </p:sp>
      <p:sp>
        <p:nvSpPr>
          <p:cNvPr id="18" name="Marcador de texto 9">
            <a:extLst>
              <a:ext uri="{FF2B5EF4-FFF2-40B4-BE49-F238E27FC236}">
                <a16:creationId xmlns:a16="http://schemas.microsoft.com/office/drawing/2014/main" id="{26328AB3-6C8E-4BB6-9C01-852150BDFE17}"/>
              </a:ext>
            </a:extLst>
          </p:cNvPr>
          <p:cNvSpPr>
            <a:spLocks noGrp="1"/>
          </p:cNvSpPr>
          <p:nvPr>
            <p:ph type="body" sz="quarter" idx="33" hasCustomPrompt="1"/>
          </p:nvPr>
        </p:nvSpPr>
        <p:spPr>
          <a:xfrm>
            <a:off x="8547101"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bg1"/>
                </a:solidFill>
                <a:latin typeface="+mj-lt"/>
              </a:defRPr>
            </a:lvl1pPr>
          </a:lstStyle>
          <a:p>
            <a:pPr marL="266700" lvl="0" indent="-266700" algn="ctr" rtl="0"/>
            <a:r>
              <a:rPr lang="es-ES" noProof="0"/>
              <a:t>3</a:t>
            </a:r>
          </a:p>
        </p:txBody>
      </p:sp>
      <p:sp>
        <p:nvSpPr>
          <p:cNvPr id="19" name="Marcador de contenido 3">
            <a:extLst>
              <a:ext uri="{FF2B5EF4-FFF2-40B4-BE49-F238E27FC236}">
                <a16:creationId xmlns:a16="http://schemas.microsoft.com/office/drawing/2014/main" id="{B1F9D630-F36F-43B5-B6A8-62245E084CAB}"/>
              </a:ext>
            </a:extLst>
          </p:cNvPr>
          <p:cNvSpPr>
            <a:spLocks noGrp="1"/>
          </p:cNvSpPr>
          <p:nvPr>
            <p:ph sz="half" idx="2" hasCustomPrompt="1"/>
          </p:nvPr>
        </p:nvSpPr>
        <p:spPr>
          <a:xfrm>
            <a:off x="2074738" y="4243333"/>
            <a:ext cx="1980000" cy="720000"/>
          </a:xfrm>
        </p:spPr>
        <p:txBody>
          <a:bodyPr rtlCol="0"/>
          <a:lstStyle>
            <a:lvl1pPr marL="0" indent="0" algn="ctr">
              <a:buFont typeface="Arial" panose="020B0604020202020204" pitchFamily="34" charset="0"/>
              <a:buNone/>
              <a:defRPr sz="1400">
                <a:solidFill>
                  <a:schemeClr val="tx1">
                    <a:lumMod val="85000"/>
                    <a:lumOff val="15000"/>
                  </a:schemeClr>
                </a:solidFill>
              </a:defRPr>
            </a:lvl1pPr>
          </a:lstStyle>
          <a:p>
            <a:pPr lvl="0" rtl="0"/>
            <a:r>
              <a:rPr lang="es-ES" noProof="0"/>
              <a:t>Descripción de la sección</a:t>
            </a:r>
          </a:p>
        </p:txBody>
      </p:sp>
      <p:sp>
        <p:nvSpPr>
          <p:cNvPr id="20" name="Marcador de texto 5">
            <a:extLst>
              <a:ext uri="{FF2B5EF4-FFF2-40B4-BE49-F238E27FC236}">
                <a16:creationId xmlns:a16="http://schemas.microsoft.com/office/drawing/2014/main" id="{7488A707-03CD-495D-B761-9F9DAE92C6CA}"/>
              </a:ext>
            </a:extLst>
          </p:cNvPr>
          <p:cNvSpPr>
            <a:spLocks noGrp="1"/>
          </p:cNvSpPr>
          <p:nvPr>
            <p:ph type="body" sz="quarter" idx="12" hasCustomPrompt="1"/>
          </p:nvPr>
        </p:nvSpPr>
        <p:spPr>
          <a:xfrm>
            <a:off x="5748625" y="4243333"/>
            <a:ext cx="1980000" cy="720000"/>
          </a:xfrm>
        </p:spPr>
        <p:txBody>
          <a:bodyPr rtlCol="0"/>
          <a:lstStyle>
            <a:lvl1pPr marL="0" indent="0" algn="ctr">
              <a:buFont typeface="Arial" panose="020B0604020202020204" pitchFamily="34" charset="0"/>
              <a:buNone/>
              <a:defRPr sz="1400">
                <a:solidFill>
                  <a:schemeClr val="bg1"/>
                </a:solidFill>
              </a:defRPr>
            </a:lvl1pPr>
          </a:lstStyle>
          <a:p>
            <a:pPr lvl="0" rtl="0"/>
            <a:r>
              <a:rPr lang="es-ES" noProof="0"/>
              <a:t>Descripción de la sección</a:t>
            </a:r>
          </a:p>
        </p:txBody>
      </p:sp>
      <p:sp>
        <p:nvSpPr>
          <p:cNvPr id="21" name="Marcador de texto 9">
            <a:extLst>
              <a:ext uri="{FF2B5EF4-FFF2-40B4-BE49-F238E27FC236}">
                <a16:creationId xmlns:a16="http://schemas.microsoft.com/office/drawing/2014/main" id="{99A33CFC-3C95-43CD-92E8-05A5E6D98559}"/>
              </a:ext>
            </a:extLst>
          </p:cNvPr>
          <p:cNvSpPr>
            <a:spLocks noGrp="1"/>
          </p:cNvSpPr>
          <p:nvPr>
            <p:ph type="body" sz="quarter" idx="13" hasCustomPrompt="1"/>
          </p:nvPr>
        </p:nvSpPr>
        <p:spPr>
          <a:xfrm>
            <a:off x="8808600" y="4243333"/>
            <a:ext cx="1980000" cy="720000"/>
          </a:xfrm>
        </p:spPr>
        <p:txBody>
          <a:bodyPr rtlCol="0"/>
          <a:lstStyle>
            <a:lvl1pPr marL="0" indent="0" algn="ctr">
              <a:buFont typeface="Arial" panose="020B0604020202020204" pitchFamily="34" charset="0"/>
              <a:buNone/>
              <a:defRPr sz="1400">
                <a:solidFill>
                  <a:schemeClr val="bg1"/>
                </a:solidFill>
              </a:defRPr>
            </a:lvl1pPr>
          </a:lstStyle>
          <a:p>
            <a:pPr lvl="0" rtl="0"/>
            <a:r>
              <a:rPr lang="es-ES" noProof="0"/>
              <a:t>Descripción de la sección</a:t>
            </a:r>
          </a:p>
        </p:txBody>
      </p:sp>
      <p:sp>
        <p:nvSpPr>
          <p:cNvPr id="25" name="Cuadro de texto 24">
            <a:extLst>
              <a:ext uri="{FF2B5EF4-FFF2-40B4-BE49-F238E27FC236}">
                <a16:creationId xmlns:a16="http://schemas.microsoft.com/office/drawing/2014/main" id="{047CF562-A700-49C4-A50C-2A49B19BC7BF}"/>
              </a:ext>
            </a:extLst>
          </p:cNvPr>
          <p:cNvSpPr txBox="1">
            <a:spLocks/>
          </p:cNvSpPr>
          <p:nvPr userDrawn="1"/>
        </p:nvSpPr>
        <p:spPr>
          <a:xfrm>
            <a:off x="4921084" y="2993698"/>
            <a:ext cx="317688" cy="1544221"/>
          </a:xfrm>
          <a:custGeom>
            <a:avLst/>
            <a:gdLst>
              <a:gd name="connsiteX0" fmla="*/ 173971 w 317688"/>
              <a:gd name="connsiteY0" fmla="*/ 0 h 1544221"/>
              <a:gd name="connsiteX1" fmla="*/ 219948 w 317688"/>
              <a:gd name="connsiteY1" fmla="*/ 125619 h 1544221"/>
              <a:gd name="connsiteX2" fmla="*/ 317688 w 317688"/>
              <a:gd name="connsiteY2" fmla="*/ 772110 h 1544221"/>
              <a:gd name="connsiteX3" fmla="*/ 219948 w 317688"/>
              <a:gd name="connsiteY3" fmla="*/ 1418601 h 1544221"/>
              <a:gd name="connsiteX4" fmla="*/ 173971 w 317688"/>
              <a:gd name="connsiteY4" fmla="*/ 1544221 h 1544221"/>
              <a:gd name="connsiteX5" fmla="*/ 142832 w 317688"/>
              <a:gd name="connsiteY5" fmla="*/ 1479580 h 1544221"/>
              <a:gd name="connsiteX6" fmla="*/ 0 w 317688"/>
              <a:gd name="connsiteY6" fmla="*/ 772110 h 1544221"/>
              <a:gd name="connsiteX7" fmla="*/ 142832 w 317688"/>
              <a:gd name="connsiteY7" fmla="*/ 64641 h 154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688" h="1544221">
                <a:moveTo>
                  <a:pt x="173971" y="0"/>
                </a:moveTo>
                <a:lnTo>
                  <a:pt x="219948" y="125619"/>
                </a:lnTo>
                <a:cubicBezTo>
                  <a:pt x="283469" y="329846"/>
                  <a:pt x="317688" y="546982"/>
                  <a:pt x="317688" y="772110"/>
                </a:cubicBezTo>
                <a:cubicBezTo>
                  <a:pt x="317688" y="997239"/>
                  <a:pt x="283469" y="1214375"/>
                  <a:pt x="219948" y="1418601"/>
                </a:cubicBezTo>
                <a:lnTo>
                  <a:pt x="173971" y="1544221"/>
                </a:lnTo>
                <a:lnTo>
                  <a:pt x="142832" y="1479580"/>
                </a:lnTo>
                <a:cubicBezTo>
                  <a:pt x="50859" y="1262132"/>
                  <a:pt x="0" y="1023060"/>
                  <a:pt x="0" y="772110"/>
                </a:cubicBezTo>
                <a:cubicBezTo>
                  <a:pt x="0" y="521160"/>
                  <a:pt x="50859" y="282088"/>
                  <a:pt x="142832" y="64641"/>
                </a:cubicBezTo>
                <a:close/>
              </a:path>
            </a:pathLst>
          </a:custGeom>
          <a:solidFill>
            <a:schemeClr val="accent1"/>
          </a:solidFill>
        </p:spPr>
        <p:txBody>
          <a:bodyPr vert="horz" wrap="square" lIns="0" tIns="0" rIns="0" bIns="0" rtlCol="0" anchor="ctr">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lang="en-ZA" sz="1800" kern="1200" dirty="0">
                <a:solidFill>
                  <a:schemeClr val="bg1"/>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endParaRPr lang="es-ES" noProof="0"/>
          </a:p>
        </p:txBody>
      </p:sp>
      <p:sp>
        <p:nvSpPr>
          <p:cNvPr id="26" name="Cuadro de texto 25">
            <a:extLst>
              <a:ext uri="{FF2B5EF4-FFF2-40B4-BE49-F238E27FC236}">
                <a16:creationId xmlns:a16="http://schemas.microsoft.com/office/drawing/2014/main" id="{594DA0E5-4933-41D4-8C7B-70093A9DB34D}"/>
              </a:ext>
            </a:extLst>
          </p:cNvPr>
          <p:cNvSpPr txBox="1">
            <a:spLocks/>
          </p:cNvSpPr>
          <p:nvPr userDrawn="1"/>
        </p:nvSpPr>
        <p:spPr>
          <a:xfrm>
            <a:off x="8238481" y="3054203"/>
            <a:ext cx="317687" cy="1423210"/>
          </a:xfrm>
          <a:custGeom>
            <a:avLst/>
            <a:gdLst>
              <a:gd name="connsiteX0" fmla="*/ 172863 w 317687"/>
              <a:gd name="connsiteY0" fmla="*/ 0 h 1423210"/>
              <a:gd name="connsiteX1" fmla="*/ 174856 w 317687"/>
              <a:gd name="connsiteY1" fmla="*/ 4136 h 1423210"/>
              <a:gd name="connsiteX2" fmla="*/ 317687 w 317687"/>
              <a:gd name="connsiteY2" fmla="*/ 711605 h 1423210"/>
              <a:gd name="connsiteX3" fmla="*/ 174856 w 317687"/>
              <a:gd name="connsiteY3" fmla="*/ 1419075 h 1423210"/>
              <a:gd name="connsiteX4" fmla="*/ 172864 w 317687"/>
              <a:gd name="connsiteY4" fmla="*/ 1423210 h 1423210"/>
              <a:gd name="connsiteX5" fmla="*/ 122602 w 317687"/>
              <a:gd name="connsiteY5" fmla="*/ 1318873 h 1423210"/>
              <a:gd name="connsiteX6" fmla="*/ 0 w 317687"/>
              <a:gd name="connsiteY6" fmla="*/ 711604 h 1423210"/>
              <a:gd name="connsiteX7" fmla="*/ 122602 w 317687"/>
              <a:gd name="connsiteY7" fmla="*/ 104335 h 142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687" h="1423210">
                <a:moveTo>
                  <a:pt x="172863" y="0"/>
                </a:moveTo>
                <a:lnTo>
                  <a:pt x="174856" y="4136"/>
                </a:lnTo>
                <a:cubicBezTo>
                  <a:pt x="266828" y="221583"/>
                  <a:pt x="317687" y="460655"/>
                  <a:pt x="317687" y="711605"/>
                </a:cubicBezTo>
                <a:cubicBezTo>
                  <a:pt x="317687" y="962555"/>
                  <a:pt x="266828" y="1201627"/>
                  <a:pt x="174856" y="1419075"/>
                </a:cubicBezTo>
                <a:lnTo>
                  <a:pt x="172864" y="1423210"/>
                </a:lnTo>
                <a:lnTo>
                  <a:pt x="122602" y="1318873"/>
                </a:lnTo>
                <a:cubicBezTo>
                  <a:pt x="43656" y="1132223"/>
                  <a:pt x="0" y="927012"/>
                  <a:pt x="0" y="711604"/>
                </a:cubicBezTo>
                <a:cubicBezTo>
                  <a:pt x="0" y="496197"/>
                  <a:pt x="43656" y="290985"/>
                  <a:pt x="122602" y="104335"/>
                </a:cubicBezTo>
                <a:close/>
              </a:path>
            </a:pathLst>
          </a:custGeom>
          <a:solidFill>
            <a:schemeClr val="accent1">
              <a:lumMod val="50000"/>
            </a:schemeClr>
          </a:solidFill>
        </p:spPr>
        <p:txBody>
          <a:bodyPr vert="horz" wrap="square" lIns="0" tIns="0" rIns="0" bIns="0" rtlCol="0" anchor="ctr">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lang="en-ZA" sz="1800" kern="1200" dirty="0">
                <a:solidFill>
                  <a:schemeClr val="bg1"/>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endParaRPr lang="es-ES" noProof="0"/>
          </a:p>
        </p:txBody>
      </p:sp>
    </p:spTree>
    <p:extLst>
      <p:ext uri="{BB962C8B-B14F-4D97-AF65-F5344CB8AC3E}">
        <p14:creationId xmlns:p14="http://schemas.microsoft.com/office/powerpoint/2010/main" val="3857514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Solo el título">
    <p:spTree>
      <p:nvGrpSpPr>
        <p:cNvPr id="1" name=""/>
        <p:cNvGrpSpPr/>
        <p:nvPr/>
      </p:nvGrpSpPr>
      <p:grpSpPr>
        <a:xfrm>
          <a:off x="0" y="0"/>
          <a:ext cx="0" cy="0"/>
          <a:chOff x="0" y="0"/>
          <a:chExt cx="0" cy="0"/>
        </a:xfrm>
      </p:grpSpPr>
      <p:sp>
        <p:nvSpPr>
          <p:cNvPr id="3" name="Flecha: De derecha a izquierda 2">
            <a:extLst>
              <a:ext uri="{FF2B5EF4-FFF2-40B4-BE49-F238E27FC236}">
                <a16:creationId xmlns:a16="http://schemas.microsoft.com/office/drawing/2014/main" id="{CFAEDCAA-CDC7-47ED-A380-37E6ACCA8560}"/>
              </a:ext>
            </a:extLst>
          </p:cNvPr>
          <p:cNvSpPr/>
          <p:nvPr userDrawn="1"/>
        </p:nvSpPr>
        <p:spPr>
          <a:xfrm>
            <a:off x="388279" y="3558496"/>
            <a:ext cx="11415443" cy="97190"/>
          </a:xfrm>
          <a:prstGeom prst="leftRightArrow">
            <a:avLst>
              <a:gd name="adj1" fmla="val 100000"/>
              <a:gd name="adj2"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4" name="Flecha: De derecha a izquierda 13">
            <a:extLst>
              <a:ext uri="{FF2B5EF4-FFF2-40B4-BE49-F238E27FC236}">
                <a16:creationId xmlns:a16="http://schemas.microsoft.com/office/drawing/2014/main" id="{F9300B0F-E539-42E5-B7E4-21E21637BA8D}"/>
              </a:ext>
            </a:extLst>
          </p:cNvPr>
          <p:cNvSpPr/>
          <p:nvPr userDrawn="1"/>
        </p:nvSpPr>
        <p:spPr>
          <a:xfrm rot="5400000">
            <a:off x="3772822" y="3576211"/>
            <a:ext cx="4652357" cy="97190"/>
          </a:xfrm>
          <a:prstGeom prst="leftRightArrow">
            <a:avLst>
              <a:gd name="adj1" fmla="val 100000"/>
              <a:gd name="adj2"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s-ES" noProof="0"/>
              <a:t>Haga clic para editar el estilo de título del patrón</a:t>
            </a:r>
          </a:p>
        </p:txBody>
      </p:sp>
      <p:sp>
        <p:nvSpPr>
          <p:cNvPr id="6" name="Marcador de posición de pie de página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s-ES" noProof="0"/>
              <a:t>Agregue un pie de página</a:t>
            </a:r>
          </a:p>
        </p:txBody>
      </p:sp>
      <p:sp>
        <p:nvSpPr>
          <p:cNvPr id="7" name="Marcador de posición de número de diapositiva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a:p>
        </p:txBody>
      </p:sp>
      <p:sp>
        <p:nvSpPr>
          <p:cNvPr id="10" name="Marcador de texto 5">
            <a:extLst>
              <a:ext uri="{FF2B5EF4-FFF2-40B4-BE49-F238E27FC236}">
                <a16:creationId xmlns:a16="http://schemas.microsoft.com/office/drawing/2014/main" id="{6CD52AD9-4495-432B-B01C-26AAF0EAA89F}"/>
              </a:ext>
            </a:extLst>
          </p:cNvPr>
          <p:cNvSpPr>
            <a:spLocks noGrp="1"/>
          </p:cNvSpPr>
          <p:nvPr>
            <p:ph type="body" sz="quarter" idx="12" hasCustomPrompt="1"/>
          </p:nvPr>
        </p:nvSpPr>
        <p:spPr>
          <a:xfrm>
            <a:off x="5109000" y="951013"/>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Título del cuadrante</a:t>
            </a:r>
          </a:p>
        </p:txBody>
      </p:sp>
      <p:sp>
        <p:nvSpPr>
          <p:cNvPr id="11" name="Marcador de texto 5">
            <a:extLst>
              <a:ext uri="{FF2B5EF4-FFF2-40B4-BE49-F238E27FC236}">
                <a16:creationId xmlns:a16="http://schemas.microsoft.com/office/drawing/2014/main" id="{23E8F54F-C5BD-4FE6-BB69-FEC69BC0FDDD}"/>
              </a:ext>
            </a:extLst>
          </p:cNvPr>
          <p:cNvSpPr>
            <a:spLocks noGrp="1"/>
          </p:cNvSpPr>
          <p:nvPr>
            <p:ph type="body" sz="quarter" idx="13" hasCustomPrompt="1"/>
          </p:nvPr>
        </p:nvSpPr>
        <p:spPr>
          <a:xfrm>
            <a:off x="5109000" y="6046600"/>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Título del cuadrante</a:t>
            </a:r>
          </a:p>
        </p:txBody>
      </p:sp>
      <p:sp>
        <p:nvSpPr>
          <p:cNvPr id="12" name="Marcador de texto 5">
            <a:extLst>
              <a:ext uri="{FF2B5EF4-FFF2-40B4-BE49-F238E27FC236}">
                <a16:creationId xmlns:a16="http://schemas.microsoft.com/office/drawing/2014/main" id="{AF9EB7E7-72B3-4FD3-B153-815A53CB1B7D}"/>
              </a:ext>
            </a:extLst>
          </p:cNvPr>
          <p:cNvSpPr>
            <a:spLocks noGrp="1"/>
          </p:cNvSpPr>
          <p:nvPr>
            <p:ph type="body" sz="quarter" idx="14" hasCustomPrompt="1"/>
          </p:nvPr>
        </p:nvSpPr>
        <p:spPr>
          <a:xfrm>
            <a:off x="432000" y="3260393"/>
            <a:ext cx="1980000" cy="252000"/>
          </a:xfrm>
        </p:spPr>
        <p:txBody>
          <a:bodyPr rtlCol="0"/>
          <a:lstStyle>
            <a:lvl1pPr marL="0" indent="0" algn="l">
              <a:buFont typeface="Arial" panose="020B0604020202020204" pitchFamily="34" charset="0"/>
              <a:buNone/>
              <a:defRPr sz="1400">
                <a:solidFill>
                  <a:schemeClr val="tx1">
                    <a:lumMod val="75000"/>
                    <a:lumOff val="25000"/>
                  </a:schemeClr>
                </a:solidFill>
              </a:defRPr>
            </a:lvl1pPr>
          </a:lstStyle>
          <a:p>
            <a:pPr lvl="0" rtl="0"/>
            <a:r>
              <a:rPr lang="es-ES" noProof="0"/>
              <a:t>Título del cuadrante</a:t>
            </a:r>
          </a:p>
        </p:txBody>
      </p:sp>
      <p:sp>
        <p:nvSpPr>
          <p:cNvPr id="13" name="Marcador de texto 5">
            <a:extLst>
              <a:ext uri="{FF2B5EF4-FFF2-40B4-BE49-F238E27FC236}">
                <a16:creationId xmlns:a16="http://schemas.microsoft.com/office/drawing/2014/main" id="{139AE34A-A4BE-43AA-9A69-9A18D5FC53D8}"/>
              </a:ext>
            </a:extLst>
          </p:cNvPr>
          <p:cNvSpPr>
            <a:spLocks noGrp="1"/>
          </p:cNvSpPr>
          <p:nvPr>
            <p:ph type="body" sz="quarter" idx="15" hasCustomPrompt="1"/>
          </p:nvPr>
        </p:nvSpPr>
        <p:spPr>
          <a:xfrm>
            <a:off x="9792001" y="3260393"/>
            <a:ext cx="1980000" cy="252000"/>
          </a:xfrm>
        </p:spPr>
        <p:txBody>
          <a:bodyPr rtlCol="0"/>
          <a:lstStyle>
            <a:lvl1pPr marL="0" indent="0" algn="r">
              <a:buFont typeface="Arial" panose="020B0604020202020204" pitchFamily="34" charset="0"/>
              <a:buNone/>
              <a:defRPr sz="1400">
                <a:solidFill>
                  <a:schemeClr val="tx1">
                    <a:lumMod val="75000"/>
                    <a:lumOff val="25000"/>
                  </a:schemeClr>
                </a:solidFill>
              </a:defRPr>
            </a:lvl1pPr>
          </a:lstStyle>
          <a:p>
            <a:pPr lvl="0" rtl="0"/>
            <a:r>
              <a:rPr lang="es-ES" noProof="0"/>
              <a:t>Título del cuadrante</a:t>
            </a:r>
          </a:p>
        </p:txBody>
      </p:sp>
    </p:spTree>
    <p:extLst>
      <p:ext uri="{BB962C8B-B14F-4D97-AF65-F5344CB8AC3E}">
        <p14:creationId xmlns:p14="http://schemas.microsoft.com/office/powerpoint/2010/main" val="431150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s-ES" noProof="0"/>
              <a:t>Haga clic para editar el estilo de título del patrón</a:t>
            </a:r>
          </a:p>
        </p:txBody>
      </p:sp>
      <p:sp>
        <p:nvSpPr>
          <p:cNvPr id="6" name="Marcador de posición de pie de página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s-ES" noProof="0"/>
              <a:t>Agregue un pie de página</a:t>
            </a:r>
          </a:p>
        </p:txBody>
      </p:sp>
      <p:sp>
        <p:nvSpPr>
          <p:cNvPr id="7" name="Marcador de posición de número de diapositiva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a:p>
        </p:txBody>
      </p:sp>
      <p:sp>
        <p:nvSpPr>
          <p:cNvPr id="5" name="Marcador de texto 5">
            <a:extLst>
              <a:ext uri="{FF2B5EF4-FFF2-40B4-BE49-F238E27FC236}">
                <a16:creationId xmlns:a16="http://schemas.microsoft.com/office/drawing/2014/main" id="{9C2BB107-6CD7-47EE-9C59-5345A7F63B02}"/>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8" name="Marcador de contenido 2">
            <a:extLst>
              <a:ext uri="{FF2B5EF4-FFF2-40B4-BE49-F238E27FC236}">
                <a16:creationId xmlns:a16="http://schemas.microsoft.com/office/drawing/2014/main" id="{3103194D-3DB5-46F8-9ACE-B2B142B87BE9}"/>
              </a:ext>
            </a:extLst>
          </p:cNvPr>
          <p:cNvSpPr>
            <a:spLocks noGrp="1"/>
          </p:cNvSpPr>
          <p:nvPr>
            <p:ph idx="14" hasCustomPrompt="1"/>
          </p:nvPr>
        </p:nvSpPr>
        <p:spPr>
          <a:xfrm>
            <a:off x="794569" y="2673626"/>
            <a:ext cx="2975206" cy="3269974"/>
          </a:xfrm>
          <a:solidFill>
            <a:schemeClr val="bg1">
              <a:lumMod val="95000"/>
            </a:schemeClr>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9" name="Marcador de contenido 2">
            <a:extLst>
              <a:ext uri="{FF2B5EF4-FFF2-40B4-BE49-F238E27FC236}">
                <a16:creationId xmlns:a16="http://schemas.microsoft.com/office/drawing/2014/main" id="{3569837A-DE3B-4C2A-B811-BCC93B8681FC}"/>
              </a:ext>
            </a:extLst>
          </p:cNvPr>
          <p:cNvSpPr>
            <a:spLocks noGrp="1"/>
          </p:cNvSpPr>
          <p:nvPr>
            <p:ph idx="15" hasCustomPrompt="1"/>
          </p:nvPr>
        </p:nvSpPr>
        <p:spPr>
          <a:xfrm>
            <a:off x="4614397" y="2673626"/>
            <a:ext cx="2975206" cy="3269974"/>
          </a:xfrm>
          <a:solidFill>
            <a:schemeClr val="bg1">
              <a:lumMod val="95000"/>
            </a:schemeClr>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0" name="Marcador de contenido 2">
            <a:extLst>
              <a:ext uri="{FF2B5EF4-FFF2-40B4-BE49-F238E27FC236}">
                <a16:creationId xmlns:a16="http://schemas.microsoft.com/office/drawing/2014/main" id="{A914D45E-73D5-4807-A6F8-1A996A31F7F2}"/>
              </a:ext>
            </a:extLst>
          </p:cNvPr>
          <p:cNvSpPr>
            <a:spLocks noGrp="1"/>
          </p:cNvSpPr>
          <p:nvPr>
            <p:ph idx="16" hasCustomPrompt="1"/>
          </p:nvPr>
        </p:nvSpPr>
        <p:spPr>
          <a:xfrm>
            <a:off x="8434225" y="2673626"/>
            <a:ext cx="2975206" cy="3269974"/>
          </a:xfrm>
          <a:solidFill>
            <a:schemeClr val="bg1">
              <a:lumMod val="95000"/>
            </a:schemeClr>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1" name="Marcador de contenido 2">
            <a:extLst>
              <a:ext uri="{FF2B5EF4-FFF2-40B4-BE49-F238E27FC236}">
                <a16:creationId xmlns:a16="http://schemas.microsoft.com/office/drawing/2014/main" id="{20206252-95E9-4C8F-8EB4-26F27AC6FB4D}"/>
              </a:ext>
            </a:extLst>
          </p:cNvPr>
          <p:cNvSpPr>
            <a:spLocks noGrp="1"/>
          </p:cNvSpPr>
          <p:nvPr>
            <p:ph idx="1" hasCustomPrompt="1"/>
          </p:nvPr>
        </p:nvSpPr>
        <p:spPr>
          <a:xfrm>
            <a:off x="794569" y="1728000"/>
            <a:ext cx="2975206" cy="720000"/>
          </a:xfrm>
          <a:noFill/>
          <a:ln w="28575">
            <a:noFill/>
          </a:ln>
        </p:spPr>
        <p:txBody>
          <a:bodyPr lIns="108000" tIns="36000" rIns="108000" bIns="36000" rtlCol="0" anchor="ctr"/>
          <a:lstStyle>
            <a:lvl1pPr marL="0" indent="0" algn="ctr">
              <a:buNone/>
              <a:defRPr>
                <a:solidFill>
                  <a:schemeClr val="accent1"/>
                </a:solidFill>
                <a:latin typeface="+mj-lt"/>
              </a:defRPr>
            </a:lvl1pPr>
          </a:lstStyle>
          <a:p>
            <a:pPr lvl="0" rtl="0"/>
            <a:r>
              <a:rPr lang="es-ES" noProof="0"/>
              <a:t>Título de la sección 1</a:t>
            </a:r>
          </a:p>
        </p:txBody>
      </p:sp>
      <p:sp>
        <p:nvSpPr>
          <p:cNvPr id="12" name="Marcador de contenido 2">
            <a:extLst>
              <a:ext uri="{FF2B5EF4-FFF2-40B4-BE49-F238E27FC236}">
                <a16:creationId xmlns:a16="http://schemas.microsoft.com/office/drawing/2014/main" id="{9256C163-60A0-49AC-9FEA-A56ACF30FA33}"/>
              </a:ext>
            </a:extLst>
          </p:cNvPr>
          <p:cNvSpPr>
            <a:spLocks noGrp="1"/>
          </p:cNvSpPr>
          <p:nvPr>
            <p:ph idx="12" hasCustomPrompt="1"/>
          </p:nvPr>
        </p:nvSpPr>
        <p:spPr>
          <a:xfrm>
            <a:off x="4614397" y="1728000"/>
            <a:ext cx="2975206" cy="720000"/>
          </a:xfrm>
          <a:noFill/>
          <a:ln w="28575">
            <a:noFill/>
          </a:ln>
        </p:spPr>
        <p:txBody>
          <a:bodyPr lIns="108000" tIns="36000" rIns="108000" bIns="36000" rtlCol="0" anchor="ctr"/>
          <a:lstStyle>
            <a:lvl1pPr marL="0" indent="0" algn="ctr">
              <a:buNone/>
              <a:defRPr>
                <a:solidFill>
                  <a:schemeClr val="accent1"/>
                </a:solidFill>
                <a:latin typeface="+mj-lt"/>
              </a:defRPr>
            </a:lvl1pPr>
          </a:lstStyle>
          <a:p>
            <a:pPr lvl="0" rtl="0"/>
            <a:r>
              <a:rPr lang="es-ES" noProof="0"/>
              <a:t>Título de la sección 2</a:t>
            </a:r>
          </a:p>
        </p:txBody>
      </p:sp>
      <p:sp>
        <p:nvSpPr>
          <p:cNvPr id="13" name="Marcador de contenido 2">
            <a:extLst>
              <a:ext uri="{FF2B5EF4-FFF2-40B4-BE49-F238E27FC236}">
                <a16:creationId xmlns:a16="http://schemas.microsoft.com/office/drawing/2014/main" id="{FAF68729-4DB7-4514-BF22-9950FB3ECC3E}"/>
              </a:ext>
            </a:extLst>
          </p:cNvPr>
          <p:cNvSpPr>
            <a:spLocks noGrp="1"/>
          </p:cNvSpPr>
          <p:nvPr>
            <p:ph idx="13" hasCustomPrompt="1"/>
          </p:nvPr>
        </p:nvSpPr>
        <p:spPr>
          <a:xfrm>
            <a:off x="8434225" y="1728000"/>
            <a:ext cx="2975206" cy="720000"/>
          </a:xfrm>
          <a:noFill/>
          <a:ln w="28575">
            <a:noFill/>
          </a:ln>
        </p:spPr>
        <p:txBody>
          <a:bodyPr lIns="108000" tIns="36000" rIns="108000" bIns="36000" rtlCol="0" anchor="ctr"/>
          <a:lstStyle>
            <a:lvl1pPr marL="0" indent="0" algn="ctr">
              <a:buNone/>
              <a:defRPr>
                <a:solidFill>
                  <a:schemeClr val="accent1"/>
                </a:solidFill>
                <a:latin typeface="+mj-lt"/>
              </a:defRPr>
            </a:lvl1pPr>
          </a:lstStyle>
          <a:p>
            <a:pPr lvl="0" rtl="0"/>
            <a:r>
              <a:rPr lang="es-ES" noProof="0"/>
              <a:t>Título de la sección 3</a:t>
            </a:r>
          </a:p>
        </p:txBody>
      </p:sp>
      <p:sp>
        <p:nvSpPr>
          <p:cNvPr id="14" name="Rectángulo 6">
            <a:extLst>
              <a:ext uri="{FF2B5EF4-FFF2-40B4-BE49-F238E27FC236}">
                <a16:creationId xmlns:a16="http://schemas.microsoft.com/office/drawing/2014/main" id="{567F4AE9-9C59-4A3C-9E27-EFC9EE499EB4}"/>
              </a:ext>
              <a:ext uri="{C183D7F6-B498-43B3-948B-1728B52AA6E4}">
                <adec:decorative xmlns:adec="http://schemas.microsoft.com/office/drawing/2017/decorative" val="1"/>
              </a:ext>
            </a:extLst>
          </p:cNvPr>
          <p:cNvSpPr/>
          <p:nvPr userDrawn="1"/>
        </p:nvSpPr>
        <p:spPr>
          <a:xfrm>
            <a:off x="794568" y="2344813"/>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5" name="Rectángulo 6">
            <a:extLst>
              <a:ext uri="{FF2B5EF4-FFF2-40B4-BE49-F238E27FC236}">
                <a16:creationId xmlns:a16="http://schemas.microsoft.com/office/drawing/2014/main" id="{3DA09F5A-AF46-4646-A84F-35C1002AF73E}"/>
              </a:ext>
              <a:ext uri="{C183D7F6-B498-43B3-948B-1728B52AA6E4}">
                <adec:decorative xmlns:adec="http://schemas.microsoft.com/office/drawing/2017/decorative" val="1"/>
              </a:ext>
            </a:extLst>
          </p:cNvPr>
          <p:cNvSpPr/>
          <p:nvPr userDrawn="1"/>
        </p:nvSpPr>
        <p:spPr>
          <a:xfrm flipH="1" flipV="1">
            <a:off x="794568" y="1656000"/>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6" name="Rectángulo 6">
            <a:extLst>
              <a:ext uri="{FF2B5EF4-FFF2-40B4-BE49-F238E27FC236}">
                <a16:creationId xmlns:a16="http://schemas.microsoft.com/office/drawing/2014/main" id="{36D8447C-AA9F-491F-8EE4-A151146D11A9}"/>
              </a:ext>
              <a:ext uri="{C183D7F6-B498-43B3-948B-1728B52AA6E4}">
                <adec:decorative xmlns:adec="http://schemas.microsoft.com/office/drawing/2017/decorative" val="1"/>
              </a:ext>
            </a:extLst>
          </p:cNvPr>
          <p:cNvSpPr/>
          <p:nvPr userDrawn="1"/>
        </p:nvSpPr>
        <p:spPr>
          <a:xfrm>
            <a:off x="4608396" y="2344813"/>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7" name="Rectángulo 6">
            <a:extLst>
              <a:ext uri="{FF2B5EF4-FFF2-40B4-BE49-F238E27FC236}">
                <a16:creationId xmlns:a16="http://schemas.microsoft.com/office/drawing/2014/main" id="{826B47AC-1601-4AA8-BEB3-930A9A37FC54}"/>
              </a:ext>
              <a:ext uri="{C183D7F6-B498-43B3-948B-1728B52AA6E4}">
                <adec:decorative xmlns:adec="http://schemas.microsoft.com/office/drawing/2017/decorative" val="1"/>
              </a:ext>
            </a:extLst>
          </p:cNvPr>
          <p:cNvSpPr/>
          <p:nvPr userDrawn="1"/>
        </p:nvSpPr>
        <p:spPr>
          <a:xfrm flipH="1" flipV="1">
            <a:off x="4608396" y="1656000"/>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8" name="Rectángulo 6">
            <a:extLst>
              <a:ext uri="{FF2B5EF4-FFF2-40B4-BE49-F238E27FC236}">
                <a16:creationId xmlns:a16="http://schemas.microsoft.com/office/drawing/2014/main" id="{EFC9E01C-1D66-47F5-B8D1-BF6041620EE5}"/>
              </a:ext>
              <a:ext uri="{C183D7F6-B498-43B3-948B-1728B52AA6E4}">
                <adec:decorative xmlns:adec="http://schemas.microsoft.com/office/drawing/2017/decorative" val="1"/>
              </a:ext>
            </a:extLst>
          </p:cNvPr>
          <p:cNvSpPr/>
          <p:nvPr userDrawn="1"/>
        </p:nvSpPr>
        <p:spPr>
          <a:xfrm>
            <a:off x="8434225" y="2344813"/>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9" name="Rectángulo 6">
            <a:extLst>
              <a:ext uri="{FF2B5EF4-FFF2-40B4-BE49-F238E27FC236}">
                <a16:creationId xmlns:a16="http://schemas.microsoft.com/office/drawing/2014/main" id="{9F5FC000-6DCF-4A02-B144-CC77E752DBA0}"/>
              </a:ext>
              <a:ext uri="{C183D7F6-B498-43B3-948B-1728B52AA6E4}">
                <adec:decorative xmlns:adec="http://schemas.microsoft.com/office/drawing/2017/decorative" val="1"/>
              </a:ext>
            </a:extLst>
          </p:cNvPr>
          <p:cNvSpPr/>
          <p:nvPr userDrawn="1"/>
        </p:nvSpPr>
        <p:spPr>
          <a:xfrm flipH="1" flipV="1">
            <a:off x="8434225" y="1656000"/>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pic>
        <p:nvPicPr>
          <p:cNvPr id="20" name="Gráfico 19" descr="Flecha derecha">
            <a:extLst>
              <a:ext uri="{FF2B5EF4-FFF2-40B4-BE49-F238E27FC236}">
                <a16:creationId xmlns:a16="http://schemas.microsoft.com/office/drawing/2014/main" id="{74A090BA-639F-4C16-9838-60A32BE3A1D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4081865" y="3932250"/>
            <a:ext cx="220441" cy="376363"/>
          </a:xfrm>
          <a:prstGeom prst="rect">
            <a:avLst/>
          </a:prstGeom>
        </p:spPr>
      </p:pic>
      <p:pic>
        <p:nvPicPr>
          <p:cNvPr id="21" name="Gráfico 20" descr="Flecha derecha">
            <a:extLst>
              <a:ext uri="{FF2B5EF4-FFF2-40B4-BE49-F238E27FC236}">
                <a16:creationId xmlns:a16="http://schemas.microsoft.com/office/drawing/2014/main" id="{DF58D762-A719-4FC3-BF9E-7B858F0D916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7901693" y="3932250"/>
            <a:ext cx="220441" cy="376363"/>
          </a:xfrm>
          <a:prstGeom prst="rect">
            <a:avLst/>
          </a:prstGeom>
        </p:spPr>
      </p:pic>
    </p:spTree>
    <p:extLst>
      <p:ext uri="{BB962C8B-B14F-4D97-AF65-F5344CB8AC3E}">
        <p14:creationId xmlns:p14="http://schemas.microsoft.com/office/powerpoint/2010/main" val="1327349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s-ES" noProof="0"/>
              <a:t>Haga clic para editar el estilo de título del patrón</a:t>
            </a:r>
          </a:p>
        </p:txBody>
      </p:sp>
      <p:sp>
        <p:nvSpPr>
          <p:cNvPr id="6" name="Marcador de posición de pie de página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s-ES" noProof="0"/>
              <a:t>Agregue un pie de página</a:t>
            </a:r>
          </a:p>
        </p:txBody>
      </p:sp>
      <p:sp>
        <p:nvSpPr>
          <p:cNvPr id="7" name="Marcador de posición de número de diapositiva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a:p>
        </p:txBody>
      </p:sp>
      <p:sp>
        <p:nvSpPr>
          <p:cNvPr id="5" name="Marcador de texto 5">
            <a:extLst>
              <a:ext uri="{FF2B5EF4-FFF2-40B4-BE49-F238E27FC236}">
                <a16:creationId xmlns:a16="http://schemas.microsoft.com/office/drawing/2014/main" id="{9C2BB107-6CD7-47EE-9C59-5345A7F63B02}"/>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9" name="Marcador de texto 10">
            <a:extLst>
              <a:ext uri="{FF2B5EF4-FFF2-40B4-BE49-F238E27FC236}">
                <a16:creationId xmlns:a16="http://schemas.microsoft.com/office/drawing/2014/main" id="{7811C96E-0DEE-4C3C-914D-3D8E37D685D8}"/>
              </a:ext>
            </a:extLst>
          </p:cNvPr>
          <p:cNvSpPr>
            <a:spLocks noGrp="1"/>
          </p:cNvSpPr>
          <p:nvPr>
            <p:ph type="body" sz="quarter" idx="33" hasCustomPrompt="1"/>
          </p:nvPr>
        </p:nvSpPr>
        <p:spPr>
          <a:xfrm>
            <a:off x="316466" y="4173151"/>
            <a:ext cx="608493" cy="201776"/>
          </a:xfrm>
        </p:spPr>
        <p:txBody>
          <a:bodyPr rtlCol="0" anchor="ctr"/>
          <a:lstStyle>
            <a:lvl1pPr marL="0" indent="0" algn="ctr">
              <a:buNone/>
              <a:defRPr sz="1400" b="1">
                <a:solidFill>
                  <a:schemeClr val="tx1">
                    <a:lumMod val="75000"/>
                    <a:lumOff val="25000"/>
                  </a:schemeClr>
                </a:solidFill>
                <a:latin typeface="+mj-lt"/>
              </a:defRPr>
            </a:lvl1pPr>
          </a:lstStyle>
          <a:p>
            <a:pPr lvl="0" rtl="0"/>
            <a:r>
              <a:rPr lang="es-ES" noProof="0"/>
              <a:t>Año</a:t>
            </a:r>
          </a:p>
        </p:txBody>
      </p:sp>
      <p:sp>
        <p:nvSpPr>
          <p:cNvPr id="10" name="Marcador de texto 10">
            <a:extLst>
              <a:ext uri="{FF2B5EF4-FFF2-40B4-BE49-F238E27FC236}">
                <a16:creationId xmlns:a16="http://schemas.microsoft.com/office/drawing/2014/main" id="{401495E4-6A47-4169-8AF4-736F7CF55C37}"/>
              </a:ext>
            </a:extLst>
          </p:cNvPr>
          <p:cNvSpPr>
            <a:spLocks noGrp="1"/>
          </p:cNvSpPr>
          <p:nvPr>
            <p:ph type="body" sz="quarter" idx="34" hasCustomPrompt="1"/>
          </p:nvPr>
        </p:nvSpPr>
        <p:spPr>
          <a:xfrm>
            <a:off x="431799" y="3724159"/>
            <a:ext cx="377825" cy="201776"/>
          </a:xfrm>
        </p:spPr>
        <p:txBody>
          <a:bodyPr rtlCol="0"/>
          <a:lstStyle>
            <a:lvl1pPr marL="0" indent="0" algn="ctr">
              <a:buNone/>
              <a:defRPr sz="1200">
                <a:solidFill>
                  <a:schemeClr val="tx1">
                    <a:lumMod val="75000"/>
                    <a:lumOff val="25000"/>
                  </a:schemeClr>
                </a:solidFill>
              </a:defRPr>
            </a:lvl1pPr>
          </a:lstStyle>
          <a:p>
            <a:pPr lvl="0" rtl="0"/>
            <a:r>
              <a:rPr lang="es-ES" noProof="0"/>
              <a:t>MM</a:t>
            </a:r>
          </a:p>
        </p:txBody>
      </p:sp>
      <p:sp>
        <p:nvSpPr>
          <p:cNvPr id="11" name="Marcador de texto 10">
            <a:extLst>
              <a:ext uri="{FF2B5EF4-FFF2-40B4-BE49-F238E27FC236}">
                <a16:creationId xmlns:a16="http://schemas.microsoft.com/office/drawing/2014/main" id="{4A350147-917D-4020-B9C3-CE41143A103A}"/>
              </a:ext>
            </a:extLst>
          </p:cNvPr>
          <p:cNvSpPr>
            <a:spLocks noGrp="1"/>
          </p:cNvSpPr>
          <p:nvPr>
            <p:ph type="body" sz="quarter" idx="35" hasCustomPrompt="1"/>
          </p:nvPr>
        </p:nvSpPr>
        <p:spPr>
          <a:xfrm>
            <a:off x="903816" y="3724159"/>
            <a:ext cx="377825" cy="201776"/>
          </a:xfrm>
        </p:spPr>
        <p:txBody>
          <a:bodyPr rtlCol="0"/>
          <a:lstStyle>
            <a:lvl1pPr marL="0" indent="0" algn="ctr">
              <a:buNone/>
              <a:defRPr sz="1200">
                <a:solidFill>
                  <a:schemeClr val="tx1">
                    <a:lumMod val="75000"/>
                    <a:lumOff val="25000"/>
                  </a:schemeClr>
                </a:solidFill>
              </a:defRPr>
            </a:lvl1pPr>
          </a:lstStyle>
          <a:p>
            <a:pPr lvl="0" rtl="0"/>
            <a:r>
              <a:rPr lang="es-ES" noProof="0"/>
              <a:t>MM</a:t>
            </a:r>
          </a:p>
        </p:txBody>
      </p:sp>
      <p:sp>
        <p:nvSpPr>
          <p:cNvPr id="12" name="Marcador de texto 10">
            <a:extLst>
              <a:ext uri="{FF2B5EF4-FFF2-40B4-BE49-F238E27FC236}">
                <a16:creationId xmlns:a16="http://schemas.microsoft.com/office/drawing/2014/main" id="{595A6F9E-88A2-46C6-B4B4-642D65C42C1E}"/>
              </a:ext>
            </a:extLst>
          </p:cNvPr>
          <p:cNvSpPr>
            <a:spLocks noGrp="1"/>
          </p:cNvSpPr>
          <p:nvPr>
            <p:ph type="body" sz="quarter" idx="36" hasCustomPrompt="1"/>
          </p:nvPr>
        </p:nvSpPr>
        <p:spPr>
          <a:xfrm>
            <a:off x="1375833" y="3724159"/>
            <a:ext cx="377825" cy="201776"/>
          </a:xfrm>
        </p:spPr>
        <p:txBody>
          <a:bodyPr rtlCol="0"/>
          <a:lstStyle>
            <a:lvl1pPr marL="0" indent="0" algn="ctr">
              <a:buNone/>
              <a:defRPr sz="1200">
                <a:solidFill>
                  <a:schemeClr val="tx1">
                    <a:lumMod val="75000"/>
                    <a:lumOff val="25000"/>
                  </a:schemeClr>
                </a:solidFill>
              </a:defRPr>
            </a:lvl1pPr>
          </a:lstStyle>
          <a:p>
            <a:pPr lvl="0" rtl="0"/>
            <a:r>
              <a:rPr lang="es-ES" noProof="0"/>
              <a:t>MM</a:t>
            </a:r>
          </a:p>
        </p:txBody>
      </p:sp>
      <p:sp>
        <p:nvSpPr>
          <p:cNvPr id="13" name="Marcador de texto 10">
            <a:extLst>
              <a:ext uri="{FF2B5EF4-FFF2-40B4-BE49-F238E27FC236}">
                <a16:creationId xmlns:a16="http://schemas.microsoft.com/office/drawing/2014/main" id="{11C0F1C3-D7E3-418A-8706-CD257C1F5B6A}"/>
              </a:ext>
            </a:extLst>
          </p:cNvPr>
          <p:cNvSpPr>
            <a:spLocks noGrp="1"/>
          </p:cNvSpPr>
          <p:nvPr>
            <p:ph type="body" sz="quarter" idx="37" hasCustomPrompt="1"/>
          </p:nvPr>
        </p:nvSpPr>
        <p:spPr>
          <a:xfrm>
            <a:off x="1847850" y="3724159"/>
            <a:ext cx="377825" cy="201776"/>
          </a:xfrm>
        </p:spPr>
        <p:txBody>
          <a:bodyPr rtlCol="0"/>
          <a:lstStyle>
            <a:lvl1pPr marL="0" indent="0" algn="ctr">
              <a:buNone/>
              <a:defRPr sz="1200">
                <a:solidFill>
                  <a:schemeClr val="tx1">
                    <a:lumMod val="75000"/>
                    <a:lumOff val="25000"/>
                  </a:schemeClr>
                </a:solidFill>
              </a:defRPr>
            </a:lvl1pPr>
          </a:lstStyle>
          <a:p>
            <a:pPr lvl="0" rtl="0"/>
            <a:r>
              <a:rPr lang="es-ES" noProof="0"/>
              <a:t>MM</a:t>
            </a:r>
          </a:p>
        </p:txBody>
      </p:sp>
      <p:sp>
        <p:nvSpPr>
          <p:cNvPr id="14" name="Marcador de texto 10">
            <a:extLst>
              <a:ext uri="{FF2B5EF4-FFF2-40B4-BE49-F238E27FC236}">
                <a16:creationId xmlns:a16="http://schemas.microsoft.com/office/drawing/2014/main" id="{105D759B-EB6D-4560-B0B8-1F7EB7D1B841}"/>
              </a:ext>
            </a:extLst>
          </p:cNvPr>
          <p:cNvSpPr>
            <a:spLocks noGrp="1"/>
          </p:cNvSpPr>
          <p:nvPr>
            <p:ph type="body" sz="quarter" idx="38" hasCustomPrompt="1"/>
          </p:nvPr>
        </p:nvSpPr>
        <p:spPr>
          <a:xfrm>
            <a:off x="5980666" y="4173151"/>
            <a:ext cx="608493" cy="201776"/>
          </a:xfrm>
        </p:spPr>
        <p:txBody>
          <a:bodyPr rtlCol="0" anchor="ctr"/>
          <a:lstStyle>
            <a:lvl1pPr marL="0" indent="0" algn="ctr">
              <a:buNone/>
              <a:defRPr sz="1400" b="1">
                <a:solidFill>
                  <a:schemeClr val="tx1">
                    <a:lumMod val="75000"/>
                    <a:lumOff val="25000"/>
                  </a:schemeClr>
                </a:solidFill>
                <a:latin typeface="+mj-lt"/>
              </a:defRPr>
            </a:lvl1pPr>
          </a:lstStyle>
          <a:p>
            <a:pPr lvl="0" rtl="0"/>
            <a:r>
              <a:rPr lang="es-ES" noProof="0"/>
              <a:t>Año</a:t>
            </a:r>
          </a:p>
        </p:txBody>
      </p:sp>
      <p:sp>
        <p:nvSpPr>
          <p:cNvPr id="15" name="Marcador de texto 10">
            <a:extLst>
              <a:ext uri="{FF2B5EF4-FFF2-40B4-BE49-F238E27FC236}">
                <a16:creationId xmlns:a16="http://schemas.microsoft.com/office/drawing/2014/main" id="{8715823E-52F8-49ED-9EC8-E99ED0915BDD}"/>
              </a:ext>
            </a:extLst>
          </p:cNvPr>
          <p:cNvSpPr>
            <a:spLocks noGrp="1"/>
          </p:cNvSpPr>
          <p:nvPr>
            <p:ph type="body" sz="quarter" idx="39" hasCustomPrompt="1"/>
          </p:nvPr>
        </p:nvSpPr>
        <p:spPr>
          <a:xfrm>
            <a:off x="2319867" y="3724159"/>
            <a:ext cx="377825" cy="201776"/>
          </a:xfrm>
        </p:spPr>
        <p:txBody>
          <a:bodyPr rtlCol="0"/>
          <a:lstStyle>
            <a:lvl1pPr marL="0" indent="0" algn="ctr">
              <a:buNone/>
              <a:defRPr sz="1200">
                <a:solidFill>
                  <a:schemeClr val="tx1">
                    <a:lumMod val="75000"/>
                    <a:lumOff val="25000"/>
                  </a:schemeClr>
                </a:solidFill>
              </a:defRPr>
            </a:lvl1pPr>
          </a:lstStyle>
          <a:p>
            <a:pPr lvl="0" rtl="0"/>
            <a:r>
              <a:rPr lang="es-ES" noProof="0"/>
              <a:t>MM</a:t>
            </a:r>
          </a:p>
        </p:txBody>
      </p:sp>
      <p:sp>
        <p:nvSpPr>
          <p:cNvPr id="16" name="Marcador de texto 10">
            <a:extLst>
              <a:ext uri="{FF2B5EF4-FFF2-40B4-BE49-F238E27FC236}">
                <a16:creationId xmlns:a16="http://schemas.microsoft.com/office/drawing/2014/main" id="{7DF700D5-2F9B-4B15-92CF-1052851D5E1B}"/>
              </a:ext>
            </a:extLst>
          </p:cNvPr>
          <p:cNvSpPr>
            <a:spLocks noGrp="1"/>
          </p:cNvSpPr>
          <p:nvPr>
            <p:ph type="body" sz="quarter" idx="40" hasCustomPrompt="1"/>
          </p:nvPr>
        </p:nvSpPr>
        <p:spPr>
          <a:xfrm>
            <a:off x="2791884" y="3724159"/>
            <a:ext cx="377825" cy="201776"/>
          </a:xfrm>
        </p:spPr>
        <p:txBody>
          <a:bodyPr rtlCol="0"/>
          <a:lstStyle>
            <a:lvl1pPr marL="0" indent="0" algn="ctr">
              <a:buNone/>
              <a:defRPr sz="1200">
                <a:solidFill>
                  <a:schemeClr val="tx1">
                    <a:lumMod val="75000"/>
                    <a:lumOff val="25000"/>
                  </a:schemeClr>
                </a:solidFill>
              </a:defRPr>
            </a:lvl1pPr>
          </a:lstStyle>
          <a:p>
            <a:pPr lvl="0" rtl="0"/>
            <a:r>
              <a:rPr lang="es-ES" noProof="0"/>
              <a:t>MM</a:t>
            </a:r>
          </a:p>
        </p:txBody>
      </p:sp>
      <p:sp>
        <p:nvSpPr>
          <p:cNvPr id="17" name="Marcador de texto 10">
            <a:extLst>
              <a:ext uri="{FF2B5EF4-FFF2-40B4-BE49-F238E27FC236}">
                <a16:creationId xmlns:a16="http://schemas.microsoft.com/office/drawing/2014/main" id="{BB40768A-A2DB-44AA-89F5-071BCE4D9F91}"/>
              </a:ext>
            </a:extLst>
          </p:cNvPr>
          <p:cNvSpPr>
            <a:spLocks noGrp="1"/>
          </p:cNvSpPr>
          <p:nvPr>
            <p:ph type="body" sz="quarter" idx="41" hasCustomPrompt="1"/>
          </p:nvPr>
        </p:nvSpPr>
        <p:spPr>
          <a:xfrm>
            <a:off x="3263901" y="3724159"/>
            <a:ext cx="377825" cy="201776"/>
          </a:xfrm>
        </p:spPr>
        <p:txBody>
          <a:bodyPr rtlCol="0"/>
          <a:lstStyle>
            <a:lvl1pPr marL="0" indent="0" algn="ctr">
              <a:buNone/>
              <a:defRPr sz="1200">
                <a:solidFill>
                  <a:schemeClr val="tx1">
                    <a:lumMod val="75000"/>
                    <a:lumOff val="25000"/>
                  </a:schemeClr>
                </a:solidFill>
              </a:defRPr>
            </a:lvl1pPr>
          </a:lstStyle>
          <a:p>
            <a:pPr lvl="0" rtl="0"/>
            <a:r>
              <a:rPr lang="es-ES" noProof="0"/>
              <a:t>MM</a:t>
            </a:r>
          </a:p>
        </p:txBody>
      </p:sp>
      <p:sp>
        <p:nvSpPr>
          <p:cNvPr id="18" name="Marcador de texto 10">
            <a:extLst>
              <a:ext uri="{FF2B5EF4-FFF2-40B4-BE49-F238E27FC236}">
                <a16:creationId xmlns:a16="http://schemas.microsoft.com/office/drawing/2014/main" id="{16D07EB6-011E-4F65-9F28-20CAB54640E8}"/>
              </a:ext>
            </a:extLst>
          </p:cNvPr>
          <p:cNvSpPr>
            <a:spLocks noGrp="1"/>
          </p:cNvSpPr>
          <p:nvPr>
            <p:ph type="body" sz="quarter" idx="42" hasCustomPrompt="1"/>
          </p:nvPr>
        </p:nvSpPr>
        <p:spPr>
          <a:xfrm>
            <a:off x="4679952" y="3724159"/>
            <a:ext cx="377825" cy="201776"/>
          </a:xfrm>
        </p:spPr>
        <p:txBody>
          <a:bodyPr rtlCol="0"/>
          <a:lstStyle>
            <a:lvl1pPr marL="0" indent="0" algn="ctr">
              <a:buNone/>
              <a:defRPr sz="1200">
                <a:solidFill>
                  <a:schemeClr val="tx1">
                    <a:lumMod val="75000"/>
                    <a:lumOff val="25000"/>
                  </a:schemeClr>
                </a:solidFill>
              </a:defRPr>
            </a:lvl1pPr>
          </a:lstStyle>
          <a:p>
            <a:pPr lvl="0" rtl="0"/>
            <a:r>
              <a:rPr lang="es-ES" noProof="0"/>
              <a:t>MM</a:t>
            </a:r>
          </a:p>
        </p:txBody>
      </p:sp>
      <p:sp>
        <p:nvSpPr>
          <p:cNvPr id="19" name="Marcador de texto 10">
            <a:extLst>
              <a:ext uri="{FF2B5EF4-FFF2-40B4-BE49-F238E27FC236}">
                <a16:creationId xmlns:a16="http://schemas.microsoft.com/office/drawing/2014/main" id="{105B8381-43DD-41A0-A705-D1255AC449AE}"/>
              </a:ext>
            </a:extLst>
          </p:cNvPr>
          <p:cNvSpPr>
            <a:spLocks noGrp="1"/>
          </p:cNvSpPr>
          <p:nvPr>
            <p:ph type="body" sz="quarter" idx="43" hasCustomPrompt="1"/>
          </p:nvPr>
        </p:nvSpPr>
        <p:spPr>
          <a:xfrm>
            <a:off x="3735918" y="3724159"/>
            <a:ext cx="377825" cy="201776"/>
          </a:xfrm>
        </p:spPr>
        <p:txBody>
          <a:bodyPr rtlCol="0"/>
          <a:lstStyle>
            <a:lvl1pPr marL="0" indent="0" algn="ctr">
              <a:buNone/>
              <a:defRPr sz="1200">
                <a:solidFill>
                  <a:schemeClr val="tx1">
                    <a:lumMod val="75000"/>
                    <a:lumOff val="25000"/>
                  </a:schemeClr>
                </a:solidFill>
              </a:defRPr>
            </a:lvl1pPr>
          </a:lstStyle>
          <a:p>
            <a:pPr lvl="0" rtl="0"/>
            <a:r>
              <a:rPr lang="es-ES" noProof="0"/>
              <a:t>MM</a:t>
            </a:r>
          </a:p>
        </p:txBody>
      </p:sp>
      <p:sp>
        <p:nvSpPr>
          <p:cNvPr id="20" name="Marcador de texto 10">
            <a:extLst>
              <a:ext uri="{FF2B5EF4-FFF2-40B4-BE49-F238E27FC236}">
                <a16:creationId xmlns:a16="http://schemas.microsoft.com/office/drawing/2014/main" id="{C178CB7C-93FB-40C1-9170-B99EF8EE9E8F}"/>
              </a:ext>
            </a:extLst>
          </p:cNvPr>
          <p:cNvSpPr>
            <a:spLocks noGrp="1"/>
          </p:cNvSpPr>
          <p:nvPr>
            <p:ph type="body" sz="quarter" idx="44" hasCustomPrompt="1"/>
          </p:nvPr>
        </p:nvSpPr>
        <p:spPr>
          <a:xfrm>
            <a:off x="4207935" y="3724159"/>
            <a:ext cx="377825" cy="201776"/>
          </a:xfrm>
        </p:spPr>
        <p:txBody>
          <a:bodyPr rtlCol="0"/>
          <a:lstStyle>
            <a:lvl1pPr marL="0" indent="0" algn="ctr">
              <a:buNone/>
              <a:defRPr sz="1200">
                <a:solidFill>
                  <a:schemeClr val="tx1">
                    <a:lumMod val="75000"/>
                    <a:lumOff val="25000"/>
                  </a:schemeClr>
                </a:solidFill>
              </a:defRPr>
            </a:lvl1pPr>
          </a:lstStyle>
          <a:p>
            <a:pPr lvl="0" rtl="0"/>
            <a:r>
              <a:rPr lang="es-ES" noProof="0"/>
              <a:t>MM</a:t>
            </a:r>
          </a:p>
        </p:txBody>
      </p:sp>
      <p:sp>
        <p:nvSpPr>
          <p:cNvPr id="21" name="Marcador de texto 10">
            <a:extLst>
              <a:ext uri="{FF2B5EF4-FFF2-40B4-BE49-F238E27FC236}">
                <a16:creationId xmlns:a16="http://schemas.microsoft.com/office/drawing/2014/main" id="{A2B65EAF-1F60-417C-B138-F72EFEBF6D81}"/>
              </a:ext>
            </a:extLst>
          </p:cNvPr>
          <p:cNvSpPr>
            <a:spLocks noGrp="1"/>
          </p:cNvSpPr>
          <p:nvPr>
            <p:ph type="body" sz="quarter" idx="45" hasCustomPrompt="1"/>
          </p:nvPr>
        </p:nvSpPr>
        <p:spPr>
          <a:xfrm>
            <a:off x="5151969" y="3724159"/>
            <a:ext cx="377825" cy="201776"/>
          </a:xfrm>
        </p:spPr>
        <p:txBody>
          <a:bodyPr rtlCol="0"/>
          <a:lstStyle>
            <a:lvl1pPr marL="0" indent="0" algn="ctr">
              <a:buNone/>
              <a:defRPr sz="1200">
                <a:solidFill>
                  <a:schemeClr val="tx1">
                    <a:lumMod val="75000"/>
                    <a:lumOff val="25000"/>
                  </a:schemeClr>
                </a:solidFill>
              </a:defRPr>
            </a:lvl1pPr>
          </a:lstStyle>
          <a:p>
            <a:pPr lvl="0" rtl="0"/>
            <a:r>
              <a:rPr lang="es-ES" noProof="0"/>
              <a:t>MM</a:t>
            </a:r>
          </a:p>
        </p:txBody>
      </p:sp>
      <p:sp>
        <p:nvSpPr>
          <p:cNvPr id="22" name="Marcador de texto 10">
            <a:extLst>
              <a:ext uri="{FF2B5EF4-FFF2-40B4-BE49-F238E27FC236}">
                <a16:creationId xmlns:a16="http://schemas.microsoft.com/office/drawing/2014/main" id="{76D120F4-A640-421C-B1F8-406158CFBC8E}"/>
              </a:ext>
            </a:extLst>
          </p:cNvPr>
          <p:cNvSpPr>
            <a:spLocks noGrp="1"/>
          </p:cNvSpPr>
          <p:nvPr>
            <p:ph type="body" sz="quarter" idx="46" hasCustomPrompt="1"/>
          </p:nvPr>
        </p:nvSpPr>
        <p:spPr>
          <a:xfrm>
            <a:off x="5623986" y="3724159"/>
            <a:ext cx="377825" cy="201776"/>
          </a:xfrm>
        </p:spPr>
        <p:txBody>
          <a:bodyPr rtlCol="0"/>
          <a:lstStyle>
            <a:lvl1pPr marL="0" indent="0" algn="ctr">
              <a:buNone/>
              <a:defRPr sz="1200">
                <a:solidFill>
                  <a:schemeClr val="tx1">
                    <a:lumMod val="75000"/>
                    <a:lumOff val="25000"/>
                  </a:schemeClr>
                </a:solidFill>
              </a:defRPr>
            </a:lvl1pPr>
          </a:lstStyle>
          <a:p>
            <a:pPr lvl="0" rtl="0"/>
            <a:r>
              <a:rPr lang="es-ES" noProof="0"/>
              <a:t>MM</a:t>
            </a:r>
          </a:p>
        </p:txBody>
      </p:sp>
      <p:sp>
        <p:nvSpPr>
          <p:cNvPr id="23" name="Marcador de texto 10">
            <a:extLst>
              <a:ext uri="{FF2B5EF4-FFF2-40B4-BE49-F238E27FC236}">
                <a16:creationId xmlns:a16="http://schemas.microsoft.com/office/drawing/2014/main" id="{BBD14391-1DC8-4D56-951F-25C5BDB3921C}"/>
              </a:ext>
            </a:extLst>
          </p:cNvPr>
          <p:cNvSpPr>
            <a:spLocks noGrp="1"/>
          </p:cNvSpPr>
          <p:nvPr>
            <p:ph type="body" sz="quarter" idx="47" hasCustomPrompt="1"/>
          </p:nvPr>
        </p:nvSpPr>
        <p:spPr>
          <a:xfrm>
            <a:off x="6095999" y="3724159"/>
            <a:ext cx="377825" cy="201776"/>
          </a:xfrm>
        </p:spPr>
        <p:txBody>
          <a:bodyPr rtlCol="0"/>
          <a:lstStyle>
            <a:lvl1pPr marL="0" indent="0" algn="ctr">
              <a:buNone/>
              <a:defRPr sz="1200">
                <a:solidFill>
                  <a:schemeClr val="tx1">
                    <a:lumMod val="75000"/>
                    <a:lumOff val="25000"/>
                  </a:schemeClr>
                </a:solidFill>
              </a:defRPr>
            </a:lvl1pPr>
          </a:lstStyle>
          <a:p>
            <a:pPr lvl="0" rtl="0"/>
            <a:r>
              <a:rPr lang="es-ES" noProof="0"/>
              <a:t>MM</a:t>
            </a:r>
          </a:p>
        </p:txBody>
      </p:sp>
      <p:sp>
        <p:nvSpPr>
          <p:cNvPr id="24" name="Marcador de texto 10">
            <a:extLst>
              <a:ext uri="{FF2B5EF4-FFF2-40B4-BE49-F238E27FC236}">
                <a16:creationId xmlns:a16="http://schemas.microsoft.com/office/drawing/2014/main" id="{93FC04C9-D1DE-47BA-8D50-6D762B72B8FC}"/>
              </a:ext>
            </a:extLst>
          </p:cNvPr>
          <p:cNvSpPr>
            <a:spLocks noGrp="1"/>
          </p:cNvSpPr>
          <p:nvPr>
            <p:ph type="body" sz="quarter" idx="48" hasCustomPrompt="1"/>
          </p:nvPr>
        </p:nvSpPr>
        <p:spPr>
          <a:xfrm>
            <a:off x="6568012" y="3724159"/>
            <a:ext cx="377825" cy="201776"/>
          </a:xfrm>
        </p:spPr>
        <p:txBody>
          <a:bodyPr rtlCol="0"/>
          <a:lstStyle>
            <a:lvl1pPr marL="0" indent="0" algn="ctr">
              <a:buNone/>
              <a:defRPr sz="1200">
                <a:solidFill>
                  <a:schemeClr val="tx1">
                    <a:lumMod val="75000"/>
                    <a:lumOff val="25000"/>
                  </a:schemeClr>
                </a:solidFill>
              </a:defRPr>
            </a:lvl1pPr>
          </a:lstStyle>
          <a:p>
            <a:pPr lvl="0" rtl="0"/>
            <a:r>
              <a:rPr lang="es-ES" noProof="0"/>
              <a:t>MM</a:t>
            </a:r>
          </a:p>
        </p:txBody>
      </p:sp>
      <p:sp>
        <p:nvSpPr>
          <p:cNvPr id="25" name="Marcador de texto 10">
            <a:extLst>
              <a:ext uri="{FF2B5EF4-FFF2-40B4-BE49-F238E27FC236}">
                <a16:creationId xmlns:a16="http://schemas.microsoft.com/office/drawing/2014/main" id="{B8FB174F-BC80-4817-90C7-42F90C7978E5}"/>
              </a:ext>
            </a:extLst>
          </p:cNvPr>
          <p:cNvSpPr>
            <a:spLocks noGrp="1"/>
          </p:cNvSpPr>
          <p:nvPr>
            <p:ph type="body" sz="quarter" idx="49" hasCustomPrompt="1"/>
          </p:nvPr>
        </p:nvSpPr>
        <p:spPr>
          <a:xfrm>
            <a:off x="7040029" y="3724159"/>
            <a:ext cx="377825" cy="201776"/>
          </a:xfrm>
        </p:spPr>
        <p:txBody>
          <a:bodyPr rtlCol="0"/>
          <a:lstStyle>
            <a:lvl1pPr marL="0" indent="0" algn="ctr">
              <a:buNone/>
              <a:defRPr sz="1200">
                <a:solidFill>
                  <a:schemeClr val="tx1">
                    <a:lumMod val="75000"/>
                    <a:lumOff val="25000"/>
                  </a:schemeClr>
                </a:solidFill>
              </a:defRPr>
            </a:lvl1pPr>
          </a:lstStyle>
          <a:p>
            <a:pPr lvl="0" rtl="0"/>
            <a:r>
              <a:rPr lang="es-ES" noProof="0"/>
              <a:t>MM</a:t>
            </a:r>
          </a:p>
        </p:txBody>
      </p:sp>
      <p:sp>
        <p:nvSpPr>
          <p:cNvPr id="26" name="Marcador de texto 10">
            <a:extLst>
              <a:ext uri="{FF2B5EF4-FFF2-40B4-BE49-F238E27FC236}">
                <a16:creationId xmlns:a16="http://schemas.microsoft.com/office/drawing/2014/main" id="{E896FB65-5B08-4993-8523-822688BB2A9B}"/>
              </a:ext>
            </a:extLst>
          </p:cNvPr>
          <p:cNvSpPr>
            <a:spLocks noGrp="1"/>
          </p:cNvSpPr>
          <p:nvPr>
            <p:ph type="body" sz="quarter" idx="50" hasCustomPrompt="1"/>
          </p:nvPr>
        </p:nvSpPr>
        <p:spPr>
          <a:xfrm>
            <a:off x="7512046" y="3724159"/>
            <a:ext cx="377825" cy="201776"/>
          </a:xfrm>
        </p:spPr>
        <p:txBody>
          <a:bodyPr rtlCol="0"/>
          <a:lstStyle>
            <a:lvl1pPr marL="0" indent="0" algn="ctr">
              <a:buNone/>
              <a:defRPr sz="1200">
                <a:solidFill>
                  <a:schemeClr val="tx1">
                    <a:lumMod val="75000"/>
                    <a:lumOff val="25000"/>
                  </a:schemeClr>
                </a:solidFill>
              </a:defRPr>
            </a:lvl1pPr>
          </a:lstStyle>
          <a:p>
            <a:pPr lvl="0" rtl="0"/>
            <a:r>
              <a:rPr lang="es-ES" noProof="0"/>
              <a:t>MM</a:t>
            </a:r>
          </a:p>
        </p:txBody>
      </p:sp>
      <p:sp>
        <p:nvSpPr>
          <p:cNvPr id="27" name="Marcador de texto 10">
            <a:extLst>
              <a:ext uri="{FF2B5EF4-FFF2-40B4-BE49-F238E27FC236}">
                <a16:creationId xmlns:a16="http://schemas.microsoft.com/office/drawing/2014/main" id="{DBAF247D-367F-4524-9E85-4B66631D5309}"/>
              </a:ext>
            </a:extLst>
          </p:cNvPr>
          <p:cNvSpPr>
            <a:spLocks noGrp="1"/>
          </p:cNvSpPr>
          <p:nvPr>
            <p:ph type="body" sz="quarter" idx="51" hasCustomPrompt="1"/>
          </p:nvPr>
        </p:nvSpPr>
        <p:spPr>
          <a:xfrm>
            <a:off x="7984063" y="3724159"/>
            <a:ext cx="377825" cy="201776"/>
          </a:xfrm>
        </p:spPr>
        <p:txBody>
          <a:bodyPr rtlCol="0"/>
          <a:lstStyle>
            <a:lvl1pPr marL="0" indent="0" algn="ctr">
              <a:buNone/>
              <a:defRPr sz="1200">
                <a:solidFill>
                  <a:schemeClr val="tx1">
                    <a:lumMod val="75000"/>
                    <a:lumOff val="25000"/>
                  </a:schemeClr>
                </a:solidFill>
              </a:defRPr>
            </a:lvl1pPr>
          </a:lstStyle>
          <a:p>
            <a:pPr lvl="0" rtl="0"/>
            <a:r>
              <a:rPr lang="es-ES" noProof="0"/>
              <a:t>MM</a:t>
            </a:r>
          </a:p>
        </p:txBody>
      </p:sp>
      <p:sp>
        <p:nvSpPr>
          <p:cNvPr id="28" name="Marcador de texto 10">
            <a:extLst>
              <a:ext uri="{FF2B5EF4-FFF2-40B4-BE49-F238E27FC236}">
                <a16:creationId xmlns:a16="http://schemas.microsoft.com/office/drawing/2014/main" id="{4F9BFDEC-4D89-4C8E-A3D9-A6DF0297F780}"/>
              </a:ext>
            </a:extLst>
          </p:cNvPr>
          <p:cNvSpPr>
            <a:spLocks noGrp="1"/>
          </p:cNvSpPr>
          <p:nvPr>
            <p:ph type="body" sz="quarter" idx="52" hasCustomPrompt="1"/>
          </p:nvPr>
        </p:nvSpPr>
        <p:spPr>
          <a:xfrm>
            <a:off x="8456080" y="3724159"/>
            <a:ext cx="377825" cy="201776"/>
          </a:xfrm>
        </p:spPr>
        <p:txBody>
          <a:bodyPr rtlCol="0"/>
          <a:lstStyle>
            <a:lvl1pPr marL="0" indent="0" algn="ctr">
              <a:buNone/>
              <a:defRPr sz="1200">
                <a:solidFill>
                  <a:schemeClr val="tx1">
                    <a:lumMod val="75000"/>
                    <a:lumOff val="25000"/>
                  </a:schemeClr>
                </a:solidFill>
              </a:defRPr>
            </a:lvl1pPr>
          </a:lstStyle>
          <a:p>
            <a:pPr lvl="0" rtl="0"/>
            <a:r>
              <a:rPr lang="es-ES" noProof="0"/>
              <a:t>MM</a:t>
            </a:r>
          </a:p>
        </p:txBody>
      </p:sp>
      <p:sp>
        <p:nvSpPr>
          <p:cNvPr id="29" name="Marcador de texto 10">
            <a:extLst>
              <a:ext uri="{FF2B5EF4-FFF2-40B4-BE49-F238E27FC236}">
                <a16:creationId xmlns:a16="http://schemas.microsoft.com/office/drawing/2014/main" id="{9C08EC58-18EC-4890-94D6-2422A6BBA8D5}"/>
              </a:ext>
            </a:extLst>
          </p:cNvPr>
          <p:cNvSpPr>
            <a:spLocks noGrp="1"/>
          </p:cNvSpPr>
          <p:nvPr>
            <p:ph type="body" sz="quarter" idx="53" hasCustomPrompt="1"/>
          </p:nvPr>
        </p:nvSpPr>
        <p:spPr>
          <a:xfrm>
            <a:off x="8928097" y="3724159"/>
            <a:ext cx="377825" cy="201776"/>
          </a:xfrm>
        </p:spPr>
        <p:txBody>
          <a:bodyPr rtlCol="0"/>
          <a:lstStyle>
            <a:lvl1pPr marL="0" indent="0" algn="ctr">
              <a:buNone/>
              <a:defRPr sz="1200">
                <a:solidFill>
                  <a:schemeClr val="tx1">
                    <a:lumMod val="75000"/>
                    <a:lumOff val="25000"/>
                  </a:schemeClr>
                </a:solidFill>
              </a:defRPr>
            </a:lvl1pPr>
          </a:lstStyle>
          <a:p>
            <a:pPr lvl="0" rtl="0"/>
            <a:r>
              <a:rPr lang="es-ES" noProof="0"/>
              <a:t>MM</a:t>
            </a:r>
          </a:p>
        </p:txBody>
      </p:sp>
      <p:sp>
        <p:nvSpPr>
          <p:cNvPr id="30" name="Marcador de texto 10">
            <a:extLst>
              <a:ext uri="{FF2B5EF4-FFF2-40B4-BE49-F238E27FC236}">
                <a16:creationId xmlns:a16="http://schemas.microsoft.com/office/drawing/2014/main" id="{D360A36A-7282-4045-B0DF-503E6A97BA47}"/>
              </a:ext>
            </a:extLst>
          </p:cNvPr>
          <p:cNvSpPr>
            <a:spLocks noGrp="1"/>
          </p:cNvSpPr>
          <p:nvPr>
            <p:ph type="body" sz="quarter" idx="54" hasCustomPrompt="1"/>
          </p:nvPr>
        </p:nvSpPr>
        <p:spPr>
          <a:xfrm>
            <a:off x="10344148" y="3724159"/>
            <a:ext cx="377825" cy="201776"/>
          </a:xfrm>
        </p:spPr>
        <p:txBody>
          <a:bodyPr rtlCol="0"/>
          <a:lstStyle>
            <a:lvl1pPr marL="0" indent="0" algn="ctr">
              <a:buNone/>
              <a:defRPr sz="1200">
                <a:solidFill>
                  <a:schemeClr val="tx1">
                    <a:lumMod val="75000"/>
                    <a:lumOff val="25000"/>
                  </a:schemeClr>
                </a:solidFill>
              </a:defRPr>
            </a:lvl1pPr>
          </a:lstStyle>
          <a:p>
            <a:pPr lvl="0" rtl="0"/>
            <a:r>
              <a:rPr lang="es-ES" noProof="0"/>
              <a:t>MM</a:t>
            </a:r>
          </a:p>
        </p:txBody>
      </p:sp>
      <p:sp>
        <p:nvSpPr>
          <p:cNvPr id="31" name="Marcador de texto 10">
            <a:extLst>
              <a:ext uri="{FF2B5EF4-FFF2-40B4-BE49-F238E27FC236}">
                <a16:creationId xmlns:a16="http://schemas.microsoft.com/office/drawing/2014/main" id="{5F5960EF-7F51-41A0-9E73-D2F727AB3F0D}"/>
              </a:ext>
            </a:extLst>
          </p:cNvPr>
          <p:cNvSpPr>
            <a:spLocks noGrp="1"/>
          </p:cNvSpPr>
          <p:nvPr>
            <p:ph type="body" sz="quarter" idx="55" hasCustomPrompt="1"/>
          </p:nvPr>
        </p:nvSpPr>
        <p:spPr>
          <a:xfrm>
            <a:off x="9400114" y="3724159"/>
            <a:ext cx="377825" cy="201776"/>
          </a:xfrm>
        </p:spPr>
        <p:txBody>
          <a:bodyPr rtlCol="0"/>
          <a:lstStyle>
            <a:lvl1pPr marL="0" indent="0" algn="ctr">
              <a:buNone/>
              <a:defRPr sz="1200">
                <a:solidFill>
                  <a:schemeClr val="tx1">
                    <a:lumMod val="75000"/>
                    <a:lumOff val="25000"/>
                  </a:schemeClr>
                </a:solidFill>
              </a:defRPr>
            </a:lvl1pPr>
          </a:lstStyle>
          <a:p>
            <a:pPr lvl="0" rtl="0"/>
            <a:r>
              <a:rPr lang="es-ES" noProof="0"/>
              <a:t>MM</a:t>
            </a:r>
          </a:p>
        </p:txBody>
      </p:sp>
      <p:sp>
        <p:nvSpPr>
          <p:cNvPr id="32" name="Marcador de texto 10">
            <a:extLst>
              <a:ext uri="{FF2B5EF4-FFF2-40B4-BE49-F238E27FC236}">
                <a16:creationId xmlns:a16="http://schemas.microsoft.com/office/drawing/2014/main" id="{9F81D711-9D82-42A4-8AB2-12D1F4490AAD}"/>
              </a:ext>
            </a:extLst>
          </p:cNvPr>
          <p:cNvSpPr>
            <a:spLocks noGrp="1"/>
          </p:cNvSpPr>
          <p:nvPr>
            <p:ph type="body" sz="quarter" idx="56" hasCustomPrompt="1"/>
          </p:nvPr>
        </p:nvSpPr>
        <p:spPr>
          <a:xfrm>
            <a:off x="9872131" y="3724159"/>
            <a:ext cx="377825" cy="201776"/>
          </a:xfrm>
        </p:spPr>
        <p:txBody>
          <a:bodyPr rtlCol="0"/>
          <a:lstStyle>
            <a:lvl1pPr marL="0" indent="0" algn="ctr">
              <a:buNone/>
              <a:defRPr sz="1200">
                <a:solidFill>
                  <a:schemeClr val="tx1">
                    <a:lumMod val="75000"/>
                    <a:lumOff val="25000"/>
                  </a:schemeClr>
                </a:solidFill>
              </a:defRPr>
            </a:lvl1pPr>
          </a:lstStyle>
          <a:p>
            <a:pPr lvl="0" rtl="0"/>
            <a:r>
              <a:rPr lang="es-ES" noProof="0"/>
              <a:t>MM</a:t>
            </a:r>
          </a:p>
        </p:txBody>
      </p:sp>
      <p:sp>
        <p:nvSpPr>
          <p:cNvPr id="33" name="Marcador de texto 10">
            <a:extLst>
              <a:ext uri="{FF2B5EF4-FFF2-40B4-BE49-F238E27FC236}">
                <a16:creationId xmlns:a16="http://schemas.microsoft.com/office/drawing/2014/main" id="{0A2E5DCC-5FCD-4396-9980-17ECD06BB370}"/>
              </a:ext>
            </a:extLst>
          </p:cNvPr>
          <p:cNvSpPr>
            <a:spLocks noGrp="1"/>
          </p:cNvSpPr>
          <p:nvPr>
            <p:ph type="body" sz="quarter" idx="57" hasCustomPrompt="1"/>
          </p:nvPr>
        </p:nvSpPr>
        <p:spPr>
          <a:xfrm>
            <a:off x="10816165" y="3724159"/>
            <a:ext cx="377825" cy="201776"/>
          </a:xfrm>
        </p:spPr>
        <p:txBody>
          <a:bodyPr rtlCol="0"/>
          <a:lstStyle>
            <a:lvl1pPr marL="0" indent="0" algn="ctr">
              <a:buNone/>
              <a:defRPr sz="1200">
                <a:solidFill>
                  <a:schemeClr val="tx1">
                    <a:lumMod val="75000"/>
                    <a:lumOff val="25000"/>
                  </a:schemeClr>
                </a:solidFill>
              </a:defRPr>
            </a:lvl1pPr>
          </a:lstStyle>
          <a:p>
            <a:pPr lvl="0" rtl="0"/>
            <a:r>
              <a:rPr lang="es-ES" noProof="0"/>
              <a:t>MM</a:t>
            </a:r>
          </a:p>
        </p:txBody>
      </p:sp>
      <p:sp>
        <p:nvSpPr>
          <p:cNvPr id="34" name="Marcador de texto 10">
            <a:extLst>
              <a:ext uri="{FF2B5EF4-FFF2-40B4-BE49-F238E27FC236}">
                <a16:creationId xmlns:a16="http://schemas.microsoft.com/office/drawing/2014/main" id="{A3860367-6AF8-4009-AE8B-33DEE49D1773}"/>
              </a:ext>
            </a:extLst>
          </p:cNvPr>
          <p:cNvSpPr>
            <a:spLocks noGrp="1"/>
          </p:cNvSpPr>
          <p:nvPr>
            <p:ph type="body" sz="quarter" idx="58" hasCustomPrompt="1"/>
          </p:nvPr>
        </p:nvSpPr>
        <p:spPr>
          <a:xfrm>
            <a:off x="11288182" y="3724159"/>
            <a:ext cx="377825" cy="201776"/>
          </a:xfrm>
        </p:spPr>
        <p:txBody>
          <a:bodyPr rtlCol="0"/>
          <a:lstStyle>
            <a:lvl1pPr marL="0" indent="0" algn="ctr">
              <a:buNone/>
              <a:defRPr sz="1200">
                <a:solidFill>
                  <a:schemeClr val="tx1">
                    <a:lumMod val="75000"/>
                    <a:lumOff val="25000"/>
                  </a:schemeClr>
                </a:solidFill>
              </a:defRPr>
            </a:lvl1pPr>
          </a:lstStyle>
          <a:p>
            <a:pPr lvl="0" rtl="0"/>
            <a:r>
              <a:rPr lang="es-ES" noProof="0"/>
              <a:t>MM</a:t>
            </a:r>
          </a:p>
        </p:txBody>
      </p:sp>
      <p:sp>
        <p:nvSpPr>
          <p:cNvPr id="35" name="Marcador de texto 3">
            <a:extLst>
              <a:ext uri="{FF2B5EF4-FFF2-40B4-BE49-F238E27FC236}">
                <a16:creationId xmlns:a16="http://schemas.microsoft.com/office/drawing/2014/main" id="{EC5BA522-ACA2-41E7-8167-4CAD19A343D4}"/>
              </a:ext>
            </a:extLst>
          </p:cNvPr>
          <p:cNvSpPr>
            <a:spLocks noGrp="1"/>
          </p:cNvSpPr>
          <p:nvPr>
            <p:ph type="body" sz="quarter" idx="59" hasCustomPrompt="1"/>
          </p:nvPr>
        </p:nvSpPr>
        <p:spPr>
          <a:xfrm>
            <a:off x="5360988" y="2190750"/>
            <a:ext cx="1793875" cy="561975"/>
          </a:xfrm>
          <a:solidFill>
            <a:schemeClr val="bg1">
              <a:lumMod val="95000"/>
            </a:schemeClr>
          </a:solidFill>
          <a:ln>
            <a:noFill/>
          </a:ln>
        </p:spPr>
        <p:txBody>
          <a:bodyPr tIns="36000" rtlCol="0" anchor="t"/>
          <a:lstStyle>
            <a:lvl1pPr marL="0" indent="0" algn="ctr">
              <a:buNone/>
              <a:defRPr sz="1600">
                <a:solidFill>
                  <a:schemeClr val="tx1">
                    <a:lumMod val="75000"/>
                    <a:lumOff val="25000"/>
                  </a:schemeClr>
                </a:solidFill>
                <a:latin typeface="+mj-lt"/>
              </a:defRPr>
            </a:lvl1pPr>
          </a:lstStyle>
          <a:p>
            <a:pPr lvl="0" rtl="0"/>
            <a:r>
              <a:rPr lang="es-ES" noProof="0"/>
              <a:t>Título del elemento</a:t>
            </a:r>
          </a:p>
        </p:txBody>
      </p:sp>
      <p:sp>
        <p:nvSpPr>
          <p:cNvPr id="36" name="Marcador de texto 36">
            <a:extLst>
              <a:ext uri="{FF2B5EF4-FFF2-40B4-BE49-F238E27FC236}">
                <a16:creationId xmlns:a16="http://schemas.microsoft.com/office/drawing/2014/main" id="{3FE4D07D-18EE-4015-BE1A-670EF5502FD5}"/>
              </a:ext>
            </a:extLst>
          </p:cNvPr>
          <p:cNvSpPr>
            <a:spLocks noGrp="1"/>
          </p:cNvSpPr>
          <p:nvPr>
            <p:ph type="body" sz="quarter" idx="60" hasCustomPrompt="1"/>
          </p:nvPr>
        </p:nvSpPr>
        <p:spPr>
          <a:xfrm>
            <a:off x="5412717" y="2505005"/>
            <a:ext cx="1690417" cy="224670"/>
          </a:xfrm>
        </p:spPr>
        <p:txBody>
          <a:bodyPr rtlCol="0"/>
          <a:lstStyle>
            <a:lvl1pPr marL="0" indent="0" algn="ctr">
              <a:buNone/>
              <a:defRPr sz="1200">
                <a:solidFill>
                  <a:schemeClr val="tx1">
                    <a:lumMod val="75000"/>
                    <a:lumOff val="25000"/>
                  </a:schemeClr>
                </a:solidFill>
              </a:defRPr>
            </a:lvl1pPr>
          </a:lstStyle>
          <a:p>
            <a:pPr lvl="0" rtl="0"/>
            <a:r>
              <a:rPr lang="es-ES" noProof="0"/>
              <a:t>Mes, año</a:t>
            </a:r>
          </a:p>
        </p:txBody>
      </p:sp>
      <p:sp>
        <p:nvSpPr>
          <p:cNvPr id="37" name="Flecha: Derecha 36">
            <a:extLst>
              <a:ext uri="{FF2B5EF4-FFF2-40B4-BE49-F238E27FC236}">
                <a16:creationId xmlns:a16="http://schemas.microsoft.com/office/drawing/2014/main" id="{A21A7A3E-FAE9-412E-9085-C5396DD58558}"/>
              </a:ext>
            </a:extLst>
          </p:cNvPr>
          <p:cNvSpPr/>
          <p:nvPr userDrawn="1"/>
        </p:nvSpPr>
        <p:spPr>
          <a:xfrm>
            <a:off x="388279" y="4008086"/>
            <a:ext cx="11415443" cy="97190"/>
          </a:xfrm>
          <a:prstGeom prst="rightArrow">
            <a:avLst>
              <a:gd name="adj1" fmla="val 100000"/>
              <a:gd name="adj2" fmla="val 8593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solidFill>
                <a:schemeClr val="tx1">
                  <a:lumMod val="75000"/>
                  <a:lumOff val="25000"/>
                </a:schemeClr>
              </a:solidFill>
            </a:endParaRPr>
          </a:p>
        </p:txBody>
      </p:sp>
    </p:spTree>
    <p:extLst>
      <p:ext uri="{BB962C8B-B14F-4D97-AF65-F5344CB8AC3E}">
        <p14:creationId xmlns:p14="http://schemas.microsoft.com/office/powerpoint/2010/main" val="3701082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s-ES" noProof="0"/>
              <a:t>Haga clic para editar el estilo de título del patrón</a:t>
            </a:r>
          </a:p>
        </p:txBody>
      </p:sp>
      <p:sp>
        <p:nvSpPr>
          <p:cNvPr id="6" name="Marcador de posición de pie de página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s-ES" noProof="0"/>
              <a:t>Agregue un pie de página</a:t>
            </a:r>
          </a:p>
        </p:txBody>
      </p:sp>
      <p:sp>
        <p:nvSpPr>
          <p:cNvPr id="7" name="Marcador de posición de número de diapositiva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a:p>
        </p:txBody>
      </p:sp>
      <p:sp>
        <p:nvSpPr>
          <p:cNvPr id="5" name="Marcador de texto 5">
            <a:extLst>
              <a:ext uri="{FF2B5EF4-FFF2-40B4-BE49-F238E27FC236}">
                <a16:creationId xmlns:a16="http://schemas.microsoft.com/office/drawing/2014/main" id="{9C2BB107-6CD7-47EE-9C59-5345A7F63B02}"/>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8" name="Marcador de posición de imagen 4">
            <a:extLst>
              <a:ext uri="{FF2B5EF4-FFF2-40B4-BE49-F238E27FC236}">
                <a16:creationId xmlns:a16="http://schemas.microsoft.com/office/drawing/2014/main" id="{85FDB45C-8129-42FD-85BB-977F66FEA7E3}"/>
              </a:ext>
            </a:extLst>
          </p:cNvPr>
          <p:cNvSpPr>
            <a:spLocks noGrp="1"/>
          </p:cNvSpPr>
          <p:nvPr>
            <p:ph type="pic" sz="quarter" idx="12" hasCustomPrompt="1"/>
          </p:nvPr>
        </p:nvSpPr>
        <p:spPr>
          <a:xfrm>
            <a:off x="512915" y="2319681"/>
            <a:ext cx="1352367" cy="1352367"/>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Inserte o arrastre y coloque una imagen aquí</a:t>
            </a:r>
          </a:p>
        </p:txBody>
      </p:sp>
      <p:sp>
        <p:nvSpPr>
          <p:cNvPr id="9" name="Marcador de texto 8">
            <a:extLst>
              <a:ext uri="{FF2B5EF4-FFF2-40B4-BE49-F238E27FC236}">
                <a16:creationId xmlns:a16="http://schemas.microsoft.com/office/drawing/2014/main" id="{65BC675B-B0CF-41E3-9A61-5C9C8185863E}"/>
              </a:ext>
            </a:extLst>
          </p:cNvPr>
          <p:cNvSpPr>
            <a:spLocks noGrp="1"/>
          </p:cNvSpPr>
          <p:nvPr>
            <p:ph type="body" sz="quarter" idx="13" hasCustomPrompt="1"/>
          </p:nvPr>
        </p:nvSpPr>
        <p:spPr>
          <a:xfrm>
            <a:off x="2055970" y="2319681"/>
            <a:ext cx="1703313" cy="701538"/>
          </a:xfrm>
        </p:spPr>
        <p:txBody>
          <a:bodyPr rtlCol="0" anchor="t"/>
          <a:lstStyle>
            <a:lvl1pPr marL="0" indent="0" algn="l">
              <a:buFont typeface="Arial" panose="020B0604020202020204" pitchFamily="34" charset="0"/>
              <a:buNone/>
              <a:defRPr sz="2400">
                <a:latin typeface="+mj-lt"/>
              </a:defRPr>
            </a:lvl1pPr>
          </a:lstStyle>
          <a:p>
            <a:pPr lvl="0" rtl="0"/>
            <a:r>
              <a:rPr lang="es-ES" noProof="0"/>
              <a:t>Nombre</a:t>
            </a:r>
          </a:p>
        </p:txBody>
      </p:sp>
      <p:sp>
        <p:nvSpPr>
          <p:cNvPr id="10" name="Marcador de texto 10">
            <a:extLst>
              <a:ext uri="{FF2B5EF4-FFF2-40B4-BE49-F238E27FC236}">
                <a16:creationId xmlns:a16="http://schemas.microsoft.com/office/drawing/2014/main" id="{B199D9B2-D8DF-4F6F-9076-9976C85EA493}"/>
              </a:ext>
            </a:extLst>
          </p:cNvPr>
          <p:cNvSpPr>
            <a:spLocks noGrp="1"/>
          </p:cNvSpPr>
          <p:nvPr>
            <p:ph type="body" sz="quarter" idx="14" hasCustomPrompt="1"/>
          </p:nvPr>
        </p:nvSpPr>
        <p:spPr>
          <a:xfrm>
            <a:off x="512915" y="3800064"/>
            <a:ext cx="3246368" cy="1800000"/>
          </a:xfrm>
        </p:spPr>
        <p:txBody>
          <a:bodyPr rtlCol="0"/>
          <a:lstStyle>
            <a:lvl1pPr marL="0" indent="0" algn="l">
              <a:buNone/>
              <a:defRPr sz="1400">
                <a:solidFill>
                  <a:schemeClr val="tx1">
                    <a:lumMod val="50000"/>
                    <a:lumOff val="50000"/>
                  </a:schemeClr>
                </a:solidFill>
              </a:defRPr>
            </a:lvl1pPr>
          </a:lstStyle>
          <a:p>
            <a:pPr lvl="0" rtl="0"/>
            <a:r>
              <a:rPr lang="es-ES" noProof="0"/>
              <a:t>Biografía breve</a:t>
            </a:r>
          </a:p>
        </p:txBody>
      </p:sp>
      <p:sp>
        <p:nvSpPr>
          <p:cNvPr id="11" name="Marcador de texto 8">
            <a:extLst>
              <a:ext uri="{FF2B5EF4-FFF2-40B4-BE49-F238E27FC236}">
                <a16:creationId xmlns:a16="http://schemas.microsoft.com/office/drawing/2014/main" id="{F83D3F97-C129-418E-B4E5-27919687902F}"/>
              </a:ext>
            </a:extLst>
          </p:cNvPr>
          <p:cNvSpPr>
            <a:spLocks noGrp="1"/>
          </p:cNvSpPr>
          <p:nvPr>
            <p:ph type="body" sz="quarter" idx="33" hasCustomPrompt="1"/>
          </p:nvPr>
        </p:nvSpPr>
        <p:spPr>
          <a:xfrm>
            <a:off x="2055970" y="3055171"/>
            <a:ext cx="1703313" cy="245885"/>
          </a:xfrm>
        </p:spPr>
        <p:txBody>
          <a:bodyPr rtlCol="0"/>
          <a:lstStyle>
            <a:lvl1pPr marL="0" indent="0" algn="l">
              <a:buFont typeface="Arial" panose="020B0604020202020204" pitchFamily="34" charset="0"/>
              <a:buNone/>
              <a:defRPr sz="1400">
                <a:solidFill>
                  <a:schemeClr val="bg1">
                    <a:lumMod val="50000"/>
                  </a:schemeClr>
                </a:solidFill>
              </a:defRPr>
            </a:lvl1pPr>
          </a:lstStyle>
          <a:p>
            <a:pPr lvl="0" rtl="0"/>
            <a:r>
              <a:rPr lang="es-ES" noProof="0"/>
              <a:t>Título</a:t>
            </a:r>
          </a:p>
        </p:txBody>
      </p:sp>
      <p:sp>
        <p:nvSpPr>
          <p:cNvPr id="12" name="Marcador de posición de imagen 4">
            <a:extLst>
              <a:ext uri="{FF2B5EF4-FFF2-40B4-BE49-F238E27FC236}">
                <a16:creationId xmlns:a16="http://schemas.microsoft.com/office/drawing/2014/main" id="{559091DF-E0B7-4867-B43C-3B02311C64A1}"/>
              </a:ext>
            </a:extLst>
          </p:cNvPr>
          <p:cNvSpPr>
            <a:spLocks noGrp="1"/>
          </p:cNvSpPr>
          <p:nvPr>
            <p:ph type="pic" sz="quarter" idx="34" hasCustomPrompt="1"/>
          </p:nvPr>
        </p:nvSpPr>
        <p:spPr>
          <a:xfrm>
            <a:off x="4523213" y="2319681"/>
            <a:ext cx="1352367" cy="1352367"/>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Inserte o arrastre y coloque una imagen aquí</a:t>
            </a:r>
          </a:p>
        </p:txBody>
      </p:sp>
      <p:sp>
        <p:nvSpPr>
          <p:cNvPr id="13" name="Marcador de texto 8">
            <a:extLst>
              <a:ext uri="{FF2B5EF4-FFF2-40B4-BE49-F238E27FC236}">
                <a16:creationId xmlns:a16="http://schemas.microsoft.com/office/drawing/2014/main" id="{B89D4389-4870-4BAE-B233-955685FCBC65}"/>
              </a:ext>
            </a:extLst>
          </p:cNvPr>
          <p:cNvSpPr>
            <a:spLocks noGrp="1"/>
          </p:cNvSpPr>
          <p:nvPr>
            <p:ph type="body" sz="quarter" idx="35" hasCustomPrompt="1"/>
          </p:nvPr>
        </p:nvSpPr>
        <p:spPr>
          <a:xfrm>
            <a:off x="6061985" y="2319681"/>
            <a:ext cx="1703313" cy="701538"/>
          </a:xfrm>
        </p:spPr>
        <p:txBody>
          <a:bodyPr rtlCol="0" anchor="t"/>
          <a:lstStyle>
            <a:lvl1pPr marL="0" indent="0" algn="l">
              <a:buFont typeface="Arial" panose="020B0604020202020204" pitchFamily="34" charset="0"/>
              <a:buNone/>
              <a:defRPr sz="2400">
                <a:latin typeface="+mj-lt"/>
              </a:defRPr>
            </a:lvl1pPr>
          </a:lstStyle>
          <a:p>
            <a:pPr lvl="0" rtl="0"/>
            <a:r>
              <a:rPr lang="es-ES" noProof="0"/>
              <a:t>Nombre</a:t>
            </a:r>
          </a:p>
        </p:txBody>
      </p:sp>
      <p:sp>
        <p:nvSpPr>
          <p:cNvPr id="14" name="Marcador de texto 10">
            <a:extLst>
              <a:ext uri="{FF2B5EF4-FFF2-40B4-BE49-F238E27FC236}">
                <a16:creationId xmlns:a16="http://schemas.microsoft.com/office/drawing/2014/main" id="{27F961F7-987F-4B95-AC48-08F4331BE905}"/>
              </a:ext>
            </a:extLst>
          </p:cNvPr>
          <p:cNvSpPr>
            <a:spLocks noGrp="1"/>
          </p:cNvSpPr>
          <p:nvPr>
            <p:ph type="body" sz="quarter" idx="36" hasCustomPrompt="1"/>
          </p:nvPr>
        </p:nvSpPr>
        <p:spPr>
          <a:xfrm>
            <a:off x="4518930" y="3800064"/>
            <a:ext cx="3246368" cy="1800000"/>
          </a:xfrm>
        </p:spPr>
        <p:txBody>
          <a:bodyPr rtlCol="0"/>
          <a:lstStyle>
            <a:lvl1pPr marL="0" indent="0" algn="l">
              <a:buNone/>
              <a:defRPr sz="1400">
                <a:solidFill>
                  <a:schemeClr val="tx1">
                    <a:lumMod val="50000"/>
                    <a:lumOff val="50000"/>
                  </a:schemeClr>
                </a:solidFill>
              </a:defRPr>
            </a:lvl1pPr>
          </a:lstStyle>
          <a:p>
            <a:pPr lvl="0" rtl="0"/>
            <a:r>
              <a:rPr lang="es-ES" noProof="0"/>
              <a:t>Biografía breve</a:t>
            </a:r>
          </a:p>
        </p:txBody>
      </p:sp>
      <p:sp>
        <p:nvSpPr>
          <p:cNvPr id="15" name="Marcador de texto 8">
            <a:extLst>
              <a:ext uri="{FF2B5EF4-FFF2-40B4-BE49-F238E27FC236}">
                <a16:creationId xmlns:a16="http://schemas.microsoft.com/office/drawing/2014/main" id="{586A8311-6FEF-4231-B5DD-80FA52F5272F}"/>
              </a:ext>
            </a:extLst>
          </p:cNvPr>
          <p:cNvSpPr>
            <a:spLocks noGrp="1"/>
          </p:cNvSpPr>
          <p:nvPr>
            <p:ph type="body" sz="quarter" idx="37" hasCustomPrompt="1"/>
          </p:nvPr>
        </p:nvSpPr>
        <p:spPr>
          <a:xfrm>
            <a:off x="6061985" y="3055171"/>
            <a:ext cx="1703313" cy="245885"/>
          </a:xfrm>
        </p:spPr>
        <p:txBody>
          <a:bodyPr rtlCol="0"/>
          <a:lstStyle>
            <a:lvl1pPr marL="0" indent="0" algn="l">
              <a:buFont typeface="Arial" panose="020B0604020202020204" pitchFamily="34" charset="0"/>
              <a:buNone/>
              <a:defRPr sz="1400">
                <a:solidFill>
                  <a:schemeClr val="bg1">
                    <a:lumMod val="50000"/>
                  </a:schemeClr>
                </a:solidFill>
              </a:defRPr>
            </a:lvl1pPr>
          </a:lstStyle>
          <a:p>
            <a:pPr lvl="0" rtl="0"/>
            <a:r>
              <a:rPr lang="es-ES" noProof="0"/>
              <a:t>Título</a:t>
            </a:r>
          </a:p>
        </p:txBody>
      </p:sp>
      <p:sp>
        <p:nvSpPr>
          <p:cNvPr id="16" name="Marcador de posición de imagen 4">
            <a:extLst>
              <a:ext uri="{FF2B5EF4-FFF2-40B4-BE49-F238E27FC236}">
                <a16:creationId xmlns:a16="http://schemas.microsoft.com/office/drawing/2014/main" id="{A6A8345C-014C-4AD2-8529-29D0E8EECAB5}"/>
              </a:ext>
            </a:extLst>
          </p:cNvPr>
          <p:cNvSpPr>
            <a:spLocks noGrp="1"/>
          </p:cNvSpPr>
          <p:nvPr>
            <p:ph type="pic" sz="quarter" idx="38" hasCustomPrompt="1"/>
          </p:nvPr>
        </p:nvSpPr>
        <p:spPr>
          <a:xfrm>
            <a:off x="8533512" y="2319681"/>
            <a:ext cx="1352367" cy="1352367"/>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Inserte o arrastre y coloque una imagen aquí</a:t>
            </a:r>
          </a:p>
        </p:txBody>
      </p:sp>
      <p:sp>
        <p:nvSpPr>
          <p:cNvPr id="17" name="Marcador de texto 8">
            <a:extLst>
              <a:ext uri="{FF2B5EF4-FFF2-40B4-BE49-F238E27FC236}">
                <a16:creationId xmlns:a16="http://schemas.microsoft.com/office/drawing/2014/main" id="{4C771BB0-7999-4A45-A6BB-56C98E978E83}"/>
              </a:ext>
            </a:extLst>
          </p:cNvPr>
          <p:cNvSpPr>
            <a:spLocks noGrp="1"/>
          </p:cNvSpPr>
          <p:nvPr>
            <p:ph type="body" sz="quarter" idx="39" hasCustomPrompt="1"/>
          </p:nvPr>
        </p:nvSpPr>
        <p:spPr>
          <a:xfrm>
            <a:off x="10068000" y="2319681"/>
            <a:ext cx="1703313" cy="701538"/>
          </a:xfrm>
        </p:spPr>
        <p:txBody>
          <a:bodyPr rtlCol="0" anchor="t"/>
          <a:lstStyle>
            <a:lvl1pPr marL="0" indent="0" algn="l">
              <a:buFont typeface="Arial" panose="020B0604020202020204" pitchFamily="34" charset="0"/>
              <a:buNone/>
              <a:defRPr sz="2400">
                <a:latin typeface="+mj-lt"/>
              </a:defRPr>
            </a:lvl1pPr>
          </a:lstStyle>
          <a:p>
            <a:pPr lvl="0" rtl="0"/>
            <a:r>
              <a:rPr lang="es-ES" noProof="0"/>
              <a:t>Nombre</a:t>
            </a:r>
          </a:p>
        </p:txBody>
      </p:sp>
      <p:sp>
        <p:nvSpPr>
          <p:cNvPr id="18" name="Marcador de texto 10">
            <a:extLst>
              <a:ext uri="{FF2B5EF4-FFF2-40B4-BE49-F238E27FC236}">
                <a16:creationId xmlns:a16="http://schemas.microsoft.com/office/drawing/2014/main" id="{9FC27C2C-A218-4626-9D04-ECC36D852E8F}"/>
              </a:ext>
            </a:extLst>
          </p:cNvPr>
          <p:cNvSpPr>
            <a:spLocks noGrp="1"/>
          </p:cNvSpPr>
          <p:nvPr>
            <p:ph type="body" sz="quarter" idx="40" hasCustomPrompt="1"/>
          </p:nvPr>
        </p:nvSpPr>
        <p:spPr>
          <a:xfrm>
            <a:off x="8524945" y="3800064"/>
            <a:ext cx="3246368" cy="1800000"/>
          </a:xfrm>
        </p:spPr>
        <p:txBody>
          <a:bodyPr rtlCol="0"/>
          <a:lstStyle>
            <a:lvl1pPr marL="0" indent="0" algn="l">
              <a:buNone/>
              <a:defRPr sz="1400">
                <a:solidFill>
                  <a:schemeClr val="tx1">
                    <a:lumMod val="50000"/>
                    <a:lumOff val="50000"/>
                  </a:schemeClr>
                </a:solidFill>
              </a:defRPr>
            </a:lvl1pPr>
          </a:lstStyle>
          <a:p>
            <a:pPr lvl="0" rtl="0"/>
            <a:r>
              <a:rPr lang="es-ES" noProof="0"/>
              <a:t>Biografía breve</a:t>
            </a:r>
          </a:p>
        </p:txBody>
      </p:sp>
      <p:sp>
        <p:nvSpPr>
          <p:cNvPr id="19" name="Marcador de texto 8">
            <a:extLst>
              <a:ext uri="{FF2B5EF4-FFF2-40B4-BE49-F238E27FC236}">
                <a16:creationId xmlns:a16="http://schemas.microsoft.com/office/drawing/2014/main" id="{15F0F321-195A-45FE-9F4E-2DE6EFF480E8}"/>
              </a:ext>
            </a:extLst>
          </p:cNvPr>
          <p:cNvSpPr>
            <a:spLocks noGrp="1"/>
          </p:cNvSpPr>
          <p:nvPr>
            <p:ph type="body" sz="quarter" idx="41" hasCustomPrompt="1"/>
          </p:nvPr>
        </p:nvSpPr>
        <p:spPr>
          <a:xfrm>
            <a:off x="10068000" y="3055171"/>
            <a:ext cx="1703313" cy="245885"/>
          </a:xfrm>
        </p:spPr>
        <p:txBody>
          <a:bodyPr rtlCol="0"/>
          <a:lstStyle>
            <a:lvl1pPr marL="0" indent="0" algn="l">
              <a:buFont typeface="Arial" panose="020B0604020202020204" pitchFamily="34" charset="0"/>
              <a:buNone/>
              <a:defRPr sz="1400">
                <a:solidFill>
                  <a:schemeClr val="bg1">
                    <a:lumMod val="50000"/>
                  </a:schemeClr>
                </a:solidFill>
              </a:defRPr>
            </a:lvl1pPr>
          </a:lstStyle>
          <a:p>
            <a:pPr lvl="0" rtl="0"/>
            <a:r>
              <a:rPr lang="es-ES" noProof="0"/>
              <a:t>Título</a:t>
            </a:r>
          </a:p>
        </p:txBody>
      </p:sp>
      <p:sp>
        <p:nvSpPr>
          <p:cNvPr id="20" name="Rectángulo 6">
            <a:extLst>
              <a:ext uri="{FF2B5EF4-FFF2-40B4-BE49-F238E27FC236}">
                <a16:creationId xmlns:a16="http://schemas.microsoft.com/office/drawing/2014/main" id="{A31AFB6F-80F0-4E69-8E48-7431E389859C}"/>
              </a:ext>
              <a:ext uri="{C183D7F6-B498-43B3-948B-1728B52AA6E4}">
                <adec:decorative xmlns:adec="http://schemas.microsoft.com/office/drawing/2017/decorative" val="1"/>
              </a:ext>
            </a:extLst>
          </p:cNvPr>
          <p:cNvSpPr/>
          <p:nvPr userDrawn="1"/>
        </p:nvSpPr>
        <p:spPr>
          <a:xfrm>
            <a:off x="2055970" y="3514426"/>
            <a:ext cx="1703313"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1" name="Rectángulo 6">
            <a:extLst>
              <a:ext uri="{FF2B5EF4-FFF2-40B4-BE49-F238E27FC236}">
                <a16:creationId xmlns:a16="http://schemas.microsoft.com/office/drawing/2014/main" id="{115CE1DD-8B35-4422-9BB1-DB18FB6B5955}"/>
              </a:ext>
              <a:ext uri="{C183D7F6-B498-43B3-948B-1728B52AA6E4}">
                <adec:decorative xmlns:adec="http://schemas.microsoft.com/office/drawing/2017/decorative" val="1"/>
              </a:ext>
            </a:extLst>
          </p:cNvPr>
          <p:cNvSpPr/>
          <p:nvPr userDrawn="1"/>
        </p:nvSpPr>
        <p:spPr>
          <a:xfrm>
            <a:off x="6061985" y="3514426"/>
            <a:ext cx="1703313"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2" name="Rectángulo 6">
            <a:extLst>
              <a:ext uri="{FF2B5EF4-FFF2-40B4-BE49-F238E27FC236}">
                <a16:creationId xmlns:a16="http://schemas.microsoft.com/office/drawing/2014/main" id="{C174B088-E2BB-4A47-A4CE-403CAE0149F8}"/>
              </a:ext>
              <a:ext uri="{C183D7F6-B498-43B3-948B-1728B52AA6E4}">
                <adec:decorative xmlns:adec="http://schemas.microsoft.com/office/drawing/2017/decorative" val="1"/>
              </a:ext>
            </a:extLst>
          </p:cNvPr>
          <p:cNvSpPr/>
          <p:nvPr userDrawn="1"/>
        </p:nvSpPr>
        <p:spPr>
          <a:xfrm>
            <a:off x="10067999" y="3514426"/>
            <a:ext cx="1703313"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3338642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s-ES" noProof="0"/>
              <a:t>Haga clic para editar el estilo de título del patrón</a:t>
            </a:r>
          </a:p>
        </p:txBody>
      </p:sp>
      <p:sp>
        <p:nvSpPr>
          <p:cNvPr id="6" name="Marcador de posición de pie de página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s-ES" noProof="0"/>
              <a:t>Agregue un pie de página</a:t>
            </a:r>
          </a:p>
        </p:txBody>
      </p:sp>
      <p:sp>
        <p:nvSpPr>
          <p:cNvPr id="7" name="Marcador de posición de número de diapositiva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a:p>
        </p:txBody>
      </p:sp>
      <p:sp>
        <p:nvSpPr>
          <p:cNvPr id="5" name="Marcador de texto 5">
            <a:extLst>
              <a:ext uri="{FF2B5EF4-FFF2-40B4-BE49-F238E27FC236}">
                <a16:creationId xmlns:a16="http://schemas.microsoft.com/office/drawing/2014/main" id="{9C2BB107-6CD7-47EE-9C59-5345A7F63B02}"/>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8" name="Marcador de texto 8">
            <a:extLst>
              <a:ext uri="{FF2B5EF4-FFF2-40B4-BE49-F238E27FC236}">
                <a16:creationId xmlns:a16="http://schemas.microsoft.com/office/drawing/2014/main" id="{6B292F32-22A3-4DBC-93C9-F66C5F87D4EE}"/>
              </a:ext>
            </a:extLst>
          </p:cNvPr>
          <p:cNvSpPr>
            <a:spLocks noGrp="1"/>
          </p:cNvSpPr>
          <p:nvPr>
            <p:ph type="body" sz="quarter" idx="17" hasCustomPrompt="1"/>
          </p:nvPr>
        </p:nvSpPr>
        <p:spPr>
          <a:xfrm>
            <a:off x="431800" y="4113808"/>
            <a:ext cx="1620000" cy="631554"/>
          </a:xfrm>
        </p:spPr>
        <p:txBody>
          <a:bodyPr rtlCol="0"/>
          <a:lstStyle>
            <a:lvl1pPr marL="0" indent="0" algn="l">
              <a:buFont typeface="Arial" panose="020B0604020202020204" pitchFamily="34" charset="0"/>
              <a:buNone/>
              <a:defRPr sz="2400">
                <a:latin typeface="+mj-lt"/>
              </a:defRPr>
            </a:lvl1pPr>
          </a:lstStyle>
          <a:p>
            <a:pPr lvl="0" rtl="0"/>
            <a:r>
              <a:rPr lang="es-ES" noProof="0"/>
              <a:t>Nombre completo</a:t>
            </a:r>
          </a:p>
        </p:txBody>
      </p:sp>
      <p:sp>
        <p:nvSpPr>
          <p:cNvPr id="9" name="Marcador de texto 10">
            <a:extLst>
              <a:ext uri="{FF2B5EF4-FFF2-40B4-BE49-F238E27FC236}">
                <a16:creationId xmlns:a16="http://schemas.microsoft.com/office/drawing/2014/main" id="{2AE8CF21-3DA6-45E6-9CB4-F48688C3B744}"/>
              </a:ext>
            </a:extLst>
          </p:cNvPr>
          <p:cNvSpPr>
            <a:spLocks noGrp="1"/>
          </p:cNvSpPr>
          <p:nvPr>
            <p:ph type="body" sz="quarter" idx="18" hasCustomPrompt="1"/>
          </p:nvPr>
        </p:nvSpPr>
        <p:spPr>
          <a:xfrm>
            <a:off x="431800" y="4797591"/>
            <a:ext cx="1620000" cy="720000"/>
          </a:xfrm>
        </p:spPr>
        <p:txBody>
          <a:bodyPr rtlCol="0"/>
          <a:lstStyle>
            <a:lvl1pPr marL="0" indent="0" algn="l">
              <a:buNone/>
              <a:defRPr sz="1400">
                <a:solidFill>
                  <a:schemeClr val="tx1">
                    <a:lumMod val="50000"/>
                    <a:lumOff val="50000"/>
                  </a:schemeClr>
                </a:solidFill>
              </a:defRPr>
            </a:lvl1pPr>
          </a:lstStyle>
          <a:p>
            <a:pPr lvl="0" rtl="0"/>
            <a:r>
              <a:rPr lang="es-ES" noProof="0"/>
              <a:t>Título</a:t>
            </a:r>
          </a:p>
        </p:txBody>
      </p:sp>
      <p:sp>
        <p:nvSpPr>
          <p:cNvPr id="10" name="Marcador de texto 8">
            <a:extLst>
              <a:ext uri="{FF2B5EF4-FFF2-40B4-BE49-F238E27FC236}">
                <a16:creationId xmlns:a16="http://schemas.microsoft.com/office/drawing/2014/main" id="{3FBB809B-C7A4-40BB-A5F6-0692C7B3E74A}"/>
              </a:ext>
            </a:extLst>
          </p:cNvPr>
          <p:cNvSpPr>
            <a:spLocks noGrp="1"/>
          </p:cNvSpPr>
          <p:nvPr>
            <p:ph type="body" sz="quarter" idx="33" hasCustomPrompt="1"/>
          </p:nvPr>
        </p:nvSpPr>
        <p:spPr>
          <a:xfrm>
            <a:off x="2375703" y="4113808"/>
            <a:ext cx="1620000" cy="631554"/>
          </a:xfrm>
        </p:spPr>
        <p:txBody>
          <a:bodyPr rtlCol="0"/>
          <a:lstStyle>
            <a:lvl1pPr marL="0" indent="0" algn="l">
              <a:buFont typeface="Arial" panose="020B0604020202020204" pitchFamily="34" charset="0"/>
              <a:buNone/>
              <a:defRPr sz="2400">
                <a:latin typeface="+mj-lt"/>
              </a:defRPr>
            </a:lvl1pPr>
          </a:lstStyle>
          <a:p>
            <a:pPr lvl="0" rtl="0"/>
            <a:r>
              <a:rPr lang="es-ES" noProof="0"/>
              <a:t>Nombre completo</a:t>
            </a:r>
          </a:p>
        </p:txBody>
      </p:sp>
      <p:sp>
        <p:nvSpPr>
          <p:cNvPr id="11" name="Marcador de texto 10">
            <a:extLst>
              <a:ext uri="{FF2B5EF4-FFF2-40B4-BE49-F238E27FC236}">
                <a16:creationId xmlns:a16="http://schemas.microsoft.com/office/drawing/2014/main" id="{5822DE8D-141C-4FC8-8690-DC699987557A}"/>
              </a:ext>
            </a:extLst>
          </p:cNvPr>
          <p:cNvSpPr>
            <a:spLocks noGrp="1"/>
          </p:cNvSpPr>
          <p:nvPr>
            <p:ph type="body" sz="quarter" idx="34" hasCustomPrompt="1"/>
          </p:nvPr>
        </p:nvSpPr>
        <p:spPr>
          <a:xfrm>
            <a:off x="2375703" y="4797591"/>
            <a:ext cx="1620000" cy="720000"/>
          </a:xfrm>
        </p:spPr>
        <p:txBody>
          <a:bodyPr rtlCol="0"/>
          <a:lstStyle>
            <a:lvl1pPr marL="0" indent="0" algn="l">
              <a:buNone/>
              <a:defRPr sz="1400">
                <a:solidFill>
                  <a:schemeClr val="tx1">
                    <a:lumMod val="50000"/>
                    <a:lumOff val="50000"/>
                  </a:schemeClr>
                </a:solidFill>
              </a:defRPr>
            </a:lvl1pPr>
          </a:lstStyle>
          <a:p>
            <a:pPr lvl="0" rtl="0"/>
            <a:r>
              <a:rPr lang="es-ES" noProof="0"/>
              <a:t>Título</a:t>
            </a:r>
          </a:p>
        </p:txBody>
      </p:sp>
      <p:sp>
        <p:nvSpPr>
          <p:cNvPr id="12" name="Marcador de texto 8">
            <a:extLst>
              <a:ext uri="{FF2B5EF4-FFF2-40B4-BE49-F238E27FC236}">
                <a16:creationId xmlns:a16="http://schemas.microsoft.com/office/drawing/2014/main" id="{8BFF2A50-B1BC-445F-AAF4-5EF044B5B219}"/>
              </a:ext>
            </a:extLst>
          </p:cNvPr>
          <p:cNvSpPr>
            <a:spLocks noGrp="1"/>
          </p:cNvSpPr>
          <p:nvPr>
            <p:ph type="body" sz="quarter" idx="35" hasCustomPrompt="1"/>
          </p:nvPr>
        </p:nvSpPr>
        <p:spPr>
          <a:xfrm>
            <a:off x="4319606" y="4113808"/>
            <a:ext cx="1620000" cy="631554"/>
          </a:xfrm>
        </p:spPr>
        <p:txBody>
          <a:bodyPr rtlCol="0"/>
          <a:lstStyle>
            <a:lvl1pPr marL="0" indent="0" algn="l">
              <a:buFont typeface="Arial" panose="020B0604020202020204" pitchFamily="34" charset="0"/>
              <a:buNone/>
              <a:defRPr sz="2400">
                <a:latin typeface="+mj-lt"/>
              </a:defRPr>
            </a:lvl1pPr>
          </a:lstStyle>
          <a:p>
            <a:pPr lvl="0" rtl="0"/>
            <a:r>
              <a:rPr lang="es-ES" noProof="0"/>
              <a:t>Nombre completo</a:t>
            </a:r>
          </a:p>
        </p:txBody>
      </p:sp>
      <p:sp>
        <p:nvSpPr>
          <p:cNvPr id="13" name="Marcador de texto 10">
            <a:extLst>
              <a:ext uri="{FF2B5EF4-FFF2-40B4-BE49-F238E27FC236}">
                <a16:creationId xmlns:a16="http://schemas.microsoft.com/office/drawing/2014/main" id="{50ED32C1-427F-4852-93EF-04246DAB6E09}"/>
              </a:ext>
            </a:extLst>
          </p:cNvPr>
          <p:cNvSpPr>
            <a:spLocks noGrp="1"/>
          </p:cNvSpPr>
          <p:nvPr>
            <p:ph type="body" sz="quarter" idx="36" hasCustomPrompt="1"/>
          </p:nvPr>
        </p:nvSpPr>
        <p:spPr>
          <a:xfrm>
            <a:off x="4319606" y="4797591"/>
            <a:ext cx="1620000" cy="720000"/>
          </a:xfrm>
        </p:spPr>
        <p:txBody>
          <a:bodyPr rtlCol="0"/>
          <a:lstStyle>
            <a:lvl1pPr marL="0" indent="0" algn="l">
              <a:buNone/>
              <a:defRPr sz="1400">
                <a:solidFill>
                  <a:schemeClr val="tx1">
                    <a:lumMod val="50000"/>
                    <a:lumOff val="50000"/>
                  </a:schemeClr>
                </a:solidFill>
              </a:defRPr>
            </a:lvl1pPr>
          </a:lstStyle>
          <a:p>
            <a:pPr lvl="0" rtl="0"/>
            <a:r>
              <a:rPr lang="es-ES" noProof="0"/>
              <a:t>Título</a:t>
            </a:r>
          </a:p>
        </p:txBody>
      </p:sp>
      <p:sp>
        <p:nvSpPr>
          <p:cNvPr id="14" name="Marcador de texto 8">
            <a:extLst>
              <a:ext uri="{FF2B5EF4-FFF2-40B4-BE49-F238E27FC236}">
                <a16:creationId xmlns:a16="http://schemas.microsoft.com/office/drawing/2014/main" id="{4B8DDBCF-B9FF-412C-BB0A-F20DF81F3CCB}"/>
              </a:ext>
            </a:extLst>
          </p:cNvPr>
          <p:cNvSpPr>
            <a:spLocks noGrp="1"/>
          </p:cNvSpPr>
          <p:nvPr>
            <p:ph type="body" sz="quarter" idx="37" hasCustomPrompt="1"/>
          </p:nvPr>
        </p:nvSpPr>
        <p:spPr>
          <a:xfrm>
            <a:off x="6263509" y="4113808"/>
            <a:ext cx="1620000" cy="631554"/>
          </a:xfrm>
        </p:spPr>
        <p:txBody>
          <a:bodyPr rtlCol="0"/>
          <a:lstStyle>
            <a:lvl1pPr marL="0" indent="0" algn="l">
              <a:buFont typeface="Arial" panose="020B0604020202020204" pitchFamily="34" charset="0"/>
              <a:buNone/>
              <a:defRPr sz="2400">
                <a:latin typeface="+mj-lt"/>
              </a:defRPr>
            </a:lvl1pPr>
          </a:lstStyle>
          <a:p>
            <a:pPr lvl="0" rtl="0"/>
            <a:r>
              <a:rPr lang="es-ES" noProof="0"/>
              <a:t>Nombre completo</a:t>
            </a:r>
          </a:p>
        </p:txBody>
      </p:sp>
      <p:sp>
        <p:nvSpPr>
          <p:cNvPr id="15" name="Marcador de texto 10">
            <a:extLst>
              <a:ext uri="{FF2B5EF4-FFF2-40B4-BE49-F238E27FC236}">
                <a16:creationId xmlns:a16="http://schemas.microsoft.com/office/drawing/2014/main" id="{E5554625-705D-43C2-BB3F-07E4FB3A8857}"/>
              </a:ext>
            </a:extLst>
          </p:cNvPr>
          <p:cNvSpPr>
            <a:spLocks noGrp="1"/>
          </p:cNvSpPr>
          <p:nvPr>
            <p:ph type="body" sz="quarter" idx="38" hasCustomPrompt="1"/>
          </p:nvPr>
        </p:nvSpPr>
        <p:spPr>
          <a:xfrm>
            <a:off x="6263509" y="4797591"/>
            <a:ext cx="1620000" cy="720000"/>
          </a:xfrm>
        </p:spPr>
        <p:txBody>
          <a:bodyPr rtlCol="0"/>
          <a:lstStyle>
            <a:lvl1pPr marL="0" indent="0" algn="l">
              <a:buNone/>
              <a:defRPr sz="1400">
                <a:solidFill>
                  <a:schemeClr val="tx1">
                    <a:lumMod val="50000"/>
                    <a:lumOff val="50000"/>
                  </a:schemeClr>
                </a:solidFill>
              </a:defRPr>
            </a:lvl1pPr>
          </a:lstStyle>
          <a:p>
            <a:pPr lvl="0" rtl="0"/>
            <a:r>
              <a:rPr lang="es-ES" noProof="0"/>
              <a:t>Título</a:t>
            </a:r>
          </a:p>
        </p:txBody>
      </p:sp>
      <p:sp>
        <p:nvSpPr>
          <p:cNvPr id="16" name="Marcador de texto 8">
            <a:extLst>
              <a:ext uri="{FF2B5EF4-FFF2-40B4-BE49-F238E27FC236}">
                <a16:creationId xmlns:a16="http://schemas.microsoft.com/office/drawing/2014/main" id="{695A6D51-51C5-4128-9C65-70256D07FEBB}"/>
              </a:ext>
            </a:extLst>
          </p:cNvPr>
          <p:cNvSpPr>
            <a:spLocks noGrp="1"/>
          </p:cNvSpPr>
          <p:nvPr>
            <p:ph type="body" sz="quarter" idx="39" hasCustomPrompt="1"/>
          </p:nvPr>
        </p:nvSpPr>
        <p:spPr>
          <a:xfrm>
            <a:off x="8207412" y="4113808"/>
            <a:ext cx="1620000" cy="631554"/>
          </a:xfrm>
        </p:spPr>
        <p:txBody>
          <a:bodyPr rtlCol="0"/>
          <a:lstStyle>
            <a:lvl1pPr marL="0" indent="0" algn="l">
              <a:buFont typeface="Arial" panose="020B0604020202020204" pitchFamily="34" charset="0"/>
              <a:buNone/>
              <a:defRPr sz="2400">
                <a:latin typeface="+mj-lt"/>
              </a:defRPr>
            </a:lvl1pPr>
          </a:lstStyle>
          <a:p>
            <a:pPr lvl="0" rtl="0"/>
            <a:r>
              <a:rPr lang="es-ES" noProof="0"/>
              <a:t>Nombre completo</a:t>
            </a:r>
          </a:p>
        </p:txBody>
      </p:sp>
      <p:sp>
        <p:nvSpPr>
          <p:cNvPr id="17" name="Marcador de texto 10">
            <a:extLst>
              <a:ext uri="{FF2B5EF4-FFF2-40B4-BE49-F238E27FC236}">
                <a16:creationId xmlns:a16="http://schemas.microsoft.com/office/drawing/2014/main" id="{94020390-663C-426B-A32A-7DD435D35428}"/>
              </a:ext>
            </a:extLst>
          </p:cNvPr>
          <p:cNvSpPr>
            <a:spLocks noGrp="1"/>
          </p:cNvSpPr>
          <p:nvPr>
            <p:ph type="body" sz="quarter" idx="40" hasCustomPrompt="1"/>
          </p:nvPr>
        </p:nvSpPr>
        <p:spPr>
          <a:xfrm>
            <a:off x="8207412" y="4797591"/>
            <a:ext cx="1620000" cy="720000"/>
          </a:xfrm>
        </p:spPr>
        <p:txBody>
          <a:bodyPr rtlCol="0"/>
          <a:lstStyle>
            <a:lvl1pPr marL="0" indent="0" algn="l">
              <a:buNone/>
              <a:defRPr sz="1400">
                <a:solidFill>
                  <a:schemeClr val="tx1">
                    <a:lumMod val="50000"/>
                    <a:lumOff val="50000"/>
                  </a:schemeClr>
                </a:solidFill>
              </a:defRPr>
            </a:lvl1pPr>
          </a:lstStyle>
          <a:p>
            <a:pPr lvl="0" rtl="0"/>
            <a:r>
              <a:rPr lang="es-ES" noProof="0"/>
              <a:t>Título</a:t>
            </a:r>
          </a:p>
        </p:txBody>
      </p:sp>
      <p:sp>
        <p:nvSpPr>
          <p:cNvPr id="18" name="Marcador de posición de imagen 15">
            <a:extLst>
              <a:ext uri="{FF2B5EF4-FFF2-40B4-BE49-F238E27FC236}">
                <a16:creationId xmlns:a16="http://schemas.microsoft.com/office/drawing/2014/main" id="{A5BFEA69-91F2-4BAB-BC3E-F4494C809953}"/>
              </a:ext>
            </a:extLst>
          </p:cNvPr>
          <p:cNvSpPr>
            <a:spLocks noGrp="1"/>
          </p:cNvSpPr>
          <p:nvPr>
            <p:ph type="pic" sz="quarter" idx="41"/>
          </p:nvPr>
        </p:nvSpPr>
        <p:spPr>
          <a:xfrm>
            <a:off x="431800"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19" name="Marcador de posición de imagen 15">
            <a:extLst>
              <a:ext uri="{FF2B5EF4-FFF2-40B4-BE49-F238E27FC236}">
                <a16:creationId xmlns:a16="http://schemas.microsoft.com/office/drawing/2014/main" id="{4D9A8C49-F2A0-4F67-A4E0-B5FBBE0A8DFD}"/>
              </a:ext>
            </a:extLst>
          </p:cNvPr>
          <p:cNvSpPr>
            <a:spLocks noGrp="1"/>
          </p:cNvSpPr>
          <p:nvPr>
            <p:ph type="pic" sz="quarter" idx="42"/>
          </p:nvPr>
        </p:nvSpPr>
        <p:spPr>
          <a:xfrm>
            <a:off x="2375703"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20" name="Marcador de posición de imagen 15">
            <a:extLst>
              <a:ext uri="{FF2B5EF4-FFF2-40B4-BE49-F238E27FC236}">
                <a16:creationId xmlns:a16="http://schemas.microsoft.com/office/drawing/2014/main" id="{622E18C4-0DBF-4C58-A1B6-1E6A1D521733}"/>
              </a:ext>
            </a:extLst>
          </p:cNvPr>
          <p:cNvSpPr>
            <a:spLocks noGrp="1"/>
          </p:cNvSpPr>
          <p:nvPr>
            <p:ph type="pic" sz="quarter" idx="43"/>
          </p:nvPr>
        </p:nvSpPr>
        <p:spPr>
          <a:xfrm>
            <a:off x="4319606"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21" name="Marcador de posición de imagen 15">
            <a:extLst>
              <a:ext uri="{FF2B5EF4-FFF2-40B4-BE49-F238E27FC236}">
                <a16:creationId xmlns:a16="http://schemas.microsoft.com/office/drawing/2014/main" id="{0F58001D-98C8-4213-9315-4990EFFEFD8E}"/>
              </a:ext>
            </a:extLst>
          </p:cNvPr>
          <p:cNvSpPr>
            <a:spLocks noGrp="1"/>
          </p:cNvSpPr>
          <p:nvPr>
            <p:ph type="pic" sz="quarter" idx="44"/>
          </p:nvPr>
        </p:nvSpPr>
        <p:spPr>
          <a:xfrm>
            <a:off x="6263509"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22" name="Marcador de posición de imagen 15">
            <a:extLst>
              <a:ext uri="{FF2B5EF4-FFF2-40B4-BE49-F238E27FC236}">
                <a16:creationId xmlns:a16="http://schemas.microsoft.com/office/drawing/2014/main" id="{940802B1-FF22-4F45-8475-AB393E6CF883}"/>
              </a:ext>
            </a:extLst>
          </p:cNvPr>
          <p:cNvSpPr>
            <a:spLocks noGrp="1"/>
          </p:cNvSpPr>
          <p:nvPr>
            <p:ph type="pic" sz="quarter" idx="45"/>
          </p:nvPr>
        </p:nvSpPr>
        <p:spPr>
          <a:xfrm>
            <a:off x="8207412"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23" name="Marcador de texto 8">
            <a:extLst>
              <a:ext uri="{FF2B5EF4-FFF2-40B4-BE49-F238E27FC236}">
                <a16:creationId xmlns:a16="http://schemas.microsoft.com/office/drawing/2014/main" id="{5C2D6443-41AF-4535-B6F7-4BB6BE08976E}"/>
              </a:ext>
            </a:extLst>
          </p:cNvPr>
          <p:cNvSpPr>
            <a:spLocks noGrp="1"/>
          </p:cNvSpPr>
          <p:nvPr>
            <p:ph type="body" sz="quarter" idx="46" hasCustomPrompt="1"/>
          </p:nvPr>
        </p:nvSpPr>
        <p:spPr>
          <a:xfrm>
            <a:off x="10151313" y="4113808"/>
            <a:ext cx="1620000" cy="631554"/>
          </a:xfrm>
        </p:spPr>
        <p:txBody>
          <a:bodyPr rtlCol="0"/>
          <a:lstStyle>
            <a:lvl1pPr marL="0" indent="0" algn="l">
              <a:buFont typeface="Arial" panose="020B0604020202020204" pitchFamily="34" charset="0"/>
              <a:buNone/>
              <a:defRPr sz="2400">
                <a:latin typeface="+mj-lt"/>
              </a:defRPr>
            </a:lvl1pPr>
          </a:lstStyle>
          <a:p>
            <a:pPr lvl="0" rtl="0"/>
            <a:r>
              <a:rPr lang="es-ES" noProof="0"/>
              <a:t>Nombre completo</a:t>
            </a:r>
          </a:p>
        </p:txBody>
      </p:sp>
      <p:sp>
        <p:nvSpPr>
          <p:cNvPr id="24" name="Marcador de texto 10">
            <a:extLst>
              <a:ext uri="{FF2B5EF4-FFF2-40B4-BE49-F238E27FC236}">
                <a16:creationId xmlns:a16="http://schemas.microsoft.com/office/drawing/2014/main" id="{A671736E-3711-4DA1-AF16-23EEC87C86C8}"/>
              </a:ext>
            </a:extLst>
          </p:cNvPr>
          <p:cNvSpPr>
            <a:spLocks noGrp="1"/>
          </p:cNvSpPr>
          <p:nvPr>
            <p:ph type="body" sz="quarter" idx="47" hasCustomPrompt="1"/>
          </p:nvPr>
        </p:nvSpPr>
        <p:spPr>
          <a:xfrm>
            <a:off x="10151313" y="4797591"/>
            <a:ext cx="1620000" cy="720000"/>
          </a:xfrm>
        </p:spPr>
        <p:txBody>
          <a:bodyPr rtlCol="0"/>
          <a:lstStyle>
            <a:lvl1pPr marL="0" indent="0" algn="l">
              <a:buNone/>
              <a:defRPr sz="1400">
                <a:solidFill>
                  <a:schemeClr val="tx1">
                    <a:lumMod val="50000"/>
                    <a:lumOff val="50000"/>
                  </a:schemeClr>
                </a:solidFill>
              </a:defRPr>
            </a:lvl1pPr>
          </a:lstStyle>
          <a:p>
            <a:pPr lvl="0" rtl="0"/>
            <a:r>
              <a:rPr lang="es-ES" noProof="0"/>
              <a:t>Título</a:t>
            </a:r>
          </a:p>
        </p:txBody>
      </p:sp>
      <p:sp>
        <p:nvSpPr>
          <p:cNvPr id="25" name="Marcador de posición de imagen 15">
            <a:extLst>
              <a:ext uri="{FF2B5EF4-FFF2-40B4-BE49-F238E27FC236}">
                <a16:creationId xmlns:a16="http://schemas.microsoft.com/office/drawing/2014/main" id="{1FED522C-94B3-41E3-A83A-E03843DE7551}"/>
              </a:ext>
            </a:extLst>
          </p:cNvPr>
          <p:cNvSpPr>
            <a:spLocks noGrp="1"/>
          </p:cNvSpPr>
          <p:nvPr>
            <p:ph type="pic" sz="quarter" idx="48"/>
          </p:nvPr>
        </p:nvSpPr>
        <p:spPr>
          <a:xfrm>
            <a:off x="10151313"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Tree>
    <p:extLst>
      <p:ext uri="{BB962C8B-B14F-4D97-AF65-F5344CB8AC3E}">
        <p14:creationId xmlns:p14="http://schemas.microsoft.com/office/powerpoint/2010/main" val="306129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umna 3">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s-ES" noProof="0"/>
              <a:t>Haga clic para editar el estilo de título del patrón</a:t>
            </a:r>
          </a:p>
        </p:txBody>
      </p:sp>
      <p:sp>
        <p:nvSpPr>
          <p:cNvPr id="3" name="Marcador de posición de contenido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360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pie de página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s-ES" noProof="0"/>
              <a:t>Agregue un pie de página</a:t>
            </a:r>
          </a:p>
        </p:txBody>
      </p:sp>
      <p:sp>
        <p:nvSpPr>
          <p:cNvPr id="8" name="Marcador de número de diapositiva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a:p>
        </p:txBody>
      </p:sp>
      <p:sp>
        <p:nvSpPr>
          <p:cNvPr id="5" name="Marcador de texto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4301550" y="1152000"/>
            <a:ext cx="3600450" cy="5038725"/>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1" name="Marcador de texto 10">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8171550" y="1152000"/>
            <a:ext cx="3600450" cy="5038725"/>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2654388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de título">
    <p:spTree>
      <p:nvGrpSpPr>
        <p:cNvPr id="1" name=""/>
        <p:cNvGrpSpPr/>
        <p:nvPr/>
      </p:nvGrpSpPr>
      <p:grpSpPr>
        <a:xfrm>
          <a:off x="0" y="0"/>
          <a:ext cx="0" cy="0"/>
          <a:chOff x="0" y="0"/>
          <a:chExt cx="0" cy="0"/>
        </a:xfrm>
      </p:grpSpPr>
      <p:sp>
        <p:nvSpPr>
          <p:cNvPr id="12" name="Marcador de posición de imagen 10">
            <a:extLst>
              <a:ext uri="{FF2B5EF4-FFF2-40B4-BE49-F238E27FC236}">
                <a16:creationId xmlns:a16="http://schemas.microsoft.com/office/drawing/2014/main" id="{6F821722-FE34-4DE9-9836-565D865C1559}"/>
              </a:ext>
            </a:extLst>
          </p:cNvPr>
          <p:cNvSpPr>
            <a:spLocks noGrp="1"/>
          </p:cNvSpPr>
          <p:nvPr>
            <p:ph type="pic" sz="quarter" idx="13" hasCustomPrompt="1"/>
          </p:nvPr>
        </p:nvSpPr>
        <p:spPr>
          <a:xfrm>
            <a:off x="0" y="0"/>
            <a:ext cx="12192000" cy="6778800"/>
          </a:xfrm>
          <a:solidFill>
            <a:schemeClr val="bg1">
              <a:lumMod val="95000"/>
            </a:schemeClr>
          </a:solidFill>
        </p:spPr>
        <p:txBody>
          <a:bodyPr tIns="0" rIns="540000" rtlCol="0" anchor="ctr"/>
          <a:lstStyle>
            <a:lvl1pPr marL="0" indent="0" algn="r">
              <a:buNone/>
              <a:defRPr/>
            </a:lvl1pPr>
          </a:lstStyle>
          <a:p>
            <a:pPr rtl="0"/>
            <a:r>
              <a:rPr lang="es-ES" noProof="0"/>
              <a:t>Inserte o arrastre y coloque su foto</a:t>
            </a:r>
          </a:p>
        </p:txBody>
      </p:sp>
      <p:sp>
        <p:nvSpPr>
          <p:cNvPr id="13" name="Rectángulo 12">
            <a:extLst>
              <a:ext uri="{FF2B5EF4-FFF2-40B4-BE49-F238E27FC236}">
                <a16:creationId xmlns:a16="http://schemas.microsoft.com/office/drawing/2014/main" id="{9BD909C6-0E9A-451D-91FD-B891A0C803D7}"/>
              </a:ext>
            </a:extLst>
          </p:cNvPr>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4" name="Rectángulo 13">
            <a:extLst>
              <a:ext uri="{FF2B5EF4-FFF2-40B4-BE49-F238E27FC236}">
                <a16:creationId xmlns:a16="http://schemas.microsoft.com/office/drawing/2014/main" id="{41A9BD7F-717A-4177-BAD1-D798AE60FFD0}"/>
              </a:ext>
            </a:extLst>
          </p:cNvPr>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144000" y="144000"/>
            <a:ext cx="4860000" cy="6480000"/>
          </a:xfrm>
          <a:solidFill>
            <a:schemeClr val="bg1"/>
          </a:solidFill>
          <a:ln>
            <a:noFill/>
          </a:ln>
        </p:spPr>
        <p:txBody>
          <a:bodyPr lIns="432000" tIns="72000" rIns="288000" bIns="1404000" rtlCol="0" anchor="b"/>
          <a:lstStyle>
            <a:lvl1pPr algn="l">
              <a:defRPr sz="5000">
                <a:solidFill>
                  <a:schemeClr val="tx1">
                    <a:lumMod val="75000"/>
                    <a:lumOff val="25000"/>
                  </a:schemeClr>
                </a:solidFill>
              </a:defRPr>
            </a:lvl1pPr>
          </a:lstStyle>
          <a:p>
            <a:pPr rtl="0"/>
            <a:r>
              <a:rPr lang="es-ES" noProof="0"/>
              <a:t>Título de portada 2</a:t>
            </a:r>
          </a:p>
        </p:txBody>
      </p:sp>
      <p:sp>
        <p:nvSpPr>
          <p:cNvPr id="3" name="Subtítulo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607606" y="5578496"/>
            <a:ext cx="3932788" cy="750814"/>
          </a:xfrm>
          <a:noFill/>
        </p:spPr>
        <p:txBody>
          <a:bodyPr lIns="0" tIns="0" rIns="0" bIns="0" rtlCol="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6" name="Marcador de posición de imagen 5">
            <a:extLst>
              <a:ext uri="{FF2B5EF4-FFF2-40B4-BE49-F238E27FC236}">
                <a16:creationId xmlns:a16="http://schemas.microsoft.com/office/drawing/2014/main" id="{63EB74F7-DC44-48B1-8EF5-BD557540B41C}"/>
              </a:ext>
            </a:extLst>
          </p:cNvPr>
          <p:cNvSpPr>
            <a:spLocks noGrp="1"/>
          </p:cNvSpPr>
          <p:nvPr>
            <p:ph type="pic" sz="quarter" idx="14"/>
          </p:nvPr>
        </p:nvSpPr>
        <p:spPr>
          <a:xfrm>
            <a:off x="607606" y="764518"/>
            <a:ext cx="3932788" cy="2448000"/>
          </a:xfrm>
          <a:solidFill>
            <a:schemeClr val="bg1">
              <a:lumMod val="95000"/>
            </a:schemeClr>
          </a:solidFill>
        </p:spPr>
        <p:txBody>
          <a:bodyPr rtlCol="0" anchor="ctr"/>
          <a:lstStyle>
            <a:lvl1pPr marL="0" indent="0" algn="ctr">
              <a:buNone/>
              <a:defRPr/>
            </a:lvl1pPr>
          </a:lstStyle>
          <a:p>
            <a:pPr rtl="0"/>
            <a:r>
              <a:rPr lang="es-ES" noProof="0" dirty="0"/>
              <a:t>Haga clic en el icono para agregar una imagen</a:t>
            </a:r>
          </a:p>
        </p:txBody>
      </p:sp>
    </p:spTree>
    <p:extLst>
      <p:ext uri="{BB962C8B-B14F-4D97-AF65-F5344CB8AC3E}">
        <p14:creationId xmlns:p14="http://schemas.microsoft.com/office/powerpoint/2010/main" val="1454445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lumna 5">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s-ES" noProof="0"/>
              <a:t>Haga clic para editar el estilo de título del patrón</a:t>
            </a:r>
          </a:p>
        </p:txBody>
      </p:sp>
      <p:sp>
        <p:nvSpPr>
          <p:cNvPr id="3" name="Marcador de contenido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216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pie de página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s-ES" noProof="0"/>
              <a:t>Agregue un pie de página</a:t>
            </a:r>
          </a:p>
        </p:txBody>
      </p:sp>
      <p:sp>
        <p:nvSpPr>
          <p:cNvPr id="8" name="Marcador de número de diapositiva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a:p>
        </p:txBody>
      </p:sp>
      <p:sp>
        <p:nvSpPr>
          <p:cNvPr id="5" name="Marcador de texto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412" y="1152525"/>
            <a:ext cx="2160588" cy="5038725"/>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3" name="Marcador de texto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1412" y="1152525"/>
            <a:ext cx="2160588" cy="5038725"/>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5" name="Marcador de texto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6412" y="1148060"/>
            <a:ext cx="2160588" cy="5038725"/>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7" name="Marcador de texto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11412" y="1152525"/>
            <a:ext cx="2160588" cy="5038725"/>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974837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s-ES" noProof="0"/>
              <a:t>Haga clic para editar el estilo de título del patrón</a:t>
            </a:r>
          </a:p>
        </p:txBody>
      </p:sp>
      <p:sp>
        <p:nvSpPr>
          <p:cNvPr id="3" name="Marcador de posición de texto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152000"/>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posición de contenido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584000"/>
            <a:ext cx="5472000" cy="4608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0" name="Marcador de pie de página 9">
            <a:extLst>
              <a:ext uri="{FF2B5EF4-FFF2-40B4-BE49-F238E27FC236}">
                <a16:creationId xmlns:a16="http://schemas.microsoft.com/office/drawing/2014/main" id="{9337FD81-6DFD-43B7-A7D9-59E45ECDF39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s-ES" noProof="0"/>
              <a:t>Agregue un pie de página</a:t>
            </a:r>
          </a:p>
        </p:txBody>
      </p:sp>
      <p:sp>
        <p:nvSpPr>
          <p:cNvPr id="11" name="Marcador de posición de número de diapositiva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a:p>
        </p:txBody>
      </p:sp>
      <p:sp>
        <p:nvSpPr>
          <p:cNvPr id="8" name="Marcador de texto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99887" y="1584325"/>
            <a:ext cx="5472113" cy="4606925"/>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2" name="Marcador de texto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300000" y="1152525"/>
            <a:ext cx="5472000" cy="358775"/>
          </a:xfrm>
        </p:spPr>
        <p:txBody>
          <a:bodyPr rtlCol="0"/>
          <a:lstStyle>
            <a:lvl1pPr marL="0" indent="0">
              <a:buNone/>
              <a:defRPr sz="2400" b="1"/>
            </a:lvl1pPr>
          </a:lstStyle>
          <a:p>
            <a:pPr lvl="0" rtl="0"/>
            <a:r>
              <a:rPr lang="es-ES" noProof="0"/>
              <a:t>Editar estilos de texto del patrón</a:t>
            </a:r>
          </a:p>
        </p:txBody>
      </p:sp>
      <p:cxnSp>
        <p:nvCxnSpPr>
          <p:cNvPr id="9" name="Conector recto 8">
            <a:extLst>
              <a:ext uri="{FF2B5EF4-FFF2-40B4-BE49-F238E27FC236}">
                <a16:creationId xmlns:a16="http://schemas.microsoft.com/office/drawing/2014/main" id="{0A0FADEC-BFBD-4A6E-B51C-B0DFD4C804F5}"/>
              </a:ext>
              <a:ext uri="{C183D7F6-B498-43B3-948B-1728B52AA6E4}">
                <adec:decorative xmlns:adec="http://schemas.microsoft.com/office/drawing/2017/decorative" val="1"/>
              </a:ext>
            </a:extLst>
          </p:cNvPr>
          <p:cNvCxnSpPr>
            <a:cxnSpLocks/>
          </p:cNvCxnSpPr>
          <p:nvPr userDrawn="1"/>
        </p:nvCxnSpPr>
        <p:spPr>
          <a:xfrm flipH="1">
            <a:off x="6096000" y="1152000"/>
            <a:ext cx="5944" cy="506162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s-ES" noProof="0" dirty="0"/>
              <a:t>Haga clic para editar el estilo de título del patrón</a:t>
            </a:r>
          </a:p>
        </p:txBody>
      </p:sp>
      <p:sp>
        <p:nvSpPr>
          <p:cNvPr id="6" name="Marcador de posición de pie de página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s-ES" noProof="0"/>
              <a:t>Agregue un pie de página</a:t>
            </a:r>
          </a:p>
        </p:txBody>
      </p:sp>
      <p:sp>
        <p:nvSpPr>
          <p:cNvPr id="7" name="Marcador de posición de número de diapositiva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a:p>
        </p:txBody>
      </p:sp>
      <p:sp>
        <p:nvSpPr>
          <p:cNvPr id="5" name="Marcador de texto 5">
            <a:extLst>
              <a:ext uri="{FF2B5EF4-FFF2-40B4-BE49-F238E27FC236}">
                <a16:creationId xmlns:a16="http://schemas.microsoft.com/office/drawing/2014/main" id="{9C2BB107-6CD7-47EE-9C59-5345A7F63B02}"/>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Tree>
    <p:extLst>
      <p:ext uri="{BB962C8B-B14F-4D97-AF65-F5344CB8AC3E}">
        <p14:creationId xmlns:p14="http://schemas.microsoft.com/office/powerpoint/2010/main" val="1505855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F380D91F-8335-4C39-A703-5F4EE36875C8}"/>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s-ES" noProof="0"/>
              <a:t>Agregue un pie de página</a:t>
            </a:r>
          </a:p>
        </p:txBody>
      </p:sp>
      <p:sp>
        <p:nvSpPr>
          <p:cNvPr id="6" name="Marcador de número de diapositiva 5">
            <a:extLst>
              <a:ext uri="{FF2B5EF4-FFF2-40B4-BE49-F238E27FC236}">
                <a16:creationId xmlns:a16="http://schemas.microsoft.com/office/drawing/2014/main" id="{ADB88685-006A-43C3-A850-F409CF02FC40}"/>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a:p>
        </p:txBody>
      </p:sp>
      <p:sp>
        <p:nvSpPr>
          <p:cNvPr id="2" name="Título 1">
            <a:extLst>
              <a:ext uri="{FF2B5EF4-FFF2-40B4-BE49-F238E27FC236}">
                <a16:creationId xmlns:a16="http://schemas.microsoft.com/office/drawing/2014/main" id="{698C95A7-836C-4CD7-8EB0-6C95903F0A05}"/>
              </a:ext>
            </a:extLst>
          </p:cNvPr>
          <p:cNvSpPr>
            <a:spLocks noGrp="1"/>
          </p:cNvSpPr>
          <p:nvPr>
            <p:ph type="title" hasCustomPrompt="1"/>
          </p:nvPr>
        </p:nvSpPr>
        <p:spPr/>
        <p:txBody>
          <a:bodyPr rtlCol="0"/>
          <a:lstStyle/>
          <a:p>
            <a:pPr rtl="0"/>
            <a:r>
              <a:rPr lang="es-ES" noProof="0"/>
              <a:t>Haga clic para editar el estilo de título del patrón</a:t>
            </a:r>
          </a:p>
        </p:txBody>
      </p:sp>
    </p:spTree>
    <p:extLst>
      <p:ext uri="{BB962C8B-B14F-4D97-AF65-F5344CB8AC3E}">
        <p14:creationId xmlns:p14="http://schemas.microsoft.com/office/powerpoint/2010/main" val="11397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Diapositiva de título">
    <p:spTree>
      <p:nvGrpSpPr>
        <p:cNvPr id="1" name=""/>
        <p:cNvGrpSpPr/>
        <p:nvPr/>
      </p:nvGrpSpPr>
      <p:grpSpPr>
        <a:xfrm>
          <a:off x="0" y="0"/>
          <a:ext cx="0" cy="0"/>
          <a:chOff x="0" y="0"/>
          <a:chExt cx="0" cy="0"/>
        </a:xfrm>
      </p:grpSpPr>
      <p:sp>
        <p:nvSpPr>
          <p:cNvPr id="12" name="Marcador de posición de imagen 10">
            <a:extLst>
              <a:ext uri="{FF2B5EF4-FFF2-40B4-BE49-F238E27FC236}">
                <a16:creationId xmlns:a16="http://schemas.microsoft.com/office/drawing/2014/main" id="{6F821722-FE34-4DE9-9836-565D865C1559}"/>
              </a:ext>
            </a:extLst>
          </p:cNvPr>
          <p:cNvSpPr>
            <a:spLocks noGrp="1"/>
          </p:cNvSpPr>
          <p:nvPr>
            <p:ph type="pic" sz="quarter" idx="13" hasCustomPrompt="1"/>
          </p:nvPr>
        </p:nvSpPr>
        <p:spPr>
          <a:xfrm>
            <a:off x="0" y="0"/>
            <a:ext cx="12192000" cy="6778800"/>
          </a:xfrm>
          <a:solidFill>
            <a:schemeClr val="bg1">
              <a:lumMod val="95000"/>
            </a:schemeClr>
          </a:solidFill>
        </p:spPr>
        <p:txBody>
          <a:bodyPr tIns="1116000" rIns="0" rtlCol="0" anchor="t"/>
          <a:lstStyle>
            <a:lvl1pPr marL="0" indent="0" algn="ctr">
              <a:buNone/>
              <a:defRPr/>
            </a:lvl1pPr>
          </a:lstStyle>
          <a:p>
            <a:pPr rtl="0"/>
            <a:r>
              <a:rPr lang="es-ES" noProof="0"/>
              <a:t>Inserte o arrastre y coloque su foto</a:t>
            </a:r>
          </a:p>
        </p:txBody>
      </p:sp>
      <p:sp>
        <p:nvSpPr>
          <p:cNvPr id="13" name="Rectángulo 12">
            <a:extLst>
              <a:ext uri="{FF2B5EF4-FFF2-40B4-BE49-F238E27FC236}">
                <a16:creationId xmlns:a16="http://schemas.microsoft.com/office/drawing/2014/main" id="{9BD909C6-0E9A-451D-91FD-B891A0C803D7}"/>
              </a:ext>
            </a:extLst>
          </p:cNvPr>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4" name="Rectángulo 13">
            <a:extLst>
              <a:ext uri="{FF2B5EF4-FFF2-40B4-BE49-F238E27FC236}">
                <a16:creationId xmlns:a16="http://schemas.microsoft.com/office/drawing/2014/main" id="{41A9BD7F-717A-4177-BAD1-D798AE60FFD0}"/>
              </a:ext>
            </a:extLst>
          </p:cNvPr>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144000" y="144000"/>
            <a:ext cx="4860000" cy="6480000"/>
          </a:xfrm>
          <a:solidFill>
            <a:schemeClr val="bg1"/>
          </a:solidFill>
          <a:ln>
            <a:noFill/>
          </a:ln>
        </p:spPr>
        <p:txBody>
          <a:bodyPr lIns="432000" tIns="72000" rIns="288000" bIns="2448000" rtlCol="0" anchor="b"/>
          <a:lstStyle>
            <a:lvl1pPr algn="l">
              <a:defRPr sz="6600">
                <a:solidFill>
                  <a:schemeClr val="tx1">
                    <a:lumMod val="75000"/>
                    <a:lumOff val="25000"/>
                  </a:schemeClr>
                </a:solidFill>
              </a:defRPr>
            </a:lvl1pPr>
          </a:lstStyle>
          <a:p>
            <a:pPr rtl="0"/>
            <a:r>
              <a:rPr lang="es-ES" noProof="0"/>
              <a:t>Gracias</a:t>
            </a:r>
          </a:p>
        </p:txBody>
      </p:sp>
      <p:sp>
        <p:nvSpPr>
          <p:cNvPr id="3" name="Subtítulo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1038224" y="4504149"/>
            <a:ext cx="3349381" cy="252000"/>
          </a:xfrm>
          <a:noFill/>
        </p:spPr>
        <p:txBody>
          <a:bodyPr lIns="0" tIns="0" rIns="0" bIns="0" rtlCol="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Nombre completo</a:t>
            </a:r>
          </a:p>
        </p:txBody>
      </p:sp>
      <p:sp>
        <p:nvSpPr>
          <p:cNvPr id="5" name="Marcador de texto 4">
            <a:extLst>
              <a:ext uri="{FF2B5EF4-FFF2-40B4-BE49-F238E27FC236}">
                <a16:creationId xmlns:a16="http://schemas.microsoft.com/office/drawing/2014/main" id="{4BFF1D51-2F23-4712-A1F0-725B32B9F42F}"/>
              </a:ext>
            </a:extLst>
          </p:cNvPr>
          <p:cNvSpPr>
            <a:spLocks noGrp="1"/>
          </p:cNvSpPr>
          <p:nvPr>
            <p:ph type="body" sz="quarter" idx="15" hasCustomPrompt="1"/>
          </p:nvPr>
        </p:nvSpPr>
        <p:spPr>
          <a:xfrm>
            <a:off x="1038224" y="4908147"/>
            <a:ext cx="3349381"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Teléfono</a:t>
            </a:r>
          </a:p>
        </p:txBody>
      </p:sp>
      <p:sp>
        <p:nvSpPr>
          <p:cNvPr id="11" name="Marcador de texto 10">
            <a:extLst>
              <a:ext uri="{FF2B5EF4-FFF2-40B4-BE49-F238E27FC236}">
                <a16:creationId xmlns:a16="http://schemas.microsoft.com/office/drawing/2014/main" id="{3BDABCD1-5D5B-40B2-8066-B5C93CEEC105}"/>
              </a:ext>
            </a:extLst>
          </p:cNvPr>
          <p:cNvSpPr>
            <a:spLocks noGrp="1"/>
          </p:cNvSpPr>
          <p:nvPr>
            <p:ph type="body" sz="quarter" idx="16" hasCustomPrompt="1"/>
          </p:nvPr>
        </p:nvSpPr>
        <p:spPr>
          <a:xfrm>
            <a:off x="1038631" y="5312145"/>
            <a:ext cx="3349381" cy="252000"/>
          </a:xfrm>
        </p:spPr>
        <p:txBody>
          <a:bodyPr rtlCol="0"/>
          <a:lstStyle>
            <a:lvl1pPr marL="0" indent="0">
              <a:buNone/>
              <a:defRPr/>
            </a:lvl1pPr>
          </a:lstStyle>
          <a:p>
            <a:pPr lvl="0" rtl="0"/>
            <a:r>
              <a:rPr lang="es-ES" noProof="0"/>
              <a:t>Correo electrónico</a:t>
            </a:r>
          </a:p>
        </p:txBody>
      </p:sp>
      <p:sp>
        <p:nvSpPr>
          <p:cNvPr id="16" name="Marcador de texto 15">
            <a:extLst>
              <a:ext uri="{FF2B5EF4-FFF2-40B4-BE49-F238E27FC236}">
                <a16:creationId xmlns:a16="http://schemas.microsoft.com/office/drawing/2014/main" id="{38902124-F995-42DE-9ABC-A5670119893D}"/>
              </a:ext>
            </a:extLst>
          </p:cNvPr>
          <p:cNvSpPr>
            <a:spLocks noGrp="1"/>
          </p:cNvSpPr>
          <p:nvPr>
            <p:ph type="body" sz="quarter" idx="17" hasCustomPrompt="1"/>
          </p:nvPr>
        </p:nvSpPr>
        <p:spPr>
          <a:xfrm>
            <a:off x="1026094" y="5715370"/>
            <a:ext cx="3350644" cy="252413"/>
          </a:xfrm>
        </p:spPr>
        <p:txBody>
          <a:bodyPr rtlCol="0"/>
          <a:lstStyle>
            <a:lvl1pPr marL="0" indent="0">
              <a:buNone/>
              <a:defRPr/>
            </a:lvl1pPr>
          </a:lstStyle>
          <a:p>
            <a:pPr lvl="0" rtl="0"/>
            <a:r>
              <a:rPr lang="es-ES" noProof="0"/>
              <a:t>Sitio web</a:t>
            </a:r>
          </a:p>
        </p:txBody>
      </p:sp>
    </p:spTree>
    <p:extLst>
      <p:ext uri="{BB962C8B-B14F-4D97-AF65-F5344CB8AC3E}">
        <p14:creationId xmlns:p14="http://schemas.microsoft.com/office/powerpoint/2010/main" val="3104743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11" name="Marcador de posición de imagen 10">
            <a:extLst>
              <a:ext uri="{FF2B5EF4-FFF2-40B4-BE49-F238E27FC236}">
                <a16:creationId xmlns:a16="http://schemas.microsoft.com/office/drawing/2014/main" id="{171E5E3D-6A1C-49BA-9E11-FC053AD81804}"/>
              </a:ext>
            </a:extLst>
          </p:cNvPr>
          <p:cNvSpPr>
            <a:spLocks noGrp="1"/>
          </p:cNvSpPr>
          <p:nvPr>
            <p:ph type="pic" sz="quarter" idx="13" hasCustomPrompt="1"/>
          </p:nvPr>
        </p:nvSpPr>
        <p:spPr>
          <a:xfrm>
            <a:off x="0" y="0"/>
            <a:ext cx="12192000" cy="6013450"/>
          </a:xfrm>
          <a:solidFill>
            <a:schemeClr val="bg1">
              <a:lumMod val="95000"/>
            </a:schemeClr>
          </a:solidFill>
        </p:spPr>
        <p:txBody>
          <a:bodyPr lIns="576000" tIns="0" rIns="36000" bIns="0" rtlCol="0" anchor="ctr"/>
          <a:lstStyle>
            <a:lvl1pPr marL="0" indent="0" algn="l">
              <a:buNone/>
              <a:defRPr/>
            </a:lvl1pPr>
          </a:lstStyle>
          <a:p>
            <a:pPr rtl="0"/>
            <a:r>
              <a:rPr lang="es-ES" noProof="0"/>
              <a:t>Inserte o arrastre y coloque su foto</a:t>
            </a:r>
          </a:p>
        </p:txBody>
      </p:sp>
      <p:sp>
        <p:nvSpPr>
          <p:cNvPr id="2" name="Títu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189200" y="163897"/>
            <a:ext cx="4860000" cy="5724000"/>
          </a:xfrm>
          <a:solidFill>
            <a:schemeClr val="bg1"/>
          </a:solidFill>
          <a:ln>
            <a:noFill/>
          </a:ln>
        </p:spPr>
        <p:txBody>
          <a:bodyPr lIns="432000" tIns="72000" rIns="288000" bIns="1404000" rtlCol="0" anchor="b"/>
          <a:lstStyle>
            <a:lvl1pPr algn="l">
              <a:lnSpc>
                <a:spcPct val="80000"/>
              </a:lnSpc>
              <a:defRPr sz="5000">
                <a:solidFill>
                  <a:schemeClr val="tx1">
                    <a:lumMod val="75000"/>
                    <a:lumOff val="25000"/>
                  </a:schemeClr>
                </a:solidFill>
              </a:defRPr>
            </a:lvl1pPr>
          </a:lstStyle>
          <a:p>
            <a:pPr rtl="0"/>
            <a:r>
              <a:rPr lang="es-ES" noProof="0" dirty="0"/>
              <a:t>Título de la diapositiva divisoria</a:t>
            </a:r>
          </a:p>
        </p:txBody>
      </p:sp>
      <p:sp>
        <p:nvSpPr>
          <p:cNvPr id="3" name="Subtítulo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7652806" y="4837186"/>
            <a:ext cx="3932788" cy="750814"/>
          </a:xfrm>
          <a:noFill/>
        </p:spPr>
        <p:txBody>
          <a:bodyPr lIns="0" tIns="0" rIns="0" bIns="0" rtlCol="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5" name="Marcador de número de diapositiva 4">
            <a:extLst>
              <a:ext uri="{FF2B5EF4-FFF2-40B4-BE49-F238E27FC236}">
                <a16:creationId xmlns:a16="http://schemas.microsoft.com/office/drawing/2014/main" id="{AE6A6BE3-DFA9-4797-868F-D23E7118FAB9}"/>
              </a:ext>
            </a:extLst>
          </p:cNvPr>
          <p:cNvSpPr>
            <a:spLocks noGrp="1"/>
          </p:cNvSpPr>
          <p:nvPr>
            <p:ph type="sldNum" sz="quarter" idx="11"/>
          </p:nvPr>
        </p:nvSpPr>
        <p:spPr/>
        <p:txBody>
          <a:bodyPr rtlCol="0"/>
          <a:lstStyle/>
          <a:p>
            <a:pPr rtl="0"/>
            <a:fld id="{19B51A1E-902D-48AF-9020-955120F399B6}" type="slidenum">
              <a:rPr lang="es-ES" noProof="0" smtClean="0"/>
              <a:pPr rtl="0"/>
              <a:t>‹Nº›</a:t>
            </a:fld>
            <a:endParaRPr lang="es-ES" noProof="0"/>
          </a:p>
        </p:txBody>
      </p:sp>
      <p:sp>
        <p:nvSpPr>
          <p:cNvPr id="9" name="Marcador de pie de página 8">
            <a:extLst>
              <a:ext uri="{FF2B5EF4-FFF2-40B4-BE49-F238E27FC236}">
                <a16:creationId xmlns:a16="http://schemas.microsoft.com/office/drawing/2014/main" id="{827C91B9-2B28-435F-8A65-9FB91CE2F765}"/>
              </a:ext>
            </a:extLst>
          </p:cNvPr>
          <p:cNvSpPr>
            <a:spLocks noGrp="1"/>
          </p:cNvSpPr>
          <p:nvPr>
            <p:ph type="ftr" sz="quarter" idx="12"/>
          </p:nvPr>
        </p:nvSpPr>
        <p:spPr/>
        <p:txBody>
          <a:bodyPr rtlCol="0"/>
          <a:lstStyle/>
          <a:p>
            <a:pPr rtl="0"/>
            <a:r>
              <a:rPr lang="es-ES" dirty="0"/>
              <a:t>TRABAJO DE TITULACIÓN</a:t>
            </a:r>
            <a:endParaRPr lang="es-ES" noProof="0" dirty="0"/>
          </a:p>
        </p:txBody>
      </p:sp>
      <p:sp>
        <p:nvSpPr>
          <p:cNvPr id="8" name="Marcador de posición de imagen 5">
            <a:extLst>
              <a:ext uri="{FF2B5EF4-FFF2-40B4-BE49-F238E27FC236}">
                <a16:creationId xmlns:a16="http://schemas.microsoft.com/office/drawing/2014/main" id="{22A84B62-AFF6-45B7-8ACB-FE91AB69BFEA}"/>
              </a:ext>
            </a:extLst>
          </p:cNvPr>
          <p:cNvSpPr>
            <a:spLocks noGrp="1"/>
          </p:cNvSpPr>
          <p:nvPr>
            <p:ph type="pic" sz="quarter" idx="14"/>
          </p:nvPr>
        </p:nvSpPr>
        <p:spPr>
          <a:xfrm>
            <a:off x="7652806" y="764519"/>
            <a:ext cx="3932788" cy="1872000"/>
          </a:xfrm>
          <a:solidFill>
            <a:schemeClr val="bg1">
              <a:lumMod val="95000"/>
            </a:schemeClr>
          </a:solidFill>
        </p:spPr>
        <p:txBody>
          <a:bodyPr rtlCol="0" anchor="ctr"/>
          <a:lstStyle>
            <a:lvl1pPr marL="0" indent="0" algn="ctr">
              <a:buNone/>
              <a:defRPr/>
            </a:lvl1pPr>
          </a:lstStyle>
          <a:p>
            <a:pPr rtl="0"/>
            <a:r>
              <a:rPr lang="es-ES" noProof="0"/>
              <a:t>Haga clic en el icono para agregar una imagen</a:t>
            </a:r>
          </a:p>
        </p:txBody>
      </p:sp>
    </p:spTree>
    <p:extLst>
      <p:ext uri="{BB962C8B-B14F-4D97-AF65-F5344CB8AC3E}">
        <p14:creationId xmlns:p14="http://schemas.microsoft.com/office/powerpoint/2010/main" val="3648962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apositiva de título">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A54DF6A-4172-4D5F-A3ED-02BB36DE79DA}"/>
              </a:ext>
            </a:extLst>
          </p:cNvPr>
          <p:cNvSpPr/>
          <p:nvPr userDrawn="1"/>
        </p:nvSpPr>
        <p:spPr>
          <a:xfrm>
            <a:off x="0" y="0"/>
            <a:ext cx="12192000" cy="60134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189200" y="163897"/>
            <a:ext cx="4860000" cy="5724000"/>
          </a:xfrm>
          <a:solidFill>
            <a:schemeClr val="bg1"/>
          </a:solidFill>
          <a:ln>
            <a:noFill/>
          </a:ln>
        </p:spPr>
        <p:txBody>
          <a:bodyPr lIns="432000" tIns="72000" rIns="288000" bIns="1404000" rtlCol="0" anchor="b"/>
          <a:lstStyle>
            <a:lvl1pPr algn="l">
              <a:defRPr sz="5000">
                <a:solidFill>
                  <a:schemeClr val="tx1">
                    <a:lumMod val="75000"/>
                    <a:lumOff val="25000"/>
                  </a:schemeClr>
                </a:solidFill>
              </a:defRPr>
            </a:lvl1pPr>
          </a:lstStyle>
          <a:p>
            <a:pPr rtl="0"/>
            <a:r>
              <a:rPr lang="es-ES" noProof="0" dirty="0"/>
              <a:t>Haga clic para editar el título</a:t>
            </a:r>
          </a:p>
        </p:txBody>
      </p:sp>
      <p:sp>
        <p:nvSpPr>
          <p:cNvPr id="3" name="Subtítulo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7652806" y="4837186"/>
            <a:ext cx="3932788" cy="750814"/>
          </a:xfrm>
          <a:noFill/>
        </p:spPr>
        <p:txBody>
          <a:bodyPr lIns="0" tIns="0" rIns="0" bIns="0" rtlCol="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5" name="Marcador de número de diapositiva 4">
            <a:extLst>
              <a:ext uri="{FF2B5EF4-FFF2-40B4-BE49-F238E27FC236}">
                <a16:creationId xmlns:a16="http://schemas.microsoft.com/office/drawing/2014/main" id="{AE6A6BE3-DFA9-4797-868F-D23E7118FAB9}"/>
              </a:ext>
            </a:extLst>
          </p:cNvPr>
          <p:cNvSpPr>
            <a:spLocks noGrp="1"/>
          </p:cNvSpPr>
          <p:nvPr>
            <p:ph type="sldNum" sz="quarter" idx="11"/>
          </p:nvPr>
        </p:nvSpPr>
        <p:spPr/>
        <p:txBody>
          <a:bodyPr rtlCol="0"/>
          <a:lstStyle/>
          <a:p>
            <a:pPr rtl="0"/>
            <a:fld id="{19B51A1E-902D-48AF-9020-955120F399B6}" type="slidenum">
              <a:rPr lang="es-ES" noProof="0" smtClean="0"/>
              <a:pPr rtl="0"/>
              <a:t>‹Nº›</a:t>
            </a:fld>
            <a:endParaRPr lang="es-ES" noProof="0"/>
          </a:p>
        </p:txBody>
      </p:sp>
      <p:sp>
        <p:nvSpPr>
          <p:cNvPr id="9" name="Marcador de pie de página 8">
            <a:extLst>
              <a:ext uri="{FF2B5EF4-FFF2-40B4-BE49-F238E27FC236}">
                <a16:creationId xmlns:a16="http://schemas.microsoft.com/office/drawing/2014/main" id="{827C91B9-2B28-435F-8A65-9FB91CE2F765}"/>
              </a:ext>
            </a:extLst>
          </p:cNvPr>
          <p:cNvSpPr>
            <a:spLocks noGrp="1"/>
          </p:cNvSpPr>
          <p:nvPr>
            <p:ph type="ftr" sz="quarter" idx="12"/>
          </p:nvPr>
        </p:nvSpPr>
        <p:spPr/>
        <p:txBody>
          <a:bodyPr rtlCol="0"/>
          <a:lstStyle/>
          <a:p>
            <a:pPr rtl="0"/>
            <a:r>
              <a:rPr lang="es-ES" noProof="0"/>
              <a:t>Agregue un pie de página</a:t>
            </a:r>
          </a:p>
        </p:txBody>
      </p:sp>
      <p:sp>
        <p:nvSpPr>
          <p:cNvPr id="12" name="Marcador de posición de imagen 5">
            <a:extLst>
              <a:ext uri="{FF2B5EF4-FFF2-40B4-BE49-F238E27FC236}">
                <a16:creationId xmlns:a16="http://schemas.microsoft.com/office/drawing/2014/main" id="{3B9EDE4C-506D-4501-A8C1-766F17FB5C04}"/>
              </a:ext>
            </a:extLst>
          </p:cNvPr>
          <p:cNvSpPr>
            <a:spLocks noGrp="1"/>
          </p:cNvSpPr>
          <p:nvPr>
            <p:ph type="pic" sz="quarter" idx="16"/>
          </p:nvPr>
        </p:nvSpPr>
        <p:spPr>
          <a:xfrm>
            <a:off x="7652806" y="764519"/>
            <a:ext cx="1872000" cy="1872000"/>
          </a:xfrm>
          <a:solidFill>
            <a:schemeClr val="bg1">
              <a:lumMod val="95000"/>
            </a:schemeClr>
          </a:solidFill>
        </p:spPr>
        <p:txBody>
          <a:bodyPr rtlCol="0" anchor="ctr"/>
          <a:lstStyle>
            <a:lvl1pPr marL="0" indent="0" algn="ctr">
              <a:buNone/>
              <a:defRPr/>
            </a:lvl1pPr>
          </a:lstStyle>
          <a:p>
            <a:pPr rtl="0"/>
            <a:r>
              <a:rPr lang="es-ES" noProof="0"/>
              <a:t>Haga clic en el icono para agregar una imagen</a:t>
            </a:r>
          </a:p>
        </p:txBody>
      </p:sp>
      <p:sp>
        <p:nvSpPr>
          <p:cNvPr id="13" name="Marcador de posición de imagen 5">
            <a:extLst>
              <a:ext uri="{FF2B5EF4-FFF2-40B4-BE49-F238E27FC236}">
                <a16:creationId xmlns:a16="http://schemas.microsoft.com/office/drawing/2014/main" id="{2A359302-DDE8-41C2-8232-50B1223BEA25}"/>
              </a:ext>
            </a:extLst>
          </p:cNvPr>
          <p:cNvSpPr>
            <a:spLocks noGrp="1"/>
          </p:cNvSpPr>
          <p:nvPr>
            <p:ph type="pic" sz="quarter" idx="17"/>
          </p:nvPr>
        </p:nvSpPr>
        <p:spPr>
          <a:xfrm>
            <a:off x="9713594" y="764519"/>
            <a:ext cx="1872000" cy="1872000"/>
          </a:xfrm>
          <a:solidFill>
            <a:schemeClr val="bg1">
              <a:lumMod val="95000"/>
            </a:schemeClr>
          </a:solidFill>
        </p:spPr>
        <p:txBody>
          <a:bodyPr rtlCol="0" anchor="ctr"/>
          <a:lstStyle>
            <a:lvl1pPr marL="0" indent="0" algn="ctr">
              <a:buNone/>
              <a:defRPr/>
            </a:lvl1pPr>
          </a:lstStyle>
          <a:p>
            <a:pPr rtl="0"/>
            <a:r>
              <a:rPr lang="es-ES" noProof="0"/>
              <a:t>Haga clic en el icono para agregar una imagen</a:t>
            </a:r>
          </a:p>
        </p:txBody>
      </p:sp>
      <p:sp>
        <p:nvSpPr>
          <p:cNvPr id="16" name="Marcador de texto 15">
            <a:extLst>
              <a:ext uri="{FF2B5EF4-FFF2-40B4-BE49-F238E27FC236}">
                <a16:creationId xmlns:a16="http://schemas.microsoft.com/office/drawing/2014/main" id="{B975D864-7312-481A-A5DD-E3B6C5B41BDB}"/>
              </a:ext>
            </a:extLst>
          </p:cNvPr>
          <p:cNvSpPr>
            <a:spLocks noGrp="1"/>
          </p:cNvSpPr>
          <p:nvPr>
            <p:ph type="body" sz="quarter" idx="18" hasCustomPrompt="1"/>
          </p:nvPr>
        </p:nvSpPr>
        <p:spPr>
          <a:xfrm>
            <a:off x="424800" y="3327399"/>
            <a:ext cx="6350000" cy="256049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1755207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sz="2800">
                <a:solidFill>
                  <a:schemeClr val="tx1">
                    <a:lumMod val="75000"/>
                    <a:lumOff val="25000"/>
                  </a:schemeClr>
                </a:solidFill>
              </a:defRPr>
            </a:lvl1pPr>
          </a:lstStyle>
          <a:p>
            <a:pPr rtl="0"/>
            <a:r>
              <a:rPr lang="es-ES" noProof="0" dirty="0"/>
              <a:t>Haga clic para editar el estilo de título del patrón</a:t>
            </a:r>
          </a:p>
        </p:txBody>
      </p:sp>
      <p:sp>
        <p:nvSpPr>
          <p:cNvPr id="6" name="Marcador de posición de pie de página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s-ES" dirty="0"/>
              <a:t>TRABAJO DE TITULACIÓN</a:t>
            </a:r>
            <a:endParaRPr lang="es-ES" noProof="0" dirty="0"/>
          </a:p>
        </p:txBody>
      </p:sp>
      <p:sp>
        <p:nvSpPr>
          <p:cNvPr id="7" name="Marcador de posición de número de diapositiva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a:p>
        </p:txBody>
      </p:sp>
      <p:sp>
        <p:nvSpPr>
          <p:cNvPr id="5" name="Marcador de texto 8">
            <a:extLst>
              <a:ext uri="{FF2B5EF4-FFF2-40B4-BE49-F238E27FC236}">
                <a16:creationId xmlns:a16="http://schemas.microsoft.com/office/drawing/2014/main" id="{31898370-0247-41A8-AF7A-6DD67D2AEDB1}"/>
              </a:ext>
            </a:extLst>
          </p:cNvPr>
          <p:cNvSpPr>
            <a:spLocks noGrp="1"/>
          </p:cNvSpPr>
          <p:nvPr>
            <p:ph type="body" sz="quarter" idx="17" hasCustomPrompt="1"/>
          </p:nvPr>
        </p:nvSpPr>
        <p:spPr>
          <a:xfrm>
            <a:off x="4318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es-ES" noProof="0"/>
              <a:t>Viñeta 1</a:t>
            </a:r>
          </a:p>
        </p:txBody>
      </p:sp>
      <p:sp>
        <p:nvSpPr>
          <p:cNvPr id="8" name="Marcador de texto 10">
            <a:extLst>
              <a:ext uri="{FF2B5EF4-FFF2-40B4-BE49-F238E27FC236}">
                <a16:creationId xmlns:a16="http://schemas.microsoft.com/office/drawing/2014/main" id="{697E4DC3-72E4-4678-9EB9-18EF75AE1A59}"/>
              </a:ext>
            </a:extLst>
          </p:cNvPr>
          <p:cNvSpPr>
            <a:spLocks noGrp="1"/>
          </p:cNvSpPr>
          <p:nvPr>
            <p:ph type="body" sz="quarter" idx="18" hasCustomPrompt="1"/>
          </p:nvPr>
        </p:nvSpPr>
        <p:spPr>
          <a:xfrm>
            <a:off x="431800" y="4605832"/>
            <a:ext cx="198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9" name="Marcador de texto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277185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es-ES" noProof="0"/>
              <a:t>Viñeta 2</a:t>
            </a:r>
          </a:p>
        </p:txBody>
      </p:sp>
      <p:sp>
        <p:nvSpPr>
          <p:cNvPr id="10" name="Marcador de texto 10">
            <a:extLst>
              <a:ext uri="{FF2B5EF4-FFF2-40B4-BE49-F238E27FC236}">
                <a16:creationId xmlns:a16="http://schemas.microsoft.com/office/drawing/2014/main" id="{39809F78-EA1B-4C23-A53E-7DE8B4A6AE1D}"/>
              </a:ext>
            </a:extLst>
          </p:cNvPr>
          <p:cNvSpPr>
            <a:spLocks noGrp="1"/>
          </p:cNvSpPr>
          <p:nvPr>
            <p:ph type="body" sz="quarter" idx="34" hasCustomPrompt="1"/>
          </p:nvPr>
        </p:nvSpPr>
        <p:spPr>
          <a:xfrm>
            <a:off x="2771850" y="4605832"/>
            <a:ext cx="198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11" name="Marcador de texto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51119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es-ES" noProof="0"/>
              <a:t>Viñeta 3</a:t>
            </a:r>
          </a:p>
        </p:txBody>
      </p:sp>
      <p:sp>
        <p:nvSpPr>
          <p:cNvPr id="12" name="Marcador de texto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5111900" y="4605832"/>
            <a:ext cx="198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13" name="Marcador de texto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745195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es-ES" noProof="0"/>
              <a:t>Viñeta 4</a:t>
            </a:r>
          </a:p>
        </p:txBody>
      </p:sp>
      <p:sp>
        <p:nvSpPr>
          <p:cNvPr id="14" name="Marcador de texto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7451950" y="4605832"/>
            <a:ext cx="198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15" name="Marcador de texto 8">
            <a:extLst>
              <a:ext uri="{FF2B5EF4-FFF2-40B4-BE49-F238E27FC236}">
                <a16:creationId xmlns:a16="http://schemas.microsoft.com/office/drawing/2014/main" id="{B95692FA-0FC8-4EBA-8C23-6F85A921DB49}"/>
              </a:ext>
            </a:extLst>
          </p:cNvPr>
          <p:cNvSpPr>
            <a:spLocks noGrp="1"/>
          </p:cNvSpPr>
          <p:nvPr>
            <p:ph type="body" sz="quarter" idx="39" hasCustomPrompt="1"/>
          </p:nvPr>
        </p:nvSpPr>
        <p:spPr>
          <a:xfrm>
            <a:off x="97920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es-ES" noProof="0"/>
              <a:t>Viñeta 5</a:t>
            </a:r>
          </a:p>
        </p:txBody>
      </p:sp>
      <p:sp>
        <p:nvSpPr>
          <p:cNvPr id="16" name="Marcador de texto 10">
            <a:extLst>
              <a:ext uri="{FF2B5EF4-FFF2-40B4-BE49-F238E27FC236}">
                <a16:creationId xmlns:a16="http://schemas.microsoft.com/office/drawing/2014/main" id="{BFA4D6B2-D388-4538-A77C-689D93EDB695}"/>
              </a:ext>
            </a:extLst>
          </p:cNvPr>
          <p:cNvSpPr>
            <a:spLocks noGrp="1"/>
          </p:cNvSpPr>
          <p:nvPr>
            <p:ph type="body" sz="quarter" idx="40" hasCustomPrompt="1"/>
          </p:nvPr>
        </p:nvSpPr>
        <p:spPr>
          <a:xfrm>
            <a:off x="9792000" y="4605832"/>
            <a:ext cx="198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17" name="Marcador de posición de imagen 15">
            <a:extLst>
              <a:ext uri="{FF2B5EF4-FFF2-40B4-BE49-F238E27FC236}">
                <a16:creationId xmlns:a16="http://schemas.microsoft.com/office/drawing/2014/main" id="{9DE1E570-14DE-42F6-9DDD-49752C3ACA3B}"/>
              </a:ext>
            </a:extLst>
          </p:cNvPr>
          <p:cNvSpPr>
            <a:spLocks noGrp="1"/>
          </p:cNvSpPr>
          <p:nvPr>
            <p:ph type="pic" sz="quarter" idx="41"/>
          </p:nvPr>
        </p:nvSpPr>
        <p:spPr>
          <a:xfrm>
            <a:off x="6838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18" name="Marcador de posición de imagen 15">
            <a:extLst>
              <a:ext uri="{FF2B5EF4-FFF2-40B4-BE49-F238E27FC236}">
                <a16:creationId xmlns:a16="http://schemas.microsoft.com/office/drawing/2014/main" id="{43CBE128-6D8D-4605-B225-5A34FFB1F25B}"/>
              </a:ext>
            </a:extLst>
          </p:cNvPr>
          <p:cNvSpPr>
            <a:spLocks noGrp="1"/>
          </p:cNvSpPr>
          <p:nvPr>
            <p:ph type="pic" sz="quarter" idx="42"/>
          </p:nvPr>
        </p:nvSpPr>
        <p:spPr>
          <a:xfrm>
            <a:off x="30238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19" name="Marcador de posición de imagen 15">
            <a:extLst>
              <a:ext uri="{FF2B5EF4-FFF2-40B4-BE49-F238E27FC236}">
                <a16:creationId xmlns:a16="http://schemas.microsoft.com/office/drawing/2014/main" id="{E63C0874-8701-4CED-B60A-61A655FB5A5F}"/>
              </a:ext>
            </a:extLst>
          </p:cNvPr>
          <p:cNvSpPr>
            <a:spLocks noGrp="1"/>
          </p:cNvSpPr>
          <p:nvPr>
            <p:ph type="pic" sz="quarter" idx="43"/>
          </p:nvPr>
        </p:nvSpPr>
        <p:spPr>
          <a:xfrm>
            <a:off x="53639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20" name="Marcador de posición de imagen 15">
            <a:extLst>
              <a:ext uri="{FF2B5EF4-FFF2-40B4-BE49-F238E27FC236}">
                <a16:creationId xmlns:a16="http://schemas.microsoft.com/office/drawing/2014/main" id="{F223D9C7-A9C3-4D38-B4D8-9CAB3A19CF51}"/>
              </a:ext>
            </a:extLst>
          </p:cNvPr>
          <p:cNvSpPr>
            <a:spLocks noGrp="1"/>
          </p:cNvSpPr>
          <p:nvPr>
            <p:ph type="pic" sz="quarter" idx="44"/>
          </p:nvPr>
        </p:nvSpPr>
        <p:spPr>
          <a:xfrm>
            <a:off x="77039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21" name="Marcador de posición de imagen 15">
            <a:extLst>
              <a:ext uri="{FF2B5EF4-FFF2-40B4-BE49-F238E27FC236}">
                <a16:creationId xmlns:a16="http://schemas.microsoft.com/office/drawing/2014/main" id="{5B90C43A-E202-44D5-87CB-BD25DE6EF544}"/>
              </a:ext>
            </a:extLst>
          </p:cNvPr>
          <p:cNvSpPr>
            <a:spLocks noGrp="1"/>
          </p:cNvSpPr>
          <p:nvPr>
            <p:ph type="pic" sz="quarter" idx="45"/>
          </p:nvPr>
        </p:nvSpPr>
        <p:spPr>
          <a:xfrm>
            <a:off x="100440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22" name="Marcador de texto 5">
            <a:extLst>
              <a:ext uri="{FF2B5EF4-FFF2-40B4-BE49-F238E27FC236}">
                <a16:creationId xmlns:a16="http://schemas.microsoft.com/office/drawing/2014/main" id="{AE3E6576-B268-4232-858E-037F3AFA53D0}"/>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23" name="Rectángulo 6">
            <a:extLst>
              <a:ext uri="{FF2B5EF4-FFF2-40B4-BE49-F238E27FC236}">
                <a16:creationId xmlns:a16="http://schemas.microsoft.com/office/drawing/2014/main" id="{644FE3AF-A04D-4D49-BDFD-FAF66D921FBF}"/>
              </a:ext>
              <a:ext uri="{C183D7F6-B498-43B3-948B-1728B52AA6E4}">
                <adec:decorative xmlns:adec="http://schemas.microsoft.com/office/drawing/2017/decorative" val="1"/>
              </a:ext>
            </a:extLst>
          </p:cNvPr>
          <p:cNvSpPr/>
          <p:nvPr userDrawn="1"/>
        </p:nvSpPr>
        <p:spPr>
          <a:xfrm>
            <a:off x="752395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4" name="Rectángulo 6">
            <a:extLst>
              <a:ext uri="{FF2B5EF4-FFF2-40B4-BE49-F238E27FC236}">
                <a16:creationId xmlns:a16="http://schemas.microsoft.com/office/drawing/2014/main" id="{EAC46016-1B95-4163-8EAA-252BE4B86300}"/>
              </a:ext>
              <a:ext uri="{C183D7F6-B498-43B3-948B-1728B52AA6E4}">
                <adec:decorative xmlns:adec="http://schemas.microsoft.com/office/drawing/2017/decorative" val="1"/>
              </a:ext>
            </a:extLst>
          </p:cNvPr>
          <p:cNvSpPr/>
          <p:nvPr userDrawn="1"/>
        </p:nvSpPr>
        <p:spPr>
          <a:xfrm>
            <a:off x="98699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5" name="Rectángulo 6">
            <a:extLst>
              <a:ext uri="{FF2B5EF4-FFF2-40B4-BE49-F238E27FC236}">
                <a16:creationId xmlns:a16="http://schemas.microsoft.com/office/drawing/2014/main" id="{EC09029D-7190-452C-92D6-6B055D055C5B}"/>
              </a:ext>
              <a:ext uri="{C183D7F6-B498-43B3-948B-1728B52AA6E4}">
                <adec:decorative xmlns:adec="http://schemas.microsoft.com/office/drawing/2017/decorative" val="1"/>
              </a:ext>
            </a:extLst>
          </p:cNvPr>
          <p:cNvSpPr/>
          <p:nvPr userDrawn="1"/>
        </p:nvSpPr>
        <p:spPr>
          <a:xfrm>
            <a:off x="5038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6" name="Rectángulo 6">
            <a:extLst>
              <a:ext uri="{FF2B5EF4-FFF2-40B4-BE49-F238E27FC236}">
                <a16:creationId xmlns:a16="http://schemas.microsoft.com/office/drawing/2014/main" id="{78798274-03F6-4FD0-93AB-82A31D0A2649}"/>
              </a:ext>
              <a:ext uri="{C183D7F6-B498-43B3-948B-1728B52AA6E4}">
                <adec:decorative xmlns:adec="http://schemas.microsoft.com/office/drawing/2017/decorative" val="1"/>
              </a:ext>
            </a:extLst>
          </p:cNvPr>
          <p:cNvSpPr/>
          <p:nvPr userDrawn="1"/>
        </p:nvSpPr>
        <p:spPr>
          <a:xfrm>
            <a:off x="284385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7" name="Rectángulo 6">
            <a:extLst>
              <a:ext uri="{FF2B5EF4-FFF2-40B4-BE49-F238E27FC236}">
                <a16:creationId xmlns:a16="http://schemas.microsoft.com/office/drawing/2014/main" id="{1E3DDEC1-3507-486F-8CCF-7F1E9EB810E9}"/>
              </a:ext>
              <a:ext uri="{C183D7F6-B498-43B3-948B-1728B52AA6E4}">
                <adec:decorative xmlns:adec="http://schemas.microsoft.com/office/drawing/2017/decorative" val="1"/>
              </a:ext>
            </a:extLst>
          </p:cNvPr>
          <p:cNvSpPr/>
          <p:nvPr userDrawn="1"/>
        </p:nvSpPr>
        <p:spPr>
          <a:xfrm>
            <a:off x="51780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1758322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olo el título">
    <p:spTree>
      <p:nvGrpSpPr>
        <p:cNvPr id="1" name=""/>
        <p:cNvGrpSpPr/>
        <p:nvPr/>
      </p:nvGrpSpPr>
      <p:grpSpPr>
        <a:xfrm>
          <a:off x="0" y="0"/>
          <a:ext cx="0" cy="0"/>
          <a:chOff x="0" y="0"/>
          <a:chExt cx="0" cy="0"/>
        </a:xfrm>
      </p:grpSpPr>
      <p:sp>
        <p:nvSpPr>
          <p:cNvPr id="23" name="Marcador de posición de imagen 10">
            <a:extLst>
              <a:ext uri="{FF2B5EF4-FFF2-40B4-BE49-F238E27FC236}">
                <a16:creationId xmlns:a16="http://schemas.microsoft.com/office/drawing/2014/main" id="{42B3D5D2-87D3-49A6-9FA2-5D21A6486F97}"/>
              </a:ext>
            </a:extLst>
          </p:cNvPr>
          <p:cNvSpPr>
            <a:spLocks noGrp="1"/>
          </p:cNvSpPr>
          <p:nvPr>
            <p:ph type="pic" sz="quarter" idx="13" hasCustomPrompt="1"/>
          </p:nvPr>
        </p:nvSpPr>
        <p:spPr>
          <a:xfrm>
            <a:off x="143999" y="143998"/>
            <a:ext cx="4680001" cy="6480000"/>
          </a:xfrm>
          <a:solidFill>
            <a:schemeClr val="bg1">
              <a:lumMod val="95000"/>
            </a:schemeClr>
          </a:solidFill>
        </p:spPr>
        <p:txBody>
          <a:bodyPr lIns="576000" tIns="0" rIns="36000" bIns="0" rtlCol="0" anchor="ctr"/>
          <a:lstStyle>
            <a:lvl1pPr marL="0" indent="0" algn="l">
              <a:buNone/>
              <a:defRPr/>
            </a:lvl1pPr>
          </a:lstStyle>
          <a:p>
            <a:pPr rtl="0"/>
            <a:r>
              <a:rPr lang="es-ES" noProof="0"/>
              <a:t>Inserte o arrastre y coloque su foto</a:t>
            </a:r>
          </a:p>
        </p:txBody>
      </p:sp>
      <p:sp>
        <p:nvSpPr>
          <p:cNvPr id="2" name="Título 1">
            <a:extLst>
              <a:ext uri="{FF2B5EF4-FFF2-40B4-BE49-F238E27FC236}">
                <a16:creationId xmlns:a16="http://schemas.microsoft.com/office/drawing/2014/main" id="{5FC626A5-4FF6-42BD-858A-AE4B2C23A6BC}"/>
              </a:ext>
            </a:extLst>
          </p:cNvPr>
          <p:cNvSpPr>
            <a:spLocks noGrp="1"/>
          </p:cNvSpPr>
          <p:nvPr>
            <p:ph type="title" hasCustomPrompt="1"/>
          </p:nvPr>
        </p:nvSpPr>
        <p:spPr>
          <a:xfrm>
            <a:off x="5111900" y="432000"/>
            <a:ext cx="6660100" cy="432000"/>
          </a:xfrm>
        </p:spPr>
        <p:txBody>
          <a:bodyPr rtlCol="0"/>
          <a:lstStyle>
            <a:lvl1pPr>
              <a:defRPr sz="2800">
                <a:solidFill>
                  <a:schemeClr val="tx1">
                    <a:lumMod val="75000"/>
                    <a:lumOff val="25000"/>
                  </a:schemeClr>
                </a:solidFill>
              </a:defRPr>
            </a:lvl1pPr>
          </a:lstStyle>
          <a:p>
            <a:pPr rtl="0"/>
            <a:r>
              <a:rPr lang="es-ES" noProof="0"/>
              <a:t>Haga clic para editar el estilo de título del patrón</a:t>
            </a:r>
          </a:p>
        </p:txBody>
      </p:sp>
      <p:sp>
        <p:nvSpPr>
          <p:cNvPr id="6" name="Marcador de pie de página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s-ES" noProof="0"/>
              <a:t>Agregue un pie de página</a:t>
            </a:r>
          </a:p>
        </p:txBody>
      </p:sp>
      <p:sp>
        <p:nvSpPr>
          <p:cNvPr id="7" name="Marcador de posición de número de diapositiva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a:p>
        </p:txBody>
      </p:sp>
      <p:sp>
        <p:nvSpPr>
          <p:cNvPr id="11" name="Marcador de texto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51119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es-ES" noProof="0"/>
              <a:t>Viñeta 1</a:t>
            </a:r>
          </a:p>
        </p:txBody>
      </p:sp>
      <p:sp>
        <p:nvSpPr>
          <p:cNvPr id="12" name="Marcador de texto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5111900" y="4605832"/>
            <a:ext cx="198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13" name="Marcador de texto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745195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es-ES" noProof="0"/>
              <a:t>Viñeta 2</a:t>
            </a:r>
          </a:p>
        </p:txBody>
      </p:sp>
      <p:sp>
        <p:nvSpPr>
          <p:cNvPr id="14" name="Marcador de texto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7451950" y="4605832"/>
            <a:ext cx="198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15" name="Marcador de texto 8">
            <a:extLst>
              <a:ext uri="{FF2B5EF4-FFF2-40B4-BE49-F238E27FC236}">
                <a16:creationId xmlns:a16="http://schemas.microsoft.com/office/drawing/2014/main" id="{B95692FA-0FC8-4EBA-8C23-6F85A921DB49}"/>
              </a:ext>
            </a:extLst>
          </p:cNvPr>
          <p:cNvSpPr>
            <a:spLocks noGrp="1"/>
          </p:cNvSpPr>
          <p:nvPr>
            <p:ph type="body" sz="quarter" idx="39" hasCustomPrompt="1"/>
          </p:nvPr>
        </p:nvSpPr>
        <p:spPr>
          <a:xfrm>
            <a:off x="97920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es-ES" noProof="0"/>
              <a:t>Viñeta 3</a:t>
            </a:r>
          </a:p>
        </p:txBody>
      </p:sp>
      <p:sp>
        <p:nvSpPr>
          <p:cNvPr id="16" name="Marcador de texto 10">
            <a:extLst>
              <a:ext uri="{FF2B5EF4-FFF2-40B4-BE49-F238E27FC236}">
                <a16:creationId xmlns:a16="http://schemas.microsoft.com/office/drawing/2014/main" id="{BFA4D6B2-D388-4538-A77C-689D93EDB695}"/>
              </a:ext>
            </a:extLst>
          </p:cNvPr>
          <p:cNvSpPr>
            <a:spLocks noGrp="1"/>
          </p:cNvSpPr>
          <p:nvPr>
            <p:ph type="body" sz="quarter" idx="40" hasCustomPrompt="1"/>
          </p:nvPr>
        </p:nvSpPr>
        <p:spPr>
          <a:xfrm>
            <a:off x="9792000" y="4605832"/>
            <a:ext cx="198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19" name="Marcador de posición de imagen 15">
            <a:extLst>
              <a:ext uri="{FF2B5EF4-FFF2-40B4-BE49-F238E27FC236}">
                <a16:creationId xmlns:a16="http://schemas.microsoft.com/office/drawing/2014/main" id="{E63C0874-8701-4CED-B60A-61A655FB5A5F}"/>
              </a:ext>
            </a:extLst>
          </p:cNvPr>
          <p:cNvSpPr>
            <a:spLocks noGrp="1"/>
          </p:cNvSpPr>
          <p:nvPr>
            <p:ph type="pic" sz="quarter" idx="43"/>
          </p:nvPr>
        </p:nvSpPr>
        <p:spPr>
          <a:xfrm>
            <a:off x="53639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20" name="Marcador de posición de imagen 15">
            <a:extLst>
              <a:ext uri="{FF2B5EF4-FFF2-40B4-BE49-F238E27FC236}">
                <a16:creationId xmlns:a16="http://schemas.microsoft.com/office/drawing/2014/main" id="{F223D9C7-A9C3-4D38-B4D8-9CAB3A19CF51}"/>
              </a:ext>
            </a:extLst>
          </p:cNvPr>
          <p:cNvSpPr>
            <a:spLocks noGrp="1"/>
          </p:cNvSpPr>
          <p:nvPr>
            <p:ph type="pic" sz="quarter" idx="44"/>
          </p:nvPr>
        </p:nvSpPr>
        <p:spPr>
          <a:xfrm>
            <a:off x="77039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21" name="Marcador de posición de imagen 15">
            <a:extLst>
              <a:ext uri="{FF2B5EF4-FFF2-40B4-BE49-F238E27FC236}">
                <a16:creationId xmlns:a16="http://schemas.microsoft.com/office/drawing/2014/main" id="{5B90C43A-E202-44D5-87CB-BD25DE6EF544}"/>
              </a:ext>
            </a:extLst>
          </p:cNvPr>
          <p:cNvSpPr>
            <a:spLocks noGrp="1"/>
          </p:cNvSpPr>
          <p:nvPr>
            <p:ph type="pic" sz="quarter" idx="45"/>
          </p:nvPr>
        </p:nvSpPr>
        <p:spPr>
          <a:xfrm>
            <a:off x="100440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22" name="Marcador de texto 5">
            <a:extLst>
              <a:ext uri="{FF2B5EF4-FFF2-40B4-BE49-F238E27FC236}">
                <a16:creationId xmlns:a16="http://schemas.microsoft.com/office/drawing/2014/main" id="{AE3E6576-B268-4232-858E-037F3AFA53D0}"/>
              </a:ext>
            </a:extLst>
          </p:cNvPr>
          <p:cNvSpPr>
            <a:spLocks noGrp="1"/>
          </p:cNvSpPr>
          <p:nvPr>
            <p:ph type="body" sz="quarter" idx="32" hasCustomPrompt="1"/>
          </p:nvPr>
        </p:nvSpPr>
        <p:spPr>
          <a:xfrm>
            <a:off x="5111499" y="1008000"/>
            <a:ext cx="6659814"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grpSp>
        <p:nvGrpSpPr>
          <p:cNvPr id="25" name="Grupo 24">
            <a:extLst>
              <a:ext uri="{FF2B5EF4-FFF2-40B4-BE49-F238E27FC236}">
                <a16:creationId xmlns:a16="http://schemas.microsoft.com/office/drawing/2014/main" id="{00A98AF6-5DA1-4AA4-9068-753B7B67CCD9}"/>
              </a:ext>
            </a:extLst>
          </p:cNvPr>
          <p:cNvGrpSpPr/>
          <p:nvPr userDrawn="1"/>
        </p:nvGrpSpPr>
        <p:grpSpPr>
          <a:xfrm>
            <a:off x="323999" y="323998"/>
            <a:ext cx="4320000" cy="6120000"/>
            <a:chOff x="180000" y="180000"/>
            <a:chExt cx="4330700" cy="6292683"/>
          </a:xfrm>
        </p:grpSpPr>
        <p:sp>
          <p:nvSpPr>
            <p:cNvPr id="26" name="Rectángulo 6">
              <a:extLst>
                <a:ext uri="{FF2B5EF4-FFF2-40B4-BE49-F238E27FC236}">
                  <a16:creationId xmlns:a16="http://schemas.microsoft.com/office/drawing/2014/main" id="{610C6BE2-3871-4E51-920D-2E1F13FA22D4}"/>
                </a:ext>
              </a:extLst>
            </p:cNvPr>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7" name="Rectángulo 6">
              <a:extLst>
                <a:ext uri="{FF2B5EF4-FFF2-40B4-BE49-F238E27FC236}">
                  <a16:creationId xmlns:a16="http://schemas.microsoft.com/office/drawing/2014/main" id="{409F8537-0917-49A4-B9A1-0B68ED60DF2C}"/>
                </a:ext>
              </a:extLst>
            </p:cNvPr>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
        <p:nvSpPr>
          <p:cNvPr id="24" name="Rectángulo 6">
            <a:extLst>
              <a:ext uri="{FF2B5EF4-FFF2-40B4-BE49-F238E27FC236}">
                <a16:creationId xmlns:a16="http://schemas.microsoft.com/office/drawing/2014/main" id="{3E24480B-1EA1-4618-A14A-DFF8FA263887}"/>
              </a:ext>
              <a:ext uri="{C183D7F6-B498-43B3-948B-1728B52AA6E4}">
                <adec:decorative xmlns:adec="http://schemas.microsoft.com/office/drawing/2017/decorative" val="1"/>
              </a:ext>
            </a:extLst>
          </p:cNvPr>
          <p:cNvSpPr/>
          <p:nvPr userDrawn="1"/>
        </p:nvSpPr>
        <p:spPr>
          <a:xfrm>
            <a:off x="51780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8" name="Rectángulo 6">
            <a:extLst>
              <a:ext uri="{FF2B5EF4-FFF2-40B4-BE49-F238E27FC236}">
                <a16:creationId xmlns:a16="http://schemas.microsoft.com/office/drawing/2014/main" id="{043B620A-4118-4E00-9D79-5BD4C87DCEAB}"/>
              </a:ext>
              <a:ext uri="{C183D7F6-B498-43B3-948B-1728B52AA6E4}">
                <adec:decorative xmlns:adec="http://schemas.microsoft.com/office/drawing/2017/decorative" val="1"/>
              </a:ext>
            </a:extLst>
          </p:cNvPr>
          <p:cNvSpPr/>
          <p:nvPr userDrawn="1"/>
        </p:nvSpPr>
        <p:spPr>
          <a:xfrm>
            <a:off x="752395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9" name="Rectángulo 6">
            <a:extLst>
              <a:ext uri="{FF2B5EF4-FFF2-40B4-BE49-F238E27FC236}">
                <a16:creationId xmlns:a16="http://schemas.microsoft.com/office/drawing/2014/main" id="{612097E6-9559-4AEF-968E-6C2F89163D7B}"/>
              </a:ext>
              <a:ext uri="{C183D7F6-B498-43B3-948B-1728B52AA6E4}">
                <adec:decorative xmlns:adec="http://schemas.microsoft.com/office/drawing/2017/decorative" val="1"/>
              </a:ext>
            </a:extLst>
          </p:cNvPr>
          <p:cNvSpPr/>
          <p:nvPr userDrawn="1"/>
        </p:nvSpPr>
        <p:spPr>
          <a:xfrm>
            <a:off x="98699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2768649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olo el título">
    <p:spTree>
      <p:nvGrpSpPr>
        <p:cNvPr id="1" name=""/>
        <p:cNvGrpSpPr/>
        <p:nvPr/>
      </p:nvGrpSpPr>
      <p:grpSpPr>
        <a:xfrm>
          <a:off x="0" y="0"/>
          <a:ext cx="0" cy="0"/>
          <a:chOff x="0" y="0"/>
          <a:chExt cx="0" cy="0"/>
        </a:xfrm>
      </p:grpSpPr>
      <p:sp>
        <p:nvSpPr>
          <p:cNvPr id="23" name="Marcador de posición de imagen 10">
            <a:extLst>
              <a:ext uri="{FF2B5EF4-FFF2-40B4-BE49-F238E27FC236}">
                <a16:creationId xmlns:a16="http://schemas.microsoft.com/office/drawing/2014/main" id="{42B3D5D2-87D3-49A6-9FA2-5D21A6486F97}"/>
              </a:ext>
            </a:extLst>
          </p:cNvPr>
          <p:cNvSpPr>
            <a:spLocks noGrp="1"/>
          </p:cNvSpPr>
          <p:nvPr>
            <p:ph type="pic" sz="quarter" idx="13" hasCustomPrompt="1"/>
          </p:nvPr>
        </p:nvSpPr>
        <p:spPr>
          <a:xfrm>
            <a:off x="143999" y="143998"/>
            <a:ext cx="4680001" cy="6480000"/>
          </a:xfrm>
          <a:solidFill>
            <a:schemeClr val="bg1">
              <a:lumMod val="95000"/>
            </a:schemeClr>
          </a:solidFill>
        </p:spPr>
        <p:txBody>
          <a:bodyPr lIns="576000" tIns="0" rIns="36000" bIns="0" rtlCol="0" anchor="ctr"/>
          <a:lstStyle>
            <a:lvl1pPr marL="0" indent="0" algn="l">
              <a:buNone/>
              <a:defRPr/>
            </a:lvl1pPr>
          </a:lstStyle>
          <a:p>
            <a:pPr rtl="0"/>
            <a:r>
              <a:rPr lang="es-ES" noProof="0"/>
              <a:t>Inserte o arrastre y coloque su foto</a:t>
            </a:r>
          </a:p>
        </p:txBody>
      </p:sp>
      <p:sp>
        <p:nvSpPr>
          <p:cNvPr id="2" name="Título 1">
            <a:extLst>
              <a:ext uri="{FF2B5EF4-FFF2-40B4-BE49-F238E27FC236}">
                <a16:creationId xmlns:a16="http://schemas.microsoft.com/office/drawing/2014/main" id="{5FC626A5-4FF6-42BD-858A-AE4B2C23A6BC}"/>
              </a:ext>
            </a:extLst>
          </p:cNvPr>
          <p:cNvSpPr>
            <a:spLocks noGrp="1"/>
          </p:cNvSpPr>
          <p:nvPr>
            <p:ph type="title" hasCustomPrompt="1"/>
          </p:nvPr>
        </p:nvSpPr>
        <p:spPr>
          <a:xfrm>
            <a:off x="5111900" y="432000"/>
            <a:ext cx="6660100" cy="432000"/>
          </a:xfrm>
        </p:spPr>
        <p:txBody>
          <a:bodyPr rtlCol="0"/>
          <a:lstStyle>
            <a:lvl1pPr>
              <a:defRPr>
                <a:solidFill>
                  <a:schemeClr val="tx1">
                    <a:lumMod val="75000"/>
                    <a:lumOff val="25000"/>
                  </a:schemeClr>
                </a:solidFill>
              </a:defRPr>
            </a:lvl1pPr>
          </a:lstStyle>
          <a:p>
            <a:pPr rtl="0"/>
            <a:r>
              <a:rPr lang="es-ES" noProof="0"/>
              <a:t>Haga clic para editar el estilo de título del patrón</a:t>
            </a:r>
          </a:p>
        </p:txBody>
      </p:sp>
      <p:sp>
        <p:nvSpPr>
          <p:cNvPr id="6" name="Marcador de pie de página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s-ES" noProof="0"/>
              <a:t>Agregue un pie de página</a:t>
            </a:r>
          </a:p>
        </p:txBody>
      </p:sp>
      <p:sp>
        <p:nvSpPr>
          <p:cNvPr id="7" name="Marcador de posición de número de diapositiva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a:p>
        </p:txBody>
      </p:sp>
      <p:sp>
        <p:nvSpPr>
          <p:cNvPr id="11" name="Marcador de texto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6502388" y="2233079"/>
            <a:ext cx="1872000" cy="360000"/>
          </a:xfrm>
        </p:spPr>
        <p:txBody>
          <a:bodyPr rtlCol="0"/>
          <a:lstStyle>
            <a:lvl1pPr marL="0" indent="0" algn="l">
              <a:buFont typeface="Arial" panose="020B0604020202020204" pitchFamily="34" charset="0"/>
              <a:buNone/>
              <a:defRPr sz="1800">
                <a:solidFill>
                  <a:schemeClr val="tx1">
                    <a:lumMod val="75000"/>
                    <a:lumOff val="25000"/>
                  </a:schemeClr>
                </a:solidFill>
                <a:latin typeface="+mj-lt"/>
              </a:defRPr>
            </a:lvl1pPr>
          </a:lstStyle>
          <a:p>
            <a:pPr lvl="0" rtl="0"/>
            <a:r>
              <a:rPr lang="es-ES" noProof="0"/>
              <a:t>Viñeta 1</a:t>
            </a:r>
          </a:p>
        </p:txBody>
      </p:sp>
      <p:sp>
        <p:nvSpPr>
          <p:cNvPr id="12" name="Marcador de texto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6502388" y="2721591"/>
            <a:ext cx="1872000" cy="360000"/>
          </a:xfrm>
        </p:spPr>
        <p:txBody>
          <a:bodyPr rtlCol="0"/>
          <a:lstStyle>
            <a:lvl1pPr marL="0" indent="0" algn="l">
              <a:buNone/>
              <a:defRPr sz="1400">
                <a:solidFill>
                  <a:schemeClr val="tx1">
                    <a:lumMod val="75000"/>
                    <a:lumOff val="25000"/>
                  </a:schemeClr>
                </a:solidFill>
              </a:defRPr>
            </a:lvl1pPr>
          </a:lstStyle>
          <a:p>
            <a:pPr lvl="0" rtl="0"/>
            <a:r>
              <a:rPr lang="es-ES" noProof="0"/>
              <a:t>Descripción de la viñeta</a:t>
            </a:r>
          </a:p>
        </p:txBody>
      </p:sp>
      <p:sp>
        <p:nvSpPr>
          <p:cNvPr id="13" name="Marcador de texto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9899313" y="2233079"/>
            <a:ext cx="1872000" cy="360000"/>
          </a:xfrm>
        </p:spPr>
        <p:txBody>
          <a:bodyPr rtlCol="0"/>
          <a:lstStyle>
            <a:lvl1pPr marL="0" indent="0" algn="l">
              <a:buFont typeface="Arial" panose="020B0604020202020204" pitchFamily="34" charset="0"/>
              <a:buNone/>
              <a:defRPr sz="1800">
                <a:solidFill>
                  <a:schemeClr val="tx1">
                    <a:lumMod val="75000"/>
                    <a:lumOff val="25000"/>
                  </a:schemeClr>
                </a:solidFill>
                <a:latin typeface="+mj-lt"/>
              </a:defRPr>
            </a:lvl1pPr>
          </a:lstStyle>
          <a:p>
            <a:pPr lvl="0" rtl="0"/>
            <a:r>
              <a:rPr lang="es-ES" noProof="0"/>
              <a:t>Viñeta 2</a:t>
            </a:r>
          </a:p>
        </p:txBody>
      </p:sp>
      <p:sp>
        <p:nvSpPr>
          <p:cNvPr id="14" name="Marcador de texto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9899313" y="2721591"/>
            <a:ext cx="1872000" cy="360000"/>
          </a:xfrm>
        </p:spPr>
        <p:txBody>
          <a:bodyPr rtlCol="0"/>
          <a:lstStyle>
            <a:lvl1pPr marL="0" indent="0" algn="l">
              <a:buNone/>
              <a:defRPr sz="1400">
                <a:solidFill>
                  <a:schemeClr val="tx1">
                    <a:lumMod val="75000"/>
                    <a:lumOff val="25000"/>
                  </a:schemeClr>
                </a:solidFill>
              </a:defRPr>
            </a:lvl1pPr>
          </a:lstStyle>
          <a:p>
            <a:pPr lvl="0" rtl="0"/>
            <a:r>
              <a:rPr lang="es-ES" noProof="0"/>
              <a:t>Descripción de la viñeta</a:t>
            </a:r>
          </a:p>
        </p:txBody>
      </p:sp>
      <p:sp>
        <p:nvSpPr>
          <p:cNvPr id="19" name="Marcador de posición de imagen 15">
            <a:extLst>
              <a:ext uri="{FF2B5EF4-FFF2-40B4-BE49-F238E27FC236}">
                <a16:creationId xmlns:a16="http://schemas.microsoft.com/office/drawing/2014/main" id="{E63C0874-8701-4CED-B60A-61A655FB5A5F}"/>
              </a:ext>
            </a:extLst>
          </p:cNvPr>
          <p:cNvSpPr>
            <a:spLocks noGrp="1"/>
          </p:cNvSpPr>
          <p:nvPr>
            <p:ph type="pic" sz="quarter" idx="43"/>
          </p:nvPr>
        </p:nvSpPr>
        <p:spPr>
          <a:xfrm>
            <a:off x="5130008" y="2233079"/>
            <a:ext cx="1219835" cy="1219835"/>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20" name="Marcador de posición de imagen 15">
            <a:extLst>
              <a:ext uri="{FF2B5EF4-FFF2-40B4-BE49-F238E27FC236}">
                <a16:creationId xmlns:a16="http://schemas.microsoft.com/office/drawing/2014/main" id="{F223D9C7-A9C3-4D38-B4D8-9CAB3A19CF51}"/>
              </a:ext>
            </a:extLst>
          </p:cNvPr>
          <p:cNvSpPr>
            <a:spLocks noGrp="1"/>
          </p:cNvSpPr>
          <p:nvPr>
            <p:ph type="pic" sz="quarter" idx="44"/>
          </p:nvPr>
        </p:nvSpPr>
        <p:spPr>
          <a:xfrm>
            <a:off x="8526933" y="2233079"/>
            <a:ext cx="1219835" cy="1219835"/>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22" name="Marcador de texto 5">
            <a:extLst>
              <a:ext uri="{FF2B5EF4-FFF2-40B4-BE49-F238E27FC236}">
                <a16:creationId xmlns:a16="http://schemas.microsoft.com/office/drawing/2014/main" id="{AE3E6576-B268-4232-858E-037F3AFA53D0}"/>
              </a:ext>
            </a:extLst>
          </p:cNvPr>
          <p:cNvSpPr>
            <a:spLocks noGrp="1"/>
          </p:cNvSpPr>
          <p:nvPr>
            <p:ph type="body" sz="quarter" idx="32" hasCustomPrompt="1"/>
          </p:nvPr>
        </p:nvSpPr>
        <p:spPr>
          <a:xfrm>
            <a:off x="5111499" y="1008000"/>
            <a:ext cx="6659814"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grpSp>
        <p:nvGrpSpPr>
          <p:cNvPr id="25" name="Grupo 24">
            <a:extLst>
              <a:ext uri="{FF2B5EF4-FFF2-40B4-BE49-F238E27FC236}">
                <a16:creationId xmlns:a16="http://schemas.microsoft.com/office/drawing/2014/main" id="{00A98AF6-5DA1-4AA4-9068-753B7B67CCD9}"/>
              </a:ext>
            </a:extLst>
          </p:cNvPr>
          <p:cNvGrpSpPr/>
          <p:nvPr userDrawn="1"/>
        </p:nvGrpSpPr>
        <p:grpSpPr>
          <a:xfrm>
            <a:off x="323999" y="323998"/>
            <a:ext cx="4320000" cy="6120000"/>
            <a:chOff x="180000" y="180000"/>
            <a:chExt cx="4330700" cy="6292683"/>
          </a:xfrm>
        </p:grpSpPr>
        <p:sp>
          <p:nvSpPr>
            <p:cNvPr id="26" name="Rectángulo 6">
              <a:extLst>
                <a:ext uri="{FF2B5EF4-FFF2-40B4-BE49-F238E27FC236}">
                  <a16:creationId xmlns:a16="http://schemas.microsoft.com/office/drawing/2014/main" id="{610C6BE2-3871-4E51-920D-2E1F13FA22D4}"/>
                </a:ext>
              </a:extLst>
            </p:cNvPr>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7" name="Rectángulo 6">
              <a:extLst>
                <a:ext uri="{FF2B5EF4-FFF2-40B4-BE49-F238E27FC236}">
                  <a16:creationId xmlns:a16="http://schemas.microsoft.com/office/drawing/2014/main" id="{409F8537-0917-49A4-B9A1-0B68ED60DF2C}"/>
                </a:ext>
              </a:extLst>
            </p:cNvPr>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
        <p:nvSpPr>
          <p:cNvPr id="33" name="Marcador de texto 8">
            <a:extLst>
              <a:ext uri="{FF2B5EF4-FFF2-40B4-BE49-F238E27FC236}">
                <a16:creationId xmlns:a16="http://schemas.microsoft.com/office/drawing/2014/main" id="{88A88076-4208-4A97-A015-3DFBFCC94A72}"/>
              </a:ext>
            </a:extLst>
          </p:cNvPr>
          <p:cNvSpPr>
            <a:spLocks noGrp="1"/>
          </p:cNvSpPr>
          <p:nvPr>
            <p:ph type="body" sz="quarter" idx="45" hasCustomPrompt="1"/>
          </p:nvPr>
        </p:nvSpPr>
        <p:spPr>
          <a:xfrm>
            <a:off x="6502388" y="3859797"/>
            <a:ext cx="1872000" cy="360000"/>
          </a:xfrm>
        </p:spPr>
        <p:txBody>
          <a:bodyPr rtlCol="0"/>
          <a:lstStyle>
            <a:lvl1pPr marL="0" indent="0" algn="l">
              <a:buFont typeface="Arial" panose="020B0604020202020204" pitchFamily="34" charset="0"/>
              <a:buNone/>
              <a:defRPr sz="1800">
                <a:solidFill>
                  <a:schemeClr val="tx1">
                    <a:lumMod val="75000"/>
                    <a:lumOff val="25000"/>
                  </a:schemeClr>
                </a:solidFill>
                <a:latin typeface="+mj-lt"/>
              </a:defRPr>
            </a:lvl1pPr>
          </a:lstStyle>
          <a:p>
            <a:pPr lvl="0" rtl="0"/>
            <a:r>
              <a:rPr lang="es-ES" noProof="0"/>
              <a:t>Viñeta 1</a:t>
            </a:r>
          </a:p>
        </p:txBody>
      </p:sp>
      <p:sp>
        <p:nvSpPr>
          <p:cNvPr id="34" name="Marcador de texto 10">
            <a:extLst>
              <a:ext uri="{FF2B5EF4-FFF2-40B4-BE49-F238E27FC236}">
                <a16:creationId xmlns:a16="http://schemas.microsoft.com/office/drawing/2014/main" id="{C0468E64-5403-40FE-84BE-184FCF30EA38}"/>
              </a:ext>
            </a:extLst>
          </p:cNvPr>
          <p:cNvSpPr>
            <a:spLocks noGrp="1"/>
          </p:cNvSpPr>
          <p:nvPr>
            <p:ph type="body" sz="quarter" idx="46" hasCustomPrompt="1"/>
          </p:nvPr>
        </p:nvSpPr>
        <p:spPr>
          <a:xfrm>
            <a:off x="6502388" y="4348309"/>
            <a:ext cx="1872000" cy="360000"/>
          </a:xfrm>
        </p:spPr>
        <p:txBody>
          <a:bodyPr rtlCol="0"/>
          <a:lstStyle>
            <a:lvl1pPr marL="0" indent="0" algn="l">
              <a:buNone/>
              <a:defRPr sz="1400">
                <a:solidFill>
                  <a:schemeClr val="tx1">
                    <a:lumMod val="75000"/>
                    <a:lumOff val="25000"/>
                  </a:schemeClr>
                </a:solidFill>
              </a:defRPr>
            </a:lvl1pPr>
          </a:lstStyle>
          <a:p>
            <a:pPr lvl="0" rtl="0"/>
            <a:r>
              <a:rPr lang="es-ES" noProof="0"/>
              <a:t>Descripción de la viñeta</a:t>
            </a:r>
          </a:p>
        </p:txBody>
      </p:sp>
      <p:sp>
        <p:nvSpPr>
          <p:cNvPr id="35" name="Marcador de texto 8">
            <a:extLst>
              <a:ext uri="{FF2B5EF4-FFF2-40B4-BE49-F238E27FC236}">
                <a16:creationId xmlns:a16="http://schemas.microsoft.com/office/drawing/2014/main" id="{D0CF6241-B0D3-4D20-B605-DD302BA1D6C1}"/>
              </a:ext>
            </a:extLst>
          </p:cNvPr>
          <p:cNvSpPr>
            <a:spLocks noGrp="1"/>
          </p:cNvSpPr>
          <p:nvPr>
            <p:ph type="body" sz="quarter" idx="47" hasCustomPrompt="1"/>
          </p:nvPr>
        </p:nvSpPr>
        <p:spPr>
          <a:xfrm>
            <a:off x="9899313" y="3859797"/>
            <a:ext cx="1872000" cy="360000"/>
          </a:xfrm>
        </p:spPr>
        <p:txBody>
          <a:bodyPr rtlCol="0"/>
          <a:lstStyle>
            <a:lvl1pPr marL="0" indent="0" algn="l">
              <a:buFont typeface="Arial" panose="020B0604020202020204" pitchFamily="34" charset="0"/>
              <a:buNone/>
              <a:defRPr sz="1800">
                <a:solidFill>
                  <a:schemeClr val="tx1">
                    <a:lumMod val="75000"/>
                    <a:lumOff val="25000"/>
                  </a:schemeClr>
                </a:solidFill>
                <a:latin typeface="+mj-lt"/>
              </a:defRPr>
            </a:lvl1pPr>
          </a:lstStyle>
          <a:p>
            <a:pPr lvl="0" rtl="0"/>
            <a:r>
              <a:rPr lang="es-ES" noProof="0"/>
              <a:t>Viñeta 2</a:t>
            </a:r>
          </a:p>
        </p:txBody>
      </p:sp>
      <p:sp>
        <p:nvSpPr>
          <p:cNvPr id="36" name="Marcador de texto 10">
            <a:extLst>
              <a:ext uri="{FF2B5EF4-FFF2-40B4-BE49-F238E27FC236}">
                <a16:creationId xmlns:a16="http://schemas.microsoft.com/office/drawing/2014/main" id="{711DB09A-A42D-4902-AF3E-5D0DC168C285}"/>
              </a:ext>
            </a:extLst>
          </p:cNvPr>
          <p:cNvSpPr>
            <a:spLocks noGrp="1"/>
          </p:cNvSpPr>
          <p:nvPr>
            <p:ph type="body" sz="quarter" idx="48" hasCustomPrompt="1"/>
          </p:nvPr>
        </p:nvSpPr>
        <p:spPr>
          <a:xfrm>
            <a:off x="9899313" y="4348309"/>
            <a:ext cx="1872000" cy="360000"/>
          </a:xfrm>
        </p:spPr>
        <p:txBody>
          <a:bodyPr rtlCol="0"/>
          <a:lstStyle>
            <a:lvl1pPr marL="0" indent="0" algn="l">
              <a:buNone/>
              <a:defRPr sz="1400">
                <a:solidFill>
                  <a:schemeClr val="tx1">
                    <a:lumMod val="75000"/>
                    <a:lumOff val="25000"/>
                  </a:schemeClr>
                </a:solidFill>
              </a:defRPr>
            </a:lvl1pPr>
          </a:lstStyle>
          <a:p>
            <a:pPr lvl="0" rtl="0"/>
            <a:r>
              <a:rPr lang="es-ES" noProof="0"/>
              <a:t>Descripción de la viñeta</a:t>
            </a:r>
          </a:p>
        </p:txBody>
      </p:sp>
      <p:sp>
        <p:nvSpPr>
          <p:cNvPr id="37" name="Marcador de posición de imagen 15">
            <a:extLst>
              <a:ext uri="{FF2B5EF4-FFF2-40B4-BE49-F238E27FC236}">
                <a16:creationId xmlns:a16="http://schemas.microsoft.com/office/drawing/2014/main" id="{E96186ED-3118-47CD-987B-87DECE43F025}"/>
              </a:ext>
            </a:extLst>
          </p:cNvPr>
          <p:cNvSpPr>
            <a:spLocks noGrp="1"/>
          </p:cNvSpPr>
          <p:nvPr>
            <p:ph type="pic" sz="quarter" idx="49"/>
          </p:nvPr>
        </p:nvSpPr>
        <p:spPr>
          <a:xfrm>
            <a:off x="5130008" y="3859797"/>
            <a:ext cx="1219835" cy="1219835"/>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38" name="Marcador de posición de imagen 15">
            <a:extLst>
              <a:ext uri="{FF2B5EF4-FFF2-40B4-BE49-F238E27FC236}">
                <a16:creationId xmlns:a16="http://schemas.microsoft.com/office/drawing/2014/main" id="{BF2BC07A-75E7-4434-B71D-F48A7ADA8048}"/>
              </a:ext>
            </a:extLst>
          </p:cNvPr>
          <p:cNvSpPr>
            <a:spLocks noGrp="1"/>
          </p:cNvSpPr>
          <p:nvPr>
            <p:ph type="pic" sz="quarter" idx="50"/>
          </p:nvPr>
        </p:nvSpPr>
        <p:spPr>
          <a:xfrm>
            <a:off x="8526933" y="3859797"/>
            <a:ext cx="1219835" cy="1219835"/>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24" name="Rectángulo 6">
            <a:extLst>
              <a:ext uri="{FF2B5EF4-FFF2-40B4-BE49-F238E27FC236}">
                <a16:creationId xmlns:a16="http://schemas.microsoft.com/office/drawing/2014/main" id="{CEDEC4EC-1B7D-4C30-9BDC-ED714BC0AD87}"/>
              </a:ext>
              <a:ext uri="{C183D7F6-B498-43B3-948B-1728B52AA6E4}">
                <adec:decorative xmlns:adec="http://schemas.microsoft.com/office/drawing/2017/decorative" val="1"/>
              </a:ext>
            </a:extLst>
          </p:cNvPr>
          <p:cNvSpPr/>
          <p:nvPr userDrawn="1"/>
        </p:nvSpPr>
        <p:spPr>
          <a:xfrm>
            <a:off x="6502388" y="3311998"/>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8" name="Rectángulo 6">
            <a:extLst>
              <a:ext uri="{FF2B5EF4-FFF2-40B4-BE49-F238E27FC236}">
                <a16:creationId xmlns:a16="http://schemas.microsoft.com/office/drawing/2014/main" id="{61B31970-0B46-450B-916F-74D6DEF9B8F8}"/>
              </a:ext>
              <a:ext uri="{C183D7F6-B498-43B3-948B-1728B52AA6E4}">
                <adec:decorative xmlns:adec="http://schemas.microsoft.com/office/drawing/2017/decorative" val="1"/>
              </a:ext>
            </a:extLst>
          </p:cNvPr>
          <p:cNvSpPr/>
          <p:nvPr userDrawn="1"/>
        </p:nvSpPr>
        <p:spPr>
          <a:xfrm>
            <a:off x="9917313" y="3311998"/>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9" name="Rectángulo 6">
            <a:extLst>
              <a:ext uri="{FF2B5EF4-FFF2-40B4-BE49-F238E27FC236}">
                <a16:creationId xmlns:a16="http://schemas.microsoft.com/office/drawing/2014/main" id="{950320AF-7644-49E1-9D16-70547713917F}"/>
              </a:ext>
              <a:ext uri="{C183D7F6-B498-43B3-948B-1728B52AA6E4}">
                <adec:decorative xmlns:adec="http://schemas.microsoft.com/office/drawing/2017/decorative" val="1"/>
              </a:ext>
            </a:extLst>
          </p:cNvPr>
          <p:cNvSpPr/>
          <p:nvPr userDrawn="1"/>
        </p:nvSpPr>
        <p:spPr>
          <a:xfrm>
            <a:off x="6502388" y="4935521"/>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0" name="Rectángulo 6">
            <a:extLst>
              <a:ext uri="{FF2B5EF4-FFF2-40B4-BE49-F238E27FC236}">
                <a16:creationId xmlns:a16="http://schemas.microsoft.com/office/drawing/2014/main" id="{D36D919E-E710-495F-8E8C-3A987E502CF7}"/>
              </a:ext>
              <a:ext uri="{C183D7F6-B498-43B3-948B-1728B52AA6E4}">
                <adec:decorative xmlns:adec="http://schemas.microsoft.com/office/drawing/2017/decorative" val="1"/>
              </a:ext>
            </a:extLst>
          </p:cNvPr>
          <p:cNvSpPr/>
          <p:nvPr userDrawn="1"/>
        </p:nvSpPr>
        <p:spPr>
          <a:xfrm>
            <a:off x="9917313" y="4935521"/>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980651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ítulo y contenid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4BB9D81-6871-4A9D-BF45-2D079E803094}"/>
              </a:ext>
            </a:extLst>
          </p:cNvPr>
          <p:cNvPicPr>
            <a:picLocks noChangeAspect="1"/>
          </p:cNvPicPr>
          <p:nvPr userDrawn="1"/>
        </p:nvPicPr>
        <p:blipFill>
          <a:blip r:embed="rId2"/>
          <a:stretch>
            <a:fillRect/>
          </a:stretch>
        </p:blipFill>
        <p:spPr>
          <a:xfrm>
            <a:off x="663465" y="812097"/>
            <a:ext cx="11528535" cy="5645385"/>
          </a:xfrm>
          <a:prstGeom prst="rect">
            <a:avLst/>
          </a:prstGeom>
        </p:spPr>
      </p:pic>
      <p:sp>
        <p:nvSpPr>
          <p:cNvPr id="8" name="Marcador de posición de imagen 10">
            <a:extLst>
              <a:ext uri="{FF2B5EF4-FFF2-40B4-BE49-F238E27FC236}">
                <a16:creationId xmlns:a16="http://schemas.microsoft.com/office/drawing/2014/main" id="{D7C80831-068A-4F76-B718-3D893A2E5B24}"/>
              </a:ext>
            </a:extLst>
          </p:cNvPr>
          <p:cNvSpPr>
            <a:spLocks noGrp="1"/>
          </p:cNvSpPr>
          <p:nvPr>
            <p:ph type="pic" sz="quarter" idx="13" hasCustomPrompt="1"/>
          </p:nvPr>
        </p:nvSpPr>
        <p:spPr>
          <a:xfrm>
            <a:off x="5217319" y="1255405"/>
            <a:ext cx="6974680" cy="3935414"/>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dirty="0"/>
              <a:t>Inserte o arrastre y coloque su diseño de la pantalla aquí</a:t>
            </a:r>
          </a:p>
        </p:txBody>
      </p:sp>
      <p:sp>
        <p:nvSpPr>
          <p:cNvPr id="3" name="Marcador de contenido 2">
            <a:extLst>
              <a:ext uri="{FF2B5EF4-FFF2-40B4-BE49-F238E27FC236}">
                <a16:creationId xmlns:a16="http://schemas.microsoft.com/office/drawing/2014/main" id="{B1948E38-8FB0-4E51-A01C-C88794372E50}"/>
              </a:ext>
            </a:extLst>
          </p:cNvPr>
          <p:cNvSpPr>
            <a:spLocks noGrp="1"/>
          </p:cNvSpPr>
          <p:nvPr>
            <p:ph idx="1" hasCustomPrompt="1"/>
          </p:nvPr>
        </p:nvSpPr>
        <p:spPr>
          <a:xfrm>
            <a:off x="424370" y="3955774"/>
            <a:ext cx="3978665" cy="1976617"/>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número de diapositiva 4">
            <a:extLst>
              <a:ext uri="{FF2B5EF4-FFF2-40B4-BE49-F238E27FC236}">
                <a16:creationId xmlns:a16="http://schemas.microsoft.com/office/drawing/2014/main" id="{9A5F0423-B6EE-42FD-9306-5E965142C6CE}"/>
              </a:ext>
            </a:extLst>
          </p:cNvPr>
          <p:cNvSpPr>
            <a:spLocks noGrp="1"/>
          </p:cNvSpPr>
          <p:nvPr>
            <p:ph type="sldNum" sz="quarter" idx="11"/>
          </p:nvPr>
        </p:nvSpPr>
        <p:spPr/>
        <p:txBody>
          <a:bodyPr rtlCol="0"/>
          <a:lstStyle/>
          <a:p>
            <a:pPr rtl="0"/>
            <a:fld id="{19B51A1E-902D-48AF-9020-955120F399B6}" type="slidenum">
              <a:rPr lang="es-ES" noProof="0" smtClean="0"/>
              <a:pPr rtl="0"/>
              <a:t>‹Nº›</a:t>
            </a:fld>
            <a:endParaRPr lang="es-ES" noProof="0"/>
          </a:p>
        </p:txBody>
      </p:sp>
      <p:sp>
        <p:nvSpPr>
          <p:cNvPr id="6" name="Marcador de pie de página 5">
            <a:extLst>
              <a:ext uri="{FF2B5EF4-FFF2-40B4-BE49-F238E27FC236}">
                <a16:creationId xmlns:a16="http://schemas.microsoft.com/office/drawing/2014/main" id="{FBCE01B6-FB5C-471B-B95B-DB3DC8A0E4BD}"/>
              </a:ext>
            </a:extLst>
          </p:cNvPr>
          <p:cNvSpPr>
            <a:spLocks noGrp="1"/>
          </p:cNvSpPr>
          <p:nvPr>
            <p:ph type="ftr" sz="quarter" idx="12"/>
          </p:nvPr>
        </p:nvSpPr>
        <p:spPr/>
        <p:txBody>
          <a:bodyPr rtlCol="0"/>
          <a:lstStyle/>
          <a:p>
            <a:pPr rtl="0"/>
            <a:r>
              <a:rPr lang="es-ES" dirty="0"/>
              <a:t>TRABAJO DE TITULACIÓN</a:t>
            </a:r>
            <a:endParaRPr lang="es-ES" noProof="0" dirty="0"/>
          </a:p>
        </p:txBody>
      </p:sp>
      <p:sp>
        <p:nvSpPr>
          <p:cNvPr id="9" name="Título 8">
            <a:extLst>
              <a:ext uri="{FF2B5EF4-FFF2-40B4-BE49-F238E27FC236}">
                <a16:creationId xmlns:a16="http://schemas.microsoft.com/office/drawing/2014/main" id="{5CA0D6D2-4DA0-4AEE-95C1-E8BDD0515364}"/>
              </a:ext>
            </a:extLst>
          </p:cNvPr>
          <p:cNvSpPr>
            <a:spLocks noGrp="1"/>
          </p:cNvSpPr>
          <p:nvPr>
            <p:ph type="title" hasCustomPrompt="1"/>
          </p:nvPr>
        </p:nvSpPr>
        <p:spPr>
          <a:xfrm>
            <a:off x="432000" y="432000"/>
            <a:ext cx="3971035" cy="432000"/>
          </a:xfrm>
        </p:spPr>
        <p:txBody>
          <a:bodyPr rtlCol="0" anchor="t"/>
          <a:lstStyle>
            <a:lvl1pPr>
              <a:defRPr>
                <a:solidFill>
                  <a:schemeClr val="tx1">
                    <a:lumMod val="75000"/>
                    <a:lumOff val="25000"/>
                  </a:schemeClr>
                </a:solidFill>
              </a:defRPr>
            </a:lvl1pPr>
          </a:lstStyle>
          <a:p>
            <a:pPr rtl="0"/>
            <a:r>
              <a:rPr lang="es-ES" noProof="0"/>
              <a:t>Haga clic para editar el título</a:t>
            </a:r>
          </a:p>
        </p:txBody>
      </p:sp>
      <p:sp>
        <p:nvSpPr>
          <p:cNvPr id="4" name="Marcador de texto 3">
            <a:extLst>
              <a:ext uri="{FF2B5EF4-FFF2-40B4-BE49-F238E27FC236}">
                <a16:creationId xmlns:a16="http://schemas.microsoft.com/office/drawing/2014/main" id="{86E450DC-177B-4710-8122-B192B58AB345}"/>
              </a:ext>
            </a:extLst>
          </p:cNvPr>
          <p:cNvSpPr>
            <a:spLocks noGrp="1"/>
          </p:cNvSpPr>
          <p:nvPr>
            <p:ph type="body" sz="quarter" idx="14" hasCustomPrompt="1"/>
          </p:nvPr>
        </p:nvSpPr>
        <p:spPr>
          <a:xfrm>
            <a:off x="423863" y="2563813"/>
            <a:ext cx="3979862" cy="1212850"/>
          </a:xfrm>
        </p:spPr>
        <p:txBody>
          <a:bodyPr rtlCol="0" anchor="b"/>
          <a:lstStyle>
            <a:lvl1pPr marL="0" indent="0">
              <a:buNone/>
              <a:defRPr sz="2800">
                <a:latin typeface="+mj-lt"/>
              </a:defRPr>
            </a:lvl1pPr>
            <a:lvl2pPr marL="266700" indent="0">
              <a:buNone/>
              <a:defRPr>
                <a:latin typeface="+mj-lt"/>
              </a:defRPr>
            </a:lvl2pPr>
            <a:lvl3pPr marL="542925" indent="0">
              <a:buNone/>
              <a:defRPr>
                <a:latin typeface="+mj-lt"/>
              </a:defRPr>
            </a:lvl3pPr>
            <a:lvl4pPr marL="809625" indent="0">
              <a:buNone/>
              <a:defRPr>
                <a:latin typeface="+mj-lt"/>
              </a:defRPr>
            </a:lvl4pPr>
            <a:lvl5pPr marL="1076325" indent="0">
              <a:buNone/>
              <a:defRPr>
                <a:latin typeface="+mj-lt"/>
              </a:defRPr>
            </a:lvl5pPr>
          </a:lstStyle>
          <a:p>
            <a:pPr lvl="0" rtl="0"/>
            <a:r>
              <a:rPr lang="es-ES" noProof="0"/>
              <a:t>Texto destacado</a:t>
            </a:r>
          </a:p>
        </p:txBody>
      </p:sp>
    </p:spTree>
    <p:extLst>
      <p:ext uri="{BB962C8B-B14F-4D97-AF65-F5344CB8AC3E}">
        <p14:creationId xmlns:p14="http://schemas.microsoft.com/office/powerpoint/2010/main" val="4197012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s-ES" noProof="0"/>
              <a:t>Haga clic para editar el estilo de título del patrón</a:t>
            </a:r>
          </a:p>
        </p:txBody>
      </p:sp>
      <p:sp>
        <p:nvSpPr>
          <p:cNvPr id="6" name="Marcador de posición de pie de página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s-ES" noProof="0"/>
              <a:t>Agregue un pie de página</a:t>
            </a:r>
          </a:p>
        </p:txBody>
      </p:sp>
      <p:sp>
        <p:nvSpPr>
          <p:cNvPr id="7" name="Marcador de posición de número de diapositiva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s-ES" noProof="0" smtClean="0"/>
              <a:pPr rtl="0"/>
              <a:t>‹Nº›</a:t>
            </a:fld>
            <a:endParaRPr lang="es-ES" noProof="0"/>
          </a:p>
        </p:txBody>
      </p:sp>
      <p:sp>
        <p:nvSpPr>
          <p:cNvPr id="9" name="Marcador de texto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277185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es-ES" noProof="0"/>
              <a:t>Viñeta 2</a:t>
            </a:r>
          </a:p>
        </p:txBody>
      </p:sp>
      <p:sp>
        <p:nvSpPr>
          <p:cNvPr id="10" name="Marcador de texto 10">
            <a:extLst>
              <a:ext uri="{FF2B5EF4-FFF2-40B4-BE49-F238E27FC236}">
                <a16:creationId xmlns:a16="http://schemas.microsoft.com/office/drawing/2014/main" id="{39809F78-EA1B-4C23-A53E-7DE8B4A6AE1D}"/>
              </a:ext>
            </a:extLst>
          </p:cNvPr>
          <p:cNvSpPr>
            <a:spLocks noGrp="1"/>
          </p:cNvSpPr>
          <p:nvPr>
            <p:ph type="body" sz="quarter" idx="34" hasCustomPrompt="1"/>
          </p:nvPr>
        </p:nvSpPr>
        <p:spPr>
          <a:xfrm>
            <a:off x="2771850" y="4605832"/>
            <a:ext cx="198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11" name="Marcador de texto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51119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es-ES" noProof="0"/>
              <a:t>Viñeta 3</a:t>
            </a:r>
          </a:p>
        </p:txBody>
      </p:sp>
      <p:sp>
        <p:nvSpPr>
          <p:cNvPr id="12" name="Marcador de texto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5111900" y="4605832"/>
            <a:ext cx="198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13" name="Marcador de texto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745195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es-ES" noProof="0"/>
              <a:t>Viñeta 4</a:t>
            </a:r>
          </a:p>
        </p:txBody>
      </p:sp>
      <p:sp>
        <p:nvSpPr>
          <p:cNvPr id="14" name="Marcador de texto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7451950" y="4605832"/>
            <a:ext cx="198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18" name="Marcador de posición de imagen 15">
            <a:extLst>
              <a:ext uri="{FF2B5EF4-FFF2-40B4-BE49-F238E27FC236}">
                <a16:creationId xmlns:a16="http://schemas.microsoft.com/office/drawing/2014/main" id="{43CBE128-6D8D-4605-B225-5A34FFB1F25B}"/>
              </a:ext>
            </a:extLst>
          </p:cNvPr>
          <p:cNvSpPr>
            <a:spLocks noGrp="1"/>
          </p:cNvSpPr>
          <p:nvPr>
            <p:ph type="pic" sz="quarter" idx="42"/>
          </p:nvPr>
        </p:nvSpPr>
        <p:spPr>
          <a:xfrm>
            <a:off x="30238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19" name="Marcador de posición de imagen 15">
            <a:extLst>
              <a:ext uri="{FF2B5EF4-FFF2-40B4-BE49-F238E27FC236}">
                <a16:creationId xmlns:a16="http://schemas.microsoft.com/office/drawing/2014/main" id="{E63C0874-8701-4CED-B60A-61A655FB5A5F}"/>
              </a:ext>
            </a:extLst>
          </p:cNvPr>
          <p:cNvSpPr>
            <a:spLocks noGrp="1"/>
          </p:cNvSpPr>
          <p:nvPr>
            <p:ph type="pic" sz="quarter" idx="43"/>
          </p:nvPr>
        </p:nvSpPr>
        <p:spPr>
          <a:xfrm>
            <a:off x="53639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20" name="Marcador de posición de imagen 15">
            <a:extLst>
              <a:ext uri="{FF2B5EF4-FFF2-40B4-BE49-F238E27FC236}">
                <a16:creationId xmlns:a16="http://schemas.microsoft.com/office/drawing/2014/main" id="{F223D9C7-A9C3-4D38-B4D8-9CAB3A19CF51}"/>
              </a:ext>
            </a:extLst>
          </p:cNvPr>
          <p:cNvSpPr>
            <a:spLocks noGrp="1"/>
          </p:cNvSpPr>
          <p:nvPr>
            <p:ph type="pic" sz="quarter" idx="44"/>
          </p:nvPr>
        </p:nvSpPr>
        <p:spPr>
          <a:xfrm>
            <a:off x="77039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22" name="Marcador de texto 5">
            <a:extLst>
              <a:ext uri="{FF2B5EF4-FFF2-40B4-BE49-F238E27FC236}">
                <a16:creationId xmlns:a16="http://schemas.microsoft.com/office/drawing/2014/main" id="{AE3E6576-B268-4232-858E-037F3AFA53D0}"/>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grpSp>
        <p:nvGrpSpPr>
          <p:cNvPr id="15" name="Grupo 14">
            <a:extLst>
              <a:ext uri="{FF2B5EF4-FFF2-40B4-BE49-F238E27FC236}">
                <a16:creationId xmlns:a16="http://schemas.microsoft.com/office/drawing/2014/main" id="{0DFB96B7-45A3-4381-89C2-4A31A565FF96}"/>
              </a:ext>
              <a:ext uri="{C183D7F6-B498-43B3-948B-1728B52AA6E4}">
                <adec:decorative xmlns:adec="http://schemas.microsoft.com/office/drawing/2017/decorative" val="1"/>
              </a:ext>
            </a:extLst>
          </p:cNvPr>
          <p:cNvGrpSpPr/>
          <p:nvPr userDrawn="1"/>
        </p:nvGrpSpPr>
        <p:grpSpPr>
          <a:xfrm>
            <a:off x="2843850" y="1642400"/>
            <a:ext cx="6516100" cy="2131094"/>
            <a:chOff x="2843850" y="1642400"/>
            <a:chExt cx="1836000" cy="2131094"/>
          </a:xfrm>
        </p:grpSpPr>
        <p:sp>
          <p:nvSpPr>
            <p:cNvPr id="16" name="Rectángulo 6">
              <a:extLst>
                <a:ext uri="{FF2B5EF4-FFF2-40B4-BE49-F238E27FC236}">
                  <a16:creationId xmlns:a16="http://schemas.microsoft.com/office/drawing/2014/main" id="{57C639D3-D14E-4739-A805-8BD1EE3723AB}"/>
                </a:ext>
              </a:extLst>
            </p:cNvPr>
            <p:cNvSpPr/>
            <p:nvPr/>
          </p:nvSpPr>
          <p:spPr>
            <a:xfrm>
              <a:off x="284385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7" name="Rectángulo 6">
              <a:extLst>
                <a:ext uri="{FF2B5EF4-FFF2-40B4-BE49-F238E27FC236}">
                  <a16:creationId xmlns:a16="http://schemas.microsoft.com/office/drawing/2014/main" id="{3552379E-CA58-42E4-929B-E0CDE195CFB4}"/>
                </a:ext>
              </a:extLst>
            </p:cNvPr>
            <p:cNvSpPr/>
            <p:nvPr/>
          </p:nvSpPr>
          <p:spPr>
            <a:xfrm flipV="1">
              <a:off x="2843850" y="1642400"/>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Tree>
    <p:extLst>
      <p:ext uri="{BB962C8B-B14F-4D97-AF65-F5344CB8AC3E}">
        <p14:creationId xmlns:p14="http://schemas.microsoft.com/office/powerpoint/2010/main" val="883970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C4608B7-DD3E-4FE7-99F3-5F9903CF962C}"/>
              </a:ext>
            </a:extLst>
          </p:cNvPr>
          <p:cNvSpPr/>
          <p:nvPr userDrawn="1"/>
        </p:nvSpPr>
        <p:spPr>
          <a:xfrm>
            <a:off x="11408062" y="6126183"/>
            <a:ext cx="540000" cy="540000"/>
          </a:xfrm>
          <a:prstGeom prst="rect">
            <a:avLst/>
          </a:pr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6" name="Rectángulo 15">
            <a:extLst>
              <a:ext uri="{FF2B5EF4-FFF2-40B4-BE49-F238E27FC236}">
                <a16:creationId xmlns:a16="http://schemas.microsoft.com/office/drawing/2014/main" id="{0014CD90-8DA5-4100-A913-BD3783FA44B9}"/>
              </a:ext>
            </a:extLst>
          </p:cNvPr>
          <p:cNvSpPr/>
          <p:nvPr userDrawn="1"/>
        </p:nvSpPr>
        <p:spPr>
          <a:xfrm>
            <a:off x="0" y="6780458"/>
            <a:ext cx="12192000" cy="775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Marcador de título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pPr rtl="0"/>
            <a:r>
              <a:rPr lang="es-ES" noProof="0" dirty="0"/>
              <a:t>Haga clic para editar el estilo de título del patrón</a:t>
            </a:r>
          </a:p>
        </p:txBody>
      </p:sp>
      <p:sp>
        <p:nvSpPr>
          <p:cNvPr id="3" name="Marcador de posición de texto 2">
            <a:extLst>
              <a:ext uri="{FF2B5EF4-FFF2-40B4-BE49-F238E27FC236}">
                <a16:creationId xmlns:a16="http://schemas.microsoft.com/office/drawing/2014/main" id="{213AB95C-7DD4-4796-80E4-1B7466A2A037}"/>
              </a:ext>
            </a:extLst>
          </p:cNvPr>
          <p:cNvSpPr>
            <a:spLocks noGrp="1"/>
          </p:cNvSpPr>
          <p:nvPr>
            <p:ph type="body" idx="1"/>
          </p:nvPr>
        </p:nvSpPr>
        <p:spPr>
          <a:xfrm>
            <a:off x="424370" y="1272208"/>
            <a:ext cx="11340000" cy="4660183"/>
          </a:xfrm>
          <a:prstGeom prst="rect">
            <a:avLst/>
          </a:prstGeom>
        </p:spPr>
        <p:txBody>
          <a:bodyPr vert="horz" lIns="0" tIns="0" rIns="0" bIns="0" rtlCol="0">
            <a:no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pie de página 4">
            <a:extLst>
              <a:ext uri="{FF2B5EF4-FFF2-40B4-BE49-F238E27FC236}">
                <a16:creationId xmlns:a16="http://schemas.microsoft.com/office/drawing/2014/main" id="{58879C91-B77F-4273-9A27-A3535FB889DB}"/>
              </a:ext>
            </a:extLst>
          </p:cNvPr>
          <p:cNvSpPr>
            <a:spLocks noGrp="1"/>
          </p:cNvSpPr>
          <p:nvPr>
            <p:ph type="ftr" sz="quarter" idx="3"/>
          </p:nvPr>
        </p:nvSpPr>
        <p:spPr>
          <a:xfrm>
            <a:off x="7089975" y="6487997"/>
            <a:ext cx="4114800" cy="206104"/>
          </a:xfrm>
          <a:prstGeom prst="rect">
            <a:avLst/>
          </a:prstGeom>
        </p:spPr>
        <p:txBody>
          <a:bodyPr vert="horz" lIns="0" tIns="0" rIns="0" bIns="0" rtlCol="0" anchor="b"/>
          <a:lstStyle>
            <a:lvl1pPr algn="r">
              <a:defRPr sz="1200" i="1">
                <a:solidFill>
                  <a:schemeClr val="tx1">
                    <a:lumMod val="75000"/>
                    <a:lumOff val="25000"/>
                  </a:schemeClr>
                </a:solidFill>
              </a:defRPr>
            </a:lvl1pPr>
          </a:lstStyle>
          <a:p>
            <a:pPr rtl="0"/>
            <a:r>
              <a:rPr lang="es-ES" dirty="0"/>
              <a:t>TRABAJO DE TITULACIÓN</a:t>
            </a:r>
            <a:endParaRPr lang="es-ES" noProof="0" dirty="0"/>
          </a:p>
        </p:txBody>
      </p:sp>
      <p:sp>
        <p:nvSpPr>
          <p:cNvPr id="6" name="Marcador de número de diapositiva 5">
            <a:extLst>
              <a:ext uri="{FF2B5EF4-FFF2-40B4-BE49-F238E27FC236}">
                <a16:creationId xmlns:a16="http://schemas.microsoft.com/office/drawing/2014/main" id="{5ECA3099-A94F-4C3E-BC29-780EDD38F722}"/>
              </a:ext>
            </a:extLst>
          </p:cNvPr>
          <p:cNvSpPr>
            <a:spLocks noGrp="1"/>
          </p:cNvSpPr>
          <p:nvPr>
            <p:ph type="sldNum" sz="quarter" idx="4"/>
          </p:nvPr>
        </p:nvSpPr>
        <p:spPr>
          <a:xfrm>
            <a:off x="11409431" y="6213621"/>
            <a:ext cx="537262" cy="365125"/>
          </a:xfrm>
          <a:prstGeom prst="rect">
            <a:avLst/>
          </a:prstGeom>
        </p:spPr>
        <p:txBody>
          <a:bodyPr vert="horz" lIns="0" tIns="0" rIns="0" bIns="0" rtlCol="0" anchor="ctr"/>
          <a:lstStyle>
            <a:lvl1pPr algn="ctr">
              <a:defRPr sz="1600" b="1" i="0">
                <a:solidFill>
                  <a:schemeClr val="tx1">
                    <a:lumMod val="50000"/>
                    <a:lumOff val="50000"/>
                  </a:schemeClr>
                </a:solidFill>
                <a:latin typeface="+mj-lt"/>
              </a:defRPr>
            </a:lvl1pPr>
          </a:lstStyle>
          <a:p>
            <a:pPr rtl="0"/>
            <a:fld id="{19B51A1E-902D-48AF-9020-955120F399B6}" type="slidenum">
              <a:rPr lang="es-ES" noProof="0" smtClean="0"/>
              <a:pPr rtl="0"/>
              <a:t>‹Nº›</a:t>
            </a:fld>
            <a:endParaRPr lang="es-ES" noProof="0"/>
          </a:p>
        </p:txBody>
      </p:sp>
      <p:cxnSp>
        <p:nvCxnSpPr>
          <p:cNvPr id="12" name="Conector recto 11">
            <a:extLst>
              <a:ext uri="{FF2B5EF4-FFF2-40B4-BE49-F238E27FC236}">
                <a16:creationId xmlns:a16="http://schemas.microsoft.com/office/drawing/2014/main" id="{227520FF-02C3-4FC8-9DD4-6FD4DAE01FE9}"/>
              </a:ext>
            </a:extLst>
          </p:cNvPr>
          <p:cNvCxnSpPr>
            <a:cxnSpLocks/>
          </p:cNvCxnSpPr>
          <p:nvPr userDrawn="1"/>
        </p:nvCxnSpPr>
        <p:spPr>
          <a:xfrm>
            <a:off x="11408062" y="6780192"/>
            <a:ext cx="54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ctángulo 18">
            <a:extLst>
              <a:ext uri="{FF2B5EF4-FFF2-40B4-BE49-F238E27FC236}">
                <a16:creationId xmlns:a16="http://schemas.microsoft.com/office/drawing/2014/main" id="{D948D9BA-F531-48FF-BE31-0248EF5CC454}"/>
              </a:ext>
            </a:extLst>
          </p:cNvPr>
          <p:cNvSpPr/>
          <p:nvPr userDrawn="1"/>
        </p:nvSpPr>
        <p:spPr>
          <a:xfrm>
            <a:off x="0" y="6780458"/>
            <a:ext cx="11232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nvGrpSpPr>
          <p:cNvPr id="11" name="Grupo 10">
            <a:extLst>
              <a:ext uri="{FF2B5EF4-FFF2-40B4-BE49-F238E27FC236}">
                <a16:creationId xmlns:a16="http://schemas.microsoft.com/office/drawing/2014/main" id="{C637404C-CCC9-46CA-A9D3-525E2E6FC73B}"/>
              </a:ext>
            </a:extLst>
          </p:cNvPr>
          <p:cNvGrpSpPr/>
          <p:nvPr userDrawn="1"/>
        </p:nvGrpSpPr>
        <p:grpSpPr>
          <a:xfrm>
            <a:off x="9874905" y="6130433"/>
            <a:ext cx="1329870" cy="320195"/>
            <a:chOff x="1985170" y="1950690"/>
            <a:chExt cx="2173095" cy="523220"/>
          </a:xfrm>
        </p:grpSpPr>
        <p:sp>
          <p:nvSpPr>
            <p:cNvPr id="13" name="Rectángulo 12">
              <a:extLst>
                <a:ext uri="{FF2B5EF4-FFF2-40B4-BE49-F238E27FC236}">
                  <a16:creationId xmlns:a16="http://schemas.microsoft.com/office/drawing/2014/main" id="{05EB3BD8-4375-44FB-9E9D-0FB76CBA224D}"/>
                </a:ext>
              </a:extLst>
            </p:cNvPr>
            <p:cNvSpPr/>
            <p:nvPr userDrawn="1"/>
          </p:nvSpPr>
          <p:spPr>
            <a:xfrm>
              <a:off x="1985170" y="1950690"/>
              <a:ext cx="2173095" cy="523220"/>
            </a:xfrm>
            <a:prstGeom prst="rect">
              <a:avLst/>
            </a:prstGeom>
            <a:solidFill>
              <a:schemeClr val="tx1"/>
            </a:solidFill>
            <a:ln>
              <a:solidFill>
                <a:schemeClr val="bg1">
                  <a:lumMod val="95000"/>
                </a:schemeClr>
              </a:solidFill>
            </a:ln>
          </p:spPr>
          <p:txBody>
            <a:bodyPr wrap="none" rtlCol="0" anchor="ctr">
              <a:noAutofit/>
            </a:bodyPr>
            <a:lstStyle/>
            <a:p>
              <a:pPr algn="ctr" rtl="0"/>
              <a:r>
                <a:rPr lang="es-ES" sz="1200" b="1" noProof="0" dirty="0">
                  <a:solidFill>
                    <a:schemeClr val="bg1"/>
                  </a:solidFill>
                  <a:latin typeface="+mj-lt"/>
                </a:rPr>
                <a:t>Contoso</a:t>
              </a:r>
              <a:r>
                <a:rPr lang="es-ES" sz="1200" noProof="0" dirty="0">
                  <a:solidFill>
                    <a:schemeClr val="bg1"/>
                  </a:solidFill>
                  <a:latin typeface="+mj-lt"/>
                </a:rPr>
                <a:t> </a:t>
              </a:r>
              <a:r>
                <a:rPr lang="es-ES" sz="1200" i="1" noProof="0" dirty="0">
                  <a:solidFill>
                    <a:schemeClr val="bg1"/>
                  </a:solidFill>
                  <a:latin typeface="+mj-lt"/>
                </a:rPr>
                <a:t>Ltd</a:t>
              </a:r>
              <a:r>
                <a:rPr lang="es-ES" sz="1200" noProof="0" dirty="0">
                  <a:solidFill>
                    <a:schemeClr val="bg1"/>
                  </a:solidFill>
                  <a:latin typeface="+mj-lt"/>
                </a:rPr>
                <a:t>.</a:t>
              </a:r>
            </a:p>
          </p:txBody>
        </p:sp>
        <p:sp>
          <p:nvSpPr>
            <p:cNvPr id="14" name="Rectángulo 6">
              <a:extLst>
                <a:ext uri="{FF2B5EF4-FFF2-40B4-BE49-F238E27FC236}">
                  <a16:creationId xmlns:a16="http://schemas.microsoft.com/office/drawing/2014/main" id="{BCC973EA-C8AF-4B29-93CC-A9F4F15E238E}"/>
                </a:ext>
              </a:extLst>
            </p:cNvPr>
            <p:cNvSpPr/>
            <p:nvPr/>
          </p:nvSpPr>
          <p:spPr>
            <a:xfrm flipV="1">
              <a:off x="2087087" y="2034539"/>
              <a:ext cx="203115" cy="177761"/>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 name="connsiteX0" fmla="*/ 4330700 w 4330700"/>
                <a:gd name="connsiteY0" fmla="*/ 588834 h 588834"/>
                <a:gd name="connsiteX1" fmla="*/ 0 w 4330700"/>
                <a:gd name="connsiteY1" fmla="*/ 588834 h 588834"/>
                <a:gd name="connsiteX2" fmla="*/ 0 w 4330700"/>
                <a:gd name="connsiteY2" fmla="*/ 0 h 588834"/>
                <a:gd name="connsiteX0" fmla="*/ 550806 w 550806"/>
                <a:gd name="connsiteY0" fmla="*/ 588834 h 588834"/>
                <a:gd name="connsiteX1" fmla="*/ 0 w 550806"/>
                <a:gd name="connsiteY1" fmla="*/ 588834 h 588834"/>
                <a:gd name="connsiteX2" fmla="*/ 0 w 550806"/>
                <a:gd name="connsiteY2" fmla="*/ 0 h 588834"/>
              </a:gdLst>
              <a:ahLst/>
              <a:cxnLst>
                <a:cxn ang="0">
                  <a:pos x="connsiteX0" y="connsiteY0"/>
                </a:cxn>
                <a:cxn ang="0">
                  <a:pos x="connsiteX1" y="connsiteY1"/>
                </a:cxn>
                <a:cxn ang="0">
                  <a:pos x="connsiteX2" y="connsiteY2"/>
                </a:cxn>
              </a:cxnLst>
              <a:rect l="l" t="t" r="r" b="b"/>
              <a:pathLst>
                <a:path w="550806" h="588834">
                  <a:moveTo>
                    <a:pt x="550806" y="588834"/>
                  </a:moveTo>
                  <a:lnTo>
                    <a:pt x="0" y="588834"/>
                  </a:lnTo>
                  <a:lnTo>
                    <a:pt x="0" y="0"/>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100" noProof="0"/>
            </a:p>
          </p:txBody>
        </p:sp>
      </p:grpSp>
      <p:pic>
        <p:nvPicPr>
          <p:cNvPr id="1026" name="Picture 2" descr="Resultado de imagen para espe logotipo">
            <a:extLst>
              <a:ext uri="{FF2B5EF4-FFF2-40B4-BE49-F238E27FC236}">
                <a16:creationId xmlns:a16="http://schemas.microsoft.com/office/drawing/2014/main" id="{DC1C9008-A4FC-4D81-855A-5C5921812801}"/>
              </a:ext>
            </a:extLst>
          </p:cNvPr>
          <p:cNvPicPr>
            <a:picLocks noChangeAspect="1" noChangeArrowheads="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847577" y="6121466"/>
            <a:ext cx="1384526" cy="329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50" r:id="rId10"/>
    <p:sldLayoutId id="2147483652" r:id="rId11"/>
    <p:sldLayoutId id="2147483667" r:id="rId12"/>
    <p:sldLayoutId id="2147483668" r:id="rId13"/>
    <p:sldLayoutId id="2147483669" r:id="rId14"/>
    <p:sldLayoutId id="2147483670" r:id="rId15"/>
    <p:sldLayoutId id="2147483671" r:id="rId16"/>
    <p:sldLayoutId id="2147483672" r:id="rId17"/>
    <p:sldLayoutId id="2147483673" r:id="rId18"/>
    <p:sldLayoutId id="2147483656" r:id="rId19"/>
    <p:sldLayoutId id="2147483657" r:id="rId20"/>
    <p:sldLayoutId id="2147483653" r:id="rId21"/>
    <p:sldLayoutId id="2147483654" r:id="rId22"/>
    <p:sldLayoutId id="2147483655" r:id="rId23"/>
    <p:sldLayoutId id="2147483674" r:id="rId24"/>
  </p:sldLayoutIdLst>
  <p:hf hdr="0" dt="0"/>
  <p:txStyles>
    <p:titleStyle>
      <a:lvl1pPr algn="l" defTabSz="914400" rtl="0" eaLnBrk="1" latinLnBrk="0" hangingPunct="1">
        <a:lnSpc>
          <a:spcPct val="90000"/>
        </a:lnSpc>
        <a:spcBef>
          <a:spcPct val="0"/>
        </a:spcBef>
        <a:buNone/>
        <a:defRPr sz="2800" kern="1200" spc="-100" baseline="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1.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3.png"/><Relationship Id="rId11" Type="http://schemas.openxmlformats.org/officeDocument/2006/relationships/image" Target="../media/image15.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1.xml"/><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1.xml"/><Relationship Id="rId6" Type="http://schemas.openxmlformats.org/officeDocument/2006/relationships/image" Target="../media/image47.png"/><Relationship Id="rId5" Type="http://schemas.openxmlformats.org/officeDocument/2006/relationships/image" Target="../media/image510.png"/><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8.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21.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580.png"/><Relationship Id="rId9" Type="http://schemas.openxmlformats.org/officeDocument/2006/relationships/image" Target="../media/image5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7.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microsoft.com/office/2007/relationships/hdphoto" Target="../media/hdphoto5.wdp"/><Relationship Id="rId11" Type="http://schemas.openxmlformats.org/officeDocument/2006/relationships/image" Target="../media/image64.png"/><Relationship Id="rId5" Type="http://schemas.openxmlformats.org/officeDocument/2006/relationships/image" Target="../media/image59.png"/><Relationship Id="rId10" Type="http://schemas.openxmlformats.org/officeDocument/2006/relationships/image" Target="../media/image63.png"/><Relationship Id="rId4" Type="http://schemas.openxmlformats.org/officeDocument/2006/relationships/image" Target="../media/image58.png"/><Relationship Id="rId9"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1.jpeg"/><Relationship Id="rId4" Type="http://schemas.microsoft.com/office/2007/relationships/hdphoto" Target="../media/hdphoto6.wdp"/></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69.png"/></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3.xml"/><Relationship Id="rId1" Type="http://schemas.openxmlformats.org/officeDocument/2006/relationships/slideLayout" Target="../slideLayouts/slideLayout21.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microsoft.com/office/2007/relationships/hdphoto" Target="../media/hdphoto7.wdp"/></Relationships>
</file>

<file path=ppt/slides/_rels/slide2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75.png"/></Relationships>
</file>

<file path=ppt/slides/_rels/slide2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6.xml"/><Relationship Id="rId1" Type="http://schemas.openxmlformats.org/officeDocument/2006/relationships/slideLayout" Target="../slideLayouts/slideLayout21.xml"/><Relationship Id="rId6" Type="http://schemas.openxmlformats.org/officeDocument/2006/relationships/image" Target="../media/image78.png"/><Relationship Id="rId5" Type="http://schemas.microsoft.com/office/2007/relationships/hdphoto" Target="../media/hdphoto8.wdp"/><Relationship Id="rId4" Type="http://schemas.openxmlformats.org/officeDocument/2006/relationships/image" Target="../media/image77.png"/></Relationships>
</file>

<file path=ppt/slides/_rels/slide2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7.xml"/><Relationship Id="rId1" Type="http://schemas.openxmlformats.org/officeDocument/2006/relationships/slideLayout" Target="../slideLayouts/slideLayout21.xml"/><Relationship Id="rId5" Type="http://schemas.openxmlformats.org/officeDocument/2006/relationships/image" Target="../media/image81.png"/><Relationship Id="rId4" Type="http://schemas.openxmlformats.org/officeDocument/2006/relationships/image" Target="../media/image80.png"/></Relationships>
</file>

<file path=ppt/slides/_rels/slide2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23.png"/><Relationship Id="rId11" Type="http://schemas.openxmlformats.org/officeDocument/2006/relationships/image" Target="../media/image82.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9.xml"/><Relationship Id="rId1" Type="http://schemas.openxmlformats.org/officeDocument/2006/relationships/slideLayout" Target="../slideLayouts/slideLayout21.xml"/><Relationship Id="rId5" Type="http://schemas.openxmlformats.org/officeDocument/2006/relationships/image" Target="../media/image85.png"/><Relationship Id="rId4" Type="http://schemas.openxmlformats.org/officeDocument/2006/relationships/image" Target="../media/image8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0.xml"/><Relationship Id="rId1" Type="http://schemas.openxmlformats.org/officeDocument/2006/relationships/slideLayout" Target="../slideLayouts/slideLayout21.xml"/><Relationship Id="rId4" Type="http://schemas.openxmlformats.org/officeDocument/2006/relationships/image" Target="../media/image87.png"/></Relationships>
</file>

<file path=ppt/slides/_rels/slide31.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8.png"/><Relationship Id="rId7" Type="http://schemas.microsoft.com/office/2007/relationships/hdphoto" Target="../media/hdphoto9.wdp"/><Relationship Id="rId12" Type="http://schemas.openxmlformats.org/officeDocument/2006/relationships/image" Target="../media/image550.png"/><Relationship Id="rId2" Type="http://schemas.openxmlformats.org/officeDocument/2006/relationships/notesSlide" Target="../notesSlides/notesSlide31.xml"/><Relationship Id="rId1" Type="http://schemas.openxmlformats.org/officeDocument/2006/relationships/slideLayout" Target="../slideLayouts/slideLayout21.xml"/><Relationship Id="rId6" Type="http://schemas.openxmlformats.org/officeDocument/2006/relationships/image" Target="../media/image90.png"/><Relationship Id="rId11" Type="http://schemas.openxmlformats.org/officeDocument/2006/relationships/image" Target="../media/image540.png"/><Relationship Id="rId5" Type="http://schemas.openxmlformats.org/officeDocument/2006/relationships/image" Target="../media/image500.png"/><Relationship Id="rId10" Type="http://schemas.openxmlformats.org/officeDocument/2006/relationships/image" Target="../media/image530.png"/><Relationship Id="rId4" Type="http://schemas.openxmlformats.org/officeDocument/2006/relationships/image" Target="../media/image89.png"/><Relationship Id="rId9" Type="http://schemas.microsoft.com/office/2007/relationships/hdphoto" Target="../media/hdphoto10.wdp"/></Relationships>
</file>

<file path=ppt/slides/_rels/slide3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2.xml"/><Relationship Id="rId1" Type="http://schemas.openxmlformats.org/officeDocument/2006/relationships/slideLayout" Target="../slideLayouts/slideLayout21.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3.xml"/><Relationship Id="rId1" Type="http://schemas.openxmlformats.org/officeDocument/2006/relationships/slideLayout" Target="../slideLayouts/slideLayout21.xml"/><Relationship Id="rId6" Type="http://schemas.openxmlformats.org/officeDocument/2006/relationships/image" Target="../media/image860.png"/><Relationship Id="rId5" Type="http://schemas.microsoft.com/office/2007/relationships/hdphoto" Target="../media/hdphoto11.wdp"/><Relationship Id="rId4" Type="http://schemas.openxmlformats.org/officeDocument/2006/relationships/image" Target="../media/image94.png"/></Relationships>
</file>

<file path=ppt/slides/_rels/slide34.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3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microsoft.com/office/2007/relationships/hdphoto" Target="../media/hdphoto12.wdp"/></Relationships>
</file>

<file path=ppt/slides/_rels/slide3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microsoft.com/office/2007/relationships/hdphoto" Target="../media/hdphoto13.wdp"/></Relationships>
</file>

<file path=ppt/slides/_rels/slide3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7.xml"/><Relationship Id="rId1" Type="http://schemas.openxmlformats.org/officeDocument/2006/relationships/slideLayout" Target="../slideLayouts/slideLayout21.xml"/><Relationship Id="rId5" Type="http://schemas.openxmlformats.org/officeDocument/2006/relationships/image" Target="../media/image104.png"/><Relationship Id="rId4" Type="http://schemas.openxmlformats.org/officeDocument/2006/relationships/image" Target="../media/image103.png"/></Relationships>
</file>

<file path=ppt/slides/_rels/slide38.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notesSlide" Target="../notesSlides/notesSlide38.xml"/><Relationship Id="rId1" Type="http://schemas.openxmlformats.org/officeDocument/2006/relationships/slideLayout" Target="../slideLayouts/slideLayout21.xml"/><Relationship Id="rId6" Type="http://schemas.openxmlformats.org/officeDocument/2006/relationships/image" Target="../media/image108.png"/><Relationship Id="rId11" Type="http://schemas.openxmlformats.org/officeDocument/2006/relationships/image" Target="../media/image113.png"/><Relationship Id="rId5" Type="http://schemas.openxmlformats.org/officeDocument/2006/relationships/image" Target="../media/image107.png"/><Relationship Id="rId10" Type="http://schemas.openxmlformats.org/officeDocument/2006/relationships/image" Target="../media/image112.png"/><Relationship Id="rId4" Type="http://schemas.openxmlformats.org/officeDocument/2006/relationships/image" Target="../media/image106.png"/><Relationship Id="rId9" Type="http://schemas.openxmlformats.org/officeDocument/2006/relationships/image" Target="../media/image111.png"/></Relationships>
</file>

<file path=ppt/slides/_rels/slide39.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microsoft.com/office/2007/relationships/hdphoto" Target="../media/hdphoto14.wdp"/><Relationship Id="rId4" Type="http://schemas.openxmlformats.org/officeDocument/2006/relationships/image" Target="../media/image11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40.xml"/><Relationship Id="rId1" Type="http://schemas.openxmlformats.org/officeDocument/2006/relationships/slideLayout" Target="../slideLayouts/slideLayout9.xml"/><Relationship Id="rId5" Type="http://schemas.openxmlformats.org/officeDocument/2006/relationships/image" Target="../media/image118.png"/><Relationship Id="rId4" Type="http://schemas.openxmlformats.org/officeDocument/2006/relationships/image" Target="../media/image117.png"/></Relationships>
</file>

<file path=ppt/slides/_rels/slide41.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41.xml"/><Relationship Id="rId1" Type="http://schemas.openxmlformats.org/officeDocument/2006/relationships/slideLayout" Target="../slideLayouts/slideLayout12.xml"/><Relationship Id="rId5" Type="http://schemas.openxmlformats.org/officeDocument/2006/relationships/image" Target="../media/image121.png"/><Relationship Id="rId4" Type="http://schemas.openxmlformats.org/officeDocument/2006/relationships/image" Target="../media/image120.png"/></Relationships>
</file>

<file path=ppt/slides/_rels/slide42.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122.png"/><Relationship Id="rId7" Type="http://schemas.openxmlformats.org/officeDocument/2006/relationships/image" Target="../media/image125.png"/><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microsoft.com/office/2007/relationships/hdphoto" Target="../media/hdphoto15.wdp"/><Relationship Id="rId5" Type="http://schemas.openxmlformats.org/officeDocument/2006/relationships/image" Target="../media/image124.png"/><Relationship Id="rId4" Type="http://schemas.openxmlformats.org/officeDocument/2006/relationships/image" Target="../media/image123.png"/><Relationship Id="rId9"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26.png"/><Relationship Id="rId7" Type="http://schemas.openxmlformats.org/officeDocument/2006/relationships/image" Target="../media/image130.png"/><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44.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45.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image" Target="../media/image138.png"/><Relationship Id="rId4" Type="http://schemas.openxmlformats.org/officeDocument/2006/relationships/image" Target="../media/image114.PNG"/></Relationships>
</file>

<file path=ppt/slides/_rels/slide48.xml.rels><?xml version="1.0" encoding="UTF-8" standalone="yes"?>
<Relationships xmlns="http://schemas.openxmlformats.org/package/2006/relationships"><Relationship Id="rId8" Type="http://schemas.openxmlformats.org/officeDocument/2006/relationships/image" Target="../media/image144.png"/><Relationship Id="rId3" Type="http://schemas.openxmlformats.org/officeDocument/2006/relationships/image" Target="../media/image139.png"/><Relationship Id="rId7" Type="http://schemas.openxmlformats.org/officeDocument/2006/relationships/image" Target="../media/image143.png"/><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140.png"/></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21.xml"/><Relationship Id="rId4" Type="http://schemas.openxmlformats.org/officeDocument/2006/relationships/image" Target="../media/image134.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12.png"/><Relationship Id="rId4" Type="http://schemas.microsoft.com/office/2007/relationships/hdphoto" Target="../media/hdphoto2.wdp"/></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21.xml"/><Relationship Id="rId4" Type="http://schemas.openxmlformats.org/officeDocument/2006/relationships/image" Target="../media/image134.png"/></Relationships>
</file>

<file path=ppt/slides/_rels/slide51.xml.rels><?xml version="1.0" encoding="UTF-8" standalone="yes"?>
<Relationships xmlns="http://schemas.openxmlformats.org/package/2006/relationships"><Relationship Id="rId3" Type="http://schemas.openxmlformats.org/officeDocument/2006/relationships/image" Target="../media/image145.png"/><Relationship Id="rId7" Type="http://schemas.openxmlformats.org/officeDocument/2006/relationships/chart" Target="../charts/chart2.xml"/><Relationship Id="rId2" Type="http://schemas.openxmlformats.org/officeDocument/2006/relationships/notesSlide" Target="../notesSlides/notesSlide51.xml"/><Relationship Id="rId1" Type="http://schemas.openxmlformats.org/officeDocument/2006/relationships/slideLayout" Target="../slideLayouts/slideLayout21.xml"/><Relationship Id="rId6" Type="http://schemas.openxmlformats.org/officeDocument/2006/relationships/chart" Target="../charts/chart1.xml"/><Relationship Id="rId5" Type="http://schemas.openxmlformats.org/officeDocument/2006/relationships/image" Target="../media/image147.png"/><Relationship Id="rId4" Type="http://schemas.openxmlformats.org/officeDocument/2006/relationships/image" Target="../media/image146.png"/></Relationships>
</file>

<file path=ppt/slides/_rels/slide52.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148.png"/><Relationship Id="rId7" Type="http://schemas.microsoft.com/office/2007/relationships/hdphoto" Target="../media/hdphoto17.wdp"/><Relationship Id="rId2" Type="http://schemas.openxmlformats.org/officeDocument/2006/relationships/notesSlide" Target="../notesSlides/notesSlide52.xml"/><Relationship Id="rId1" Type="http://schemas.openxmlformats.org/officeDocument/2006/relationships/slideLayout" Target="../slideLayouts/slideLayout21.xml"/><Relationship Id="rId6" Type="http://schemas.openxmlformats.org/officeDocument/2006/relationships/image" Target="../media/image150.png"/><Relationship Id="rId5" Type="http://schemas.openxmlformats.org/officeDocument/2006/relationships/chart" Target="../charts/chart3.xml"/><Relationship Id="rId4" Type="http://schemas.openxmlformats.org/officeDocument/2006/relationships/image" Target="../media/image149.png"/></Relationships>
</file>

<file path=ppt/slides/_rels/slide53.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53.xml"/><Relationship Id="rId1" Type="http://schemas.openxmlformats.org/officeDocument/2006/relationships/slideLayout" Target="../slideLayouts/slideLayout21.xml"/><Relationship Id="rId5" Type="http://schemas.openxmlformats.org/officeDocument/2006/relationships/image" Target="../media/image153.png"/><Relationship Id="rId4" Type="http://schemas.openxmlformats.org/officeDocument/2006/relationships/image" Target="../media/image152.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8" Type="http://schemas.openxmlformats.org/officeDocument/2006/relationships/image" Target="../media/image159.svg"/><Relationship Id="rId13" Type="http://schemas.openxmlformats.org/officeDocument/2006/relationships/image" Target="../media/image163.png"/><Relationship Id="rId3" Type="http://schemas.openxmlformats.org/officeDocument/2006/relationships/image" Target="../media/image154.png"/><Relationship Id="rId7" Type="http://schemas.openxmlformats.org/officeDocument/2006/relationships/image" Target="../media/image158.png"/><Relationship Id="rId12" Type="http://schemas.microsoft.com/office/2007/relationships/hdphoto" Target="../media/hdphoto18.wdp"/><Relationship Id="rId2" Type="http://schemas.openxmlformats.org/officeDocument/2006/relationships/notesSlide" Target="../notesSlides/notesSlide56.xml"/><Relationship Id="rId1" Type="http://schemas.openxmlformats.org/officeDocument/2006/relationships/slideLayout" Target="../slideLayouts/slideLayout24.xml"/><Relationship Id="rId6" Type="http://schemas.openxmlformats.org/officeDocument/2006/relationships/image" Target="../media/image157.svg"/><Relationship Id="rId11" Type="http://schemas.openxmlformats.org/officeDocument/2006/relationships/image" Target="../media/image162.png"/><Relationship Id="rId5" Type="http://schemas.openxmlformats.org/officeDocument/2006/relationships/image" Target="../media/image156.png"/><Relationship Id="rId10" Type="http://schemas.openxmlformats.org/officeDocument/2006/relationships/image" Target="../media/image161.svg"/><Relationship Id="rId4" Type="http://schemas.openxmlformats.org/officeDocument/2006/relationships/image" Target="../media/image155.svg"/><Relationship Id="rId9" Type="http://schemas.openxmlformats.org/officeDocument/2006/relationships/image" Target="../media/image16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12.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12.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12.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21">
            <a:extLst>
              <a:ext uri="{FF2B5EF4-FFF2-40B4-BE49-F238E27FC236}">
                <a16:creationId xmlns:a16="http://schemas.microsoft.com/office/drawing/2014/main" id="{BA160141-042F-4099-856C-C1D62E0FF551}"/>
              </a:ext>
            </a:extLst>
          </p:cNvPr>
          <p:cNvSpPr>
            <a:spLocks noGrp="1"/>
          </p:cNvSpPr>
          <p:nvPr>
            <p:ph type="ctrTitle"/>
          </p:nvPr>
        </p:nvSpPr>
        <p:spPr>
          <a:xfrm>
            <a:off x="143999" y="1031908"/>
            <a:ext cx="6097774" cy="1138457"/>
          </a:xfrm>
        </p:spPr>
        <p:txBody>
          <a:bodyPr rtlCol="0"/>
          <a:lstStyle/>
          <a:p>
            <a:pPr algn="ctr" rtl="0"/>
            <a:r>
              <a:rPr lang="es-ES" sz="3000" b="1" dirty="0"/>
              <a:t>DEPARTAMENTO DE CIENCIAS DE LA TIERRA Y LA CONSTRUCCIÓN </a:t>
            </a:r>
            <a:br>
              <a:rPr lang="es-ES" sz="2400" b="1" dirty="0"/>
            </a:br>
            <a:endParaRPr lang="es-ES" sz="2400" b="1" dirty="0"/>
          </a:p>
        </p:txBody>
      </p:sp>
      <p:sp>
        <p:nvSpPr>
          <p:cNvPr id="23" name="Subtítulo 22">
            <a:extLst>
              <a:ext uri="{FF2B5EF4-FFF2-40B4-BE49-F238E27FC236}">
                <a16:creationId xmlns:a16="http://schemas.microsoft.com/office/drawing/2014/main" id="{212BE0C8-3274-44C1-93C2-9347988BD0FF}"/>
              </a:ext>
            </a:extLst>
          </p:cNvPr>
          <p:cNvSpPr>
            <a:spLocks noGrp="1"/>
          </p:cNvSpPr>
          <p:nvPr>
            <p:ph type="subTitle" idx="1"/>
          </p:nvPr>
        </p:nvSpPr>
        <p:spPr>
          <a:xfrm>
            <a:off x="143999" y="2011357"/>
            <a:ext cx="6097774" cy="836602"/>
          </a:xfrm>
        </p:spPr>
        <p:txBody>
          <a:bodyPr rtlCol="0"/>
          <a:lstStyle/>
          <a:p>
            <a:pPr algn="ctr" rtl="0"/>
            <a:r>
              <a:rPr lang="es-ES" noProof="1">
                <a:latin typeface="+mj-lt"/>
              </a:rPr>
              <a:t>CARRERA DE INGENIERÍA CIVIL</a:t>
            </a:r>
          </a:p>
        </p:txBody>
      </p:sp>
      <p:grpSp>
        <p:nvGrpSpPr>
          <p:cNvPr id="112" name="Grupo 111" descr="Corchetes de énfasis de la imagen&#10;">
            <a:extLst>
              <a:ext uri="{FF2B5EF4-FFF2-40B4-BE49-F238E27FC236}">
                <a16:creationId xmlns:a16="http://schemas.microsoft.com/office/drawing/2014/main" id="{D624720B-51E1-474D-90C6-CD74ED1DA39F}"/>
              </a:ext>
              <a:ext uri="{C183D7F6-B498-43B3-948B-1728B52AA6E4}">
                <adec:decorative xmlns:adec="http://schemas.microsoft.com/office/drawing/2017/decorative" val="1"/>
              </a:ext>
            </a:extLst>
          </p:cNvPr>
          <p:cNvGrpSpPr/>
          <p:nvPr/>
        </p:nvGrpSpPr>
        <p:grpSpPr>
          <a:xfrm>
            <a:off x="143999" y="78539"/>
            <a:ext cx="6097774" cy="6680070"/>
            <a:chOff x="408650" y="404285"/>
            <a:chExt cx="4330700" cy="3164637"/>
          </a:xfrm>
        </p:grpSpPr>
        <p:sp>
          <p:nvSpPr>
            <p:cNvPr id="110" name="Rectángulo 6">
              <a:extLst>
                <a:ext uri="{FF2B5EF4-FFF2-40B4-BE49-F238E27FC236}">
                  <a16:creationId xmlns:a16="http://schemas.microsoft.com/office/drawing/2014/main" id="{E4561AC7-2339-461B-BFF9-BEBEF60974E1}"/>
                </a:ext>
              </a:extLst>
            </p:cNvPr>
            <p:cNvSpPr/>
            <p:nvPr/>
          </p:nvSpPr>
          <p:spPr>
            <a:xfrm>
              <a:off x="408650" y="3386488"/>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ln/>
          </p:spPr>
          <p:style>
            <a:lnRef idx="1">
              <a:schemeClr val="dk1"/>
            </a:lnRef>
            <a:fillRef idx="0">
              <a:schemeClr val="dk1"/>
            </a:fillRef>
            <a:effectRef idx="0">
              <a:schemeClr val="dk1"/>
            </a:effectRef>
            <a:fontRef idx="minor">
              <a:schemeClr val="tx1"/>
            </a:fontRef>
          </p:style>
          <p:txBody>
            <a:bodyPr rtlCol="0" anchor="ctr"/>
            <a:lstStyle/>
            <a:p>
              <a:pPr algn="ctr" rtl="0"/>
              <a:endParaRPr lang="es-ES" dirty="0"/>
            </a:p>
          </p:txBody>
        </p:sp>
        <p:sp>
          <p:nvSpPr>
            <p:cNvPr id="111" name="Rectángulo 6">
              <a:extLst>
                <a:ext uri="{FF2B5EF4-FFF2-40B4-BE49-F238E27FC236}">
                  <a16:creationId xmlns:a16="http://schemas.microsoft.com/office/drawing/2014/main" id="{6FFCCB15-66C7-4E86-BF09-14C5B1569970}"/>
                </a:ext>
              </a:extLst>
            </p:cNvPr>
            <p:cNvSpPr/>
            <p:nvPr/>
          </p:nvSpPr>
          <p:spPr>
            <a:xfrm flipV="1">
              <a:off x="408650" y="404285"/>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ln/>
          </p:spPr>
          <p:style>
            <a:lnRef idx="1">
              <a:schemeClr val="dk1"/>
            </a:lnRef>
            <a:fillRef idx="0">
              <a:schemeClr val="dk1"/>
            </a:fillRef>
            <a:effectRef idx="0">
              <a:schemeClr val="dk1"/>
            </a:effectRef>
            <a:fontRef idx="minor">
              <a:schemeClr val="tx1"/>
            </a:fontRef>
          </p:style>
          <p:txBody>
            <a:bodyPr rtlCol="0" anchor="ctr"/>
            <a:lstStyle/>
            <a:p>
              <a:pPr algn="ctr" rtl="0"/>
              <a:endParaRPr lang="es-ES" dirty="0"/>
            </a:p>
          </p:txBody>
        </p:sp>
      </p:grpSp>
      <p:pic>
        <p:nvPicPr>
          <p:cNvPr id="2050" name="Picture 2" descr="Resultado de imagen para espe logotipo">
            <a:extLst>
              <a:ext uri="{FF2B5EF4-FFF2-40B4-BE49-F238E27FC236}">
                <a16:creationId xmlns:a16="http://schemas.microsoft.com/office/drawing/2014/main" id="{88F482DB-8858-4F27-8BFF-C251B3F1F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773" y="293614"/>
            <a:ext cx="2173096" cy="523219"/>
          </a:xfrm>
          <a:prstGeom prst="rect">
            <a:avLst/>
          </a:prstGeom>
          <a:noFill/>
          <a:extLst>
            <a:ext uri="{909E8E84-426E-40DD-AFC4-6F175D3DCCD1}">
              <a14:hiddenFill xmlns:a14="http://schemas.microsoft.com/office/drawing/2010/main">
                <a:solidFill>
                  <a:srgbClr val="FFFFFF"/>
                </a:solidFill>
              </a14:hiddenFill>
            </a:ext>
          </a:extLst>
        </p:spPr>
      </p:pic>
      <p:sp>
        <p:nvSpPr>
          <p:cNvPr id="20" name="Subtítulo 22">
            <a:extLst>
              <a:ext uri="{FF2B5EF4-FFF2-40B4-BE49-F238E27FC236}">
                <a16:creationId xmlns:a16="http://schemas.microsoft.com/office/drawing/2014/main" id="{2D744EB2-8052-4FD0-A4AC-52FF3A95B17F}"/>
              </a:ext>
            </a:extLst>
          </p:cNvPr>
          <p:cNvSpPr txBox="1">
            <a:spLocks/>
          </p:cNvSpPr>
          <p:nvPr/>
        </p:nvSpPr>
        <p:spPr>
          <a:xfrm>
            <a:off x="143999" y="2656363"/>
            <a:ext cx="6097774" cy="2031273"/>
          </a:xfrm>
          <a:prstGeom prst="rect">
            <a:avLst/>
          </a:prstGeom>
          <a:solidFill>
            <a:schemeClr val="bg1"/>
          </a:solidFill>
        </p:spPr>
        <p:txBody>
          <a:bodyPr vert="horz" lIns="180000" tIns="72000" rIns="180000" bIns="72000" rtlCol="0" anchor="ctr">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Clr>
                <a:schemeClr val="accent1"/>
              </a:buClr>
              <a:buFont typeface="Wingdings" panose="05000000000000000000" pitchFamily="2" charset="2"/>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Clr>
                <a:schemeClr val="accent1"/>
              </a:buClr>
              <a:buFont typeface="Wingdings" panose="05000000000000000000" pitchFamily="2" charset="2"/>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Clr>
                <a:schemeClr val="accent1"/>
              </a:buClr>
              <a:buFont typeface="Wingdings" panose="05000000000000000000" pitchFamily="2" charset="2"/>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MX" sz="2000" b="1" dirty="0">
                <a:solidFill>
                  <a:prstClr val="black"/>
                </a:solidFill>
                <a:cs typeface="Arial" panose="020B0604020202020204" pitchFamily="34" charset="0"/>
              </a:rPr>
              <a:t>VIABILIDAD ECONÓMICA Y OPERATIVA DEL SISTEMA CONSTRUCTIVO DE PAREDES AUTOPORTANTES CON HORMIGÓN ARMADO Y, ESTRUCTURA TRADICIONAL CON PAREDES DE BLOQUE, APLICADO AL DISEÑO DE VIVIENDAS DE INTERÉS SOCIAL EN EL ECUADOR.</a:t>
            </a:r>
            <a:endParaRPr lang="es-ES" sz="2000" b="1" noProof="1"/>
          </a:p>
        </p:txBody>
      </p:sp>
      <p:sp>
        <p:nvSpPr>
          <p:cNvPr id="24" name="Subtítulo 22">
            <a:extLst>
              <a:ext uri="{FF2B5EF4-FFF2-40B4-BE49-F238E27FC236}">
                <a16:creationId xmlns:a16="http://schemas.microsoft.com/office/drawing/2014/main" id="{7AEDB2B2-7B45-4FBB-8331-401BDE9B0F7B}"/>
              </a:ext>
            </a:extLst>
          </p:cNvPr>
          <p:cNvSpPr txBox="1">
            <a:spLocks/>
          </p:cNvSpPr>
          <p:nvPr/>
        </p:nvSpPr>
        <p:spPr>
          <a:xfrm>
            <a:off x="143999" y="4536753"/>
            <a:ext cx="6097774" cy="836602"/>
          </a:xfrm>
          <a:prstGeom prst="rect">
            <a:avLst/>
          </a:prstGeom>
          <a:solidFill>
            <a:schemeClr val="bg1"/>
          </a:solidFill>
        </p:spPr>
        <p:txBody>
          <a:bodyPr vert="horz" lIns="180000" tIns="72000" rIns="180000" bIns="72000" rtlCol="0" anchor="ctr">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Clr>
                <a:schemeClr val="accent1"/>
              </a:buClr>
              <a:buFont typeface="Wingdings" panose="05000000000000000000" pitchFamily="2" charset="2"/>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Clr>
                <a:schemeClr val="accent1"/>
              </a:buClr>
              <a:buFont typeface="Wingdings" panose="05000000000000000000" pitchFamily="2" charset="2"/>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Clr>
                <a:schemeClr val="accent1"/>
              </a:buClr>
              <a:buFont typeface="Wingdings" panose="05000000000000000000" pitchFamily="2" charset="2"/>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s-ES" sz="2000" noProof="1"/>
              <a:t>AUTOR: VINUEZA HIDALGO, CATHERINE ESTEFANÍA</a:t>
            </a:r>
          </a:p>
        </p:txBody>
      </p:sp>
      <p:sp>
        <p:nvSpPr>
          <p:cNvPr id="11" name="Rectángulo 10">
            <a:extLst>
              <a:ext uri="{FF2B5EF4-FFF2-40B4-BE49-F238E27FC236}">
                <a16:creationId xmlns:a16="http://schemas.microsoft.com/office/drawing/2014/main" id="{DAAE5299-D185-4705-B72B-F4A89F678C82}"/>
              </a:ext>
            </a:extLst>
          </p:cNvPr>
          <p:cNvSpPr/>
          <p:nvPr/>
        </p:nvSpPr>
        <p:spPr>
          <a:xfrm>
            <a:off x="0" y="6779461"/>
            <a:ext cx="12192000" cy="785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3" name="Imagen 12">
            <a:extLst>
              <a:ext uri="{FF2B5EF4-FFF2-40B4-BE49-F238E27FC236}">
                <a16:creationId xmlns:a16="http://schemas.microsoft.com/office/drawing/2014/main" id="{A7787C26-FD90-4DC0-9327-5D99F6749ACE}"/>
              </a:ext>
            </a:extLst>
          </p:cNvPr>
          <p:cNvPicPr>
            <a:picLocks noChangeAspect="1"/>
          </p:cNvPicPr>
          <p:nvPr/>
        </p:nvPicPr>
        <p:blipFill>
          <a:blip r:embed="rId4"/>
          <a:stretch>
            <a:fillRect/>
          </a:stretch>
        </p:blipFill>
        <p:spPr>
          <a:xfrm>
            <a:off x="6546574" y="78539"/>
            <a:ext cx="5501427" cy="6627061"/>
          </a:xfrm>
          <a:prstGeom prst="rect">
            <a:avLst/>
          </a:prstGeom>
        </p:spPr>
      </p:pic>
      <p:sp>
        <p:nvSpPr>
          <p:cNvPr id="26" name="Subtítulo 22">
            <a:extLst>
              <a:ext uri="{FF2B5EF4-FFF2-40B4-BE49-F238E27FC236}">
                <a16:creationId xmlns:a16="http://schemas.microsoft.com/office/drawing/2014/main" id="{5C04651F-4E1C-4FF9-9A47-2C7E9E2BCD90}"/>
              </a:ext>
            </a:extLst>
          </p:cNvPr>
          <p:cNvSpPr txBox="1">
            <a:spLocks/>
          </p:cNvSpPr>
          <p:nvPr/>
        </p:nvSpPr>
        <p:spPr>
          <a:xfrm>
            <a:off x="143999" y="5239806"/>
            <a:ext cx="6097774" cy="836602"/>
          </a:xfrm>
          <a:prstGeom prst="rect">
            <a:avLst/>
          </a:prstGeom>
          <a:solidFill>
            <a:schemeClr val="bg1"/>
          </a:solidFill>
        </p:spPr>
        <p:txBody>
          <a:bodyPr vert="horz" lIns="180000" tIns="72000" rIns="180000" bIns="72000" rtlCol="0" anchor="ctr">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Clr>
                <a:schemeClr val="accent1"/>
              </a:buClr>
              <a:buFont typeface="Wingdings" panose="05000000000000000000" pitchFamily="2" charset="2"/>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Clr>
                <a:schemeClr val="accent1"/>
              </a:buClr>
              <a:buFont typeface="Wingdings" panose="05000000000000000000" pitchFamily="2" charset="2"/>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Clr>
                <a:schemeClr val="accent1"/>
              </a:buClr>
              <a:buFont typeface="Wingdings" panose="05000000000000000000" pitchFamily="2" charset="2"/>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s-ES" sz="2000" noProof="1"/>
              <a:t>DIRECTOR: ING DURÁN CARRILLO, JOSÉ RICARDO</a:t>
            </a:r>
          </a:p>
        </p:txBody>
      </p:sp>
      <p:sp>
        <p:nvSpPr>
          <p:cNvPr id="27" name="Subtítulo 22">
            <a:extLst>
              <a:ext uri="{FF2B5EF4-FFF2-40B4-BE49-F238E27FC236}">
                <a16:creationId xmlns:a16="http://schemas.microsoft.com/office/drawing/2014/main" id="{B351CE34-6B61-4965-81BB-95EF4D72BE4B}"/>
              </a:ext>
            </a:extLst>
          </p:cNvPr>
          <p:cNvSpPr txBox="1">
            <a:spLocks/>
          </p:cNvSpPr>
          <p:nvPr/>
        </p:nvSpPr>
        <p:spPr>
          <a:xfrm>
            <a:off x="141964" y="5856032"/>
            <a:ext cx="6097774" cy="836602"/>
          </a:xfrm>
          <a:prstGeom prst="rect">
            <a:avLst/>
          </a:prstGeom>
          <a:noFill/>
        </p:spPr>
        <p:txBody>
          <a:bodyPr vert="horz" lIns="180000" tIns="72000" rIns="180000" bIns="72000" rtlCol="0" anchor="ctr">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Clr>
                <a:schemeClr val="accent1"/>
              </a:buClr>
              <a:buFont typeface="Wingdings" panose="05000000000000000000" pitchFamily="2" charset="2"/>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Clr>
                <a:schemeClr val="accent1"/>
              </a:buClr>
              <a:buFont typeface="Wingdings" panose="05000000000000000000" pitchFamily="2" charset="2"/>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Clr>
                <a:schemeClr val="accent1"/>
              </a:buClr>
              <a:buFont typeface="Wingdings" panose="05000000000000000000" pitchFamily="2" charset="2"/>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s-ES" sz="1800" noProof="1"/>
              <a:t>SANGOLQUÍ 2018</a:t>
            </a:r>
          </a:p>
        </p:txBody>
      </p:sp>
    </p:spTree>
    <p:extLst>
      <p:ext uri="{BB962C8B-B14F-4D97-AF65-F5344CB8AC3E}">
        <p14:creationId xmlns:p14="http://schemas.microsoft.com/office/powerpoint/2010/main" val="1485234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1FF9E62-349B-4EC7-8996-79A33DBDBFC9}"/>
              </a:ext>
            </a:extLst>
          </p:cNvPr>
          <p:cNvPicPr>
            <a:picLocks noChangeAspect="1"/>
          </p:cNvPicPr>
          <p:nvPr/>
        </p:nvPicPr>
        <p:blipFill rotWithShape="1">
          <a:blip r:embed="rId3">
            <a:grayscl/>
          </a:blip>
          <a:srcRect t="7789"/>
          <a:stretch/>
        </p:blipFill>
        <p:spPr>
          <a:xfrm>
            <a:off x="0" y="0"/>
            <a:ext cx="12191999" cy="6787661"/>
          </a:xfrm>
          <a:prstGeom prst="rect">
            <a:avLst/>
          </a:prstGeom>
        </p:spPr>
      </p:pic>
      <p:sp>
        <p:nvSpPr>
          <p:cNvPr id="22" name="Título 21">
            <a:extLst>
              <a:ext uri="{FF2B5EF4-FFF2-40B4-BE49-F238E27FC236}">
                <a16:creationId xmlns:a16="http://schemas.microsoft.com/office/drawing/2014/main" id="{BA160141-042F-4099-856C-C1D62E0FF551}"/>
              </a:ext>
            </a:extLst>
          </p:cNvPr>
          <p:cNvSpPr>
            <a:spLocks noGrp="1"/>
          </p:cNvSpPr>
          <p:nvPr>
            <p:ph type="ctrTitle"/>
          </p:nvPr>
        </p:nvSpPr>
        <p:spPr/>
        <p:txBody>
          <a:bodyPr rtlCol="0"/>
          <a:lstStyle/>
          <a:p>
            <a:pPr algn="ctr" rtl="0"/>
            <a:br>
              <a:rPr lang="es-ES" sz="4100" dirty="0"/>
            </a:br>
            <a:br>
              <a:rPr lang="es-ES" sz="4100" dirty="0"/>
            </a:br>
            <a:br>
              <a:rPr lang="es-ES" sz="4100" dirty="0"/>
            </a:br>
            <a:br>
              <a:rPr lang="es-ES" sz="4100" dirty="0"/>
            </a:br>
            <a:br>
              <a:rPr lang="es-ES" sz="4100" dirty="0"/>
            </a:br>
            <a:br>
              <a:rPr lang="es-ES" sz="4100" dirty="0"/>
            </a:br>
            <a:r>
              <a:rPr lang="es-ES" sz="4100" dirty="0"/>
              <a:t>Diseño Estructura Aporticada</a:t>
            </a:r>
          </a:p>
        </p:txBody>
      </p:sp>
      <p:sp>
        <p:nvSpPr>
          <p:cNvPr id="7" name="Rectángulo 6" descr="Línea divisoria inferior de la imagen">
            <a:extLst>
              <a:ext uri="{FF2B5EF4-FFF2-40B4-BE49-F238E27FC236}">
                <a16:creationId xmlns:a16="http://schemas.microsoft.com/office/drawing/2014/main" id="{432C84AD-44F1-45D1-9F68-3FDC756E5C73}"/>
              </a:ext>
              <a:ext uri="{C183D7F6-B498-43B3-948B-1728B52AA6E4}">
                <adec:decorative xmlns:adec="http://schemas.microsoft.com/office/drawing/2017/decorative" val="1"/>
              </a:ext>
            </a:extLst>
          </p:cNvPr>
          <p:cNvSpPr/>
          <p:nvPr/>
        </p:nvSpPr>
        <p:spPr>
          <a:xfrm>
            <a:off x="408650" y="3386488"/>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7" name="Rectángulo 6" descr="Línea divisoria superior de la imagen">
            <a:extLst>
              <a:ext uri="{FF2B5EF4-FFF2-40B4-BE49-F238E27FC236}">
                <a16:creationId xmlns:a16="http://schemas.microsoft.com/office/drawing/2014/main" id="{8442E937-7F5A-4CF2-98BD-C9CF5F2B4DDE}"/>
              </a:ext>
              <a:ext uri="{C183D7F6-B498-43B3-948B-1728B52AA6E4}">
                <adec:decorative xmlns:adec="http://schemas.microsoft.com/office/drawing/2017/decorative" val="1"/>
              </a:ext>
            </a:extLst>
          </p:cNvPr>
          <p:cNvSpPr/>
          <p:nvPr/>
        </p:nvSpPr>
        <p:spPr>
          <a:xfrm flipV="1">
            <a:off x="408650" y="404285"/>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9" name="Grupo 8" descr="Marcador de posición del logotipo">
            <a:extLst>
              <a:ext uri="{FF2B5EF4-FFF2-40B4-BE49-F238E27FC236}">
                <a16:creationId xmlns:a16="http://schemas.microsoft.com/office/drawing/2014/main" id="{3F31EBC4-0A2C-402C-AE20-AC3F0C88AF14}"/>
              </a:ext>
            </a:extLst>
          </p:cNvPr>
          <p:cNvGrpSpPr/>
          <p:nvPr/>
        </p:nvGrpSpPr>
        <p:grpSpPr>
          <a:xfrm>
            <a:off x="9874905" y="6067700"/>
            <a:ext cx="2173095" cy="523220"/>
            <a:chOff x="1985170" y="1950690"/>
            <a:chExt cx="2173095" cy="523220"/>
          </a:xfrm>
        </p:grpSpPr>
        <p:sp>
          <p:nvSpPr>
            <p:cNvPr id="10" name="Rectángulo 9">
              <a:extLst>
                <a:ext uri="{FF2B5EF4-FFF2-40B4-BE49-F238E27FC236}">
                  <a16:creationId xmlns:a16="http://schemas.microsoft.com/office/drawing/2014/main" id="{53F4EED9-3E92-4A9D-8DA8-01DFF623C45D}"/>
                </a:ext>
              </a:extLst>
            </p:cNvPr>
            <p:cNvSpPr/>
            <p:nvPr/>
          </p:nvSpPr>
          <p:spPr>
            <a:xfrm>
              <a:off x="1985170" y="1950690"/>
              <a:ext cx="2173095" cy="523220"/>
            </a:xfrm>
            <a:prstGeom prst="rect">
              <a:avLst/>
            </a:prstGeom>
            <a:solidFill>
              <a:schemeClr val="tx1"/>
            </a:solidFill>
          </p:spPr>
          <p:txBody>
            <a:bodyPr wrap="none" rtlCol="0" anchor="ctr">
              <a:noAutofit/>
            </a:bodyPr>
            <a:lstStyle/>
            <a:p>
              <a:pPr algn="ctr" rtl="0"/>
              <a:r>
                <a:rPr lang="es-ES" sz="2000" b="1">
                  <a:solidFill>
                    <a:schemeClr val="bg1"/>
                  </a:solidFill>
                  <a:latin typeface="+mj-lt"/>
                </a:rPr>
                <a:t>Contoso</a:t>
              </a:r>
              <a:r>
                <a:rPr lang="es-ES" sz="2000">
                  <a:solidFill>
                    <a:schemeClr val="bg1"/>
                  </a:solidFill>
                  <a:latin typeface="+mj-lt"/>
                </a:rPr>
                <a:t> </a:t>
              </a:r>
              <a:r>
                <a:rPr lang="es-ES" sz="2000" i="1">
                  <a:solidFill>
                    <a:schemeClr val="bg1"/>
                  </a:solidFill>
                  <a:latin typeface="+mj-lt"/>
                </a:rPr>
                <a:t>Ltd</a:t>
              </a:r>
              <a:r>
                <a:rPr lang="es-ES" sz="2000">
                  <a:solidFill>
                    <a:schemeClr val="bg1"/>
                  </a:solidFill>
                  <a:latin typeface="+mj-lt"/>
                </a:rPr>
                <a:t>.</a:t>
              </a:r>
              <a:endParaRPr lang="es-ES" sz="2000" dirty="0">
                <a:solidFill>
                  <a:schemeClr val="bg1"/>
                </a:solidFill>
                <a:latin typeface="+mj-lt"/>
              </a:endParaRPr>
            </a:p>
          </p:txBody>
        </p:sp>
        <p:sp>
          <p:nvSpPr>
            <p:cNvPr id="11" name="Rectángulo 6">
              <a:extLst>
                <a:ext uri="{FF2B5EF4-FFF2-40B4-BE49-F238E27FC236}">
                  <a16:creationId xmlns:a16="http://schemas.microsoft.com/office/drawing/2014/main" id="{932EEAB5-EC39-4A1C-9DB2-86C49079560B}"/>
                </a:ext>
              </a:extLst>
            </p:cNvPr>
            <p:cNvSpPr/>
            <p:nvPr/>
          </p:nvSpPr>
          <p:spPr>
            <a:xfrm flipV="1">
              <a:off x="2087087" y="2034539"/>
              <a:ext cx="203115" cy="177761"/>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 name="connsiteX0" fmla="*/ 4330700 w 4330700"/>
                <a:gd name="connsiteY0" fmla="*/ 588834 h 588834"/>
                <a:gd name="connsiteX1" fmla="*/ 0 w 4330700"/>
                <a:gd name="connsiteY1" fmla="*/ 588834 h 588834"/>
                <a:gd name="connsiteX2" fmla="*/ 0 w 4330700"/>
                <a:gd name="connsiteY2" fmla="*/ 0 h 588834"/>
                <a:gd name="connsiteX0" fmla="*/ 550806 w 550806"/>
                <a:gd name="connsiteY0" fmla="*/ 588834 h 588834"/>
                <a:gd name="connsiteX1" fmla="*/ 0 w 550806"/>
                <a:gd name="connsiteY1" fmla="*/ 588834 h 588834"/>
                <a:gd name="connsiteX2" fmla="*/ 0 w 550806"/>
                <a:gd name="connsiteY2" fmla="*/ 0 h 588834"/>
              </a:gdLst>
              <a:ahLst/>
              <a:cxnLst>
                <a:cxn ang="0">
                  <a:pos x="connsiteX0" y="connsiteY0"/>
                </a:cxn>
                <a:cxn ang="0">
                  <a:pos x="connsiteX1" y="connsiteY1"/>
                </a:cxn>
                <a:cxn ang="0">
                  <a:pos x="connsiteX2" y="connsiteY2"/>
                </a:cxn>
              </a:cxnLst>
              <a:rect l="l" t="t" r="r" b="b"/>
              <a:pathLst>
                <a:path w="550806" h="588834">
                  <a:moveTo>
                    <a:pt x="550806" y="588834"/>
                  </a:moveTo>
                  <a:lnTo>
                    <a:pt x="0" y="588834"/>
                  </a:lnTo>
                  <a:lnTo>
                    <a:pt x="0" y="0"/>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pic>
        <p:nvPicPr>
          <p:cNvPr id="12" name="Marcador de posición de imagen 11">
            <a:extLst>
              <a:ext uri="{FF2B5EF4-FFF2-40B4-BE49-F238E27FC236}">
                <a16:creationId xmlns:a16="http://schemas.microsoft.com/office/drawing/2014/main" id="{9300F067-A053-4DB1-9C7A-1C62ECBC68AC}"/>
              </a:ext>
            </a:extLst>
          </p:cNvPr>
          <p:cNvPicPr>
            <a:picLocks noGrp="1" noChangeAspect="1"/>
          </p:cNvPicPr>
          <p:nvPr>
            <p:ph type="pic" sz="quarter" idx="14"/>
          </p:nvPr>
        </p:nvPicPr>
        <p:blipFill>
          <a:blip r:embed="rId4"/>
          <a:srcRect t="4827" b="4827"/>
          <a:stretch>
            <a:fillRect/>
          </a:stretch>
        </p:blipFill>
        <p:spPr>
          <a:xfrm>
            <a:off x="607606" y="764518"/>
            <a:ext cx="3932788" cy="2448000"/>
          </a:xfrm>
        </p:spPr>
      </p:pic>
      <p:pic>
        <p:nvPicPr>
          <p:cNvPr id="18" name="Picture 2" descr="Resultado de imagen para espe logotipo">
            <a:extLst>
              <a:ext uri="{FF2B5EF4-FFF2-40B4-BE49-F238E27FC236}">
                <a16:creationId xmlns:a16="http://schemas.microsoft.com/office/drawing/2014/main" id="{6AA0BECF-E102-4AA2-B95D-AFA31D2FC4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74905" y="6028289"/>
            <a:ext cx="2173096" cy="562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9924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3821A-C065-4C9A-A138-F7EC9FCB22BC}"/>
              </a:ext>
            </a:extLst>
          </p:cNvPr>
          <p:cNvSpPr>
            <a:spLocks noGrp="1"/>
          </p:cNvSpPr>
          <p:nvPr>
            <p:ph type="title"/>
          </p:nvPr>
        </p:nvSpPr>
        <p:spPr/>
        <p:txBody>
          <a:bodyPr rtlCol="0"/>
          <a:lstStyle/>
          <a:p>
            <a:pPr rtl="0"/>
            <a:r>
              <a:rPr lang="es-ES" sz="3200" dirty="0"/>
              <a:t>Diseño Estructura Aporticada</a:t>
            </a:r>
          </a:p>
        </p:txBody>
      </p:sp>
      <p:sp>
        <p:nvSpPr>
          <p:cNvPr id="3" name="Marcador de texto 2">
            <a:extLst>
              <a:ext uri="{FF2B5EF4-FFF2-40B4-BE49-F238E27FC236}">
                <a16:creationId xmlns:a16="http://schemas.microsoft.com/office/drawing/2014/main" id="{DCCB03EA-B8C0-4F25-9BA2-268BFF7345B9}"/>
              </a:ext>
            </a:extLst>
          </p:cNvPr>
          <p:cNvSpPr>
            <a:spLocks noGrp="1"/>
          </p:cNvSpPr>
          <p:nvPr>
            <p:ph type="body" idx="1"/>
          </p:nvPr>
        </p:nvSpPr>
        <p:spPr>
          <a:xfrm>
            <a:off x="432000" y="1218863"/>
            <a:ext cx="5472000" cy="360000"/>
          </a:xfrm>
        </p:spPr>
        <p:txBody>
          <a:bodyPr rtlCol="0"/>
          <a:lstStyle/>
          <a:p>
            <a:pPr rtl="0"/>
            <a:r>
              <a:rPr lang="es-ES" u="sng" dirty="0"/>
              <a:t>Análisis de Cargas</a:t>
            </a:r>
          </a:p>
        </p:txBody>
      </p:sp>
      <p:sp>
        <p:nvSpPr>
          <p:cNvPr id="4" name="Marcador de contenido 3">
            <a:extLst>
              <a:ext uri="{FF2B5EF4-FFF2-40B4-BE49-F238E27FC236}">
                <a16:creationId xmlns:a16="http://schemas.microsoft.com/office/drawing/2014/main" id="{23E57B19-FD04-41F8-BAD3-71E46BBEA649}"/>
              </a:ext>
            </a:extLst>
          </p:cNvPr>
          <p:cNvSpPr>
            <a:spLocks noGrp="1"/>
          </p:cNvSpPr>
          <p:nvPr>
            <p:ph sz="half" idx="2"/>
          </p:nvPr>
        </p:nvSpPr>
        <p:spPr>
          <a:xfrm>
            <a:off x="3265692" y="1262915"/>
            <a:ext cx="2467719" cy="360000"/>
          </a:xfrm>
        </p:spPr>
        <p:txBody>
          <a:bodyPr rtlCol="0"/>
          <a:lstStyle/>
          <a:p>
            <a:pPr rtl="0"/>
            <a:r>
              <a:rPr lang="es-ES" noProof="1"/>
              <a:t>Normativa NEC-SE-CG. </a:t>
            </a:r>
          </a:p>
        </p:txBody>
      </p:sp>
      <p:sp>
        <p:nvSpPr>
          <p:cNvPr id="5" name="Marcador de pie de página 4">
            <a:extLst>
              <a:ext uri="{FF2B5EF4-FFF2-40B4-BE49-F238E27FC236}">
                <a16:creationId xmlns:a16="http://schemas.microsoft.com/office/drawing/2014/main" id="{E897F6A3-E32A-496A-ABD8-229B72019F65}"/>
              </a:ext>
            </a:extLst>
          </p:cNvPr>
          <p:cNvSpPr>
            <a:spLocks noGrp="1"/>
          </p:cNvSpPr>
          <p:nvPr>
            <p:ph type="ftr" sz="quarter" idx="10"/>
          </p:nvPr>
        </p:nvSpPr>
        <p:spPr/>
        <p:txBody>
          <a:bodyPr rtlCol="0"/>
          <a:lstStyle/>
          <a:p>
            <a:pPr rtl="0"/>
            <a:r>
              <a:rPr lang="es-ES" dirty="0"/>
              <a:t>TRABAJO DE TITULACIÓN</a:t>
            </a:r>
          </a:p>
        </p:txBody>
      </p:sp>
      <p:sp>
        <p:nvSpPr>
          <p:cNvPr id="6" name="Marcador de número de diapositiva 5">
            <a:extLst>
              <a:ext uri="{FF2B5EF4-FFF2-40B4-BE49-F238E27FC236}">
                <a16:creationId xmlns:a16="http://schemas.microsoft.com/office/drawing/2014/main" id="{CFC0563A-8A2A-4D32-9011-6B5BDB1912B6}"/>
              </a:ext>
            </a:extLst>
          </p:cNvPr>
          <p:cNvSpPr>
            <a:spLocks noGrp="1"/>
          </p:cNvSpPr>
          <p:nvPr>
            <p:ph type="sldNum" sz="quarter" idx="11"/>
          </p:nvPr>
        </p:nvSpPr>
        <p:spPr/>
        <p:txBody>
          <a:bodyPr rtlCol="0"/>
          <a:lstStyle/>
          <a:p>
            <a:pPr rtl="0"/>
            <a:fld id="{19B51A1E-902D-48AF-9020-955120F399B6}" type="slidenum">
              <a:rPr lang="es-ES" smtClean="0"/>
              <a:pPr rtl="0"/>
              <a:t>11</a:t>
            </a:fld>
            <a:endParaRPr lang="es-ES" dirty="0"/>
          </a:p>
        </p:txBody>
      </p:sp>
      <p:graphicFrame>
        <p:nvGraphicFramePr>
          <p:cNvPr id="9" name="Tabla 8">
            <a:extLst>
              <a:ext uri="{FF2B5EF4-FFF2-40B4-BE49-F238E27FC236}">
                <a16:creationId xmlns:a16="http://schemas.microsoft.com/office/drawing/2014/main" id="{C4DF4089-182C-4157-BEEF-137A63D8A0A0}"/>
              </a:ext>
            </a:extLst>
          </p:cNvPr>
          <p:cNvGraphicFramePr>
            <a:graphicFrameLocks noGrp="1"/>
          </p:cNvGraphicFramePr>
          <p:nvPr>
            <p:extLst>
              <p:ext uri="{D42A27DB-BD31-4B8C-83A1-F6EECF244321}">
                <p14:modId xmlns:p14="http://schemas.microsoft.com/office/powerpoint/2010/main" val="1186915446"/>
              </p:ext>
            </p:extLst>
          </p:nvPr>
        </p:nvGraphicFramePr>
        <p:xfrm>
          <a:off x="1080551" y="1991666"/>
          <a:ext cx="3650569" cy="2450784"/>
        </p:xfrm>
        <a:graphic>
          <a:graphicData uri="http://schemas.openxmlformats.org/drawingml/2006/table">
            <a:tbl>
              <a:tblPr firstRow="1" firstCol="1" bandRow="1"/>
              <a:tblGrid>
                <a:gridCol w="2350961">
                  <a:extLst>
                    <a:ext uri="{9D8B030D-6E8A-4147-A177-3AD203B41FA5}">
                      <a16:colId xmlns:a16="http://schemas.microsoft.com/office/drawing/2014/main" val="1712782828"/>
                    </a:ext>
                  </a:extLst>
                </a:gridCol>
                <a:gridCol w="1299608">
                  <a:extLst>
                    <a:ext uri="{9D8B030D-6E8A-4147-A177-3AD203B41FA5}">
                      <a16:colId xmlns:a16="http://schemas.microsoft.com/office/drawing/2014/main" val="2624630726"/>
                    </a:ext>
                  </a:extLst>
                </a:gridCol>
              </a:tblGrid>
              <a:tr h="204232">
                <a:tc>
                  <a:txBody>
                    <a:bodyPr/>
                    <a:lstStyle/>
                    <a:p>
                      <a:pPr algn="ctr">
                        <a:spcAft>
                          <a:spcPts val="0"/>
                        </a:spcAft>
                      </a:pPr>
                      <a:r>
                        <a:rPr lang="es-SV" sz="1200" b="1" dirty="0">
                          <a:effectLst/>
                          <a:latin typeface="Times New Roman" panose="02020603050405020304" pitchFamily="18" charset="0"/>
                          <a:ea typeface="Calibri" panose="020F0502020204030204" pitchFamily="34" charset="0"/>
                          <a:cs typeface="Times New Roman" panose="02020603050405020304" pitchFamily="18" charset="0"/>
                        </a:rPr>
                        <a:t>DESCRIPCIÓN</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s-SV" sz="1200" b="1" dirty="0">
                          <a:effectLst/>
                          <a:latin typeface="Times New Roman" panose="02020603050405020304" pitchFamily="18" charset="0"/>
                          <a:ea typeface="Calibri" panose="020F0502020204030204" pitchFamily="34" charset="0"/>
                          <a:cs typeface="Times New Roman" panose="02020603050405020304" pitchFamily="18" charset="0"/>
                        </a:rPr>
                        <a:t>PESO (Kg/m</a:t>
                      </a:r>
                      <a:r>
                        <a:rPr lang="es-SV" sz="1200" b="1"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s-SV" sz="12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938228565"/>
                  </a:ext>
                </a:extLst>
              </a:tr>
              <a:tr h="204232">
                <a:tc>
                  <a:txBody>
                    <a:bodyPr/>
                    <a:lstStyle/>
                    <a:p>
                      <a:pPr algn="just">
                        <a:spcAft>
                          <a:spcPts val="0"/>
                        </a:spcAft>
                      </a:pPr>
                      <a:r>
                        <a:rPr lang="es-SV" sz="1200">
                          <a:effectLst/>
                          <a:latin typeface="Times New Roman" panose="02020603050405020304" pitchFamily="18" charset="0"/>
                          <a:ea typeface="Calibri" panose="020F0502020204030204" pitchFamily="34" charset="0"/>
                          <a:cs typeface="Times New Roman" panose="02020603050405020304" pitchFamily="18" charset="0"/>
                        </a:rPr>
                        <a:t>Nervios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s-SV" sz="1200">
                          <a:effectLst/>
                          <a:latin typeface="Times New Roman" panose="02020603050405020304" pitchFamily="18" charset="0"/>
                          <a:ea typeface="Calibri" panose="020F0502020204030204" pitchFamily="34" charset="0"/>
                          <a:cs typeface="Times New Roman" panose="02020603050405020304" pitchFamily="18" charset="0"/>
                        </a:rPr>
                        <a:t>129.60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4263725384"/>
                  </a:ext>
                </a:extLst>
              </a:tr>
              <a:tr h="204232">
                <a:tc>
                  <a:txBody>
                    <a:bodyPr/>
                    <a:lstStyle/>
                    <a:p>
                      <a:pPr algn="just">
                        <a:spcAft>
                          <a:spcPts val="0"/>
                        </a:spcAft>
                      </a:pPr>
                      <a:r>
                        <a:rPr lang="es-SV" sz="1200">
                          <a:effectLst/>
                          <a:latin typeface="Times New Roman" panose="02020603050405020304" pitchFamily="18" charset="0"/>
                          <a:ea typeface="Calibri" panose="020F0502020204030204" pitchFamily="34" charset="0"/>
                          <a:cs typeface="Times New Roman" panose="02020603050405020304" pitchFamily="18" charset="0"/>
                        </a:rPr>
                        <a:t>Carpeta Compresión</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s-SV" sz="1200">
                          <a:effectLst/>
                          <a:latin typeface="Times New Roman" panose="02020603050405020304" pitchFamily="18" charset="0"/>
                          <a:ea typeface="Calibri" panose="020F0502020204030204" pitchFamily="34" charset="0"/>
                          <a:cs typeface="Times New Roman" panose="02020603050405020304" pitchFamily="18" charset="0"/>
                        </a:rPr>
                        <a:t>120.00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473434600"/>
                  </a:ext>
                </a:extLst>
              </a:tr>
              <a:tr h="204232">
                <a:tc>
                  <a:txBody>
                    <a:bodyPr/>
                    <a:lstStyle/>
                    <a:p>
                      <a:pPr algn="just">
                        <a:spcAft>
                          <a:spcPts val="0"/>
                        </a:spcAft>
                      </a:pPr>
                      <a:r>
                        <a:rPr lang="es-SV" sz="1200">
                          <a:effectLst/>
                          <a:latin typeface="Times New Roman" panose="02020603050405020304" pitchFamily="18" charset="0"/>
                          <a:ea typeface="Calibri" panose="020F0502020204030204" pitchFamily="34" charset="0"/>
                          <a:cs typeface="Times New Roman" panose="02020603050405020304" pitchFamily="18" charset="0"/>
                        </a:rPr>
                        <a:t>Alivianamientos bloque h:15cm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s-SV" sz="1200">
                          <a:effectLst/>
                          <a:latin typeface="Times New Roman" panose="02020603050405020304" pitchFamily="18" charset="0"/>
                          <a:ea typeface="Calibri" panose="020F0502020204030204" pitchFamily="34" charset="0"/>
                          <a:cs typeface="Times New Roman" panose="02020603050405020304" pitchFamily="18" charset="0"/>
                        </a:rPr>
                        <a:t>96.00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820079294"/>
                  </a:ext>
                </a:extLst>
              </a:tr>
              <a:tr h="204232">
                <a:tc>
                  <a:txBody>
                    <a:bodyPr/>
                    <a:lstStyle/>
                    <a:p>
                      <a:pPr algn="just">
                        <a:spcAft>
                          <a:spcPts val="0"/>
                        </a:spcAft>
                      </a:pPr>
                      <a:r>
                        <a:rPr lang="es-SV" sz="1200" b="1">
                          <a:effectLst/>
                          <a:latin typeface="Times New Roman" panose="02020603050405020304" pitchFamily="18" charset="0"/>
                          <a:ea typeface="Calibri" panose="020F0502020204030204" pitchFamily="34" charset="0"/>
                          <a:cs typeface="Times New Roman" panose="02020603050405020304" pitchFamily="18" charset="0"/>
                        </a:rPr>
                        <a:t>Peso Propio Losa</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s-SV" sz="1200" b="1">
                          <a:effectLst/>
                          <a:latin typeface="Times New Roman" panose="02020603050405020304" pitchFamily="18" charset="0"/>
                          <a:ea typeface="Calibri" panose="020F0502020204030204" pitchFamily="34" charset="0"/>
                          <a:cs typeface="Times New Roman" panose="02020603050405020304" pitchFamily="18" charset="0"/>
                        </a:rPr>
                        <a:t>345.60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136016004"/>
                  </a:ext>
                </a:extLst>
              </a:tr>
              <a:tr h="204232">
                <a:tc>
                  <a:txBody>
                    <a:bodyPr/>
                    <a:lstStyle/>
                    <a:p>
                      <a:pPr algn="just">
                        <a:spcAft>
                          <a:spcPts val="0"/>
                        </a:spcAft>
                      </a:pPr>
                      <a:r>
                        <a:rPr lang="es-SV" sz="1200">
                          <a:effectLst/>
                          <a:latin typeface="Times New Roman" panose="02020603050405020304" pitchFamily="18" charset="0"/>
                          <a:ea typeface="Calibri" panose="020F0502020204030204" pitchFamily="34" charset="0"/>
                          <a:cs typeface="Times New Roman" panose="02020603050405020304" pitchFamily="18" charset="0"/>
                        </a:rPr>
                        <a:t>Peso Paredes Bloque</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s-SV" sz="1200">
                          <a:effectLst/>
                          <a:latin typeface="Times New Roman" panose="02020603050405020304" pitchFamily="18" charset="0"/>
                          <a:ea typeface="Calibri" panose="020F0502020204030204" pitchFamily="34" charset="0"/>
                          <a:cs typeface="Times New Roman" panose="02020603050405020304" pitchFamily="18" charset="0"/>
                        </a:rPr>
                        <a:t>150.00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80615351"/>
                  </a:ext>
                </a:extLst>
              </a:tr>
              <a:tr h="204232">
                <a:tc>
                  <a:txBody>
                    <a:bodyPr/>
                    <a:lstStyle/>
                    <a:p>
                      <a:pPr algn="just">
                        <a:spcAft>
                          <a:spcPts val="0"/>
                        </a:spcAft>
                      </a:pPr>
                      <a:r>
                        <a:rPr lang="es-SV" sz="1200">
                          <a:effectLst/>
                          <a:latin typeface="Times New Roman" panose="02020603050405020304" pitchFamily="18" charset="0"/>
                          <a:ea typeface="Calibri" panose="020F0502020204030204" pitchFamily="34" charset="0"/>
                          <a:cs typeface="Times New Roman" panose="02020603050405020304" pitchFamily="18" charset="0"/>
                        </a:rPr>
                        <a:t>Peso Acabados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s-SV" sz="1200">
                          <a:effectLst/>
                          <a:latin typeface="Times New Roman" panose="02020603050405020304" pitchFamily="18" charset="0"/>
                          <a:ea typeface="Calibri" panose="020F0502020204030204" pitchFamily="34" charset="0"/>
                          <a:cs typeface="Times New Roman" panose="02020603050405020304" pitchFamily="18" charset="0"/>
                        </a:rPr>
                        <a:t>120.00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921227418"/>
                  </a:ext>
                </a:extLst>
              </a:tr>
              <a:tr h="204232">
                <a:tc>
                  <a:txBody>
                    <a:bodyPr/>
                    <a:lstStyle/>
                    <a:p>
                      <a:pPr algn="just">
                        <a:spcAft>
                          <a:spcPts val="0"/>
                        </a:spcAft>
                      </a:pPr>
                      <a:r>
                        <a:rPr lang="es-SV" sz="1200">
                          <a:effectLst/>
                          <a:latin typeface="Times New Roman" panose="02020603050405020304" pitchFamily="18" charset="0"/>
                          <a:ea typeface="Calibri" panose="020F0502020204030204" pitchFamily="34" charset="0"/>
                          <a:cs typeface="Times New Roman" panose="02020603050405020304" pitchFamily="18" charset="0"/>
                        </a:rPr>
                        <a:t>Peso Vigas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s-SV" sz="1200">
                          <a:effectLst/>
                          <a:latin typeface="Times New Roman" panose="02020603050405020304" pitchFamily="18" charset="0"/>
                          <a:ea typeface="Calibri" panose="020F0502020204030204" pitchFamily="34" charset="0"/>
                          <a:cs typeface="Times New Roman" panose="02020603050405020304" pitchFamily="18" charset="0"/>
                        </a:rPr>
                        <a:t>69.00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844226810"/>
                  </a:ext>
                </a:extLst>
              </a:tr>
              <a:tr h="204232">
                <a:tc>
                  <a:txBody>
                    <a:bodyPr/>
                    <a:lstStyle/>
                    <a:p>
                      <a:pPr>
                        <a:spcAft>
                          <a:spcPts val="0"/>
                        </a:spcAft>
                      </a:pPr>
                      <a:r>
                        <a:rPr lang="es-SV" sz="1200" dirty="0">
                          <a:effectLst/>
                          <a:latin typeface="Times New Roman" panose="02020603050405020304" pitchFamily="18" charset="0"/>
                          <a:ea typeface="Calibri" panose="020F0502020204030204" pitchFamily="34" charset="0"/>
                          <a:cs typeface="Times New Roman" panose="02020603050405020304" pitchFamily="18" charset="0"/>
                        </a:rPr>
                        <a:t>Peso Columnas </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s-SV" sz="1200">
                          <a:effectLst/>
                          <a:latin typeface="Times New Roman" panose="02020603050405020304" pitchFamily="18" charset="0"/>
                          <a:ea typeface="Calibri" panose="020F0502020204030204" pitchFamily="34" charset="0"/>
                          <a:cs typeface="Times New Roman" panose="02020603050405020304" pitchFamily="18" charset="0"/>
                        </a:rPr>
                        <a:t>100.00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015525387"/>
                  </a:ext>
                </a:extLst>
              </a:tr>
              <a:tr h="204232">
                <a:tc>
                  <a:txBody>
                    <a:bodyPr/>
                    <a:lstStyle/>
                    <a:p>
                      <a:pPr>
                        <a:spcAft>
                          <a:spcPts val="0"/>
                        </a:spcAft>
                      </a:pPr>
                      <a:r>
                        <a:rPr lang="es-SV" sz="1200" b="1">
                          <a:effectLst/>
                          <a:latin typeface="Times New Roman" panose="02020603050405020304" pitchFamily="18" charset="0"/>
                          <a:ea typeface="Calibri" panose="020F0502020204030204" pitchFamily="34" charset="0"/>
                          <a:cs typeface="Times New Roman" panose="02020603050405020304" pitchFamily="18" charset="0"/>
                        </a:rPr>
                        <a:t>Carga Muerta</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s-SV" sz="1200" b="1">
                          <a:effectLst/>
                          <a:latin typeface="Times New Roman" panose="02020603050405020304" pitchFamily="18" charset="0"/>
                          <a:ea typeface="Calibri" panose="020F0502020204030204" pitchFamily="34" charset="0"/>
                          <a:cs typeface="Times New Roman" panose="02020603050405020304" pitchFamily="18" charset="0"/>
                        </a:rPr>
                        <a:t>784.60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429302026"/>
                  </a:ext>
                </a:extLst>
              </a:tr>
              <a:tr h="204232">
                <a:tc>
                  <a:txBody>
                    <a:bodyPr/>
                    <a:lstStyle/>
                    <a:p>
                      <a:pPr>
                        <a:spcAft>
                          <a:spcPts val="0"/>
                        </a:spcAft>
                      </a:pPr>
                      <a:r>
                        <a:rPr lang="es-SV" sz="1200" b="1">
                          <a:effectLst/>
                          <a:latin typeface="Times New Roman" panose="02020603050405020304" pitchFamily="18" charset="0"/>
                          <a:ea typeface="Calibri" panose="020F0502020204030204" pitchFamily="34" charset="0"/>
                          <a:cs typeface="Times New Roman" panose="02020603050405020304" pitchFamily="18" charset="0"/>
                        </a:rPr>
                        <a:t>Carga Viva NEC-SE-CG</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s-SV" sz="1200" b="1" dirty="0">
                          <a:effectLst/>
                          <a:latin typeface="Times New Roman" panose="02020603050405020304" pitchFamily="18" charset="0"/>
                          <a:ea typeface="Calibri" panose="020F0502020204030204" pitchFamily="34" charset="0"/>
                          <a:cs typeface="Times New Roman" panose="02020603050405020304" pitchFamily="18" charset="0"/>
                        </a:rPr>
                        <a:t>200.00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811873705"/>
                  </a:ext>
                </a:extLst>
              </a:tr>
              <a:tr h="204232">
                <a:tc>
                  <a:txBody>
                    <a:bodyPr/>
                    <a:lstStyle/>
                    <a:p>
                      <a:pPr>
                        <a:spcAft>
                          <a:spcPts val="0"/>
                        </a:spcAft>
                      </a:pPr>
                      <a:r>
                        <a:rPr lang="es-SV" sz="1200" b="1">
                          <a:effectLst/>
                          <a:latin typeface="Times New Roman" panose="02020603050405020304" pitchFamily="18" charset="0"/>
                          <a:ea typeface="Calibri" panose="020F0502020204030204" pitchFamily="34" charset="0"/>
                          <a:cs typeface="Times New Roman" panose="02020603050405020304" pitchFamily="18" charset="0"/>
                        </a:rPr>
                        <a:t>Peso Total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SV" sz="1200" b="1" dirty="0">
                          <a:effectLst/>
                          <a:latin typeface="Times New Roman" panose="02020603050405020304" pitchFamily="18" charset="0"/>
                          <a:ea typeface="Calibri" panose="020F0502020204030204" pitchFamily="34" charset="0"/>
                          <a:cs typeface="Times New Roman" panose="02020603050405020304" pitchFamily="18" charset="0"/>
                        </a:rPr>
                        <a:t>984.60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7160005"/>
                  </a:ext>
                </a:extLst>
              </a:tr>
            </a:tbl>
          </a:graphicData>
        </a:graphic>
      </p:graphicFrame>
      <p:graphicFrame>
        <p:nvGraphicFramePr>
          <p:cNvPr id="10" name="Tabla 9">
            <a:extLst>
              <a:ext uri="{FF2B5EF4-FFF2-40B4-BE49-F238E27FC236}">
                <a16:creationId xmlns:a16="http://schemas.microsoft.com/office/drawing/2014/main" id="{68FC87D8-05C5-4A0C-84B6-7DFA4CEE25C5}"/>
              </a:ext>
            </a:extLst>
          </p:cNvPr>
          <p:cNvGraphicFramePr>
            <a:graphicFrameLocks noGrp="1"/>
          </p:cNvGraphicFramePr>
          <p:nvPr>
            <p:extLst>
              <p:ext uri="{D42A27DB-BD31-4B8C-83A1-F6EECF244321}">
                <p14:modId xmlns:p14="http://schemas.microsoft.com/office/powerpoint/2010/main" val="187506421"/>
              </p:ext>
            </p:extLst>
          </p:nvPr>
        </p:nvGraphicFramePr>
        <p:xfrm>
          <a:off x="1080552" y="4855253"/>
          <a:ext cx="3650569" cy="1820826"/>
        </p:xfrm>
        <a:graphic>
          <a:graphicData uri="http://schemas.openxmlformats.org/drawingml/2006/table">
            <a:tbl>
              <a:tblPr firstRow="1" firstCol="1" bandRow="1"/>
              <a:tblGrid>
                <a:gridCol w="2350961">
                  <a:extLst>
                    <a:ext uri="{9D8B030D-6E8A-4147-A177-3AD203B41FA5}">
                      <a16:colId xmlns:a16="http://schemas.microsoft.com/office/drawing/2014/main" val="2077111738"/>
                    </a:ext>
                  </a:extLst>
                </a:gridCol>
                <a:gridCol w="1299608">
                  <a:extLst>
                    <a:ext uri="{9D8B030D-6E8A-4147-A177-3AD203B41FA5}">
                      <a16:colId xmlns:a16="http://schemas.microsoft.com/office/drawing/2014/main" val="4046040738"/>
                    </a:ext>
                  </a:extLst>
                </a:gridCol>
              </a:tblGrid>
              <a:tr h="202314">
                <a:tc>
                  <a:txBody>
                    <a:bodyPr/>
                    <a:lstStyle/>
                    <a:p>
                      <a:pPr algn="ctr">
                        <a:spcAft>
                          <a:spcPts val="0"/>
                        </a:spcAft>
                      </a:pPr>
                      <a:r>
                        <a:rPr lang="es-SV" sz="1200" b="1" dirty="0">
                          <a:effectLst/>
                          <a:latin typeface="Times New Roman" panose="02020603050405020304" pitchFamily="18" charset="0"/>
                          <a:ea typeface="Calibri" panose="020F0502020204030204" pitchFamily="34" charset="0"/>
                          <a:cs typeface="Times New Roman" panose="02020603050405020304" pitchFamily="18" charset="0"/>
                        </a:rPr>
                        <a:t>DESCRIPCIÓN</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s-SV" sz="1200" b="1" dirty="0">
                          <a:effectLst/>
                          <a:latin typeface="Times New Roman" panose="02020603050405020304" pitchFamily="18" charset="0"/>
                          <a:ea typeface="Calibri" panose="020F0502020204030204" pitchFamily="34" charset="0"/>
                          <a:cs typeface="Times New Roman" panose="02020603050405020304" pitchFamily="18" charset="0"/>
                        </a:rPr>
                        <a:t>PESO (Kg/m</a:t>
                      </a:r>
                      <a:r>
                        <a:rPr lang="es-SV" sz="1200" b="1"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s-SV" sz="12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580349481"/>
                  </a:ext>
                </a:extLst>
              </a:tr>
              <a:tr h="202314">
                <a:tc>
                  <a:txBody>
                    <a:bodyPr/>
                    <a:lstStyle/>
                    <a:p>
                      <a:pPr algn="just">
                        <a:spcAft>
                          <a:spcPts val="0"/>
                        </a:spcAft>
                      </a:pPr>
                      <a:r>
                        <a:rPr lang="es-SV" sz="1200">
                          <a:effectLst/>
                          <a:latin typeface="Times New Roman" panose="02020603050405020304" pitchFamily="18" charset="0"/>
                          <a:ea typeface="Calibri" panose="020F0502020204030204" pitchFamily="34" charset="0"/>
                          <a:cs typeface="Times New Roman" panose="02020603050405020304" pitchFamily="18" charset="0"/>
                        </a:rPr>
                        <a:t>Nervios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s-SV" sz="1200" dirty="0">
                          <a:effectLst/>
                          <a:latin typeface="Times New Roman" panose="02020603050405020304" pitchFamily="18" charset="0"/>
                          <a:ea typeface="Calibri" panose="020F0502020204030204" pitchFamily="34" charset="0"/>
                          <a:cs typeface="Times New Roman" panose="02020603050405020304" pitchFamily="18" charset="0"/>
                        </a:rPr>
                        <a:t>129.60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971091189"/>
                  </a:ext>
                </a:extLst>
              </a:tr>
              <a:tr h="202314">
                <a:tc>
                  <a:txBody>
                    <a:bodyPr/>
                    <a:lstStyle/>
                    <a:p>
                      <a:pPr algn="just">
                        <a:spcAft>
                          <a:spcPts val="0"/>
                        </a:spcAft>
                      </a:pPr>
                      <a:r>
                        <a:rPr lang="es-SV" sz="1200">
                          <a:effectLst/>
                          <a:latin typeface="Times New Roman" panose="02020603050405020304" pitchFamily="18" charset="0"/>
                          <a:ea typeface="Calibri" panose="020F0502020204030204" pitchFamily="34" charset="0"/>
                          <a:cs typeface="Times New Roman" panose="02020603050405020304" pitchFamily="18" charset="0"/>
                        </a:rPr>
                        <a:t>Carpeta Compresión</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s-SV" sz="1200">
                          <a:effectLst/>
                          <a:latin typeface="Times New Roman" panose="02020603050405020304" pitchFamily="18" charset="0"/>
                          <a:ea typeface="Calibri" panose="020F0502020204030204" pitchFamily="34" charset="0"/>
                          <a:cs typeface="Times New Roman" panose="02020603050405020304" pitchFamily="18" charset="0"/>
                        </a:rPr>
                        <a:t>120.00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82720714"/>
                  </a:ext>
                </a:extLst>
              </a:tr>
              <a:tr h="202314">
                <a:tc>
                  <a:txBody>
                    <a:bodyPr/>
                    <a:lstStyle/>
                    <a:p>
                      <a:pPr algn="just">
                        <a:spcAft>
                          <a:spcPts val="0"/>
                        </a:spcAft>
                      </a:pPr>
                      <a:r>
                        <a:rPr lang="es-SV" sz="1200">
                          <a:effectLst/>
                          <a:latin typeface="Times New Roman" panose="02020603050405020304" pitchFamily="18" charset="0"/>
                          <a:ea typeface="Calibri" panose="020F0502020204030204" pitchFamily="34" charset="0"/>
                          <a:cs typeface="Times New Roman" panose="02020603050405020304" pitchFamily="18" charset="0"/>
                        </a:rPr>
                        <a:t>Alivianamientos bloque h:15cm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s-SV" sz="1200">
                          <a:effectLst/>
                          <a:latin typeface="Times New Roman" panose="02020603050405020304" pitchFamily="18" charset="0"/>
                          <a:ea typeface="Calibri" panose="020F0502020204030204" pitchFamily="34" charset="0"/>
                          <a:cs typeface="Times New Roman" panose="02020603050405020304" pitchFamily="18" charset="0"/>
                        </a:rPr>
                        <a:t>96.00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473751390"/>
                  </a:ext>
                </a:extLst>
              </a:tr>
              <a:tr h="202314">
                <a:tc>
                  <a:txBody>
                    <a:bodyPr/>
                    <a:lstStyle/>
                    <a:p>
                      <a:pPr algn="just">
                        <a:spcAft>
                          <a:spcPts val="0"/>
                        </a:spcAft>
                      </a:pPr>
                      <a:r>
                        <a:rPr lang="es-SV" sz="1200" b="1">
                          <a:effectLst/>
                          <a:latin typeface="Times New Roman" panose="02020603050405020304" pitchFamily="18" charset="0"/>
                          <a:ea typeface="Calibri" panose="020F0502020204030204" pitchFamily="34" charset="0"/>
                          <a:cs typeface="Times New Roman" panose="02020603050405020304" pitchFamily="18" charset="0"/>
                        </a:rPr>
                        <a:t>Peso Propio Losa</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s-SV" sz="1200" b="1">
                          <a:effectLst/>
                          <a:latin typeface="Times New Roman" panose="02020603050405020304" pitchFamily="18" charset="0"/>
                          <a:ea typeface="Calibri" panose="020F0502020204030204" pitchFamily="34" charset="0"/>
                          <a:cs typeface="Times New Roman" panose="02020603050405020304" pitchFamily="18" charset="0"/>
                        </a:rPr>
                        <a:t>345.6</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611312327"/>
                  </a:ext>
                </a:extLst>
              </a:tr>
              <a:tr h="202314">
                <a:tc>
                  <a:txBody>
                    <a:bodyPr/>
                    <a:lstStyle/>
                    <a:p>
                      <a:pPr algn="just">
                        <a:spcAft>
                          <a:spcPts val="0"/>
                        </a:spcAft>
                      </a:pPr>
                      <a:r>
                        <a:rPr lang="es-SV" sz="1200">
                          <a:effectLst/>
                          <a:latin typeface="Times New Roman" panose="02020603050405020304" pitchFamily="18" charset="0"/>
                          <a:ea typeface="Calibri" panose="020F0502020204030204" pitchFamily="34" charset="0"/>
                          <a:cs typeface="Times New Roman" panose="02020603050405020304" pitchFamily="18" charset="0"/>
                        </a:rPr>
                        <a:t>Peso Acabados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s-SV" sz="1200">
                          <a:effectLst/>
                          <a:latin typeface="Times New Roman" panose="02020603050405020304" pitchFamily="18" charset="0"/>
                          <a:ea typeface="Calibri" panose="020F0502020204030204" pitchFamily="34" charset="0"/>
                          <a:cs typeface="Times New Roman" panose="02020603050405020304" pitchFamily="18" charset="0"/>
                        </a:rPr>
                        <a:t>120.00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523253081"/>
                  </a:ext>
                </a:extLst>
              </a:tr>
              <a:tr h="202314">
                <a:tc>
                  <a:txBody>
                    <a:bodyPr/>
                    <a:lstStyle/>
                    <a:p>
                      <a:pPr>
                        <a:spcAft>
                          <a:spcPts val="0"/>
                        </a:spcAft>
                      </a:pPr>
                      <a:r>
                        <a:rPr lang="es-SV" sz="1200" b="1">
                          <a:effectLst/>
                          <a:latin typeface="Times New Roman" panose="02020603050405020304" pitchFamily="18" charset="0"/>
                          <a:ea typeface="Calibri" panose="020F0502020204030204" pitchFamily="34" charset="0"/>
                          <a:cs typeface="Times New Roman" panose="02020603050405020304" pitchFamily="18" charset="0"/>
                        </a:rPr>
                        <a:t>Carga Muerta</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s-SV" sz="1200" b="1">
                          <a:effectLst/>
                          <a:latin typeface="Times New Roman" panose="02020603050405020304" pitchFamily="18" charset="0"/>
                          <a:ea typeface="Calibri" panose="020F0502020204030204" pitchFamily="34" charset="0"/>
                          <a:cs typeface="Times New Roman" panose="02020603050405020304" pitchFamily="18" charset="0"/>
                        </a:rPr>
                        <a:t>465.60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737028026"/>
                  </a:ext>
                </a:extLst>
              </a:tr>
              <a:tr h="202314">
                <a:tc>
                  <a:txBody>
                    <a:bodyPr/>
                    <a:lstStyle/>
                    <a:p>
                      <a:pPr>
                        <a:spcAft>
                          <a:spcPts val="0"/>
                        </a:spcAft>
                      </a:pPr>
                      <a:r>
                        <a:rPr lang="es-SV" sz="1200" b="1">
                          <a:effectLst/>
                          <a:latin typeface="Times New Roman" panose="02020603050405020304" pitchFamily="18" charset="0"/>
                          <a:ea typeface="Calibri" panose="020F0502020204030204" pitchFamily="34" charset="0"/>
                          <a:cs typeface="Times New Roman" panose="02020603050405020304" pitchFamily="18" charset="0"/>
                        </a:rPr>
                        <a:t>Carga Viva NEC-SE-CG</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s-SV" sz="1200" b="1">
                          <a:effectLst/>
                          <a:latin typeface="Times New Roman" panose="02020603050405020304" pitchFamily="18" charset="0"/>
                          <a:ea typeface="Calibri" panose="020F0502020204030204" pitchFamily="34" charset="0"/>
                          <a:cs typeface="Times New Roman" panose="02020603050405020304" pitchFamily="18" charset="0"/>
                        </a:rPr>
                        <a:t>70.00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931802719"/>
                  </a:ext>
                </a:extLst>
              </a:tr>
              <a:tr h="202314">
                <a:tc>
                  <a:txBody>
                    <a:bodyPr/>
                    <a:lstStyle/>
                    <a:p>
                      <a:pPr>
                        <a:spcAft>
                          <a:spcPts val="0"/>
                        </a:spcAft>
                      </a:pPr>
                      <a:r>
                        <a:rPr lang="es-SV" sz="1200" b="1">
                          <a:effectLst/>
                          <a:latin typeface="Times New Roman" panose="02020603050405020304" pitchFamily="18" charset="0"/>
                          <a:ea typeface="Calibri" panose="020F0502020204030204" pitchFamily="34" charset="0"/>
                          <a:cs typeface="Times New Roman" panose="02020603050405020304" pitchFamily="18" charset="0"/>
                        </a:rPr>
                        <a:t>Peso Total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SV" sz="1200" b="1" dirty="0">
                          <a:effectLst/>
                          <a:latin typeface="Times New Roman" panose="02020603050405020304" pitchFamily="18" charset="0"/>
                          <a:ea typeface="Calibri" panose="020F0502020204030204" pitchFamily="34" charset="0"/>
                          <a:cs typeface="Times New Roman" panose="02020603050405020304" pitchFamily="18" charset="0"/>
                        </a:rPr>
                        <a:t>535.60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0697563"/>
                  </a:ext>
                </a:extLst>
              </a:tr>
            </a:tbl>
          </a:graphicData>
        </a:graphic>
      </p:graphicFrame>
      <p:sp>
        <p:nvSpPr>
          <p:cNvPr id="16" name="Rectángulo 15">
            <a:extLst>
              <a:ext uri="{FF2B5EF4-FFF2-40B4-BE49-F238E27FC236}">
                <a16:creationId xmlns:a16="http://schemas.microsoft.com/office/drawing/2014/main" id="{6C2021A5-C32C-4AE8-8E77-BC5E1163AA34}"/>
              </a:ext>
            </a:extLst>
          </p:cNvPr>
          <p:cNvSpPr/>
          <p:nvPr/>
        </p:nvSpPr>
        <p:spPr>
          <a:xfrm>
            <a:off x="1080551" y="3819119"/>
            <a:ext cx="3650569" cy="623331"/>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Rectángulo 16">
            <a:extLst>
              <a:ext uri="{FF2B5EF4-FFF2-40B4-BE49-F238E27FC236}">
                <a16:creationId xmlns:a16="http://schemas.microsoft.com/office/drawing/2014/main" id="{28964FA3-058E-4C1E-85E3-0806A64E8F61}"/>
              </a:ext>
            </a:extLst>
          </p:cNvPr>
          <p:cNvSpPr/>
          <p:nvPr/>
        </p:nvSpPr>
        <p:spPr>
          <a:xfrm>
            <a:off x="1080551" y="6074784"/>
            <a:ext cx="3650569" cy="601296"/>
          </a:xfrm>
          <a:prstGeom prst="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Marcador de contenido 3">
            <a:extLst>
              <a:ext uri="{FF2B5EF4-FFF2-40B4-BE49-F238E27FC236}">
                <a16:creationId xmlns:a16="http://schemas.microsoft.com/office/drawing/2014/main" id="{1B986EF2-02FB-47E6-91D3-4D81A062E789}"/>
              </a:ext>
            </a:extLst>
          </p:cNvPr>
          <p:cNvSpPr txBox="1">
            <a:spLocks/>
          </p:cNvSpPr>
          <p:nvPr/>
        </p:nvSpPr>
        <p:spPr>
          <a:xfrm>
            <a:off x="2028051" y="1666967"/>
            <a:ext cx="2219800" cy="324698"/>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lvl="1" indent="0">
              <a:buNone/>
            </a:pPr>
            <a:r>
              <a:rPr lang="es-ES" noProof="1">
                <a:solidFill>
                  <a:srgbClr val="0070C0"/>
                </a:solidFill>
              </a:rPr>
              <a:t>Entrepiso </a:t>
            </a:r>
          </a:p>
        </p:txBody>
      </p:sp>
      <p:sp>
        <p:nvSpPr>
          <p:cNvPr id="19" name="Marcador de contenido 3">
            <a:extLst>
              <a:ext uri="{FF2B5EF4-FFF2-40B4-BE49-F238E27FC236}">
                <a16:creationId xmlns:a16="http://schemas.microsoft.com/office/drawing/2014/main" id="{5BC962B9-A7D2-4484-B3D7-2018E0A76355}"/>
              </a:ext>
            </a:extLst>
          </p:cNvPr>
          <p:cNvSpPr txBox="1">
            <a:spLocks/>
          </p:cNvSpPr>
          <p:nvPr/>
        </p:nvSpPr>
        <p:spPr>
          <a:xfrm>
            <a:off x="2173826" y="4565605"/>
            <a:ext cx="2219800" cy="324698"/>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lvl="1" indent="0">
              <a:buNone/>
            </a:pPr>
            <a:r>
              <a:rPr lang="es-ES" noProof="1">
                <a:solidFill>
                  <a:srgbClr val="0070C0"/>
                </a:solidFill>
              </a:rPr>
              <a:t>Cubierta</a:t>
            </a:r>
          </a:p>
        </p:txBody>
      </p:sp>
      <p:sp>
        <p:nvSpPr>
          <p:cNvPr id="20" name="Marcador de texto 2">
            <a:extLst>
              <a:ext uri="{FF2B5EF4-FFF2-40B4-BE49-F238E27FC236}">
                <a16:creationId xmlns:a16="http://schemas.microsoft.com/office/drawing/2014/main" id="{5367C1EF-AB1C-4299-A2BD-C898E05E1670}"/>
              </a:ext>
            </a:extLst>
          </p:cNvPr>
          <p:cNvSpPr txBox="1">
            <a:spLocks/>
          </p:cNvSpPr>
          <p:nvPr/>
        </p:nvSpPr>
        <p:spPr>
          <a:xfrm>
            <a:off x="6474693" y="1218863"/>
            <a:ext cx="5472000" cy="360000"/>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2400" b="1"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Clr>
                <a:schemeClr val="accent1"/>
              </a:buClr>
              <a:buFont typeface="Wingdings" panose="05000000000000000000" pitchFamily="2" charset="2"/>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Clr>
                <a:schemeClr val="accent1"/>
              </a:buClr>
              <a:buFont typeface="Wingdings" panose="05000000000000000000" pitchFamily="2" charset="2"/>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Clr>
                <a:schemeClr val="accent1"/>
              </a:buClr>
              <a:buFont typeface="Wingdings" panose="05000000000000000000" pitchFamily="2" charset="2"/>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 u="sng" dirty="0"/>
              <a:t>Prediseño Elementos</a:t>
            </a:r>
          </a:p>
        </p:txBody>
      </p:sp>
      <p:sp>
        <p:nvSpPr>
          <p:cNvPr id="21" name="Marcador de contenido 3">
            <a:extLst>
              <a:ext uri="{FF2B5EF4-FFF2-40B4-BE49-F238E27FC236}">
                <a16:creationId xmlns:a16="http://schemas.microsoft.com/office/drawing/2014/main" id="{2FD5DA4F-DBF3-4989-B194-666C4D1B7C0B}"/>
              </a:ext>
            </a:extLst>
          </p:cNvPr>
          <p:cNvSpPr txBox="1">
            <a:spLocks/>
          </p:cNvSpPr>
          <p:nvPr/>
        </p:nvSpPr>
        <p:spPr>
          <a:xfrm>
            <a:off x="6474693" y="1812269"/>
            <a:ext cx="4773297" cy="1924513"/>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noProof="1"/>
              <a:t>Normativa ACI-318-14. </a:t>
            </a:r>
          </a:p>
          <a:p>
            <a:pPr lvl="1"/>
            <a:r>
              <a:rPr lang="es-ES" noProof="1"/>
              <a:t>Losa Bidireccional Alivianada h:20 cm</a:t>
            </a:r>
          </a:p>
          <a:p>
            <a:pPr lvl="1"/>
            <a:r>
              <a:rPr lang="es-ES" noProof="1"/>
              <a:t>Columnas 30 cm x 30 cm</a:t>
            </a:r>
          </a:p>
          <a:p>
            <a:pPr lvl="1"/>
            <a:r>
              <a:rPr lang="es-ES" noProof="1"/>
              <a:t>Vigas Banda 25 cm x 20 cm </a:t>
            </a:r>
          </a:p>
        </p:txBody>
      </p:sp>
      <p:pic>
        <p:nvPicPr>
          <p:cNvPr id="22" name="Imagen 21">
            <a:extLst>
              <a:ext uri="{FF2B5EF4-FFF2-40B4-BE49-F238E27FC236}">
                <a16:creationId xmlns:a16="http://schemas.microsoft.com/office/drawing/2014/main" id="{E328366F-9FF2-41D4-AA06-D82E0CDE4E7F}"/>
              </a:ext>
            </a:extLst>
          </p:cNvPr>
          <p:cNvPicPr>
            <a:picLocks noChangeAspect="1"/>
          </p:cNvPicPr>
          <p:nvPr/>
        </p:nvPicPr>
        <p:blipFill>
          <a:blip r:embed="rId3"/>
          <a:stretch>
            <a:fillRect/>
          </a:stretch>
        </p:blipFill>
        <p:spPr>
          <a:xfrm>
            <a:off x="10686699" y="2082099"/>
            <a:ext cx="722732" cy="705795"/>
          </a:xfrm>
          <a:prstGeom prst="rect">
            <a:avLst/>
          </a:prstGeom>
        </p:spPr>
      </p:pic>
    </p:spTree>
    <p:extLst>
      <p:ext uri="{BB962C8B-B14F-4D97-AF65-F5344CB8AC3E}">
        <p14:creationId xmlns:p14="http://schemas.microsoft.com/office/powerpoint/2010/main" val="31775434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randombar(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6" grpId="0" animBg="1"/>
      <p:bldP spid="17" grpId="0" animBg="1"/>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3821A-C065-4C9A-A138-F7EC9FCB22BC}"/>
              </a:ext>
            </a:extLst>
          </p:cNvPr>
          <p:cNvSpPr>
            <a:spLocks noGrp="1"/>
          </p:cNvSpPr>
          <p:nvPr>
            <p:ph type="title"/>
          </p:nvPr>
        </p:nvSpPr>
        <p:spPr/>
        <p:txBody>
          <a:bodyPr rtlCol="0"/>
          <a:lstStyle/>
          <a:p>
            <a:pPr rtl="0"/>
            <a:r>
              <a:rPr lang="es-ES" sz="3200" dirty="0"/>
              <a:t>Diseño Estructura Aporticada</a:t>
            </a:r>
          </a:p>
        </p:txBody>
      </p:sp>
      <p:sp>
        <p:nvSpPr>
          <p:cNvPr id="3" name="Marcador de texto 2">
            <a:extLst>
              <a:ext uri="{FF2B5EF4-FFF2-40B4-BE49-F238E27FC236}">
                <a16:creationId xmlns:a16="http://schemas.microsoft.com/office/drawing/2014/main" id="{DCCB03EA-B8C0-4F25-9BA2-268BFF7345B9}"/>
              </a:ext>
            </a:extLst>
          </p:cNvPr>
          <p:cNvSpPr>
            <a:spLocks noGrp="1"/>
          </p:cNvSpPr>
          <p:nvPr>
            <p:ph type="body" idx="1"/>
          </p:nvPr>
        </p:nvSpPr>
        <p:spPr>
          <a:xfrm>
            <a:off x="432000" y="1227378"/>
            <a:ext cx="5472000" cy="360000"/>
          </a:xfrm>
        </p:spPr>
        <p:txBody>
          <a:bodyPr rtlCol="0"/>
          <a:lstStyle/>
          <a:p>
            <a:pPr rtl="0"/>
            <a:r>
              <a:rPr lang="es-ES" u="sng" dirty="0"/>
              <a:t>Diseño </a:t>
            </a:r>
            <a:r>
              <a:rPr lang="es-ES" u="sng" dirty="0" err="1"/>
              <a:t>Sismoresistente</a:t>
            </a:r>
            <a:endParaRPr lang="es-ES" u="sng" dirty="0"/>
          </a:p>
        </p:txBody>
      </p:sp>
      <p:sp>
        <p:nvSpPr>
          <p:cNvPr id="4" name="Marcador de contenido 3">
            <a:extLst>
              <a:ext uri="{FF2B5EF4-FFF2-40B4-BE49-F238E27FC236}">
                <a16:creationId xmlns:a16="http://schemas.microsoft.com/office/drawing/2014/main" id="{23E57B19-FD04-41F8-BAD3-71E46BBEA649}"/>
              </a:ext>
            </a:extLst>
          </p:cNvPr>
          <p:cNvSpPr>
            <a:spLocks noGrp="1"/>
          </p:cNvSpPr>
          <p:nvPr>
            <p:ph sz="half" idx="2"/>
          </p:nvPr>
        </p:nvSpPr>
        <p:spPr>
          <a:xfrm>
            <a:off x="432000" y="1751485"/>
            <a:ext cx="4773297" cy="444319"/>
          </a:xfrm>
        </p:spPr>
        <p:txBody>
          <a:bodyPr rtlCol="0"/>
          <a:lstStyle/>
          <a:p>
            <a:pPr rtl="0"/>
            <a:r>
              <a:rPr lang="es-ES" noProof="1"/>
              <a:t>Análisis Estático – Cortante Basal. </a:t>
            </a:r>
          </a:p>
        </p:txBody>
      </p:sp>
      <p:sp>
        <p:nvSpPr>
          <p:cNvPr id="5" name="Marcador de pie de página 4">
            <a:extLst>
              <a:ext uri="{FF2B5EF4-FFF2-40B4-BE49-F238E27FC236}">
                <a16:creationId xmlns:a16="http://schemas.microsoft.com/office/drawing/2014/main" id="{E897F6A3-E32A-496A-ABD8-229B72019F65}"/>
              </a:ext>
            </a:extLst>
          </p:cNvPr>
          <p:cNvSpPr>
            <a:spLocks noGrp="1"/>
          </p:cNvSpPr>
          <p:nvPr>
            <p:ph type="ftr" sz="quarter" idx="10"/>
          </p:nvPr>
        </p:nvSpPr>
        <p:spPr/>
        <p:txBody>
          <a:bodyPr rtlCol="0"/>
          <a:lstStyle/>
          <a:p>
            <a:pPr rtl="0"/>
            <a:r>
              <a:rPr lang="es-ES" dirty="0"/>
              <a:t>TRABAJO DE TITULACIÓN</a:t>
            </a:r>
          </a:p>
        </p:txBody>
      </p:sp>
      <p:sp>
        <p:nvSpPr>
          <p:cNvPr id="6" name="Marcador de número de diapositiva 5">
            <a:extLst>
              <a:ext uri="{FF2B5EF4-FFF2-40B4-BE49-F238E27FC236}">
                <a16:creationId xmlns:a16="http://schemas.microsoft.com/office/drawing/2014/main" id="{CFC0563A-8A2A-4D32-9011-6B5BDB1912B6}"/>
              </a:ext>
            </a:extLst>
          </p:cNvPr>
          <p:cNvSpPr>
            <a:spLocks noGrp="1"/>
          </p:cNvSpPr>
          <p:nvPr>
            <p:ph type="sldNum" sz="quarter" idx="11"/>
          </p:nvPr>
        </p:nvSpPr>
        <p:spPr/>
        <p:txBody>
          <a:bodyPr rtlCol="0"/>
          <a:lstStyle/>
          <a:p>
            <a:pPr rtl="0"/>
            <a:fld id="{19B51A1E-902D-48AF-9020-955120F399B6}" type="slidenum">
              <a:rPr lang="es-ES" smtClean="0"/>
              <a:pPr rtl="0"/>
              <a:t>12</a:t>
            </a:fld>
            <a:endParaRPr lang="es-ES" dirty="0"/>
          </a:p>
        </p:txBody>
      </p:sp>
      <p:pic>
        <p:nvPicPr>
          <p:cNvPr id="11" name="Imagen 10">
            <a:extLst>
              <a:ext uri="{FF2B5EF4-FFF2-40B4-BE49-F238E27FC236}">
                <a16:creationId xmlns:a16="http://schemas.microsoft.com/office/drawing/2014/main" id="{DD71067C-ACA8-4277-B181-DFC9F1FFF89F}"/>
              </a:ext>
            </a:extLst>
          </p:cNvPr>
          <p:cNvPicPr>
            <a:picLocks noChangeAspect="1"/>
          </p:cNvPicPr>
          <p:nvPr/>
        </p:nvPicPr>
        <p:blipFill rotWithShape="1">
          <a:blip r:embed="rId3"/>
          <a:srcRect l="26442" t="35923" r="28552"/>
          <a:stretch/>
        </p:blipFill>
        <p:spPr>
          <a:xfrm>
            <a:off x="598702" y="2406487"/>
            <a:ext cx="2754812" cy="2264646"/>
          </a:xfrm>
          <a:prstGeom prst="rect">
            <a:avLst/>
          </a:prstGeom>
        </p:spPr>
      </p:pic>
      <p:sp>
        <p:nvSpPr>
          <p:cNvPr id="12" name="Marcador de contenido 3">
            <a:extLst>
              <a:ext uri="{FF2B5EF4-FFF2-40B4-BE49-F238E27FC236}">
                <a16:creationId xmlns:a16="http://schemas.microsoft.com/office/drawing/2014/main" id="{8DC8D90F-C6C9-43AA-934E-82040F3D1F49}"/>
              </a:ext>
            </a:extLst>
          </p:cNvPr>
          <p:cNvSpPr txBox="1">
            <a:spLocks/>
          </p:cNvSpPr>
          <p:nvPr/>
        </p:nvSpPr>
        <p:spPr>
          <a:xfrm>
            <a:off x="3175296" y="2713741"/>
            <a:ext cx="2392554" cy="324698"/>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lvl="1" indent="0">
              <a:buNone/>
            </a:pPr>
            <a:r>
              <a:rPr lang="es-ES" noProof="1">
                <a:solidFill>
                  <a:srgbClr val="0070C0"/>
                </a:solidFill>
              </a:rPr>
              <a:t>W= D; peso carga muerta </a:t>
            </a:r>
          </a:p>
        </p:txBody>
      </p:sp>
      <p:sp>
        <p:nvSpPr>
          <p:cNvPr id="13" name="Marcador de contenido 3">
            <a:extLst>
              <a:ext uri="{FF2B5EF4-FFF2-40B4-BE49-F238E27FC236}">
                <a16:creationId xmlns:a16="http://schemas.microsoft.com/office/drawing/2014/main" id="{C7CC0E22-2FBC-45C4-9D0C-AD3473B2B900}"/>
              </a:ext>
            </a:extLst>
          </p:cNvPr>
          <p:cNvSpPr txBox="1">
            <a:spLocks/>
          </p:cNvSpPr>
          <p:nvPr/>
        </p:nvSpPr>
        <p:spPr>
          <a:xfrm>
            <a:off x="6431478" y="1751485"/>
            <a:ext cx="4773297" cy="1924513"/>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noProof="1"/>
              <a:t>Análisis Dinámico – Espectro de diseño. </a:t>
            </a:r>
          </a:p>
        </p:txBody>
      </p:sp>
      <p:pic>
        <p:nvPicPr>
          <p:cNvPr id="14" name="Imagen 13">
            <a:extLst>
              <a:ext uri="{FF2B5EF4-FFF2-40B4-BE49-F238E27FC236}">
                <a16:creationId xmlns:a16="http://schemas.microsoft.com/office/drawing/2014/main" id="{CC82FF8D-A0FB-48F9-BFC7-F17BA9978563}"/>
              </a:ext>
            </a:extLst>
          </p:cNvPr>
          <p:cNvPicPr>
            <a:picLocks noChangeAspect="1"/>
          </p:cNvPicPr>
          <p:nvPr/>
        </p:nvPicPr>
        <p:blipFill>
          <a:blip r:embed="rId4"/>
          <a:stretch>
            <a:fillRect/>
          </a:stretch>
        </p:blipFill>
        <p:spPr>
          <a:xfrm>
            <a:off x="6207287" y="2472337"/>
            <a:ext cx="4180960" cy="2513024"/>
          </a:xfrm>
          <a:prstGeom prst="rect">
            <a:avLst/>
          </a:prstGeom>
        </p:spPr>
      </p:pic>
      <p:sp>
        <p:nvSpPr>
          <p:cNvPr id="10" name="Rectángulo: esquinas redondeadas 9">
            <a:extLst>
              <a:ext uri="{FF2B5EF4-FFF2-40B4-BE49-F238E27FC236}">
                <a16:creationId xmlns:a16="http://schemas.microsoft.com/office/drawing/2014/main" id="{F8613AB4-9D98-4980-A192-F97917FEFE38}"/>
              </a:ext>
            </a:extLst>
          </p:cNvPr>
          <p:cNvSpPr/>
          <p:nvPr/>
        </p:nvSpPr>
        <p:spPr>
          <a:xfrm>
            <a:off x="2557670" y="4370243"/>
            <a:ext cx="617626" cy="247874"/>
          </a:xfrm>
          <a:prstGeom prst="round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5" name="Imagen 14">
            <a:extLst>
              <a:ext uri="{FF2B5EF4-FFF2-40B4-BE49-F238E27FC236}">
                <a16:creationId xmlns:a16="http://schemas.microsoft.com/office/drawing/2014/main" id="{145E3226-8ADC-4944-BBBD-2F6EC8192D6B}"/>
              </a:ext>
            </a:extLst>
          </p:cNvPr>
          <p:cNvPicPr>
            <a:picLocks noChangeAspect="1"/>
          </p:cNvPicPr>
          <p:nvPr/>
        </p:nvPicPr>
        <p:blipFill>
          <a:blip r:embed="rId5"/>
          <a:stretch>
            <a:fillRect/>
          </a:stretch>
        </p:blipFill>
        <p:spPr>
          <a:xfrm>
            <a:off x="10388247" y="2095884"/>
            <a:ext cx="1714500" cy="3743325"/>
          </a:xfrm>
          <a:prstGeom prst="rect">
            <a:avLst/>
          </a:prstGeom>
        </p:spPr>
      </p:pic>
    </p:spTree>
    <p:extLst>
      <p:ext uri="{BB962C8B-B14F-4D97-AF65-F5344CB8AC3E}">
        <p14:creationId xmlns:p14="http://schemas.microsoft.com/office/powerpoint/2010/main" val="23844535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2" grpId="0"/>
      <p:bldP spid="13"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E103D420-AEB0-44F9-86F5-DB2505B0F4E7}"/>
              </a:ext>
            </a:extLst>
          </p:cNvPr>
          <p:cNvSpPr>
            <a:spLocks noGrp="1"/>
          </p:cNvSpPr>
          <p:nvPr>
            <p:ph type="ftr" sz="quarter" idx="10"/>
          </p:nvPr>
        </p:nvSpPr>
        <p:spPr/>
        <p:txBody>
          <a:bodyPr rtlCol="0"/>
          <a:lstStyle/>
          <a:p>
            <a:pPr rtl="0"/>
            <a:r>
              <a:rPr lang="es-ES" dirty="0"/>
              <a:t>TRABAJO DE TITULACIÓN</a:t>
            </a:r>
          </a:p>
        </p:txBody>
      </p:sp>
      <p:sp>
        <p:nvSpPr>
          <p:cNvPr id="4" name="Marcador de número de diapositiva 3">
            <a:extLst>
              <a:ext uri="{FF2B5EF4-FFF2-40B4-BE49-F238E27FC236}">
                <a16:creationId xmlns:a16="http://schemas.microsoft.com/office/drawing/2014/main" id="{A88525D2-29EF-4156-8E05-4971770BF1AF}"/>
              </a:ext>
            </a:extLst>
          </p:cNvPr>
          <p:cNvSpPr>
            <a:spLocks noGrp="1"/>
          </p:cNvSpPr>
          <p:nvPr>
            <p:ph type="sldNum" sz="quarter" idx="11"/>
          </p:nvPr>
        </p:nvSpPr>
        <p:spPr/>
        <p:txBody>
          <a:bodyPr rtlCol="0"/>
          <a:lstStyle/>
          <a:p>
            <a:pPr rtl="0"/>
            <a:fld id="{19B51A1E-902D-48AF-9020-955120F399B6}" type="slidenum">
              <a:rPr lang="es-ES" smtClean="0"/>
              <a:pPr rtl="0"/>
              <a:t>13</a:t>
            </a:fld>
            <a:endParaRPr lang="es-ES" dirty="0"/>
          </a:p>
        </p:txBody>
      </p:sp>
      <p:sp>
        <p:nvSpPr>
          <p:cNvPr id="10" name="Título 1">
            <a:extLst>
              <a:ext uri="{FF2B5EF4-FFF2-40B4-BE49-F238E27FC236}">
                <a16:creationId xmlns:a16="http://schemas.microsoft.com/office/drawing/2014/main" id="{BD886E32-DAEB-4E66-9A92-CA0AE3DAFDF8}"/>
              </a:ext>
            </a:extLst>
          </p:cNvPr>
          <p:cNvSpPr>
            <a:spLocks noGrp="1"/>
          </p:cNvSpPr>
          <p:nvPr>
            <p:ph type="title"/>
          </p:nvPr>
        </p:nvSpPr>
        <p:spPr>
          <a:xfrm>
            <a:off x="432000" y="432000"/>
            <a:ext cx="11340000" cy="432000"/>
          </a:xfrm>
        </p:spPr>
        <p:txBody>
          <a:bodyPr rtlCol="0"/>
          <a:lstStyle/>
          <a:p>
            <a:pPr rtl="0"/>
            <a:r>
              <a:rPr lang="es-ES" sz="3200" dirty="0"/>
              <a:t>Diseño Estructura Aporticada</a:t>
            </a:r>
          </a:p>
        </p:txBody>
      </p:sp>
      <p:sp>
        <p:nvSpPr>
          <p:cNvPr id="14" name="Marcador de texto 2">
            <a:extLst>
              <a:ext uri="{FF2B5EF4-FFF2-40B4-BE49-F238E27FC236}">
                <a16:creationId xmlns:a16="http://schemas.microsoft.com/office/drawing/2014/main" id="{9A07ADF4-88EB-4B38-95AE-8F5AACFDFA40}"/>
              </a:ext>
            </a:extLst>
          </p:cNvPr>
          <p:cNvSpPr txBox="1">
            <a:spLocks/>
          </p:cNvSpPr>
          <p:nvPr/>
        </p:nvSpPr>
        <p:spPr>
          <a:xfrm>
            <a:off x="432000" y="1227378"/>
            <a:ext cx="5472000"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b="1" u="sng" dirty="0"/>
              <a:t>Modelación Estructural</a:t>
            </a:r>
          </a:p>
        </p:txBody>
      </p:sp>
      <p:sp>
        <p:nvSpPr>
          <p:cNvPr id="15" name="Marcador de contenido 3">
            <a:extLst>
              <a:ext uri="{FF2B5EF4-FFF2-40B4-BE49-F238E27FC236}">
                <a16:creationId xmlns:a16="http://schemas.microsoft.com/office/drawing/2014/main" id="{A26F55B5-143F-4951-A3E1-F2800FB98774}"/>
              </a:ext>
            </a:extLst>
          </p:cNvPr>
          <p:cNvSpPr txBox="1">
            <a:spLocks/>
          </p:cNvSpPr>
          <p:nvPr/>
        </p:nvSpPr>
        <p:spPr>
          <a:xfrm>
            <a:off x="432000" y="1751485"/>
            <a:ext cx="4773297" cy="422223"/>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lumMod val="50000"/>
                </a:schemeClr>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lumMod val="50000"/>
                </a:schemeClr>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noProof="1"/>
              <a:t>Software ETABS. </a:t>
            </a:r>
          </a:p>
        </p:txBody>
      </p:sp>
      <p:sp>
        <p:nvSpPr>
          <p:cNvPr id="2" name="Rectángulo: esquinas redondeadas 1">
            <a:extLst>
              <a:ext uri="{FF2B5EF4-FFF2-40B4-BE49-F238E27FC236}">
                <a16:creationId xmlns:a16="http://schemas.microsoft.com/office/drawing/2014/main" id="{8340892F-8419-4F96-B1BC-B8BE88AE54A4}"/>
              </a:ext>
            </a:extLst>
          </p:cNvPr>
          <p:cNvSpPr/>
          <p:nvPr/>
        </p:nvSpPr>
        <p:spPr>
          <a:xfrm>
            <a:off x="1056110" y="2426913"/>
            <a:ext cx="2054087" cy="597789"/>
          </a:xfrm>
          <a:prstGeom prst="round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Definir materiales</a:t>
            </a:r>
          </a:p>
        </p:txBody>
      </p:sp>
      <p:sp>
        <p:nvSpPr>
          <p:cNvPr id="9" name="Rectángulo: esquinas redondeadas 8">
            <a:extLst>
              <a:ext uri="{FF2B5EF4-FFF2-40B4-BE49-F238E27FC236}">
                <a16:creationId xmlns:a16="http://schemas.microsoft.com/office/drawing/2014/main" id="{462BFB42-B270-4FE6-A300-A46775894117}"/>
              </a:ext>
            </a:extLst>
          </p:cNvPr>
          <p:cNvSpPr/>
          <p:nvPr/>
        </p:nvSpPr>
        <p:spPr>
          <a:xfrm>
            <a:off x="1056109" y="3311586"/>
            <a:ext cx="2054087" cy="597789"/>
          </a:xfrm>
          <a:prstGeom prst="round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Definir secciones</a:t>
            </a:r>
          </a:p>
        </p:txBody>
      </p:sp>
      <p:sp>
        <p:nvSpPr>
          <p:cNvPr id="11" name="Rectángulo: esquinas redondeadas 10">
            <a:extLst>
              <a:ext uri="{FF2B5EF4-FFF2-40B4-BE49-F238E27FC236}">
                <a16:creationId xmlns:a16="http://schemas.microsoft.com/office/drawing/2014/main" id="{5DAFC317-1002-407C-8884-DA080EC083CC}"/>
              </a:ext>
            </a:extLst>
          </p:cNvPr>
          <p:cNvSpPr/>
          <p:nvPr/>
        </p:nvSpPr>
        <p:spPr>
          <a:xfrm>
            <a:off x="1056109" y="4162580"/>
            <a:ext cx="2054087" cy="597789"/>
          </a:xfrm>
          <a:prstGeom prst="round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Geometría estructura </a:t>
            </a:r>
          </a:p>
        </p:txBody>
      </p:sp>
      <p:sp>
        <p:nvSpPr>
          <p:cNvPr id="12" name="Rectángulo: esquinas redondeadas 11">
            <a:extLst>
              <a:ext uri="{FF2B5EF4-FFF2-40B4-BE49-F238E27FC236}">
                <a16:creationId xmlns:a16="http://schemas.microsoft.com/office/drawing/2014/main" id="{D95548B6-ED6B-45D8-A2D5-BBD40C812685}"/>
              </a:ext>
            </a:extLst>
          </p:cNvPr>
          <p:cNvSpPr/>
          <p:nvPr/>
        </p:nvSpPr>
        <p:spPr>
          <a:xfrm>
            <a:off x="1056109" y="5032832"/>
            <a:ext cx="2054087" cy="597789"/>
          </a:xfrm>
          <a:prstGeom prst="round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Combinaciones </a:t>
            </a:r>
          </a:p>
          <a:p>
            <a:pPr algn="ctr"/>
            <a:r>
              <a:rPr lang="es-EC" dirty="0">
                <a:solidFill>
                  <a:schemeClr val="tx1"/>
                </a:solidFill>
              </a:rPr>
              <a:t>de carga</a:t>
            </a:r>
          </a:p>
        </p:txBody>
      </p:sp>
      <p:sp>
        <p:nvSpPr>
          <p:cNvPr id="13" name="Rectángulo: esquinas redondeadas 12">
            <a:extLst>
              <a:ext uri="{FF2B5EF4-FFF2-40B4-BE49-F238E27FC236}">
                <a16:creationId xmlns:a16="http://schemas.microsoft.com/office/drawing/2014/main" id="{CE46D27E-C87E-4FD6-B302-2587705BEFD5}"/>
              </a:ext>
            </a:extLst>
          </p:cNvPr>
          <p:cNvSpPr/>
          <p:nvPr/>
        </p:nvSpPr>
        <p:spPr>
          <a:xfrm>
            <a:off x="8824526" y="2255393"/>
            <a:ext cx="2054087" cy="597789"/>
          </a:xfrm>
          <a:prstGeom prst="round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Análisis estático </a:t>
            </a:r>
          </a:p>
        </p:txBody>
      </p:sp>
      <p:sp>
        <p:nvSpPr>
          <p:cNvPr id="16" name="Rectángulo: esquinas redondeadas 15">
            <a:extLst>
              <a:ext uri="{FF2B5EF4-FFF2-40B4-BE49-F238E27FC236}">
                <a16:creationId xmlns:a16="http://schemas.microsoft.com/office/drawing/2014/main" id="{1714C023-CB0B-47D8-849E-0FCA1125013D}"/>
              </a:ext>
            </a:extLst>
          </p:cNvPr>
          <p:cNvSpPr/>
          <p:nvPr/>
        </p:nvSpPr>
        <p:spPr>
          <a:xfrm>
            <a:off x="8824525" y="3214378"/>
            <a:ext cx="2054087" cy="597789"/>
          </a:xfrm>
          <a:prstGeom prst="round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Análisis dinámico </a:t>
            </a:r>
          </a:p>
        </p:txBody>
      </p:sp>
      <p:sp>
        <p:nvSpPr>
          <p:cNvPr id="18" name="Rectángulo: esquinas redondeadas 17">
            <a:extLst>
              <a:ext uri="{FF2B5EF4-FFF2-40B4-BE49-F238E27FC236}">
                <a16:creationId xmlns:a16="http://schemas.microsoft.com/office/drawing/2014/main" id="{E142C498-931A-41FB-B158-0AD46E2B862E}"/>
              </a:ext>
            </a:extLst>
          </p:cNvPr>
          <p:cNvSpPr/>
          <p:nvPr/>
        </p:nvSpPr>
        <p:spPr>
          <a:xfrm>
            <a:off x="8824524" y="4164271"/>
            <a:ext cx="2054087" cy="597789"/>
          </a:xfrm>
          <a:prstGeom prst="round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Control de derivas </a:t>
            </a:r>
          </a:p>
        </p:txBody>
      </p:sp>
      <p:sp>
        <p:nvSpPr>
          <p:cNvPr id="19" name="Rectángulo: esquinas redondeadas 18">
            <a:extLst>
              <a:ext uri="{FF2B5EF4-FFF2-40B4-BE49-F238E27FC236}">
                <a16:creationId xmlns:a16="http://schemas.microsoft.com/office/drawing/2014/main" id="{79B33CEE-FB43-4F11-A708-E247706544AE}"/>
              </a:ext>
            </a:extLst>
          </p:cNvPr>
          <p:cNvSpPr/>
          <p:nvPr/>
        </p:nvSpPr>
        <p:spPr>
          <a:xfrm>
            <a:off x="8824524" y="5032833"/>
            <a:ext cx="2054087" cy="597789"/>
          </a:xfrm>
          <a:prstGeom prst="round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Modos de vibrar </a:t>
            </a:r>
          </a:p>
        </p:txBody>
      </p:sp>
      <p:cxnSp>
        <p:nvCxnSpPr>
          <p:cNvPr id="6" name="Conector recto de flecha 5">
            <a:extLst>
              <a:ext uri="{FF2B5EF4-FFF2-40B4-BE49-F238E27FC236}">
                <a16:creationId xmlns:a16="http://schemas.microsoft.com/office/drawing/2014/main" id="{6C4A0C3B-69E4-4D29-8F9F-15F6124D0C30}"/>
              </a:ext>
            </a:extLst>
          </p:cNvPr>
          <p:cNvCxnSpPr>
            <a:cxnSpLocks/>
          </p:cNvCxnSpPr>
          <p:nvPr/>
        </p:nvCxnSpPr>
        <p:spPr>
          <a:xfrm flipV="1">
            <a:off x="7447722" y="2554288"/>
            <a:ext cx="1376802" cy="905886"/>
          </a:xfrm>
          <a:prstGeom prst="straightConnector1">
            <a:avLst/>
          </a:prstGeom>
          <a:ln w="19050" cap="flat" cmpd="sng" algn="ctr">
            <a:solidFill>
              <a:schemeClr val="dk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Conector recto de flecha 19">
            <a:extLst>
              <a:ext uri="{FF2B5EF4-FFF2-40B4-BE49-F238E27FC236}">
                <a16:creationId xmlns:a16="http://schemas.microsoft.com/office/drawing/2014/main" id="{208DCC8D-9E5C-4688-A484-F64095F81089}"/>
              </a:ext>
            </a:extLst>
          </p:cNvPr>
          <p:cNvCxnSpPr>
            <a:cxnSpLocks/>
            <a:endCxn id="16" idx="1"/>
          </p:cNvCxnSpPr>
          <p:nvPr/>
        </p:nvCxnSpPr>
        <p:spPr>
          <a:xfrm flipV="1">
            <a:off x="7553739" y="3513273"/>
            <a:ext cx="1270786" cy="44006"/>
          </a:xfrm>
          <a:prstGeom prst="straightConnector1">
            <a:avLst/>
          </a:prstGeom>
          <a:ln w="19050" cap="flat" cmpd="sng" algn="ctr">
            <a:solidFill>
              <a:schemeClr val="dk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Conector recto de flecha 20">
            <a:extLst>
              <a:ext uri="{FF2B5EF4-FFF2-40B4-BE49-F238E27FC236}">
                <a16:creationId xmlns:a16="http://schemas.microsoft.com/office/drawing/2014/main" id="{4E17C51A-C009-4329-ADA8-26894C168A53}"/>
              </a:ext>
            </a:extLst>
          </p:cNvPr>
          <p:cNvCxnSpPr>
            <a:cxnSpLocks/>
          </p:cNvCxnSpPr>
          <p:nvPr/>
        </p:nvCxnSpPr>
        <p:spPr>
          <a:xfrm>
            <a:off x="7553739" y="3710557"/>
            <a:ext cx="1270785" cy="788258"/>
          </a:xfrm>
          <a:prstGeom prst="straightConnector1">
            <a:avLst/>
          </a:prstGeom>
          <a:ln w="19050" cap="flat" cmpd="sng" algn="ctr">
            <a:solidFill>
              <a:schemeClr val="dk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Conector recto de flecha 23">
            <a:extLst>
              <a:ext uri="{FF2B5EF4-FFF2-40B4-BE49-F238E27FC236}">
                <a16:creationId xmlns:a16="http://schemas.microsoft.com/office/drawing/2014/main" id="{F2444104-B913-40A3-A40C-4021D95E8747}"/>
              </a:ext>
            </a:extLst>
          </p:cNvPr>
          <p:cNvCxnSpPr>
            <a:cxnSpLocks/>
            <a:endCxn id="19" idx="1"/>
          </p:cNvCxnSpPr>
          <p:nvPr/>
        </p:nvCxnSpPr>
        <p:spPr>
          <a:xfrm>
            <a:off x="7501695" y="3854612"/>
            <a:ext cx="1322829" cy="1477116"/>
          </a:xfrm>
          <a:prstGeom prst="straightConnector1">
            <a:avLst/>
          </a:prstGeom>
          <a:ln w="19050" cap="flat" cmpd="sng" algn="ctr">
            <a:solidFill>
              <a:schemeClr val="dk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Conector recto de flecha 28">
            <a:extLst>
              <a:ext uri="{FF2B5EF4-FFF2-40B4-BE49-F238E27FC236}">
                <a16:creationId xmlns:a16="http://schemas.microsoft.com/office/drawing/2014/main" id="{70862DA3-4B8D-4649-9108-96227F92331C}"/>
              </a:ext>
            </a:extLst>
          </p:cNvPr>
          <p:cNvCxnSpPr>
            <a:cxnSpLocks/>
            <a:endCxn id="2" idx="3"/>
          </p:cNvCxnSpPr>
          <p:nvPr/>
        </p:nvCxnSpPr>
        <p:spPr>
          <a:xfrm flipH="1" flipV="1">
            <a:off x="3110197" y="2725808"/>
            <a:ext cx="1464031" cy="897024"/>
          </a:xfrm>
          <a:prstGeom prst="straightConnector1">
            <a:avLst/>
          </a:prstGeom>
          <a:ln w="19050" cap="flat" cmpd="sng" algn="ctr">
            <a:solidFill>
              <a:schemeClr val="dk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0" name="Conector recto de flecha 29">
            <a:extLst>
              <a:ext uri="{FF2B5EF4-FFF2-40B4-BE49-F238E27FC236}">
                <a16:creationId xmlns:a16="http://schemas.microsoft.com/office/drawing/2014/main" id="{DC7786C7-C643-4F0A-A8F5-B000288CB25E}"/>
              </a:ext>
            </a:extLst>
          </p:cNvPr>
          <p:cNvCxnSpPr>
            <a:cxnSpLocks/>
            <a:endCxn id="9" idx="3"/>
          </p:cNvCxnSpPr>
          <p:nvPr/>
        </p:nvCxnSpPr>
        <p:spPr>
          <a:xfrm flipH="1" flipV="1">
            <a:off x="3110196" y="3610481"/>
            <a:ext cx="1409464" cy="32186"/>
          </a:xfrm>
          <a:prstGeom prst="straightConnector1">
            <a:avLst/>
          </a:prstGeom>
          <a:ln w="19050" cap="flat" cmpd="sng" algn="ctr">
            <a:solidFill>
              <a:schemeClr val="dk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Conector recto de flecha 30">
            <a:extLst>
              <a:ext uri="{FF2B5EF4-FFF2-40B4-BE49-F238E27FC236}">
                <a16:creationId xmlns:a16="http://schemas.microsoft.com/office/drawing/2014/main" id="{D811B535-29FC-4E8F-854F-5CD3B3F292E3}"/>
              </a:ext>
            </a:extLst>
          </p:cNvPr>
          <p:cNvCxnSpPr>
            <a:cxnSpLocks/>
            <a:endCxn id="11" idx="3"/>
          </p:cNvCxnSpPr>
          <p:nvPr/>
        </p:nvCxnSpPr>
        <p:spPr>
          <a:xfrm flipH="1">
            <a:off x="3110196" y="3795945"/>
            <a:ext cx="1409462" cy="665530"/>
          </a:xfrm>
          <a:prstGeom prst="straightConnector1">
            <a:avLst/>
          </a:prstGeom>
          <a:ln w="19050" cap="flat" cmpd="sng" algn="ctr">
            <a:solidFill>
              <a:schemeClr val="dk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2" name="Conector recto de flecha 31">
            <a:extLst>
              <a:ext uri="{FF2B5EF4-FFF2-40B4-BE49-F238E27FC236}">
                <a16:creationId xmlns:a16="http://schemas.microsoft.com/office/drawing/2014/main" id="{B98CE222-51A7-46A6-B952-1A63E1B29683}"/>
              </a:ext>
            </a:extLst>
          </p:cNvPr>
          <p:cNvCxnSpPr>
            <a:cxnSpLocks/>
            <a:endCxn id="12" idx="3"/>
          </p:cNvCxnSpPr>
          <p:nvPr/>
        </p:nvCxnSpPr>
        <p:spPr>
          <a:xfrm flipH="1">
            <a:off x="3110196" y="3795945"/>
            <a:ext cx="1409462" cy="1535782"/>
          </a:xfrm>
          <a:prstGeom prst="straightConnector1">
            <a:avLst/>
          </a:prstGeom>
          <a:ln w="19050" cap="flat" cmpd="sng" algn="ctr">
            <a:solidFill>
              <a:schemeClr val="dk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61" name="Imagen 60">
            <a:extLst>
              <a:ext uri="{FF2B5EF4-FFF2-40B4-BE49-F238E27FC236}">
                <a16:creationId xmlns:a16="http://schemas.microsoft.com/office/drawing/2014/main" id="{8E8B3B24-4893-41C9-B0D8-9EE3FDE2734D}"/>
              </a:ext>
            </a:extLst>
          </p:cNvPr>
          <p:cNvPicPr>
            <a:picLocks noChangeAspect="1"/>
          </p:cNvPicPr>
          <p:nvPr/>
        </p:nvPicPr>
        <p:blipFill>
          <a:blip r:embed="rId3"/>
          <a:stretch>
            <a:fillRect/>
          </a:stretch>
        </p:blipFill>
        <p:spPr>
          <a:xfrm>
            <a:off x="432000" y="2491760"/>
            <a:ext cx="509435" cy="465296"/>
          </a:xfrm>
          <a:prstGeom prst="rect">
            <a:avLst/>
          </a:prstGeom>
        </p:spPr>
      </p:pic>
      <p:pic>
        <p:nvPicPr>
          <p:cNvPr id="62" name="Imagen 61">
            <a:extLst>
              <a:ext uri="{FF2B5EF4-FFF2-40B4-BE49-F238E27FC236}">
                <a16:creationId xmlns:a16="http://schemas.microsoft.com/office/drawing/2014/main" id="{9DCE233F-C327-483B-80CE-5BD02CE0F53A}"/>
              </a:ext>
            </a:extLst>
          </p:cNvPr>
          <p:cNvPicPr>
            <a:picLocks noChangeAspect="1"/>
          </p:cNvPicPr>
          <p:nvPr/>
        </p:nvPicPr>
        <p:blipFill>
          <a:blip r:embed="rId4"/>
          <a:stretch>
            <a:fillRect/>
          </a:stretch>
        </p:blipFill>
        <p:spPr>
          <a:xfrm>
            <a:off x="406156" y="3410019"/>
            <a:ext cx="535279" cy="465296"/>
          </a:xfrm>
          <a:prstGeom prst="rect">
            <a:avLst/>
          </a:prstGeom>
        </p:spPr>
      </p:pic>
      <p:pic>
        <p:nvPicPr>
          <p:cNvPr id="63" name="Imagen 62">
            <a:extLst>
              <a:ext uri="{FF2B5EF4-FFF2-40B4-BE49-F238E27FC236}">
                <a16:creationId xmlns:a16="http://schemas.microsoft.com/office/drawing/2014/main" id="{8297271D-FD3E-4492-9044-B99F917470B7}"/>
              </a:ext>
            </a:extLst>
          </p:cNvPr>
          <p:cNvPicPr>
            <a:picLocks noChangeAspect="1"/>
          </p:cNvPicPr>
          <p:nvPr/>
        </p:nvPicPr>
        <p:blipFill>
          <a:blip r:embed="rId5"/>
          <a:stretch>
            <a:fillRect/>
          </a:stretch>
        </p:blipFill>
        <p:spPr>
          <a:xfrm>
            <a:off x="448719" y="5156425"/>
            <a:ext cx="492716" cy="455859"/>
          </a:xfrm>
          <a:prstGeom prst="rect">
            <a:avLst/>
          </a:prstGeom>
        </p:spPr>
      </p:pic>
      <p:pic>
        <p:nvPicPr>
          <p:cNvPr id="64" name="Imagen 63">
            <a:extLst>
              <a:ext uri="{FF2B5EF4-FFF2-40B4-BE49-F238E27FC236}">
                <a16:creationId xmlns:a16="http://schemas.microsoft.com/office/drawing/2014/main" id="{072325C1-D532-4C36-9EA6-5CDD8173F4B5}"/>
              </a:ext>
            </a:extLst>
          </p:cNvPr>
          <p:cNvPicPr>
            <a:picLocks noChangeAspect="1"/>
          </p:cNvPicPr>
          <p:nvPr/>
        </p:nvPicPr>
        <p:blipFill>
          <a:blip r:embed="rId6"/>
          <a:stretch>
            <a:fillRect/>
          </a:stretch>
        </p:blipFill>
        <p:spPr>
          <a:xfrm>
            <a:off x="10965244" y="5121404"/>
            <a:ext cx="479062" cy="442353"/>
          </a:xfrm>
          <a:prstGeom prst="rect">
            <a:avLst/>
          </a:prstGeom>
        </p:spPr>
      </p:pic>
      <p:pic>
        <p:nvPicPr>
          <p:cNvPr id="65" name="Imagen 64">
            <a:extLst>
              <a:ext uri="{FF2B5EF4-FFF2-40B4-BE49-F238E27FC236}">
                <a16:creationId xmlns:a16="http://schemas.microsoft.com/office/drawing/2014/main" id="{689D60B0-ECBE-4998-9CA4-030EEAED5A51}"/>
              </a:ext>
            </a:extLst>
          </p:cNvPr>
          <p:cNvPicPr>
            <a:picLocks noChangeAspect="1"/>
          </p:cNvPicPr>
          <p:nvPr/>
        </p:nvPicPr>
        <p:blipFill>
          <a:blip r:embed="rId7"/>
          <a:stretch>
            <a:fillRect/>
          </a:stretch>
        </p:blipFill>
        <p:spPr>
          <a:xfrm>
            <a:off x="418136" y="4260454"/>
            <a:ext cx="535279" cy="481552"/>
          </a:xfrm>
          <a:prstGeom prst="rect">
            <a:avLst/>
          </a:prstGeom>
        </p:spPr>
      </p:pic>
      <p:pic>
        <p:nvPicPr>
          <p:cNvPr id="67" name="Imagen 66">
            <a:extLst>
              <a:ext uri="{FF2B5EF4-FFF2-40B4-BE49-F238E27FC236}">
                <a16:creationId xmlns:a16="http://schemas.microsoft.com/office/drawing/2014/main" id="{FDA4BF23-BE6B-4A7B-A35E-3E9FD93F263F}"/>
              </a:ext>
            </a:extLst>
          </p:cNvPr>
          <p:cNvPicPr>
            <a:picLocks noChangeAspect="1"/>
          </p:cNvPicPr>
          <p:nvPr/>
        </p:nvPicPr>
        <p:blipFill>
          <a:blip r:embed="rId8"/>
          <a:stretch>
            <a:fillRect/>
          </a:stretch>
        </p:blipFill>
        <p:spPr>
          <a:xfrm>
            <a:off x="10994344" y="2328332"/>
            <a:ext cx="479062" cy="451909"/>
          </a:xfrm>
          <a:prstGeom prst="rect">
            <a:avLst/>
          </a:prstGeom>
        </p:spPr>
      </p:pic>
      <p:pic>
        <p:nvPicPr>
          <p:cNvPr id="68" name="Imagen 67">
            <a:extLst>
              <a:ext uri="{FF2B5EF4-FFF2-40B4-BE49-F238E27FC236}">
                <a16:creationId xmlns:a16="http://schemas.microsoft.com/office/drawing/2014/main" id="{1B6B1DA5-4534-47C9-8DDB-EE3D7DE4D8EB}"/>
              </a:ext>
            </a:extLst>
          </p:cNvPr>
          <p:cNvPicPr>
            <a:picLocks noChangeAspect="1"/>
          </p:cNvPicPr>
          <p:nvPr/>
        </p:nvPicPr>
        <p:blipFill>
          <a:blip r:embed="rId9"/>
          <a:stretch>
            <a:fillRect/>
          </a:stretch>
        </p:blipFill>
        <p:spPr>
          <a:xfrm>
            <a:off x="10987948" y="3331324"/>
            <a:ext cx="485458" cy="451910"/>
          </a:xfrm>
          <a:prstGeom prst="rect">
            <a:avLst/>
          </a:prstGeom>
        </p:spPr>
      </p:pic>
      <p:pic>
        <p:nvPicPr>
          <p:cNvPr id="69" name="Imagen 68">
            <a:extLst>
              <a:ext uri="{FF2B5EF4-FFF2-40B4-BE49-F238E27FC236}">
                <a16:creationId xmlns:a16="http://schemas.microsoft.com/office/drawing/2014/main" id="{41A1B087-35AF-4431-BD84-2D1C570FB6D7}"/>
              </a:ext>
            </a:extLst>
          </p:cNvPr>
          <p:cNvPicPr>
            <a:picLocks noChangeAspect="1"/>
          </p:cNvPicPr>
          <p:nvPr/>
        </p:nvPicPr>
        <p:blipFill>
          <a:blip r:embed="rId10"/>
          <a:stretch>
            <a:fillRect/>
          </a:stretch>
        </p:blipFill>
        <p:spPr>
          <a:xfrm>
            <a:off x="10986198" y="4226930"/>
            <a:ext cx="487208" cy="469089"/>
          </a:xfrm>
          <a:prstGeom prst="rect">
            <a:avLst/>
          </a:prstGeom>
        </p:spPr>
      </p:pic>
      <p:grpSp>
        <p:nvGrpSpPr>
          <p:cNvPr id="89" name="Grupo 88">
            <a:extLst>
              <a:ext uri="{FF2B5EF4-FFF2-40B4-BE49-F238E27FC236}">
                <a16:creationId xmlns:a16="http://schemas.microsoft.com/office/drawing/2014/main" id="{17056225-3012-4E2C-A328-FD8EF8DF6C2D}"/>
              </a:ext>
            </a:extLst>
          </p:cNvPr>
          <p:cNvGrpSpPr/>
          <p:nvPr/>
        </p:nvGrpSpPr>
        <p:grpSpPr>
          <a:xfrm>
            <a:off x="4365425" y="2873150"/>
            <a:ext cx="3203870" cy="2173701"/>
            <a:chOff x="4365425" y="2873150"/>
            <a:chExt cx="3203870" cy="2173701"/>
          </a:xfrm>
        </p:grpSpPr>
        <p:sp>
          <p:nvSpPr>
            <p:cNvPr id="17" name="Diagrama de flujo: proceso alternativo 16">
              <a:extLst>
                <a:ext uri="{FF2B5EF4-FFF2-40B4-BE49-F238E27FC236}">
                  <a16:creationId xmlns:a16="http://schemas.microsoft.com/office/drawing/2014/main" id="{A366D6A5-79EF-4EB7-98E2-F7A2E3A508BB}"/>
                </a:ext>
              </a:extLst>
            </p:cNvPr>
            <p:cNvSpPr/>
            <p:nvPr/>
          </p:nvSpPr>
          <p:spPr>
            <a:xfrm>
              <a:off x="4365425" y="2873150"/>
              <a:ext cx="3203870" cy="2159682"/>
            </a:xfrm>
            <a:prstGeom prst="flowChartAlternateProcess">
              <a:avLst/>
            </a:prstGeom>
            <a:blipFill dpi="0" rotWithShape="1">
              <a:blip r:embed="rId1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71" name="Conector recto de flecha 70">
              <a:extLst>
                <a:ext uri="{FF2B5EF4-FFF2-40B4-BE49-F238E27FC236}">
                  <a16:creationId xmlns:a16="http://schemas.microsoft.com/office/drawing/2014/main" id="{2A20E732-94B5-459E-A62B-77F04F56F1BF}"/>
                </a:ext>
              </a:extLst>
            </p:cNvPr>
            <p:cNvCxnSpPr>
              <a:cxnSpLocks/>
            </p:cNvCxnSpPr>
            <p:nvPr/>
          </p:nvCxnSpPr>
          <p:spPr>
            <a:xfrm>
              <a:off x="4519658" y="4397125"/>
              <a:ext cx="1002985" cy="635707"/>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77" name="Conector recto de flecha 76">
              <a:extLst>
                <a:ext uri="{FF2B5EF4-FFF2-40B4-BE49-F238E27FC236}">
                  <a16:creationId xmlns:a16="http://schemas.microsoft.com/office/drawing/2014/main" id="{90E431DD-E10B-48A8-B818-079FD175C306}"/>
                </a:ext>
              </a:extLst>
            </p:cNvPr>
            <p:cNvCxnSpPr>
              <a:cxnSpLocks/>
            </p:cNvCxnSpPr>
            <p:nvPr/>
          </p:nvCxnSpPr>
          <p:spPr>
            <a:xfrm flipV="1">
              <a:off x="5774886" y="4260454"/>
              <a:ext cx="1640176" cy="786397"/>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87" name="CuadroTexto 86">
              <a:extLst>
                <a:ext uri="{FF2B5EF4-FFF2-40B4-BE49-F238E27FC236}">
                  <a16:creationId xmlns:a16="http://schemas.microsoft.com/office/drawing/2014/main" id="{F4BA9FFC-2638-42AB-A0C3-AC5D5EF02F97}"/>
                </a:ext>
              </a:extLst>
            </p:cNvPr>
            <p:cNvSpPr txBox="1"/>
            <p:nvPr/>
          </p:nvSpPr>
          <p:spPr>
            <a:xfrm rot="1908959">
              <a:off x="4596522" y="4720818"/>
              <a:ext cx="948415" cy="276999"/>
            </a:xfrm>
            <a:prstGeom prst="rect">
              <a:avLst/>
            </a:prstGeom>
            <a:noFill/>
          </p:spPr>
          <p:txBody>
            <a:bodyPr wrap="square" rtlCol="0">
              <a:spAutoFit/>
            </a:bodyPr>
            <a:lstStyle/>
            <a:p>
              <a:r>
                <a:rPr lang="es-EC" sz="1200" dirty="0"/>
                <a:t>6.60 m</a:t>
              </a:r>
            </a:p>
          </p:txBody>
        </p:sp>
        <p:sp>
          <p:nvSpPr>
            <p:cNvPr id="88" name="CuadroTexto 87">
              <a:extLst>
                <a:ext uri="{FF2B5EF4-FFF2-40B4-BE49-F238E27FC236}">
                  <a16:creationId xmlns:a16="http://schemas.microsoft.com/office/drawing/2014/main" id="{C61D6B59-732A-46FC-8BB0-AEB659B306B6}"/>
                </a:ext>
              </a:extLst>
            </p:cNvPr>
            <p:cNvSpPr txBox="1"/>
            <p:nvPr/>
          </p:nvSpPr>
          <p:spPr>
            <a:xfrm rot="20114248">
              <a:off x="6303663" y="4557519"/>
              <a:ext cx="948415" cy="276999"/>
            </a:xfrm>
            <a:prstGeom prst="rect">
              <a:avLst/>
            </a:prstGeom>
            <a:noFill/>
          </p:spPr>
          <p:txBody>
            <a:bodyPr wrap="square" rtlCol="0">
              <a:spAutoFit/>
            </a:bodyPr>
            <a:lstStyle/>
            <a:p>
              <a:r>
                <a:rPr lang="es-EC" sz="1200" dirty="0"/>
                <a:t>10.40 m</a:t>
              </a:r>
            </a:p>
          </p:txBody>
        </p:sp>
      </p:grpSp>
    </p:spTree>
    <p:extLst>
      <p:ext uri="{BB962C8B-B14F-4D97-AF65-F5344CB8AC3E}">
        <p14:creationId xmlns:p14="http://schemas.microsoft.com/office/powerpoint/2010/main" val="28589385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P spid="9" grpId="0" animBg="1"/>
      <p:bldP spid="11" grpId="0" animBg="1"/>
      <p:bldP spid="12" grpId="0" animBg="1"/>
      <p:bldP spid="13" grpId="0" animBg="1"/>
      <p:bldP spid="16"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3821A-C065-4C9A-A138-F7EC9FCB22BC}"/>
              </a:ext>
            </a:extLst>
          </p:cNvPr>
          <p:cNvSpPr>
            <a:spLocks noGrp="1"/>
          </p:cNvSpPr>
          <p:nvPr>
            <p:ph type="title"/>
          </p:nvPr>
        </p:nvSpPr>
        <p:spPr/>
        <p:txBody>
          <a:bodyPr rtlCol="0"/>
          <a:lstStyle/>
          <a:p>
            <a:pPr rtl="0"/>
            <a:r>
              <a:rPr lang="es-ES" sz="3200" dirty="0"/>
              <a:t>Diseño Estructura Aporticada</a:t>
            </a:r>
          </a:p>
        </p:txBody>
      </p:sp>
      <p:sp>
        <p:nvSpPr>
          <p:cNvPr id="3" name="Marcador de texto 2">
            <a:extLst>
              <a:ext uri="{FF2B5EF4-FFF2-40B4-BE49-F238E27FC236}">
                <a16:creationId xmlns:a16="http://schemas.microsoft.com/office/drawing/2014/main" id="{DCCB03EA-B8C0-4F25-9BA2-268BFF7345B9}"/>
              </a:ext>
            </a:extLst>
          </p:cNvPr>
          <p:cNvSpPr>
            <a:spLocks noGrp="1"/>
          </p:cNvSpPr>
          <p:nvPr>
            <p:ph type="body" idx="1"/>
          </p:nvPr>
        </p:nvSpPr>
        <p:spPr>
          <a:xfrm>
            <a:off x="432000" y="1227378"/>
            <a:ext cx="5472000" cy="360000"/>
          </a:xfrm>
        </p:spPr>
        <p:txBody>
          <a:bodyPr rtlCol="0"/>
          <a:lstStyle/>
          <a:p>
            <a:pPr rtl="0"/>
            <a:r>
              <a:rPr lang="es-ES" u="sng" dirty="0"/>
              <a:t>Modelación Estructural</a:t>
            </a:r>
          </a:p>
        </p:txBody>
      </p:sp>
      <p:sp>
        <p:nvSpPr>
          <p:cNvPr id="4" name="Marcador de contenido 3">
            <a:extLst>
              <a:ext uri="{FF2B5EF4-FFF2-40B4-BE49-F238E27FC236}">
                <a16:creationId xmlns:a16="http://schemas.microsoft.com/office/drawing/2014/main" id="{23E57B19-FD04-41F8-BAD3-71E46BBEA649}"/>
              </a:ext>
            </a:extLst>
          </p:cNvPr>
          <p:cNvSpPr>
            <a:spLocks noGrp="1"/>
          </p:cNvSpPr>
          <p:nvPr>
            <p:ph sz="half" idx="2"/>
          </p:nvPr>
        </p:nvSpPr>
        <p:spPr>
          <a:xfrm>
            <a:off x="432000" y="1751485"/>
            <a:ext cx="4773297" cy="1924513"/>
          </a:xfrm>
        </p:spPr>
        <p:txBody>
          <a:bodyPr rtlCol="0"/>
          <a:lstStyle/>
          <a:p>
            <a:pPr rtl="0"/>
            <a:r>
              <a:rPr lang="es-ES" noProof="1"/>
              <a:t>Modos de vibrar – Participación Modal. </a:t>
            </a:r>
          </a:p>
        </p:txBody>
      </p:sp>
      <p:sp>
        <p:nvSpPr>
          <p:cNvPr id="5" name="Marcador de pie de página 4">
            <a:extLst>
              <a:ext uri="{FF2B5EF4-FFF2-40B4-BE49-F238E27FC236}">
                <a16:creationId xmlns:a16="http://schemas.microsoft.com/office/drawing/2014/main" id="{E897F6A3-E32A-496A-ABD8-229B72019F65}"/>
              </a:ext>
            </a:extLst>
          </p:cNvPr>
          <p:cNvSpPr>
            <a:spLocks noGrp="1"/>
          </p:cNvSpPr>
          <p:nvPr>
            <p:ph type="ftr" sz="quarter" idx="10"/>
          </p:nvPr>
        </p:nvSpPr>
        <p:spPr/>
        <p:txBody>
          <a:bodyPr rtlCol="0"/>
          <a:lstStyle/>
          <a:p>
            <a:pPr rtl="0"/>
            <a:r>
              <a:rPr lang="es-ES" dirty="0"/>
              <a:t>TRABAJO DE TITULACIÓN</a:t>
            </a:r>
          </a:p>
        </p:txBody>
      </p:sp>
      <p:sp>
        <p:nvSpPr>
          <p:cNvPr id="6" name="Marcador de número de diapositiva 5">
            <a:extLst>
              <a:ext uri="{FF2B5EF4-FFF2-40B4-BE49-F238E27FC236}">
                <a16:creationId xmlns:a16="http://schemas.microsoft.com/office/drawing/2014/main" id="{CFC0563A-8A2A-4D32-9011-6B5BDB1912B6}"/>
              </a:ext>
            </a:extLst>
          </p:cNvPr>
          <p:cNvSpPr>
            <a:spLocks noGrp="1"/>
          </p:cNvSpPr>
          <p:nvPr>
            <p:ph type="sldNum" sz="quarter" idx="11"/>
          </p:nvPr>
        </p:nvSpPr>
        <p:spPr/>
        <p:txBody>
          <a:bodyPr rtlCol="0"/>
          <a:lstStyle/>
          <a:p>
            <a:pPr rtl="0"/>
            <a:fld id="{19B51A1E-902D-48AF-9020-955120F399B6}" type="slidenum">
              <a:rPr lang="es-ES" smtClean="0"/>
              <a:pPr rtl="0"/>
              <a:t>14</a:t>
            </a:fld>
            <a:endParaRPr lang="es-ES" dirty="0"/>
          </a:p>
        </p:txBody>
      </p:sp>
      <p:sp>
        <p:nvSpPr>
          <p:cNvPr id="13" name="Marcador de contenido 3">
            <a:extLst>
              <a:ext uri="{FF2B5EF4-FFF2-40B4-BE49-F238E27FC236}">
                <a16:creationId xmlns:a16="http://schemas.microsoft.com/office/drawing/2014/main" id="{C7CC0E22-2FBC-45C4-9D0C-AD3473B2B900}"/>
              </a:ext>
            </a:extLst>
          </p:cNvPr>
          <p:cNvSpPr txBox="1">
            <a:spLocks/>
          </p:cNvSpPr>
          <p:nvPr/>
        </p:nvSpPr>
        <p:spPr>
          <a:xfrm>
            <a:off x="6431478" y="1727179"/>
            <a:ext cx="4773297" cy="1924513"/>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noProof="1"/>
              <a:t>Derivas de piso. </a:t>
            </a:r>
          </a:p>
        </p:txBody>
      </p:sp>
      <p:pic>
        <p:nvPicPr>
          <p:cNvPr id="7" name="Imagen 6">
            <a:extLst>
              <a:ext uri="{FF2B5EF4-FFF2-40B4-BE49-F238E27FC236}">
                <a16:creationId xmlns:a16="http://schemas.microsoft.com/office/drawing/2014/main" id="{9DFA51B2-315F-4906-8DD6-F6BAD40FEDB0}"/>
              </a:ext>
            </a:extLst>
          </p:cNvPr>
          <p:cNvPicPr>
            <a:picLocks noChangeAspect="1"/>
          </p:cNvPicPr>
          <p:nvPr/>
        </p:nvPicPr>
        <p:blipFill>
          <a:blip r:embed="rId3"/>
          <a:stretch>
            <a:fillRect/>
          </a:stretch>
        </p:blipFill>
        <p:spPr>
          <a:xfrm>
            <a:off x="441080" y="2075152"/>
            <a:ext cx="4895850" cy="1828800"/>
          </a:xfrm>
          <a:prstGeom prst="rect">
            <a:avLst/>
          </a:prstGeom>
        </p:spPr>
      </p:pic>
      <p:pic>
        <p:nvPicPr>
          <p:cNvPr id="8" name="Imagen 7">
            <a:extLst>
              <a:ext uri="{FF2B5EF4-FFF2-40B4-BE49-F238E27FC236}">
                <a16:creationId xmlns:a16="http://schemas.microsoft.com/office/drawing/2014/main" id="{81B3D41B-F217-48CC-95AF-0AFF99CF13B9}"/>
              </a:ext>
            </a:extLst>
          </p:cNvPr>
          <p:cNvPicPr>
            <a:picLocks noChangeAspect="1"/>
          </p:cNvPicPr>
          <p:nvPr/>
        </p:nvPicPr>
        <p:blipFill>
          <a:blip r:embed="rId4"/>
          <a:stretch>
            <a:fillRect/>
          </a:stretch>
        </p:blipFill>
        <p:spPr>
          <a:xfrm>
            <a:off x="432000" y="4163772"/>
            <a:ext cx="2152650" cy="1466850"/>
          </a:xfrm>
          <a:prstGeom prst="rect">
            <a:avLst/>
          </a:prstGeom>
        </p:spPr>
      </p:pic>
      <p:sp>
        <p:nvSpPr>
          <p:cNvPr id="18" name="Marcador de contenido 3">
            <a:extLst>
              <a:ext uri="{FF2B5EF4-FFF2-40B4-BE49-F238E27FC236}">
                <a16:creationId xmlns:a16="http://schemas.microsoft.com/office/drawing/2014/main" id="{B10595EA-4CFB-4991-8F44-7797A199160A}"/>
              </a:ext>
            </a:extLst>
          </p:cNvPr>
          <p:cNvSpPr txBox="1">
            <a:spLocks/>
          </p:cNvSpPr>
          <p:nvPr/>
        </p:nvSpPr>
        <p:spPr>
          <a:xfrm>
            <a:off x="2275679" y="3947243"/>
            <a:ext cx="3628321" cy="2643806"/>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s-ES" sz="1600" noProof="1"/>
          </a:p>
          <a:p>
            <a:pPr lvl="1" algn="just"/>
            <a:r>
              <a:rPr lang="es-EC" sz="1400" dirty="0"/>
              <a:t>El PPM en la dirección UX, UY ≥ 90% </a:t>
            </a:r>
            <a:endParaRPr lang="es-ES" sz="1400" noProof="1"/>
          </a:p>
          <a:p>
            <a:pPr lvl="1" algn="just"/>
            <a:r>
              <a:rPr lang="es-EC" sz="1400" dirty="0"/>
              <a:t>El giro (Rz) &lt; 10% en los dos primeros modos de vibración </a:t>
            </a:r>
          </a:p>
          <a:p>
            <a:pPr lvl="1" algn="just"/>
            <a:r>
              <a:rPr lang="es-EC" sz="1400" dirty="0"/>
              <a:t>El giro (Rz) ≥ 50% en el tercer modo de vibrar, para evitar efector torsionales.</a:t>
            </a:r>
          </a:p>
          <a:p>
            <a:pPr lvl="1" algn="just"/>
            <a:r>
              <a:rPr lang="es-EC" sz="1400" dirty="0"/>
              <a:t>Se presenta los modos de vibración hasta que la suma acumulada sea mayor al 90% en Ux y Uy</a:t>
            </a:r>
            <a:endParaRPr lang="es-ES" sz="1400" noProof="1"/>
          </a:p>
        </p:txBody>
      </p:sp>
      <p:pic>
        <p:nvPicPr>
          <p:cNvPr id="9" name="Imagen 8">
            <a:extLst>
              <a:ext uri="{FF2B5EF4-FFF2-40B4-BE49-F238E27FC236}">
                <a16:creationId xmlns:a16="http://schemas.microsoft.com/office/drawing/2014/main" id="{2CBAF534-8F05-4B98-8375-7D412B227EA8}"/>
              </a:ext>
            </a:extLst>
          </p:cNvPr>
          <p:cNvPicPr>
            <a:picLocks noChangeAspect="1"/>
          </p:cNvPicPr>
          <p:nvPr/>
        </p:nvPicPr>
        <p:blipFill>
          <a:blip r:embed="rId5"/>
          <a:stretch>
            <a:fillRect/>
          </a:stretch>
        </p:blipFill>
        <p:spPr>
          <a:xfrm>
            <a:off x="6431478" y="2137478"/>
            <a:ext cx="4824528" cy="1291522"/>
          </a:xfrm>
          <a:prstGeom prst="rect">
            <a:avLst/>
          </a:prstGeom>
        </p:spPr>
      </p:pic>
      <p:sp>
        <p:nvSpPr>
          <p:cNvPr id="20" name="Marcador de contenido 3">
            <a:extLst>
              <a:ext uri="{FF2B5EF4-FFF2-40B4-BE49-F238E27FC236}">
                <a16:creationId xmlns:a16="http://schemas.microsoft.com/office/drawing/2014/main" id="{F8B468ED-6C0F-4F71-B031-60AE52FDF909}"/>
              </a:ext>
            </a:extLst>
          </p:cNvPr>
          <p:cNvSpPr txBox="1">
            <a:spLocks/>
          </p:cNvSpPr>
          <p:nvPr/>
        </p:nvSpPr>
        <p:spPr>
          <a:xfrm>
            <a:off x="6189670" y="3335290"/>
            <a:ext cx="5308143" cy="681416"/>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s-ES" sz="1600" noProof="1"/>
          </a:p>
          <a:p>
            <a:pPr lvl="1" algn="just"/>
            <a:r>
              <a:rPr lang="es-EC" dirty="0"/>
              <a:t>La deriva máxima en cada piso no puede exceder del </a:t>
            </a:r>
            <a:r>
              <a:rPr lang="es-EC" b="1" dirty="0">
                <a:solidFill>
                  <a:srgbClr val="FFC000"/>
                </a:solidFill>
              </a:rPr>
              <a:t>2%</a:t>
            </a:r>
            <a:r>
              <a:rPr lang="es-EC" dirty="0"/>
              <a:t> </a:t>
            </a:r>
            <a:endParaRPr lang="es-ES" sz="1400" noProof="1"/>
          </a:p>
        </p:txBody>
      </p:sp>
      <p:pic>
        <p:nvPicPr>
          <p:cNvPr id="23" name="Imagen 22">
            <a:extLst>
              <a:ext uri="{FF2B5EF4-FFF2-40B4-BE49-F238E27FC236}">
                <a16:creationId xmlns:a16="http://schemas.microsoft.com/office/drawing/2014/main" id="{7DF01551-F5B0-44D5-B762-A140212A5557}"/>
              </a:ext>
            </a:extLst>
          </p:cNvPr>
          <p:cNvPicPr>
            <a:picLocks noChangeAspect="1"/>
          </p:cNvPicPr>
          <p:nvPr/>
        </p:nvPicPr>
        <p:blipFill>
          <a:blip r:embed="rId6"/>
          <a:stretch>
            <a:fillRect/>
          </a:stretch>
        </p:blipFill>
        <p:spPr>
          <a:xfrm>
            <a:off x="6832290" y="3997662"/>
            <a:ext cx="4022902" cy="546320"/>
          </a:xfrm>
          <a:prstGeom prst="rect">
            <a:avLst/>
          </a:prstGeom>
        </p:spPr>
      </p:pic>
      <p:sp>
        <p:nvSpPr>
          <p:cNvPr id="24" name="Marcador de contenido 3">
            <a:extLst>
              <a:ext uri="{FF2B5EF4-FFF2-40B4-BE49-F238E27FC236}">
                <a16:creationId xmlns:a16="http://schemas.microsoft.com/office/drawing/2014/main" id="{A50D52AA-E79E-4424-B816-B7B71A1F00ED}"/>
              </a:ext>
            </a:extLst>
          </p:cNvPr>
          <p:cNvSpPr txBox="1">
            <a:spLocks/>
          </p:cNvSpPr>
          <p:nvPr/>
        </p:nvSpPr>
        <p:spPr>
          <a:xfrm>
            <a:off x="6832290" y="4628116"/>
            <a:ext cx="3906368" cy="324698"/>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lvl="1" indent="0">
              <a:buNone/>
            </a:pPr>
            <a:r>
              <a:rPr lang="es-ES" noProof="1">
                <a:solidFill>
                  <a:srgbClr val="0070C0"/>
                </a:solidFill>
              </a:rPr>
              <a:t>R: Factor de reducción de respuesta sísmica</a:t>
            </a:r>
          </a:p>
        </p:txBody>
      </p:sp>
      <p:sp>
        <p:nvSpPr>
          <p:cNvPr id="25" name="Rectángulo 24">
            <a:extLst>
              <a:ext uri="{FF2B5EF4-FFF2-40B4-BE49-F238E27FC236}">
                <a16:creationId xmlns:a16="http://schemas.microsoft.com/office/drawing/2014/main" id="{2F888EFD-A4B6-4B49-901D-719C4F5B7E95}"/>
              </a:ext>
            </a:extLst>
          </p:cNvPr>
          <p:cNvSpPr/>
          <p:nvPr/>
        </p:nvSpPr>
        <p:spPr>
          <a:xfrm>
            <a:off x="6832290" y="4016706"/>
            <a:ext cx="1715362" cy="498165"/>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Rectángulo 25">
            <a:extLst>
              <a:ext uri="{FF2B5EF4-FFF2-40B4-BE49-F238E27FC236}">
                <a16:creationId xmlns:a16="http://schemas.microsoft.com/office/drawing/2014/main" id="{BC31EDF0-0A9F-4AFA-B4A3-8037DE3B0226}"/>
              </a:ext>
            </a:extLst>
          </p:cNvPr>
          <p:cNvSpPr/>
          <p:nvPr/>
        </p:nvSpPr>
        <p:spPr>
          <a:xfrm>
            <a:off x="6431478" y="2075152"/>
            <a:ext cx="4824528" cy="1291522"/>
          </a:xfrm>
          <a:prstGeom prst="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pic>
        <p:nvPicPr>
          <p:cNvPr id="27" name="Imagen 26">
            <a:extLst>
              <a:ext uri="{FF2B5EF4-FFF2-40B4-BE49-F238E27FC236}">
                <a16:creationId xmlns:a16="http://schemas.microsoft.com/office/drawing/2014/main" id="{BCCAF9A5-9CDE-4ADD-AD33-ECF429113297}"/>
              </a:ext>
            </a:extLst>
          </p:cNvPr>
          <p:cNvPicPr>
            <a:picLocks noChangeAspect="1"/>
          </p:cNvPicPr>
          <p:nvPr/>
        </p:nvPicPr>
        <p:blipFill>
          <a:blip r:embed="rId7"/>
          <a:stretch>
            <a:fillRect/>
          </a:stretch>
        </p:blipFill>
        <p:spPr>
          <a:xfrm>
            <a:off x="6573492" y="4974012"/>
            <a:ext cx="3628321" cy="1148969"/>
          </a:xfrm>
          <a:prstGeom prst="rect">
            <a:avLst/>
          </a:prstGeom>
        </p:spPr>
      </p:pic>
      <p:pic>
        <p:nvPicPr>
          <p:cNvPr id="29" name="Imagen 28">
            <a:extLst>
              <a:ext uri="{FF2B5EF4-FFF2-40B4-BE49-F238E27FC236}">
                <a16:creationId xmlns:a16="http://schemas.microsoft.com/office/drawing/2014/main" id="{C4B9AD8E-4A4E-4BA8-8FD2-29B7BADDA153}"/>
              </a:ext>
            </a:extLst>
          </p:cNvPr>
          <p:cNvPicPr>
            <a:picLocks noChangeAspect="1"/>
          </p:cNvPicPr>
          <p:nvPr/>
        </p:nvPicPr>
        <p:blipFill>
          <a:blip r:embed="rId8"/>
          <a:stretch>
            <a:fillRect/>
          </a:stretch>
        </p:blipFill>
        <p:spPr>
          <a:xfrm>
            <a:off x="10231427" y="5317830"/>
            <a:ext cx="681171" cy="650032"/>
          </a:xfrm>
          <a:prstGeom prst="rect">
            <a:avLst/>
          </a:prstGeom>
        </p:spPr>
      </p:pic>
    </p:spTree>
    <p:extLst>
      <p:ext uri="{BB962C8B-B14F-4D97-AF65-F5344CB8AC3E}">
        <p14:creationId xmlns:p14="http://schemas.microsoft.com/office/powerpoint/2010/main" val="191757767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0"/>
                                  </p:iterate>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5" presetClass="emph" presetSubtype="0" grpId="1" nodeType="clickEffect">
                                  <p:stCondLst>
                                    <p:cond delay="0"/>
                                  </p:stCondLst>
                                  <p:iterate type="lt">
                                    <p:tmAbs val="25"/>
                                  </p:iterate>
                                  <p:childTnLst>
                                    <p:set>
                                      <p:cBhvr override="childStyle">
                                        <p:cTn id="22" dur="indefinite"/>
                                        <p:tgtEl>
                                          <p:spTgt spid="18"/>
                                        </p:tgtEl>
                                        <p:attrNameLst>
                                          <p:attrName>style.fontWeight</p:attrName>
                                        </p:attrNameLst>
                                      </p:cBhvr>
                                      <p:to>
                                        <p:strVal val="bold"/>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3" grpId="0"/>
      <p:bldP spid="18" grpId="0"/>
      <p:bldP spid="18" grpId="1"/>
      <p:bldP spid="20" grpId="0"/>
      <p:bldP spid="24" grpId="0"/>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3821A-C065-4C9A-A138-F7EC9FCB22BC}"/>
              </a:ext>
            </a:extLst>
          </p:cNvPr>
          <p:cNvSpPr>
            <a:spLocks noGrp="1"/>
          </p:cNvSpPr>
          <p:nvPr>
            <p:ph type="title"/>
          </p:nvPr>
        </p:nvSpPr>
        <p:spPr/>
        <p:txBody>
          <a:bodyPr rtlCol="0"/>
          <a:lstStyle/>
          <a:p>
            <a:pPr rtl="0"/>
            <a:r>
              <a:rPr lang="es-ES" sz="3200" dirty="0"/>
              <a:t>Diseño Estructura Aporticada</a:t>
            </a:r>
          </a:p>
        </p:txBody>
      </p:sp>
      <p:sp>
        <p:nvSpPr>
          <p:cNvPr id="3" name="Marcador de texto 2">
            <a:extLst>
              <a:ext uri="{FF2B5EF4-FFF2-40B4-BE49-F238E27FC236}">
                <a16:creationId xmlns:a16="http://schemas.microsoft.com/office/drawing/2014/main" id="{DCCB03EA-B8C0-4F25-9BA2-268BFF7345B9}"/>
              </a:ext>
            </a:extLst>
          </p:cNvPr>
          <p:cNvSpPr>
            <a:spLocks noGrp="1"/>
          </p:cNvSpPr>
          <p:nvPr>
            <p:ph type="body" idx="1"/>
          </p:nvPr>
        </p:nvSpPr>
        <p:spPr>
          <a:xfrm>
            <a:off x="432000" y="1227378"/>
            <a:ext cx="5472000" cy="360000"/>
          </a:xfrm>
        </p:spPr>
        <p:txBody>
          <a:bodyPr rtlCol="0"/>
          <a:lstStyle/>
          <a:p>
            <a:pPr rtl="0"/>
            <a:r>
              <a:rPr lang="es-ES" u="sng" dirty="0"/>
              <a:t>Diseño Elementos</a:t>
            </a:r>
          </a:p>
        </p:txBody>
      </p:sp>
      <p:sp>
        <p:nvSpPr>
          <p:cNvPr id="4" name="Marcador de contenido 3">
            <a:extLst>
              <a:ext uri="{FF2B5EF4-FFF2-40B4-BE49-F238E27FC236}">
                <a16:creationId xmlns:a16="http://schemas.microsoft.com/office/drawing/2014/main" id="{23E57B19-FD04-41F8-BAD3-71E46BBEA649}"/>
              </a:ext>
            </a:extLst>
          </p:cNvPr>
          <p:cNvSpPr>
            <a:spLocks noGrp="1"/>
          </p:cNvSpPr>
          <p:nvPr>
            <p:ph sz="half" idx="2"/>
          </p:nvPr>
        </p:nvSpPr>
        <p:spPr>
          <a:xfrm>
            <a:off x="432000" y="1751485"/>
            <a:ext cx="4773297" cy="1924513"/>
          </a:xfrm>
        </p:spPr>
        <p:txBody>
          <a:bodyPr rtlCol="0"/>
          <a:lstStyle/>
          <a:p>
            <a:pPr marL="0" indent="0" rtl="0">
              <a:buNone/>
            </a:pPr>
            <a:r>
              <a:rPr lang="es-ES" b="1" noProof="1">
                <a:solidFill>
                  <a:srgbClr val="0070C0"/>
                </a:solidFill>
              </a:rPr>
              <a:t>Losa Alivianada- </a:t>
            </a:r>
            <a:r>
              <a:rPr lang="es-ES" noProof="1"/>
              <a:t>Método nervio continuo </a:t>
            </a:r>
          </a:p>
        </p:txBody>
      </p:sp>
      <p:sp>
        <p:nvSpPr>
          <p:cNvPr id="5" name="Marcador de pie de página 4">
            <a:extLst>
              <a:ext uri="{FF2B5EF4-FFF2-40B4-BE49-F238E27FC236}">
                <a16:creationId xmlns:a16="http://schemas.microsoft.com/office/drawing/2014/main" id="{E897F6A3-E32A-496A-ABD8-229B72019F65}"/>
              </a:ext>
            </a:extLst>
          </p:cNvPr>
          <p:cNvSpPr>
            <a:spLocks noGrp="1"/>
          </p:cNvSpPr>
          <p:nvPr>
            <p:ph type="ftr" sz="quarter" idx="10"/>
          </p:nvPr>
        </p:nvSpPr>
        <p:spPr/>
        <p:txBody>
          <a:bodyPr rtlCol="0"/>
          <a:lstStyle/>
          <a:p>
            <a:pPr rtl="0"/>
            <a:r>
              <a:rPr lang="es-ES" dirty="0"/>
              <a:t>TRABAJO DE TITULACIÓN</a:t>
            </a:r>
          </a:p>
        </p:txBody>
      </p:sp>
      <p:sp>
        <p:nvSpPr>
          <p:cNvPr id="6" name="Marcador de número de diapositiva 5">
            <a:extLst>
              <a:ext uri="{FF2B5EF4-FFF2-40B4-BE49-F238E27FC236}">
                <a16:creationId xmlns:a16="http://schemas.microsoft.com/office/drawing/2014/main" id="{CFC0563A-8A2A-4D32-9011-6B5BDB1912B6}"/>
              </a:ext>
            </a:extLst>
          </p:cNvPr>
          <p:cNvSpPr>
            <a:spLocks noGrp="1"/>
          </p:cNvSpPr>
          <p:nvPr>
            <p:ph type="sldNum" sz="quarter" idx="11"/>
          </p:nvPr>
        </p:nvSpPr>
        <p:spPr/>
        <p:txBody>
          <a:bodyPr rtlCol="0"/>
          <a:lstStyle/>
          <a:p>
            <a:pPr rtl="0"/>
            <a:fld id="{19B51A1E-902D-48AF-9020-955120F399B6}" type="slidenum">
              <a:rPr lang="es-ES" smtClean="0"/>
              <a:pPr rtl="0"/>
              <a:t>15</a:t>
            </a:fld>
            <a:endParaRPr lang="es-ES" dirty="0"/>
          </a:p>
        </p:txBody>
      </p:sp>
      <p:pic>
        <p:nvPicPr>
          <p:cNvPr id="7" name="Imagen 6">
            <a:extLst>
              <a:ext uri="{FF2B5EF4-FFF2-40B4-BE49-F238E27FC236}">
                <a16:creationId xmlns:a16="http://schemas.microsoft.com/office/drawing/2014/main" id="{F19A7BBB-850F-4C18-BA3E-FE8ABF77805B}"/>
              </a:ext>
            </a:extLst>
          </p:cNvPr>
          <p:cNvPicPr>
            <a:picLocks noChangeAspect="1"/>
          </p:cNvPicPr>
          <p:nvPr/>
        </p:nvPicPr>
        <p:blipFill>
          <a:blip r:embed="rId3"/>
          <a:stretch>
            <a:fillRect/>
          </a:stretch>
        </p:blipFill>
        <p:spPr>
          <a:xfrm>
            <a:off x="675514" y="2402138"/>
            <a:ext cx="4119458" cy="2273344"/>
          </a:xfrm>
          <a:prstGeom prst="rect">
            <a:avLst/>
          </a:prstGeom>
        </p:spPr>
      </p:pic>
      <p:sp>
        <p:nvSpPr>
          <p:cNvPr id="8" name="Rectángulo 7">
            <a:extLst>
              <a:ext uri="{FF2B5EF4-FFF2-40B4-BE49-F238E27FC236}">
                <a16:creationId xmlns:a16="http://schemas.microsoft.com/office/drawing/2014/main" id="{7F7770B9-071E-4583-BC84-089ED6B94B1F}"/>
              </a:ext>
            </a:extLst>
          </p:cNvPr>
          <p:cNvSpPr/>
          <p:nvPr/>
        </p:nvSpPr>
        <p:spPr>
          <a:xfrm>
            <a:off x="162974" y="2074682"/>
            <a:ext cx="1262461" cy="369332"/>
          </a:xfrm>
          <a:prstGeom prst="rect">
            <a:avLst/>
          </a:prstGeom>
        </p:spPr>
        <p:txBody>
          <a:bodyPr wrap="none">
            <a:spAutoFit/>
          </a:bodyPr>
          <a:lstStyle/>
          <a:p>
            <a:pPr lvl="1"/>
            <a:r>
              <a:rPr lang="es-ES" noProof="1"/>
              <a:t>Cargas</a:t>
            </a:r>
          </a:p>
        </p:txBody>
      </p:sp>
      <p:pic>
        <p:nvPicPr>
          <p:cNvPr id="9" name="Imagen 8">
            <a:extLst>
              <a:ext uri="{FF2B5EF4-FFF2-40B4-BE49-F238E27FC236}">
                <a16:creationId xmlns:a16="http://schemas.microsoft.com/office/drawing/2014/main" id="{AE4F0FB2-5F54-4305-824A-D2C45F37B19D}"/>
              </a:ext>
            </a:extLst>
          </p:cNvPr>
          <p:cNvPicPr>
            <a:picLocks noChangeAspect="1"/>
          </p:cNvPicPr>
          <p:nvPr/>
        </p:nvPicPr>
        <p:blipFill>
          <a:blip r:embed="rId4"/>
          <a:stretch>
            <a:fillRect/>
          </a:stretch>
        </p:blipFill>
        <p:spPr>
          <a:xfrm>
            <a:off x="1049839" y="4713614"/>
            <a:ext cx="3313958" cy="1877435"/>
          </a:xfrm>
          <a:prstGeom prst="rect">
            <a:avLst/>
          </a:prstGeom>
        </p:spPr>
      </p:pic>
      <p:pic>
        <p:nvPicPr>
          <p:cNvPr id="10" name="Imagen 9">
            <a:extLst>
              <a:ext uri="{FF2B5EF4-FFF2-40B4-BE49-F238E27FC236}">
                <a16:creationId xmlns:a16="http://schemas.microsoft.com/office/drawing/2014/main" id="{7539901F-7AFD-476A-B102-0804108F8366}"/>
              </a:ext>
            </a:extLst>
          </p:cNvPr>
          <p:cNvPicPr>
            <a:picLocks noChangeAspect="1"/>
          </p:cNvPicPr>
          <p:nvPr/>
        </p:nvPicPr>
        <p:blipFill>
          <a:blip r:embed="rId5"/>
          <a:stretch>
            <a:fillRect/>
          </a:stretch>
        </p:blipFill>
        <p:spPr>
          <a:xfrm>
            <a:off x="7397029" y="1775131"/>
            <a:ext cx="3928066" cy="2181722"/>
          </a:xfrm>
          <a:prstGeom prst="rect">
            <a:avLst/>
          </a:prstGeom>
        </p:spPr>
      </p:pic>
      <p:pic>
        <p:nvPicPr>
          <p:cNvPr id="11" name="Imagen 10">
            <a:extLst>
              <a:ext uri="{FF2B5EF4-FFF2-40B4-BE49-F238E27FC236}">
                <a16:creationId xmlns:a16="http://schemas.microsoft.com/office/drawing/2014/main" id="{0C698A2E-DA5D-4D59-A409-588B8F31B8BC}"/>
              </a:ext>
            </a:extLst>
          </p:cNvPr>
          <p:cNvPicPr>
            <a:picLocks noChangeAspect="1"/>
          </p:cNvPicPr>
          <p:nvPr/>
        </p:nvPicPr>
        <p:blipFill>
          <a:blip r:embed="rId6"/>
          <a:stretch>
            <a:fillRect/>
          </a:stretch>
        </p:blipFill>
        <p:spPr>
          <a:xfrm>
            <a:off x="7558297" y="4101948"/>
            <a:ext cx="3512753" cy="1897535"/>
          </a:xfrm>
          <a:prstGeom prst="rect">
            <a:avLst/>
          </a:prstGeom>
        </p:spPr>
      </p:pic>
      <p:pic>
        <p:nvPicPr>
          <p:cNvPr id="12" name="Imagen 11">
            <a:extLst>
              <a:ext uri="{FF2B5EF4-FFF2-40B4-BE49-F238E27FC236}">
                <a16:creationId xmlns:a16="http://schemas.microsoft.com/office/drawing/2014/main" id="{86D83BF0-0D9F-4331-A278-D57A813F764C}"/>
              </a:ext>
            </a:extLst>
          </p:cNvPr>
          <p:cNvPicPr>
            <a:picLocks noChangeAspect="1"/>
          </p:cNvPicPr>
          <p:nvPr/>
        </p:nvPicPr>
        <p:blipFill>
          <a:blip r:embed="rId7"/>
          <a:stretch>
            <a:fillRect/>
          </a:stretch>
        </p:blipFill>
        <p:spPr>
          <a:xfrm>
            <a:off x="7909880" y="647503"/>
            <a:ext cx="2474989" cy="1068396"/>
          </a:xfrm>
          <a:prstGeom prst="rect">
            <a:avLst/>
          </a:prstGeom>
        </p:spPr>
      </p:pic>
      <p:sp>
        <p:nvSpPr>
          <p:cNvPr id="13" name="Rectángulo 12">
            <a:extLst>
              <a:ext uri="{FF2B5EF4-FFF2-40B4-BE49-F238E27FC236}">
                <a16:creationId xmlns:a16="http://schemas.microsoft.com/office/drawing/2014/main" id="{17D02F51-BBFC-476A-95D2-17C7B0CBAB3B}"/>
              </a:ext>
            </a:extLst>
          </p:cNvPr>
          <p:cNvSpPr/>
          <p:nvPr/>
        </p:nvSpPr>
        <p:spPr>
          <a:xfrm>
            <a:off x="742122" y="4057705"/>
            <a:ext cx="3996000" cy="53789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5" name="Conector recto 14">
            <a:extLst>
              <a:ext uri="{FF2B5EF4-FFF2-40B4-BE49-F238E27FC236}">
                <a16:creationId xmlns:a16="http://schemas.microsoft.com/office/drawing/2014/main" id="{996BEC5A-AEF1-4250-974F-BC144A08FA70}"/>
              </a:ext>
            </a:extLst>
          </p:cNvPr>
          <p:cNvCxnSpPr/>
          <p:nvPr/>
        </p:nvCxnSpPr>
        <p:spPr>
          <a:xfrm>
            <a:off x="1537252" y="5821722"/>
            <a:ext cx="2690191"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Conector recto 15">
            <a:extLst>
              <a:ext uri="{FF2B5EF4-FFF2-40B4-BE49-F238E27FC236}">
                <a16:creationId xmlns:a16="http://schemas.microsoft.com/office/drawing/2014/main" id="{381EEA26-0472-4C0A-A1A7-C300F4D1F0A5}"/>
              </a:ext>
            </a:extLst>
          </p:cNvPr>
          <p:cNvCxnSpPr>
            <a:cxnSpLocks/>
          </p:cNvCxnSpPr>
          <p:nvPr/>
        </p:nvCxnSpPr>
        <p:spPr>
          <a:xfrm>
            <a:off x="1702904" y="5194852"/>
            <a:ext cx="0" cy="1293145"/>
          </a:xfrm>
          <a:prstGeom prst="line">
            <a:avLst/>
          </a:prstGeom>
          <a:ln w="19050"/>
        </p:spPr>
        <p:style>
          <a:lnRef idx="1">
            <a:schemeClr val="dk1"/>
          </a:lnRef>
          <a:fillRef idx="0">
            <a:schemeClr val="dk1"/>
          </a:fillRef>
          <a:effectRef idx="0">
            <a:schemeClr val="dk1"/>
          </a:effectRef>
          <a:fontRef idx="minor">
            <a:schemeClr val="tx1"/>
          </a:fontRef>
        </p:style>
      </p:cxnSp>
      <p:sp>
        <p:nvSpPr>
          <p:cNvPr id="19" name="CuadroTexto 18">
            <a:extLst>
              <a:ext uri="{FF2B5EF4-FFF2-40B4-BE49-F238E27FC236}">
                <a16:creationId xmlns:a16="http://schemas.microsoft.com/office/drawing/2014/main" id="{183317DD-E8EE-4C98-A4AC-6022F5D98129}"/>
              </a:ext>
            </a:extLst>
          </p:cNvPr>
          <p:cNvSpPr txBox="1"/>
          <p:nvPr/>
        </p:nvSpPr>
        <p:spPr>
          <a:xfrm>
            <a:off x="4227443" y="5667833"/>
            <a:ext cx="679387" cy="307777"/>
          </a:xfrm>
          <a:prstGeom prst="rect">
            <a:avLst/>
          </a:prstGeom>
          <a:noFill/>
        </p:spPr>
        <p:txBody>
          <a:bodyPr wrap="square" rtlCol="0">
            <a:spAutoFit/>
          </a:bodyPr>
          <a:lstStyle/>
          <a:p>
            <a:r>
              <a:rPr lang="es-EC" sz="1400" dirty="0"/>
              <a:t>N1</a:t>
            </a:r>
          </a:p>
        </p:txBody>
      </p:sp>
      <p:sp>
        <p:nvSpPr>
          <p:cNvPr id="20" name="CuadroTexto 19">
            <a:extLst>
              <a:ext uri="{FF2B5EF4-FFF2-40B4-BE49-F238E27FC236}">
                <a16:creationId xmlns:a16="http://schemas.microsoft.com/office/drawing/2014/main" id="{8ACB4829-735E-445D-9ADB-0ED0DBC6F9D8}"/>
              </a:ext>
            </a:extLst>
          </p:cNvPr>
          <p:cNvSpPr txBox="1"/>
          <p:nvPr/>
        </p:nvSpPr>
        <p:spPr>
          <a:xfrm>
            <a:off x="1432800" y="6460725"/>
            <a:ext cx="679387" cy="307777"/>
          </a:xfrm>
          <a:prstGeom prst="rect">
            <a:avLst/>
          </a:prstGeom>
          <a:noFill/>
        </p:spPr>
        <p:txBody>
          <a:bodyPr wrap="square" rtlCol="0">
            <a:spAutoFit/>
          </a:bodyPr>
          <a:lstStyle/>
          <a:p>
            <a:r>
              <a:rPr lang="es-EC" sz="1400" dirty="0"/>
              <a:t>N2</a:t>
            </a:r>
          </a:p>
        </p:txBody>
      </p:sp>
      <p:sp>
        <p:nvSpPr>
          <p:cNvPr id="21" name="Rectángulo 20">
            <a:extLst>
              <a:ext uri="{FF2B5EF4-FFF2-40B4-BE49-F238E27FC236}">
                <a16:creationId xmlns:a16="http://schemas.microsoft.com/office/drawing/2014/main" id="{23A17ABC-0EEF-4BBC-817E-ABAB7A016CCD}"/>
              </a:ext>
            </a:extLst>
          </p:cNvPr>
          <p:cNvSpPr/>
          <p:nvPr/>
        </p:nvSpPr>
        <p:spPr>
          <a:xfrm>
            <a:off x="7450037" y="3620392"/>
            <a:ext cx="3807746" cy="336461"/>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CuadroTexto 21">
            <a:extLst>
              <a:ext uri="{FF2B5EF4-FFF2-40B4-BE49-F238E27FC236}">
                <a16:creationId xmlns:a16="http://schemas.microsoft.com/office/drawing/2014/main" id="{4B2197D5-0C41-42E6-BC90-12D5B8972769}"/>
              </a:ext>
            </a:extLst>
          </p:cNvPr>
          <p:cNvSpPr txBox="1"/>
          <p:nvPr/>
        </p:nvSpPr>
        <p:spPr>
          <a:xfrm>
            <a:off x="6871483" y="1715899"/>
            <a:ext cx="679387" cy="307777"/>
          </a:xfrm>
          <a:prstGeom prst="rect">
            <a:avLst/>
          </a:prstGeom>
          <a:noFill/>
        </p:spPr>
        <p:txBody>
          <a:bodyPr wrap="square" rtlCol="0">
            <a:spAutoFit/>
          </a:bodyPr>
          <a:lstStyle/>
          <a:p>
            <a:r>
              <a:rPr lang="es-EC" sz="1400" dirty="0"/>
              <a:t>N1</a:t>
            </a:r>
          </a:p>
        </p:txBody>
      </p:sp>
      <p:sp>
        <p:nvSpPr>
          <p:cNvPr id="23" name="CuadroTexto 22">
            <a:extLst>
              <a:ext uri="{FF2B5EF4-FFF2-40B4-BE49-F238E27FC236}">
                <a16:creationId xmlns:a16="http://schemas.microsoft.com/office/drawing/2014/main" id="{C439B929-E981-4EAA-8C9D-627EBFB34AD1}"/>
              </a:ext>
            </a:extLst>
          </p:cNvPr>
          <p:cNvSpPr txBox="1"/>
          <p:nvPr/>
        </p:nvSpPr>
        <p:spPr>
          <a:xfrm>
            <a:off x="6917929" y="4101948"/>
            <a:ext cx="679387" cy="307777"/>
          </a:xfrm>
          <a:prstGeom prst="rect">
            <a:avLst/>
          </a:prstGeom>
          <a:noFill/>
        </p:spPr>
        <p:txBody>
          <a:bodyPr wrap="square" rtlCol="0">
            <a:spAutoFit/>
          </a:bodyPr>
          <a:lstStyle/>
          <a:p>
            <a:r>
              <a:rPr lang="es-EC" sz="1400" dirty="0"/>
              <a:t>N2</a:t>
            </a:r>
          </a:p>
        </p:txBody>
      </p:sp>
      <p:sp>
        <p:nvSpPr>
          <p:cNvPr id="24" name="Rectángulo 23">
            <a:extLst>
              <a:ext uri="{FF2B5EF4-FFF2-40B4-BE49-F238E27FC236}">
                <a16:creationId xmlns:a16="http://schemas.microsoft.com/office/drawing/2014/main" id="{FCC21563-0ADD-4C45-A04F-BF7D52369BD7}"/>
              </a:ext>
            </a:extLst>
          </p:cNvPr>
          <p:cNvSpPr/>
          <p:nvPr/>
        </p:nvSpPr>
        <p:spPr>
          <a:xfrm>
            <a:off x="7558297" y="5667833"/>
            <a:ext cx="3512752" cy="30777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14166263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arn(inVertical)">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barn(inVertical)">
                                      <p:cBhvr>
                                        <p:cTn id="6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P spid="13" grpId="0" animBg="1"/>
      <p:bldP spid="19" grpId="0"/>
      <p:bldP spid="20" grpId="0"/>
      <p:bldP spid="21" grpId="0" animBg="1"/>
      <p:bldP spid="22" grpId="0"/>
      <p:bldP spid="23" grpId="0"/>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3821A-C065-4C9A-A138-F7EC9FCB22BC}"/>
              </a:ext>
            </a:extLst>
          </p:cNvPr>
          <p:cNvSpPr>
            <a:spLocks noGrp="1"/>
          </p:cNvSpPr>
          <p:nvPr>
            <p:ph type="title"/>
          </p:nvPr>
        </p:nvSpPr>
        <p:spPr/>
        <p:txBody>
          <a:bodyPr rtlCol="0"/>
          <a:lstStyle/>
          <a:p>
            <a:pPr rtl="0"/>
            <a:r>
              <a:rPr lang="es-ES" sz="3200" dirty="0"/>
              <a:t>Diseño Estructura Aporticada</a:t>
            </a:r>
          </a:p>
        </p:txBody>
      </p:sp>
      <p:sp>
        <p:nvSpPr>
          <p:cNvPr id="3" name="Marcador de texto 2">
            <a:extLst>
              <a:ext uri="{FF2B5EF4-FFF2-40B4-BE49-F238E27FC236}">
                <a16:creationId xmlns:a16="http://schemas.microsoft.com/office/drawing/2014/main" id="{DCCB03EA-B8C0-4F25-9BA2-268BFF7345B9}"/>
              </a:ext>
            </a:extLst>
          </p:cNvPr>
          <p:cNvSpPr>
            <a:spLocks noGrp="1"/>
          </p:cNvSpPr>
          <p:nvPr>
            <p:ph type="body" idx="1"/>
          </p:nvPr>
        </p:nvSpPr>
        <p:spPr>
          <a:xfrm>
            <a:off x="432000" y="1227378"/>
            <a:ext cx="5472000" cy="360000"/>
          </a:xfrm>
        </p:spPr>
        <p:txBody>
          <a:bodyPr rtlCol="0"/>
          <a:lstStyle/>
          <a:p>
            <a:pPr rtl="0"/>
            <a:r>
              <a:rPr lang="es-ES" u="sng" dirty="0"/>
              <a:t>Diseño Elementos</a:t>
            </a:r>
          </a:p>
        </p:txBody>
      </p:sp>
      <p:sp>
        <p:nvSpPr>
          <p:cNvPr id="4" name="Marcador de contenido 3">
            <a:extLst>
              <a:ext uri="{FF2B5EF4-FFF2-40B4-BE49-F238E27FC236}">
                <a16:creationId xmlns:a16="http://schemas.microsoft.com/office/drawing/2014/main" id="{23E57B19-FD04-41F8-BAD3-71E46BBEA649}"/>
              </a:ext>
            </a:extLst>
          </p:cNvPr>
          <p:cNvSpPr>
            <a:spLocks noGrp="1"/>
          </p:cNvSpPr>
          <p:nvPr>
            <p:ph sz="half" idx="2"/>
          </p:nvPr>
        </p:nvSpPr>
        <p:spPr>
          <a:xfrm>
            <a:off x="432000" y="1751485"/>
            <a:ext cx="4773297" cy="1924513"/>
          </a:xfrm>
        </p:spPr>
        <p:txBody>
          <a:bodyPr rtlCol="0"/>
          <a:lstStyle/>
          <a:p>
            <a:pPr marL="0" indent="0" rtl="0">
              <a:buNone/>
            </a:pPr>
            <a:r>
              <a:rPr lang="es-ES" b="1" noProof="1">
                <a:solidFill>
                  <a:srgbClr val="0070C0"/>
                </a:solidFill>
              </a:rPr>
              <a:t>Vigas </a:t>
            </a:r>
          </a:p>
        </p:txBody>
      </p:sp>
      <p:sp>
        <p:nvSpPr>
          <p:cNvPr id="5" name="Marcador de pie de página 4">
            <a:extLst>
              <a:ext uri="{FF2B5EF4-FFF2-40B4-BE49-F238E27FC236}">
                <a16:creationId xmlns:a16="http://schemas.microsoft.com/office/drawing/2014/main" id="{E897F6A3-E32A-496A-ABD8-229B72019F65}"/>
              </a:ext>
            </a:extLst>
          </p:cNvPr>
          <p:cNvSpPr>
            <a:spLocks noGrp="1"/>
          </p:cNvSpPr>
          <p:nvPr>
            <p:ph type="ftr" sz="quarter" idx="10"/>
          </p:nvPr>
        </p:nvSpPr>
        <p:spPr/>
        <p:txBody>
          <a:bodyPr rtlCol="0"/>
          <a:lstStyle/>
          <a:p>
            <a:pPr rtl="0"/>
            <a:r>
              <a:rPr lang="es-ES" dirty="0"/>
              <a:t>TRABAJO DE TITULACIÓN</a:t>
            </a:r>
          </a:p>
        </p:txBody>
      </p:sp>
      <p:sp>
        <p:nvSpPr>
          <p:cNvPr id="6" name="Marcador de número de diapositiva 5">
            <a:extLst>
              <a:ext uri="{FF2B5EF4-FFF2-40B4-BE49-F238E27FC236}">
                <a16:creationId xmlns:a16="http://schemas.microsoft.com/office/drawing/2014/main" id="{CFC0563A-8A2A-4D32-9011-6B5BDB1912B6}"/>
              </a:ext>
            </a:extLst>
          </p:cNvPr>
          <p:cNvSpPr>
            <a:spLocks noGrp="1"/>
          </p:cNvSpPr>
          <p:nvPr>
            <p:ph type="sldNum" sz="quarter" idx="11"/>
          </p:nvPr>
        </p:nvSpPr>
        <p:spPr/>
        <p:txBody>
          <a:bodyPr rtlCol="0"/>
          <a:lstStyle/>
          <a:p>
            <a:pPr rtl="0"/>
            <a:fld id="{19B51A1E-902D-48AF-9020-955120F399B6}" type="slidenum">
              <a:rPr lang="es-ES" smtClean="0"/>
              <a:pPr rtl="0"/>
              <a:t>16</a:t>
            </a:fld>
            <a:endParaRPr lang="es-ES" dirty="0"/>
          </a:p>
        </p:txBody>
      </p:sp>
      <p:sp>
        <p:nvSpPr>
          <p:cNvPr id="10" name="Marcador de contenido 3">
            <a:extLst>
              <a:ext uri="{FF2B5EF4-FFF2-40B4-BE49-F238E27FC236}">
                <a16:creationId xmlns:a16="http://schemas.microsoft.com/office/drawing/2014/main" id="{FC45A022-E531-4BE2-A463-C5A532542632}"/>
              </a:ext>
            </a:extLst>
          </p:cNvPr>
          <p:cNvSpPr txBox="1">
            <a:spLocks/>
          </p:cNvSpPr>
          <p:nvPr/>
        </p:nvSpPr>
        <p:spPr>
          <a:xfrm>
            <a:off x="6508085" y="1407377"/>
            <a:ext cx="4773297" cy="1636073"/>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noProof="1"/>
              <a:t>DISEÑO A FLEXIÓN. </a:t>
            </a:r>
          </a:p>
          <a:p>
            <a:pPr lvl="1"/>
            <a:r>
              <a:rPr lang="es-ES" noProof="1"/>
              <a:t>Momento último</a:t>
            </a:r>
          </a:p>
          <a:p>
            <a:pPr lvl="1"/>
            <a:r>
              <a:rPr lang="es-ES" noProof="1"/>
              <a:t>Cuantía  min, max: [0.0033   ;   0.0107]</a:t>
            </a:r>
          </a:p>
          <a:p>
            <a:pPr lvl="1"/>
            <a:r>
              <a:rPr lang="es-ES" noProof="1"/>
              <a:t>Refuerzo Longitudinal: </a:t>
            </a:r>
            <a:r>
              <a:rPr lang="es-EC" dirty="0"/>
              <a:t>2 ɸ 12 mm </a:t>
            </a:r>
            <a:endParaRPr lang="es-ES" noProof="1"/>
          </a:p>
        </p:txBody>
      </p:sp>
      <p:sp>
        <p:nvSpPr>
          <p:cNvPr id="11" name="Marcador de contenido 3">
            <a:extLst>
              <a:ext uri="{FF2B5EF4-FFF2-40B4-BE49-F238E27FC236}">
                <a16:creationId xmlns:a16="http://schemas.microsoft.com/office/drawing/2014/main" id="{F0D39F2A-6ADE-43D3-8983-FCB3208AA4C4}"/>
              </a:ext>
            </a:extLst>
          </p:cNvPr>
          <p:cNvSpPr txBox="1">
            <a:spLocks/>
          </p:cNvSpPr>
          <p:nvPr/>
        </p:nvSpPr>
        <p:spPr>
          <a:xfrm>
            <a:off x="6550610" y="4153232"/>
            <a:ext cx="4773297" cy="1839401"/>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noProof="1"/>
          </a:p>
          <a:p>
            <a:r>
              <a:rPr lang="es-ES" noProof="1"/>
              <a:t>DISEÑO A CORTE. </a:t>
            </a:r>
          </a:p>
          <a:p>
            <a:pPr lvl="1"/>
            <a:r>
              <a:rPr lang="es-ES" noProof="1"/>
              <a:t>Momentos en los extremos de las vigas</a:t>
            </a:r>
          </a:p>
          <a:p>
            <a:pPr lvl="1"/>
            <a:r>
              <a:rPr lang="es-ES" noProof="1"/>
              <a:t>Corte hiperestatico</a:t>
            </a:r>
          </a:p>
          <a:p>
            <a:pPr lvl="1"/>
            <a:r>
              <a:rPr lang="es-ES" noProof="1"/>
              <a:t>Cortante último: 2.35 T</a:t>
            </a:r>
          </a:p>
          <a:p>
            <a:pPr lvl="1"/>
            <a:r>
              <a:rPr lang="es-ES" noProof="1"/>
              <a:t>Acero requerido: </a:t>
            </a:r>
            <a:r>
              <a:rPr lang="es-EC" noProof="1"/>
              <a:t>1</a:t>
            </a:r>
            <a:r>
              <a:rPr lang="es-EC" dirty="0"/>
              <a:t> ɸ 10 mm </a:t>
            </a:r>
            <a:endParaRPr lang="es-ES" noProof="1"/>
          </a:p>
        </p:txBody>
      </p:sp>
      <p:grpSp>
        <p:nvGrpSpPr>
          <p:cNvPr id="19" name="Grupo 18">
            <a:extLst>
              <a:ext uri="{FF2B5EF4-FFF2-40B4-BE49-F238E27FC236}">
                <a16:creationId xmlns:a16="http://schemas.microsoft.com/office/drawing/2014/main" id="{87DFC23F-7F90-4D61-97C8-CCF7B6FEC632}"/>
              </a:ext>
            </a:extLst>
          </p:cNvPr>
          <p:cNvGrpSpPr/>
          <p:nvPr/>
        </p:nvGrpSpPr>
        <p:grpSpPr>
          <a:xfrm>
            <a:off x="868093" y="2006141"/>
            <a:ext cx="3901109" cy="3389088"/>
            <a:chOff x="868093" y="2135343"/>
            <a:chExt cx="3901109" cy="3389088"/>
          </a:xfrm>
        </p:grpSpPr>
        <p:pic>
          <p:nvPicPr>
            <p:cNvPr id="7" name="Imagen 6">
              <a:extLst>
                <a:ext uri="{FF2B5EF4-FFF2-40B4-BE49-F238E27FC236}">
                  <a16:creationId xmlns:a16="http://schemas.microsoft.com/office/drawing/2014/main" id="{7181F849-87D1-4588-8F9E-C40D70C05F85}"/>
                </a:ext>
              </a:extLst>
            </p:cNvPr>
            <p:cNvPicPr>
              <a:picLocks noChangeAspect="1"/>
            </p:cNvPicPr>
            <p:nvPr/>
          </p:nvPicPr>
          <p:blipFill>
            <a:blip r:embed="rId3"/>
            <a:stretch>
              <a:fillRect/>
            </a:stretch>
          </p:blipFill>
          <p:spPr>
            <a:xfrm>
              <a:off x="868093" y="2135343"/>
              <a:ext cx="3901109" cy="3081311"/>
            </a:xfrm>
            <a:prstGeom prst="rect">
              <a:avLst/>
            </a:prstGeom>
          </p:spPr>
        </p:pic>
        <p:cxnSp>
          <p:nvCxnSpPr>
            <p:cNvPr id="14" name="Conector recto de flecha 13">
              <a:extLst>
                <a:ext uri="{FF2B5EF4-FFF2-40B4-BE49-F238E27FC236}">
                  <a16:creationId xmlns:a16="http://schemas.microsoft.com/office/drawing/2014/main" id="{AB8A1059-A5C9-4055-9E3F-7297A9B16331}"/>
                </a:ext>
              </a:extLst>
            </p:cNvPr>
            <p:cNvCxnSpPr/>
            <p:nvPr/>
          </p:nvCxnSpPr>
          <p:spPr>
            <a:xfrm>
              <a:off x="1173707" y="5216654"/>
              <a:ext cx="1856096" cy="0"/>
            </a:xfrm>
            <a:prstGeom prst="straightConnector1">
              <a:avLst/>
            </a:prstGeom>
            <a:ln>
              <a:solidFill>
                <a:schemeClr val="tx1">
                  <a:lumMod val="75000"/>
                  <a:lumOff val="25000"/>
                </a:schemeClr>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5" name="Conector recto de flecha 14">
              <a:extLst>
                <a:ext uri="{FF2B5EF4-FFF2-40B4-BE49-F238E27FC236}">
                  <a16:creationId xmlns:a16="http://schemas.microsoft.com/office/drawing/2014/main" id="{75C25743-09EC-4B27-AE90-78821E14C609}"/>
                </a:ext>
              </a:extLst>
            </p:cNvPr>
            <p:cNvCxnSpPr>
              <a:cxnSpLocks/>
            </p:cNvCxnSpPr>
            <p:nvPr/>
          </p:nvCxnSpPr>
          <p:spPr>
            <a:xfrm>
              <a:off x="3029803" y="5216654"/>
              <a:ext cx="1187355" cy="0"/>
            </a:xfrm>
            <a:prstGeom prst="straightConnector1">
              <a:avLst/>
            </a:prstGeom>
            <a:ln>
              <a:solidFill>
                <a:schemeClr val="tx1">
                  <a:lumMod val="75000"/>
                  <a:lumOff val="25000"/>
                </a:schemeClr>
              </a:solidFill>
              <a:headEnd type="triangle"/>
              <a:tailEnd type="triangle"/>
            </a:ln>
          </p:spPr>
          <p:style>
            <a:lnRef idx="1">
              <a:schemeClr val="dk1"/>
            </a:lnRef>
            <a:fillRef idx="0">
              <a:schemeClr val="dk1"/>
            </a:fillRef>
            <a:effectRef idx="0">
              <a:schemeClr val="dk1"/>
            </a:effectRef>
            <a:fontRef idx="minor">
              <a:schemeClr val="tx1"/>
            </a:fontRef>
          </p:style>
        </p:cxnSp>
        <p:sp>
          <p:nvSpPr>
            <p:cNvPr id="17" name="CuadroTexto 16">
              <a:extLst>
                <a:ext uri="{FF2B5EF4-FFF2-40B4-BE49-F238E27FC236}">
                  <a16:creationId xmlns:a16="http://schemas.microsoft.com/office/drawing/2014/main" id="{2458C2BC-6052-4766-956C-1DF36087DF94}"/>
                </a:ext>
              </a:extLst>
            </p:cNvPr>
            <p:cNvSpPr txBox="1"/>
            <p:nvPr/>
          </p:nvSpPr>
          <p:spPr>
            <a:xfrm>
              <a:off x="1761195" y="5216653"/>
              <a:ext cx="832513" cy="307777"/>
            </a:xfrm>
            <a:prstGeom prst="rect">
              <a:avLst/>
            </a:prstGeom>
            <a:noFill/>
          </p:spPr>
          <p:txBody>
            <a:bodyPr wrap="square" rtlCol="0">
              <a:spAutoFit/>
            </a:bodyPr>
            <a:lstStyle/>
            <a:p>
              <a:r>
                <a:rPr lang="es-EC" sz="1400" dirty="0"/>
                <a:t>4.00 m</a:t>
              </a:r>
            </a:p>
          </p:txBody>
        </p:sp>
        <p:sp>
          <p:nvSpPr>
            <p:cNvPr id="18" name="CuadroTexto 17">
              <a:extLst>
                <a:ext uri="{FF2B5EF4-FFF2-40B4-BE49-F238E27FC236}">
                  <a16:creationId xmlns:a16="http://schemas.microsoft.com/office/drawing/2014/main" id="{AA515F00-DBCC-4741-A0B8-6AC4BC819267}"/>
                </a:ext>
              </a:extLst>
            </p:cNvPr>
            <p:cNvSpPr txBox="1"/>
            <p:nvPr/>
          </p:nvSpPr>
          <p:spPr>
            <a:xfrm>
              <a:off x="3309425" y="5216654"/>
              <a:ext cx="832513" cy="307777"/>
            </a:xfrm>
            <a:prstGeom prst="rect">
              <a:avLst/>
            </a:prstGeom>
            <a:noFill/>
          </p:spPr>
          <p:txBody>
            <a:bodyPr wrap="square" rtlCol="0">
              <a:spAutoFit/>
            </a:bodyPr>
            <a:lstStyle/>
            <a:p>
              <a:r>
                <a:rPr lang="es-EC" sz="1400" dirty="0"/>
                <a:t>2.60 m</a:t>
              </a:r>
            </a:p>
          </p:txBody>
        </p:sp>
      </p:grpSp>
      <p:sp>
        <p:nvSpPr>
          <p:cNvPr id="20" name="CuadroTexto 19">
            <a:extLst>
              <a:ext uri="{FF2B5EF4-FFF2-40B4-BE49-F238E27FC236}">
                <a16:creationId xmlns:a16="http://schemas.microsoft.com/office/drawing/2014/main" id="{4F0788F4-B38F-4E11-8A3C-614F4711784D}"/>
              </a:ext>
            </a:extLst>
          </p:cNvPr>
          <p:cNvSpPr txBox="1"/>
          <p:nvPr/>
        </p:nvSpPr>
        <p:spPr>
          <a:xfrm>
            <a:off x="1583524" y="5630622"/>
            <a:ext cx="2470245" cy="1077218"/>
          </a:xfrm>
          <a:prstGeom prst="rect">
            <a:avLst/>
          </a:prstGeom>
          <a:noFill/>
        </p:spPr>
        <p:txBody>
          <a:bodyPr wrap="square" rtlCol="0">
            <a:spAutoFit/>
          </a:bodyPr>
          <a:lstStyle/>
          <a:p>
            <a:r>
              <a:rPr lang="es-EC" sz="1600" dirty="0"/>
              <a:t>Sección : 0.25 x 0.20</a:t>
            </a:r>
          </a:p>
          <a:p>
            <a:r>
              <a:rPr lang="es-EC" sz="1600" dirty="0"/>
              <a:t>Acero (-): 2 ɸ 12 mm  </a:t>
            </a:r>
          </a:p>
          <a:p>
            <a:r>
              <a:rPr lang="es-EC" sz="1600" dirty="0"/>
              <a:t>Acero (+): 2 ɸ 12 mm  </a:t>
            </a:r>
          </a:p>
          <a:p>
            <a:endParaRPr lang="es-EC" sz="1600" dirty="0"/>
          </a:p>
        </p:txBody>
      </p:sp>
      <p:grpSp>
        <p:nvGrpSpPr>
          <p:cNvPr id="8" name="Grupo 7">
            <a:extLst>
              <a:ext uri="{FF2B5EF4-FFF2-40B4-BE49-F238E27FC236}">
                <a16:creationId xmlns:a16="http://schemas.microsoft.com/office/drawing/2014/main" id="{D55E71C1-E83C-4F8F-94CC-BD259FEECE4A}"/>
              </a:ext>
            </a:extLst>
          </p:cNvPr>
          <p:cNvGrpSpPr/>
          <p:nvPr/>
        </p:nvGrpSpPr>
        <p:grpSpPr>
          <a:xfrm>
            <a:off x="6687793" y="2659826"/>
            <a:ext cx="4503730" cy="1750868"/>
            <a:chOff x="6687793" y="2616617"/>
            <a:chExt cx="4503730" cy="1750868"/>
          </a:xfrm>
        </p:grpSpPr>
        <p:pic>
          <p:nvPicPr>
            <p:cNvPr id="12" name="Imagen 11">
              <a:extLst>
                <a:ext uri="{FF2B5EF4-FFF2-40B4-BE49-F238E27FC236}">
                  <a16:creationId xmlns:a16="http://schemas.microsoft.com/office/drawing/2014/main" id="{6B055EF6-C4BC-4135-8A84-54301291C862}"/>
                </a:ext>
              </a:extLst>
            </p:cNvPr>
            <p:cNvPicPr>
              <a:picLocks noChangeAspect="1"/>
            </p:cNvPicPr>
            <p:nvPr/>
          </p:nvPicPr>
          <p:blipFill>
            <a:blip r:embed="rId4"/>
            <a:stretch>
              <a:fillRect/>
            </a:stretch>
          </p:blipFill>
          <p:spPr>
            <a:xfrm>
              <a:off x="6714296" y="2616617"/>
              <a:ext cx="4424156" cy="899121"/>
            </a:xfrm>
            <a:prstGeom prst="rect">
              <a:avLst/>
            </a:prstGeom>
          </p:spPr>
        </p:pic>
        <p:pic>
          <p:nvPicPr>
            <p:cNvPr id="21" name="Imagen 20">
              <a:extLst>
                <a:ext uri="{FF2B5EF4-FFF2-40B4-BE49-F238E27FC236}">
                  <a16:creationId xmlns:a16="http://schemas.microsoft.com/office/drawing/2014/main" id="{BC1C67A2-571D-4F4F-AFA6-86F116AC590E}"/>
                </a:ext>
              </a:extLst>
            </p:cNvPr>
            <p:cNvPicPr>
              <a:picLocks noChangeAspect="1"/>
            </p:cNvPicPr>
            <p:nvPr/>
          </p:nvPicPr>
          <p:blipFill>
            <a:blip r:embed="rId5"/>
            <a:stretch>
              <a:fillRect/>
            </a:stretch>
          </p:blipFill>
          <p:spPr>
            <a:xfrm>
              <a:off x="6687793" y="3538810"/>
              <a:ext cx="4503730" cy="828675"/>
            </a:xfrm>
            <a:prstGeom prst="rect">
              <a:avLst/>
            </a:prstGeom>
          </p:spPr>
        </p:pic>
      </p:grpSp>
      <p:sp>
        <p:nvSpPr>
          <p:cNvPr id="22" name="Marcador de contenido 3">
            <a:extLst>
              <a:ext uri="{FF2B5EF4-FFF2-40B4-BE49-F238E27FC236}">
                <a16:creationId xmlns:a16="http://schemas.microsoft.com/office/drawing/2014/main" id="{961DF9C0-C20E-41EB-BC28-32D46F41900C}"/>
              </a:ext>
            </a:extLst>
          </p:cNvPr>
          <p:cNvSpPr txBox="1">
            <a:spLocks/>
          </p:cNvSpPr>
          <p:nvPr/>
        </p:nvSpPr>
        <p:spPr>
          <a:xfrm>
            <a:off x="8381501" y="1700569"/>
            <a:ext cx="1740551" cy="324698"/>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lvl="1" indent="0">
              <a:buNone/>
            </a:pPr>
            <a:r>
              <a:rPr lang="es-ES" noProof="1">
                <a:solidFill>
                  <a:srgbClr val="0070C0"/>
                </a:solidFill>
              </a:rPr>
              <a:t>Programa ETABS</a:t>
            </a:r>
          </a:p>
        </p:txBody>
      </p:sp>
      <p:sp>
        <p:nvSpPr>
          <p:cNvPr id="9" name="Rectángulo 8">
            <a:extLst>
              <a:ext uri="{FF2B5EF4-FFF2-40B4-BE49-F238E27FC236}">
                <a16:creationId xmlns:a16="http://schemas.microsoft.com/office/drawing/2014/main" id="{6280201C-9D39-4C0E-BC69-E5F4176BEDF5}"/>
              </a:ext>
            </a:extLst>
          </p:cNvPr>
          <p:cNvSpPr/>
          <p:nvPr/>
        </p:nvSpPr>
        <p:spPr>
          <a:xfrm>
            <a:off x="6701044" y="3953147"/>
            <a:ext cx="4424156" cy="41433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0599452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0" grpId="0"/>
      <p:bldP spid="11" grpId="0"/>
      <p:bldP spid="20" grpId="0"/>
      <p:bldP spid="22"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3821A-C065-4C9A-A138-F7EC9FCB22BC}"/>
              </a:ext>
            </a:extLst>
          </p:cNvPr>
          <p:cNvSpPr>
            <a:spLocks noGrp="1"/>
          </p:cNvSpPr>
          <p:nvPr>
            <p:ph type="title"/>
          </p:nvPr>
        </p:nvSpPr>
        <p:spPr/>
        <p:txBody>
          <a:bodyPr rtlCol="0"/>
          <a:lstStyle/>
          <a:p>
            <a:pPr rtl="0"/>
            <a:r>
              <a:rPr lang="es-ES" sz="3200" dirty="0"/>
              <a:t>Diseño Estructura Aporticada</a:t>
            </a:r>
          </a:p>
        </p:txBody>
      </p:sp>
      <p:sp>
        <p:nvSpPr>
          <p:cNvPr id="3" name="Marcador de texto 2">
            <a:extLst>
              <a:ext uri="{FF2B5EF4-FFF2-40B4-BE49-F238E27FC236}">
                <a16:creationId xmlns:a16="http://schemas.microsoft.com/office/drawing/2014/main" id="{DCCB03EA-B8C0-4F25-9BA2-268BFF7345B9}"/>
              </a:ext>
            </a:extLst>
          </p:cNvPr>
          <p:cNvSpPr>
            <a:spLocks noGrp="1"/>
          </p:cNvSpPr>
          <p:nvPr>
            <p:ph type="body" idx="1"/>
          </p:nvPr>
        </p:nvSpPr>
        <p:spPr>
          <a:xfrm>
            <a:off x="432000" y="1227378"/>
            <a:ext cx="5472000" cy="360000"/>
          </a:xfrm>
        </p:spPr>
        <p:txBody>
          <a:bodyPr rtlCol="0"/>
          <a:lstStyle/>
          <a:p>
            <a:pPr rtl="0"/>
            <a:r>
              <a:rPr lang="es-ES" u="sng" dirty="0"/>
              <a:t>Diseño Elementos</a:t>
            </a:r>
          </a:p>
        </p:txBody>
      </p:sp>
      <p:sp>
        <p:nvSpPr>
          <p:cNvPr id="4" name="Marcador de contenido 3">
            <a:extLst>
              <a:ext uri="{FF2B5EF4-FFF2-40B4-BE49-F238E27FC236}">
                <a16:creationId xmlns:a16="http://schemas.microsoft.com/office/drawing/2014/main" id="{23E57B19-FD04-41F8-BAD3-71E46BBEA649}"/>
              </a:ext>
            </a:extLst>
          </p:cNvPr>
          <p:cNvSpPr>
            <a:spLocks noGrp="1"/>
          </p:cNvSpPr>
          <p:nvPr>
            <p:ph sz="half" idx="2"/>
          </p:nvPr>
        </p:nvSpPr>
        <p:spPr>
          <a:xfrm>
            <a:off x="432000" y="1851120"/>
            <a:ext cx="1516070" cy="199271"/>
          </a:xfrm>
        </p:spPr>
        <p:txBody>
          <a:bodyPr rtlCol="0"/>
          <a:lstStyle/>
          <a:p>
            <a:pPr marL="0" indent="0" rtl="0">
              <a:buNone/>
            </a:pPr>
            <a:r>
              <a:rPr lang="es-ES" b="1" noProof="1">
                <a:solidFill>
                  <a:srgbClr val="0070C0"/>
                </a:solidFill>
              </a:rPr>
              <a:t>Columnas </a:t>
            </a:r>
          </a:p>
        </p:txBody>
      </p:sp>
      <p:sp>
        <p:nvSpPr>
          <p:cNvPr id="5" name="Marcador de pie de página 4">
            <a:extLst>
              <a:ext uri="{FF2B5EF4-FFF2-40B4-BE49-F238E27FC236}">
                <a16:creationId xmlns:a16="http://schemas.microsoft.com/office/drawing/2014/main" id="{E897F6A3-E32A-496A-ABD8-229B72019F65}"/>
              </a:ext>
            </a:extLst>
          </p:cNvPr>
          <p:cNvSpPr>
            <a:spLocks noGrp="1"/>
          </p:cNvSpPr>
          <p:nvPr>
            <p:ph type="ftr" sz="quarter" idx="10"/>
          </p:nvPr>
        </p:nvSpPr>
        <p:spPr/>
        <p:txBody>
          <a:bodyPr rtlCol="0"/>
          <a:lstStyle/>
          <a:p>
            <a:pPr rtl="0"/>
            <a:r>
              <a:rPr lang="es-ES" dirty="0"/>
              <a:t>TRABAJO DE TITULACIÓN</a:t>
            </a:r>
          </a:p>
        </p:txBody>
      </p:sp>
      <p:sp>
        <p:nvSpPr>
          <p:cNvPr id="6" name="Marcador de número de diapositiva 5">
            <a:extLst>
              <a:ext uri="{FF2B5EF4-FFF2-40B4-BE49-F238E27FC236}">
                <a16:creationId xmlns:a16="http://schemas.microsoft.com/office/drawing/2014/main" id="{CFC0563A-8A2A-4D32-9011-6B5BDB1912B6}"/>
              </a:ext>
            </a:extLst>
          </p:cNvPr>
          <p:cNvSpPr>
            <a:spLocks noGrp="1"/>
          </p:cNvSpPr>
          <p:nvPr>
            <p:ph type="sldNum" sz="quarter" idx="11"/>
          </p:nvPr>
        </p:nvSpPr>
        <p:spPr/>
        <p:txBody>
          <a:bodyPr rtlCol="0"/>
          <a:lstStyle/>
          <a:p>
            <a:pPr rtl="0"/>
            <a:fld id="{19B51A1E-902D-48AF-9020-955120F399B6}" type="slidenum">
              <a:rPr lang="es-ES" smtClean="0"/>
              <a:pPr rtl="0"/>
              <a:t>17</a:t>
            </a:fld>
            <a:endParaRPr lang="es-ES" dirty="0"/>
          </a:p>
        </p:txBody>
      </p:sp>
      <p:sp>
        <p:nvSpPr>
          <p:cNvPr id="9" name="Marcador de contenido 3">
            <a:extLst>
              <a:ext uri="{FF2B5EF4-FFF2-40B4-BE49-F238E27FC236}">
                <a16:creationId xmlns:a16="http://schemas.microsoft.com/office/drawing/2014/main" id="{104B3816-C7C6-491E-9626-9953BA55079E}"/>
              </a:ext>
            </a:extLst>
          </p:cNvPr>
          <p:cNvSpPr txBox="1">
            <a:spLocks/>
          </p:cNvSpPr>
          <p:nvPr/>
        </p:nvSpPr>
        <p:spPr>
          <a:xfrm>
            <a:off x="6288002" y="163899"/>
            <a:ext cx="5135866" cy="5035940"/>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noProof="1"/>
          </a:p>
          <a:p>
            <a:r>
              <a:rPr lang="es-ES" noProof="1"/>
              <a:t>Armadura mínima </a:t>
            </a:r>
          </a:p>
          <a:p>
            <a:endParaRPr lang="es-ES" noProof="1"/>
          </a:p>
          <a:p>
            <a:endParaRPr lang="es-ES" noProof="1"/>
          </a:p>
          <a:p>
            <a:endParaRPr lang="es-ES" noProof="1"/>
          </a:p>
          <a:p>
            <a:endParaRPr lang="es-ES" noProof="1"/>
          </a:p>
          <a:p>
            <a:endParaRPr lang="es-ES" noProof="1"/>
          </a:p>
          <a:p>
            <a:r>
              <a:rPr lang="es-ES" noProof="1"/>
              <a:t>Carga y momentos actuantes</a:t>
            </a:r>
          </a:p>
          <a:p>
            <a:pPr marL="0" indent="0">
              <a:buNone/>
            </a:pPr>
            <a:r>
              <a:rPr lang="es-ES" sz="1400" noProof="1">
                <a:latin typeface="Arial" panose="020B0604020202020204" pitchFamily="34" charset="0"/>
                <a:cs typeface="Arial" panose="020B0604020202020204" pitchFamily="34" charset="0"/>
              </a:rPr>
              <a:t>              Pu: 18.35 T ; Mu: 3.35 T-m</a:t>
            </a:r>
          </a:p>
          <a:p>
            <a:r>
              <a:rPr lang="es-ES" noProof="1"/>
              <a:t>Diagrama de iteracción</a:t>
            </a:r>
          </a:p>
          <a:p>
            <a:endParaRPr lang="es-ES" noProof="1"/>
          </a:p>
          <a:p>
            <a:endParaRPr lang="es-ES" noProof="1"/>
          </a:p>
          <a:p>
            <a:pPr marL="0" indent="0">
              <a:buNone/>
            </a:pPr>
            <a:endParaRPr lang="es-ES" noProof="1"/>
          </a:p>
        </p:txBody>
      </p:sp>
      <p:grpSp>
        <p:nvGrpSpPr>
          <p:cNvPr id="8" name="Grupo 7">
            <a:extLst>
              <a:ext uri="{FF2B5EF4-FFF2-40B4-BE49-F238E27FC236}">
                <a16:creationId xmlns:a16="http://schemas.microsoft.com/office/drawing/2014/main" id="{F5C08669-A767-46C7-9845-93F8BC4A4B55}"/>
              </a:ext>
            </a:extLst>
          </p:cNvPr>
          <p:cNvGrpSpPr/>
          <p:nvPr/>
        </p:nvGrpSpPr>
        <p:grpSpPr>
          <a:xfrm>
            <a:off x="6197146" y="909546"/>
            <a:ext cx="5994854" cy="1673731"/>
            <a:chOff x="6197146" y="2009775"/>
            <a:chExt cx="5994854" cy="1673731"/>
          </a:xfrm>
        </p:grpSpPr>
        <p:pic>
          <p:nvPicPr>
            <p:cNvPr id="12" name="Imagen 11">
              <a:extLst>
                <a:ext uri="{FF2B5EF4-FFF2-40B4-BE49-F238E27FC236}">
                  <a16:creationId xmlns:a16="http://schemas.microsoft.com/office/drawing/2014/main" id="{92F85405-0177-432F-A259-1ADE225752C9}"/>
                </a:ext>
              </a:extLst>
            </p:cNvPr>
            <p:cNvPicPr>
              <a:picLocks noChangeAspect="1"/>
            </p:cNvPicPr>
            <p:nvPr/>
          </p:nvPicPr>
          <p:blipFill>
            <a:blip r:embed="rId3"/>
            <a:stretch>
              <a:fillRect/>
            </a:stretch>
          </p:blipFill>
          <p:spPr>
            <a:xfrm>
              <a:off x="6197146" y="2009775"/>
              <a:ext cx="2266950" cy="1419225"/>
            </a:xfrm>
            <a:prstGeom prst="rect">
              <a:avLst/>
            </a:prstGeom>
          </p:spPr>
        </p:pic>
        <p:pic>
          <p:nvPicPr>
            <p:cNvPr id="13" name="Imagen 12">
              <a:extLst>
                <a:ext uri="{FF2B5EF4-FFF2-40B4-BE49-F238E27FC236}">
                  <a16:creationId xmlns:a16="http://schemas.microsoft.com/office/drawing/2014/main" id="{DA29CC1A-153B-428E-B586-29C1CE403C58}"/>
                </a:ext>
              </a:extLst>
            </p:cNvPr>
            <p:cNvPicPr>
              <a:picLocks noChangeAspect="1"/>
            </p:cNvPicPr>
            <p:nvPr/>
          </p:nvPicPr>
          <p:blipFill>
            <a:blip r:embed="rId4"/>
            <a:stretch>
              <a:fillRect/>
            </a:stretch>
          </p:blipFill>
          <p:spPr>
            <a:xfrm>
              <a:off x="8800259" y="2009775"/>
              <a:ext cx="3391741" cy="1673731"/>
            </a:xfrm>
            <a:prstGeom prst="rect">
              <a:avLst/>
            </a:prstGeom>
          </p:spPr>
        </p:pic>
        <p:cxnSp>
          <p:nvCxnSpPr>
            <p:cNvPr id="16" name="Conector recto 15">
              <a:extLst>
                <a:ext uri="{FF2B5EF4-FFF2-40B4-BE49-F238E27FC236}">
                  <a16:creationId xmlns:a16="http://schemas.microsoft.com/office/drawing/2014/main" id="{EF2B0707-FD6C-4C22-ABB6-FFDC9478917A}"/>
                </a:ext>
              </a:extLst>
            </p:cNvPr>
            <p:cNvCxnSpPr>
              <a:cxnSpLocks/>
            </p:cNvCxnSpPr>
            <p:nvPr/>
          </p:nvCxnSpPr>
          <p:spPr>
            <a:xfrm>
              <a:off x="8616451" y="2009775"/>
              <a:ext cx="0" cy="1584421"/>
            </a:xfrm>
            <a:prstGeom prst="line">
              <a:avLst/>
            </a:prstGeom>
          </p:spPr>
          <p:style>
            <a:lnRef idx="3">
              <a:schemeClr val="accent1"/>
            </a:lnRef>
            <a:fillRef idx="0">
              <a:schemeClr val="accent1"/>
            </a:fillRef>
            <a:effectRef idx="2">
              <a:schemeClr val="accent1"/>
            </a:effectRef>
            <a:fontRef idx="minor">
              <a:schemeClr val="tx1"/>
            </a:fontRef>
          </p:style>
        </p:cxnSp>
        <p:sp>
          <p:nvSpPr>
            <p:cNvPr id="21" name="Rectángulo: esquinas redondeadas 20">
              <a:extLst>
                <a:ext uri="{FF2B5EF4-FFF2-40B4-BE49-F238E27FC236}">
                  <a16:creationId xmlns:a16="http://schemas.microsoft.com/office/drawing/2014/main" id="{409A4A4B-96DE-4518-9B77-4B810E066E3C}"/>
                </a:ext>
              </a:extLst>
            </p:cNvPr>
            <p:cNvSpPr/>
            <p:nvPr/>
          </p:nvSpPr>
          <p:spPr>
            <a:xfrm>
              <a:off x="7596288" y="3141534"/>
              <a:ext cx="772362" cy="287466"/>
            </a:xfrm>
            <a:prstGeom prst="roundRect">
              <a:avLst/>
            </a:prstGeom>
            <a:noFill/>
            <a:ln w="190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sp>
        <p:nvSpPr>
          <p:cNvPr id="23" name="Marcador de contenido 3">
            <a:extLst>
              <a:ext uri="{FF2B5EF4-FFF2-40B4-BE49-F238E27FC236}">
                <a16:creationId xmlns:a16="http://schemas.microsoft.com/office/drawing/2014/main" id="{441E150B-62DB-4D21-827C-E9304F729447}"/>
              </a:ext>
            </a:extLst>
          </p:cNvPr>
          <p:cNvSpPr txBox="1">
            <a:spLocks/>
          </p:cNvSpPr>
          <p:nvPr/>
        </p:nvSpPr>
        <p:spPr>
          <a:xfrm>
            <a:off x="9668880" y="3126444"/>
            <a:ext cx="1740551" cy="324698"/>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lvl="1" indent="0">
              <a:buNone/>
            </a:pPr>
            <a:r>
              <a:rPr lang="es-ES" noProof="1">
                <a:solidFill>
                  <a:srgbClr val="0070C0"/>
                </a:solidFill>
              </a:rPr>
              <a:t>Programa ETABS</a:t>
            </a:r>
          </a:p>
        </p:txBody>
      </p:sp>
      <p:grpSp>
        <p:nvGrpSpPr>
          <p:cNvPr id="31" name="Grupo 30">
            <a:extLst>
              <a:ext uri="{FF2B5EF4-FFF2-40B4-BE49-F238E27FC236}">
                <a16:creationId xmlns:a16="http://schemas.microsoft.com/office/drawing/2014/main" id="{4B4E102C-E6F3-4F20-A023-8FB89E3A9E1C}"/>
              </a:ext>
            </a:extLst>
          </p:cNvPr>
          <p:cNvGrpSpPr/>
          <p:nvPr/>
        </p:nvGrpSpPr>
        <p:grpSpPr>
          <a:xfrm>
            <a:off x="506730" y="2239165"/>
            <a:ext cx="4630331" cy="3893694"/>
            <a:chOff x="431999" y="2344561"/>
            <a:chExt cx="4630331" cy="3893694"/>
          </a:xfrm>
        </p:grpSpPr>
        <p:pic>
          <p:nvPicPr>
            <p:cNvPr id="7" name="Imagen 6">
              <a:extLst>
                <a:ext uri="{FF2B5EF4-FFF2-40B4-BE49-F238E27FC236}">
                  <a16:creationId xmlns:a16="http://schemas.microsoft.com/office/drawing/2014/main" id="{02D4C73A-DC9C-480D-A328-CCF92586F241}"/>
                </a:ext>
              </a:extLst>
            </p:cNvPr>
            <p:cNvPicPr>
              <a:picLocks noChangeAspect="1"/>
            </p:cNvPicPr>
            <p:nvPr/>
          </p:nvPicPr>
          <p:blipFill rotWithShape="1">
            <a:blip r:embed="rId5"/>
            <a:srcRect b="10859"/>
            <a:stretch/>
          </p:blipFill>
          <p:spPr>
            <a:xfrm>
              <a:off x="1069812" y="2344561"/>
              <a:ext cx="3992518" cy="3893694"/>
            </a:xfrm>
            <a:prstGeom prst="rect">
              <a:avLst/>
            </a:prstGeom>
          </p:spPr>
        </p:pic>
        <p:cxnSp>
          <p:nvCxnSpPr>
            <p:cNvPr id="25" name="Conector recto de flecha 24">
              <a:extLst>
                <a:ext uri="{FF2B5EF4-FFF2-40B4-BE49-F238E27FC236}">
                  <a16:creationId xmlns:a16="http://schemas.microsoft.com/office/drawing/2014/main" id="{018C3845-84CE-45AD-A757-782E318B260A}"/>
                </a:ext>
              </a:extLst>
            </p:cNvPr>
            <p:cNvCxnSpPr>
              <a:cxnSpLocks/>
            </p:cNvCxnSpPr>
            <p:nvPr/>
          </p:nvCxnSpPr>
          <p:spPr>
            <a:xfrm flipV="1">
              <a:off x="1069812" y="4746747"/>
              <a:ext cx="0" cy="1220916"/>
            </a:xfrm>
            <a:prstGeom prst="straightConnector1">
              <a:avLst/>
            </a:prstGeom>
            <a:ln w="9525" cap="flat" cmpd="sng" algn="ctr">
              <a:solidFill>
                <a:schemeClr val="tx1">
                  <a:lumMod val="65000"/>
                  <a:lumOff val="35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6" name="Conector recto de flecha 25">
              <a:extLst>
                <a:ext uri="{FF2B5EF4-FFF2-40B4-BE49-F238E27FC236}">
                  <a16:creationId xmlns:a16="http://schemas.microsoft.com/office/drawing/2014/main" id="{4D0164C6-30D2-4D1A-8060-AD711EC64CCC}"/>
                </a:ext>
              </a:extLst>
            </p:cNvPr>
            <p:cNvCxnSpPr>
              <a:cxnSpLocks/>
            </p:cNvCxnSpPr>
            <p:nvPr/>
          </p:nvCxnSpPr>
          <p:spPr>
            <a:xfrm flipV="1">
              <a:off x="1069812" y="3525831"/>
              <a:ext cx="0" cy="1220916"/>
            </a:xfrm>
            <a:prstGeom prst="straightConnector1">
              <a:avLst/>
            </a:prstGeom>
            <a:ln w="9525" cap="flat" cmpd="sng" algn="ctr">
              <a:solidFill>
                <a:schemeClr val="tx1">
                  <a:lumMod val="65000"/>
                  <a:lumOff val="35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7" name="CuadroTexto 26">
              <a:extLst>
                <a:ext uri="{FF2B5EF4-FFF2-40B4-BE49-F238E27FC236}">
                  <a16:creationId xmlns:a16="http://schemas.microsoft.com/office/drawing/2014/main" id="{0534EAD3-93F3-4461-8166-2DC2DDA8C69F}"/>
                </a:ext>
              </a:extLst>
            </p:cNvPr>
            <p:cNvSpPr txBox="1"/>
            <p:nvPr/>
          </p:nvSpPr>
          <p:spPr>
            <a:xfrm>
              <a:off x="432000" y="3862137"/>
              <a:ext cx="843345" cy="307777"/>
            </a:xfrm>
            <a:prstGeom prst="rect">
              <a:avLst/>
            </a:prstGeom>
            <a:noFill/>
          </p:spPr>
          <p:txBody>
            <a:bodyPr wrap="square" rtlCol="0">
              <a:spAutoFit/>
            </a:bodyPr>
            <a:lstStyle/>
            <a:p>
              <a:r>
                <a:rPr lang="es-EC" sz="1400" dirty="0"/>
                <a:t>2.50 m</a:t>
              </a:r>
            </a:p>
          </p:txBody>
        </p:sp>
        <p:sp>
          <p:nvSpPr>
            <p:cNvPr id="28" name="CuadroTexto 27">
              <a:extLst>
                <a:ext uri="{FF2B5EF4-FFF2-40B4-BE49-F238E27FC236}">
                  <a16:creationId xmlns:a16="http://schemas.microsoft.com/office/drawing/2014/main" id="{FB24F13B-B74E-483F-941B-A4784858BDA2}"/>
                </a:ext>
              </a:extLst>
            </p:cNvPr>
            <p:cNvSpPr txBox="1"/>
            <p:nvPr/>
          </p:nvSpPr>
          <p:spPr>
            <a:xfrm>
              <a:off x="431999" y="5098062"/>
              <a:ext cx="843345" cy="307777"/>
            </a:xfrm>
            <a:prstGeom prst="rect">
              <a:avLst/>
            </a:prstGeom>
            <a:noFill/>
          </p:spPr>
          <p:txBody>
            <a:bodyPr wrap="square" rtlCol="0">
              <a:spAutoFit/>
            </a:bodyPr>
            <a:lstStyle/>
            <a:p>
              <a:r>
                <a:rPr lang="es-EC" sz="1400" dirty="0"/>
                <a:t>2.50 m</a:t>
              </a:r>
            </a:p>
          </p:txBody>
        </p:sp>
      </p:grpSp>
      <p:pic>
        <p:nvPicPr>
          <p:cNvPr id="24" name="Marcador de contenido 4">
            <a:extLst>
              <a:ext uri="{FF2B5EF4-FFF2-40B4-BE49-F238E27FC236}">
                <a16:creationId xmlns:a16="http://schemas.microsoft.com/office/drawing/2014/main" id="{80D4E998-A60D-432D-BA57-4EE30E7E5564}"/>
              </a:ext>
            </a:extLst>
          </p:cNvPr>
          <p:cNvPicPr>
            <a:picLocks noChangeAspect="1"/>
          </p:cNvPicPr>
          <p:nvPr/>
        </p:nvPicPr>
        <p:blipFill rotWithShape="1">
          <a:blip r:embed="rId6"/>
          <a:srcRect b="9814"/>
          <a:stretch/>
        </p:blipFill>
        <p:spPr>
          <a:xfrm>
            <a:off x="6386192" y="4023271"/>
            <a:ext cx="3429990" cy="2308307"/>
          </a:xfrm>
          <a:prstGeom prst="rect">
            <a:avLst/>
          </a:prstGeom>
        </p:spPr>
      </p:pic>
      <p:sp>
        <p:nvSpPr>
          <p:cNvPr id="29" name="Flecha: a la derecha con bandas 28">
            <a:extLst>
              <a:ext uri="{FF2B5EF4-FFF2-40B4-BE49-F238E27FC236}">
                <a16:creationId xmlns:a16="http://schemas.microsoft.com/office/drawing/2014/main" id="{2692A19A-6A58-4A06-A234-BF62683253BF}"/>
              </a:ext>
            </a:extLst>
          </p:cNvPr>
          <p:cNvSpPr/>
          <p:nvPr/>
        </p:nvSpPr>
        <p:spPr>
          <a:xfrm>
            <a:off x="9320748" y="3073953"/>
            <a:ext cx="326615" cy="369332"/>
          </a:xfrm>
          <a:prstGeom prst="stripedRightArrow">
            <a:avLst>
              <a:gd name="adj1" fmla="val 42824"/>
              <a:gd name="adj2" fmla="val 50000"/>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0" name="Rectángulo 29">
            <a:extLst>
              <a:ext uri="{FF2B5EF4-FFF2-40B4-BE49-F238E27FC236}">
                <a16:creationId xmlns:a16="http://schemas.microsoft.com/office/drawing/2014/main" id="{8A969797-0DE4-4634-8717-A87AFBC20A30}"/>
              </a:ext>
            </a:extLst>
          </p:cNvPr>
          <p:cNvSpPr/>
          <p:nvPr/>
        </p:nvSpPr>
        <p:spPr>
          <a:xfrm>
            <a:off x="10144908" y="4385499"/>
            <a:ext cx="1933362" cy="1200329"/>
          </a:xfrm>
          <a:prstGeom prst="rect">
            <a:avLst/>
          </a:prstGeom>
        </p:spPr>
        <p:txBody>
          <a:bodyPr wrap="square">
            <a:spAutoFit/>
          </a:bodyPr>
          <a:lstStyle/>
          <a:p>
            <a:pPr lvl="1" algn="ctr"/>
            <a:r>
              <a:rPr lang="es-ES" noProof="1">
                <a:solidFill>
                  <a:schemeClr val="accent4"/>
                </a:solidFill>
              </a:rPr>
              <a:t>La armadura</a:t>
            </a:r>
          </a:p>
          <a:p>
            <a:pPr lvl="1" algn="ctr"/>
            <a:r>
              <a:rPr lang="es-ES" noProof="1">
                <a:solidFill>
                  <a:schemeClr val="accent4"/>
                </a:solidFill>
              </a:rPr>
              <a:t>y sección </a:t>
            </a:r>
          </a:p>
          <a:p>
            <a:pPr lvl="1" algn="ctr"/>
            <a:r>
              <a:rPr lang="es-ES" noProof="1">
                <a:solidFill>
                  <a:schemeClr val="accent4"/>
                </a:solidFill>
              </a:rPr>
              <a:t>soporta las </a:t>
            </a:r>
          </a:p>
          <a:p>
            <a:pPr lvl="1" algn="ctr"/>
            <a:r>
              <a:rPr lang="es-ES" noProof="1">
                <a:solidFill>
                  <a:schemeClr val="accent4"/>
                </a:solidFill>
              </a:rPr>
              <a:t>solicitaciones</a:t>
            </a:r>
          </a:p>
        </p:txBody>
      </p:sp>
      <p:pic>
        <p:nvPicPr>
          <p:cNvPr id="32" name="Imagen 31">
            <a:extLst>
              <a:ext uri="{FF2B5EF4-FFF2-40B4-BE49-F238E27FC236}">
                <a16:creationId xmlns:a16="http://schemas.microsoft.com/office/drawing/2014/main" id="{285A8EB9-E018-422D-B406-B893CF636F14}"/>
              </a:ext>
            </a:extLst>
          </p:cNvPr>
          <p:cNvPicPr>
            <a:picLocks noChangeAspect="1"/>
          </p:cNvPicPr>
          <p:nvPr/>
        </p:nvPicPr>
        <p:blipFill>
          <a:blip r:embed="rId7"/>
          <a:stretch>
            <a:fillRect/>
          </a:stretch>
        </p:blipFill>
        <p:spPr>
          <a:xfrm>
            <a:off x="10179649" y="4529178"/>
            <a:ext cx="440375" cy="420244"/>
          </a:xfrm>
          <a:prstGeom prst="rect">
            <a:avLst/>
          </a:prstGeom>
        </p:spPr>
      </p:pic>
    </p:spTree>
    <p:extLst>
      <p:ext uri="{BB962C8B-B14F-4D97-AF65-F5344CB8AC3E}">
        <p14:creationId xmlns:p14="http://schemas.microsoft.com/office/powerpoint/2010/main" val="37217117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3" grpId="0"/>
      <p:bldP spid="29" grpId="0" animBg="1"/>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3821A-C065-4C9A-A138-F7EC9FCB22BC}"/>
              </a:ext>
            </a:extLst>
          </p:cNvPr>
          <p:cNvSpPr>
            <a:spLocks noGrp="1"/>
          </p:cNvSpPr>
          <p:nvPr>
            <p:ph type="title"/>
          </p:nvPr>
        </p:nvSpPr>
        <p:spPr/>
        <p:txBody>
          <a:bodyPr rtlCol="0"/>
          <a:lstStyle/>
          <a:p>
            <a:pPr rtl="0"/>
            <a:r>
              <a:rPr lang="es-ES" sz="3200" dirty="0"/>
              <a:t>Diseño Estructura Aporticada</a:t>
            </a:r>
          </a:p>
        </p:txBody>
      </p:sp>
      <p:sp>
        <p:nvSpPr>
          <p:cNvPr id="3" name="Marcador de texto 2">
            <a:extLst>
              <a:ext uri="{FF2B5EF4-FFF2-40B4-BE49-F238E27FC236}">
                <a16:creationId xmlns:a16="http://schemas.microsoft.com/office/drawing/2014/main" id="{DCCB03EA-B8C0-4F25-9BA2-268BFF7345B9}"/>
              </a:ext>
            </a:extLst>
          </p:cNvPr>
          <p:cNvSpPr>
            <a:spLocks noGrp="1"/>
          </p:cNvSpPr>
          <p:nvPr>
            <p:ph type="body" idx="1"/>
          </p:nvPr>
        </p:nvSpPr>
        <p:spPr>
          <a:xfrm>
            <a:off x="432000" y="1227378"/>
            <a:ext cx="5472000" cy="360000"/>
          </a:xfrm>
        </p:spPr>
        <p:txBody>
          <a:bodyPr rtlCol="0"/>
          <a:lstStyle/>
          <a:p>
            <a:pPr rtl="0"/>
            <a:r>
              <a:rPr lang="es-ES" u="sng" dirty="0"/>
              <a:t>Diseño Elementos</a:t>
            </a:r>
          </a:p>
        </p:txBody>
      </p:sp>
      <p:sp>
        <p:nvSpPr>
          <p:cNvPr id="4" name="Marcador de contenido 3">
            <a:extLst>
              <a:ext uri="{FF2B5EF4-FFF2-40B4-BE49-F238E27FC236}">
                <a16:creationId xmlns:a16="http://schemas.microsoft.com/office/drawing/2014/main" id="{23E57B19-FD04-41F8-BAD3-71E46BBEA649}"/>
              </a:ext>
            </a:extLst>
          </p:cNvPr>
          <p:cNvSpPr>
            <a:spLocks noGrp="1"/>
          </p:cNvSpPr>
          <p:nvPr>
            <p:ph sz="half" idx="2"/>
          </p:nvPr>
        </p:nvSpPr>
        <p:spPr>
          <a:xfrm>
            <a:off x="432000" y="1751486"/>
            <a:ext cx="4773297" cy="360000"/>
          </a:xfrm>
        </p:spPr>
        <p:txBody>
          <a:bodyPr rtlCol="0"/>
          <a:lstStyle/>
          <a:p>
            <a:pPr marL="0" indent="0" rtl="0">
              <a:buNone/>
            </a:pPr>
            <a:r>
              <a:rPr lang="es-ES" b="1" noProof="1">
                <a:solidFill>
                  <a:srgbClr val="0070C0"/>
                </a:solidFill>
              </a:rPr>
              <a:t>Conexión Viga – Columna</a:t>
            </a:r>
          </a:p>
          <a:p>
            <a:pPr marL="0" indent="0" rtl="0">
              <a:buNone/>
            </a:pPr>
            <a:r>
              <a:rPr lang="es-ES" b="1" noProof="1">
                <a:solidFill>
                  <a:srgbClr val="0070C0"/>
                </a:solidFill>
              </a:rPr>
              <a:t> </a:t>
            </a:r>
          </a:p>
        </p:txBody>
      </p:sp>
      <p:sp>
        <p:nvSpPr>
          <p:cNvPr id="5" name="Marcador de pie de página 4">
            <a:extLst>
              <a:ext uri="{FF2B5EF4-FFF2-40B4-BE49-F238E27FC236}">
                <a16:creationId xmlns:a16="http://schemas.microsoft.com/office/drawing/2014/main" id="{E897F6A3-E32A-496A-ABD8-229B72019F65}"/>
              </a:ext>
            </a:extLst>
          </p:cNvPr>
          <p:cNvSpPr>
            <a:spLocks noGrp="1"/>
          </p:cNvSpPr>
          <p:nvPr>
            <p:ph type="ftr" sz="quarter" idx="10"/>
          </p:nvPr>
        </p:nvSpPr>
        <p:spPr/>
        <p:txBody>
          <a:bodyPr rtlCol="0"/>
          <a:lstStyle/>
          <a:p>
            <a:pPr rtl="0"/>
            <a:r>
              <a:rPr lang="es-ES" dirty="0"/>
              <a:t>TRABAJO DE TITULACIÓN</a:t>
            </a:r>
          </a:p>
        </p:txBody>
      </p:sp>
      <p:sp>
        <p:nvSpPr>
          <p:cNvPr id="6" name="Marcador de número de diapositiva 5">
            <a:extLst>
              <a:ext uri="{FF2B5EF4-FFF2-40B4-BE49-F238E27FC236}">
                <a16:creationId xmlns:a16="http://schemas.microsoft.com/office/drawing/2014/main" id="{CFC0563A-8A2A-4D32-9011-6B5BDB1912B6}"/>
              </a:ext>
            </a:extLst>
          </p:cNvPr>
          <p:cNvSpPr>
            <a:spLocks noGrp="1"/>
          </p:cNvSpPr>
          <p:nvPr>
            <p:ph type="sldNum" sz="quarter" idx="11"/>
          </p:nvPr>
        </p:nvSpPr>
        <p:spPr/>
        <p:txBody>
          <a:bodyPr rtlCol="0"/>
          <a:lstStyle/>
          <a:p>
            <a:pPr rtl="0"/>
            <a:fld id="{19B51A1E-902D-48AF-9020-955120F399B6}" type="slidenum">
              <a:rPr lang="es-ES" smtClean="0"/>
              <a:pPr rtl="0"/>
              <a:t>18</a:t>
            </a:fld>
            <a:endParaRPr lang="es-ES" dirty="0"/>
          </a:p>
        </p:txBody>
      </p:sp>
      <p:pic>
        <p:nvPicPr>
          <p:cNvPr id="9" name="Imagen 8">
            <a:extLst>
              <a:ext uri="{FF2B5EF4-FFF2-40B4-BE49-F238E27FC236}">
                <a16:creationId xmlns:a16="http://schemas.microsoft.com/office/drawing/2014/main" id="{1F665A75-EBAB-499E-A3EF-7B3F3924B607}"/>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8800"/>
                    </a14:imgEffect>
                  </a14:imgLayer>
                </a14:imgProps>
              </a:ext>
            </a:extLst>
          </a:blip>
          <a:srcRect l="3918" t="22771" r="1991" b="1"/>
          <a:stretch/>
        </p:blipFill>
        <p:spPr>
          <a:xfrm>
            <a:off x="216569" y="2138010"/>
            <a:ext cx="5664000" cy="3736864"/>
          </a:xfrm>
          <a:prstGeom prst="rect">
            <a:avLst/>
          </a:prstGeom>
        </p:spPr>
      </p:pic>
      <mc:AlternateContent xmlns:mc="http://schemas.openxmlformats.org/markup-compatibility/2006" xmlns:a14="http://schemas.microsoft.com/office/drawing/2010/main">
        <mc:Choice Requires="a14">
          <p:sp>
            <p:nvSpPr>
              <p:cNvPr id="8" name="Marcador de contenido 3">
                <a:extLst>
                  <a:ext uri="{FF2B5EF4-FFF2-40B4-BE49-F238E27FC236}">
                    <a16:creationId xmlns:a16="http://schemas.microsoft.com/office/drawing/2014/main" id="{853A0BC1-83EF-4A4C-9844-3134F36CD687}"/>
                  </a:ext>
                </a:extLst>
              </p:cNvPr>
              <p:cNvSpPr txBox="1">
                <a:spLocks/>
              </p:cNvSpPr>
              <p:nvPr/>
            </p:nvSpPr>
            <p:spPr>
              <a:xfrm>
                <a:off x="6423091" y="1587378"/>
                <a:ext cx="5448567" cy="3997657"/>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noProof="1"/>
                  <a:t>CONTROL DETERIORO POR ADHERENCIA. </a:t>
                </a:r>
              </a:p>
              <a:p>
                <a:pPr lvl="1"/>
                <a14:m>
                  <m:oMath xmlns:m="http://schemas.openxmlformats.org/officeDocument/2006/math">
                    <m:sSub>
                      <m:sSubPr>
                        <m:ctrlPr>
                          <a:rPr lang="es-EC" b="1" i="1">
                            <a:latin typeface="Cambria Math" panose="02040503050406030204" pitchFamily="18" charset="0"/>
                          </a:rPr>
                        </m:ctrlPr>
                      </m:sSubPr>
                      <m:e>
                        <m:r>
                          <a:rPr lang="es-SV" b="1" i="1">
                            <a:latin typeface="Cambria Math" panose="02040503050406030204" pitchFamily="18" charset="0"/>
                          </a:rPr>
                          <m:t>𝐡</m:t>
                        </m:r>
                      </m:e>
                      <m:sub>
                        <m:r>
                          <a:rPr lang="es-SV" b="1" i="1">
                            <a:latin typeface="Cambria Math" panose="02040503050406030204" pitchFamily="18" charset="0"/>
                          </a:rPr>
                          <m:t>𝐜</m:t>
                        </m:r>
                      </m:sub>
                    </m:sSub>
                    <m:r>
                      <a:rPr lang="es-SV" b="1">
                        <a:latin typeface="Cambria Math" panose="02040503050406030204" pitchFamily="18" charset="0"/>
                      </a:rPr>
                      <m:t>≥</m:t>
                    </m:r>
                    <m:r>
                      <a:rPr lang="es-SV" b="1" i="1">
                        <a:latin typeface="Cambria Math" panose="02040503050406030204" pitchFamily="18" charset="0"/>
                      </a:rPr>
                      <m:t>𝟐𝟎</m:t>
                    </m:r>
                    <m:r>
                      <a:rPr lang="es-SV" b="1">
                        <a:latin typeface="Cambria Math" panose="02040503050406030204" pitchFamily="18" charset="0"/>
                      </a:rPr>
                      <m:t> </m:t>
                    </m:r>
                    <m:sSub>
                      <m:sSubPr>
                        <m:ctrlPr>
                          <a:rPr lang="es-EC" b="1" i="1">
                            <a:latin typeface="Cambria Math" panose="02040503050406030204" pitchFamily="18" charset="0"/>
                          </a:rPr>
                        </m:ctrlPr>
                      </m:sSubPr>
                      <m:e>
                        <m:r>
                          <a:rPr lang="es-SV" b="1">
                            <a:latin typeface="Cambria Math" panose="02040503050406030204" pitchFamily="18" charset="0"/>
                          </a:rPr>
                          <m:t>∅</m:t>
                        </m:r>
                      </m:e>
                      <m:sub>
                        <m:r>
                          <a:rPr lang="es-SV" b="1" i="1">
                            <a:latin typeface="Cambria Math" panose="02040503050406030204" pitchFamily="18" charset="0"/>
                          </a:rPr>
                          <m:t>𝐯</m:t>
                        </m:r>
                      </m:sub>
                    </m:sSub>
                  </m:oMath>
                </a14:m>
                <a:endParaRPr lang="es-ES" noProof="1"/>
              </a:p>
              <a:p>
                <a:pPr lvl="1"/>
                <a14:m>
                  <m:oMath xmlns:m="http://schemas.openxmlformats.org/officeDocument/2006/math">
                    <m:sSub>
                      <m:sSubPr>
                        <m:ctrlPr>
                          <a:rPr lang="es-EC" b="1" i="1">
                            <a:latin typeface="Cambria Math" panose="02040503050406030204" pitchFamily="18" charset="0"/>
                          </a:rPr>
                        </m:ctrlPr>
                      </m:sSubPr>
                      <m:e>
                        <m:r>
                          <a:rPr lang="es-SV" b="1" i="1">
                            <a:latin typeface="Cambria Math" panose="02040503050406030204" pitchFamily="18" charset="0"/>
                          </a:rPr>
                          <m:t>𝐡</m:t>
                        </m:r>
                      </m:e>
                      <m:sub>
                        <m:r>
                          <a:rPr lang="es-SV" b="1" i="1">
                            <a:latin typeface="Cambria Math" panose="02040503050406030204" pitchFamily="18" charset="0"/>
                          </a:rPr>
                          <m:t>𝐯</m:t>
                        </m:r>
                      </m:sub>
                    </m:sSub>
                    <m:r>
                      <a:rPr lang="es-SV" b="1">
                        <a:latin typeface="Cambria Math" panose="02040503050406030204" pitchFamily="18" charset="0"/>
                      </a:rPr>
                      <m:t>≥</m:t>
                    </m:r>
                    <m:r>
                      <a:rPr lang="es-SV" b="1" i="1">
                        <a:latin typeface="Cambria Math" panose="02040503050406030204" pitchFamily="18" charset="0"/>
                      </a:rPr>
                      <m:t>𝟐𝟎</m:t>
                    </m:r>
                    <m:r>
                      <a:rPr lang="es-SV" b="1">
                        <a:latin typeface="Cambria Math" panose="02040503050406030204" pitchFamily="18" charset="0"/>
                      </a:rPr>
                      <m:t> </m:t>
                    </m:r>
                    <m:sSub>
                      <m:sSubPr>
                        <m:ctrlPr>
                          <a:rPr lang="es-EC" b="1" i="1">
                            <a:latin typeface="Cambria Math" panose="02040503050406030204" pitchFamily="18" charset="0"/>
                          </a:rPr>
                        </m:ctrlPr>
                      </m:sSubPr>
                      <m:e>
                        <m:r>
                          <a:rPr lang="es-SV" b="1">
                            <a:latin typeface="Cambria Math" panose="02040503050406030204" pitchFamily="18" charset="0"/>
                          </a:rPr>
                          <m:t>∅</m:t>
                        </m:r>
                      </m:e>
                      <m:sub>
                        <m:r>
                          <a:rPr lang="es-SV" b="1" i="1">
                            <a:latin typeface="Cambria Math" panose="02040503050406030204" pitchFamily="18" charset="0"/>
                          </a:rPr>
                          <m:t>𝐜</m:t>
                        </m:r>
                      </m:sub>
                    </m:sSub>
                  </m:oMath>
                </a14:m>
                <a:endParaRPr lang="es-ES" noProof="1"/>
              </a:p>
              <a:p>
                <a:pPr marL="266700" lvl="1" indent="0">
                  <a:buNone/>
                </a:pPr>
                <a:endParaRPr lang="es-EC" dirty="0"/>
              </a:p>
              <a:p>
                <a:r>
                  <a:rPr lang="es-ES" noProof="1"/>
                  <a:t>RESISTENCIA AL CORTANTE. </a:t>
                </a:r>
              </a:p>
              <a:p>
                <a:pPr lvl="1"/>
                <a:r>
                  <a:rPr lang="es-ES" noProof="1"/>
                  <a:t>Horizontal</a:t>
                </a:r>
              </a:p>
              <a:p>
                <a:pPr lvl="1"/>
                <a:r>
                  <a:rPr lang="es-ES" noProof="1"/>
                  <a:t>Vertical: </a:t>
                </a:r>
                <a14:m>
                  <m:oMath xmlns:m="http://schemas.openxmlformats.org/officeDocument/2006/math">
                    <m:sSub>
                      <m:sSubPr>
                        <m:ctrlPr>
                          <a:rPr lang="es-EC" i="1">
                            <a:latin typeface="Cambria Math" panose="02040503050406030204" pitchFamily="18" charset="0"/>
                          </a:rPr>
                        </m:ctrlPr>
                      </m:sSubPr>
                      <m:e>
                        <m:r>
                          <m:rPr>
                            <m:sty m:val="p"/>
                          </m:rPr>
                          <a:rPr lang="es-SV">
                            <a:latin typeface="Cambria Math" panose="02040503050406030204" pitchFamily="18" charset="0"/>
                          </a:rPr>
                          <m:t>h</m:t>
                        </m:r>
                      </m:e>
                      <m:sub>
                        <m:r>
                          <m:rPr>
                            <m:sty m:val="p"/>
                          </m:rPr>
                          <a:rPr lang="es-SV">
                            <a:latin typeface="Cambria Math" panose="02040503050406030204" pitchFamily="18" charset="0"/>
                          </a:rPr>
                          <m:t>v</m:t>
                        </m:r>
                      </m:sub>
                    </m:sSub>
                    <m:r>
                      <a:rPr lang="es-SV">
                        <a:latin typeface="Cambria Math" panose="02040503050406030204" pitchFamily="18" charset="0"/>
                      </a:rPr>
                      <m:t>&lt;</m:t>
                    </m:r>
                    <m:sSub>
                      <m:sSubPr>
                        <m:ctrlPr>
                          <a:rPr lang="es-EC" i="1">
                            <a:latin typeface="Cambria Math" panose="02040503050406030204" pitchFamily="18" charset="0"/>
                          </a:rPr>
                        </m:ctrlPr>
                      </m:sSubPr>
                      <m:e>
                        <m:r>
                          <m:rPr>
                            <m:sty m:val="p"/>
                          </m:rPr>
                          <a:rPr lang="es-SV">
                            <a:latin typeface="Cambria Math" panose="02040503050406030204" pitchFamily="18" charset="0"/>
                          </a:rPr>
                          <m:t>h</m:t>
                        </m:r>
                      </m:e>
                      <m:sub>
                        <m:r>
                          <m:rPr>
                            <m:sty m:val="p"/>
                          </m:rPr>
                          <a:rPr lang="es-SV">
                            <a:latin typeface="Cambria Math" panose="02040503050406030204" pitchFamily="18" charset="0"/>
                          </a:rPr>
                          <m:t>c</m:t>
                        </m:r>
                      </m:sub>
                    </m:sSub>
                    <m:r>
                      <a:rPr lang="es-SV">
                        <a:latin typeface="Cambria Math" panose="02040503050406030204" pitchFamily="18" charset="0"/>
                      </a:rPr>
                      <m:t> </m:t>
                    </m:r>
                  </m:oMath>
                </a14:m>
                <a:r>
                  <a:rPr lang="es-ES" noProof="1"/>
                  <a:t>; mín 1 hierro en cada cara de la columnas</a:t>
                </a:r>
              </a:p>
              <a:p>
                <a:pPr marL="266700" lvl="1" indent="0">
                  <a:buNone/>
                </a:pPr>
                <a:endParaRPr lang="es-ES" noProof="1"/>
              </a:p>
              <a:p>
                <a:r>
                  <a:rPr lang="es-ES" noProof="1"/>
                  <a:t>REFUERZO POR CONFINAMIENTO. </a:t>
                </a:r>
              </a:p>
              <a:p>
                <a:pPr lvl="1"/>
                <a14:m>
                  <m:oMath xmlns:m="http://schemas.openxmlformats.org/officeDocument/2006/math">
                    <m:sSub>
                      <m:sSubPr>
                        <m:ctrlPr>
                          <a:rPr lang="es-EC" b="1" i="1">
                            <a:latin typeface="Cambria Math" panose="02040503050406030204" pitchFamily="18" charset="0"/>
                          </a:rPr>
                        </m:ctrlPr>
                      </m:sSubPr>
                      <m:e>
                        <m:r>
                          <a:rPr lang="es-SV" b="1" i="1">
                            <a:latin typeface="Cambria Math" panose="02040503050406030204" pitchFamily="18" charset="0"/>
                          </a:rPr>
                          <m:t>𝐛</m:t>
                        </m:r>
                      </m:e>
                      <m:sub>
                        <m:r>
                          <a:rPr lang="es-SV" b="1" i="1">
                            <a:latin typeface="Cambria Math" panose="02040503050406030204" pitchFamily="18" charset="0"/>
                          </a:rPr>
                          <m:t>𝐯</m:t>
                        </m:r>
                      </m:sub>
                    </m:sSub>
                    <m:r>
                      <a:rPr lang="es-SV" b="1">
                        <a:latin typeface="Cambria Math" panose="02040503050406030204" pitchFamily="18" charset="0"/>
                      </a:rPr>
                      <m:t>&gt;</m:t>
                    </m:r>
                    <m:r>
                      <a:rPr lang="es-SV" b="1" i="1">
                        <a:latin typeface="Cambria Math" panose="02040503050406030204" pitchFamily="18" charset="0"/>
                      </a:rPr>
                      <m:t>𝟎</m:t>
                    </m:r>
                    <m:r>
                      <a:rPr lang="es-SV" b="1">
                        <a:latin typeface="Cambria Math" panose="02040503050406030204" pitchFamily="18" charset="0"/>
                      </a:rPr>
                      <m:t>.</m:t>
                    </m:r>
                    <m:r>
                      <a:rPr lang="es-SV" b="1" i="1">
                        <a:latin typeface="Cambria Math" panose="02040503050406030204" pitchFamily="18" charset="0"/>
                      </a:rPr>
                      <m:t>𝟕𝟓</m:t>
                    </m:r>
                    <m:r>
                      <a:rPr lang="es-SV" b="1">
                        <a:latin typeface="Cambria Math" panose="02040503050406030204" pitchFamily="18" charset="0"/>
                      </a:rPr>
                      <m:t> </m:t>
                    </m:r>
                    <m:sSub>
                      <m:sSubPr>
                        <m:ctrlPr>
                          <a:rPr lang="es-EC" b="1" i="1">
                            <a:latin typeface="Cambria Math" panose="02040503050406030204" pitchFamily="18" charset="0"/>
                          </a:rPr>
                        </m:ctrlPr>
                      </m:sSubPr>
                      <m:e>
                        <m:r>
                          <a:rPr lang="es-SV" b="1" i="1">
                            <a:latin typeface="Cambria Math" panose="02040503050406030204" pitchFamily="18" charset="0"/>
                          </a:rPr>
                          <m:t>𝐛</m:t>
                        </m:r>
                      </m:e>
                      <m:sub>
                        <m:r>
                          <a:rPr lang="es-SV" b="1" i="1">
                            <a:latin typeface="Cambria Math" panose="02040503050406030204" pitchFamily="18" charset="0"/>
                          </a:rPr>
                          <m:t>𝐜</m:t>
                        </m:r>
                      </m:sub>
                    </m:sSub>
                  </m:oMath>
                </a14:m>
                <a:endParaRPr lang="es-ES" noProof="1"/>
              </a:p>
              <a:p>
                <a:pPr lvl="1"/>
                <a14:m>
                  <m:oMath xmlns:m="http://schemas.openxmlformats.org/officeDocument/2006/math">
                    <m:sSub>
                      <m:sSubPr>
                        <m:ctrlPr>
                          <a:rPr lang="es-EC" b="1" i="1">
                            <a:latin typeface="Cambria Math" panose="02040503050406030204" pitchFamily="18" charset="0"/>
                          </a:rPr>
                        </m:ctrlPr>
                      </m:sSubPr>
                      <m:e>
                        <m:r>
                          <a:rPr lang="es-SV" b="1" i="1">
                            <a:latin typeface="Cambria Math" panose="02040503050406030204" pitchFamily="18" charset="0"/>
                          </a:rPr>
                          <m:t>𝐛</m:t>
                        </m:r>
                      </m:e>
                      <m:sub>
                        <m:r>
                          <a:rPr lang="es-SV" b="1" i="1">
                            <a:latin typeface="Cambria Math" panose="02040503050406030204" pitchFamily="18" charset="0"/>
                          </a:rPr>
                          <m:t>𝐯</m:t>
                        </m:r>
                      </m:sub>
                    </m:sSub>
                    <m:r>
                      <a:rPr lang="es-SV" b="1">
                        <a:latin typeface="Cambria Math" panose="02040503050406030204" pitchFamily="18" charset="0"/>
                      </a:rPr>
                      <m:t>&gt;</m:t>
                    </m:r>
                    <m:r>
                      <a:rPr lang="es-SV" b="1" i="1">
                        <a:latin typeface="Cambria Math" panose="02040503050406030204" pitchFamily="18" charset="0"/>
                      </a:rPr>
                      <m:t>𝟎</m:t>
                    </m:r>
                    <m:r>
                      <a:rPr lang="es-SV" b="1">
                        <a:latin typeface="Cambria Math" panose="02040503050406030204" pitchFamily="18" charset="0"/>
                      </a:rPr>
                      <m:t>.</m:t>
                    </m:r>
                    <m:r>
                      <a:rPr lang="es-SV" b="1" i="1">
                        <a:latin typeface="Cambria Math" panose="02040503050406030204" pitchFamily="18" charset="0"/>
                      </a:rPr>
                      <m:t>𝟕𝟓</m:t>
                    </m:r>
                    <m:r>
                      <a:rPr lang="es-SV" b="1">
                        <a:latin typeface="Cambria Math" panose="02040503050406030204" pitchFamily="18" charset="0"/>
                      </a:rPr>
                      <m:t> </m:t>
                    </m:r>
                    <m:sSub>
                      <m:sSubPr>
                        <m:ctrlPr>
                          <a:rPr lang="es-EC" b="1" i="1">
                            <a:latin typeface="Cambria Math" panose="02040503050406030204" pitchFamily="18" charset="0"/>
                          </a:rPr>
                        </m:ctrlPr>
                      </m:sSubPr>
                      <m:e>
                        <m:r>
                          <a:rPr lang="es-SV" b="1" i="1">
                            <a:latin typeface="Cambria Math" panose="02040503050406030204" pitchFamily="18" charset="0"/>
                          </a:rPr>
                          <m:t>𝐡</m:t>
                        </m:r>
                      </m:e>
                      <m:sub>
                        <m:r>
                          <a:rPr lang="es-SV" b="1" i="1">
                            <a:latin typeface="Cambria Math" panose="02040503050406030204" pitchFamily="18" charset="0"/>
                          </a:rPr>
                          <m:t>𝐜</m:t>
                        </m:r>
                      </m:sub>
                    </m:sSub>
                  </m:oMath>
                </a14:m>
                <a:endParaRPr lang="es-ES" noProof="1"/>
              </a:p>
              <a:p>
                <a:pPr marL="266700" lvl="1" indent="0">
                  <a:buNone/>
                </a:pPr>
                <a:endParaRPr lang="es-ES" noProof="1"/>
              </a:p>
              <a:p>
                <a:pPr lvl="1"/>
                <a:endParaRPr lang="es-ES" noProof="1"/>
              </a:p>
            </p:txBody>
          </p:sp>
        </mc:Choice>
        <mc:Fallback xmlns="">
          <p:sp>
            <p:nvSpPr>
              <p:cNvPr id="8" name="Marcador de contenido 3">
                <a:extLst>
                  <a:ext uri="{FF2B5EF4-FFF2-40B4-BE49-F238E27FC236}">
                    <a16:creationId xmlns:a16="http://schemas.microsoft.com/office/drawing/2014/main" id="{853A0BC1-83EF-4A4C-9844-3134F36CD687}"/>
                  </a:ext>
                </a:extLst>
              </p:cNvPr>
              <p:cNvSpPr txBox="1">
                <a:spLocks noRot="1" noChangeAspect="1" noMove="1" noResize="1" noEditPoints="1" noAdjustHandles="1" noChangeArrowheads="1" noChangeShapeType="1" noTextEdit="1"/>
              </p:cNvSpPr>
              <p:nvPr/>
            </p:nvSpPr>
            <p:spPr>
              <a:xfrm>
                <a:off x="6423091" y="1587378"/>
                <a:ext cx="5448567" cy="3997657"/>
              </a:xfrm>
              <a:prstGeom prst="rect">
                <a:avLst/>
              </a:prstGeom>
              <a:blipFill>
                <a:blip r:embed="rId5"/>
                <a:stretch>
                  <a:fillRect l="-2688" t="-2591" r="-1568"/>
                </a:stretch>
              </a:blipFill>
            </p:spPr>
            <p:txBody>
              <a:bodyPr/>
              <a:lstStyle/>
              <a:p>
                <a:r>
                  <a:rPr lang="es-EC">
                    <a:noFill/>
                  </a:rPr>
                  <a:t> </a:t>
                </a:r>
              </a:p>
            </p:txBody>
          </p:sp>
        </mc:Fallback>
      </mc:AlternateContent>
      <p:sp>
        <p:nvSpPr>
          <p:cNvPr id="10" name="Marcador de contenido 3">
            <a:extLst>
              <a:ext uri="{FF2B5EF4-FFF2-40B4-BE49-F238E27FC236}">
                <a16:creationId xmlns:a16="http://schemas.microsoft.com/office/drawing/2014/main" id="{FE46E827-FFA5-47B0-9AD3-B363CCBC65EE}"/>
              </a:ext>
            </a:extLst>
          </p:cNvPr>
          <p:cNvSpPr txBox="1">
            <a:spLocks/>
          </p:cNvSpPr>
          <p:nvPr/>
        </p:nvSpPr>
        <p:spPr>
          <a:xfrm>
            <a:off x="216569" y="2084432"/>
            <a:ext cx="2394284" cy="432000"/>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lvl="1" indent="0">
              <a:buNone/>
            </a:pPr>
            <a:r>
              <a:rPr lang="es-ES" noProof="1"/>
              <a:t>Normativa ACI 318-14</a:t>
            </a:r>
          </a:p>
        </p:txBody>
      </p:sp>
      <p:pic>
        <p:nvPicPr>
          <p:cNvPr id="7" name="Imagen 6">
            <a:extLst>
              <a:ext uri="{FF2B5EF4-FFF2-40B4-BE49-F238E27FC236}">
                <a16:creationId xmlns:a16="http://schemas.microsoft.com/office/drawing/2014/main" id="{5AD39E42-AD1D-4EA9-8128-A5ED82B16D0B}"/>
              </a:ext>
            </a:extLst>
          </p:cNvPr>
          <p:cNvPicPr>
            <a:picLocks noChangeAspect="1"/>
          </p:cNvPicPr>
          <p:nvPr/>
        </p:nvPicPr>
        <p:blipFill>
          <a:blip r:embed="rId6"/>
          <a:stretch>
            <a:fillRect/>
          </a:stretch>
        </p:blipFill>
        <p:spPr>
          <a:xfrm>
            <a:off x="831208" y="5773961"/>
            <a:ext cx="4673584" cy="920140"/>
          </a:xfrm>
          <a:prstGeom prst="rect">
            <a:avLst/>
          </a:prstGeom>
        </p:spPr>
      </p:pic>
    </p:spTree>
    <p:extLst>
      <p:ext uri="{BB962C8B-B14F-4D97-AF65-F5344CB8AC3E}">
        <p14:creationId xmlns:p14="http://schemas.microsoft.com/office/powerpoint/2010/main" val="155563276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3821A-C065-4C9A-A138-F7EC9FCB22BC}"/>
              </a:ext>
            </a:extLst>
          </p:cNvPr>
          <p:cNvSpPr>
            <a:spLocks noGrp="1"/>
          </p:cNvSpPr>
          <p:nvPr>
            <p:ph type="title"/>
          </p:nvPr>
        </p:nvSpPr>
        <p:spPr/>
        <p:txBody>
          <a:bodyPr rtlCol="0"/>
          <a:lstStyle/>
          <a:p>
            <a:pPr rtl="0"/>
            <a:r>
              <a:rPr lang="es-ES" sz="3200" dirty="0"/>
              <a:t>Diseño Estructura Aporticada</a:t>
            </a:r>
          </a:p>
        </p:txBody>
      </p:sp>
      <p:sp>
        <p:nvSpPr>
          <p:cNvPr id="3" name="Marcador de texto 2">
            <a:extLst>
              <a:ext uri="{FF2B5EF4-FFF2-40B4-BE49-F238E27FC236}">
                <a16:creationId xmlns:a16="http://schemas.microsoft.com/office/drawing/2014/main" id="{DCCB03EA-B8C0-4F25-9BA2-268BFF7345B9}"/>
              </a:ext>
            </a:extLst>
          </p:cNvPr>
          <p:cNvSpPr>
            <a:spLocks noGrp="1"/>
          </p:cNvSpPr>
          <p:nvPr>
            <p:ph type="body" idx="1"/>
          </p:nvPr>
        </p:nvSpPr>
        <p:spPr>
          <a:xfrm>
            <a:off x="432000" y="1227378"/>
            <a:ext cx="5472000" cy="360000"/>
          </a:xfrm>
        </p:spPr>
        <p:txBody>
          <a:bodyPr rtlCol="0"/>
          <a:lstStyle/>
          <a:p>
            <a:pPr rtl="0"/>
            <a:r>
              <a:rPr lang="es-ES" u="sng" dirty="0"/>
              <a:t>Diseño Elementos</a:t>
            </a:r>
          </a:p>
        </p:txBody>
      </p:sp>
      <p:sp>
        <p:nvSpPr>
          <p:cNvPr id="4" name="Marcador de contenido 3">
            <a:extLst>
              <a:ext uri="{FF2B5EF4-FFF2-40B4-BE49-F238E27FC236}">
                <a16:creationId xmlns:a16="http://schemas.microsoft.com/office/drawing/2014/main" id="{23E57B19-FD04-41F8-BAD3-71E46BBEA649}"/>
              </a:ext>
            </a:extLst>
          </p:cNvPr>
          <p:cNvSpPr>
            <a:spLocks noGrp="1"/>
          </p:cNvSpPr>
          <p:nvPr>
            <p:ph sz="half" idx="2"/>
          </p:nvPr>
        </p:nvSpPr>
        <p:spPr>
          <a:xfrm>
            <a:off x="432000" y="1751485"/>
            <a:ext cx="4773297" cy="1924513"/>
          </a:xfrm>
        </p:spPr>
        <p:txBody>
          <a:bodyPr rtlCol="0"/>
          <a:lstStyle/>
          <a:p>
            <a:pPr marL="0" indent="0" rtl="0">
              <a:buNone/>
            </a:pPr>
            <a:r>
              <a:rPr lang="es-ES" b="1" noProof="1">
                <a:solidFill>
                  <a:srgbClr val="0070C0"/>
                </a:solidFill>
              </a:rPr>
              <a:t>Vigas de Cimentación </a:t>
            </a:r>
          </a:p>
        </p:txBody>
      </p:sp>
      <p:sp>
        <p:nvSpPr>
          <p:cNvPr id="5" name="Marcador de pie de página 4">
            <a:extLst>
              <a:ext uri="{FF2B5EF4-FFF2-40B4-BE49-F238E27FC236}">
                <a16:creationId xmlns:a16="http://schemas.microsoft.com/office/drawing/2014/main" id="{E897F6A3-E32A-496A-ABD8-229B72019F65}"/>
              </a:ext>
            </a:extLst>
          </p:cNvPr>
          <p:cNvSpPr>
            <a:spLocks noGrp="1"/>
          </p:cNvSpPr>
          <p:nvPr>
            <p:ph type="ftr" sz="quarter" idx="10"/>
          </p:nvPr>
        </p:nvSpPr>
        <p:spPr/>
        <p:txBody>
          <a:bodyPr rtlCol="0"/>
          <a:lstStyle/>
          <a:p>
            <a:pPr rtl="0"/>
            <a:r>
              <a:rPr lang="es-ES" dirty="0"/>
              <a:t>TRABAJO DE TITULACIÓN</a:t>
            </a:r>
          </a:p>
        </p:txBody>
      </p:sp>
      <p:sp>
        <p:nvSpPr>
          <p:cNvPr id="6" name="Marcador de número de diapositiva 5">
            <a:extLst>
              <a:ext uri="{FF2B5EF4-FFF2-40B4-BE49-F238E27FC236}">
                <a16:creationId xmlns:a16="http://schemas.microsoft.com/office/drawing/2014/main" id="{CFC0563A-8A2A-4D32-9011-6B5BDB1912B6}"/>
              </a:ext>
            </a:extLst>
          </p:cNvPr>
          <p:cNvSpPr>
            <a:spLocks noGrp="1"/>
          </p:cNvSpPr>
          <p:nvPr>
            <p:ph type="sldNum" sz="quarter" idx="11"/>
          </p:nvPr>
        </p:nvSpPr>
        <p:spPr/>
        <p:txBody>
          <a:bodyPr rtlCol="0"/>
          <a:lstStyle/>
          <a:p>
            <a:pPr rtl="0"/>
            <a:fld id="{19B51A1E-902D-48AF-9020-955120F399B6}" type="slidenum">
              <a:rPr lang="es-ES" smtClean="0"/>
              <a:pPr rtl="0"/>
              <a:t>19</a:t>
            </a:fld>
            <a:endParaRPr lang="es-ES" dirty="0"/>
          </a:p>
        </p:txBody>
      </p:sp>
      <p:pic>
        <p:nvPicPr>
          <p:cNvPr id="7" name="Imagen 6">
            <a:extLst>
              <a:ext uri="{FF2B5EF4-FFF2-40B4-BE49-F238E27FC236}">
                <a16:creationId xmlns:a16="http://schemas.microsoft.com/office/drawing/2014/main" id="{007D6CB9-D1A7-46E9-9AD6-9021007E1B3A}"/>
              </a:ext>
            </a:extLst>
          </p:cNvPr>
          <p:cNvPicPr>
            <a:picLocks noChangeAspect="1"/>
          </p:cNvPicPr>
          <p:nvPr/>
        </p:nvPicPr>
        <p:blipFill>
          <a:blip r:embed="rId3"/>
          <a:stretch>
            <a:fillRect/>
          </a:stretch>
        </p:blipFill>
        <p:spPr>
          <a:xfrm>
            <a:off x="622852" y="2134023"/>
            <a:ext cx="4898541" cy="3083951"/>
          </a:xfrm>
          <a:prstGeom prst="rect">
            <a:avLst/>
          </a:prstGeom>
        </p:spPr>
      </p:pic>
      <p:sp>
        <p:nvSpPr>
          <p:cNvPr id="10" name="Rectángulo 9">
            <a:extLst>
              <a:ext uri="{FF2B5EF4-FFF2-40B4-BE49-F238E27FC236}">
                <a16:creationId xmlns:a16="http://schemas.microsoft.com/office/drawing/2014/main" id="{17668A47-469B-4E37-8D9B-07724C8B8CF3}"/>
              </a:ext>
            </a:extLst>
          </p:cNvPr>
          <p:cNvSpPr/>
          <p:nvPr/>
        </p:nvSpPr>
        <p:spPr>
          <a:xfrm>
            <a:off x="1152939" y="3593944"/>
            <a:ext cx="3551583" cy="164107"/>
          </a:xfrm>
          <a:prstGeom prst="rect">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11" name="Marcador de contenido 3">
                <a:extLst>
                  <a:ext uri="{FF2B5EF4-FFF2-40B4-BE49-F238E27FC236}">
                    <a16:creationId xmlns:a16="http://schemas.microsoft.com/office/drawing/2014/main" id="{EFCEBB37-1DDE-4679-9694-CDA012271CFF}"/>
                  </a:ext>
                </a:extLst>
              </p:cNvPr>
              <p:cNvSpPr txBox="1">
                <a:spLocks/>
              </p:cNvSpPr>
              <p:nvPr/>
            </p:nvSpPr>
            <p:spPr>
              <a:xfrm>
                <a:off x="6288002" y="432000"/>
                <a:ext cx="5448567" cy="6146746"/>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noProof="1"/>
                  <a:t>Coeficiente de Balasto. </a:t>
                </a:r>
              </a:p>
              <a:p>
                <a:pPr lvl="1"/>
                <a14:m>
                  <m:oMath xmlns:m="http://schemas.openxmlformats.org/officeDocument/2006/math">
                    <m:sSub>
                      <m:sSubPr>
                        <m:ctrlPr>
                          <a:rPr lang="es-EC" i="1">
                            <a:latin typeface="Cambria Math" panose="02040503050406030204" pitchFamily="18" charset="0"/>
                          </a:rPr>
                        </m:ctrlPr>
                      </m:sSubPr>
                      <m:e>
                        <m:r>
                          <m:rPr>
                            <m:sty m:val="p"/>
                          </m:rPr>
                          <a:rPr lang="es-EC">
                            <a:latin typeface="Cambria Math" panose="02040503050406030204" pitchFamily="18" charset="0"/>
                          </a:rPr>
                          <m:t>β</m:t>
                        </m:r>
                      </m:e>
                      <m:sub>
                        <m:r>
                          <m:rPr>
                            <m:sty m:val="p"/>
                          </m:rPr>
                          <a:rPr lang="es-EC">
                            <a:latin typeface="Cambria Math" panose="02040503050406030204" pitchFamily="18" charset="0"/>
                          </a:rPr>
                          <m:t>s</m:t>
                        </m:r>
                      </m:sub>
                    </m:sSub>
                    <m:r>
                      <a:rPr lang="es-EC">
                        <a:latin typeface="Cambria Math" panose="02040503050406030204" pitchFamily="18" charset="0"/>
                      </a:rPr>
                      <m:t>=120 </m:t>
                    </m:r>
                    <m:r>
                      <m:rPr>
                        <m:sty m:val="p"/>
                      </m:rPr>
                      <a:rPr lang="es-EC">
                        <a:latin typeface="Cambria Math" panose="02040503050406030204" pitchFamily="18" charset="0"/>
                      </a:rPr>
                      <m:t>x</m:t>
                    </m:r>
                    <m:r>
                      <a:rPr lang="es-EC">
                        <a:latin typeface="Cambria Math" panose="02040503050406030204" pitchFamily="18" charset="0"/>
                      </a:rPr>
                      <m:t> </m:t>
                    </m:r>
                    <m:sSub>
                      <m:sSubPr>
                        <m:ctrlPr>
                          <a:rPr lang="es-EC" i="1">
                            <a:latin typeface="Cambria Math" panose="02040503050406030204" pitchFamily="18" charset="0"/>
                          </a:rPr>
                        </m:ctrlPr>
                      </m:sSubPr>
                      <m:e>
                        <m:r>
                          <m:rPr>
                            <m:sty m:val="p"/>
                          </m:rPr>
                          <a:rPr lang="es-EC">
                            <a:latin typeface="Cambria Math" panose="02040503050406030204" pitchFamily="18" charset="0"/>
                          </a:rPr>
                          <m:t>σ</m:t>
                        </m:r>
                      </m:e>
                      <m:sub>
                        <m:r>
                          <m:rPr>
                            <m:sty m:val="p"/>
                          </m:rPr>
                          <a:rPr lang="es-EC">
                            <a:latin typeface="Cambria Math" panose="02040503050406030204" pitchFamily="18" charset="0"/>
                          </a:rPr>
                          <m:t>s</m:t>
                        </m:r>
                      </m:sub>
                    </m:sSub>
                  </m:oMath>
                </a14:m>
                <a:r>
                  <a:rPr lang="es-EC" noProof="1"/>
                  <a:t>=</a:t>
                </a:r>
                <a14:m>
                  <m:oMath xmlns:m="http://schemas.openxmlformats.org/officeDocument/2006/math">
                    <m:r>
                      <a:rPr lang="es-EC" b="0" i="0" smtClean="0">
                        <a:latin typeface="Cambria Math" panose="02040503050406030204" pitchFamily="18" charset="0"/>
                      </a:rPr>
                      <m:t> </m:t>
                    </m:r>
                    <m:r>
                      <a:rPr lang="es-EC">
                        <a:latin typeface="Cambria Math" panose="02040503050406030204" pitchFamily="18" charset="0"/>
                      </a:rPr>
                      <m:t>120 </m:t>
                    </m:r>
                    <m:r>
                      <m:rPr>
                        <m:sty m:val="p"/>
                      </m:rPr>
                      <a:rPr lang="es-EC">
                        <a:latin typeface="Cambria Math" panose="02040503050406030204" pitchFamily="18" charset="0"/>
                      </a:rPr>
                      <m:t>x</m:t>
                    </m:r>
                    <m:r>
                      <a:rPr lang="es-EC">
                        <a:latin typeface="Cambria Math" panose="02040503050406030204" pitchFamily="18" charset="0"/>
                      </a:rPr>
                      <m:t> 10=1200 </m:t>
                    </m:r>
                    <m:r>
                      <m:rPr>
                        <m:sty m:val="p"/>
                      </m:rPr>
                      <a:rPr lang="es-EC">
                        <a:latin typeface="Cambria Math" panose="02040503050406030204" pitchFamily="18" charset="0"/>
                      </a:rPr>
                      <m:t>T</m:t>
                    </m:r>
                    <m:r>
                      <a:rPr lang="es-EC">
                        <a:latin typeface="Cambria Math" panose="02040503050406030204" pitchFamily="18" charset="0"/>
                      </a:rPr>
                      <m:t>/</m:t>
                    </m:r>
                    <m:sSup>
                      <m:sSupPr>
                        <m:ctrlPr>
                          <a:rPr lang="es-EC" i="1">
                            <a:latin typeface="Cambria Math" panose="02040503050406030204" pitchFamily="18" charset="0"/>
                          </a:rPr>
                        </m:ctrlPr>
                      </m:sSupPr>
                      <m:e>
                        <m:r>
                          <m:rPr>
                            <m:sty m:val="p"/>
                          </m:rPr>
                          <a:rPr lang="es-EC">
                            <a:latin typeface="Cambria Math" panose="02040503050406030204" pitchFamily="18" charset="0"/>
                          </a:rPr>
                          <m:t>m</m:t>
                        </m:r>
                      </m:e>
                      <m:sup>
                        <m:r>
                          <a:rPr lang="es-EC">
                            <a:latin typeface="Cambria Math" panose="02040503050406030204" pitchFamily="18" charset="0"/>
                          </a:rPr>
                          <m:t>3</m:t>
                        </m:r>
                      </m:sup>
                    </m:sSup>
                  </m:oMath>
                </a14:m>
                <a:endParaRPr lang="es-EC" dirty="0"/>
              </a:p>
              <a:p>
                <a:r>
                  <a:rPr lang="es-ES" noProof="1"/>
                  <a:t>Área de fundación. </a:t>
                </a:r>
              </a:p>
              <a:p>
                <a:endParaRPr lang="es-ES" noProof="1"/>
              </a:p>
              <a:p>
                <a:pPr marL="0" indent="0">
                  <a:buNone/>
                </a:pPr>
                <a:endParaRPr lang="es-ES" noProof="1"/>
              </a:p>
              <a:p>
                <a:r>
                  <a:rPr lang="es-ES" noProof="1"/>
                  <a:t>Presión del suelo</a:t>
                </a:r>
              </a:p>
              <a:p>
                <a:pPr marL="0" indent="0">
                  <a:buNone/>
                </a:pPr>
                <a:endParaRPr lang="es-ES" noProof="1"/>
              </a:p>
              <a:p>
                <a:endParaRPr lang="es-ES" noProof="1"/>
              </a:p>
              <a:p>
                <a:r>
                  <a:rPr lang="es-ES" noProof="1"/>
                  <a:t>Altura de la viga: h=45cm, r=7cm; d=38cm</a:t>
                </a:r>
              </a:p>
              <a:p>
                <a:r>
                  <a:rPr lang="es-ES" noProof="1"/>
                  <a:t>Chequeo a corte</a:t>
                </a:r>
              </a:p>
              <a:p>
                <a:pPr marL="0" indent="0">
                  <a:buNone/>
                </a:pPr>
                <a:endParaRPr lang="es-ES" noProof="1"/>
              </a:p>
              <a:p>
                <a:pPr marL="0" indent="0">
                  <a:buNone/>
                </a:pPr>
                <a:endParaRPr lang="es-ES" noProof="1"/>
              </a:p>
              <a:p>
                <a:endParaRPr lang="es-ES" noProof="1"/>
              </a:p>
              <a:p>
                <a:r>
                  <a:rPr lang="es-ES" noProof="1"/>
                  <a:t>Programa Vigcim:</a:t>
                </a:r>
              </a:p>
              <a:p>
                <a:pPr>
                  <a:buFont typeface="Arial" panose="020B0604020202020204" pitchFamily="34" charset="0"/>
                  <a:buChar char="•"/>
                </a:pPr>
                <a:r>
                  <a:rPr lang="es-ES" noProof="1"/>
                  <a:t>Verificar esfuerzos menor al esfuerzo del suelo</a:t>
                </a:r>
              </a:p>
              <a:p>
                <a:pPr>
                  <a:buFont typeface="Arial" panose="020B0604020202020204" pitchFamily="34" charset="0"/>
                  <a:buChar char="•"/>
                </a:pPr>
                <a:r>
                  <a:rPr lang="es-ES" noProof="1"/>
                  <a:t>Escoger momento máximo</a:t>
                </a:r>
              </a:p>
              <a:p>
                <a:r>
                  <a:rPr lang="es-ES" noProof="1"/>
                  <a:t>Diseño final: sección 70 x 45 </a:t>
                </a:r>
              </a:p>
              <a:p>
                <a:pPr marL="0" indent="0">
                  <a:buNone/>
                </a:pPr>
                <a:endParaRPr lang="es-ES" noProof="1"/>
              </a:p>
              <a:p>
                <a:pPr marL="266700" lvl="1" indent="0">
                  <a:buNone/>
                </a:pPr>
                <a:endParaRPr lang="es-ES" noProof="1"/>
              </a:p>
              <a:p>
                <a:pPr marL="0" indent="0">
                  <a:buNone/>
                </a:pPr>
                <a:endParaRPr lang="es-ES" noProof="1"/>
              </a:p>
              <a:p>
                <a:pPr marL="266700" lvl="1" indent="0">
                  <a:buNone/>
                </a:pPr>
                <a:endParaRPr lang="es-ES" noProof="1"/>
              </a:p>
              <a:p>
                <a:pPr lvl="1"/>
                <a:endParaRPr lang="es-ES" noProof="1"/>
              </a:p>
            </p:txBody>
          </p:sp>
        </mc:Choice>
        <mc:Fallback xmlns="">
          <p:sp>
            <p:nvSpPr>
              <p:cNvPr id="11" name="Marcador de contenido 3">
                <a:extLst>
                  <a:ext uri="{FF2B5EF4-FFF2-40B4-BE49-F238E27FC236}">
                    <a16:creationId xmlns:a16="http://schemas.microsoft.com/office/drawing/2014/main" id="{EFCEBB37-1DDE-4679-9694-CDA012271CFF}"/>
                  </a:ext>
                </a:extLst>
              </p:cNvPr>
              <p:cNvSpPr txBox="1">
                <a:spLocks noRot="1" noChangeAspect="1" noMove="1" noResize="1" noEditPoints="1" noAdjustHandles="1" noChangeArrowheads="1" noChangeShapeType="1" noTextEdit="1"/>
              </p:cNvSpPr>
              <p:nvPr/>
            </p:nvSpPr>
            <p:spPr>
              <a:xfrm>
                <a:off x="6288002" y="432000"/>
                <a:ext cx="5448567" cy="6146746"/>
              </a:xfrm>
              <a:prstGeom prst="rect">
                <a:avLst/>
              </a:prstGeom>
              <a:blipFill>
                <a:blip r:embed="rId4"/>
                <a:stretch>
                  <a:fillRect l="-2573" t="-1687" b="-2282"/>
                </a:stretch>
              </a:blipFill>
            </p:spPr>
            <p:txBody>
              <a:bodyPr/>
              <a:lstStyle/>
              <a:p>
                <a:r>
                  <a:rPr lang="es-EC">
                    <a:noFill/>
                  </a:rPr>
                  <a:t> </a:t>
                </a:r>
              </a:p>
            </p:txBody>
          </p:sp>
        </mc:Fallback>
      </mc:AlternateContent>
      <p:pic>
        <p:nvPicPr>
          <p:cNvPr id="12" name="Imagen 11">
            <a:extLst>
              <a:ext uri="{FF2B5EF4-FFF2-40B4-BE49-F238E27FC236}">
                <a16:creationId xmlns:a16="http://schemas.microsoft.com/office/drawing/2014/main" id="{282C3506-3C55-4E13-B5AE-AD1A94D4E374}"/>
              </a:ext>
            </a:extLst>
          </p:cNvPr>
          <p:cNvPicPr>
            <a:picLocks noChangeAspect="1"/>
          </p:cNvPicPr>
          <p:nvPr/>
        </p:nvPicPr>
        <p:blipFill>
          <a:blip r:embed="rId5"/>
          <a:stretch>
            <a:fillRect/>
          </a:stretch>
        </p:blipFill>
        <p:spPr>
          <a:xfrm>
            <a:off x="974370" y="5217972"/>
            <a:ext cx="4326499" cy="915137"/>
          </a:xfrm>
          <a:prstGeom prst="rect">
            <a:avLst/>
          </a:prstGeom>
        </p:spPr>
      </p:pic>
      <p:pic>
        <p:nvPicPr>
          <p:cNvPr id="13" name="Imagen 12">
            <a:extLst>
              <a:ext uri="{FF2B5EF4-FFF2-40B4-BE49-F238E27FC236}">
                <a16:creationId xmlns:a16="http://schemas.microsoft.com/office/drawing/2014/main" id="{5E91266B-A53E-4F87-8F54-6687232A39DD}"/>
              </a:ext>
            </a:extLst>
          </p:cNvPr>
          <p:cNvPicPr>
            <a:picLocks noChangeAspect="1"/>
          </p:cNvPicPr>
          <p:nvPr/>
        </p:nvPicPr>
        <p:blipFill>
          <a:blip r:embed="rId6"/>
          <a:stretch>
            <a:fillRect/>
          </a:stretch>
        </p:blipFill>
        <p:spPr>
          <a:xfrm>
            <a:off x="8477519" y="1218888"/>
            <a:ext cx="1339712" cy="1008724"/>
          </a:xfrm>
          <a:prstGeom prst="rect">
            <a:avLst/>
          </a:prstGeom>
        </p:spPr>
      </p:pic>
      <p:pic>
        <p:nvPicPr>
          <p:cNvPr id="14" name="Imagen 13">
            <a:extLst>
              <a:ext uri="{FF2B5EF4-FFF2-40B4-BE49-F238E27FC236}">
                <a16:creationId xmlns:a16="http://schemas.microsoft.com/office/drawing/2014/main" id="{E0C73F65-4129-4315-A785-5BBCCE1B4F0F}"/>
              </a:ext>
            </a:extLst>
          </p:cNvPr>
          <p:cNvPicPr>
            <a:picLocks noChangeAspect="1"/>
          </p:cNvPicPr>
          <p:nvPr/>
        </p:nvPicPr>
        <p:blipFill>
          <a:blip r:embed="rId7"/>
          <a:stretch>
            <a:fillRect/>
          </a:stretch>
        </p:blipFill>
        <p:spPr>
          <a:xfrm>
            <a:off x="6604098" y="2485141"/>
            <a:ext cx="1695450" cy="457200"/>
          </a:xfrm>
          <a:prstGeom prst="rect">
            <a:avLst/>
          </a:prstGeom>
        </p:spPr>
      </p:pic>
      <p:pic>
        <p:nvPicPr>
          <p:cNvPr id="15" name="Imagen 14">
            <a:extLst>
              <a:ext uri="{FF2B5EF4-FFF2-40B4-BE49-F238E27FC236}">
                <a16:creationId xmlns:a16="http://schemas.microsoft.com/office/drawing/2014/main" id="{EEE31165-4CE6-4754-80EB-1FDF1D4C8DC8}"/>
              </a:ext>
            </a:extLst>
          </p:cNvPr>
          <p:cNvPicPr>
            <a:picLocks noChangeAspect="1"/>
          </p:cNvPicPr>
          <p:nvPr/>
        </p:nvPicPr>
        <p:blipFill>
          <a:blip r:embed="rId8"/>
          <a:stretch>
            <a:fillRect/>
          </a:stretch>
        </p:blipFill>
        <p:spPr>
          <a:xfrm>
            <a:off x="8507543" y="2582500"/>
            <a:ext cx="2619375" cy="314325"/>
          </a:xfrm>
          <a:prstGeom prst="rect">
            <a:avLst/>
          </a:prstGeom>
        </p:spPr>
      </p:pic>
      <p:pic>
        <p:nvPicPr>
          <p:cNvPr id="16" name="Imagen 15">
            <a:extLst>
              <a:ext uri="{FF2B5EF4-FFF2-40B4-BE49-F238E27FC236}">
                <a16:creationId xmlns:a16="http://schemas.microsoft.com/office/drawing/2014/main" id="{85E061B2-FC2C-481D-8F6F-C0DBD313C5F1}"/>
              </a:ext>
            </a:extLst>
          </p:cNvPr>
          <p:cNvPicPr>
            <a:picLocks noChangeAspect="1"/>
          </p:cNvPicPr>
          <p:nvPr/>
        </p:nvPicPr>
        <p:blipFill>
          <a:blip r:embed="rId9"/>
          <a:stretch>
            <a:fillRect/>
          </a:stretch>
        </p:blipFill>
        <p:spPr>
          <a:xfrm>
            <a:off x="6798779" y="4088848"/>
            <a:ext cx="1085850" cy="485775"/>
          </a:xfrm>
          <a:prstGeom prst="rect">
            <a:avLst/>
          </a:prstGeom>
        </p:spPr>
      </p:pic>
      <p:pic>
        <p:nvPicPr>
          <p:cNvPr id="17" name="Imagen 16">
            <a:extLst>
              <a:ext uri="{FF2B5EF4-FFF2-40B4-BE49-F238E27FC236}">
                <a16:creationId xmlns:a16="http://schemas.microsoft.com/office/drawing/2014/main" id="{2E291729-A54F-4547-B8DA-A83F770DE50D}"/>
              </a:ext>
            </a:extLst>
          </p:cNvPr>
          <p:cNvPicPr>
            <a:picLocks noChangeAspect="1"/>
          </p:cNvPicPr>
          <p:nvPr/>
        </p:nvPicPr>
        <p:blipFill>
          <a:blip r:embed="rId10"/>
          <a:stretch>
            <a:fillRect/>
          </a:stretch>
        </p:blipFill>
        <p:spPr>
          <a:xfrm>
            <a:off x="7948159" y="4065789"/>
            <a:ext cx="2038350" cy="438150"/>
          </a:xfrm>
          <a:prstGeom prst="rect">
            <a:avLst/>
          </a:prstGeom>
        </p:spPr>
      </p:pic>
      <p:pic>
        <p:nvPicPr>
          <p:cNvPr id="18" name="Imagen 17">
            <a:extLst>
              <a:ext uri="{FF2B5EF4-FFF2-40B4-BE49-F238E27FC236}">
                <a16:creationId xmlns:a16="http://schemas.microsoft.com/office/drawing/2014/main" id="{09EE9DD3-ABEC-423C-B627-33A06A47C895}"/>
              </a:ext>
            </a:extLst>
          </p:cNvPr>
          <p:cNvPicPr>
            <a:picLocks noChangeAspect="1"/>
          </p:cNvPicPr>
          <p:nvPr/>
        </p:nvPicPr>
        <p:blipFill>
          <a:blip r:embed="rId11"/>
          <a:stretch>
            <a:fillRect/>
          </a:stretch>
        </p:blipFill>
        <p:spPr>
          <a:xfrm>
            <a:off x="10066201" y="4331735"/>
            <a:ext cx="1590675" cy="409575"/>
          </a:xfrm>
          <a:prstGeom prst="rect">
            <a:avLst/>
          </a:prstGeom>
        </p:spPr>
      </p:pic>
      <p:pic>
        <p:nvPicPr>
          <p:cNvPr id="19" name="Imagen 18">
            <a:extLst>
              <a:ext uri="{FF2B5EF4-FFF2-40B4-BE49-F238E27FC236}">
                <a16:creationId xmlns:a16="http://schemas.microsoft.com/office/drawing/2014/main" id="{62DCE537-F229-4D1C-B20B-665BB588766F}"/>
              </a:ext>
            </a:extLst>
          </p:cNvPr>
          <p:cNvPicPr>
            <a:picLocks noChangeAspect="1"/>
          </p:cNvPicPr>
          <p:nvPr/>
        </p:nvPicPr>
        <p:blipFill>
          <a:blip r:embed="rId12"/>
          <a:stretch>
            <a:fillRect/>
          </a:stretch>
        </p:blipFill>
        <p:spPr>
          <a:xfrm>
            <a:off x="6798779" y="4659148"/>
            <a:ext cx="2981325" cy="371475"/>
          </a:xfrm>
          <a:prstGeom prst="rect">
            <a:avLst/>
          </a:prstGeom>
        </p:spPr>
      </p:pic>
    </p:spTree>
    <p:extLst>
      <p:ext uri="{BB962C8B-B14F-4D97-AF65-F5344CB8AC3E}">
        <p14:creationId xmlns:p14="http://schemas.microsoft.com/office/powerpoint/2010/main" val="312881743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7"/>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9"/>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1">
                                            <p:txEl>
                                              <p:pRg st="13" end="13"/>
                                            </p:txEl>
                                          </p:spTgt>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11">
                                            <p:txEl>
                                              <p:pRg st="14" end="14"/>
                                            </p:txEl>
                                          </p:spTgt>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1">
                                            <p:txEl>
                                              <p:pRg st="15" end="15"/>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1">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3821A-C065-4C9A-A138-F7EC9FCB22BC}"/>
              </a:ext>
            </a:extLst>
          </p:cNvPr>
          <p:cNvSpPr>
            <a:spLocks noGrp="1"/>
          </p:cNvSpPr>
          <p:nvPr>
            <p:ph type="title"/>
          </p:nvPr>
        </p:nvSpPr>
        <p:spPr/>
        <p:txBody>
          <a:bodyPr rtlCol="0"/>
          <a:lstStyle/>
          <a:p>
            <a:pPr rtl="0"/>
            <a:r>
              <a:rPr lang="es-ES" sz="3200" u="sng" dirty="0"/>
              <a:t>OBJETIVOS</a:t>
            </a:r>
          </a:p>
        </p:txBody>
      </p:sp>
      <p:sp>
        <p:nvSpPr>
          <p:cNvPr id="3" name="Marcador de texto 2">
            <a:extLst>
              <a:ext uri="{FF2B5EF4-FFF2-40B4-BE49-F238E27FC236}">
                <a16:creationId xmlns:a16="http://schemas.microsoft.com/office/drawing/2014/main" id="{DCCB03EA-B8C0-4F25-9BA2-268BFF7345B9}"/>
              </a:ext>
            </a:extLst>
          </p:cNvPr>
          <p:cNvSpPr>
            <a:spLocks noGrp="1"/>
          </p:cNvSpPr>
          <p:nvPr>
            <p:ph type="body" idx="1"/>
          </p:nvPr>
        </p:nvSpPr>
        <p:spPr>
          <a:xfrm>
            <a:off x="432000" y="1641640"/>
            <a:ext cx="5472000" cy="360000"/>
          </a:xfrm>
        </p:spPr>
        <p:txBody>
          <a:bodyPr rtlCol="0"/>
          <a:lstStyle/>
          <a:p>
            <a:pPr rtl="0"/>
            <a:r>
              <a:rPr lang="es-ES" dirty="0"/>
              <a:t>Objetivo General</a:t>
            </a:r>
          </a:p>
        </p:txBody>
      </p:sp>
      <p:sp>
        <p:nvSpPr>
          <p:cNvPr id="4" name="Marcador de contenido 3">
            <a:extLst>
              <a:ext uri="{FF2B5EF4-FFF2-40B4-BE49-F238E27FC236}">
                <a16:creationId xmlns:a16="http://schemas.microsoft.com/office/drawing/2014/main" id="{23E57B19-FD04-41F8-BAD3-71E46BBEA649}"/>
              </a:ext>
            </a:extLst>
          </p:cNvPr>
          <p:cNvSpPr>
            <a:spLocks noGrp="1"/>
          </p:cNvSpPr>
          <p:nvPr>
            <p:ph sz="half" idx="2"/>
          </p:nvPr>
        </p:nvSpPr>
        <p:spPr>
          <a:xfrm>
            <a:off x="432000" y="2249233"/>
            <a:ext cx="4773297" cy="1924513"/>
          </a:xfrm>
        </p:spPr>
        <p:txBody>
          <a:bodyPr rtlCol="0"/>
          <a:lstStyle/>
          <a:p>
            <a:pPr algn="just"/>
            <a:r>
              <a:rPr lang="es-SV" sz="2000" dirty="0"/>
              <a:t>Determinar la viabilidad económica y operativa de viviendas de interés social con paredes autoportantes de hormigón armado y estructura tradicional con paredes de bloques.</a:t>
            </a:r>
          </a:p>
          <a:p>
            <a:pPr marL="0" indent="0" rtl="0">
              <a:buNone/>
            </a:pPr>
            <a:endParaRPr lang="es-ES" sz="1600" noProof="1"/>
          </a:p>
        </p:txBody>
      </p:sp>
      <p:sp>
        <p:nvSpPr>
          <p:cNvPr id="8" name="Marcador de texto 7">
            <a:extLst>
              <a:ext uri="{FF2B5EF4-FFF2-40B4-BE49-F238E27FC236}">
                <a16:creationId xmlns:a16="http://schemas.microsoft.com/office/drawing/2014/main" id="{CB10A6B1-C801-4AD3-BA44-6124020D745C}"/>
              </a:ext>
            </a:extLst>
          </p:cNvPr>
          <p:cNvSpPr>
            <a:spLocks noGrp="1"/>
          </p:cNvSpPr>
          <p:nvPr>
            <p:ph type="body" sz="quarter" idx="13"/>
          </p:nvPr>
        </p:nvSpPr>
        <p:spPr>
          <a:xfrm>
            <a:off x="6300000" y="1642165"/>
            <a:ext cx="5472000" cy="358775"/>
          </a:xfrm>
        </p:spPr>
        <p:txBody>
          <a:bodyPr rtlCol="0"/>
          <a:lstStyle/>
          <a:p>
            <a:pPr rtl="0"/>
            <a:r>
              <a:rPr lang="es-ES" dirty="0"/>
              <a:t>Objetivos Específicos</a:t>
            </a:r>
          </a:p>
        </p:txBody>
      </p:sp>
      <p:sp>
        <p:nvSpPr>
          <p:cNvPr id="7" name="Marcador de texto 6">
            <a:extLst>
              <a:ext uri="{FF2B5EF4-FFF2-40B4-BE49-F238E27FC236}">
                <a16:creationId xmlns:a16="http://schemas.microsoft.com/office/drawing/2014/main" id="{2AD61EA8-8FB6-48D4-98C6-27BCF841490C}"/>
              </a:ext>
            </a:extLst>
          </p:cNvPr>
          <p:cNvSpPr>
            <a:spLocks noGrp="1"/>
          </p:cNvSpPr>
          <p:nvPr>
            <p:ph type="body" sz="quarter" idx="12"/>
          </p:nvPr>
        </p:nvSpPr>
        <p:spPr>
          <a:xfrm>
            <a:off x="6299887" y="2249559"/>
            <a:ext cx="5109543" cy="3433690"/>
          </a:xfrm>
        </p:spPr>
        <p:txBody>
          <a:bodyPr rtlCol="0"/>
          <a:lstStyle/>
          <a:p>
            <a:pPr lvl="0" algn="just"/>
            <a:r>
              <a:rPr lang="es-SV" sz="2000" dirty="0"/>
              <a:t>Realizar el diseño arquitectónico y estructural de la vivienda con paredes autoportantes en hormigón armado y vivienda con estructura tradicional con paredes de bloque.</a:t>
            </a:r>
          </a:p>
          <a:p>
            <a:pPr lvl="0" algn="just"/>
            <a:r>
              <a:rPr lang="es-SV" sz="2000" dirty="0"/>
              <a:t>Hacer un análisis comparativo de costos y tiempos de ejecución entre los sistemas constructivos propuestos.</a:t>
            </a:r>
          </a:p>
          <a:p>
            <a:pPr lvl="0" algn="just"/>
            <a:r>
              <a:rPr lang="es-SV" sz="2000" dirty="0"/>
              <a:t>Plantear la mejor opción entre los sistemas constructivos analizados para la edificación de viviendas de interés social en el Ecuador.</a:t>
            </a:r>
            <a:endParaRPr lang="es-EC" sz="2000" dirty="0"/>
          </a:p>
          <a:p>
            <a:pPr rtl="0"/>
            <a:endParaRPr lang="es-ES" noProof="1"/>
          </a:p>
        </p:txBody>
      </p:sp>
      <p:sp>
        <p:nvSpPr>
          <p:cNvPr id="5" name="Marcador de pie de página 4">
            <a:extLst>
              <a:ext uri="{FF2B5EF4-FFF2-40B4-BE49-F238E27FC236}">
                <a16:creationId xmlns:a16="http://schemas.microsoft.com/office/drawing/2014/main" id="{E897F6A3-E32A-496A-ABD8-229B72019F65}"/>
              </a:ext>
            </a:extLst>
          </p:cNvPr>
          <p:cNvSpPr>
            <a:spLocks noGrp="1"/>
          </p:cNvSpPr>
          <p:nvPr>
            <p:ph type="ftr" sz="quarter" idx="10"/>
          </p:nvPr>
        </p:nvSpPr>
        <p:spPr/>
        <p:txBody>
          <a:bodyPr rtlCol="0"/>
          <a:lstStyle/>
          <a:p>
            <a:pPr rtl="0"/>
            <a:r>
              <a:rPr lang="es-ES" dirty="0"/>
              <a:t>TRABAJO DE TITULACIÓN</a:t>
            </a:r>
          </a:p>
        </p:txBody>
      </p:sp>
      <p:sp>
        <p:nvSpPr>
          <p:cNvPr id="6" name="Marcador de número de diapositiva 5">
            <a:extLst>
              <a:ext uri="{FF2B5EF4-FFF2-40B4-BE49-F238E27FC236}">
                <a16:creationId xmlns:a16="http://schemas.microsoft.com/office/drawing/2014/main" id="{CFC0563A-8A2A-4D32-9011-6B5BDB1912B6}"/>
              </a:ext>
            </a:extLst>
          </p:cNvPr>
          <p:cNvSpPr>
            <a:spLocks noGrp="1"/>
          </p:cNvSpPr>
          <p:nvPr>
            <p:ph type="sldNum" sz="quarter" idx="11"/>
          </p:nvPr>
        </p:nvSpPr>
        <p:spPr/>
        <p:txBody>
          <a:bodyPr rtlCol="0"/>
          <a:lstStyle/>
          <a:p>
            <a:pPr rtl="0"/>
            <a:fld id="{19B51A1E-902D-48AF-9020-955120F399B6}" type="slidenum">
              <a:rPr lang="es-ES" smtClean="0"/>
              <a:pPr rtl="0"/>
              <a:t>2</a:t>
            </a:fld>
            <a:endParaRPr lang="es-ES" dirty="0"/>
          </a:p>
        </p:txBody>
      </p:sp>
    </p:spTree>
    <p:extLst>
      <p:ext uri="{BB962C8B-B14F-4D97-AF65-F5344CB8AC3E}">
        <p14:creationId xmlns:p14="http://schemas.microsoft.com/office/powerpoint/2010/main" val="38547539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8" grpId="0" build="p"/>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descr="Marcador de posición de imagen">
            <a:extLst>
              <a:ext uri="{FF2B5EF4-FFF2-40B4-BE49-F238E27FC236}">
                <a16:creationId xmlns:a16="http://schemas.microsoft.com/office/drawing/2014/main" id="{BB6BAB5E-56A9-4E78-8778-39484DAF3BCE}"/>
              </a:ext>
            </a:extLst>
          </p:cNvPr>
          <p:cNvGrpSpPr/>
          <p:nvPr/>
        </p:nvGrpSpPr>
        <p:grpSpPr>
          <a:xfrm>
            <a:off x="323999" y="323998"/>
            <a:ext cx="4320000" cy="6120000"/>
            <a:chOff x="180000" y="180000"/>
            <a:chExt cx="4330700" cy="6292683"/>
          </a:xfrm>
        </p:grpSpPr>
        <p:sp>
          <p:nvSpPr>
            <p:cNvPr id="20" name="Rectángulo 6">
              <a:extLst>
                <a:ext uri="{FF2B5EF4-FFF2-40B4-BE49-F238E27FC236}">
                  <a16:creationId xmlns:a16="http://schemas.microsoft.com/office/drawing/2014/main" id="{68477B4D-D607-4B29-84FD-3A057814D551}"/>
                </a:ext>
              </a:extLst>
            </p:cNvPr>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ln/>
          </p:spPr>
          <p:style>
            <a:lnRef idx="2">
              <a:schemeClr val="dk1"/>
            </a:lnRef>
            <a:fillRef idx="0">
              <a:schemeClr val="dk1"/>
            </a:fillRef>
            <a:effectRef idx="1">
              <a:schemeClr val="dk1"/>
            </a:effectRef>
            <a:fontRef idx="minor">
              <a:schemeClr val="tx1"/>
            </a:fontRef>
          </p:style>
          <p:txBody>
            <a:bodyPr rtlCol="0" anchor="ctr"/>
            <a:lstStyle/>
            <a:p>
              <a:pPr algn="ctr" rtl="0"/>
              <a:endParaRPr lang="es-ES" dirty="0"/>
            </a:p>
          </p:txBody>
        </p:sp>
        <p:sp>
          <p:nvSpPr>
            <p:cNvPr id="21" name="Rectángulo 6">
              <a:extLst>
                <a:ext uri="{FF2B5EF4-FFF2-40B4-BE49-F238E27FC236}">
                  <a16:creationId xmlns:a16="http://schemas.microsoft.com/office/drawing/2014/main" id="{1F9BFE96-C2A2-4D45-A2B9-0D865A368628}"/>
                </a:ext>
              </a:extLst>
            </p:cNvPr>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ln/>
          </p:spPr>
          <p:style>
            <a:lnRef idx="2">
              <a:schemeClr val="dk1"/>
            </a:lnRef>
            <a:fillRef idx="0">
              <a:schemeClr val="dk1"/>
            </a:fillRef>
            <a:effectRef idx="1">
              <a:schemeClr val="dk1"/>
            </a:effectRef>
            <a:fontRef idx="minor">
              <a:schemeClr val="tx1"/>
            </a:fontRef>
          </p:style>
          <p:txBody>
            <a:bodyPr rtlCol="0" anchor="ctr"/>
            <a:lstStyle/>
            <a:p>
              <a:pPr algn="ctr" rtl="0"/>
              <a:endParaRPr lang="es-ES" dirty="0"/>
            </a:p>
          </p:txBody>
        </p:sp>
      </p:grpSp>
      <p:sp>
        <p:nvSpPr>
          <p:cNvPr id="3" name="Título 2">
            <a:extLst>
              <a:ext uri="{FF2B5EF4-FFF2-40B4-BE49-F238E27FC236}">
                <a16:creationId xmlns:a16="http://schemas.microsoft.com/office/drawing/2014/main" id="{A9D2A798-EAD7-4A9E-8E13-92C8A6523B45}"/>
              </a:ext>
            </a:extLst>
          </p:cNvPr>
          <p:cNvSpPr>
            <a:spLocks noGrp="1"/>
          </p:cNvSpPr>
          <p:nvPr>
            <p:ph type="title"/>
          </p:nvPr>
        </p:nvSpPr>
        <p:spPr/>
        <p:txBody>
          <a:bodyPr rtlCol="0"/>
          <a:lstStyle/>
          <a:p>
            <a:pPr algn="ctr" rtl="0"/>
            <a:r>
              <a:rPr lang="es-ES" sz="3200" dirty="0"/>
              <a:t>Diseño Elementos</a:t>
            </a:r>
          </a:p>
        </p:txBody>
      </p:sp>
      <p:sp>
        <p:nvSpPr>
          <p:cNvPr id="12" name="Marcador de texto 11">
            <a:extLst>
              <a:ext uri="{FF2B5EF4-FFF2-40B4-BE49-F238E27FC236}">
                <a16:creationId xmlns:a16="http://schemas.microsoft.com/office/drawing/2014/main" id="{A067C501-D3C5-44F0-981A-33DA8BDEE478}"/>
              </a:ext>
            </a:extLst>
          </p:cNvPr>
          <p:cNvSpPr>
            <a:spLocks noGrp="1"/>
          </p:cNvSpPr>
          <p:nvPr>
            <p:ph type="body" sz="quarter" idx="32"/>
          </p:nvPr>
        </p:nvSpPr>
        <p:spPr>
          <a:xfrm>
            <a:off x="5111499" y="1257023"/>
            <a:ext cx="6659814" cy="798126"/>
          </a:xfrm>
        </p:spPr>
        <p:txBody>
          <a:bodyPr rtlCol="0"/>
          <a:lstStyle/>
          <a:p>
            <a:pPr algn="ctr" rtl="0"/>
            <a:r>
              <a:rPr lang="es-ES" noProof="1"/>
              <a:t>Materiales:  Hormigón f´c = 210 kg/cm2 ; Acero Fy = 4200 kg/cm2</a:t>
            </a:r>
          </a:p>
        </p:txBody>
      </p:sp>
      <p:sp>
        <p:nvSpPr>
          <p:cNvPr id="6" name="Marcador de texto 5">
            <a:extLst>
              <a:ext uri="{FF2B5EF4-FFF2-40B4-BE49-F238E27FC236}">
                <a16:creationId xmlns:a16="http://schemas.microsoft.com/office/drawing/2014/main" id="{1EC6C5CD-54F6-47E9-8E7A-FA7BB7264AAE}"/>
              </a:ext>
            </a:extLst>
          </p:cNvPr>
          <p:cNvSpPr>
            <a:spLocks noGrp="1"/>
          </p:cNvSpPr>
          <p:nvPr>
            <p:ph type="body" sz="quarter" idx="35"/>
          </p:nvPr>
        </p:nvSpPr>
        <p:spPr/>
        <p:txBody>
          <a:bodyPr rtlCol="0"/>
          <a:lstStyle/>
          <a:p>
            <a:pPr rtl="0"/>
            <a:r>
              <a:rPr lang="es-ES" dirty="0"/>
              <a:t>Losa </a:t>
            </a:r>
          </a:p>
        </p:txBody>
      </p:sp>
      <p:sp>
        <p:nvSpPr>
          <p:cNvPr id="7" name="Marcador de texto 6">
            <a:extLst>
              <a:ext uri="{FF2B5EF4-FFF2-40B4-BE49-F238E27FC236}">
                <a16:creationId xmlns:a16="http://schemas.microsoft.com/office/drawing/2014/main" id="{110A51F8-6834-466B-82CC-026F0298D4CF}"/>
              </a:ext>
            </a:extLst>
          </p:cNvPr>
          <p:cNvSpPr>
            <a:spLocks noGrp="1"/>
          </p:cNvSpPr>
          <p:nvPr>
            <p:ph type="body" sz="quarter" idx="36"/>
          </p:nvPr>
        </p:nvSpPr>
        <p:spPr>
          <a:xfrm>
            <a:off x="6569406" y="2564776"/>
            <a:ext cx="1872000" cy="864224"/>
          </a:xfrm>
        </p:spPr>
        <p:txBody>
          <a:bodyPr rtlCol="0"/>
          <a:lstStyle/>
          <a:p>
            <a:pPr rtl="0"/>
            <a:r>
              <a:rPr lang="es-ES" noProof="1"/>
              <a:t>Tipo: Alivianada</a:t>
            </a:r>
          </a:p>
          <a:p>
            <a:pPr rtl="0"/>
            <a:r>
              <a:rPr lang="es-ES" noProof="1"/>
              <a:t>Espesor: 20 cm</a:t>
            </a:r>
          </a:p>
          <a:p>
            <a:pPr rtl="0"/>
            <a:r>
              <a:rPr lang="es-ES" noProof="1"/>
              <a:t>Acero: ɸ 10mm </a:t>
            </a:r>
          </a:p>
        </p:txBody>
      </p:sp>
      <p:sp>
        <p:nvSpPr>
          <p:cNvPr id="13" name="Marcador de texto 12">
            <a:extLst>
              <a:ext uri="{FF2B5EF4-FFF2-40B4-BE49-F238E27FC236}">
                <a16:creationId xmlns:a16="http://schemas.microsoft.com/office/drawing/2014/main" id="{A1A381F4-FED1-4DBE-86B2-2C8A89D7DFFE}"/>
              </a:ext>
            </a:extLst>
          </p:cNvPr>
          <p:cNvSpPr>
            <a:spLocks noGrp="1"/>
          </p:cNvSpPr>
          <p:nvPr>
            <p:ph type="body" sz="quarter" idx="45"/>
          </p:nvPr>
        </p:nvSpPr>
        <p:spPr/>
        <p:txBody>
          <a:bodyPr rtlCol="0"/>
          <a:lstStyle/>
          <a:p>
            <a:pPr rtl="0"/>
            <a:r>
              <a:rPr lang="es-ES" dirty="0"/>
              <a:t>Columnas</a:t>
            </a:r>
          </a:p>
        </p:txBody>
      </p:sp>
      <p:sp>
        <p:nvSpPr>
          <p:cNvPr id="14" name="Marcador de texto 13">
            <a:extLst>
              <a:ext uri="{FF2B5EF4-FFF2-40B4-BE49-F238E27FC236}">
                <a16:creationId xmlns:a16="http://schemas.microsoft.com/office/drawing/2014/main" id="{EF2EF3F1-E8C0-4986-AEF2-7A4C6C331C23}"/>
              </a:ext>
            </a:extLst>
          </p:cNvPr>
          <p:cNvSpPr>
            <a:spLocks noGrp="1"/>
          </p:cNvSpPr>
          <p:nvPr>
            <p:ph type="body" sz="quarter" idx="46"/>
          </p:nvPr>
        </p:nvSpPr>
        <p:spPr>
          <a:xfrm>
            <a:off x="6569406" y="4230439"/>
            <a:ext cx="1872000" cy="840309"/>
          </a:xfrm>
        </p:spPr>
        <p:txBody>
          <a:bodyPr rtlCol="0"/>
          <a:lstStyle/>
          <a:p>
            <a:pPr rtl="0"/>
            <a:r>
              <a:rPr lang="es-ES" noProof="1"/>
              <a:t>Altura: 30 cm</a:t>
            </a:r>
          </a:p>
          <a:p>
            <a:pPr rtl="0"/>
            <a:r>
              <a:rPr lang="es-ES" noProof="1"/>
              <a:t>Base: 30 cm</a:t>
            </a:r>
          </a:p>
          <a:p>
            <a:r>
              <a:rPr lang="es-ES" noProof="1"/>
              <a:t>Acero: ɸ 12mm; ɸ 10mm </a:t>
            </a:r>
          </a:p>
          <a:p>
            <a:pPr rtl="0"/>
            <a:endParaRPr lang="es-ES" noProof="1"/>
          </a:p>
          <a:p>
            <a:pPr rtl="0"/>
            <a:r>
              <a:rPr lang="es-ES" noProof="1"/>
              <a:t> </a:t>
            </a:r>
          </a:p>
        </p:txBody>
      </p:sp>
      <p:sp>
        <p:nvSpPr>
          <p:cNvPr id="8" name="Marcador de texto 7">
            <a:extLst>
              <a:ext uri="{FF2B5EF4-FFF2-40B4-BE49-F238E27FC236}">
                <a16:creationId xmlns:a16="http://schemas.microsoft.com/office/drawing/2014/main" id="{3F1438D8-4715-4E36-AB12-9B63E931B12B}"/>
              </a:ext>
            </a:extLst>
          </p:cNvPr>
          <p:cNvSpPr>
            <a:spLocks noGrp="1"/>
          </p:cNvSpPr>
          <p:nvPr>
            <p:ph type="body" sz="quarter" idx="37"/>
          </p:nvPr>
        </p:nvSpPr>
        <p:spPr/>
        <p:txBody>
          <a:bodyPr rtlCol="0"/>
          <a:lstStyle/>
          <a:p>
            <a:pPr rtl="0"/>
            <a:r>
              <a:rPr lang="es-ES" dirty="0"/>
              <a:t>Vigas</a:t>
            </a:r>
          </a:p>
        </p:txBody>
      </p:sp>
      <p:sp>
        <p:nvSpPr>
          <p:cNvPr id="9" name="Marcador de texto 8">
            <a:extLst>
              <a:ext uri="{FF2B5EF4-FFF2-40B4-BE49-F238E27FC236}">
                <a16:creationId xmlns:a16="http://schemas.microsoft.com/office/drawing/2014/main" id="{C78451CB-94B6-41DA-90B3-95CAD1B0E7B0}"/>
              </a:ext>
            </a:extLst>
          </p:cNvPr>
          <p:cNvSpPr>
            <a:spLocks noGrp="1"/>
          </p:cNvSpPr>
          <p:nvPr>
            <p:ph type="body" sz="quarter" idx="38"/>
          </p:nvPr>
        </p:nvSpPr>
        <p:spPr>
          <a:xfrm>
            <a:off x="9966331" y="2574811"/>
            <a:ext cx="1872000" cy="844153"/>
          </a:xfrm>
        </p:spPr>
        <p:txBody>
          <a:bodyPr rtlCol="0"/>
          <a:lstStyle/>
          <a:p>
            <a:pPr rtl="0"/>
            <a:r>
              <a:rPr lang="es-ES" noProof="1"/>
              <a:t>Altura: 20 cm </a:t>
            </a:r>
          </a:p>
          <a:p>
            <a:pPr rtl="0"/>
            <a:r>
              <a:rPr lang="es-ES" noProof="1"/>
              <a:t>Base: 25 cm</a:t>
            </a:r>
          </a:p>
          <a:p>
            <a:r>
              <a:rPr lang="es-ES" noProof="1"/>
              <a:t>Acero: ɸ 12mm; ɸ 10mm </a:t>
            </a:r>
          </a:p>
        </p:txBody>
      </p:sp>
      <p:sp>
        <p:nvSpPr>
          <p:cNvPr id="15" name="Marcador de texto 14">
            <a:extLst>
              <a:ext uri="{FF2B5EF4-FFF2-40B4-BE49-F238E27FC236}">
                <a16:creationId xmlns:a16="http://schemas.microsoft.com/office/drawing/2014/main" id="{FC1DF979-98E1-4AC5-AD23-ED75468F559A}"/>
              </a:ext>
            </a:extLst>
          </p:cNvPr>
          <p:cNvSpPr>
            <a:spLocks noGrp="1"/>
          </p:cNvSpPr>
          <p:nvPr>
            <p:ph type="body" sz="quarter" idx="47"/>
          </p:nvPr>
        </p:nvSpPr>
        <p:spPr/>
        <p:txBody>
          <a:bodyPr rtlCol="0"/>
          <a:lstStyle/>
          <a:p>
            <a:pPr rtl="0"/>
            <a:r>
              <a:rPr lang="es-ES" dirty="0"/>
              <a:t>Cimentación</a:t>
            </a:r>
          </a:p>
        </p:txBody>
      </p:sp>
      <p:sp>
        <p:nvSpPr>
          <p:cNvPr id="4" name="Marcador de pie de página 3">
            <a:extLst>
              <a:ext uri="{FF2B5EF4-FFF2-40B4-BE49-F238E27FC236}">
                <a16:creationId xmlns:a16="http://schemas.microsoft.com/office/drawing/2014/main" id="{9DEFFB02-E0E1-473C-8DFD-6147A44007A5}"/>
              </a:ext>
            </a:extLst>
          </p:cNvPr>
          <p:cNvSpPr>
            <a:spLocks noGrp="1"/>
          </p:cNvSpPr>
          <p:nvPr>
            <p:ph type="ftr" sz="quarter" idx="10"/>
          </p:nvPr>
        </p:nvSpPr>
        <p:spPr/>
        <p:txBody>
          <a:bodyPr rtlCol="0"/>
          <a:lstStyle/>
          <a:p>
            <a:pPr rtl="0"/>
            <a:r>
              <a:rPr lang="es-ES" dirty="0"/>
              <a:t>TRABAJO DE TITULACIÓN</a:t>
            </a:r>
          </a:p>
        </p:txBody>
      </p:sp>
      <p:sp>
        <p:nvSpPr>
          <p:cNvPr id="5" name="Marcador de número de diapositiva 4">
            <a:extLst>
              <a:ext uri="{FF2B5EF4-FFF2-40B4-BE49-F238E27FC236}">
                <a16:creationId xmlns:a16="http://schemas.microsoft.com/office/drawing/2014/main" id="{12CB0BC8-0F62-4186-A6C6-0B88B01D736F}"/>
              </a:ext>
            </a:extLst>
          </p:cNvPr>
          <p:cNvSpPr>
            <a:spLocks noGrp="1"/>
          </p:cNvSpPr>
          <p:nvPr>
            <p:ph type="sldNum" sz="quarter" idx="11"/>
          </p:nvPr>
        </p:nvSpPr>
        <p:spPr/>
        <p:txBody>
          <a:bodyPr rtlCol="0"/>
          <a:lstStyle/>
          <a:p>
            <a:pPr rtl="0"/>
            <a:fld id="{19B51A1E-902D-48AF-9020-955120F399B6}" type="slidenum">
              <a:rPr lang="es-ES" smtClean="0"/>
              <a:pPr rtl="0"/>
              <a:t>20</a:t>
            </a:fld>
            <a:endParaRPr lang="es-ES" dirty="0"/>
          </a:p>
        </p:txBody>
      </p:sp>
      <p:sp>
        <p:nvSpPr>
          <p:cNvPr id="24" name="Marcador de texto 8">
            <a:extLst>
              <a:ext uri="{FF2B5EF4-FFF2-40B4-BE49-F238E27FC236}">
                <a16:creationId xmlns:a16="http://schemas.microsoft.com/office/drawing/2014/main" id="{316F16D6-5DD2-4954-BA29-6D1DB5454A45}"/>
              </a:ext>
            </a:extLst>
          </p:cNvPr>
          <p:cNvSpPr txBox="1">
            <a:spLocks/>
          </p:cNvSpPr>
          <p:nvPr/>
        </p:nvSpPr>
        <p:spPr>
          <a:xfrm>
            <a:off x="9966331" y="4211050"/>
            <a:ext cx="1872000" cy="84415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noProof="1"/>
              <a:t>Altura: 45 cm </a:t>
            </a:r>
          </a:p>
          <a:p>
            <a:r>
              <a:rPr lang="es-ES" noProof="1"/>
              <a:t>Base: 70 cm</a:t>
            </a:r>
          </a:p>
          <a:p>
            <a:r>
              <a:rPr lang="es-ES" noProof="1"/>
              <a:t>Acero: ɸ 12mm; 14mm</a:t>
            </a:r>
          </a:p>
        </p:txBody>
      </p:sp>
      <p:pic>
        <p:nvPicPr>
          <p:cNvPr id="23" name="Imagen 22">
            <a:extLst>
              <a:ext uri="{FF2B5EF4-FFF2-40B4-BE49-F238E27FC236}">
                <a16:creationId xmlns:a16="http://schemas.microsoft.com/office/drawing/2014/main" id="{0945855F-09E0-42E7-8B8B-8ED6F3351C9F}"/>
              </a:ext>
            </a:extLst>
          </p:cNvPr>
          <p:cNvPicPr>
            <a:picLocks noChangeAspect="1"/>
          </p:cNvPicPr>
          <p:nvPr/>
        </p:nvPicPr>
        <p:blipFill rotWithShape="1">
          <a:blip r:embed="rId3"/>
          <a:srcRect r="1787"/>
          <a:stretch/>
        </p:blipFill>
        <p:spPr>
          <a:xfrm>
            <a:off x="120679" y="1995916"/>
            <a:ext cx="2540323" cy="1524356"/>
          </a:xfrm>
          <a:prstGeom prst="rect">
            <a:avLst/>
          </a:prstGeom>
        </p:spPr>
      </p:pic>
      <p:pic>
        <p:nvPicPr>
          <p:cNvPr id="26" name="Imagen 25">
            <a:extLst>
              <a:ext uri="{FF2B5EF4-FFF2-40B4-BE49-F238E27FC236}">
                <a16:creationId xmlns:a16="http://schemas.microsoft.com/office/drawing/2014/main" id="{6F96911B-3C90-4082-BAD8-DFEBC49FA424}"/>
              </a:ext>
            </a:extLst>
          </p:cNvPr>
          <p:cNvPicPr>
            <a:picLocks noChangeAspect="1"/>
          </p:cNvPicPr>
          <p:nvPr/>
        </p:nvPicPr>
        <p:blipFill>
          <a:blip r:embed="rId4"/>
          <a:stretch>
            <a:fillRect/>
          </a:stretch>
        </p:blipFill>
        <p:spPr>
          <a:xfrm>
            <a:off x="2760996" y="2092621"/>
            <a:ext cx="2216467" cy="1459210"/>
          </a:xfrm>
          <a:prstGeom prst="rect">
            <a:avLst/>
          </a:prstGeom>
        </p:spPr>
      </p:pic>
      <p:pic>
        <p:nvPicPr>
          <p:cNvPr id="2" name="Imagen 1">
            <a:extLst>
              <a:ext uri="{FF2B5EF4-FFF2-40B4-BE49-F238E27FC236}">
                <a16:creationId xmlns:a16="http://schemas.microsoft.com/office/drawing/2014/main" id="{72C44829-6BEE-4406-8424-8B0A767FA4AD}"/>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336085" y="676665"/>
            <a:ext cx="4320000" cy="1316883"/>
          </a:xfrm>
          <a:prstGeom prst="rect">
            <a:avLst/>
          </a:prstGeom>
        </p:spPr>
      </p:pic>
      <p:pic>
        <p:nvPicPr>
          <p:cNvPr id="11" name="Imagen 10">
            <a:extLst>
              <a:ext uri="{FF2B5EF4-FFF2-40B4-BE49-F238E27FC236}">
                <a16:creationId xmlns:a16="http://schemas.microsoft.com/office/drawing/2014/main" id="{5F2E1A99-A0C6-4AA3-91FD-13EA3C6E3207}"/>
              </a:ext>
            </a:extLst>
          </p:cNvPr>
          <p:cNvPicPr>
            <a:picLocks noChangeAspect="1"/>
          </p:cNvPicPr>
          <p:nvPr/>
        </p:nvPicPr>
        <p:blipFill>
          <a:blip r:embed="rId7"/>
          <a:stretch>
            <a:fillRect/>
          </a:stretch>
        </p:blipFill>
        <p:spPr>
          <a:xfrm>
            <a:off x="1146319" y="3678991"/>
            <a:ext cx="2594591" cy="1316883"/>
          </a:xfrm>
          <a:prstGeom prst="rect">
            <a:avLst/>
          </a:prstGeom>
        </p:spPr>
      </p:pic>
      <p:pic>
        <p:nvPicPr>
          <p:cNvPr id="17" name="Imagen 16">
            <a:extLst>
              <a:ext uri="{FF2B5EF4-FFF2-40B4-BE49-F238E27FC236}">
                <a16:creationId xmlns:a16="http://schemas.microsoft.com/office/drawing/2014/main" id="{CAEAC7D2-D58C-45F8-A1D4-B03F547F2791}"/>
              </a:ext>
            </a:extLst>
          </p:cNvPr>
          <p:cNvPicPr>
            <a:picLocks noChangeAspect="1"/>
          </p:cNvPicPr>
          <p:nvPr/>
        </p:nvPicPr>
        <p:blipFill>
          <a:blip r:embed="rId8"/>
          <a:stretch>
            <a:fillRect/>
          </a:stretch>
        </p:blipFill>
        <p:spPr>
          <a:xfrm>
            <a:off x="1146319" y="5007089"/>
            <a:ext cx="2699532" cy="1348195"/>
          </a:xfrm>
          <a:prstGeom prst="rect">
            <a:avLst/>
          </a:prstGeom>
        </p:spPr>
      </p:pic>
      <p:cxnSp>
        <p:nvCxnSpPr>
          <p:cNvPr id="22" name="Conector recto 21">
            <a:extLst>
              <a:ext uri="{FF2B5EF4-FFF2-40B4-BE49-F238E27FC236}">
                <a16:creationId xmlns:a16="http://schemas.microsoft.com/office/drawing/2014/main" id="{263418F4-F085-412E-858C-71A3BB24895D}"/>
              </a:ext>
            </a:extLst>
          </p:cNvPr>
          <p:cNvCxnSpPr/>
          <p:nvPr/>
        </p:nvCxnSpPr>
        <p:spPr>
          <a:xfrm>
            <a:off x="323999" y="1993548"/>
            <a:ext cx="4332086" cy="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Conector recto 31">
            <a:extLst>
              <a:ext uri="{FF2B5EF4-FFF2-40B4-BE49-F238E27FC236}">
                <a16:creationId xmlns:a16="http://schemas.microsoft.com/office/drawing/2014/main" id="{D4314FDA-53E4-4AE9-80F1-7FF323136282}"/>
              </a:ext>
            </a:extLst>
          </p:cNvPr>
          <p:cNvCxnSpPr/>
          <p:nvPr/>
        </p:nvCxnSpPr>
        <p:spPr>
          <a:xfrm>
            <a:off x="336085" y="3664835"/>
            <a:ext cx="4332086" cy="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Conector recto 32">
            <a:extLst>
              <a:ext uri="{FF2B5EF4-FFF2-40B4-BE49-F238E27FC236}">
                <a16:creationId xmlns:a16="http://schemas.microsoft.com/office/drawing/2014/main" id="{4B944EDE-4746-4D27-A05F-D8A60AF01AE8}"/>
              </a:ext>
            </a:extLst>
          </p:cNvPr>
          <p:cNvCxnSpPr/>
          <p:nvPr/>
        </p:nvCxnSpPr>
        <p:spPr>
          <a:xfrm>
            <a:off x="336085" y="4995874"/>
            <a:ext cx="4332086" cy="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0" name="Imagen 9">
            <a:extLst>
              <a:ext uri="{FF2B5EF4-FFF2-40B4-BE49-F238E27FC236}">
                <a16:creationId xmlns:a16="http://schemas.microsoft.com/office/drawing/2014/main" id="{51FA9440-5891-46FB-9577-A87204C59453}"/>
              </a:ext>
            </a:extLst>
          </p:cNvPr>
          <p:cNvPicPr>
            <a:picLocks noChangeAspect="1"/>
          </p:cNvPicPr>
          <p:nvPr/>
        </p:nvPicPr>
        <p:blipFill>
          <a:blip r:embed="rId9"/>
          <a:stretch>
            <a:fillRect/>
          </a:stretch>
        </p:blipFill>
        <p:spPr>
          <a:xfrm>
            <a:off x="5660072" y="2356073"/>
            <a:ext cx="457200" cy="923925"/>
          </a:xfrm>
          <a:prstGeom prst="rect">
            <a:avLst/>
          </a:prstGeom>
        </p:spPr>
      </p:pic>
      <p:pic>
        <p:nvPicPr>
          <p:cNvPr id="16" name="Imagen 15">
            <a:extLst>
              <a:ext uri="{FF2B5EF4-FFF2-40B4-BE49-F238E27FC236}">
                <a16:creationId xmlns:a16="http://schemas.microsoft.com/office/drawing/2014/main" id="{0B75E758-316E-41FA-B60D-30ED5B78EC02}"/>
              </a:ext>
            </a:extLst>
          </p:cNvPr>
          <p:cNvPicPr>
            <a:picLocks noChangeAspect="1"/>
          </p:cNvPicPr>
          <p:nvPr/>
        </p:nvPicPr>
        <p:blipFill>
          <a:blip r:embed="rId10"/>
          <a:stretch>
            <a:fillRect/>
          </a:stretch>
        </p:blipFill>
        <p:spPr>
          <a:xfrm>
            <a:off x="8767742" y="4039797"/>
            <a:ext cx="990600" cy="809625"/>
          </a:xfrm>
          <a:prstGeom prst="rect">
            <a:avLst/>
          </a:prstGeom>
        </p:spPr>
      </p:pic>
      <p:pic>
        <p:nvPicPr>
          <p:cNvPr id="18" name="Imagen 17">
            <a:extLst>
              <a:ext uri="{FF2B5EF4-FFF2-40B4-BE49-F238E27FC236}">
                <a16:creationId xmlns:a16="http://schemas.microsoft.com/office/drawing/2014/main" id="{26D4422A-CC22-449C-819B-4D611613F213}"/>
              </a:ext>
            </a:extLst>
          </p:cNvPr>
          <p:cNvPicPr>
            <a:picLocks noChangeAspect="1"/>
          </p:cNvPicPr>
          <p:nvPr/>
        </p:nvPicPr>
        <p:blipFill>
          <a:blip r:embed="rId11"/>
          <a:stretch>
            <a:fillRect/>
          </a:stretch>
        </p:blipFill>
        <p:spPr>
          <a:xfrm>
            <a:off x="5689613" y="3983939"/>
            <a:ext cx="676275" cy="971550"/>
          </a:xfrm>
          <a:prstGeom prst="rect">
            <a:avLst/>
          </a:prstGeom>
        </p:spPr>
      </p:pic>
      <p:pic>
        <p:nvPicPr>
          <p:cNvPr id="25" name="Imagen 24">
            <a:extLst>
              <a:ext uri="{FF2B5EF4-FFF2-40B4-BE49-F238E27FC236}">
                <a16:creationId xmlns:a16="http://schemas.microsoft.com/office/drawing/2014/main" id="{143B5327-218C-48E0-BB4B-F3F5E7203543}"/>
              </a:ext>
            </a:extLst>
          </p:cNvPr>
          <p:cNvPicPr>
            <a:picLocks noChangeAspect="1"/>
          </p:cNvPicPr>
          <p:nvPr/>
        </p:nvPicPr>
        <p:blipFill>
          <a:blip r:embed="rId12"/>
          <a:stretch>
            <a:fillRect/>
          </a:stretch>
        </p:blipFill>
        <p:spPr>
          <a:xfrm>
            <a:off x="8793752" y="2448172"/>
            <a:ext cx="938581" cy="739729"/>
          </a:xfrm>
          <a:prstGeom prst="rect">
            <a:avLst/>
          </a:prstGeom>
        </p:spPr>
      </p:pic>
    </p:spTree>
    <p:extLst>
      <p:ext uri="{BB962C8B-B14F-4D97-AF65-F5344CB8AC3E}">
        <p14:creationId xmlns:p14="http://schemas.microsoft.com/office/powerpoint/2010/main" val="3917334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xEl>
                                              <p:pRg st="4" end="4"/>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5">
                                            <p:txEl>
                                              <p:pRg st="0" end="0"/>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13" grpId="0" build="p"/>
      <p:bldP spid="14" grpId="0" build="p"/>
      <p:bldP spid="8" grpId="0" build="p"/>
      <p:bldP spid="9" grpId="0" build="p"/>
      <p:bldP spid="15" grpId="0" build="p"/>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Imagen relacionada">
            <a:extLst>
              <a:ext uri="{FF2B5EF4-FFF2-40B4-BE49-F238E27FC236}">
                <a16:creationId xmlns:a16="http://schemas.microsoft.com/office/drawing/2014/main" id="{081C1FC9-6F93-40EE-ADB6-823A7DF0F5E6}"/>
              </a:ext>
            </a:extLst>
          </p:cNvPr>
          <p:cNvPicPr>
            <a:picLocks noChangeAspect="1" noChangeArrowheads="1"/>
          </p:cNvPicPr>
          <p:nvPr/>
        </p:nvPicPr>
        <p:blipFill rotWithShape="1">
          <a:blip r:embed="rId3">
            <a:grayscl/>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t="40655" r="27391" b="11372"/>
          <a:stretch/>
        </p:blipFill>
        <p:spPr bwMode="auto">
          <a:xfrm>
            <a:off x="0" y="0"/>
            <a:ext cx="12192000" cy="6786000"/>
          </a:xfrm>
          <a:prstGeom prst="rect">
            <a:avLst/>
          </a:prstGeom>
          <a:noFill/>
          <a:extLst>
            <a:ext uri="{909E8E84-426E-40DD-AFC4-6F175D3DCCD1}">
              <a14:hiddenFill xmlns:a14="http://schemas.microsoft.com/office/drawing/2010/main">
                <a:solidFill>
                  <a:srgbClr val="FFFFFF"/>
                </a:solidFill>
              </a14:hiddenFill>
            </a:ext>
          </a:extLst>
        </p:spPr>
      </p:pic>
      <p:sp>
        <p:nvSpPr>
          <p:cNvPr id="22" name="Título 21">
            <a:extLst>
              <a:ext uri="{FF2B5EF4-FFF2-40B4-BE49-F238E27FC236}">
                <a16:creationId xmlns:a16="http://schemas.microsoft.com/office/drawing/2014/main" id="{BA160141-042F-4099-856C-C1D62E0FF551}"/>
              </a:ext>
            </a:extLst>
          </p:cNvPr>
          <p:cNvSpPr>
            <a:spLocks noGrp="1"/>
          </p:cNvSpPr>
          <p:nvPr>
            <p:ph type="ctrTitle"/>
          </p:nvPr>
        </p:nvSpPr>
        <p:spPr/>
        <p:txBody>
          <a:bodyPr rtlCol="0"/>
          <a:lstStyle/>
          <a:p>
            <a:pPr algn="ctr" rtl="0"/>
            <a:br>
              <a:rPr lang="es-ES" sz="4100" dirty="0"/>
            </a:br>
            <a:br>
              <a:rPr lang="es-ES" sz="4100" dirty="0"/>
            </a:br>
            <a:br>
              <a:rPr lang="es-ES" sz="4100" dirty="0"/>
            </a:br>
            <a:br>
              <a:rPr lang="es-ES" sz="4100" dirty="0"/>
            </a:br>
            <a:br>
              <a:rPr lang="es-ES" sz="4100" dirty="0"/>
            </a:br>
            <a:br>
              <a:rPr lang="es-ES" sz="4100" dirty="0"/>
            </a:br>
            <a:r>
              <a:rPr lang="es-ES" sz="4100" dirty="0"/>
              <a:t>Diseño Paredes Portantes H.A</a:t>
            </a:r>
          </a:p>
        </p:txBody>
      </p:sp>
      <p:sp>
        <p:nvSpPr>
          <p:cNvPr id="7" name="Rectángulo 6" descr="Línea divisoria inferior de la imagen">
            <a:extLst>
              <a:ext uri="{FF2B5EF4-FFF2-40B4-BE49-F238E27FC236}">
                <a16:creationId xmlns:a16="http://schemas.microsoft.com/office/drawing/2014/main" id="{432C84AD-44F1-45D1-9F68-3FDC756E5C73}"/>
              </a:ext>
              <a:ext uri="{C183D7F6-B498-43B3-948B-1728B52AA6E4}">
                <adec:decorative xmlns:adec="http://schemas.microsoft.com/office/drawing/2017/decorative" val="1"/>
              </a:ext>
            </a:extLst>
          </p:cNvPr>
          <p:cNvSpPr/>
          <p:nvPr/>
        </p:nvSpPr>
        <p:spPr>
          <a:xfrm>
            <a:off x="408650" y="3386488"/>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7" name="Rectángulo 6" descr="Línea divisoria superior de la imagen">
            <a:extLst>
              <a:ext uri="{FF2B5EF4-FFF2-40B4-BE49-F238E27FC236}">
                <a16:creationId xmlns:a16="http://schemas.microsoft.com/office/drawing/2014/main" id="{8442E937-7F5A-4CF2-98BD-C9CF5F2B4DDE}"/>
              </a:ext>
              <a:ext uri="{C183D7F6-B498-43B3-948B-1728B52AA6E4}">
                <adec:decorative xmlns:adec="http://schemas.microsoft.com/office/drawing/2017/decorative" val="1"/>
              </a:ext>
            </a:extLst>
          </p:cNvPr>
          <p:cNvSpPr/>
          <p:nvPr/>
        </p:nvSpPr>
        <p:spPr>
          <a:xfrm flipV="1">
            <a:off x="408650" y="404285"/>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9" name="Grupo 8" descr="Marcador de posición del logotipo">
            <a:extLst>
              <a:ext uri="{FF2B5EF4-FFF2-40B4-BE49-F238E27FC236}">
                <a16:creationId xmlns:a16="http://schemas.microsoft.com/office/drawing/2014/main" id="{3F31EBC4-0A2C-402C-AE20-AC3F0C88AF14}"/>
              </a:ext>
            </a:extLst>
          </p:cNvPr>
          <p:cNvGrpSpPr/>
          <p:nvPr/>
        </p:nvGrpSpPr>
        <p:grpSpPr>
          <a:xfrm>
            <a:off x="9874905" y="6067700"/>
            <a:ext cx="2173095" cy="523220"/>
            <a:chOff x="1985170" y="1950690"/>
            <a:chExt cx="2173095" cy="523220"/>
          </a:xfrm>
        </p:grpSpPr>
        <p:sp>
          <p:nvSpPr>
            <p:cNvPr id="10" name="Rectángulo 9">
              <a:extLst>
                <a:ext uri="{FF2B5EF4-FFF2-40B4-BE49-F238E27FC236}">
                  <a16:creationId xmlns:a16="http://schemas.microsoft.com/office/drawing/2014/main" id="{53F4EED9-3E92-4A9D-8DA8-01DFF623C45D}"/>
                </a:ext>
              </a:extLst>
            </p:cNvPr>
            <p:cNvSpPr/>
            <p:nvPr/>
          </p:nvSpPr>
          <p:spPr>
            <a:xfrm>
              <a:off x="1985170" y="1950690"/>
              <a:ext cx="2173095" cy="523220"/>
            </a:xfrm>
            <a:prstGeom prst="rect">
              <a:avLst/>
            </a:prstGeom>
            <a:solidFill>
              <a:schemeClr val="tx1"/>
            </a:solidFill>
          </p:spPr>
          <p:txBody>
            <a:bodyPr wrap="none" rtlCol="0" anchor="ctr">
              <a:noAutofit/>
            </a:bodyPr>
            <a:lstStyle/>
            <a:p>
              <a:pPr algn="ctr" rtl="0"/>
              <a:r>
                <a:rPr lang="es-ES" sz="2000" b="1">
                  <a:solidFill>
                    <a:schemeClr val="bg1"/>
                  </a:solidFill>
                  <a:latin typeface="+mj-lt"/>
                </a:rPr>
                <a:t>Contoso</a:t>
              </a:r>
              <a:r>
                <a:rPr lang="es-ES" sz="2000">
                  <a:solidFill>
                    <a:schemeClr val="bg1"/>
                  </a:solidFill>
                  <a:latin typeface="+mj-lt"/>
                </a:rPr>
                <a:t> </a:t>
              </a:r>
              <a:r>
                <a:rPr lang="es-ES" sz="2000" i="1">
                  <a:solidFill>
                    <a:schemeClr val="bg1"/>
                  </a:solidFill>
                  <a:latin typeface="+mj-lt"/>
                </a:rPr>
                <a:t>Ltd</a:t>
              </a:r>
              <a:r>
                <a:rPr lang="es-ES" sz="2000">
                  <a:solidFill>
                    <a:schemeClr val="bg1"/>
                  </a:solidFill>
                  <a:latin typeface="+mj-lt"/>
                </a:rPr>
                <a:t>.</a:t>
              </a:r>
              <a:endParaRPr lang="es-ES" sz="2000" dirty="0">
                <a:solidFill>
                  <a:schemeClr val="bg1"/>
                </a:solidFill>
                <a:latin typeface="+mj-lt"/>
              </a:endParaRPr>
            </a:p>
          </p:txBody>
        </p:sp>
        <p:sp>
          <p:nvSpPr>
            <p:cNvPr id="11" name="Rectángulo 6">
              <a:extLst>
                <a:ext uri="{FF2B5EF4-FFF2-40B4-BE49-F238E27FC236}">
                  <a16:creationId xmlns:a16="http://schemas.microsoft.com/office/drawing/2014/main" id="{932EEAB5-EC39-4A1C-9DB2-86C49079560B}"/>
                </a:ext>
              </a:extLst>
            </p:cNvPr>
            <p:cNvSpPr/>
            <p:nvPr/>
          </p:nvSpPr>
          <p:spPr>
            <a:xfrm flipV="1">
              <a:off x="2087087" y="2034539"/>
              <a:ext cx="203115" cy="177761"/>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 name="connsiteX0" fmla="*/ 4330700 w 4330700"/>
                <a:gd name="connsiteY0" fmla="*/ 588834 h 588834"/>
                <a:gd name="connsiteX1" fmla="*/ 0 w 4330700"/>
                <a:gd name="connsiteY1" fmla="*/ 588834 h 588834"/>
                <a:gd name="connsiteX2" fmla="*/ 0 w 4330700"/>
                <a:gd name="connsiteY2" fmla="*/ 0 h 588834"/>
                <a:gd name="connsiteX0" fmla="*/ 550806 w 550806"/>
                <a:gd name="connsiteY0" fmla="*/ 588834 h 588834"/>
                <a:gd name="connsiteX1" fmla="*/ 0 w 550806"/>
                <a:gd name="connsiteY1" fmla="*/ 588834 h 588834"/>
                <a:gd name="connsiteX2" fmla="*/ 0 w 550806"/>
                <a:gd name="connsiteY2" fmla="*/ 0 h 588834"/>
              </a:gdLst>
              <a:ahLst/>
              <a:cxnLst>
                <a:cxn ang="0">
                  <a:pos x="connsiteX0" y="connsiteY0"/>
                </a:cxn>
                <a:cxn ang="0">
                  <a:pos x="connsiteX1" y="connsiteY1"/>
                </a:cxn>
                <a:cxn ang="0">
                  <a:pos x="connsiteX2" y="connsiteY2"/>
                </a:cxn>
              </a:cxnLst>
              <a:rect l="l" t="t" r="r" b="b"/>
              <a:pathLst>
                <a:path w="550806" h="588834">
                  <a:moveTo>
                    <a:pt x="550806" y="588834"/>
                  </a:moveTo>
                  <a:lnTo>
                    <a:pt x="0" y="588834"/>
                  </a:lnTo>
                  <a:lnTo>
                    <a:pt x="0" y="0"/>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pic>
        <p:nvPicPr>
          <p:cNvPr id="18" name="Picture 2" descr="Resultado de imagen para espe logotipo">
            <a:extLst>
              <a:ext uri="{FF2B5EF4-FFF2-40B4-BE49-F238E27FC236}">
                <a16:creationId xmlns:a16="http://schemas.microsoft.com/office/drawing/2014/main" id="{6AA0BECF-E102-4AA2-B95D-AFA31D2FC4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74905" y="6028289"/>
            <a:ext cx="2173096" cy="562631"/>
          </a:xfrm>
          <a:prstGeom prst="rect">
            <a:avLst/>
          </a:prstGeom>
          <a:noFill/>
          <a:extLst>
            <a:ext uri="{909E8E84-426E-40DD-AFC4-6F175D3DCCD1}">
              <a14:hiddenFill xmlns:a14="http://schemas.microsoft.com/office/drawing/2010/main">
                <a:solidFill>
                  <a:srgbClr val="FFFFFF"/>
                </a:solidFill>
              </a14:hiddenFill>
            </a:ext>
          </a:extLst>
        </p:spPr>
      </p:pic>
      <p:pic>
        <p:nvPicPr>
          <p:cNvPr id="15" name="Marcador de posición de imagen 14">
            <a:extLst>
              <a:ext uri="{FF2B5EF4-FFF2-40B4-BE49-F238E27FC236}">
                <a16:creationId xmlns:a16="http://schemas.microsoft.com/office/drawing/2014/main" id="{7141435B-3E9C-49B0-A093-78B39E6E7556}"/>
              </a:ext>
            </a:extLst>
          </p:cNvPr>
          <p:cNvPicPr>
            <a:picLocks noGrp="1" noChangeAspect="1"/>
          </p:cNvPicPr>
          <p:nvPr>
            <p:ph type="pic" sz="quarter" idx="14"/>
          </p:nvPr>
        </p:nvPicPr>
        <p:blipFill>
          <a:blip r:embed="rId6"/>
          <a:srcRect t="9816" b="9816"/>
          <a:stretch>
            <a:fillRect/>
          </a:stretch>
        </p:blipFill>
        <p:spPr/>
      </p:pic>
    </p:spTree>
    <p:extLst>
      <p:ext uri="{BB962C8B-B14F-4D97-AF65-F5344CB8AC3E}">
        <p14:creationId xmlns:p14="http://schemas.microsoft.com/office/powerpoint/2010/main" val="36203587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E103D420-AEB0-44F9-86F5-DB2505B0F4E7}"/>
              </a:ext>
            </a:extLst>
          </p:cNvPr>
          <p:cNvSpPr>
            <a:spLocks noGrp="1"/>
          </p:cNvSpPr>
          <p:nvPr>
            <p:ph type="ftr" sz="quarter" idx="10"/>
          </p:nvPr>
        </p:nvSpPr>
        <p:spPr/>
        <p:txBody>
          <a:bodyPr rtlCol="0"/>
          <a:lstStyle/>
          <a:p>
            <a:pPr rtl="0"/>
            <a:r>
              <a:rPr lang="es-ES" dirty="0"/>
              <a:t>TRABAJO DE TITULACIÓN</a:t>
            </a:r>
          </a:p>
        </p:txBody>
      </p:sp>
      <p:sp>
        <p:nvSpPr>
          <p:cNvPr id="4" name="Marcador de número de diapositiva 3">
            <a:extLst>
              <a:ext uri="{FF2B5EF4-FFF2-40B4-BE49-F238E27FC236}">
                <a16:creationId xmlns:a16="http://schemas.microsoft.com/office/drawing/2014/main" id="{A88525D2-29EF-4156-8E05-4971770BF1AF}"/>
              </a:ext>
            </a:extLst>
          </p:cNvPr>
          <p:cNvSpPr>
            <a:spLocks noGrp="1"/>
          </p:cNvSpPr>
          <p:nvPr>
            <p:ph type="sldNum" sz="quarter" idx="11"/>
          </p:nvPr>
        </p:nvSpPr>
        <p:spPr/>
        <p:txBody>
          <a:bodyPr rtlCol="0"/>
          <a:lstStyle/>
          <a:p>
            <a:pPr rtl="0"/>
            <a:fld id="{19B51A1E-902D-48AF-9020-955120F399B6}" type="slidenum">
              <a:rPr lang="es-ES" smtClean="0"/>
              <a:pPr rtl="0"/>
              <a:t>22</a:t>
            </a:fld>
            <a:endParaRPr lang="es-ES" dirty="0"/>
          </a:p>
        </p:txBody>
      </p:sp>
      <p:sp>
        <p:nvSpPr>
          <p:cNvPr id="14" name="Título 1">
            <a:extLst>
              <a:ext uri="{FF2B5EF4-FFF2-40B4-BE49-F238E27FC236}">
                <a16:creationId xmlns:a16="http://schemas.microsoft.com/office/drawing/2014/main" id="{D9FE6EB8-ABD5-43B3-AF85-E25EB5A1F219}"/>
              </a:ext>
            </a:extLst>
          </p:cNvPr>
          <p:cNvSpPr>
            <a:spLocks noGrp="1"/>
          </p:cNvSpPr>
          <p:nvPr>
            <p:ph type="title"/>
          </p:nvPr>
        </p:nvSpPr>
        <p:spPr>
          <a:xfrm>
            <a:off x="432000" y="432000"/>
            <a:ext cx="11340000" cy="432000"/>
          </a:xfrm>
        </p:spPr>
        <p:txBody>
          <a:bodyPr rtlCol="0"/>
          <a:lstStyle/>
          <a:p>
            <a:pPr rtl="0"/>
            <a:r>
              <a:rPr lang="es-ES" sz="3200" dirty="0"/>
              <a:t>Diseño Paredes Portantes</a:t>
            </a:r>
          </a:p>
        </p:txBody>
      </p:sp>
      <p:sp>
        <p:nvSpPr>
          <p:cNvPr id="15" name="Marcador de texto 2">
            <a:extLst>
              <a:ext uri="{FF2B5EF4-FFF2-40B4-BE49-F238E27FC236}">
                <a16:creationId xmlns:a16="http://schemas.microsoft.com/office/drawing/2014/main" id="{FBDFC3A9-EC51-43B4-88A9-6E80F3D09D1C}"/>
              </a:ext>
            </a:extLst>
          </p:cNvPr>
          <p:cNvSpPr txBox="1">
            <a:spLocks/>
          </p:cNvSpPr>
          <p:nvPr/>
        </p:nvSpPr>
        <p:spPr>
          <a:xfrm>
            <a:off x="431888" y="1488443"/>
            <a:ext cx="5472000"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b="1" u="sng" dirty="0"/>
              <a:t>Distribución de muros</a:t>
            </a:r>
          </a:p>
        </p:txBody>
      </p:sp>
      <p:grpSp>
        <p:nvGrpSpPr>
          <p:cNvPr id="19" name="Grupo 18">
            <a:extLst>
              <a:ext uri="{FF2B5EF4-FFF2-40B4-BE49-F238E27FC236}">
                <a16:creationId xmlns:a16="http://schemas.microsoft.com/office/drawing/2014/main" id="{32EF2A2A-09A1-4DC6-9811-D8A576A2D775}"/>
              </a:ext>
            </a:extLst>
          </p:cNvPr>
          <p:cNvGrpSpPr/>
          <p:nvPr/>
        </p:nvGrpSpPr>
        <p:grpSpPr>
          <a:xfrm>
            <a:off x="431888" y="2185861"/>
            <a:ext cx="10917799" cy="3627346"/>
            <a:chOff x="-4912415" y="1070705"/>
            <a:chExt cx="10917799" cy="3627881"/>
          </a:xfrm>
        </p:grpSpPr>
        <p:pic>
          <p:nvPicPr>
            <p:cNvPr id="21" name="Imagen 20">
              <a:extLst>
                <a:ext uri="{FF2B5EF4-FFF2-40B4-BE49-F238E27FC236}">
                  <a16:creationId xmlns:a16="http://schemas.microsoft.com/office/drawing/2014/main" id="{A577DC73-5714-4CDB-9E17-4E4436A0AC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175" y="1104333"/>
              <a:ext cx="5260209" cy="3591407"/>
            </a:xfrm>
            <a:prstGeom prst="rect">
              <a:avLst/>
            </a:prstGeom>
          </p:spPr>
        </p:pic>
        <p:pic>
          <p:nvPicPr>
            <p:cNvPr id="22" name="Imagen 21">
              <a:extLst>
                <a:ext uri="{FF2B5EF4-FFF2-40B4-BE49-F238E27FC236}">
                  <a16:creationId xmlns:a16="http://schemas.microsoft.com/office/drawing/2014/main" id="{834A344A-6D94-4CDA-A009-BF2423AF71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2415" y="1070705"/>
              <a:ext cx="5223390" cy="3627881"/>
            </a:xfrm>
            <a:prstGeom prst="rect">
              <a:avLst/>
            </a:prstGeom>
          </p:spPr>
        </p:pic>
      </p:grpSp>
      <p:cxnSp>
        <p:nvCxnSpPr>
          <p:cNvPr id="23" name="Conector recto de flecha 22">
            <a:extLst>
              <a:ext uri="{FF2B5EF4-FFF2-40B4-BE49-F238E27FC236}">
                <a16:creationId xmlns:a16="http://schemas.microsoft.com/office/drawing/2014/main" id="{5564F8BF-CA6A-4D6E-B5BE-201AF29624BE}"/>
              </a:ext>
            </a:extLst>
          </p:cNvPr>
          <p:cNvCxnSpPr>
            <a:cxnSpLocks/>
          </p:cNvCxnSpPr>
          <p:nvPr/>
        </p:nvCxnSpPr>
        <p:spPr>
          <a:xfrm>
            <a:off x="159026" y="6612894"/>
            <a:ext cx="834887" cy="0"/>
          </a:xfrm>
          <a:prstGeom prst="straightConnector1">
            <a:avLst/>
          </a:prstGeom>
          <a:ln w="38100">
            <a:tailEnd type="triangle"/>
          </a:ln>
        </p:spPr>
        <p:style>
          <a:lnRef idx="3">
            <a:schemeClr val="accent4"/>
          </a:lnRef>
          <a:fillRef idx="0">
            <a:schemeClr val="accent4"/>
          </a:fillRef>
          <a:effectRef idx="2">
            <a:schemeClr val="accent4"/>
          </a:effectRef>
          <a:fontRef idx="minor">
            <a:schemeClr val="tx1"/>
          </a:fontRef>
        </p:style>
      </p:cxnSp>
      <p:cxnSp>
        <p:nvCxnSpPr>
          <p:cNvPr id="24" name="Conector recto de flecha 23">
            <a:extLst>
              <a:ext uri="{FF2B5EF4-FFF2-40B4-BE49-F238E27FC236}">
                <a16:creationId xmlns:a16="http://schemas.microsoft.com/office/drawing/2014/main" id="{661DB947-64E4-4A38-BF0F-B2643C8016C1}"/>
              </a:ext>
            </a:extLst>
          </p:cNvPr>
          <p:cNvCxnSpPr>
            <a:cxnSpLocks/>
          </p:cNvCxnSpPr>
          <p:nvPr/>
        </p:nvCxnSpPr>
        <p:spPr>
          <a:xfrm flipV="1">
            <a:off x="311426" y="6027072"/>
            <a:ext cx="0" cy="738222"/>
          </a:xfrm>
          <a:prstGeom prst="straightConnector1">
            <a:avLst/>
          </a:prstGeom>
          <a:ln w="38100">
            <a:tailEnd type="triangle"/>
          </a:ln>
        </p:spPr>
        <p:style>
          <a:lnRef idx="3">
            <a:schemeClr val="accent6"/>
          </a:lnRef>
          <a:fillRef idx="0">
            <a:schemeClr val="accent6"/>
          </a:fillRef>
          <a:effectRef idx="2">
            <a:schemeClr val="accent6"/>
          </a:effectRef>
          <a:fontRef idx="minor">
            <a:schemeClr val="tx1"/>
          </a:fontRef>
        </p:style>
      </p:cxnSp>
      <p:sp>
        <p:nvSpPr>
          <p:cNvPr id="27" name="CuadroTexto 26">
            <a:extLst>
              <a:ext uri="{FF2B5EF4-FFF2-40B4-BE49-F238E27FC236}">
                <a16:creationId xmlns:a16="http://schemas.microsoft.com/office/drawing/2014/main" id="{19B95191-7A80-4E2E-A80B-62B70977BD2F}"/>
              </a:ext>
            </a:extLst>
          </p:cNvPr>
          <p:cNvSpPr txBox="1"/>
          <p:nvPr/>
        </p:nvSpPr>
        <p:spPr>
          <a:xfrm>
            <a:off x="993913" y="6426000"/>
            <a:ext cx="334610" cy="369332"/>
          </a:xfrm>
          <a:prstGeom prst="rect">
            <a:avLst/>
          </a:prstGeom>
          <a:noFill/>
        </p:spPr>
        <p:txBody>
          <a:bodyPr wrap="square" rtlCol="0">
            <a:spAutoFit/>
          </a:bodyPr>
          <a:lstStyle/>
          <a:p>
            <a:r>
              <a:rPr lang="es-EC" dirty="0"/>
              <a:t>X</a:t>
            </a:r>
          </a:p>
        </p:txBody>
      </p:sp>
      <p:sp>
        <p:nvSpPr>
          <p:cNvPr id="28" name="CuadroTexto 27">
            <a:extLst>
              <a:ext uri="{FF2B5EF4-FFF2-40B4-BE49-F238E27FC236}">
                <a16:creationId xmlns:a16="http://schemas.microsoft.com/office/drawing/2014/main" id="{474C186D-FEFF-4ED8-A5D5-7064FEB842A2}"/>
              </a:ext>
            </a:extLst>
          </p:cNvPr>
          <p:cNvSpPr txBox="1"/>
          <p:nvPr/>
        </p:nvSpPr>
        <p:spPr>
          <a:xfrm>
            <a:off x="9946" y="5844289"/>
            <a:ext cx="334610" cy="369332"/>
          </a:xfrm>
          <a:prstGeom prst="rect">
            <a:avLst/>
          </a:prstGeom>
          <a:noFill/>
        </p:spPr>
        <p:txBody>
          <a:bodyPr wrap="square" rtlCol="0">
            <a:spAutoFit/>
          </a:bodyPr>
          <a:lstStyle/>
          <a:p>
            <a:r>
              <a:rPr lang="es-EC" dirty="0"/>
              <a:t>Y</a:t>
            </a:r>
          </a:p>
        </p:txBody>
      </p:sp>
      <p:sp>
        <p:nvSpPr>
          <p:cNvPr id="2" name="Rectángulo 1">
            <a:extLst>
              <a:ext uri="{FF2B5EF4-FFF2-40B4-BE49-F238E27FC236}">
                <a16:creationId xmlns:a16="http://schemas.microsoft.com/office/drawing/2014/main" id="{194B6D0D-6E84-4EE0-B7FB-740672DB993E}"/>
              </a:ext>
            </a:extLst>
          </p:cNvPr>
          <p:cNvSpPr/>
          <p:nvPr/>
        </p:nvSpPr>
        <p:spPr>
          <a:xfrm>
            <a:off x="1328523" y="5635927"/>
            <a:ext cx="4171129" cy="68418"/>
          </a:xfrm>
          <a:prstGeom prst="rect">
            <a:avLst/>
          </a:prstGeom>
          <a:solidFill>
            <a:schemeClr val="accent3">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15">
            <a:extLst>
              <a:ext uri="{FF2B5EF4-FFF2-40B4-BE49-F238E27FC236}">
                <a16:creationId xmlns:a16="http://schemas.microsoft.com/office/drawing/2014/main" id="{92C8B05B-364E-4E66-BE70-289DEDAF3F92}"/>
              </a:ext>
            </a:extLst>
          </p:cNvPr>
          <p:cNvSpPr/>
          <p:nvPr/>
        </p:nvSpPr>
        <p:spPr>
          <a:xfrm>
            <a:off x="6940819" y="5601718"/>
            <a:ext cx="4171129" cy="68418"/>
          </a:xfrm>
          <a:prstGeom prst="rect">
            <a:avLst/>
          </a:prstGeom>
          <a:solidFill>
            <a:schemeClr val="accent3">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950923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3821A-C065-4C9A-A138-F7EC9FCB22BC}"/>
              </a:ext>
            </a:extLst>
          </p:cNvPr>
          <p:cNvSpPr>
            <a:spLocks noGrp="1"/>
          </p:cNvSpPr>
          <p:nvPr>
            <p:ph type="title"/>
          </p:nvPr>
        </p:nvSpPr>
        <p:spPr/>
        <p:txBody>
          <a:bodyPr rtlCol="0"/>
          <a:lstStyle/>
          <a:p>
            <a:pPr rtl="0"/>
            <a:r>
              <a:rPr lang="es-ES" sz="3200" dirty="0"/>
              <a:t>Diseño Paredes Portantes</a:t>
            </a:r>
          </a:p>
        </p:txBody>
      </p:sp>
      <p:sp>
        <p:nvSpPr>
          <p:cNvPr id="3" name="Marcador de texto 2">
            <a:extLst>
              <a:ext uri="{FF2B5EF4-FFF2-40B4-BE49-F238E27FC236}">
                <a16:creationId xmlns:a16="http://schemas.microsoft.com/office/drawing/2014/main" id="{DCCB03EA-B8C0-4F25-9BA2-268BFF7345B9}"/>
              </a:ext>
            </a:extLst>
          </p:cNvPr>
          <p:cNvSpPr>
            <a:spLocks noGrp="1"/>
          </p:cNvSpPr>
          <p:nvPr>
            <p:ph type="body" idx="1"/>
          </p:nvPr>
        </p:nvSpPr>
        <p:spPr>
          <a:xfrm>
            <a:off x="431888" y="1488443"/>
            <a:ext cx="5472000" cy="360000"/>
          </a:xfrm>
        </p:spPr>
        <p:txBody>
          <a:bodyPr rtlCol="0"/>
          <a:lstStyle/>
          <a:p>
            <a:pPr rtl="0"/>
            <a:r>
              <a:rPr lang="es-ES" u="sng" dirty="0"/>
              <a:t>Distribución de muros</a:t>
            </a:r>
          </a:p>
        </p:txBody>
      </p:sp>
      <p:sp>
        <p:nvSpPr>
          <p:cNvPr id="4" name="Marcador de contenido 3">
            <a:extLst>
              <a:ext uri="{FF2B5EF4-FFF2-40B4-BE49-F238E27FC236}">
                <a16:creationId xmlns:a16="http://schemas.microsoft.com/office/drawing/2014/main" id="{23E57B19-FD04-41F8-BAD3-71E46BBEA649}"/>
              </a:ext>
            </a:extLst>
          </p:cNvPr>
          <p:cNvSpPr>
            <a:spLocks noGrp="1"/>
          </p:cNvSpPr>
          <p:nvPr>
            <p:ph sz="half" idx="2"/>
          </p:nvPr>
        </p:nvSpPr>
        <p:spPr>
          <a:xfrm>
            <a:off x="431886" y="4510634"/>
            <a:ext cx="4773297" cy="467178"/>
          </a:xfrm>
        </p:spPr>
        <p:txBody>
          <a:bodyPr rtlCol="0"/>
          <a:lstStyle/>
          <a:p>
            <a:pPr rtl="0"/>
            <a:r>
              <a:rPr lang="es-ES" noProof="1"/>
              <a:t>Densidad muros sentido X</a:t>
            </a:r>
          </a:p>
        </p:txBody>
      </p:sp>
      <p:sp>
        <p:nvSpPr>
          <p:cNvPr id="5" name="Marcador de pie de página 4">
            <a:extLst>
              <a:ext uri="{FF2B5EF4-FFF2-40B4-BE49-F238E27FC236}">
                <a16:creationId xmlns:a16="http://schemas.microsoft.com/office/drawing/2014/main" id="{E897F6A3-E32A-496A-ABD8-229B72019F65}"/>
              </a:ext>
            </a:extLst>
          </p:cNvPr>
          <p:cNvSpPr>
            <a:spLocks noGrp="1"/>
          </p:cNvSpPr>
          <p:nvPr>
            <p:ph type="ftr" sz="quarter" idx="10"/>
          </p:nvPr>
        </p:nvSpPr>
        <p:spPr/>
        <p:txBody>
          <a:bodyPr rtlCol="0"/>
          <a:lstStyle/>
          <a:p>
            <a:pPr rtl="0"/>
            <a:r>
              <a:rPr lang="es-ES" dirty="0"/>
              <a:t>TRABAJO DE TITULACIÓN</a:t>
            </a:r>
          </a:p>
        </p:txBody>
      </p:sp>
      <p:sp>
        <p:nvSpPr>
          <p:cNvPr id="6" name="Marcador de número de diapositiva 5">
            <a:extLst>
              <a:ext uri="{FF2B5EF4-FFF2-40B4-BE49-F238E27FC236}">
                <a16:creationId xmlns:a16="http://schemas.microsoft.com/office/drawing/2014/main" id="{CFC0563A-8A2A-4D32-9011-6B5BDB1912B6}"/>
              </a:ext>
            </a:extLst>
          </p:cNvPr>
          <p:cNvSpPr>
            <a:spLocks noGrp="1"/>
          </p:cNvSpPr>
          <p:nvPr>
            <p:ph type="sldNum" sz="quarter" idx="11"/>
          </p:nvPr>
        </p:nvSpPr>
        <p:spPr/>
        <p:txBody>
          <a:bodyPr rtlCol="0"/>
          <a:lstStyle/>
          <a:p>
            <a:pPr rtl="0"/>
            <a:fld id="{19B51A1E-902D-48AF-9020-955120F399B6}" type="slidenum">
              <a:rPr lang="es-ES" smtClean="0"/>
              <a:pPr rtl="0"/>
              <a:t>23</a:t>
            </a:fld>
            <a:endParaRPr lang="es-ES" dirty="0"/>
          </a:p>
        </p:txBody>
      </p:sp>
      <p:sp>
        <p:nvSpPr>
          <p:cNvPr id="14" name="Marcador de contenido 3">
            <a:extLst>
              <a:ext uri="{FF2B5EF4-FFF2-40B4-BE49-F238E27FC236}">
                <a16:creationId xmlns:a16="http://schemas.microsoft.com/office/drawing/2014/main" id="{EB71E90C-A730-437A-9699-076044C8FA68}"/>
              </a:ext>
            </a:extLst>
          </p:cNvPr>
          <p:cNvSpPr txBox="1">
            <a:spLocks/>
          </p:cNvSpPr>
          <p:nvPr/>
        </p:nvSpPr>
        <p:spPr>
          <a:xfrm>
            <a:off x="6288112" y="1912655"/>
            <a:ext cx="4773297" cy="467178"/>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noProof="1"/>
              <a:t>Normativa NEC-SE-VIVIENDA</a:t>
            </a:r>
          </a:p>
        </p:txBody>
      </p:sp>
      <p:sp>
        <p:nvSpPr>
          <p:cNvPr id="17" name="Marcador de contenido 3">
            <a:extLst>
              <a:ext uri="{FF2B5EF4-FFF2-40B4-BE49-F238E27FC236}">
                <a16:creationId xmlns:a16="http://schemas.microsoft.com/office/drawing/2014/main" id="{4A9F3BCF-2471-430B-9E95-7693E127D085}"/>
              </a:ext>
            </a:extLst>
          </p:cNvPr>
          <p:cNvSpPr txBox="1">
            <a:spLocks/>
          </p:cNvSpPr>
          <p:nvPr/>
        </p:nvSpPr>
        <p:spPr>
          <a:xfrm>
            <a:off x="431886" y="5536196"/>
            <a:ext cx="4773297" cy="420496"/>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noProof="1"/>
              <a:t>Densidad muros sentido Y</a:t>
            </a:r>
          </a:p>
          <a:p>
            <a:pPr marL="0" indent="0">
              <a:buNone/>
            </a:pPr>
            <a:r>
              <a:rPr lang="es-ES" noProof="1"/>
              <a:t>      </a:t>
            </a:r>
            <a:endParaRPr lang="es-ES" sz="1600" noProof="1"/>
          </a:p>
        </p:txBody>
      </p:sp>
      <p:pic>
        <p:nvPicPr>
          <p:cNvPr id="19" name="Imagen 18">
            <a:extLst>
              <a:ext uri="{FF2B5EF4-FFF2-40B4-BE49-F238E27FC236}">
                <a16:creationId xmlns:a16="http://schemas.microsoft.com/office/drawing/2014/main" id="{39AA2676-9CAD-4FCC-A826-7B2DC59F5705}"/>
              </a:ext>
            </a:extLst>
          </p:cNvPr>
          <p:cNvPicPr>
            <a:picLocks noChangeAspect="1"/>
          </p:cNvPicPr>
          <p:nvPr/>
        </p:nvPicPr>
        <p:blipFill rotWithShape="1">
          <a:blip r:embed="rId3"/>
          <a:srcRect t="64325" r="15346" b="23886"/>
          <a:stretch/>
        </p:blipFill>
        <p:spPr>
          <a:xfrm>
            <a:off x="1518785" y="4779334"/>
            <a:ext cx="3090863" cy="658409"/>
          </a:xfrm>
          <a:prstGeom prst="rect">
            <a:avLst/>
          </a:prstGeom>
        </p:spPr>
      </p:pic>
      <p:pic>
        <p:nvPicPr>
          <p:cNvPr id="20" name="Imagen 19">
            <a:extLst>
              <a:ext uri="{FF2B5EF4-FFF2-40B4-BE49-F238E27FC236}">
                <a16:creationId xmlns:a16="http://schemas.microsoft.com/office/drawing/2014/main" id="{3C60342E-DD28-4067-863A-4F276CF5C251}"/>
              </a:ext>
            </a:extLst>
          </p:cNvPr>
          <p:cNvPicPr>
            <a:picLocks noChangeAspect="1"/>
          </p:cNvPicPr>
          <p:nvPr/>
        </p:nvPicPr>
        <p:blipFill rotWithShape="1">
          <a:blip r:embed="rId3"/>
          <a:srcRect t="88203" r="14817"/>
          <a:stretch/>
        </p:blipFill>
        <p:spPr>
          <a:xfrm>
            <a:off x="1516282" y="5874270"/>
            <a:ext cx="3024995" cy="640806"/>
          </a:xfrm>
          <a:prstGeom prst="rect">
            <a:avLst/>
          </a:prstGeom>
        </p:spPr>
      </p:pic>
      <p:pic>
        <p:nvPicPr>
          <p:cNvPr id="21" name="Imagen 20">
            <a:extLst>
              <a:ext uri="{FF2B5EF4-FFF2-40B4-BE49-F238E27FC236}">
                <a16:creationId xmlns:a16="http://schemas.microsoft.com/office/drawing/2014/main" id="{69A0D3EE-A60C-4EDE-83A6-FEACA2C023D5}"/>
              </a:ext>
            </a:extLst>
          </p:cNvPr>
          <p:cNvPicPr>
            <a:picLocks noChangeAspect="1"/>
          </p:cNvPicPr>
          <p:nvPr/>
        </p:nvPicPr>
        <p:blipFill>
          <a:blip r:embed="rId4"/>
          <a:stretch>
            <a:fillRect/>
          </a:stretch>
        </p:blipFill>
        <p:spPr>
          <a:xfrm>
            <a:off x="4524012" y="4708032"/>
            <a:ext cx="681171" cy="650032"/>
          </a:xfrm>
          <a:prstGeom prst="rect">
            <a:avLst/>
          </a:prstGeom>
        </p:spPr>
      </p:pic>
      <p:pic>
        <p:nvPicPr>
          <p:cNvPr id="22" name="Imagen 21">
            <a:extLst>
              <a:ext uri="{FF2B5EF4-FFF2-40B4-BE49-F238E27FC236}">
                <a16:creationId xmlns:a16="http://schemas.microsoft.com/office/drawing/2014/main" id="{7416BB44-ACBC-46EB-B526-E3A034853B4A}"/>
              </a:ext>
            </a:extLst>
          </p:cNvPr>
          <p:cNvPicPr>
            <a:picLocks noChangeAspect="1"/>
          </p:cNvPicPr>
          <p:nvPr/>
        </p:nvPicPr>
        <p:blipFill>
          <a:blip r:embed="rId4"/>
          <a:stretch>
            <a:fillRect/>
          </a:stretch>
        </p:blipFill>
        <p:spPr>
          <a:xfrm>
            <a:off x="4532645" y="5730129"/>
            <a:ext cx="681171" cy="650032"/>
          </a:xfrm>
          <a:prstGeom prst="rect">
            <a:avLst/>
          </a:prstGeom>
        </p:spPr>
      </p:pic>
      <p:sp>
        <p:nvSpPr>
          <p:cNvPr id="31" name="Marcador de texto 2">
            <a:extLst>
              <a:ext uri="{FF2B5EF4-FFF2-40B4-BE49-F238E27FC236}">
                <a16:creationId xmlns:a16="http://schemas.microsoft.com/office/drawing/2014/main" id="{5FCE1956-D84D-4EAE-B74D-E7DF1178084C}"/>
              </a:ext>
            </a:extLst>
          </p:cNvPr>
          <p:cNvSpPr txBox="1">
            <a:spLocks/>
          </p:cNvSpPr>
          <p:nvPr/>
        </p:nvSpPr>
        <p:spPr>
          <a:xfrm>
            <a:off x="6288112" y="1488443"/>
            <a:ext cx="5472000" cy="360000"/>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2400" b="1"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Clr>
                <a:schemeClr val="accent1"/>
              </a:buClr>
              <a:buFont typeface="Wingdings" panose="05000000000000000000" pitchFamily="2" charset="2"/>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Clr>
                <a:schemeClr val="accent1"/>
              </a:buClr>
              <a:buFont typeface="Wingdings" panose="05000000000000000000" pitchFamily="2" charset="2"/>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Clr>
                <a:schemeClr val="accent1"/>
              </a:buClr>
              <a:buFont typeface="Wingdings" panose="05000000000000000000" pitchFamily="2" charset="2"/>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 u="sng" dirty="0"/>
              <a:t>Disposición de aberturas</a:t>
            </a:r>
          </a:p>
        </p:txBody>
      </p:sp>
      <p:grpSp>
        <p:nvGrpSpPr>
          <p:cNvPr id="11" name="Grupo 10">
            <a:extLst>
              <a:ext uri="{FF2B5EF4-FFF2-40B4-BE49-F238E27FC236}">
                <a16:creationId xmlns:a16="http://schemas.microsoft.com/office/drawing/2014/main" id="{CD455209-EFC3-4AF7-B2F8-8E3A3C2B1CEB}"/>
              </a:ext>
            </a:extLst>
          </p:cNvPr>
          <p:cNvGrpSpPr/>
          <p:nvPr/>
        </p:nvGrpSpPr>
        <p:grpSpPr>
          <a:xfrm>
            <a:off x="6691626" y="2435530"/>
            <a:ext cx="4890773" cy="3647218"/>
            <a:chOff x="6691626" y="2435530"/>
            <a:chExt cx="4890773" cy="3647218"/>
          </a:xfrm>
        </p:grpSpPr>
        <p:grpSp>
          <p:nvGrpSpPr>
            <p:cNvPr id="10" name="Grupo 9">
              <a:extLst>
                <a:ext uri="{FF2B5EF4-FFF2-40B4-BE49-F238E27FC236}">
                  <a16:creationId xmlns:a16="http://schemas.microsoft.com/office/drawing/2014/main" id="{9D720996-F2B1-4BB2-A113-C408278A07E4}"/>
                </a:ext>
              </a:extLst>
            </p:cNvPr>
            <p:cNvGrpSpPr/>
            <p:nvPr/>
          </p:nvGrpSpPr>
          <p:grpSpPr>
            <a:xfrm>
              <a:off x="6691626" y="2435530"/>
              <a:ext cx="4890773" cy="3647218"/>
              <a:chOff x="6691626" y="2435530"/>
              <a:chExt cx="4890773" cy="3647218"/>
            </a:xfrm>
          </p:grpSpPr>
          <p:grpSp>
            <p:nvGrpSpPr>
              <p:cNvPr id="8" name="Grupo 7">
                <a:extLst>
                  <a:ext uri="{FF2B5EF4-FFF2-40B4-BE49-F238E27FC236}">
                    <a16:creationId xmlns:a16="http://schemas.microsoft.com/office/drawing/2014/main" id="{6AAF6B3D-6413-4960-9828-A235332DF253}"/>
                  </a:ext>
                </a:extLst>
              </p:cNvPr>
              <p:cNvGrpSpPr/>
              <p:nvPr/>
            </p:nvGrpSpPr>
            <p:grpSpPr>
              <a:xfrm>
                <a:off x="6691626" y="2435530"/>
                <a:ext cx="4890773" cy="3647218"/>
                <a:chOff x="6691626" y="2435530"/>
                <a:chExt cx="4890773" cy="3647218"/>
              </a:xfrm>
            </p:grpSpPr>
            <p:grpSp>
              <p:nvGrpSpPr>
                <p:cNvPr id="24" name="Grupo 23">
                  <a:extLst>
                    <a:ext uri="{FF2B5EF4-FFF2-40B4-BE49-F238E27FC236}">
                      <a16:creationId xmlns:a16="http://schemas.microsoft.com/office/drawing/2014/main" id="{113CDD0C-6AA8-4B56-A474-F0D4315ED20F}"/>
                    </a:ext>
                  </a:extLst>
                </p:cNvPr>
                <p:cNvGrpSpPr/>
                <p:nvPr/>
              </p:nvGrpSpPr>
              <p:grpSpPr>
                <a:xfrm>
                  <a:off x="6691626" y="2435530"/>
                  <a:ext cx="4890773" cy="3647218"/>
                  <a:chOff x="0" y="0"/>
                  <a:chExt cx="4020293" cy="2838450"/>
                </a:xfrm>
              </p:grpSpPr>
              <p:pic>
                <p:nvPicPr>
                  <p:cNvPr id="29" name="Imagen 28">
                    <a:extLst>
                      <a:ext uri="{FF2B5EF4-FFF2-40B4-BE49-F238E27FC236}">
                        <a16:creationId xmlns:a16="http://schemas.microsoft.com/office/drawing/2014/main" id="{CE1DDA26-4FDD-4E61-A56B-DCC444CEE1B2}"/>
                      </a:ext>
                    </a:extLst>
                  </p:cNvPr>
                  <p:cNvPicPr>
                    <a:picLocks noChangeAspect="1"/>
                  </p:cNvPicPr>
                  <p:nvPr/>
                </p:nvPicPr>
                <p:blipFill rotWithShape="1">
                  <a:blip r:embed="rId5">
                    <a:extLst>
                      <a:ext uri="{28A0092B-C50C-407E-A947-70E740481C1C}">
                        <a14:useLocalDpi xmlns:a14="http://schemas.microsoft.com/office/drawing/2010/main" val="0"/>
                      </a:ext>
                    </a:extLst>
                  </a:blip>
                  <a:srcRect b="26516"/>
                  <a:stretch/>
                </p:blipFill>
                <p:spPr>
                  <a:xfrm>
                    <a:off x="0" y="0"/>
                    <a:ext cx="4020293" cy="2628900"/>
                  </a:xfrm>
                  <a:prstGeom prst="rect">
                    <a:avLst/>
                  </a:prstGeom>
                </p:spPr>
              </p:pic>
              <p:sp>
                <p:nvSpPr>
                  <p:cNvPr id="26" name="Rectángulo 25">
                    <a:extLst>
                      <a:ext uri="{FF2B5EF4-FFF2-40B4-BE49-F238E27FC236}">
                        <a16:creationId xmlns:a16="http://schemas.microsoft.com/office/drawing/2014/main" id="{52B639D5-BEFF-45F7-B40E-4D369B33E403}"/>
                      </a:ext>
                    </a:extLst>
                  </p:cNvPr>
                  <p:cNvSpPr/>
                  <p:nvPr/>
                </p:nvSpPr>
                <p:spPr>
                  <a:xfrm>
                    <a:off x="647700" y="2628900"/>
                    <a:ext cx="2600325"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grpSp>
            <p:sp>
              <p:nvSpPr>
                <p:cNvPr id="9" name="CuadroTexto 8">
                  <a:extLst>
                    <a:ext uri="{FF2B5EF4-FFF2-40B4-BE49-F238E27FC236}">
                      <a16:creationId xmlns:a16="http://schemas.microsoft.com/office/drawing/2014/main" id="{092CAA98-2C20-4C2E-938E-031AFD32A05C}"/>
                    </a:ext>
                  </a:extLst>
                </p:cNvPr>
                <p:cNvSpPr txBox="1"/>
                <p:nvPr/>
              </p:nvSpPr>
              <p:spPr>
                <a:xfrm>
                  <a:off x="8367336" y="3054340"/>
                  <a:ext cx="880057" cy="276999"/>
                </a:xfrm>
                <a:prstGeom prst="rect">
                  <a:avLst/>
                </a:prstGeom>
                <a:solidFill>
                  <a:schemeClr val="bg1"/>
                </a:solidFill>
              </p:spPr>
              <p:txBody>
                <a:bodyPr wrap="square" rtlCol="0">
                  <a:spAutoFit/>
                </a:bodyPr>
                <a:lstStyle/>
                <a:p>
                  <a:r>
                    <a:rPr lang="es-EC" sz="1200" dirty="0"/>
                    <a:t>min 40 cm</a:t>
                  </a:r>
                </a:p>
              </p:txBody>
            </p:sp>
          </p:grpSp>
          <p:sp>
            <p:nvSpPr>
              <p:cNvPr id="32" name="CuadroTexto 31">
                <a:extLst>
                  <a:ext uri="{FF2B5EF4-FFF2-40B4-BE49-F238E27FC236}">
                    <a16:creationId xmlns:a16="http://schemas.microsoft.com/office/drawing/2014/main" id="{E91287B4-1565-4479-AA26-CF4FCBB11C83}"/>
                  </a:ext>
                </a:extLst>
              </p:cNvPr>
              <p:cNvSpPr txBox="1"/>
              <p:nvPr/>
            </p:nvSpPr>
            <p:spPr>
              <a:xfrm>
                <a:off x="7405478" y="3015149"/>
                <a:ext cx="900499" cy="276999"/>
              </a:xfrm>
              <a:prstGeom prst="rect">
                <a:avLst/>
              </a:prstGeom>
              <a:solidFill>
                <a:schemeClr val="bg1"/>
              </a:solidFill>
            </p:spPr>
            <p:txBody>
              <a:bodyPr wrap="square" rtlCol="0">
                <a:spAutoFit/>
              </a:bodyPr>
              <a:lstStyle/>
              <a:p>
                <a:r>
                  <a:rPr lang="es-EC" sz="1200" dirty="0"/>
                  <a:t>min 20 cm</a:t>
                </a:r>
              </a:p>
            </p:txBody>
          </p:sp>
        </p:grpSp>
        <p:sp>
          <p:nvSpPr>
            <p:cNvPr id="33" name="CuadroTexto 32">
              <a:extLst>
                <a:ext uri="{FF2B5EF4-FFF2-40B4-BE49-F238E27FC236}">
                  <a16:creationId xmlns:a16="http://schemas.microsoft.com/office/drawing/2014/main" id="{C9EE7F82-9F71-4CF0-A270-C72A014B8942}"/>
                </a:ext>
              </a:extLst>
            </p:cNvPr>
            <p:cNvSpPr txBox="1"/>
            <p:nvPr/>
          </p:nvSpPr>
          <p:spPr>
            <a:xfrm>
              <a:off x="9742419" y="3015149"/>
              <a:ext cx="900499" cy="276999"/>
            </a:xfrm>
            <a:prstGeom prst="rect">
              <a:avLst/>
            </a:prstGeom>
            <a:solidFill>
              <a:schemeClr val="bg1"/>
            </a:solidFill>
          </p:spPr>
          <p:txBody>
            <a:bodyPr wrap="square" rtlCol="0">
              <a:spAutoFit/>
            </a:bodyPr>
            <a:lstStyle/>
            <a:p>
              <a:r>
                <a:rPr lang="es-EC" sz="1200" dirty="0"/>
                <a:t>min 20 cm</a:t>
              </a:r>
            </a:p>
          </p:txBody>
        </p:sp>
      </p:grpSp>
      <p:pic>
        <p:nvPicPr>
          <p:cNvPr id="7" name="Imagen 6">
            <a:extLst>
              <a:ext uri="{FF2B5EF4-FFF2-40B4-BE49-F238E27FC236}">
                <a16:creationId xmlns:a16="http://schemas.microsoft.com/office/drawing/2014/main" id="{8BFD7D33-1C80-4E62-9581-FF7979686369}"/>
              </a:ext>
            </a:extLst>
          </p:cNvPr>
          <p:cNvPicPr>
            <a:picLocks noChangeAspect="1"/>
          </p:cNvPicPr>
          <p:nvPr/>
        </p:nvPicPr>
        <p:blipFill>
          <a:blip r:embed="rId6"/>
          <a:stretch>
            <a:fillRect/>
          </a:stretch>
        </p:blipFill>
        <p:spPr>
          <a:xfrm>
            <a:off x="1516282" y="1851706"/>
            <a:ext cx="3007730" cy="2454584"/>
          </a:xfrm>
          <a:prstGeom prst="rect">
            <a:avLst/>
          </a:prstGeom>
        </p:spPr>
      </p:pic>
    </p:spTree>
    <p:extLst>
      <p:ext uri="{BB962C8B-B14F-4D97-AF65-F5344CB8AC3E}">
        <p14:creationId xmlns:p14="http://schemas.microsoft.com/office/powerpoint/2010/main" val="85364376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4" grpId="0"/>
      <p:bldP spid="17"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840293F-4671-41F0-81A3-F8908F7DBA05}"/>
              </a:ext>
            </a:extLst>
          </p:cNvPr>
          <p:cNvSpPr>
            <a:spLocks noGrp="1"/>
          </p:cNvSpPr>
          <p:nvPr>
            <p:ph type="title"/>
          </p:nvPr>
        </p:nvSpPr>
        <p:spPr/>
        <p:txBody>
          <a:bodyPr rtlCol="0"/>
          <a:lstStyle/>
          <a:p>
            <a:pPr rtl="0"/>
            <a:r>
              <a:rPr lang="es-ES" sz="3200" dirty="0"/>
              <a:t>Diseño Paredes Portantes</a:t>
            </a:r>
          </a:p>
        </p:txBody>
      </p:sp>
      <p:sp>
        <p:nvSpPr>
          <p:cNvPr id="17" name="Marcador de texto 16">
            <a:extLst>
              <a:ext uri="{FF2B5EF4-FFF2-40B4-BE49-F238E27FC236}">
                <a16:creationId xmlns:a16="http://schemas.microsoft.com/office/drawing/2014/main" id="{6A68A20E-73E6-4BDD-826F-851FE419CF78}"/>
              </a:ext>
            </a:extLst>
          </p:cNvPr>
          <p:cNvSpPr>
            <a:spLocks noGrp="1"/>
          </p:cNvSpPr>
          <p:nvPr>
            <p:ph type="body" sz="quarter" idx="32"/>
          </p:nvPr>
        </p:nvSpPr>
        <p:spPr/>
        <p:txBody>
          <a:bodyPr rtlCol="0"/>
          <a:lstStyle/>
          <a:p>
            <a:pPr rtl="0"/>
            <a:r>
              <a:rPr lang="es-ES" dirty="0"/>
              <a:t>Distribución de muros fachada frontal </a:t>
            </a:r>
          </a:p>
        </p:txBody>
      </p:sp>
      <p:sp>
        <p:nvSpPr>
          <p:cNvPr id="13" name="Marcador de contenido 12">
            <a:extLst>
              <a:ext uri="{FF2B5EF4-FFF2-40B4-BE49-F238E27FC236}">
                <a16:creationId xmlns:a16="http://schemas.microsoft.com/office/drawing/2014/main" id="{111E1D64-13B1-45CD-A29D-474622790A38}"/>
              </a:ext>
            </a:extLst>
          </p:cNvPr>
          <p:cNvSpPr>
            <a:spLocks noGrp="1"/>
          </p:cNvSpPr>
          <p:nvPr>
            <p:ph sz="half" idx="2"/>
          </p:nvPr>
        </p:nvSpPr>
        <p:spPr>
          <a:xfrm>
            <a:off x="8213525" y="3264973"/>
            <a:ext cx="3546675" cy="1497129"/>
          </a:xfrm>
        </p:spPr>
        <p:txBody>
          <a:bodyPr rtlCol="0"/>
          <a:lstStyle/>
          <a:p>
            <a:pPr rtl="0"/>
            <a:r>
              <a:rPr lang="es-ES" noProof="1"/>
              <a:t>Elementos de borde. </a:t>
            </a:r>
          </a:p>
          <a:p>
            <a:pPr rtl="0"/>
            <a:r>
              <a:rPr lang="es-ES" noProof="1"/>
              <a:t>Diseño por corte. </a:t>
            </a:r>
          </a:p>
          <a:p>
            <a:r>
              <a:rPr lang="es-ES" noProof="1"/>
              <a:t>Diseño de flexocompresión.</a:t>
            </a:r>
          </a:p>
          <a:p>
            <a:pPr rtl="0"/>
            <a:r>
              <a:rPr lang="es-ES" noProof="1"/>
              <a:t>Diseño final.</a:t>
            </a:r>
          </a:p>
        </p:txBody>
      </p:sp>
      <p:sp>
        <p:nvSpPr>
          <p:cNvPr id="3" name="Marcador de pie de página 2">
            <a:extLst>
              <a:ext uri="{FF2B5EF4-FFF2-40B4-BE49-F238E27FC236}">
                <a16:creationId xmlns:a16="http://schemas.microsoft.com/office/drawing/2014/main" id="{E103D420-AEB0-44F9-86F5-DB2505B0F4E7}"/>
              </a:ext>
            </a:extLst>
          </p:cNvPr>
          <p:cNvSpPr>
            <a:spLocks noGrp="1"/>
          </p:cNvSpPr>
          <p:nvPr>
            <p:ph type="ftr" sz="quarter" idx="10"/>
          </p:nvPr>
        </p:nvSpPr>
        <p:spPr/>
        <p:txBody>
          <a:bodyPr rtlCol="0"/>
          <a:lstStyle/>
          <a:p>
            <a:pPr rtl="0"/>
            <a:r>
              <a:rPr lang="es-ES" dirty="0"/>
              <a:t>TRABAJO DE TITULACIÓN</a:t>
            </a:r>
          </a:p>
        </p:txBody>
      </p:sp>
      <p:sp>
        <p:nvSpPr>
          <p:cNvPr id="4" name="Marcador de número de diapositiva 3">
            <a:extLst>
              <a:ext uri="{FF2B5EF4-FFF2-40B4-BE49-F238E27FC236}">
                <a16:creationId xmlns:a16="http://schemas.microsoft.com/office/drawing/2014/main" id="{A88525D2-29EF-4156-8E05-4971770BF1AF}"/>
              </a:ext>
            </a:extLst>
          </p:cNvPr>
          <p:cNvSpPr>
            <a:spLocks noGrp="1"/>
          </p:cNvSpPr>
          <p:nvPr>
            <p:ph type="sldNum" sz="quarter" idx="11"/>
          </p:nvPr>
        </p:nvSpPr>
        <p:spPr/>
        <p:txBody>
          <a:bodyPr rtlCol="0"/>
          <a:lstStyle/>
          <a:p>
            <a:pPr rtl="0"/>
            <a:fld id="{19B51A1E-902D-48AF-9020-955120F399B6}" type="slidenum">
              <a:rPr lang="es-ES" smtClean="0"/>
              <a:pPr rtl="0"/>
              <a:t>24</a:t>
            </a:fld>
            <a:endParaRPr lang="es-ES" dirty="0"/>
          </a:p>
        </p:txBody>
      </p:sp>
      <p:pic>
        <p:nvPicPr>
          <p:cNvPr id="23" name="Imagen 22">
            <a:extLst>
              <a:ext uri="{FF2B5EF4-FFF2-40B4-BE49-F238E27FC236}">
                <a16:creationId xmlns:a16="http://schemas.microsoft.com/office/drawing/2014/main" id="{3364F51E-D905-4A51-B0AE-965C3EC7B1C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431800" y="1677421"/>
            <a:ext cx="6931772" cy="4131736"/>
          </a:xfrm>
          <a:prstGeom prst="rect">
            <a:avLst/>
          </a:prstGeom>
        </p:spPr>
      </p:pic>
      <p:sp>
        <p:nvSpPr>
          <p:cNvPr id="26" name="Rectángulo 25">
            <a:extLst>
              <a:ext uri="{FF2B5EF4-FFF2-40B4-BE49-F238E27FC236}">
                <a16:creationId xmlns:a16="http://schemas.microsoft.com/office/drawing/2014/main" id="{690D5DBF-7E62-42C0-B557-BC4F44927887}"/>
              </a:ext>
            </a:extLst>
          </p:cNvPr>
          <p:cNvSpPr/>
          <p:nvPr/>
        </p:nvSpPr>
        <p:spPr>
          <a:xfrm>
            <a:off x="1007165" y="2782957"/>
            <a:ext cx="954157" cy="144448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4092305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840293F-4671-41F0-81A3-F8908F7DBA05}"/>
              </a:ext>
            </a:extLst>
          </p:cNvPr>
          <p:cNvSpPr>
            <a:spLocks noGrp="1"/>
          </p:cNvSpPr>
          <p:nvPr>
            <p:ph type="title"/>
          </p:nvPr>
        </p:nvSpPr>
        <p:spPr/>
        <p:txBody>
          <a:bodyPr rtlCol="0"/>
          <a:lstStyle/>
          <a:p>
            <a:pPr rtl="0"/>
            <a:r>
              <a:rPr lang="es-ES" sz="3200" dirty="0"/>
              <a:t>Diseño Paredes Portantes</a:t>
            </a:r>
          </a:p>
        </p:txBody>
      </p:sp>
      <p:sp>
        <p:nvSpPr>
          <p:cNvPr id="17" name="Marcador de texto 16">
            <a:extLst>
              <a:ext uri="{FF2B5EF4-FFF2-40B4-BE49-F238E27FC236}">
                <a16:creationId xmlns:a16="http://schemas.microsoft.com/office/drawing/2014/main" id="{6A68A20E-73E6-4BDD-826F-851FE419CF78}"/>
              </a:ext>
            </a:extLst>
          </p:cNvPr>
          <p:cNvSpPr>
            <a:spLocks noGrp="1"/>
          </p:cNvSpPr>
          <p:nvPr>
            <p:ph type="body" sz="quarter" idx="32"/>
          </p:nvPr>
        </p:nvSpPr>
        <p:spPr/>
        <p:txBody>
          <a:bodyPr rtlCol="0"/>
          <a:lstStyle/>
          <a:p>
            <a:pPr rtl="0"/>
            <a:r>
              <a:rPr lang="es-ES" dirty="0"/>
              <a:t> Segmentos verticales de muro </a:t>
            </a:r>
          </a:p>
        </p:txBody>
      </p:sp>
      <p:sp>
        <p:nvSpPr>
          <p:cNvPr id="13" name="Marcador de contenido 12">
            <a:extLst>
              <a:ext uri="{FF2B5EF4-FFF2-40B4-BE49-F238E27FC236}">
                <a16:creationId xmlns:a16="http://schemas.microsoft.com/office/drawing/2014/main" id="{111E1D64-13B1-45CD-A29D-474622790A38}"/>
              </a:ext>
            </a:extLst>
          </p:cNvPr>
          <p:cNvSpPr>
            <a:spLocks noGrp="1"/>
          </p:cNvSpPr>
          <p:nvPr>
            <p:ph sz="half" idx="2"/>
          </p:nvPr>
        </p:nvSpPr>
        <p:spPr>
          <a:xfrm>
            <a:off x="431800" y="1439090"/>
            <a:ext cx="3546675" cy="360001"/>
          </a:xfrm>
        </p:spPr>
        <p:txBody>
          <a:bodyPr rtlCol="0"/>
          <a:lstStyle/>
          <a:p>
            <a:pPr rtl="0"/>
            <a:r>
              <a:rPr lang="es-ES" noProof="1"/>
              <a:t>Normativa (ACI 318-14). </a:t>
            </a:r>
          </a:p>
        </p:txBody>
      </p:sp>
      <p:sp>
        <p:nvSpPr>
          <p:cNvPr id="3" name="Marcador de pie de página 2">
            <a:extLst>
              <a:ext uri="{FF2B5EF4-FFF2-40B4-BE49-F238E27FC236}">
                <a16:creationId xmlns:a16="http://schemas.microsoft.com/office/drawing/2014/main" id="{E103D420-AEB0-44F9-86F5-DB2505B0F4E7}"/>
              </a:ext>
            </a:extLst>
          </p:cNvPr>
          <p:cNvSpPr>
            <a:spLocks noGrp="1"/>
          </p:cNvSpPr>
          <p:nvPr>
            <p:ph type="ftr" sz="quarter" idx="10"/>
          </p:nvPr>
        </p:nvSpPr>
        <p:spPr/>
        <p:txBody>
          <a:bodyPr rtlCol="0"/>
          <a:lstStyle/>
          <a:p>
            <a:pPr rtl="0"/>
            <a:r>
              <a:rPr lang="es-ES" dirty="0"/>
              <a:t>TRABAJO DE TITULACIÓN</a:t>
            </a:r>
          </a:p>
        </p:txBody>
      </p:sp>
      <p:sp>
        <p:nvSpPr>
          <p:cNvPr id="4" name="Marcador de número de diapositiva 3">
            <a:extLst>
              <a:ext uri="{FF2B5EF4-FFF2-40B4-BE49-F238E27FC236}">
                <a16:creationId xmlns:a16="http://schemas.microsoft.com/office/drawing/2014/main" id="{A88525D2-29EF-4156-8E05-4971770BF1AF}"/>
              </a:ext>
            </a:extLst>
          </p:cNvPr>
          <p:cNvSpPr>
            <a:spLocks noGrp="1"/>
          </p:cNvSpPr>
          <p:nvPr>
            <p:ph type="sldNum" sz="quarter" idx="11"/>
          </p:nvPr>
        </p:nvSpPr>
        <p:spPr/>
        <p:txBody>
          <a:bodyPr rtlCol="0"/>
          <a:lstStyle/>
          <a:p>
            <a:pPr rtl="0"/>
            <a:fld id="{19B51A1E-902D-48AF-9020-955120F399B6}" type="slidenum">
              <a:rPr lang="es-ES" smtClean="0"/>
              <a:pPr rtl="0"/>
              <a:t>25</a:t>
            </a:fld>
            <a:endParaRPr lang="es-ES" dirty="0"/>
          </a:p>
        </p:txBody>
      </p:sp>
      <p:pic>
        <p:nvPicPr>
          <p:cNvPr id="6" name="Imagen 5">
            <a:extLst>
              <a:ext uri="{FF2B5EF4-FFF2-40B4-BE49-F238E27FC236}">
                <a16:creationId xmlns:a16="http://schemas.microsoft.com/office/drawing/2014/main" id="{3855F378-E93A-4325-BAE3-E3D858A7C721}"/>
              </a:ext>
            </a:extLst>
          </p:cNvPr>
          <p:cNvPicPr>
            <a:picLocks noChangeAspect="1"/>
          </p:cNvPicPr>
          <p:nvPr/>
        </p:nvPicPr>
        <p:blipFill>
          <a:blip r:embed="rId3"/>
          <a:stretch>
            <a:fillRect/>
          </a:stretch>
        </p:blipFill>
        <p:spPr>
          <a:xfrm>
            <a:off x="308397" y="1976298"/>
            <a:ext cx="5191125" cy="3629025"/>
          </a:xfrm>
          <a:prstGeom prst="rect">
            <a:avLst/>
          </a:prstGeom>
          <a:ln>
            <a:solidFill>
              <a:srgbClr val="7030A0"/>
            </a:solidFill>
          </a:ln>
        </p:spPr>
      </p:pic>
      <p:pic>
        <p:nvPicPr>
          <p:cNvPr id="7" name="Imagen 6">
            <a:extLst>
              <a:ext uri="{FF2B5EF4-FFF2-40B4-BE49-F238E27FC236}">
                <a16:creationId xmlns:a16="http://schemas.microsoft.com/office/drawing/2014/main" id="{B2F0025D-B59D-480C-8558-1F2436597BF8}"/>
              </a:ext>
            </a:extLst>
          </p:cNvPr>
          <p:cNvPicPr>
            <a:picLocks noChangeAspect="1"/>
          </p:cNvPicPr>
          <p:nvPr/>
        </p:nvPicPr>
        <p:blipFill>
          <a:blip r:embed="rId4"/>
          <a:stretch>
            <a:fillRect/>
          </a:stretch>
        </p:blipFill>
        <p:spPr>
          <a:xfrm>
            <a:off x="5711403" y="1976298"/>
            <a:ext cx="6172200" cy="2162175"/>
          </a:xfrm>
          <a:prstGeom prst="rect">
            <a:avLst/>
          </a:prstGeom>
          <a:ln>
            <a:solidFill>
              <a:srgbClr val="00B0F0"/>
            </a:solidFill>
          </a:ln>
        </p:spPr>
      </p:pic>
      <p:sp>
        <p:nvSpPr>
          <p:cNvPr id="14" name="Marcador de contenido 12">
            <a:extLst>
              <a:ext uri="{FF2B5EF4-FFF2-40B4-BE49-F238E27FC236}">
                <a16:creationId xmlns:a16="http://schemas.microsoft.com/office/drawing/2014/main" id="{98DD1B3A-D1FF-40C1-AB1B-4DB0C379254A}"/>
              </a:ext>
            </a:extLst>
          </p:cNvPr>
          <p:cNvSpPr txBox="1">
            <a:spLocks/>
          </p:cNvSpPr>
          <p:nvPr/>
        </p:nvSpPr>
        <p:spPr>
          <a:xfrm>
            <a:off x="5711403" y="1441687"/>
            <a:ext cx="3546675" cy="360001"/>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lumMod val="50000"/>
                </a:schemeClr>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lumMod val="50000"/>
                </a:schemeClr>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noProof="1"/>
              <a:t>Segmentos fachada frontal. </a:t>
            </a:r>
          </a:p>
        </p:txBody>
      </p:sp>
    </p:spTree>
    <p:extLst>
      <p:ext uri="{BB962C8B-B14F-4D97-AF65-F5344CB8AC3E}">
        <p14:creationId xmlns:p14="http://schemas.microsoft.com/office/powerpoint/2010/main" val="9745071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3821A-C065-4C9A-A138-F7EC9FCB22BC}"/>
              </a:ext>
            </a:extLst>
          </p:cNvPr>
          <p:cNvSpPr>
            <a:spLocks noGrp="1"/>
          </p:cNvSpPr>
          <p:nvPr>
            <p:ph type="title"/>
          </p:nvPr>
        </p:nvSpPr>
        <p:spPr/>
        <p:txBody>
          <a:bodyPr rtlCol="0"/>
          <a:lstStyle/>
          <a:p>
            <a:pPr rtl="0"/>
            <a:r>
              <a:rPr lang="es-ES" sz="3200" dirty="0"/>
              <a:t>Diseño Paredes Portantes</a:t>
            </a:r>
          </a:p>
        </p:txBody>
      </p:sp>
      <p:sp>
        <p:nvSpPr>
          <p:cNvPr id="3" name="Marcador de texto 2">
            <a:extLst>
              <a:ext uri="{FF2B5EF4-FFF2-40B4-BE49-F238E27FC236}">
                <a16:creationId xmlns:a16="http://schemas.microsoft.com/office/drawing/2014/main" id="{DCCB03EA-B8C0-4F25-9BA2-268BFF7345B9}"/>
              </a:ext>
            </a:extLst>
          </p:cNvPr>
          <p:cNvSpPr>
            <a:spLocks noGrp="1"/>
          </p:cNvSpPr>
          <p:nvPr>
            <p:ph type="body" idx="1"/>
          </p:nvPr>
        </p:nvSpPr>
        <p:spPr>
          <a:xfrm>
            <a:off x="431888" y="1488443"/>
            <a:ext cx="5472000" cy="360000"/>
          </a:xfrm>
        </p:spPr>
        <p:txBody>
          <a:bodyPr rtlCol="0"/>
          <a:lstStyle/>
          <a:p>
            <a:pPr rtl="0"/>
            <a:r>
              <a:rPr lang="es-ES" u="sng" dirty="0"/>
              <a:t>Análisis de Cargas</a:t>
            </a:r>
          </a:p>
        </p:txBody>
      </p:sp>
      <p:sp>
        <p:nvSpPr>
          <p:cNvPr id="4" name="Marcador de contenido 3">
            <a:extLst>
              <a:ext uri="{FF2B5EF4-FFF2-40B4-BE49-F238E27FC236}">
                <a16:creationId xmlns:a16="http://schemas.microsoft.com/office/drawing/2014/main" id="{23E57B19-FD04-41F8-BAD3-71E46BBEA649}"/>
              </a:ext>
            </a:extLst>
          </p:cNvPr>
          <p:cNvSpPr>
            <a:spLocks noGrp="1"/>
          </p:cNvSpPr>
          <p:nvPr>
            <p:ph sz="half" idx="2"/>
          </p:nvPr>
        </p:nvSpPr>
        <p:spPr>
          <a:xfrm>
            <a:off x="431888" y="2185423"/>
            <a:ext cx="4773297" cy="467178"/>
          </a:xfrm>
        </p:spPr>
        <p:txBody>
          <a:bodyPr rtlCol="0"/>
          <a:lstStyle/>
          <a:p>
            <a:pPr rtl="0"/>
            <a:r>
              <a:rPr lang="es-ES" noProof="1"/>
              <a:t>Cargas entrepiso</a:t>
            </a:r>
          </a:p>
        </p:txBody>
      </p:sp>
      <p:sp>
        <p:nvSpPr>
          <p:cNvPr id="5" name="Marcador de pie de página 4">
            <a:extLst>
              <a:ext uri="{FF2B5EF4-FFF2-40B4-BE49-F238E27FC236}">
                <a16:creationId xmlns:a16="http://schemas.microsoft.com/office/drawing/2014/main" id="{E897F6A3-E32A-496A-ABD8-229B72019F65}"/>
              </a:ext>
            </a:extLst>
          </p:cNvPr>
          <p:cNvSpPr>
            <a:spLocks noGrp="1"/>
          </p:cNvSpPr>
          <p:nvPr>
            <p:ph type="ftr" sz="quarter" idx="10"/>
          </p:nvPr>
        </p:nvSpPr>
        <p:spPr/>
        <p:txBody>
          <a:bodyPr rtlCol="0"/>
          <a:lstStyle/>
          <a:p>
            <a:pPr rtl="0"/>
            <a:r>
              <a:rPr lang="es-ES" dirty="0"/>
              <a:t>TRABAJO DE TITULACIÓN</a:t>
            </a:r>
          </a:p>
        </p:txBody>
      </p:sp>
      <p:sp>
        <p:nvSpPr>
          <p:cNvPr id="6" name="Marcador de número de diapositiva 5">
            <a:extLst>
              <a:ext uri="{FF2B5EF4-FFF2-40B4-BE49-F238E27FC236}">
                <a16:creationId xmlns:a16="http://schemas.microsoft.com/office/drawing/2014/main" id="{CFC0563A-8A2A-4D32-9011-6B5BDB1912B6}"/>
              </a:ext>
            </a:extLst>
          </p:cNvPr>
          <p:cNvSpPr>
            <a:spLocks noGrp="1"/>
          </p:cNvSpPr>
          <p:nvPr>
            <p:ph type="sldNum" sz="quarter" idx="11"/>
          </p:nvPr>
        </p:nvSpPr>
        <p:spPr/>
        <p:txBody>
          <a:bodyPr rtlCol="0"/>
          <a:lstStyle/>
          <a:p>
            <a:pPr rtl="0"/>
            <a:fld id="{19B51A1E-902D-48AF-9020-955120F399B6}" type="slidenum">
              <a:rPr lang="es-ES" smtClean="0"/>
              <a:pPr rtl="0"/>
              <a:t>26</a:t>
            </a:fld>
            <a:endParaRPr lang="es-ES" dirty="0"/>
          </a:p>
        </p:txBody>
      </p:sp>
      <p:sp>
        <p:nvSpPr>
          <p:cNvPr id="12" name="Marcador de texto 2">
            <a:extLst>
              <a:ext uri="{FF2B5EF4-FFF2-40B4-BE49-F238E27FC236}">
                <a16:creationId xmlns:a16="http://schemas.microsoft.com/office/drawing/2014/main" id="{2175D550-4D63-4AE7-8A5F-1E0CB7D392B2}"/>
              </a:ext>
            </a:extLst>
          </p:cNvPr>
          <p:cNvSpPr txBox="1">
            <a:spLocks/>
          </p:cNvSpPr>
          <p:nvPr/>
        </p:nvSpPr>
        <p:spPr>
          <a:xfrm>
            <a:off x="6474693" y="1488443"/>
            <a:ext cx="5472000" cy="360000"/>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2400" b="1"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Clr>
                <a:schemeClr val="accent1"/>
              </a:buClr>
              <a:buFont typeface="Wingdings" panose="05000000000000000000" pitchFamily="2" charset="2"/>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Clr>
                <a:schemeClr val="accent1"/>
              </a:buClr>
              <a:buFont typeface="Wingdings" panose="05000000000000000000" pitchFamily="2" charset="2"/>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Clr>
                <a:schemeClr val="accent1"/>
              </a:buClr>
              <a:buFont typeface="Wingdings" panose="05000000000000000000" pitchFamily="2" charset="2"/>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 u="sng" dirty="0"/>
              <a:t>Espesor muros</a:t>
            </a:r>
          </a:p>
        </p:txBody>
      </p:sp>
      <p:pic>
        <p:nvPicPr>
          <p:cNvPr id="13" name="Imagen 12">
            <a:extLst>
              <a:ext uri="{FF2B5EF4-FFF2-40B4-BE49-F238E27FC236}">
                <a16:creationId xmlns:a16="http://schemas.microsoft.com/office/drawing/2014/main" id="{185D9542-0AFC-4BFF-BCEA-6EA3B5327713}"/>
              </a:ext>
            </a:extLst>
          </p:cNvPr>
          <p:cNvPicPr>
            <a:picLocks noChangeAspect="1"/>
          </p:cNvPicPr>
          <p:nvPr/>
        </p:nvPicPr>
        <p:blipFill>
          <a:blip r:embed="rId3"/>
          <a:stretch>
            <a:fillRect/>
          </a:stretch>
        </p:blipFill>
        <p:spPr>
          <a:xfrm>
            <a:off x="6425131" y="2494310"/>
            <a:ext cx="5072063" cy="1412619"/>
          </a:xfrm>
          <a:prstGeom prst="rect">
            <a:avLst/>
          </a:prstGeom>
        </p:spPr>
      </p:pic>
      <p:sp>
        <p:nvSpPr>
          <p:cNvPr id="14" name="Marcador de contenido 3">
            <a:extLst>
              <a:ext uri="{FF2B5EF4-FFF2-40B4-BE49-F238E27FC236}">
                <a16:creationId xmlns:a16="http://schemas.microsoft.com/office/drawing/2014/main" id="{EB71E90C-A730-437A-9699-076044C8FA68}"/>
              </a:ext>
            </a:extLst>
          </p:cNvPr>
          <p:cNvSpPr txBox="1">
            <a:spLocks/>
          </p:cNvSpPr>
          <p:nvPr/>
        </p:nvSpPr>
        <p:spPr>
          <a:xfrm>
            <a:off x="6242966" y="2185423"/>
            <a:ext cx="4773297" cy="467178"/>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noProof="1"/>
              <a:t>Normativa ACI 318-14</a:t>
            </a:r>
          </a:p>
        </p:txBody>
      </p:sp>
      <p:pic>
        <p:nvPicPr>
          <p:cNvPr id="7" name="Imagen 6">
            <a:extLst>
              <a:ext uri="{FF2B5EF4-FFF2-40B4-BE49-F238E27FC236}">
                <a16:creationId xmlns:a16="http://schemas.microsoft.com/office/drawing/2014/main" id="{370503CE-D7C7-4E4C-86C3-43E4A6B4A06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7739740" y="4080652"/>
            <a:ext cx="2517443" cy="388204"/>
          </a:xfrm>
          <a:prstGeom prst="rect">
            <a:avLst/>
          </a:prstGeom>
          <a:ln w="28575">
            <a:solidFill>
              <a:srgbClr val="FFC000"/>
            </a:solidFill>
          </a:ln>
        </p:spPr>
      </p:pic>
      <p:sp>
        <p:nvSpPr>
          <p:cNvPr id="15" name="Rectángulo 14">
            <a:extLst>
              <a:ext uri="{FF2B5EF4-FFF2-40B4-BE49-F238E27FC236}">
                <a16:creationId xmlns:a16="http://schemas.microsoft.com/office/drawing/2014/main" id="{56388874-F039-40EF-9DAD-0178DA03380F}"/>
              </a:ext>
            </a:extLst>
          </p:cNvPr>
          <p:cNvSpPr/>
          <p:nvPr/>
        </p:nvSpPr>
        <p:spPr>
          <a:xfrm>
            <a:off x="6096000" y="4907892"/>
            <a:ext cx="6096000" cy="861774"/>
          </a:xfrm>
          <a:prstGeom prst="rect">
            <a:avLst/>
          </a:prstGeom>
        </p:spPr>
        <p:txBody>
          <a:bodyPr>
            <a:spAutoFit/>
          </a:bodyPr>
          <a:lstStyle/>
          <a:p>
            <a:pPr algn="ctr"/>
            <a:r>
              <a:rPr lang="es-EC" sz="1600" dirty="0"/>
              <a:t>bw  ≥ [15.00 cm; 250/20 ; 175/25 ]</a:t>
            </a:r>
          </a:p>
          <a:p>
            <a:pPr algn="ctr"/>
            <a:r>
              <a:rPr lang="es-EC" sz="1600" dirty="0"/>
              <a:t>bw  ≥ [15.00 cm; 12.50 cm ; 7.00 cm]</a:t>
            </a:r>
          </a:p>
          <a:p>
            <a:pPr algn="ctr"/>
            <a:r>
              <a:rPr lang="es-EC" sz="1600" dirty="0"/>
              <a:t>bw = 15.00 cm</a:t>
            </a:r>
          </a:p>
        </p:txBody>
      </p:sp>
      <p:pic>
        <p:nvPicPr>
          <p:cNvPr id="16" name="Imagen 15">
            <a:extLst>
              <a:ext uri="{FF2B5EF4-FFF2-40B4-BE49-F238E27FC236}">
                <a16:creationId xmlns:a16="http://schemas.microsoft.com/office/drawing/2014/main" id="{D4ADBCB9-45FC-429D-B9A6-684DD7478E97}"/>
              </a:ext>
            </a:extLst>
          </p:cNvPr>
          <p:cNvPicPr>
            <a:picLocks noChangeAspect="1"/>
          </p:cNvPicPr>
          <p:nvPr/>
        </p:nvPicPr>
        <p:blipFill rotWithShape="1">
          <a:blip r:embed="rId6"/>
          <a:srcRect t="7149" r="48496" b="29062"/>
          <a:stretch/>
        </p:blipFill>
        <p:spPr>
          <a:xfrm>
            <a:off x="1284003" y="2552415"/>
            <a:ext cx="3100700" cy="1767794"/>
          </a:xfrm>
          <a:prstGeom prst="rect">
            <a:avLst/>
          </a:prstGeom>
        </p:spPr>
      </p:pic>
      <p:sp>
        <p:nvSpPr>
          <p:cNvPr id="17" name="Marcador de contenido 3">
            <a:extLst>
              <a:ext uri="{FF2B5EF4-FFF2-40B4-BE49-F238E27FC236}">
                <a16:creationId xmlns:a16="http://schemas.microsoft.com/office/drawing/2014/main" id="{4A9F3BCF-2471-430B-9E95-7693E127D085}"/>
              </a:ext>
            </a:extLst>
          </p:cNvPr>
          <p:cNvSpPr txBox="1">
            <a:spLocks/>
          </p:cNvSpPr>
          <p:nvPr/>
        </p:nvSpPr>
        <p:spPr>
          <a:xfrm>
            <a:off x="431888" y="4468856"/>
            <a:ext cx="4773297" cy="1206115"/>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noProof="1"/>
              <a:t>Cargas cubierta</a:t>
            </a:r>
          </a:p>
          <a:p>
            <a:pPr marL="0" indent="0">
              <a:buNone/>
            </a:pPr>
            <a:r>
              <a:rPr lang="es-ES" noProof="1"/>
              <a:t>      </a:t>
            </a:r>
            <a:r>
              <a:rPr lang="es-ES" sz="1600" noProof="1"/>
              <a:t>Carga total: 0.31 T/m2</a:t>
            </a:r>
          </a:p>
          <a:p>
            <a:pPr marL="0" indent="0">
              <a:buNone/>
            </a:pPr>
            <a:r>
              <a:rPr lang="es-ES" sz="1600" noProof="1"/>
              <a:t>       Carga viva: 0.07 T/m2</a:t>
            </a:r>
          </a:p>
        </p:txBody>
      </p:sp>
      <p:sp>
        <p:nvSpPr>
          <p:cNvPr id="8" name="Rectángulo 7">
            <a:extLst>
              <a:ext uri="{FF2B5EF4-FFF2-40B4-BE49-F238E27FC236}">
                <a16:creationId xmlns:a16="http://schemas.microsoft.com/office/drawing/2014/main" id="{5537291E-01FA-49DC-BF70-62DFD4D0F749}"/>
              </a:ext>
            </a:extLst>
          </p:cNvPr>
          <p:cNvSpPr/>
          <p:nvPr/>
        </p:nvSpPr>
        <p:spPr>
          <a:xfrm>
            <a:off x="1378227" y="3565983"/>
            <a:ext cx="2862470" cy="63530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48897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iterate type="lt">
                                    <p:tmAbs val="0"/>
                                  </p:iterate>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5" presetClass="emph" presetSubtype="0" grpId="1" nodeType="clickEffect">
                                  <p:stCondLst>
                                    <p:cond delay="0"/>
                                  </p:stCondLst>
                                  <p:iterate type="lt">
                                    <p:tmAbs val="25"/>
                                  </p:iterate>
                                  <p:childTnLst>
                                    <p:set>
                                      <p:cBhvr override="childStyle">
                                        <p:cTn id="37" dur="indefinite"/>
                                        <p:tgtEl>
                                          <p:spTgt spid="15"/>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2" grpId="0"/>
      <p:bldP spid="14" grpId="0"/>
      <p:bldP spid="15" grpId="0"/>
      <p:bldP spid="15" grpId="1"/>
      <p:bldP spid="17" grpId="0"/>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E0FBC84C-1B0B-474F-981C-76779878BA9B}"/>
              </a:ext>
            </a:extLst>
          </p:cNvPr>
          <p:cNvPicPr>
            <a:picLocks noChangeAspect="1"/>
          </p:cNvPicPr>
          <p:nvPr/>
        </p:nvPicPr>
        <p:blipFill>
          <a:blip r:embed="rId3"/>
          <a:stretch>
            <a:fillRect/>
          </a:stretch>
        </p:blipFill>
        <p:spPr>
          <a:xfrm>
            <a:off x="590779" y="2267760"/>
            <a:ext cx="2500146" cy="2551431"/>
          </a:xfrm>
          <a:prstGeom prst="rect">
            <a:avLst/>
          </a:prstGeom>
        </p:spPr>
      </p:pic>
      <p:sp>
        <p:nvSpPr>
          <p:cNvPr id="2" name="Título 1">
            <a:extLst>
              <a:ext uri="{FF2B5EF4-FFF2-40B4-BE49-F238E27FC236}">
                <a16:creationId xmlns:a16="http://schemas.microsoft.com/office/drawing/2014/main" id="{30A3821A-C065-4C9A-A138-F7EC9FCB22BC}"/>
              </a:ext>
            </a:extLst>
          </p:cNvPr>
          <p:cNvSpPr>
            <a:spLocks noGrp="1"/>
          </p:cNvSpPr>
          <p:nvPr>
            <p:ph type="title"/>
          </p:nvPr>
        </p:nvSpPr>
        <p:spPr/>
        <p:txBody>
          <a:bodyPr rtlCol="0"/>
          <a:lstStyle/>
          <a:p>
            <a:pPr rtl="0"/>
            <a:r>
              <a:rPr lang="es-ES" sz="3200" dirty="0"/>
              <a:t>Diseño Paredes Portantes</a:t>
            </a:r>
          </a:p>
        </p:txBody>
      </p:sp>
      <p:sp>
        <p:nvSpPr>
          <p:cNvPr id="3" name="Marcador de texto 2">
            <a:extLst>
              <a:ext uri="{FF2B5EF4-FFF2-40B4-BE49-F238E27FC236}">
                <a16:creationId xmlns:a16="http://schemas.microsoft.com/office/drawing/2014/main" id="{DCCB03EA-B8C0-4F25-9BA2-268BFF7345B9}"/>
              </a:ext>
            </a:extLst>
          </p:cNvPr>
          <p:cNvSpPr>
            <a:spLocks noGrp="1"/>
          </p:cNvSpPr>
          <p:nvPr>
            <p:ph type="body" idx="1"/>
          </p:nvPr>
        </p:nvSpPr>
        <p:spPr>
          <a:xfrm>
            <a:off x="432000" y="1227378"/>
            <a:ext cx="5472000" cy="360000"/>
          </a:xfrm>
        </p:spPr>
        <p:txBody>
          <a:bodyPr rtlCol="0"/>
          <a:lstStyle/>
          <a:p>
            <a:pPr rtl="0"/>
            <a:r>
              <a:rPr lang="es-ES" u="sng" dirty="0"/>
              <a:t>Diseño </a:t>
            </a:r>
            <a:r>
              <a:rPr lang="es-ES" u="sng" dirty="0" err="1"/>
              <a:t>Sismoresistente</a:t>
            </a:r>
            <a:endParaRPr lang="es-ES" u="sng" dirty="0"/>
          </a:p>
        </p:txBody>
      </p:sp>
      <p:sp>
        <p:nvSpPr>
          <p:cNvPr id="4" name="Marcador de contenido 3">
            <a:extLst>
              <a:ext uri="{FF2B5EF4-FFF2-40B4-BE49-F238E27FC236}">
                <a16:creationId xmlns:a16="http://schemas.microsoft.com/office/drawing/2014/main" id="{23E57B19-FD04-41F8-BAD3-71E46BBEA649}"/>
              </a:ext>
            </a:extLst>
          </p:cNvPr>
          <p:cNvSpPr>
            <a:spLocks noGrp="1"/>
          </p:cNvSpPr>
          <p:nvPr>
            <p:ph sz="half" idx="2"/>
          </p:nvPr>
        </p:nvSpPr>
        <p:spPr>
          <a:xfrm>
            <a:off x="432000" y="1751485"/>
            <a:ext cx="4773297" cy="360001"/>
          </a:xfrm>
        </p:spPr>
        <p:txBody>
          <a:bodyPr rtlCol="0"/>
          <a:lstStyle/>
          <a:p>
            <a:pPr rtl="0"/>
            <a:r>
              <a:rPr lang="es-ES" noProof="1"/>
              <a:t>Análisis Estático – Cortante Basal. </a:t>
            </a:r>
          </a:p>
        </p:txBody>
      </p:sp>
      <p:sp>
        <p:nvSpPr>
          <p:cNvPr id="5" name="Marcador de pie de página 4">
            <a:extLst>
              <a:ext uri="{FF2B5EF4-FFF2-40B4-BE49-F238E27FC236}">
                <a16:creationId xmlns:a16="http://schemas.microsoft.com/office/drawing/2014/main" id="{E897F6A3-E32A-496A-ABD8-229B72019F65}"/>
              </a:ext>
            </a:extLst>
          </p:cNvPr>
          <p:cNvSpPr>
            <a:spLocks noGrp="1"/>
          </p:cNvSpPr>
          <p:nvPr>
            <p:ph type="ftr" sz="quarter" idx="10"/>
          </p:nvPr>
        </p:nvSpPr>
        <p:spPr/>
        <p:txBody>
          <a:bodyPr rtlCol="0"/>
          <a:lstStyle/>
          <a:p>
            <a:pPr rtl="0"/>
            <a:r>
              <a:rPr lang="es-ES" dirty="0"/>
              <a:t>TRABAJO DE TITULACIÓN</a:t>
            </a:r>
          </a:p>
        </p:txBody>
      </p:sp>
      <p:sp>
        <p:nvSpPr>
          <p:cNvPr id="6" name="Marcador de número de diapositiva 5">
            <a:extLst>
              <a:ext uri="{FF2B5EF4-FFF2-40B4-BE49-F238E27FC236}">
                <a16:creationId xmlns:a16="http://schemas.microsoft.com/office/drawing/2014/main" id="{CFC0563A-8A2A-4D32-9011-6B5BDB1912B6}"/>
              </a:ext>
            </a:extLst>
          </p:cNvPr>
          <p:cNvSpPr>
            <a:spLocks noGrp="1"/>
          </p:cNvSpPr>
          <p:nvPr>
            <p:ph type="sldNum" sz="quarter" idx="11"/>
          </p:nvPr>
        </p:nvSpPr>
        <p:spPr/>
        <p:txBody>
          <a:bodyPr rtlCol="0"/>
          <a:lstStyle/>
          <a:p>
            <a:pPr rtl="0"/>
            <a:fld id="{19B51A1E-902D-48AF-9020-955120F399B6}" type="slidenum">
              <a:rPr lang="es-ES" smtClean="0"/>
              <a:pPr rtl="0"/>
              <a:t>27</a:t>
            </a:fld>
            <a:endParaRPr lang="es-ES" dirty="0"/>
          </a:p>
        </p:txBody>
      </p:sp>
      <p:sp>
        <p:nvSpPr>
          <p:cNvPr id="12" name="Marcador de contenido 3">
            <a:extLst>
              <a:ext uri="{FF2B5EF4-FFF2-40B4-BE49-F238E27FC236}">
                <a16:creationId xmlns:a16="http://schemas.microsoft.com/office/drawing/2014/main" id="{8DC8D90F-C6C9-43AA-934E-82040F3D1F49}"/>
              </a:ext>
            </a:extLst>
          </p:cNvPr>
          <p:cNvSpPr txBox="1">
            <a:spLocks/>
          </p:cNvSpPr>
          <p:nvPr/>
        </p:nvSpPr>
        <p:spPr>
          <a:xfrm>
            <a:off x="3099189" y="2678439"/>
            <a:ext cx="2392554" cy="324698"/>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lvl="1" indent="0">
              <a:buNone/>
            </a:pPr>
            <a:r>
              <a:rPr lang="es-ES" noProof="1">
                <a:solidFill>
                  <a:srgbClr val="0070C0"/>
                </a:solidFill>
              </a:rPr>
              <a:t>W= D; peso carga muerta </a:t>
            </a:r>
          </a:p>
        </p:txBody>
      </p:sp>
      <p:sp>
        <p:nvSpPr>
          <p:cNvPr id="13" name="Marcador de contenido 3">
            <a:extLst>
              <a:ext uri="{FF2B5EF4-FFF2-40B4-BE49-F238E27FC236}">
                <a16:creationId xmlns:a16="http://schemas.microsoft.com/office/drawing/2014/main" id="{C7CC0E22-2FBC-45C4-9D0C-AD3473B2B900}"/>
              </a:ext>
            </a:extLst>
          </p:cNvPr>
          <p:cNvSpPr txBox="1">
            <a:spLocks/>
          </p:cNvSpPr>
          <p:nvPr/>
        </p:nvSpPr>
        <p:spPr>
          <a:xfrm>
            <a:off x="6431478" y="1751485"/>
            <a:ext cx="4773297" cy="360001"/>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noProof="1"/>
              <a:t>Análisis Dinámico – Espectro de diseño. </a:t>
            </a:r>
          </a:p>
        </p:txBody>
      </p:sp>
      <p:sp>
        <p:nvSpPr>
          <p:cNvPr id="10" name="Rectángulo: esquinas redondeadas 9">
            <a:extLst>
              <a:ext uri="{FF2B5EF4-FFF2-40B4-BE49-F238E27FC236}">
                <a16:creationId xmlns:a16="http://schemas.microsoft.com/office/drawing/2014/main" id="{F8613AB4-9D98-4980-A192-F97917FEFE38}"/>
              </a:ext>
            </a:extLst>
          </p:cNvPr>
          <p:cNvSpPr/>
          <p:nvPr/>
        </p:nvSpPr>
        <p:spPr>
          <a:xfrm>
            <a:off x="1669773" y="4465983"/>
            <a:ext cx="689113" cy="315145"/>
          </a:xfrm>
          <a:prstGeom prst="round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7" name="Imagen 16">
            <a:extLst>
              <a:ext uri="{FF2B5EF4-FFF2-40B4-BE49-F238E27FC236}">
                <a16:creationId xmlns:a16="http://schemas.microsoft.com/office/drawing/2014/main" id="{2E696113-9AA6-4534-BF60-018839355D19}"/>
              </a:ext>
            </a:extLst>
          </p:cNvPr>
          <p:cNvPicPr>
            <a:picLocks noChangeAspect="1"/>
          </p:cNvPicPr>
          <p:nvPr/>
        </p:nvPicPr>
        <p:blipFill>
          <a:blip r:embed="rId4"/>
          <a:stretch>
            <a:fillRect/>
          </a:stretch>
        </p:blipFill>
        <p:spPr>
          <a:xfrm>
            <a:off x="6284291" y="2483767"/>
            <a:ext cx="4554574" cy="2737590"/>
          </a:xfrm>
          <a:prstGeom prst="rect">
            <a:avLst/>
          </a:prstGeom>
        </p:spPr>
      </p:pic>
      <p:pic>
        <p:nvPicPr>
          <p:cNvPr id="18" name="Imagen 17">
            <a:extLst>
              <a:ext uri="{FF2B5EF4-FFF2-40B4-BE49-F238E27FC236}">
                <a16:creationId xmlns:a16="http://schemas.microsoft.com/office/drawing/2014/main" id="{DA93C121-EEB5-435D-A494-E5CD498A2FF3}"/>
              </a:ext>
            </a:extLst>
          </p:cNvPr>
          <p:cNvPicPr>
            <a:picLocks noChangeAspect="1"/>
          </p:cNvPicPr>
          <p:nvPr/>
        </p:nvPicPr>
        <p:blipFill>
          <a:blip r:embed="rId5"/>
          <a:stretch>
            <a:fillRect/>
          </a:stretch>
        </p:blipFill>
        <p:spPr>
          <a:xfrm>
            <a:off x="10912023" y="2113123"/>
            <a:ext cx="933450" cy="3686175"/>
          </a:xfrm>
          <a:prstGeom prst="rect">
            <a:avLst/>
          </a:prstGeom>
          <a:ln>
            <a:solidFill>
              <a:schemeClr val="tx1"/>
            </a:solidFill>
          </a:ln>
        </p:spPr>
      </p:pic>
    </p:spTree>
    <p:extLst>
      <p:ext uri="{BB962C8B-B14F-4D97-AF65-F5344CB8AC3E}">
        <p14:creationId xmlns:p14="http://schemas.microsoft.com/office/powerpoint/2010/main" val="412533151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2" grpId="0"/>
      <p:bldP spid="13" grpId="0"/>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E103D420-AEB0-44F9-86F5-DB2505B0F4E7}"/>
              </a:ext>
            </a:extLst>
          </p:cNvPr>
          <p:cNvSpPr>
            <a:spLocks noGrp="1"/>
          </p:cNvSpPr>
          <p:nvPr>
            <p:ph type="ftr" sz="quarter" idx="10"/>
          </p:nvPr>
        </p:nvSpPr>
        <p:spPr/>
        <p:txBody>
          <a:bodyPr rtlCol="0"/>
          <a:lstStyle/>
          <a:p>
            <a:pPr rtl="0"/>
            <a:r>
              <a:rPr lang="es-ES" dirty="0"/>
              <a:t>TRABAJO DE TITULACIÓN</a:t>
            </a:r>
          </a:p>
        </p:txBody>
      </p:sp>
      <p:sp>
        <p:nvSpPr>
          <p:cNvPr id="4" name="Marcador de número de diapositiva 3">
            <a:extLst>
              <a:ext uri="{FF2B5EF4-FFF2-40B4-BE49-F238E27FC236}">
                <a16:creationId xmlns:a16="http://schemas.microsoft.com/office/drawing/2014/main" id="{A88525D2-29EF-4156-8E05-4971770BF1AF}"/>
              </a:ext>
            </a:extLst>
          </p:cNvPr>
          <p:cNvSpPr>
            <a:spLocks noGrp="1"/>
          </p:cNvSpPr>
          <p:nvPr>
            <p:ph type="sldNum" sz="quarter" idx="11"/>
          </p:nvPr>
        </p:nvSpPr>
        <p:spPr/>
        <p:txBody>
          <a:bodyPr rtlCol="0"/>
          <a:lstStyle/>
          <a:p>
            <a:pPr rtl="0"/>
            <a:fld id="{19B51A1E-902D-48AF-9020-955120F399B6}" type="slidenum">
              <a:rPr lang="es-ES" smtClean="0"/>
              <a:pPr rtl="0"/>
              <a:t>28</a:t>
            </a:fld>
            <a:endParaRPr lang="es-ES" dirty="0"/>
          </a:p>
        </p:txBody>
      </p:sp>
      <p:sp>
        <p:nvSpPr>
          <p:cNvPr id="10" name="Título 1">
            <a:extLst>
              <a:ext uri="{FF2B5EF4-FFF2-40B4-BE49-F238E27FC236}">
                <a16:creationId xmlns:a16="http://schemas.microsoft.com/office/drawing/2014/main" id="{BD886E32-DAEB-4E66-9A92-CA0AE3DAFDF8}"/>
              </a:ext>
            </a:extLst>
          </p:cNvPr>
          <p:cNvSpPr>
            <a:spLocks noGrp="1"/>
          </p:cNvSpPr>
          <p:nvPr>
            <p:ph type="title"/>
          </p:nvPr>
        </p:nvSpPr>
        <p:spPr>
          <a:xfrm>
            <a:off x="432000" y="432000"/>
            <a:ext cx="11340000" cy="432000"/>
          </a:xfrm>
        </p:spPr>
        <p:txBody>
          <a:bodyPr rtlCol="0"/>
          <a:lstStyle/>
          <a:p>
            <a:pPr rtl="0"/>
            <a:r>
              <a:rPr lang="es-ES" sz="3200" dirty="0"/>
              <a:t>Diseño Paredes Portantes</a:t>
            </a:r>
          </a:p>
        </p:txBody>
      </p:sp>
      <p:sp>
        <p:nvSpPr>
          <p:cNvPr id="14" name="Marcador de texto 2">
            <a:extLst>
              <a:ext uri="{FF2B5EF4-FFF2-40B4-BE49-F238E27FC236}">
                <a16:creationId xmlns:a16="http://schemas.microsoft.com/office/drawing/2014/main" id="{9A07ADF4-88EB-4B38-95AE-8F5AACFDFA40}"/>
              </a:ext>
            </a:extLst>
          </p:cNvPr>
          <p:cNvSpPr txBox="1">
            <a:spLocks/>
          </p:cNvSpPr>
          <p:nvPr/>
        </p:nvSpPr>
        <p:spPr>
          <a:xfrm>
            <a:off x="432000" y="1227378"/>
            <a:ext cx="5472000"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b="1" u="sng" dirty="0"/>
              <a:t>Modelación Estructural</a:t>
            </a:r>
          </a:p>
        </p:txBody>
      </p:sp>
      <p:sp>
        <p:nvSpPr>
          <p:cNvPr id="15" name="Marcador de contenido 3">
            <a:extLst>
              <a:ext uri="{FF2B5EF4-FFF2-40B4-BE49-F238E27FC236}">
                <a16:creationId xmlns:a16="http://schemas.microsoft.com/office/drawing/2014/main" id="{A26F55B5-143F-4951-A3E1-F2800FB98774}"/>
              </a:ext>
            </a:extLst>
          </p:cNvPr>
          <p:cNvSpPr txBox="1">
            <a:spLocks/>
          </p:cNvSpPr>
          <p:nvPr/>
        </p:nvSpPr>
        <p:spPr>
          <a:xfrm>
            <a:off x="432000" y="1751485"/>
            <a:ext cx="4773297" cy="422223"/>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lumMod val="50000"/>
                </a:schemeClr>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lumMod val="50000"/>
                </a:schemeClr>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noProof="1"/>
              <a:t>Software ETABS. </a:t>
            </a:r>
          </a:p>
        </p:txBody>
      </p:sp>
      <p:sp>
        <p:nvSpPr>
          <p:cNvPr id="2" name="Rectángulo: esquinas redondeadas 1">
            <a:extLst>
              <a:ext uri="{FF2B5EF4-FFF2-40B4-BE49-F238E27FC236}">
                <a16:creationId xmlns:a16="http://schemas.microsoft.com/office/drawing/2014/main" id="{8340892F-8419-4F96-B1BC-B8BE88AE54A4}"/>
              </a:ext>
            </a:extLst>
          </p:cNvPr>
          <p:cNvSpPr/>
          <p:nvPr/>
        </p:nvSpPr>
        <p:spPr>
          <a:xfrm>
            <a:off x="1056110" y="2426913"/>
            <a:ext cx="2054087" cy="597789"/>
          </a:xfrm>
          <a:prstGeom prst="round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Definir materiales</a:t>
            </a:r>
          </a:p>
        </p:txBody>
      </p:sp>
      <p:sp>
        <p:nvSpPr>
          <p:cNvPr id="9" name="Rectángulo: esquinas redondeadas 8">
            <a:extLst>
              <a:ext uri="{FF2B5EF4-FFF2-40B4-BE49-F238E27FC236}">
                <a16:creationId xmlns:a16="http://schemas.microsoft.com/office/drawing/2014/main" id="{462BFB42-B270-4FE6-A300-A46775894117}"/>
              </a:ext>
            </a:extLst>
          </p:cNvPr>
          <p:cNvSpPr/>
          <p:nvPr/>
        </p:nvSpPr>
        <p:spPr>
          <a:xfrm>
            <a:off x="1056109" y="3311586"/>
            <a:ext cx="2054087" cy="597789"/>
          </a:xfrm>
          <a:prstGeom prst="round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Definir secciones</a:t>
            </a:r>
          </a:p>
        </p:txBody>
      </p:sp>
      <p:sp>
        <p:nvSpPr>
          <p:cNvPr id="11" name="Rectángulo: esquinas redondeadas 10">
            <a:extLst>
              <a:ext uri="{FF2B5EF4-FFF2-40B4-BE49-F238E27FC236}">
                <a16:creationId xmlns:a16="http://schemas.microsoft.com/office/drawing/2014/main" id="{5DAFC317-1002-407C-8884-DA080EC083CC}"/>
              </a:ext>
            </a:extLst>
          </p:cNvPr>
          <p:cNvSpPr/>
          <p:nvPr/>
        </p:nvSpPr>
        <p:spPr>
          <a:xfrm>
            <a:off x="1056109" y="4162580"/>
            <a:ext cx="2054087" cy="597789"/>
          </a:xfrm>
          <a:prstGeom prst="round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Geometría estructura </a:t>
            </a:r>
          </a:p>
        </p:txBody>
      </p:sp>
      <p:sp>
        <p:nvSpPr>
          <p:cNvPr id="12" name="Rectángulo: esquinas redondeadas 11">
            <a:extLst>
              <a:ext uri="{FF2B5EF4-FFF2-40B4-BE49-F238E27FC236}">
                <a16:creationId xmlns:a16="http://schemas.microsoft.com/office/drawing/2014/main" id="{D95548B6-ED6B-45D8-A2D5-BBD40C812685}"/>
              </a:ext>
            </a:extLst>
          </p:cNvPr>
          <p:cNvSpPr/>
          <p:nvPr/>
        </p:nvSpPr>
        <p:spPr>
          <a:xfrm>
            <a:off x="1056109" y="5032832"/>
            <a:ext cx="2054087" cy="597789"/>
          </a:xfrm>
          <a:prstGeom prst="round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Combinaciones </a:t>
            </a:r>
          </a:p>
          <a:p>
            <a:pPr algn="ctr"/>
            <a:r>
              <a:rPr lang="es-EC" dirty="0">
                <a:solidFill>
                  <a:schemeClr val="tx1"/>
                </a:solidFill>
              </a:rPr>
              <a:t>de carga </a:t>
            </a:r>
          </a:p>
        </p:txBody>
      </p:sp>
      <p:sp>
        <p:nvSpPr>
          <p:cNvPr id="13" name="Rectángulo: esquinas redondeadas 12">
            <a:extLst>
              <a:ext uri="{FF2B5EF4-FFF2-40B4-BE49-F238E27FC236}">
                <a16:creationId xmlns:a16="http://schemas.microsoft.com/office/drawing/2014/main" id="{CE46D27E-C87E-4FD6-B302-2587705BEFD5}"/>
              </a:ext>
            </a:extLst>
          </p:cNvPr>
          <p:cNvSpPr/>
          <p:nvPr/>
        </p:nvSpPr>
        <p:spPr>
          <a:xfrm>
            <a:off x="8824526" y="2255393"/>
            <a:ext cx="2054087" cy="597789"/>
          </a:xfrm>
          <a:prstGeom prst="round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Análisis estático </a:t>
            </a:r>
          </a:p>
        </p:txBody>
      </p:sp>
      <p:sp>
        <p:nvSpPr>
          <p:cNvPr id="16" name="Rectángulo: esquinas redondeadas 15">
            <a:extLst>
              <a:ext uri="{FF2B5EF4-FFF2-40B4-BE49-F238E27FC236}">
                <a16:creationId xmlns:a16="http://schemas.microsoft.com/office/drawing/2014/main" id="{1714C023-CB0B-47D8-849E-0FCA1125013D}"/>
              </a:ext>
            </a:extLst>
          </p:cNvPr>
          <p:cNvSpPr/>
          <p:nvPr/>
        </p:nvSpPr>
        <p:spPr>
          <a:xfrm>
            <a:off x="8824525" y="3214378"/>
            <a:ext cx="2054087" cy="597789"/>
          </a:xfrm>
          <a:prstGeom prst="round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Análisis dinámico </a:t>
            </a:r>
          </a:p>
        </p:txBody>
      </p:sp>
      <p:sp>
        <p:nvSpPr>
          <p:cNvPr id="18" name="Rectángulo: esquinas redondeadas 17">
            <a:extLst>
              <a:ext uri="{FF2B5EF4-FFF2-40B4-BE49-F238E27FC236}">
                <a16:creationId xmlns:a16="http://schemas.microsoft.com/office/drawing/2014/main" id="{E142C498-931A-41FB-B158-0AD46E2B862E}"/>
              </a:ext>
            </a:extLst>
          </p:cNvPr>
          <p:cNvSpPr/>
          <p:nvPr/>
        </p:nvSpPr>
        <p:spPr>
          <a:xfrm>
            <a:off x="8824524" y="4164271"/>
            <a:ext cx="2054087" cy="597789"/>
          </a:xfrm>
          <a:prstGeom prst="round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Control de derivas </a:t>
            </a:r>
          </a:p>
        </p:txBody>
      </p:sp>
      <p:sp>
        <p:nvSpPr>
          <p:cNvPr id="19" name="Rectángulo: esquinas redondeadas 18">
            <a:extLst>
              <a:ext uri="{FF2B5EF4-FFF2-40B4-BE49-F238E27FC236}">
                <a16:creationId xmlns:a16="http://schemas.microsoft.com/office/drawing/2014/main" id="{79B33CEE-FB43-4F11-A708-E247706544AE}"/>
              </a:ext>
            </a:extLst>
          </p:cNvPr>
          <p:cNvSpPr/>
          <p:nvPr/>
        </p:nvSpPr>
        <p:spPr>
          <a:xfrm>
            <a:off x="8824524" y="5032833"/>
            <a:ext cx="2054087" cy="597789"/>
          </a:xfrm>
          <a:prstGeom prst="round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Modos de vibrar </a:t>
            </a:r>
          </a:p>
        </p:txBody>
      </p:sp>
      <p:cxnSp>
        <p:nvCxnSpPr>
          <p:cNvPr id="6" name="Conector recto de flecha 5">
            <a:extLst>
              <a:ext uri="{FF2B5EF4-FFF2-40B4-BE49-F238E27FC236}">
                <a16:creationId xmlns:a16="http://schemas.microsoft.com/office/drawing/2014/main" id="{6C4A0C3B-69E4-4D29-8F9F-15F6124D0C30}"/>
              </a:ext>
            </a:extLst>
          </p:cNvPr>
          <p:cNvCxnSpPr>
            <a:cxnSpLocks/>
          </p:cNvCxnSpPr>
          <p:nvPr/>
        </p:nvCxnSpPr>
        <p:spPr>
          <a:xfrm flipV="1">
            <a:off x="7447722" y="2554288"/>
            <a:ext cx="1376802" cy="905886"/>
          </a:xfrm>
          <a:prstGeom prst="straightConnector1">
            <a:avLst/>
          </a:prstGeom>
          <a:ln w="19050" cap="flat" cmpd="sng" algn="ctr">
            <a:solidFill>
              <a:schemeClr val="dk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Conector recto de flecha 19">
            <a:extLst>
              <a:ext uri="{FF2B5EF4-FFF2-40B4-BE49-F238E27FC236}">
                <a16:creationId xmlns:a16="http://schemas.microsoft.com/office/drawing/2014/main" id="{208DCC8D-9E5C-4688-A484-F64095F81089}"/>
              </a:ext>
            </a:extLst>
          </p:cNvPr>
          <p:cNvCxnSpPr>
            <a:cxnSpLocks/>
            <a:endCxn id="16" idx="1"/>
          </p:cNvCxnSpPr>
          <p:nvPr/>
        </p:nvCxnSpPr>
        <p:spPr>
          <a:xfrm flipV="1">
            <a:off x="7553739" y="3513273"/>
            <a:ext cx="1270786" cy="44006"/>
          </a:xfrm>
          <a:prstGeom prst="straightConnector1">
            <a:avLst/>
          </a:prstGeom>
          <a:ln w="19050" cap="flat" cmpd="sng" algn="ctr">
            <a:solidFill>
              <a:schemeClr val="dk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Conector recto de flecha 20">
            <a:extLst>
              <a:ext uri="{FF2B5EF4-FFF2-40B4-BE49-F238E27FC236}">
                <a16:creationId xmlns:a16="http://schemas.microsoft.com/office/drawing/2014/main" id="{4E17C51A-C009-4329-ADA8-26894C168A53}"/>
              </a:ext>
            </a:extLst>
          </p:cNvPr>
          <p:cNvCxnSpPr>
            <a:cxnSpLocks/>
          </p:cNvCxnSpPr>
          <p:nvPr/>
        </p:nvCxnSpPr>
        <p:spPr>
          <a:xfrm>
            <a:off x="7553739" y="3710557"/>
            <a:ext cx="1270785" cy="788258"/>
          </a:xfrm>
          <a:prstGeom prst="straightConnector1">
            <a:avLst/>
          </a:prstGeom>
          <a:ln w="19050" cap="flat" cmpd="sng" algn="ctr">
            <a:solidFill>
              <a:schemeClr val="dk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Conector recto de flecha 23">
            <a:extLst>
              <a:ext uri="{FF2B5EF4-FFF2-40B4-BE49-F238E27FC236}">
                <a16:creationId xmlns:a16="http://schemas.microsoft.com/office/drawing/2014/main" id="{F2444104-B913-40A3-A40C-4021D95E8747}"/>
              </a:ext>
            </a:extLst>
          </p:cNvPr>
          <p:cNvCxnSpPr>
            <a:cxnSpLocks/>
            <a:endCxn id="19" idx="1"/>
          </p:cNvCxnSpPr>
          <p:nvPr/>
        </p:nvCxnSpPr>
        <p:spPr>
          <a:xfrm>
            <a:off x="7501695" y="3854612"/>
            <a:ext cx="1322829" cy="1477116"/>
          </a:xfrm>
          <a:prstGeom prst="straightConnector1">
            <a:avLst/>
          </a:prstGeom>
          <a:ln w="19050" cap="flat" cmpd="sng" algn="ctr">
            <a:solidFill>
              <a:schemeClr val="dk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Conector recto de flecha 28">
            <a:extLst>
              <a:ext uri="{FF2B5EF4-FFF2-40B4-BE49-F238E27FC236}">
                <a16:creationId xmlns:a16="http://schemas.microsoft.com/office/drawing/2014/main" id="{70862DA3-4B8D-4649-9108-96227F92331C}"/>
              </a:ext>
            </a:extLst>
          </p:cNvPr>
          <p:cNvCxnSpPr>
            <a:cxnSpLocks/>
            <a:endCxn id="2" idx="3"/>
          </p:cNvCxnSpPr>
          <p:nvPr/>
        </p:nvCxnSpPr>
        <p:spPr>
          <a:xfrm flipH="1" flipV="1">
            <a:off x="3110197" y="2725808"/>
            <a:ext cx="1464031" cy="897024"/>
          </a:xfrm>
          <a:prstGeom prst="straightConnector1">
            <a:avLst/>
          </a:prstGeom>
          <a:ln w="19050" cap="flat" cmpd="sng" algn="ctr">
            <a:solidFill>
              <a:schemeClr val="dk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0" name="Conector recto de flecha 29">
            <a:extLst>
              <a:ext uri="{FF2B5EF4-FFF2-40B4-BE49-F238E27FC236}">
                <a16:creationId xmlns:a16="http://schemas.microsoft.com/office/drawing/2014/main" id="{DC7786C7-C643-4F0A-A8F5-B000288CB25E}"/>
              </a:ext>
            </a:extLst>
          </p:cNvPr>
          <p:cNvCxnSpPr>
            <a:cxnSpLocks/>
            <a:endCxn id="9" idx="3"/>
          </p:cNvCxnSpPr>
          <p:nvPr/>
        </p:nvCxnSpPr>
        <p:spPr>
          <a:xfrm flipH="1" flipV="1">
            <a:off x="3110196" y="3610481"/>
            <a:ext cx="1409464" cy="32186"/>
          </a:xfrm>
          <a:prstGeom prst="straightConnector1">
            <a:avLst/>
          </a:prstGeom>
          <a:ln w="19050" cap="flat" cmpd="sng" algn="ctr">
            <a:solidFill>
              <a:schemeClr val="dk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Conector recto de flecha 30">
            <a:extLst>
              <a:ext uri="{FF2B5EF4-FFF2-40B4-BE49-F238E27FC236}">
                <a16:creationId xmlns:a16="http://schemas.microsoft.com/office/drawing/2014/main" id="{D811B535-29FC-4E8F-854F-5CD3B3F292E3}"/>
              </a:ext>
            </a:extLst>
          </p:cNvPr>
          <p:cNvCxnSpPr>
            <a:cxnSpLocks/>
            <a:endCxn id="11" idx="3"/>
          </p:cNvCxnSpPr>
          <p:nvPr/>
        </p:nvCxnSpPr>
        <p:spPr>
          <a:xfrm flipH="1">
            <a:off x="3110196" y="3795945"/>
            <a:ext cx="1409462" cy="665530"/>
          </a:xfrm>
          <a:prstGeom prst="straightConnector1">
            <a:avLst/>
          </a:prstGeom>
          <a:ln w="19050" cap="flat" cmpd="sng" algn="ctr">
            <a:solidFill>
              <a:schemeClr val="dk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2" name="Conector recto de flecha 31">
            <a:extLst>
              <a:ext uri="{FF2B5EF4-FFF2-40B4-BE49-F238E27FC236}">
                <a16:creationId xmlns:a16="http://schemas.microsoft.com/office/drawing/2014/main" id="{B98CE222-51A7-46A6-B952-1A63E1B29683}"/>
              </a:ext>
            </a:extLst>
          </p:cNvPr>
          <p:cNvCxnSpPr>
            <a:cxnSpLocks/>
            <a:endCxn id="12" idx="3"/>
          </p:cNvCxnSpPr>
          <p:nvPr/>
        </p:nvCxnSpPr>
        <p:spPr>
          <a:xfrm flipH="1">
            <a:off x="3110196" y="3795945"/>
            <a:ext cx="1409462" cy="1535782"/>
          </a:xfrm>
          <a:prstGeom prst="straightConnector1">
            <a:avLst/>
          </a:prstGeom>
          <a:ln w="19050" cap="flat" cmpd="sng" algn="ctr">
            <a:solidFill>
              <a:schemeClr val="dk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61" name="Imagen 60">
            <a:extLst>
              <a:ext uri="{FF2B5EF4-FFF2-40B4-BE49-F238E27FC236}">
                <a16:creationId xmlns:a16="http://schemas.microsoft.com/office/drawing/2014/main" id="{8E8B3B24-4893-41C9-B0D8-9EE3FDE2734D}"/>
              </a:ext>
            </a:extLst>
          </p:cNvPr>
          <p:cNvPicPr>
            <a:picLocks noChangeAspect="1"/>
          </p:cNvPicPr>
          <p:nvPr/>
        </p:nvPicPr>
        <p:blipFill>
          <a:blip r:embed="rId3"/>
          <a:stretch>
            <a:fillRect/>
          </a:stretch>
        </p:blipFill>
        <p:spPr>
          <a:xfrm>
            <a:off x="432000" y="2491760"/>
            <a:ext cx="509435" cy="465296"/>
          </a:xfrm>
          <a:prstGeom prst="rect">
            <a:avLst/>
          </a:prstGeom>
        </p:spPr>
      </p:pic>
      <p:pic>
        <p:nvPicPr>
          <p:cNvPr id="62" name="Imagen 61">
            <a:extLst>
              <a:ext uri="{FF2B5EF4-FFF2-40B4-BE49-F238E27FC236}">
                <a16:creationId xmlns:a16="http://schemas.microsoft.com/office/drawing/2014/main" id="{9DCE233F-C327-483B-80CE-5BD02CE0F53A}"/>
              </a:ext>
            </a:extLst>
          </p:cNvPr>
          <p:cNvPicPr>
            <a:picLocks noChangeAspect="1"/>
          </p:cNvPicPr>
          <p:nvPr/>
        </p:nvPicPr>
        <p:blipFill>
          <a:blip r:embed="rId4"/>
          <a:stretch>
            <a:fillRect/>
          </a:stretch>
        </p:blipFill>
        <p:spPr>
          <a:xfrm>
            <a:off x="406156" y="3410019"/>
            <a:ext cx="535279" cy="465296"/>
          </a:xfrm>
          <a:prstGeom prst="rect">
            <a:avLst/>
          </a:prstGeom>
        </p:spPr>
      </p:pic>
      <p:pic>
        <p:nvPicPr>
          <p:cNvPr id="63" name="Imagen 62">
            <a:extLst>
              <a:ext uri="{FF2B5EF4-FFF2-40B4-BE49-F238E27FC236}">
                <a16:creationId xmlns:a16="http://schemas.microsoft.com/office/drawing/2014/main" id="{8297271D-FD3E-4492-9044-B99F917470B7}"/>
              </a:ext>
            </a:extLst>
          </p:cNvPr>
          <p:cNvPicPr>
            <a:picLocks noChangeAspect="1"/>
          </p:cNvPicPr>
          <p:nvPr/>
        </p:nvPicPr>
        <p:blipFill>
          <a:blip r:embed="rId5"/>
          <a:stretch>
            <a:fillRect/>
          </a:stretch>
        </p:blipFill>
        <p:spPr>
          <a:xfrm>
            <a:off x="448719" y="5156425"/>
            <a:ext cx="492716" cy="455859"/>
          </a:xfrm>
          <a:prstGeom prst="rect">
            <a:avLst/>
          </a:prstGeom>
        </p:spPr>
      </p:pic>
      <p:pic>
        <p:nvPicPr>
          <p:cNvPr id="64" name="Imagen 63">
            <a:extLst>
              <a:ext uri="{FF2B5EF4-FFF2-40B4-BE49-F238E27FC236}">
                <a16:creationId xmlns:a16="http://schemas.microsoft.com/office/drawing/2014/main" id="{072325C1-D532-4C36-9EA6-5CDD8173F4B5}"/>
              </a:ext>
            </a:extLst>
          </p:cNvPr>
          <p:cNvPicPr>
            <a:picLocks noChangeAspect="1"/>
          </p:cNvPicPr>
          <p:nvPr/>
        </p:nvPicPr>
        <p:blipFill>
          <a:blip r:embed="rId6"/>
          <a:stretch>
            <a:fillRect/>
          </a:stretch>
        </p:blipFill>
        <p:spPr>
          <a:xfrm>
            <a:off x="10965244" y="5121404"/>
            <a:ext cx="479062" cy="442353"/>
          </a:xfrm>
          <a:prstGeom prst="rect">
            <a:avLst/>
          </a:prstGeom>
        </p:spPr>
      </p:pic>
      <p:pic>
        <p:nvPicPr>
          <p:cNvPr id="65" name="Imagen 64">
            <a:extLst>
              <a:ext uri="{FF2B5EF4-FFF2-40B4-BE49-F238E27FC236}">
                <a16:creationId xmlns:a16="http://schemas.microsoft.com/office/drawing/2014/main" id="{689D60B0-ECBE-4998-9CA4-030EEAED5A51}"/>
              </a:ext>
            </a:extLst>
          </p:cNvPr>
          <p:cNvPicPr>
            <a:picLocks noChangeAspect="1"/>
          </p:cNvPicPr>
          <p:nvPr/>
        </p:nvPicPr>
        <p:blipFill>
          <a:blip r:embed="rId7"/>
          <a:stretch>
            <a:fillRect/>
          </a:stretch>
        </p:blipFill>
        <p:spPr>
          <a:xfrm>
            <a:off x="418136" y="4260454"/>
            <a:ext cx="535279" cy="481552"/>
          </a:xfrm>
          <a:prstGeom prst="rect">
            <a:avLst/>
          </a:prstGeom>
        </p:spPr>
      </p:pic>
      <p:pic>
        <p:nvPicPr>
          <p:cNvPr id="67" name="Imagen 66">
            <a:extLst>
              <a:ext uri="{FF2B5EF4-FFF2-40B4-BE49-F238E27FC236}">
                <a16:creationId xmlns:a16="http://schemas.microsoft.com/office/drawing/2014/main" id="{FDA4BF23-BE6B-4A7B-A35E-3E9FD93F263F}"/>
              </a:ext>
            </a:extLst>
          </p:cNvPr>
          <p:cNvPicPr>
            <a:picLocks noChangeAspect="1"/>
          </p:cNvPicPr>
          <p:nvPr/>
        </p:nvPicPr>
        <p:blipFill>
          <a:blip r:embed="rId8"/>
          <a:stretch>
            <a:fillRect/>
          </a:stretch>
        </p:blipFill>
        <p:spPr>
          <a:xfrm>
            <a:off x="10994344" y="2328332"/>
            <a:ext cx="479062" cy="451909"/>
          </a:xfrm>
          <a:prstGeom prst="rect">
            <a:avLst/>
          </a:prstGeom>
        </p:spPr>
      </p:pic>
      <p:pic>
        <p:nvPicPr>
          <p:cNvPr id="68" name="Imagen 67">
            <a:extLst>
              <a:ext uri="{FF2B5EF4-FFF2-40B4-BE49-F238E27FC236}">
                <a16:creationId xmlns:a16="http://schemas.microsoft.com/office/drawing/2014/main" id="{1B6B1DA5-4534-47C9-8DDB-EE3D7DE4D8EB}"/>
              </a:ext>
            </a:extLst>
          </p:cNvPr>
          <p:cNvPicPr>
            <a:picLocks noChangeAspect="1"/>
          </p:cNvPicPr>
          <p:nvPr/>
        </p:nvPicPr>
        <p:blipFill>
          <a:blip r:embed="rId9"/>
          <a:stretch>
            <a:fillRect/>
          </a:stretch>
        </p:blipFill>
        <p:spPr>
          <a:xfrm>
            <a:off x="10987948" y="3331324"/>
            <a:ext cx="485458" cy="451910"/>
          </a:xfrm>
          <a:prstGeom prst="rect">
            <a:avLst/>
          </a:prstGeom>
        </p:spPr>
      </p:pic>
      <p:pic>
        <p:nvPicPr>
          <p:cNvPr id="69" name="Imagen 68">
            <a:extLst>
              <a:ext uri="{FF2B5EF4-FFF2-40B4-BE49-F238E27FC236}">
                <a16:creationId xmlns:a16="http://schemas.microsoft.com/office/drawing/2014/main" id="{41A1B087-35AF-4431-BD84-2D1C570FB6D7}"/>
              </a:ext>
            </a:extLst>
          </p:cNvPr>
          <p:cNvPicPr>
            <a:picLocks noChangeAspect="1"/>
          </p:cNvPicPr>
          <p:nvPr/>
        </p:nvPicPr>
        <p:blipFill>
          <a:blip r:embed="rId10"/>
          <a:stretch>
            <a:fillRect/>
          </a:stretch>
        </p:blipFill>
        <p:spPr>
          <a:xfrm>
            <a:off x="10986198" y="4226930"/>
            <a:ext cx="487208" cy="469089"/>
          </a:xfrm>
          <a:prstGeom prst="rect">
            <a:avLst/>
          </a:prstGeom>
        </p:spPr>
      </p:pic>
      <p:grpSp>
        <p:nvGrpSpPr>
          <p:cNvPr id="23" name="Grupo 22">
            <a:extLst>
              <a:ext uri="{FF2B5EF4-FFF2-40B4-BE49-F238E27FC236}">
                <a16:creationId xmlns:a16="http://schemas.microsoft.com/office/drawing/2014/main" id="{AE5E9202-86CA-4976-8455-ED031150B021}"/>
              </a:ext>
            </a:extLst>
          </p:cNvPr>
          <p:cNvGrpSpPr/>
          <p:nvPr/>
        </p:nvGrpSpPr>
        <p:grpSpPr>
          <a:xfrm>
            <a:off x="4093121" y="2066551"/>
            <a:ext cx="3671996" cy="3211783"/>
            <a:chOff x="4093121" y="2066551"/>
            <a:chExt cx="3671996" cy="3211783"/>
          </a:xfrm>
        </p:grpSpPr>
        <p:pic>
          <p:nvPicPr>
            <p:cNvPr id="37" name="Imagen 36">
              <a:extLst>
                <a:ext uri="{FF2B5EF4-FFF2-40B4-BE49-F238E27FC236}">
                  <a16:creationId xmlns:a16="http://schemas.microsoft.com/office/drawing/2014/main" id="{55716AC5-56CC-4A33-9167-E89F82FF31EA}"/>
                </a:ext>
              </a:extLst>
            </p:cNvPr>
            <p:cNvPicPr>
              <a:picLocks noChangeAspect="1"/>
            </p:cNvPicPr>
            <p:nvPr/>
          </p:nvPicPr>
          <p:blipFill>
            <a:blip r:embed="rId11"/>
            <a:stretch>
              <a:fillRect/>
            </a:stretch>
          </p:blipFill>
          <p:spPr>
            <a:xfrm>
              <a:off x="4093121" y="2066551"/>
              <a:ext cx="3671996" cy="3054853"/>
            </a:xfrm>
            <a:prstGeom prst="rect">
              <a:avLst/>
            </a:prstGeom>
          </p:spPr>
        </p:pic>
        <p:cxnSp>
          <p:nvCxnSpPr>
            <p:cNvPr id="38" name="Conector recto de flecha 37">
              <a:extLst>
                <a:ext uri="{FF2B5EF4-FFF2-40B4-BE49-F238E27FC236}">
                  <a16:creationId xmlns:a16="http://schemas.microsoft.com/office/drawing/2014/main" id="{A067FDC2-65F0-4E17-B2CB-76C12BD4CA92}"/>
                </a:ext>
              </a:extLst>
            </p:cNvPr>
            <p:cNvCxnSpPr>
              <a:cxnSpLocks/>
            </p:cNvCxnSpPr>
            <p:nvPr/>
          </p:nvCxnSpPr>
          <p:spPr>
            <a:xfrm>
              <a:off x="4461568" y="4011334"/>
              <a:ext cx="845340" cy="1163671"/>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41" name="CuadroTexto 40">
              <a:extLst>
                <a:ext uri="{FF2B5EF4-FFF2-40B4-BE49-F238E27FC236}">
                  <a16:creationId xmlns:a16="http://schemas.microsoft.com/office/drawing/2014/main" id="{93423993-41DB-4822-B115-AB6D2BC072E4}"/>
                </a:ext>
              </a:extLst>
            </p:cNvPr>
            <p:cNvSpPr txBox="1"/>
            <p:nvPr/>
          </p:nvSpPr>
          <p:spPr>
            <a:xfrm rot="3354197">
              <a:off x="4384928" y="4659527"/>
              <a:ext cx="960614" cy="276999"/>
            </a:xfrm>
            <a:prstGeom prst="rect">
              <a:avLst/>
            </a:prstGeom>
            <a:noFill/>
          </p:spPr>
          <p:txBody>
            <a:bodyPr wrap="square" rtlCol="0">
              <a:spAutoFit/>
            </a:bodyPr>
            <a:lstStyle/>
            <a:p>
              <a:r>
                <a:rPr lang="es-EC" sz="1200" dirty="0"/>
                <a:t>6.60 m</a:t>
              </a:r>
            </a:p>
          </p:txBody>
        </p:sp>
        <p:cxnSp>
          <p:nvCxnSpPr>
            <p:cNvPr id="42" name="Conector recto de flecha 41">
              <a:extLst>
                <a:ext uri="{FF2B5EF4-FFF2-40B4-BE49-F238E27FC236}">
                  <a16:creationId xmlns:a16="http://schemas.microsoft.com/office/drawing/2014/main" id="{0A67556B-13EF-4C61-9A09-899A988C4B71}"/>
                </a:ext>
              </a:extLst>
            </p:cNvPr>
            <p:cNvCxnSpPr>
              <a:cxnSpLocks/>
            </p:cNvCxnSpPr>
            <p:nvPr/>
          </p:nvCxnSpPr>
          <p:spPr>
            <a:xfrm flipV="1">
              <a:off x="5540090" y="3737357"/>
              <a:ext cx="1911651" cy="1437648"/>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44" name="CuadroTexto 43">
              <a:extLst>
                <a:ext uri="{FF2B5EF4-FFF2-40B4-BE49-F238E27FC236}">
                  <a16:creationId xmlns:a16="http://schemas.microsoft.com/office/drawing/2014/main" id="{914859C4-2E5F-49AB-B2E4-150B6ED90B01}"/>
                </a:ext>
              </a:extLst>
            </p:cNvPr>
            <p:cNvSpPr txBox="1"/>
            <p:nvPr/>
          </p:nvSpPr>
          <p:spPr>
            <a:xfrm rot="19350325">
              <a:off x="6313677" y="4322974"/>
              <a:ext cx="948415" cy="276999"/>
            </a:xfrm>
            <a:prstGeom prst="rect">
              <a:avLst/>
            </a:prstGeom>
            <a:noFill/>
          </p:spPr>
          <p:txBody>
            <a:bodyPr wrap="square" rtlCol="0">
              <a:spAutoFit/>
            </a:bodyPr>
            <a:lstStyle/>
            <a:p>
              <a:r>
                <a:rPr lang="es-EC" sz="1200" dirty="0"/>
                <a:t>10.40 m</a:t>
              </a:r>
            </a:p>
          </p:txBody>
        </p:sp>
      </p:grpSp>
    </p:spTree>
    <p:extLst>
      <p:ext uri="{BB962C8B-B14F-4D97-AF65-F5344CB8AC3E}">
        <p14:creationId xmlns:p14="http://schemas.microsoft.com/office/powerpoint/2010/main" val="34608919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P spid="9" grpId="0" animBg="1"/>
      <p:bldP spid="11" grpId="0" animBg="1"/>
      <p:bldP spid="12" grpId="0" animBg="1"/>
      <p:bldP spid="13" grpId="0" animBg="1"/>
      <p:bldP spid="16" grpId="0" animBg="1"/>
      <p:bldP spid="18"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3821A-C065-4C9A-A138-F7EC9FCB22BC}"/>
              </a:ext>
            </a:extLst>
          </p:cNvPr>
          <p:cNvSpPr>
            <a:spLocks noGrp="1"/>
          </p:cNvSpPr>
          <p:nvPr>
            <p:ph type="title"/>
          </p:nvPr>
        </p:nvSpPr>
        <p:spPr/>
        <p:txBody>
          <a:bodyPr rtlCol="0"/>
          <a:lstStyle/>
          <a:p>
            <a:pPr rtl="0"/>
            <a:r>
              <a:rPr lang="es-ES" sz="3200" dirty="0"/>
              <a:t>Diseño Paredes Portantes</a:t>
            </a:r>
          </a:p>
        </p:txBody>
      </p:sp>
      <p:sp>
        <p:nvSpPr>
          <p:cNvPr id="3" name="Marcador de texto 2">
            <a:extLst>
              <a:ext uri="{FF2B5EF4-FFF2-40B4-BE49-F238E27FC236}">
                <a16:creationId xmlns:a16="http://schemas.microsoft.com/office/drawing/2014/main" id="{DCCB03EA-B8C0-4F25-9BA2-268BFF7345B9}"/>
              </a:ext>
            </a:extLst>
          </p:cNvPr>
          <p:cNvSpPr>
            <a:spLocks noGrp="1"/>
          </p:cNvSpPr>
          <p:nvPr>
            <p:ph type="body" idx="1"/>
          </p:nvPr>
        </p:nvSpPr>
        <p:spPr>
          <a:xfrm>
            <a:off x="432000" y="1227378"/>
            <a:ext cx="5472000" cy="360000"/>
          </a:xfrm>
        </p:spPr>
        <p:txBody>
          <a:bodyPr rtlCol="0"/>
          <a:lstStyle/>
          <a:p>
            <a:pPr rtl="0"/>
            <a:r>
              <a:rPr lang="es-ES" u="sng" dirty="0"/>
              <a:t>Modelación Estructural</a:t>
            </a:r>
          </a:p>
        </p:txBody>
      </p:sp>
      <p:sp>
        <p:nvSpPr>
          <p:cNvPr id="4" name="Marcador de contenido 3">
            <a:extLst>
              <a:ext uri="{FF2B5EF4-FFF2-40B4-BE49-F238E27FC236}">
                <a16:creationId xmlns:a16="http://schemas.microsoft.com/office/drawing/2014/main" id="{23E57B19-FD04-41F8-BAD3-71E46BBEA649}"/>
              </a:ext>
            </a:extLst>
          </p:cNvPr>
          <p:cNvSpPr>
            <a:spLocks noGrp="1"/>
          </p:cNvSpPr>
          <p:nvPr>
            <p:ph sz="half" idx="2"/>
          </p:nvPr>
        </p:nvSpPr>
        <p:spPr>
          <a:xfrm>
            <a:off x="432000" y="1751485"/>
            <a:ext cx="4773297" cy="1924513"/>
          </a:xfrm>
        </p:spPr>
        <p:txBody>
          <a:bodyPr rtlCol="0"/>
          <a:lstStyle/>
          <a:p>
            <a:pPr rtl="0"/>
            <a:r>
              <a:rPr lang="es-ES" noProof="1"/>
              <a:t>Modos de vibrar. </a:t>
            </a:r>
          </a:p>
        </p:txBody>
      </p:sp>
      <p:sp>
        <p:nvSpPr>
          <p:cNvPr id="5" name="Marcador de pie de página 4">
            <a:extLst>
              <a:ext uri="{FF2B5EF4-FFF2-40B4-BE49-F238E27FC236}">
                <a16:creationId xmlns:a16="http://schemas.microsoft.com/office/drawing/2014/main" id="{E897F6A3-E32A-496A-ABD8-229B72019F65}"/>
              </a:ext>
            </a:extLst>
          </p:cNvPr>
          <p:cNvSpPr>
            <a:spLocks noGrp="1"/>
          </p:cNvSpPr>
          <p:nvPr>
            <p:ph type="ftr" sz="quarter" idx="10"/>
          </p:nvPr>
        </p:nvSpPr>
        <p:spPr/>
        <p:txBody>
          <a:bodyPr rtlCol="0"/>
          <a:lstStyle/>
          <a:p>
            <a:pPr rtl="0"/>
            <a:r>
              <a:rPr lang="es-ES" dirty="0"/>
              <a:t>TRABAJO DE TITULACIÓN</a:t>
            </a:r>
          </a:p>
        </p:txBody>
      </p:sp>
      <p:sp>
        <p:nvSpPr>
          <p:cNvPr id="6" name="Marcador de número de diapositiva 5">
            <a:extLst>
              <a:ext uri="{FF2B5EF4-FFF2-40B4-BE49-F238E27FC236}">
                <a16:creationId xmlns:a16="http://schemas.microsoft.com/office/drawing/2014/main" id="{CFC0563A-8A2A-4D32-9011-6B5BDB1912B6}"/>
              </a:ext>
            </a:extLst>
          </p:cNvPr>
          <p:cNvSpPr>
            <a:spLocks noGrp="1"/>
          </p:cNvSpPr>
          <p:nvPr>
            <p:ph type="sldNum" sz="quarter" idx="11"/>
          </p:nvPr>
        </p:nvSpPr>
        <p:spPr/>
        <p:txBody>
          <a:bodyPr rtlCol="0"/>
          <a:lstStyle/>
          <a:p>
            <a:pPr rtl="0"/>
            <a:fld id="{19B51A1E-902D-48AF-9020-955120F399B6}" type="slidenum">
              <a:rPr lang="es-ES" smtClean="0"/>
              <a:pPr rtl="0"/>
              <a:t>29</a:t>
            </a:fld>
            <a:endParaRPr lang="es-ES" dirty="0"/>
          </a:p>
        </p:txBody>
      </p:sp>
      <p:sp>
        <p:nvSpPr>
          <p:cNvPr id="13" name="Marcador de contenido 3">
            <a:extLst>
              <a:ext uri="{FF2B5EF4-FFF2-40B4-BE49-F238E27FC236}">
                <a16:creationId xmlns:a16="http://schemas.microsoft.com/office/drawing/2014/main" id="{C7CC0E22-2FBC-45C4-9D0C-AD3473B2B900}"/>
              </a:ext>
            </a:extLst>
          </p:cNvPr>
          <p:cNvSpPr txBox="1">
            <a:spLocks/>
          </p:cNvSpPr>
          <p:nvPr/>
        </p:nvSpPr>
        <p:spPr>
          <a:xfrm>
            <a:off x="432000" y="4734431"/>
            <a:ext cx="4773297" cy="363378"/>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noProof="1"/>
              <a:t>Participación Modal. </a:t>
            </a:r>
          </a:p>
        </p:txBody>
      </p:sp>
      <p:sp>
        <p:nvSpPr>
          <p:cNvPr id="18" name="Marcador de contenido 3">
            <a:extLst>
              <a:ext uri="{FF2B5EF4-FFF2-40B4-BE49-F238E27FC236}">
                <a16:creationId xmlns:a16="http://schemas.microsoft.com/office/drawing/2014/main" id="{B10595EA-4CFB-4991-8F44-7797A199160A}"/>
              </a:ext>
            </a:extLst>
          </p:cNvPr>
          <p:cNvSpPr txBox="1">
            <a:spLocks/>
          </p:cNvSpPr>
          <p:nvPr/>
        </p:nvSpPr>
        <p:spPr>
          <a:xfrm>
            <a:off x="6346979" y="2037162"/>
            <a:ext cx="5143996" cy="2892545"/>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s-ES" sz="2000" noProof="1"/>
          </a:p>
          <a:p>
            <a:pPr lvl="1" algn="just"/>
            <a:r>
              <a:rPr lang="es-EC" sz="1800" dirty="0"/>
              <a:t>El PPM en la dirección UX, UY ≥ 90% </a:t>
            </a:r>
            <a:endParaRPr lang="es-ES" sz="1800" noProof="1"/>
          </a:p>
          <a:p>
            <a:pPr lvl="1" algn="just"/>
            <a:r>
              <a:rPr lang="es-EC" sz="1800" dirty="0"/>
              <a:t>El giro (Rz) &lt; 10% en los dos primeros modos de vibración </a:t>
            </a:r>
          </a:p>
          <a:p>
            <a:pPr lvl="1" algn="just"/>
            <a:r>
              <a:rPr lang="es-EC" sz="1800" dirty="0"/>
              <a:t>El giro (Rz) ≥ 50% en el tercer modo de vibrar, para evitar efector torsionales.</a:t>
            </a:r>
          </a:p>
          <a:p>
            <a:pPr lvl="1" algn="just"/>
            <a:r>
              <a:rPr lang="es-EC" sz="1800" dirty="0"/>
              <a:t>Se presenta los modos de vibración hasta que la suma acumulada sea mayor al 90% en Ux y Uy</a:t>
            </a:r>
            <a:endParaRPr lang="es-ES" sz="1800" noProof="1"/>
          </a:p>
        </p:txBody>
      </p:sp>
      <p:pic>
        <p:nvPicPr>
          <p:cNvPr id="10" name="Imagen 9">
            <a:extLst>
              <a:ext uri="{FF2B5EF4-FFF2-40B4-BE49-F238E27FC236}">
                <a16:creationId xmlns:a16="http://schemas.microsoft.com/office/drawing/2014/main" id="{589CD145-7EDC-4E49-AD58-50ED1C78F10E}"/>
              </a:ext>
            </a:extLst>
          </p:cNvPr>
          <p:cNvPicPr>
            <a:picLocks noChangeAspect="1"/>
          </p:cNvPicPr>
          <p:nvPr/>
        </p:nvPicPr>
        <p:blipFill rotWithShape="1">
          <a:blip r:embed="rId3"/>
          <a:srcRect t="6208"/>
          <a:stretch/>
        </p:blipFill>
        <p:spPr>
          <a:xfrm>
            <a:off x="701025" y="2037162"/>
            <a:ext cx="4933950" cy="2610861"/>
          </a:xfrm>
          <a:prstGeom prst="rect">
            <a:avLst/>
          </a:prstGeom>
        </p:spPr>
      </p:pic>
      <p:pic>
        <p:nvPicPr>
          <p:cNvPr id="11" name="Imagen 10">
            <a:extLst>
              <a:ext uri="{FF2B5EF4-FFF2-40B4-BE49-F238E27FC236}">
                <a16:creationId xmlns:a16="http://schemas.microsoft.com/office/drawing/2014/main" id="{A0605D78-8B7B-453E-9458-1936B61F6829}"/>
              </a:ext>
            </a:extLst>
          </p:cNvPr>
          <p:cNvPicPr>
            <a:picLocks noChangeAspect="1"/>
          </p:cNvPicPr>
          <p:nvPr/>
        </p:nvPicPr>
        <p:blipFill rotWithShape="1">
          <a:blip r:embed="rId4"/>
          <a:srcRect t="14760"/>
          <a:stretch/>
        </p:blipFill>
        <p:spPr>
          <a:xfrm>
            <a:off x="701025" y="5059187"/>
            <a:ext cx="2572262" cy="1464927"/>
          </a:xfrm>
          <a:prstGeom prst="rect">
            <a:avLst/>
          </a:prstGeom>
        </p:spPr>
      </p:pic>
      <p:pic>
        <p:nvPicPr>
          <p:cNvPr id="12" name="Imagen 11">
            <a:extLst>
              <a:ext uri="{FF2B5EF4-FFF2-40B4-BE49-F238E27FC236}">
                <a16:creationId xmlns:a16="http://schemas.microsoft.com/office/drawing/2014/main" id="{DB28BCA0-A647-4A73-BF15-70D8D840B76E}"/>
              </a:ext>
            </a:extLst>
          </p:cNvPr>
          <p:cNvPicPr>
            <a:picLocks noChangeAspect="1"/>
          </p:cNvPicPr>
          <p:nvPr/>
        </p:nvPicPr>
        <p:blipFill>
          <a:blip r:embed="rId5"/>
          <a:stretch>
            <a:fillRect/>
          </a:stretch>
        </p:blipFill>
        <p:spPr>
          <a:xfrm rot="836703" flipH="1">
            <a:off x="6368221" y="1450521"/>
            <a:ext cx="857250" cy="857250"/>
          </a:xfrm>
          <a:prstGeom prst="rect">
            <a:avLst/>
          </a:prstGeom>
        </p:spPr>
      </p:pic>
    </p:spTree>
    <p:extLst>
      <p:ext uri="{BB962C8B-B14F-4D97-AF65-F5344CB8AC3E}">
        <p14:creationId xmlns:p14="http://schemas.microsoft.com/office/powerpoint/2010/main" val="16873137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iterate type="lt">
                                    <p:tmAbs val="0"/>
                                  </p:iterate>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grpId="1" nodeType="clickEffect">
                                  <p:stCondLst>
                                    <p:cond delay="0"/>
                                  </p:stCondLst>
                                  <p:iterate type="lt">
                                    <p:tmPct val="4000"/>
                                  </p:iterate>
                                  <p:childTnLst>
                                    <p:set>
                                      <p:cBhvr override="childStyle">
                                        <p:cTn id="24" dur="500" fill="hold"/>
                                        <p:tgtEl>
                                          <p:spTgt spid="18"/>
                                        </p:tgtEl>
                                        <p:attrNameLst>
                                          <p:attrName>style.color</p:attrName>
                                        </p:attrNameLst>
                                      </p:cBhvr>
                                      <p:to>
                                        <p:clrVal>
                                          <a:schemeClr val="accent2"/>
                                        </p:clrVal>
                                      </p:to>
                                    </p:set>
                                    <p:set>
                                      <p:cBhvr>
                                        <p:cTn id="25" dur="500" fill="hold"/>
                                        <p:tgtEl>
                                          <p:spTgt spid="18"/>
                                        </p:tgtEl>
                                        <p:attrNameLst>
                                          <p:attrName>fillcolor</p:attrName>
                                        </p:attrNameLst>
                                      </p:cBhvr>
                                      <p:to>
                                        <p:clrVal>
                                          <a:schemeClr val="accent2"/>
                                        </p:clrVal>
                                      </p:to>
                                    </p:set>
                                    <p:set>
                                      <p:cBhvr>
                                        <p:cTn id="26" dur="500" fill="hold"/>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3" grpId="0"/>
      <p:bldP spid="18" grpId="0"/>
      <p:bldP spid="1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E62373-F51E-4BB4-823A-2F3CA355D2A5}"/>
              </a:ext>
            </a:extLst>
          </p:cNvPr>
          <p:cNvSpPr>
            <a:spLocks noGrp="1"/>
          </p:cNvSpPr>
          <p:nvPr>
            <p:ph type="title"/>
          </p:nvPr>
        </p:nvSpPr>
        <p:spPr/>
        <p:txBody>
          <a:bodyPr rtlCol="0"/>
          <a:lstStyle/>
          <a:p>
            <a:pPr rtl="0"/>
            <a:r>
              <a:rPr lang="es-ES" sz="3200" u="sng" dirty="0"/>
              <a:t>TEMAS DE ESTUDIO</a:t>
            </a:r>
          </a:p>
        </p:txBody>
      </p:sp>
      <p:sp>
        <p:nvSpPr>
          <p:cNvPr id="9" name="Marcador de contenido 8">
            <a:extLst>
              <a:ext uri="{FF2B5EF4-FFF2-40B4-BE49-F238E27FC236}">
                <a16:creationId xmlns:a16="http://schemas.microsoft.com/office/drawing/2014/main" id="{7AC1EC7B-5026-401F-9FE6-91ACF9977EB6}"/>
              </a:ext>
            </a:extLst>
          </p:cNvPr>
          <p:cNvSpPr>
            <a:spLocks noGrp="1"/>
          </p:cNvSpPr>
          <p:nvPr>
            <p:ph idx="1"/>
          </p:nvPr>
        </p:nvSpPr>
        <p:spPr>
          <a:xfrm>
            <a:off x="1648288" y="1747077"/>
            <a:ext cx="1978650" cy="720000"/>
          </a:xfrm>
        </p:spPr>
        <p:txBody>
          <a:bodyPr rtlCol="0"/>
          <a:lstStyle/>
          <a:p>
            <a:pPr rtl="0"/>
            <a:r>
              <a:rPr lang="es-ES" dirty="0"/>
              <a:t>ESTRUCTURA    APORTICADA</a:t>
            </a:r>
            <a:endParaRPr lang="es-ES" dirty="0">
              <a:solidFill>
                <a:schemeClr val="tx1">
                  <a:lumMod val="75000"/>
                  <a:lumOff val="25000"/>
                </a:schemeClr>
              </a:solidFill>
              <a:latin typeface="+mn-lt"/>
            </a:endParaRPr>
          </a:p>
        </p:txBody>
      </p:sp>
      <p:sp>
        <p:nvSpPr>
          <p:cNvPr id="6" name="Marcador de contenido 5">
            <a:extLst>
              <a:ext uri="{FF2B5EF4-FFF2-40B4-BE49-F238E27FC236}">
                <a16:creationId xmlns:a16="http://schemas.microsoft.com/office/drawing/2014/main" id="{1E9DFC53-E285-49FA-9577-EA44E02740F2}"/>
              </a:ext>
            </a:extLst>
          </p:cNvPr>
          <p:cNvSpPr>
            <a:spLocks noGrp="1"/>
          </p:cNvSpPr>
          <p:nvPr>
            <p:ph idx="14"/>
          </p:nvPr>
        </p:nvSpPr>
        <p:spPr>
          <a:xfrm>
            <a:off x="794569" y="2673625"/>
            <a:ext cx="2975206" cy="3539995"/>
          </a:xfrm>
          <a:noFill/>
        </p:spPr>
        <p:txBody>
          <a:bodyPr rtlCol="0"/>
          <a:lstStyle/>
          <a:p>
            <a:pPr rtl="0"/>
            <a:r>
              <a:rPr lang="es-ES" noProof="1"/>
              <a:t>Diseño Arquitectónico.</a:t>
            </a:r>
          </a:p>
          <a:p>
            <a:pPr rtl="0"/>
            <a:r>
              <a:rPr lang="es-ES" noProof="1"/>
              <a:t>Análisis de Cargas.</a:t>
            </a:r>
          </a:p>
          <a:p>
            <a:pPr rtl="0"/>
            <a:r>
              <a:rPr lang="es-ES" noProof="1"/>
              <a:t>Prediseño Elementos.</a:t>
            </a:r>
          </a:p>
          <a:p>
            <a:pPr rtl="0"/>
            <a:r>
              <a:rPr lang="es-ES" noProof="1"/>
              <a:t>Diseño Sismoresistente.</a:t>
            </a:r>
          </a:p>
          <a:p>
            <a:pPr rtl="0"/>
            <a:r>
              <a:rPr lang="es-ES" noProof="1"/>
              <a:t>Modelación Estructural. </a:t>
            </a:r>
          </a:p>
          <a:p>
            <a:pPr rtl="0"/>
            <a:r>
              <a:rPr lang="es-ES" noProof="1"/>
              <a:t>Diseño Elementos.</a:t>
            </a:r>
          </a:p>
          <a:p>
            <a:pPr rtl="0"/>
            <a:r>
              <a:rPr lang="es-ES" noProof="1"/>
              <a:t>Cimentación.</a:t>
            </a:r>
          </a:p>
        </p:txBody>
      </p:sp>
      <p:sp>
        <p:nvSpPr>
          <p:cNvPr id="10" name="Marcador de contenido 9">
            <a:extLst>
              <a:ext uri="{FF2B5EF4-FFF2-40B4-BE49-F238E27FC236}">
                <a16:creationId xmlns:a16="http://schemas.microsoft.com/office/drawing/2014/main" id="{F3FBA14C-83FC-4E5D-9FCA-B2B2B4C2EAF4}"/>
              </a:ext>
            </a:extLst>
          </p:cNvPr>
          <p:cNvSpPr>
            <a:spLocks noGrp="1"/>
          </p:cNvSpPr>
          <p:nvPr>
            <p:ph idx="12"/>
          </p:nvPr>
        </p:nvSpPr>
        <p:spPr>
          <a:xfrm>
            <a:off x="5433390" y="1728000"/>
            <a:ext cx="1978650" cy="720000"/>
          </a:xfrm>
        </p:spPr>
        <p:txBody>
          <a:bodyPr rtlCol="0"/>
          <a:lstStyle/>
          <a:p>
            <a:pPr rtl="0"/>
            <a:r>
              <a:rPr lang="es-ES" dirty="0"/>
              <a:t>ESTRUCTURA           PAREDES                      PORTANTES</a:t>
            </a:r>
            <a:endParaRPr lang="es-ES" sz="1200" dirty="0">
              <a:solidFill>
                <a:schemeClr val="tx1">
                  <a:lumMod val="75000"/>
                  <a:lumOff val="25000"/>
                </a:schemeClr>
              </a:solidFill>
              <a:latin typeface="+mn-lt"/>
            </a:endParaRPr>
          </a:p>
        </p:txBody>
      </p:sp>
      <p:sp>
        <p:nvSpPr>
          <p:cNvPr id="7" name="Marcador de contenido 6">
            <a:extLst>
              <a:ext uri="{FF2B5EF4-FFF2-40B4-BE49-F238E27FC236}">
                <a16:creationId xmlns:a16="http://schemas.microsoft.com/office/drawing/2014/main" id="{49B02845-3DF9-4617-803A-564A4F53FF10}"/>
              </a:ext>
            </a:extLst>
          </p:cNvPr>
          <p:cNvSpPr>
            <a:spLocks noGrp="1"/>
          </p:cNvSpPr>
          <p:nvPr>
            <p:ph idx="15"/>
          </p:nvPr>
        </p:nvSpPr>
        <p:spPr>
          <a:xfrm>
            <a:off x="4614397" y="2673626"/>
            <a:ext cx="2975206" cy="3539994"/>
          </a:xfrm>
          <a:noFill/>
        </p:spPr>
        <p:txBody>
          <a:bodyPr rtlCol="0"/>
          <a:lstStyle/>
          <a:p>
            <a:pPr rtl="0"/>
            <a:r>
              <a:rPr lang="es-ES" noProof="1"/>
              <a:t>Diseño Arquitectónico.</a:t>
            </a:r>
          </a:p>
          <a:p>
            <a:pPr rtl="0"/>
            <a:r>
              <a:rPr lang="es-ES" noProof="1"/>
              <a:t>Cargas.</a:t>
            </a:r>
          </a:p>
          <a:p>
            <a:pPr rtl="0"/>
            <a:r>
              <a:rPr lang="es-ES" noProof="1"/>
              <a:t>Espesor Paredes.</a:t>
            </a:r>
          </a:p>
          <a:p>
            <a:pPr rtl="0"/>
            <a:r>
              <a:rPr lang="es-ES" noProof="1"/>
              <a:t>Diseño Sismoresistente.</a:t>
            </a:r>
          </a:p>
          <a:p>
            <a:pPr rtl="0"/>
            <a:r>
              <a:rPr lang="es-ES" noProof="1"/>
              <a:t>Modelación Estructural.</a:t>
            </a:r>
          </a:p>
          <a:p>
            <a:pPr rtl="0"/>
            <a:r>
              <a:rPr lang="es-ES" noProof="1"/>
              <a:t>Diseño Elementos.</a:t>
            </a:r>
          </a:p>
          <a:p>
            <a:pPr rtl="0"/>
            <a:r>
              <a:rPr lang="es-ES" noProof="1"/>
              <a:t>Cimentación.</a:t>
            </a:r>
          </a:p>
        </p:txBody>
      </p:sp>
      <p:sp>
        <p:nvSpPr>
          <p:cNvPr id="11" name="Marcador de contenido 10">
            <a:extLst>
              <a:ext uri="{FF2B5EF4-FFF2-40B4-BE49-F238E27FC236}">
                <a16:creationId xmlns:a16="http://schemas.microsoft.com/office/drawing/2014/main" id="{E1F456C5-0190-4ADB-B982-46973917993D}"/>
              </a:ext>
            </a:extLst>
          </p:cNvPr>
          <p:cNvSpPr>
            <a:spLocks noGrp="1"/>
          </p:cNvSpPr>
          <p:nvPr>
            <p:ph idx="13"/>
          </p:nvPr>
        </p:nvSpPr>
        <p:spPr>
          <a:xfrm>
            <a:off x="8702856" y="1728000"/>
            <a:ext cx="2975206" cy="720000"/>
          </a:xfrm>
        </p:spPr>
        <p:txBody>
          <a:bodyPr rtlCol="0"/>
          <a:lstStyle/>
          <a:p>
            <a:pPr rtl="0"/>
            <a:r>
              <a:rPr lang="es-ES" dirty="0"/>
              <a:t>ESTUDIO             ECONÓMICO</a:t>
            </a:r>
            <a:endParaRPr lang="es-ES" sz="1200" dirty="0">
              <a:solidFill>
                <a:schemeClr val="tx1">
                  <a:lumMod val="75000"/>
                  <a:lumOff val="25000"/>
                </a:schemeClr>
              </a:solidFill>
              <a:latin typeface="+mn-lt"/>
            </a:endParaRPr>
          </a:p>
        </p:txBody>
      </p:sp>
      <p:sp>
        <p:nvSpPr>
          <p:cNvPr id="8" name="Marcador de contenido 7">
            <a:extLst>
              <a:ext uri="{FF2B5EF4-FFF2-40B4-BE49-F238E27FC236}">
                <a16:creationId xmlns:a16="http://schemas.microsoft.com/office/drawing/2014/main" id="{B332FF8F-D1EA-491F-9893-2F1C75D25B40}"/>
              </a:ext>
            </a:extLst>
          </p:cNvPr>
          <p:cNvSpPr>
            <a:spLocks noGrp="1"/>
          </p:cNvSpPr>
          <p:nvPr>
            <p:ph idx="16"/>
          </p:nvPr>
        </p:nvSpPr>
        <p:spPr>
          <a:noFill/>
        </p:spPr>
        <p:txBody>
          <a:bodyPr rtlCol="0"/>
          <a:lstStyle/>
          <a:p>
            <a:pPr rtl="0"/>
            <a:r>
              <a:rPr lang="es-ES" noProof="1"/>
              <a:t>Presupuesto.</a:t>
            </a:r>
          </a:p>
          <a:p>
            <a:pPr rtl="0"/>
            <a:r>
              <a:rPr lang="es-ES" noProof="1"/>
              <a:t>Programación de obra.</a:t>
            </a:r>
          </a:p>
          <a:p>
            <a:pPr rtl="0"/>
            <a:r>
              <a:rPr lang="es-ES" noProof="1"/>
              <a:t>Análisis comparativo </a:t>
            </a:r>
          </a:p>
        </p:txBody>
      </p:sp>
      <p:sp>
        <p:nvSpPr>
          <p:cNvPr id="3" name="Marcador de pie de página 2">
            <a:extLst>
              <a:ext uri="{FF2B5EF4-FFF2-40B4-BE49-F238E27FC236}">
                <a16:creationId xmlns:a16="http://schemas.microsoft.com/office/drawing/2014/main" id="{3CA468B0-C804-425B-8C8F-50B29CCE424F}"/>
              </a:ext>
            </a:extLst>
          </p:cNvPr>
          <p:cNvSpPr>
            <a:spLocks noGrp="1"/>
          </p:cNvSpPr>
          <p:nvPr>
            <p:ph type="ftr" sz="quarter" idx="10"/>
          </p:nvPr>
        </p:nvSpPr>
        <p:spPr/>
        <p:txBody>
          <a:bodyPr rtlCol="0"/>
          <a:lstStyle/>
          <a:p>
            <a:pPr rtl="0"/>
            <a:r>
              <a:rPr lang="es-ES" dirty="0"/>
              <a:t>TRABAJO DE TITULACIÓN</a:t>
            </a:r>
          </a:p>
        </p:txBody>
      </p:sp>
      <p:sp>
        <p:nvSpPr>
          <p:cNvPr id="4" name="Marcador de número de diapositiva 3">
            <a:extLst>
              <a:ext uri="{FF2B5EF4-FFF2-40B4-BE49-F238E27FC236}">
                <a16:creationId xmlns:a16="http://schemas.microsoft.com/office/drawing/2014/main" id="{8FB0280C-D3EE-4DA2-9F5A-6DA29D2738AD}"/>
              </a:ext>
            </a:extLst>
          </p:cNvPr>
          <p:cNvSpPr>
            <a:spLocks noGrp="1"/>
          </p:cNvSpPr>
          <p:nvPr>
            <p:ph type="sldNum" sz="quarter" idx="11"/>
          </p:nvPr>
        </p:nvSpPr>
        <p:spPr/>
        <p:txBody>
          <a:bodyPr rtlCol="0"/>
          <a:lstStyle/>
          <a:p>
            <a:pPr rtl="0"/>
            <a:fld id="{19B51A1E-902D-48AF-9020-955120F399B6}" type="slidenum">
              <a:rPr lang="es-ES" smtClean="0"/>
              <a:pPr rtl="0"/>
              <a:t>3</a:t>
            </a:fld>
            <a:endParaRPr lang="es-ES" dirty="0"/>
          </a:p>
        </p:txBody>
      </p:sp>
      <p:pic>
        <p:nvPicPr>
          <p:cNvPr id="12" name="Marcador de posición de imagen 8" descr="Monedas">
            <a:extLst>
              <a:ext uri="{FF2B5EF4-FFF2-40B4-BE49-F238E27FC236}">
                <a16:creationId xmlns:a16="http://schemas.microsoft.com/office/drawing/2014/main" id="{937840AF-B633-4C7B-9612-9108CACCD8D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8702855" y="1803468"/>
            <a:ext cx="613423" cy="613423"/>
          </a:xfrm>
          <a:prstGeom prst="rect">
            <a:avLst/>
          </a:prstGeom>
          <a:noFill/>
          <a:ln w="95250" cap="sq" cmpd="sng" algn="ctr">
            <a:noFill/>
            <a:prstDash val="solid"/>
            <a:miter lim="800000"/>
          </a:ln>
          <a:effectLst/>
        </p:spPr>
      </p:pic>
      <p:pic>
        <p:nvPicPr>
          <p:cNvPr id="13" name="Imagen 12">
            <a:extLst>
              <a:ext uri="{FF2B5EF4-FFF2-40B4-BE49-F238E27FC236}">
                <a16:creationId xmlns:a16="http://schemas.microsoft.com/office/drawing/2014/main" id="{8B5C7B99-E09A-4590-8ADD-AD71F4CD11EC}"/>
              </a:ext>
            </a:extLst>
          </p:cNvPr>
          <p:cNvPicPr>
            <a:picLocks noChangeAspect="1"/>
          </p:cNvPicPr>
          <p:nvPr/>
        </p:nvPicPr>
        <p:blipFill>
          <a:blip r:embed="rId5">
            <a:biLevel thresh="75000"/>
          </a:blip>
          <a:stretch>
            <a:fillRect/>
          </a:stretch>
        </p:blipFill>
        <p:spPr>
          <a:xfrm>
            <a:off x="971673" y="1855061"/>
            <a:ext cx="652405" cy="504032"/>
          </a:xfrm>
          <a:prstGeom prst="rect">
            <a:avLst/>
          </a:prstGeom>
        </p:spPr>
      </p:pic>
      <p:pic>
        <p:nvPicPr>
          <p:cNvPr id="14" name="Imagen 13">
            <a:extLst>
              <a:ext uri="{FF2B5EF4-FFF2-40B4-BE49-F238E27FC236}">
                <a16:creationId xmlns:a16="http://schemas.microsoft.com/office/drawing/2014/main" id="{B3A994CF-9C8D-4DB3-A2C5-20962DC7730E}"/>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4783807" y="1855061"/>
            <a:ext cx="756983" cy="517470"/>
          </a:xfrm>
          <a:prstGeom prst="rect">
            <a:avLst/>
          </a:prstGeom>
        </p:spPr>
      </p:pic>
    </p:spTree>
    <p:extLst>
      <p:ext uri="{BB962C8B-B14F-4D97-AF65-F5344CB8AC3E}">
        <p14:creationId xmlns:p14="http://schemas.microsoft.com/office/powerpoint/2010/main" val="26618648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3821A-C065-4C9A-A138-F7EC9FCB22BC}"/>
              </a:ext>
            </a:extLst>
          </p:cNvPr>
          <p:cNvSpPr>
            <a:spLocks noGrp="1"/>
          </p:cNvSpPr>
          <p:nvPr>
            <p:ph type="title"/>
          </p:nvPr>
        </p:nvSpPr>
        <p:spPr/>
        <p:txBody>
          <a:bodyPr rtlCol="0"/>
          <a:lstStyle/>
          <a:p>
            <a:pPr rtl="0"/>
            <a:r>
              <a:rPr lang="es-ES" sz="3200" dirty="0"/>
              <a:t>Diseño Paredes Portantes</a:t>
            </a:r>
          </a:p>
        </p:txBody>
      </p:sp>
      <p:sp>
        <p:nvSpPr>
          <p:cNvPr id="3" name="Marcador de texto 2">
            <a:extLst>
              <a:ext uri="{FF2B5EF4-FFF2-40B4-BE49-F238E27FC236}">
                <a16:creationId xmlns:a16="http://schemas.microsoft.com/office/drawing/2014/main" id="{DCCB03EA-B8C0-4F25-9BA2-268BFF7345B9}"/>
              </a:ext>
            </a:extLst>
          </p:cNvPr>
          <p:cNvSpPr>
            <a:spLocks noGrp="1"/>
          </p:cNvSpPr>
          <p:nvPr>
            <p:ph type="body" idx="1"/>
          </p:nvPr>
        </p:nvSpPr>
        <p:spPr>
          <a:xfrm>
            <a:off x="431888" y="1488443"/>
            <a:ext cx="5472000" cy="360000"/>
          </a:xfrm>
        </p:spPr>
        <p:txBody>
          <a:bodyPr rtlCol="0"/>
          <a:lstStyle/>
          <a:p>
            <a:pPr rtl="0"/>
            <a:r>
              <a:rPr lang="es-ES" u="sng" dirty="0"/>
              <a:t>Elementos de borde</a:t>
            </a:r>
          </a:p>
        </p:txBody>
      </p:sp>
      <p:sp>
        <p:nvSpPr>
          <p:cNvPr id="4" name="Marcador de contenido 3">
            <a:extLst>
              <a:ext uri="{FF2B5EF4-FFF2-40B4-BE49-F238E27FC236}">
                <a16:creationId xmlns:a16="http://schemas.microsoft.com/office/drawing/2014/main" id="{23E57B19-FD04-41F8-BAD3-71E46BBEA649}"/>
              </a:ext>
            </a:extLst>
          </p:cNvPr>
          <p:cNvSpPr>
            <a:spLocks noGrp="1"/>
          </p:cNvSpPr>
          <p:nvPr>
            <p:ph sz="half" idx="2"/>
          </p:nvPr>
        </p:nvSpPr>
        <p:spPr>
          <a:xfrm>
            <a:off x="431888" y="2185423"/>
            <a:ext cx="4773297" cy="467178"/>
          </a:xfrm>
        </p:spPr>
        <p:txBody>
          <a:bodyPr rtlCol="0"/>
          <a:lstStyle/>
          <a:p>
            <a:pPr rtl="0"/>
            <a:r>
              <a:rPr lang="es-ES" noProof="1"/>
              <a:t>Método de Esfuerzos – (ACI 318-14)</a:t>
            </a:r>
          </a:p>
        </p:txBody>
      </p:sp>
      <p:sp>
        <p:nvSpPr>
          <p:cNvPr id="5" name="Marcador de pie de página 4">
            <a:extLst>
              <a:ext uri="{FF2B5EF4-FFF2-40B4-BE49-F238E27FC236}">
                <a16:creationId xmlns:a16="http://schemas.microsoft.com/office/drawing/2014/main" id="{E897F6A3-E32A-496A-ABD8-229B72019F65}"/>
              </a:ext>
            </a:extLst>
          </p:cNvPr>
          <p:cNvSpPr>
            <a:spLocks noGrp="1"/>
          </p:cNvSpPr>
          <p:nvPr>
            <p:ph type="ftr" sz="quarter" idx="10"/>
          </p:nvPr>
        </p:nvSpPr>
        <p:spPr/>
        <p:txBody>
          <a:bodyPr rtlCol="0"/>
          <a:lstStyle/>
          <a:p>
            <a:pPr rtl="0"/>
            <a:r>
              <a:rPr lang="es-ES" dirty="0"/>
              <a:t>TRABAJO DE TITULACIÓN</a:t>
            </a:r>
          </a:p>
        </p:txBody>
      </p:sp>
      <p:sp>
        <p:nvSpPr>
          <p:cNvPr id="6" name="Marcador de número de diapositiva 5">
            <a:extLst>
              <a:ext uri="{FF2B5EF4-FFF2-40B4-BE49-F238E27FC236}">
                <a16:creationId xmlns:a16="http://schemas.microsoft.com/office/drawing/2014/main" id="{CFC0563A-8A2A-4D32-9011-6B5BDB1912B6}"/>
              </a:ext>
            </a:extLst>
          </p:cNvPr>
          <p:cNvSpPr>
            <a:spLocks noGrp="1"/>
          </p:cNvSpPr>
          <p:nvPr>
            <p:ph type="sldNum" sz="quarter" idx="11"/>
          </p:nvPr>
        </p:nvSpPr>
        <p:spPr/>
        <p:txBody>
          <a:bodyPr rtlCol="0"/>
          <a:lstStyle/>
          <a:p>
            <a:pPr rtl="0"/>
            <a:fld id="{19B51A1E-902D-48AF-9020-955120F399B6}" type="slidenum">
              <a:rPr lang="es-ES" smtClean="0"/>
              <a:pPr rtl="0"/>
              <a:t>30</a:t>
            </a:fld>
            <a:endParaRPr lang="es-ES" dirty="0"/>
          </a:p>
        </p:txBody>
      </p:sp>
      <p:pic>
        <p:nvPicPr>
          <p:cNvPr id="9" name="Imagen 8">
            <a:extLst>
              <a:ext uri="{FF2B5EF4-FFF2-40B4-BE49-F238E27FC236}">
                <a16:creationId xmlns:a16="http://schemas.microsoft.com/office/drawing/2014/main" id="{BA118D49-8538-49D5-894B-7958A8FA512B}"/>
              </a:ext>
            </a:extLst>
          </p:cNvPr>
          <p:cNvPicPr>
            <a:picLocks noChangeAspect="1"/>
          </p:cNvPicPr>
          <p:nvPr/>
        </p:nvPicPr>
        <p:blipFill>
          <a:blip r:embed="rId3"/>
          <a:stretch>
            <a:fillRect/>
          </a:stretch>
        </p:blipFill>
        <p:spPr>
          <a:xfrm>
            <a:off x="665257" y="2941694"/>
            <a:ext cx="4225214" cy="1341818"/>
          </a:xfrm>
          <a:prstGeom prst="rect">
            <a:avLst/>
          </a:prstGeom>
        </p:spPr>
      </p:pic>
      <p:pic>
        <p:nvPicPr>
          <p:cNvPr id="10" name="Imagen 9">
            <a:extLst>
              <a:ext uri="{FF2B5EF4-FFF2-40B4-BE49-F238E27FC236}">
                <a16:creationId xmlns:a16="http://schemas.microsoft.com/office/drawing/2014/main" id="{3D264658-0D57-436F-873C-46894C366738}"/>
              </a:ext>
            </a:extLst>
          </p:cNvPr>
          <p:cNvPicPr>
            <a:picLocks noChangeAspect="1"/>
          </p:cNvPicPr>
          <p:nvPr/>
        </p:nvPicPr>
        <p:blipFill>
          <a:blip r:embed="rId4"/>
          <a:stretch>
            <a:fillRect/>
          </a:stretch>
        </p:blipFill>
        <p:spPr>
          <a:xfrm>
            <a:off x="6725822" y="1540013"/>
            <a:ext cx="4225214" cy="3210148"/>
          </a:xfrm>
          <a:prstGeom prst="rect">
            <a:avLst/>
          </a:prstGeom>
        </p:spPr>
      </p:pic>
      <p:sp>
        <p:nvSpPr>
          <p:cNvPr id="11" name="Rectángulo 10">
            <a:extLst>
              <a:ext uri="{FF2B5EF4-FFF2-40B4-BE49-F238E27FC236}">
                <a16:creationId xmlns:a16="http://schemas.microsoft.com/office/drawing/2014/main" id="{0CDEAD9D-2A64-4533-8232-6000AEC7FD69}"/>
              </a:ext>
            </a:extLst>
          </p:cNvPr>
          <p:cNvSpPr/>
          <p:nvPr/>
        </p:nvSpPr>
        <p:spPr>
          <a:xfrm>
            <a:off x="6592186" y="5133321"/>
            <a:ext cx="3723861" cy="369332"/>
          </a:xfrm>
          <a:prstGeom prst="rect">
            <a:avLst/>
          </a:prstGeom>
        </p:spPr>
        <p:txBody>
          <a:bodyPr wrap="square">
            <a:spAutoFit/>
          </a:bodyPr>
          <a:lstStyle/>
          <a:p>
            <a:pPr lvl="1"/>
            <a:r>
              <a:rPr lang="es-ES" u="sng" noProof="1">
                <a:solidFill>
                  <a:schemeClr val="accent4"/>
                </a:solidFill>
              </a:rPr>
              <a:t>No requiere elementos de borde</a:t>
            </a:r>
          </a:p>
        </p:txBody>
      </p:sp>
      <p:sp>
        <p:nvSpPr>
          <p:cNvPr id="13" name="Marcador de contenido 3">
            <a:extLst>
              <a:ext uri="{FF2B5EF4-FFF2-40B4-BE49-F238E27FC236}">
                <a16:creationId xmlns:a16="http://schemas.microsoft.com/office/drawing/2014/main" id="{AA99B066-3B73-4CFF-BABE-0E0D84DA09F3}"/>
              </a:ext>
            </a:extLst>
          </p:cNvPr>
          <p:cNvSpPr txBox="1">
            <a:spLocks/>
          </p:cNvSpPr>
          <p:nvPr/>
        </p:nvSpPr>
        <p:spPr>
          <a:xfrm>
            <a:off x="8731236" y="1523745"/>
            <a:ext cx="2837912" cy="324698"/>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lvl="1" indent="0">
              <a:buNone/>
            </a:pPr>
            <a:r>
              <a:rPr lang="es-ES" noProof="1">
                <a:solidFill>
                  <a:srgbClr val="0070C0"/>
                </a:solidFill>
              </a:rPr>
              <a:t>Pu, Mu : Valor Programa ETABS</a:t>
            </a:r>
          </a:p>
        </p:txBody>
      </p:sp>
      <p:sp>
        <p:nvSpPr>
          <p:cNvPr id="7" name="Rectángulo 6">
            <a:extLst>
              <a:ext uri="{FF2B5EF4-FFF2-40B4-BE49-F238E27FC236}">
                <a16:creationId xmlns:a16="http://schemas.microsoft.com/office/drawing/2014/main" id="{278C9876-CB21-42A1-A9DF-4CD79F5BCABC}"/>
              </a:ext>
            </a:extLst>
          </p:cNvPr>
          <p:cNvSpPr/>
          <p:nvPr/>
        </p:nvSpPr>
        <p:spPr>
          <a:xfrm>
            <a:off x="6725822" y="4283512"/>
            <a:ext cx="4326491" cy="59328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4819463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p:bldP spid="13" grpId="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3821A-C065-4C9A-A138-F7EC9FCB22BC}"/>
              </a:ext>
            </a:extLst>
          </p:cNvPr>
          <p:cNvSpPr>
            <a:spLocks noGrp="1"/>
          </p:cNvSpPr>
          <p:nvPr>
            <p:ph type="title"/>
          </p:nvPr>
        </p:nvSpPr>
        <p:spPr/>
        <p:txBody>
          <a:bodyPr rtlCol="0"/>
          <a:lstStyle/>
          <a:p>
            <a:pPr rtl="0"/>
            <a:r>
              <a:rPr lang="es-ES" sz="3200" dirty="0"/>
              <a:t>Diseño Paredes Portantes</a:t>
            </a:r>
          </a:p>
        </p:txBody>
      </p:sp>
      <p:sp>
        <p:nvSpPr>
          <p:cNvPr id="3" name="Marcador de texto 2">
            <a:extLst>
              <a:ext uri="{FF2B5EF4-FFF2-40B4-BE49-F238E27FC236}">
                <a16:creationId xmlns:a16="http://schemas.microsoft.com/office/drawing/2014/main" id="{DCCB03EA-B8C0-4F25-9BA2-268BFF7345B9}"/>
              </a:ext>
            </a:extLst>
          </p:cNvPr>
          <p:cNvSpPr>
            <a:spLocks noGrp="1"/>
          </p:cNvSpPr>
          <p:nvPr>
            <p:ph type="body" idx="1"/>
          </p:nvPr>
        </p:nvSpPr>
        <p:spPr>
          <a:xfrm>
            <a:off x="432000" y="1158223"/>
            <a:ext cx="5472000" cy="360000"/>
          </a:xfrm>
        </p:spPr>
        <p:txBody>
          <a:bodyPr rtlCol="0"/>
          <a:lstStyle/>
          <a:p>
            <a:pPr rtl="0"/>
            <a:r>
              <a:rPr lang="es-ES" u="sng" dirty="0"/>
              <a:t>Diseño por corte</a:t>
            </a:r>
          </a:p>
        </p:txBody>
      </p:sp>
      <p:sp>
        <p:nvSpPr>
          <p:cNvPr id="4" name="Marcador de contenido 3">
            <a:extLst>
              <a:ext uri="{FF2B5EF4-FFF2-40B4-BE49-F238E27FC236}">
                <a16:creationId xmlns:a16="http://schemas.microsoft.com/office/drawing/2014/main" id="{23E57B19-FD04-41F8-BAD3-71E46BBEA649}"/>
              </a:ext>
            </a:extLst>
          </p:cNvPr>
          <p:cNvSpPr>
            <a:spLocks noGrp="1"/>
          </p:cNvSpPr>
          <p:nvPr>
            <p:ph sz="half" idx="2"/>
          </p:nvPr>
        </p:nvSpPr>
        <p:spPr>
          <a:xfrm>
            <a:off x="432000" y="1838701"/>
            <a:ext cx="5460113" cy="649395"/>
          </a:xfrm>
        </p:spPr>
        <p:txBody>
          <a:bodyPr rtlCol="0"/>
          <a:lstStyle/>
          <a:p>
            <a:pPr rtl="0"/>
            <a:r>
              <a:rPr lang="es-ES" noProof="1"/>
              <a:t>Capas de refuerzo. </a:t>
            </a:r>
          </a:p>
          <a:p>
            <a:pPr lvl="1" rtl="0"/>
            <a:r>
              <a:rPr lang="es-ES" noProof="1"/>
              <a:t>Ecuación para colocar dos capas de refuerzo. (ACI 318-14)</a:t>
            </a:r>
          </a:p>
        </p:txBody>
      </p:sp>
      <p:sp>
        <p:nvSpPr>
          <p:cNvPr id="5" name="Marcador de pie de página 4">
            <a:extLst>
              <a:ext uri="{FF2B5EF4-FFF2-40B4-BE49-F238E27FC236}">
                <a16:creationId xmlns:a16="http://schemas.microsoft.com/office/drawing/2014/main" id="{E897F6A3-E32A-496A-ABD8-229B72019F65}"/>
              </a:ext>
            </a:extLst>
          </p:cNvPr>
          <p:cNvSpPr>
            <a:spLocks noGrp="1"/>
          </p:cNvSpPr>
          <p:nvPr>
            <p:ph type="ftr" sz="quarter" idx="10"/>
          </p:nvPr>
        </p:nvSpPr>
        <p:spPr/>
        <p:txBody>
          <a:bodyPr rtlCol="0"/>
          <a:lstStyle/>
          <a:p>
            <a:pPr rtl="0"/>
            <a:r>
              <a:rPr lang="es-ES" dirty="0"/>
              <a:t>TRABAJO DE TITULACIÓN</a:t>
            </a:r>
          </a:p>
        </p:txBody>
      </p:sp>
      <p:sp>
        <p:nvSpPr>
          <p:cNvPr id="6" name="Marcador de número de diapositiva 5">
            <a:extLst>
              <a:ext uri="{FF2B5EF4-FFF2-40B4-BE49-F238E27FC236}">
                <a16:creationId xmlns:a16="http://schemas.microsoft.com/office/drawing/2014/main" id="{CFC0563A-8A2A-4D32-9011-6B5BDB1912B6}"/>
              </a:ext>
            </a:extLst>
          </p:cNvPr>
          <p:cNvSpPr>
            <a:spLocks noGrp="1"/>
          </p:cNvSpPr>
          <p:nvPr>
            <p:ph type="sldNum" sz="quarter" idx="11"/>
          </p:nvPr>
        </p:nvSpPr>
        <p:spPr/>
        <p:txBody>
          <a:bodyPr rtlCol="0"/>
          <a:lstStyle/>
          <a:p>
            <a:pPr rtl="0"/>
            <a:fld id="{19B51A1E-902D-48AF-9020-955120F399B6}" type="slidenum">
              <a:rPr lang="es-ES" smtClean="0"/>
              <a:pPr rtl="0"/>
              <a:t>31</a:t>
            </a:fld>
            <a:endParaRPr lang="es-ES" dirty="0"/>
          </a:p>
        </p:txBody>
      </p:sp>
      <p:pic>
        <p:nvPicPr>
          <p:cNvPr id="9" name="Imagen 8">
            <a:extLst>
              <a:ext uri="{FF2B5EF4-FFF2-40B4-BE49-F238E27FC236}">
                <a16:creationId xmlns:a16="http://schemas.microsoft.com/office/drawing/2014/main" id="{E8BDD4F1-156E-4E64-A1D9-EE483EBFC17E}"/>
              </a:ext>
            </a:extLst>
          </p:cNvPr>
          <p:cNvPicPr>
            <a:picLocks noChangeAspect="1"/>
          </p:cNvPicPr>
          <p:nvPr/>
        </p:nvPicPr>
        <p:blipFill>
          <a:blip r:embed="rId3"/>
          <a:stretch>
            <a:fillRect/>
          </a:stretch>
        </p:blipFill>
        <p:spPr>
          <a:xfrm>
            <a:off x="1627683" y="2494377"/>
            <a:ext cx="2646502" cy="628393"/>
          </a:xfrm>
          <a:prstGeom prst="rect">
            <a:avLst/>
          </a:prstGeom>
          <a:ln>
            <a:solidFill>
              <a:schemeClr val="accent3"/>
            </a:solidFill>
          </a:ln>
        </p:spPr>
      </p:pic>
      <p:pic>
        <p:nvPicPr>
          <p:cNvPr id="10" name="Imagen 9">
            <a:extLst>
              <a:ext uri="{FF2B5EF4-FFF2-40B4-BE49-F238E27FC236}">
                <a16:creationId xmlns:a16="http://schemas.microsoft.com/office/drawing/2014/main" id="{38BFABCA-05FD-447C-9BEC-B12A40206489}"/>
              </a:ext>
            </a:extLst>
          </p:cNvPr>
          <p:cNvPicPr>
            <a:picLocks noChangeAspect="1"/>
          </p:cNvPicPr>
          <p:nvPr/>
        </p:nvPicPr>
        <p:blipFill rotWithShape="1">
          <a:blip r:embed="rId4"/>
          <a:srcRect b="42342"/>
          <a:stretch/>
        </p:blipFill>
        <p:spPr>
          <a:xfrm>
            <a:off x="6347400" y="889293"/>
            <a:ext cx="2399398" cy="1286159"/>
          </a:xfrm>
          <a:prstGeom prst="rect">
            <a:avLst/>
          </a:prstGeom>
        </p:spPr>
      </p:pic>
      <p:pic>
        <p:nvPicPr>
          <p:cNvPr id="15" name="Imagen 14">
            <a:extLst>
              <a:ext uri="{FF2B5EF4-FFF2-40B4-BE49-F238E27FC236}">
                <a16:creationId xmlns:a16="http://schemas.microsoft.com/office/drawing/2014/main" id="{39DD375E-4629-4704-B8B4-5C0877423CB7}"/>
              </a:ext>
            </a:extLst>
          </p:cNvPr>
          <p:cNvPicPr>
            <a:picLocks noChangeAspect="1"/>
          </p:cNvPicPr>
          <p:nvPr/>
        </p:nvPicPr>
        <p:blipFill rotWithShape="1">
          <a:blip r:embed="rId4"/>
          <a:srcRect t="61195"/>
          <a:stretch/>
        </p:blipFill>
        <p:spPr>
          <a:xfrm>
            <a:off x="9139769" y="1525292"/>
            <a:ext cx="2219800" cy="785485"/>
          </a:xfrm>
          <a:prstGeom prst="rect">
            <a:avLst/>
          </a:prstGeom>
        </p:spPr>
      </p:pic>
      <mc:AlternateContent xmlns:mc="http://schemas.openxmlformats.org/markup-compatibility/2006" xmlns:a14="http://schemas.microsoft.com/office/drawing/2010/main">
        <mc:Choice Requires="a14">
          <p:sp>
            <p:nvSpPr>
              <p:cNvPr id="16" name="Marcador de contenido 3">
                <a:extLst>
                  <a:ext uri="{FF2B5EF4-FFF2-40B4-BE49-F238E27FC236}">
                    <a16:creationId xmlns:a16="http://schemas.microsoft.com/office/drawing/2014/main" id="{DB4B9503-DD7F-4E4F-A9AD-093BBF64E0EA}"/>
                  </a:ext>
                </a:extLst>
              </p:cNvPr>
              <p:cNvSpPr txBox="1">
                <a:spLocks/>
              </p:cNvSpPr>
              <p:nvPr/>
            </p:nvSpPr>
            <p:spPr>
              <a:xfrm>
                <a:off x="420109" y="3271255"/>
                <a:ext cx="5460113" cy="1018604"/>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noProof="1"/>
                  <a:t>Cuantía de refuerzo. </a:t>
                </a:r>
              </a:p>
              <a:p>
                <a:pPr lvl="1" algn="just"/>
                <a:r>
                  <a:rPr lang="es-SV" dirty="0"/>
                  <a:t>refuerzo longitudinal: </a:t>
                </a:r>
                <a14:m>
                  <m:oMath xmlns:m="http://schemas.openxmlformats.org/officeDocument/2006/math">
                    <m:sSub>
                      <m:sSubPr>
                        <m:ctrlPr>
                          <a:rPr lang="es-EC" i="1">
                            <a:latin typeface="Cambria Math" panose="02040503050406030204" pitchFamily="18" charset="0"/>
                          </a:rPr>
                        </m:ctrlPr>
                      </m:sSubPr>
                      <m:e>
                        <m:r>
                          <a:rPr lang="es-SV" i="1">
                            <a:latin typeface="Cambria Math" panose="02040503050406030204" pitchFamily="18" charset="0"/>
                          </a:rPr>
                          <m:t>𝜌</m:t>
                        </m:r>
                      </m:e>
                      <m:sub>
                        <m:r>
                          <a:rPr lang="es-SV" i="1">
                            <a:latin typeface="Cambria Math" panose="02040503050406030204" pitchFamily="18" charset="0"/>
                          </a:rPr>
                          <m:t>𝑙</m:t>
                        </m:r>
                      </m:sub>
                    </m:sSub>
                  </m:oMath>
                </a14:m>
                <a:r>
                  <a:rPr lang="es-SV" dirty="0"/>
                  <a:t> ≥ 0.0025</a:t>
                </a:r>
              </a:p>
              <a:p>
                <a:pPr lvl="1" algn="just"/>
                <a:r>
                  <a:rPr lang="es-SV" dirty="0"/>
                  <a:t>Refuerzo horizontal:   </a:t>
                </a:r>
                <a14:m>
                  <m:oMath xmlns:m="http://schemas.openxmlformats.org/officeDocument/2006/math">
                    <m:sSub>
                      <m:sSubPr>
                        <m:ctrlPr>
                          <a:rPr lang="es-EC" i="1">
                            <a:latin typeface="Cambria Math" panose="02040503050406030204" pitchFamily="18" charset="0"/>
                          </a:rPr>
                        </m:ctrlPr>
                      </m:sSubPr>
                      <m:e>
                        <m:r>
                          <a:rPr lang="es-SV" i="1">
                            <a:latin typeface="Cambria Math" panose="02040503050406030204" pitchFamily="18" charset="0"/>
                          </a:rPr>
                          <m:t>𝜌</m:t>
                        </m:r>
                      </m:e>
                      <m:sub>
                        <m:r>
                          <a:rPr lang="es-SV" i="1">
                            <a:latin typeface="Cambria Math" panose="02040503050406030204" pitchFamily="18" charset="0"/>
                          </a:rPr>
                          <m:t>𝑡</m:t>
                        </m:r>
                      </m:sub>
                    </m:sSub>
                    <m:r>
                      <a:rPr lang="es-SV" i="1">
                        <a:latin typeface="Cambria Math" panose="02040503050406030204" pitchFamily="18" charset="0"/>
                      </a:rPr>
                      <m:t> </m:t>
                    </m:r>
                  </m:oMath>
                </a14:m>
                <a:r>
                  <a:rPr lang="es-SV" dirty="0"/>
                  <a:t>≥ 0.0025 </a:t>
                </a:r>
                <a:endParaRPr lang="es-ES" noProof="1"/>
              </a:p>
            </p:txBody>
          </p:sp>
        </mc:Choice>
        <mc:Fallback xmlns="">
          <p:sp>
            <p:nvSpPr>
              <p:cNvPr id="16" name="Marcador de contenido 3">
                <a:extLst>
                  <a:ext uri="{FF2B5EF4-FFF2-40B4-BE49-F238E27FC236}">
                    <a16:creationId xmlns:a16="http://schemas.microsoft.com/office/drawing/2014/main" id="{DB4B9503-DD7F-4E4F-A9AD-093BBF64E0EA}"/>
                  </a:ext>
                </a:extLst>
              </p:cNvPr>
              <p:cNvSpPr txBox="1">
                <a:spLocks noRot="1" noChangeAspect="1" noMove="1" noResize="1" noEditPoints="1" noAdjustHandles="1" noChangeArrowheads="1" noChangeShapeType="1" noTextEdit="1"/>
              </p:cNvSpPr>
              <p:nvPr/>
            </p:nvSpPr>
            <p:spPr>
              <a:xfrm>
                <a:off x="420109" y="3271255"/>
                <a:ext cx="5460113" cy="1018604"/>
              </a:xfrm>
              <a:prstGeom prst="rect">
                <a:avLst/>
              </a:prstGeom>
              <a:blipFill>
                <a:blip r:embed="rId5"/>
                <a:stretch>
                  <a:fillRect l="-2679" t="-10180"/>
                </a:stretch>
              </a:blipFill>
            </p:spPr>
            <p:txBody>
              <a:bodyPr/>
              <a:lstStyle/>
              <a:p>
                <a:r>
                  <a:rPr lang="es-EC">
                    <a:noFill/>
                  </a:rPr>
                  <a:t> </a:t>
                </a:r>
              </a:p>
            </p:txBody>
          </p:sp>
        </mc:Fallback>
      </mc:AlternateContent>
      <p:sp>
        <p:nvSpPr>
          <p:cNvPr id="17" name="Rectángulo 16">
            <a:extLst>
              <a:ext uri="{FF2B5EF4-FFF2-40B4-BE49-F238E27FC236}">
                <a16:creationId xmlns:a16="http://schemas.microsoft.com/office/drawing/2014/main" id="{AA56BD20-3CF8-4DE0-B3C5-2BCE444B5530}"/>
              </a:ext>
            </a:extLst>
          </p:cNvPr>
          <p:cNvSpPr/>
          <p:nvPr/>
        </p:nvSpPr>
        <p:spPr>
          <a:xfrm>
            <a:off x="6732917" y="2322412"/>
            <a:ext cx="4261344" cy="369332"/>
          </a:xfrm>
          <a:prstGeom prst="rect">
            <a:avLst/>
          </a:prstGeom>
        </p:spPr>
        <p:txBody>
          <a:bodyPr wrap="square">
            <a:spAutoFit/>
          </a:bodyPr>
          <a:lstStyle/>
          <a:p>
            <a:pPr lvl="1"/>
            <a:r>
              <a:rPr lang="es-ES" u="sng" noProof="1">
                <a:solidFill>
                  <a:schemeClr val="accent4"/>
                </a:solidFill>
              </a:rPr>
              <a:t>Se requiere solo una capa de refuerzo</a:t>
            </a:r>
          </a:p>
        </p:txBody>
      </p:sp>
      <p:sp>
        <p:nvSpPr>
          <p:cNvPr id="22" name="Marcador de contenido 3">
            <a:extLst>
              <a:ext uri="{FF2B5EF4-FFF2-40B4-BE49-F238E27FC236}">
                <a16:creationId xmlns:a16="http://schemas.microsoft.com/office/drawing/2014/main" id="{E2F88DBD-6697-4C56-9BBD-92E9505CBC54}"/>
              </a:ext>
            </a:extLst>
          </p:cNvPr>
          <p:cNvSpPr txBox="1">
            <a:spLocks/>
          </p:cNvSpPr>
          <p:nvPr/>
        </p:nvSpPr>
        <p:spPr>
          <a:xfrm>
            <a:off x="8557364" y="1104608"/>
            <a:ext cx="2219800" cy="324698"/>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lvl="1" indent="0">
              <a:buNone/>
            </a:pPr>
            <a:r>
              <a:rPr lang="es-ES" noProof="1">
                <a:solidFill>
                  <a:srgbClr val="0070C0"/>
                </a:solidFill>
              </a:rPr>
              <a:t>Valor Programa ETABS</a:t>
            </a:r>
          </a:p>
        </p:txBody>
      </p:sp>
      <p:sp>
        <p:nvSpPr>
          <p:cNvPr id="23" name="Flecha: a la derecha con bandas 22">
            <a:extLst>
              <a:ext uri="{FF2B5EF4-FFF2-40B4-BE49-F238E27FC236}">
                <a16:creationId xmlns:a16="http://schemas.microsoft.com/office/drawing/2014/main" id="{A88AAC36-2C7F-4014-992E-AE29E5E9E860}"/>
              </a:ext>
            </a:extLst>
          </p:cNvPr>
          <p:cNvSpPr/>
          <p:nvPr/>
        </p:nvSpPr>
        <p:spPr>
          <a:xfrm>
            <a:off x="8230749" y="1037730"/>
            <a:ext cx="326615" cy="369332"/>
          </a:xfrm>
          <a:prstGeom prst="stripedRightArrow">
            <a:avLst>
              <a:gd name="adj1" fmla="val 42824"/>
              <a:gd name="adj2" fmla="val 50000"/>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Marcador de contenido 3">
            <a:extLst>
              <a:ext uri="{FF2B5EF4-FFF2-40B4-BE49-F238E27FC236}">
                <a16:creationId xmlns:a16="http://schemas.microsoft.com/office/drawing/2014/main" id="{9894A30F-F772-44C4-B68E-50C4BBF27115}"/>
              </a:ext>
            </a:extLst>
          </p:cNvPr>
          <p:cNvSpPr txBox="1">
            <a:spLocks/>
          </p:cNvSpPr>
          <p:nvPr/>
        </p:nvSpPr>
        <p:spPr>
          <a:xfrm>
            <a:off x="431999" y="4273294"/>
            <a:ext cx="5460113" cy="649395"/>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noProof="1"/>
              <a:t>Resistencia nominal a cortante. </a:t>
            </a:r>
          </a:p>
        </p:txBody>
      </p:sp>
      <p:sp>
        <p:nvSpPr>
          <p:cNvPr id="25" name="Marcador de contenido 3">
            <a:extLst>
              <a:ext uri="{FF2B5EF4-FFF2-40B4-BE49-F238E27FC236}">
                <a16:creationId xmlns:a16="http://schemas.microsoft.com/office/drawing/2014/main" id="{2BFCEACA-89C9-4644-AFB7-CF2697F9ABC3}"/>
              </a:ext>
            </a:extLst>
          </p:cNvPr>
          <p:cNvSpPr txBox="1">
            <a:spLocks/>
          </p:cNvSpPr>
          <p:nvPr/>
        </p:nvSpPr>
        <p:spPr>
          <a:xfrm>
            <a:off x="420110" y="5803958"/>
            <a:ext cx="5460113" cy="312941"/>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noProof="1"/>
              <a:t>Cortante máximo. </a:t>
            </a:r>
          </a:p>
        </p:txBody>
      </p:sp>
      <p:pic>
        <p:nvPicPr>
          <p:cNvPr id="27" name="Imagen 26">
            <a:extLst>
              <a:ext uri="{FF2B5EF4-FFF2-40B4-BE49-F238E27FC236}">
                <a16:creationId xmlns:a16="http://schemas.microsoft.com/office/drawing/2014/main" id="{A8E939C1-0407-4D01-A1A4-707C1BFE7D3B}"/>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1461672" y="4523806"/>
            <a:ext cx="3229598" cy="1175971"/>
          </a:xfrm>
          <a:prstGeom prst="rect">
            <a:avLst/>
          </a:prstGeom>
          <a:ln>
            <a:solidFill>
              <a:schemeClr val="accent3"/>
            </a:solidFill>
          </a:ln>
        </p:spPr>
      </p:pic>
      <p:pic>
        <p:nvPicPr>
          <p:cNvPr id="28" name="Imagen 27">
            <a:extLst>
              <a:ext uri="{FF2B5EF4-FFF2-40B4-BE49-F238E27FC236}">
                <a16:creationId xmlns:a16="http://schemas.microsoft.com/office/drawing/2014/main" id="{C48C83B5-4A9C-4680-8E1B-68A97DEB0706}"/>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1952208" y="6085935"/>
            <a:ext cx="1768834" cy="559548"/>
          </a:xfrm>
          <a:prstGeom prst="rect">
            <a:avLst/>
          </a:prstGeom>
          <a:ln>
            <a:solidFill>
              <a:schemeClr val="accent3"/>
            </a:solidFill>
          </a:ln>
        </p:spPr>
      </p:pic>
      <mc:AlternateContent xmlns:mc="http://schemas.openxmlformats.org/markup-compatibility/2006" xmlns:a14="http://schemas.microsoft.com/office/drawing/2010/main">
        <mc:Choice Requires="a14">
          <p:sp>
            <p:nvSpPr>
              <p:cNvPr id="29" name="Rectángulo 28">
                <a:extLst>
                  <a:ext uri="{FF2B5EF4-FFF2-40B4-BE49-F238E27FC236}">
                    <a16:creationId xmlns:a16="http://schemas.microsoft.com/office/drawing/2014/main" id="{F2526FC0-4574-49CF-983C-832C49236B3E}"/>
                  </a:ext>
                </a:extLst>
              </p:cNvPr>
              <p:cNvSpPr/>
              <p:nvPr/>
            </p:nvSpPr>
            <p:spPr>
              <a:xfrm>
                <a:off x="5904000" y="3008041"/>
                <a:ext cx="6096000" cy="633571"/>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m:rPr>
                          <m:sty m:val="p"/>
                        </m:rPr>
                        <a:rPr lang="es-EC" sz="1600" smtClean="0">
                          <a:latin typeface="Cambria Math" panose="02040503050406030204" pitchFamily="18" charset="0"/>
                        </a:rPr>
                        <m:t>V</m:t>
                      </m:r>
                      <m:r>
                        <m:rPr>
                          <m:sty m:val="p"/>
                        </m:rPr>
                        <a:rPr lang="es-EC" sz="1600" i="0">
                          <a:latin typeface="Cambria Math" panose="02040503050406030204" pitchFamily="18" charset="0"/>
                        </a:rPr>
                        <m:t>n</m:t>
                      </m:r>
                      <m:r>
                        <a:rPr lang="es-EC" sz="1600" i="0">
                          <a:latin typeface="Cambria Math" panose="02040503050406030204" pitchFamily="18" charset="0"/>
                        </a:rPr>
                        <m:t>=2625 </m:t>
                      </m:r>
                      <m:d>
                        <m:dPr>
                          <m:ctrlPr>
                            <a:rPr lang="es-EC" sz="1600" i="1">
                              <a:latin typeface="Cambria Math" panose="02040503050406030204" pitchFamily="18" charset="0"/>
                            </a:rPr>
                          </m:ctrlPr>
                        </m:dPr>
                        <m:e>
                          <m:r>
                            <a:rPr lang="es-EC" sz="1600" i="0">
                              <a:latin typeface="Cambria Math" panose="02040503050406030204" pitchFamily="18" charset="0"/>
                            </a:rPr>
                            <m:t>0.80 </m:t>
                          </m:r>
                          <m:r>
                            <m:rPr>
                              <m:sty m:val="p"/>
                            </m:rPr>
                            <a:rPr lang="es-EC" sz="1600" i="0">
                              <a:latin typeface="Cambria Math" panose="02040503050406030204" pitchFamily="18" charset="0"/>
                            </a:rPr>
                            <m:t>x</m:t>
                          </m:r>
                          <m:r>
                            <a:rPr lang="es-EC" sz="1600" i="0">
                              <a:latin typeface="Cambria Math" panose="02040503050406030204" pitchFamily="18" charset="0"/>
                            </a:rPr>
                            <m:t> </m:t>
                          </m:r>
                          <m:rad>
                            <m:radPr>
                              <m:degHide m:val="on"/>
                              <m:ctrlPr>
                                <a:rPr lang="es-EC" sz="1600" i="1">
                                  <a:latin typeface="Cambria Math" panose="02040503050406030204" pitchFamily="18" charset="0"/>
                                </a:rPr>
                              </m:ctrlPr>
                            </m:radPr>
                            <m:deg/>
                            <m:e>
                              <m:r>
                                <a:rPr lang="es-EC" sz="1600" i="0">
                                  <a:latin typeface="Cambria Math" panose="02040503050406030204" pitchFamily="18" charset="0"/>
                                </a:rPr>
                                <m:t>210</m:t>
                              </m:r>
                            </m:e>
                          </m:rad>
                          <m:r>
                            <a:rPr lang="es-EC" sz="1600" i="0">
                              <a:latin typeface="Cambria Math" panose="02040503050406030204" pitchFamily="18" charset="0"/>
                            </a:rPr>
                            <m:t>+0.0025 </m:t>
                          </m:r>
                          <m:r>
                            <m:rPr>
                              <m:sty m:val="p"/>
                            </m:rPr>
                            <a:rPr lang="es-EC" sz="1600" i="0">
                              <a:latin typeface="Cambria Math" panose="02040503050406030204" pitchFamily="18" charset="0"/>
                            </a:rPr>
                            <m:t>x</m:t>
                          </m:r>
                          <m:r>
                            <a:rPr lang="es-EC" sz="1600" i="0">
                              <a:latin typeface="Cambria Math" panose="02040503050406030204" pitchFamily="18" charset="0"/>
                            </a:rPr>
                            <m:t> 4200</m:t>
                          </m:r>
                        </m:e>
                      </m:d>
                    </m:oMath>
                  </m:oMathPara>
                </a14:m>
                <a:endParaRPr lang="es-EC" sz="1600" i="1" dirty="0">
                  <a:latin typeface="Cambria Math" panose="02040503050406030204" pitchFamily="18" charset="0"/>
                </a:endParaRPr>
              </a:p>
              <a:p>
                <a:r>
                  <a:rPr lang="es-EC" sz="1600" dirty="0"/>
                  <a:t>                        Vn </a:t>
                </a:r>
                <a14:m>
                  <m:oMath xmlns:m="http://schemas.openxmlformats.org/officeDocument/2006/math">
                    <m:r>
                      <a:rPr lang="es-EC" sz="1600" i="0">
                        <a:latin typeface="Cambria Math" panose="02040503050406030204" pitchFamily="18" charset="0"/>
                      </a:rPr>
                      <m:t>=57994.39 </m:t>
                    </m:r>
                    <m:r>
                      <m:rPr>
                        <m:sty m:val="p"/>
                      </m:rPr>
                      <a:rPr lang="es-EC" sz="1600" i="0">
                        <a:latin typeface="Cambria Math" panose="02040503050406030204" pitchFamily="18" charset="0"/>
                      </a:rPr>
                      <m:t>Kg</m:t>
                    </m:r>
                    <m:r>
                      <a:rPr lang="es-EC" sz="1600" i="0">
                        <a:latin typeface="Cambria Math" panose="02040503050406030204" pitchFamily="18" charset="0"/>
                      </a:rPr>
                      <m:t>=57.99 </m:t>
                    </m:r>
                    <m:r>
                      <m:rPr>
                        <m:sty m:val="p"/>
                      </m:rPr>
                      <a:rPr lang="es-EC" sz="1600" i="0">
                        <a:latin typeface="Cambria Math" panose="02040503050406030204" pitchFamily="18" charset="0"/>
                      </a:rPr>
                      <m:t>T</m:t>
                    </m:r>
                  </m:oMath>
                </a14:m>
                <a:endParaRPr lang="es-EC" sz="1600" dirty="0"/>
              </a:p>
            </p:txBody>
          </p:sp>
        </mc:Choice>
        <mc:Fallback xmlns="">
          <p:sp>
            <p:nvSpPr>
              <p:cNvPr id="29" name="Rectángulo 28">
                <a:extLst>
                  <a:ext uri="{FF2B5EF4-FFF2-40B4-BE49-F238E27FC236}">
                    <a16:creationId xmlns:a16="http://schemas.microsoft.com/office/drawing/2014/main" id="{F2526FC0-4574-49CF-983C-832C49236B3E}"/>
                  </a:ext>
                </a:extLst>
              </p:cNvPr>
              <p:cNvSpPr>
                <a:spLocks noRot="1" noChangeAspect="1" noMove="1" noResize="1" noEditPoints="1" noAdjustHandles="1" noChangeArrowheads="1" noChangeShapeType="1" noTextEdit="1"/>
              </p:cNvSpPr>
              <p:nvPr/>
            </p:nvSpPr>
            <p:spPr>
              <a:xfrm>
                <a:off x="5904000" y="3008041"/>
                <a:ext cx="6096000" cy="633571"/>
              </a:xfrm>
              <a:prstGeom prst="rect">
                <a:avLst/>
              </a:prstGeom>
              <a:blipFill>
                <a:blip r:embed="rId10"/>
                <a:stretch>
                  <a:fillRect b="-11538"/>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2" name="Rectángulo 31">
                <a:extLst>
                  <a:ext uri="{FF2B5EF4-FFF2-40B4-BE49-F238E27FC236}">
                    <a16:creationId xmlns:a16="http://schemas.microsoft.com/office/drawing/2014/main" id="{A60F5694-6F2B-4741-8F88-775AFD10B52B}"/>
                  </a:ext>
                </a:extLst>
              </p:cNvPr>
              <p:cNvSpPr/>
              <p:nvPr/>
            </p:nvSpPr>
            <p:spPr>
              <a:xfrm>
                <a:off x="6096000" y="3879981"/>
                <a:ext cx="6440557" cy="1149674"/>
              </a:xfrm>
              <a:prstGeom prst="rect">
                <a:avLst/>
              </a:prstGeom>
            </p:spPr>
            <p:txBody>
              <a:bodyPr wrap="square">
                <a:spAutoFit/>
              </a:bodyPr>
              <a:lstStyle/>
              <a:p>
                <a:pPr marL="457200" algn="just">
                  <a:spcBef>
                    <a:spcPts val="1200"/>
                  </a:spcBef>
                  <a:spcAft>
                    <a:spcPts val="2000"/>
                  </a:spcAft>
                </a:pPr>
                <a14:m>
                  <m:oMathPara xmlns:m="http://schemas.openxmlformats.org/officeDocument/2006/math">
                    <m:oMathParaPr>
                      <m:jc m:val="centerGroup"/>
                    </m:oMathParaPr>
                    <m:oMath xmlns:m="http://schemas.openxmlformats.org/officeDocument/2006/math">
                      <m:r>
                        <m:rPr>
                          <m:sty m:val="p"/>
                        </m:rPr>
                        <a:rPr lang="es-SV" sz="1600" smtClean="0">
                          <a:latin typeface="Cambria Math" panose="02040503050406030204" pitchFamily="18" charset="0"/>
                          <a:ea typeface="Calibri" panose="020F0502020204030204" pitchFamily="34" charset="0"/>
                          <a:cs typeface="Times New Roman" panose="02020603050405020304" pitchFamily="18" charset="0"/>
                        </a:rPr>
                        <m:t>Vn</m:t>
                      </m:r>
                      <m:r>
                        <a:rPr lang="es-SV" sz="1600" smtClean="0">
                          <a:latin typeface="Cambria Math" panose="02040503050406030204" pitchFamily="18" charset="0"/>
                          <a:ea typeface="Calibri" panose="020F0502020204030204" pitchFamily="34" charset="0"/>
                          <a:cs typeface="Times New Roman" panose="02020603050405020304" pitchFamily="18" charset="0"/>
                        </a:rPr>
                        <m:t> ≤2.65 </m:t>
                      </m:r>
                      <m:r>
                        <m:rPr>
                          <m:sty m:val="p"/>
                        </m:rPr>
                        <a:rPr lang="es-SV" sz="1600" smtClean="0">
                          <a:latin typeface="Cambria Math" panose="02040503050406030204" pitchFamily="18" charset="0"/>
                          <a:ea typeface="Calibri" panose="020F0502020204030204" pitchFamily="34" charset="0"/>
                          <a:cs typeface="Times New Roman" panose="02020603050405020304" pitchFamily="18" charset="0"/>
                        </a:rPr>
                        <m:t>Acv</m:t>
                      </m:r>
                      <m:r>
                        <a:rPr lang="es-SV" sz="1600" smtClean="0">
                          <a:latin typeface="Cambria Math" panose="02040503050406030204" pitchFamily="18" charset="0"/>
                          <a:ea typeface="Calibri" panose="020F0502020204030204" pitchFamily="34" charset="0"/>
                          <a:cs typeface="Times New Roman" panose="02020603050405020304" pitchFamily="18" charset="0"/>
                        </a:rPr>
                        <m:t> </m:t>
                      </m:r>
                      <m:rad>
                        <m:radPr>
                          <m:degHide m:val="on"/>
                          <m:ctrlPr>
                            <a:rPr lang="es-EC" sz="1600" i="1">
                              <a:latin typeface="Cambria Math" panose="02040503050406030204" pitchFamily="18" charset="0"/>
                              <a:ea typeface="Calibri" panose="020F0502020204030204" pitchFamily="34" charset="0"/>
                              <a:cs typeface="Times New Roman" panose="02020603050405020304" pitchFamily="18" charset="0"/>
                            </a:rPr>
                          </m:ctrlPr>
                        </m:radPr>
                        <m:deg/>
                        <m:e>
                          <m:r>
                            <a:rPr lang="es-SV" sz="1600" i="1">
                              <a:latin typeface="Cambria Math" panose="02040503050406030204" pitchFamily="18" charset="0"/>
                              <a:ea typeface="Calibri" panose="020F0502020204030204" pitchFamily="34" charset="0"/>
                              <a:cs typeface="Times New Roman" panose="02020603050405020304" pitchFamily="18" charset="0"/>
                            </a:rPr>
                            <m:t>𝑓</m:t>
                          </m:r>
                          <m:r>
                            <a:rPr lang="es-SV" sz="1600" i="1">
                              <a:latin typeface="Cambria Math" panose="02040503050406030204" pitchFamily="18" charset="0"/>
                              <a:ea typeface="Calibri" panose="020F0502020204030204" pitchFamily="34" charset="0"/>
                              <a:cs typeface="Times New Roman" panose="02020603050405020304" pitchFamily="18" charset="0"/>
                            </a:rPr>
                            <m:t>´</m:t>
                          </m:r>
                          <m:r>
                            <a:rPr lang="es-SV" sz="1600" i="1">
                              <a:latin typeface="Cambria Math" panose="02040503050406030204" pitchFamily="18" charset="0"/>
                              <a:ea typeface="Calibri" panose="020F0502020204030204" pitchFamily="34" charset="0"/>
                              <a:cs typeface="Times New Roman" panose="02020603050405020304" pitchFamily="18" charset="0"/>
                            </a:rPr>
                            <m:t>𝑐</m:t>
                          </m:r>
                        </m:e>
                      </m:rad>
                      <m:r>
                        <a:rPr lang="es-SV" sz="1600">
                          <a:latin typeface="Cambria Math" panose="02040503050406030204" pitchFamily="18" charset="0"/>
                          <a:ea typeface="Calibri" panose="020F0502020204030204" pitchFamily="34" charset="0"/>
                          <a:cs typeface="Times New Roman" panose="02020603050405020304" pitchFamily="18" charset="0"/>
                        </a:rPr>
                        <m:t>=2.65 </m:t>
                      </m:r>
                      <m:r>
                        <m:rPr>
                          <m:sty m:val="p"/>
                        </m:rPr>
                        <a:rPr lang="es-SV" sz="1600">
                          <a:latin typeface="Cambria Math" panose="02040503050406030204" pitchFamily="18" charset="0"/>
                          <a:ea typeface="Calibri" panose="020F0502020204030204" pitchFamily="34" charset="0"/>
                          <a:cs typeface="Times New Roman" panose="02020603050405020304" pitchFamily="18" charset="0"/>
                        </a:rPr>
                        <m:t>x</m:t>
                      </m:r>
                      <m:r>
                        <a:rPr lang="es-SV" sz="1600">
                          <a:latin typeface="Cambria Math" panose="02040503050406030204" pitchFamily="18" charset="0"/>
                          <a:ea typeface="Calibri" panose="020F0502020204030204" pitchFamily="34" charset="0"/>
                          <a:cs typeface="Times New Roman" panose="02020603050405020304" pitchFamily="18" charset="0"/>
                        </a:rPr>
                        <m:t> 2625 </m:t>
                      </m:r>
                      <m:r>
                        <m:rPr>
                          <m:sty m:val="p"/>
                        </m:rPr>
                        <a:rPr lang="es-SV" sz="1600">
                          <a:latin typeface="Cambria Math" panose="02040503050406030204" pitchFamily="18" charset="0"/>
                          <a:ea typeface="Calibri" panose="020F0502020204030204" pitchFamily="34" charset="0"/>
                          <a:cs typeface="Times New Roman" panose="02020603050405020304" pitchFamily="18" charset="0"/>
                        </a:rPr>
                        <m:t>x</m:t>
                      </m:r>
                      <m:r>
                        <a:rPr lang="es-SV" sz="1600">
                          <a:latin typeface="Cambria Math" panose="02040503050406030204" pitchFamily="18" charset="0"/>
                          <a:ea typeface="Calibri" panose="020F0502020204030204" pitchFamily="34" charset="0"/>
                          <a:cs typeface="Times New Roman" panose="02020603050405020304" pitchFamily="18" charset="0"/>
                        </a:rPr>
                        <m:t> </m:t>
                      </m:r>
                      <m:rad>
                        <m:radPr>
                          <m:degHide m:val="on"/>
                          <m:ctrlPr>
                            <a:rPr lang="es-EC" sz="1600" i="1">
                              <a:latin typeface="Cambria Math" panose="02040503050406030204" pitchFamily="18" charset="0"/>
                              <a:ea typeface="Calibri" panose="020F0502020204030204" pitchFamily="34" charset="0"/>
                              <a:cs typeface="Times New Roman" panose="02020603050405020304" pitchFamily="18" charset="0"/>
                            </a:rPr>
                          </m:ctrlPr>
                        </m:radPr>
                        <m:deg/>
                        <m:e>
                          <m:r>
                            <a:rPr lang="es-SV" sz="1600" i="1">
                              <a:latin typeface="Cambria Math" panose="02040503050406030204" pitchFamily="18" charset="0"/>
                              <a:ea typeface="Calibri" panose="020F0502020204030204" pitchFamily="34" charset="0"/>
                              <a:cs typeface="Times New Roman" panose="02020603050405020304" pitchFamily="18" charset="0"/>
                            </a:rPr>
                            <m:t>210</m:t>
                          </m:r>
                        </m:e>
                      </m:rad>
                      <m:r>
                        <a:rPr lang="es-SV" sz="1600">
                          <a:latin typeface="Cambria Math" panose="02040503050406030204" pitchFamily="18" charset="0"/>
                          <a:ea typeface="Calibri" panose="020F0502020204030204" pitchFamily="34" charset="0"/>
                          <a:cs typeface="Times New Roman" panose="02020603050405020304" pitchFamily="18" charset="0"/>
                        </a:rPr>
                        <m:t>=100.805 </m:t>
                      </m:r>
                      <m:r>
                        <m:rPr>
                          <m:sty m:val="p"/>
                        </m:rPr>
                        <a:rPr lang="es-SV" sz="1600">
                          <a:latin typeface="Cambria Math" panose="02040503050406030204" pitchFamily="18" charset="0"/>
                          <a:ea typeface="Calibri" panose="020F0502020204030204" pitchFamily="34" charset="0"/>
                          <a:cs typeface="Times New Roman" panose="02020603050405020304" pitchFamily="18" charset="0"/>
                        </a:rPr>
                        <m:t>T</m:t>
                      </m:r>
                      <m:r>
                        <a:rPr lang="es-SV" sz="1600">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marL="457200" algn="just">
                  <a:spcBef>
                    <a:spcPts val="1200"/>
                  </a:spcBef>
                  <a:spcAft>
                    <a:spcPts val="2000"/>
                  </a:spcAft>
                </a:pPr>
                <a14:m>
                  <m:oMathPara xmlns:m="http://schemas.openxmlformats.org/officeDocument/2006/math">
                    <m:oMathParaPr>
                      <m:jc m:val="centerGroup"/>
                    </m:oMathParaPr>
                    <m:oMath xmlns:m="http://schemas.openxmlformats.org/officeDocument/2006/math">
                      <m:r>
                        <a:rPr lang="es-SV" sz="1600">
                          <a:latin typeface="Cambria Math" panose="02040503050406030204" pitchFamily="18" charset="0"/>
                          <a:ea typeface="Times New Roman" panose="02020603050405020304" pitchFamily="18" charset="0"/>
                          <a:cs typeface="Times New Roman" panose="02020603050405020304" pitchFamily="18" charset="0"/>
                        </a:rPr>
                        <m:t>57.99 </m:t>
                      </m:r>
                      <m:r>
                        <m:rPr>
                          <m:sty m:val="p"/>
                        </m:rPr>
                        <a:rPr lang="es-SV" sz="1600">
                          <a:latin typeface="Cambria Math" panose="02040503050406030204" pitchFamily="18" charset="0"/>
                          <a:ea typeface="Times New Roman" panose="02020603050405020304" pitchFamily="18" charset="0"/>
                          <a:cs typeface="Times New Roman" panose="02020603050405020304" pitchFamily="18" charset="0"/>
                        </a:rPr>
                        <m:t>T</m:t>
                      </m:r>
                      <m:r>
                        <a:rPr lang="es-SV" sz="1600">
                          <a:latin typeface="Cambria Math" panose="02040503050406030204" pitchFamily="18" charset="0"/>
                          <a:ea typeface="Times New Roman" panose="02020603050405020304" pitchFamily="18" charset="0"/>
                          <a:cs typeface="Times New Roman" panose="02020603050405020304" pitchFamily="18" charset="0"/>
                        </a:rPr>
                        <m:t>&lt;100.805 </m:t>
                      </m:r>
                      <m:r>
                        <m:rPr>
                          <m:sty m:val="p"/>
                        </m:rPr>
                        <a:rPr lang="es-SV" sz="1600">
                          <a:latin typeface="Cambria Math" panose="02040503050406030204" pitchFamily="18" charset="0"/>
                          <a:ea typeface="Times New Roman" panose="02020603050405020304" pitchFamily="18" charset="0"/>
                          <a:cs typeface="Times New Roman" panose="02020603050405020304" pitchFamily="18" charset="0"/>
                        </a:rPr>
                        <m:t>T</m:t>
                      </m:r>
                      <m:r>
                        <a:rPr lang="es-SV" sz="1600">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s-SV" sz="1600">
                          <a:latin typeface="Cambria Math" panose="02040503050406030204" pitchFamily="18" charset="0"/>
                          <a:ea typeface="Times New Roman" panose="02020603050405020304" pitchFamily="18" charset="0"/>
                          <a:cs typeface="Times New Roman" panose="02020603050405020304" pitchFamily="18" charset="0"/>
                        </a:rPr>
                        <m:t>OK</m:t>
                      </m:r>
                      <m:r>
                        <a:rPr lang="es-SV" sz="1600">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2" name="Rectángulo 31">
                <a:extLst>
                  <a:ext uri="{FF2B5EF4-FFF2-40B4-BE49-F238E27FC236}">
                    <a16:creationId xmlns:a16="http://schemas.microsoft.com/office/drawing/2014/main" id="{A60F5694-6F2B-4741-8F88-775AFD10B52B}"/>
                  </a:ext>
                </a:extLst>
              </p:cNvPr>
              <p:cNvSpPr>
                <a:spLocks noRot="1" noChangeAspect="1" noMove="1" noResize="1" noEditPoints="1" noAdjustHandles="1" noChangeArrowheads="1" noChangeShapeType="1" noTextEdit="1"/>
              </p:cNvSpPr>
              <p:nvPr/>
            </p:nvSpPr>
            <p:spPr>
              <a:xfrm>
                <a:off x="6096000" y="3879981"/>
                <a:ext cx="6440557" cy="1149674"/>
              </a:xfrm>
              <a:prstGeom prst="rect">
                <a:avLst/>
              </a:prstGeom>
              <a:blipFill>
                <a:blip r:embed="rId11"/>
                <a:stretch>
                  <a:fillRect/>
                </a:stretch>
              </a:blipFill>
            </p:spPr>
            <p:txBody>
              <a:bodyPr/>
              <a:lstStyle/>
              <a:p>
                <a:r>
                  <a:rPr lang="es-EC">
                    <a:noFill/>
                  </a:rPr>
                  <a:t> </a:t>
                </a:r>
              </a:p>
            </p:txBody>
          </p:sp>
        </mc:Fallback>
      </mc:AlternateContent>
      <p:cxnSp>
        <p:nvCxnSpPr>
          <p:cNvPr id="34" name="Conector recto 33">
            <a:extLst>
              <a:ext uri="{FF2B5EF4-FFF2-40B4-BE49-F238E27FC236}">
                <a16:creationId xmlns:a16="http://schemas.microsoft.com/office/drawing/2014/main" id="{308816E4-F079-4375-88CE-E8038EA8FDB5}"/>
              </a:ext>
            </a:extLst>
          </p:cNvPr>
          <p:cNvCxnSpPr/>
          <p:nvPr/>
        </p:nvCxnSpPr>
        <p:spPr>
          <a:xfrm>
            <a:off x="7894065" y="4803419"/>
            <a:ext cx="2345727" cy="0"/>
          </a:xfrm>
          <a:prstGeom prst="line">
            <a:avLst/>
          </a:prstGeom>
        </p:spPr>
        <p:style>
          <a:lnRef idx="3">
            <a:schemeClr val="accent4"/>
          </a:lnRef>
          <a:fillRef idx="0">
            <a:schemeClr val="accent4"/>
          </a:fillRef>
          <a:effectRef idx="2">
            <a:schemeClr val="accent4"/>
          </a:effectRef>
          <a:fontRef idx="minor">
            <a:schemeClr val="tx1"/>
          </a:fontRef>
        </p:style>
      </p:cxnSp>
      <mc:AlternateContent xmlns:mc="http://schemas.openxmlformats.org/markup-compatibility/2006" xmlns:a14="http://schemas.microsoft.com/office/drawing/2010/main">
        <mc:Choice Requires="a14">
          <p:sp>
            <p:nvSpPr>
              <p:cNvPr id="35" name="Rectángulo 34">
                <a:extLst>
                  <a:ext uri="{FF2B5EF4-FFF2-40B4-BE49-F238E27FC236}">
                    <a16:creationId xmlns:a16="http://schemas.microsoft.com/office/drawing/2014/main" id="{6F5D01A9-A495-4ECA-8AAE-C88BF6065A6B}"/>
                  </a:ext>
                </a:extLst>
              </p:cNvPr>
              <p:cNvSpPr/>
              <p:nvPr/>
            </p:nvSpPr>
            <p:spPr>
              <a:xfrm>
                <a:off x="7152035" y="4999721"/>
                <a:ext cx="3087757" cy="1343958"/>
              </a:xfrm>
              <a:prstGeom prst="rect">
                <a:avLst/>
              </a:prstGeom>
            </p:spPr>
            <p:txBody>
              <a:bodyPr wrap="square">
                <a:spAutoFit/>
              </a:bodyPr>
              <a:lstStyle/>
              <a:p>
                <a:pPr marL="457200" algn="ctr">
                  <a:spcBef>
                    <a:spcPts val="1200"/>
                  </a:spcBef>
                  <a:spcAft>
                    <a:spcPts val="2000"/>
                  </a:spcAft>
                </a:pPr>
                <a14:m>
                  <m:oMathPara xmlns:m="http://schemas.openxmlformats.org/officeDocument/2006/math">
                    <m:oMathParaPr>
                      <m:jc m:val="centerGroup"/>
                    </m:oMathParaPr>
                    <m:oMath xmlns:m="http://schemas.openxmlformats.org/officeDocument/2006/math">
                      <m:r>
                        <m:rPr>
                          <m:sty m:val="p"/>
                        </m:rPr>
                        <a:rPr lang="es-SV" sz="1600" smtClean="0">
                          <a:latin typeface="Cambria Math" panose="02040503050406030204" pitchFamily="18" charset="0"/>
                          <a:ea typeface="Times New Roman" panose="02020603050405020304" pitchFamily="18" charset="0"/>
                          <a:cs typeface="Times New Roman" panose="02020603050405020304" pitchFamily="18" charset="0"/>
                        </a:rPr>
                        <m:t>Vu</m:t>
                      </m:r>
                      <m:r>
                        <a:rPr lang="es-SV" sz="1600" smtClean="0">
                          <a:latin typeface="Cambria Math" panose="02040503050406030204" pitchFamily="18" charset="0"/>
                          <a:ea typeface="Times New Roman" panose="02020603050405020304" pitchFamily="18" charset="0"/>
                          <a:cs typeface="Times New Roman" panose="02020603050405020304" pitchFamily="18" charset="0"/>
                        </a:rPr>
                        <m:t>&lt; ∅ </m:t>
                      </m:r>
                      <m:r>
                        <m:rPr>
                          <m:sty m:val="p"/>
                        </m:rPr>
                        <a:rPr lang="es-SV" sz="1600" smtClean="0">
                          <a:latin typeface="Cambria Math" panose="02040503050406030204" pitchFamily="18" charset="0"/>
                          <a:ea typeface="Times New Roman" panose="02020603050405020304" pitchFamily="18" charset="0"/>
                          <a:cs typeface="Times New Roman" panose="02020603050405020304" pitchFamily="18" charset="0"/>
                        </a:rPr>
                        <m:t>Vn</m:t>
                      </m:r>
                    </m:oMath>
                  </m:oMathPara>
                </a14:m>
                <a:endParaRPr lang="es-EC" sz="1600" dirty="0">
                  <a:latin typeface="Cambria Math" panose="02040503050406030204" pitchFamily="18" charset="0"/>
                  <a:ea typeface="Times New Roman" panose="02020603050405020304" pitchFamily="18" charset="0"/>
                  <a:cs typeface="Times New Roman" panose="02020603050405020304" pitchFamily="18" charset="0"/>
                </a:endParaRPr>
              </a:p>
              <a:p>
                <a:pPr marL="457200" algn="ctr">
                  <a:spcBef>
                    <a:spcPts val="1200"/>
                  </a:spcBef>
                  <a:spcAft>
                    <a:spcPts val="2000"/>
                  </a:spcAft>
                </a:pPr>
                <a14:m>
                  <m:oMathPara xmlns:m="http://schemas.openxmlformats.org/officeDocument/2006/math">
                    <m:oMathParaPr>
                      <m:jc m:val="centerGroup"/>
                    </m:oMathParaPr>
                    <m:oMath xmlns:m="http://schemas.openxmlformats.org/officeDocument/2006/math">
                      <m:r>
                        <a:rPr lang="es-SV" sz="1600">
                          <a:latin typeface="Cambria Math" panose="02040503050406030204" pitchFamily="18" charset="0"/>
                          <a:ea typeface="Times New Roman" panose="02020603050405020304" pitchFamily="18" charset="0"/>
                          <a:cs typeface="Times New Roman" panose="02020603050405020304" pitchFamily="18" charset="0"/>
                        </a:rPr>
                        <m:t>4.405&lt; 0.60 </m:t>
                      </m:r>
                      <m:r>
                        <m:rPr>
                          <m:sty m:val="p"/>
                        </m:rPr>
                        <a:rPr lang="es-SV" sz="1600">
                          <a:latin typeface="Cambria Math" panose="02040503050406030204" pitchFamily="18" charset="0"/>
                          <a:ea typeface="Times New Roman" panose="02020603050405020304" pitchFamily="18" charset="0"/>
                          <a:cs typeface="Times New Roman" panose="02020603050405020304" pitchFamily="18" charset="0"/>
                        </a:rPr>
                        <m:t>x</m:t>
                      </m:r>
                      <m:r>
                        <a:rPr lang="es-SV" sz="1600">
                          <a:latin typeface="Cambria Math" panose="02040503050406030204" pitchFamily="18" charset="0"/>
                          <a:ea typeface="Times New Roman" panose="02020603050405020304" pitchFamily="18" charset="0"/>
                          <a:cs typeface="Times New Roman" panose="02020603050405020304" pitchFamily="18" charset="0"/>
                        </a:rPr>
                        <m:t> 57.99</m:t>
                      </m:r>
                    </m:oMath>
                  </m:oMathPara>
                </a14:m>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marL="457200" algn="ctr">
                  <a:spcBef>
                    <a:spcPts val="1200"/>
                  </a:spcBef>
                  <a:spcAft>
                    <a:spcPts val="2000"/>
                  </a:spcAft>
                </a:pPr>
                <a14:m>
                  <m:oMathPara xmlns:m="http://schemas.openxmlformats.org/officeDocument/2006/math">
                    <m:oMathParaPr>
                      <m:jc m:val="centerGroup"/>
                    </m:oMathParaPr>
                    <m:oMath xmlns:m="http://schemas.openxmlformats.org/officeDocument/2006/math">
                      <m:r>
                        <a:rPr lang="es-SV" sz="1600">
                          <a:latin typeface="Cambria Math" panose="02040503050406030204" pitchFamily="18" charset="0"/>
                          <a:ea typeface="Times New Roman" panose="02020603050405020304" pitchFamily="18" charset="0"/>
                          <a:cs typeface="Times New Roman" panose="02020603050405020304" pitchFamily="18" charset="0"/>
                        </a:rPr>
                        <m:t>4.405&lt; 34.79   </m:t>
                      </m:r>
                      <m:r>
                        <m:rPr>
                          <m:sty m:val="p"/>
                        </m:rPr>
                        <a:rPr lang="es-SV" sz="1600">
                          <a:latin typeface="Cambria Math" panose="02040503050406030204" pitchFamily="18" charset="0"/>
                          <a:ea typeface="Times New Roman" panose="02020603050405020304" pitchFamily="18" charset="0"/>
                          <a:cs typeface="Times New Roman" panose="02020603050405020304" pitchFamily="18" charset="0"/>
                        </a:rPr>
                        <m:t>OK</m:t>
                      </m:r>
                      <m:r>
                        <a:rPr lang="es-SV" sz="1600">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5" name="Rectángulo 34">
                <a:extLst>
                  <a:ext uri="{FF2B5EF4-FFF2-40B4-BE49-F238E27FC236}">
                    <a16:creationId xmlns:a16="http://schemas.microsoft.com/office/drawing/2014/main" id="{6F5D01A9-A495-4ECA-8AAE-C88BF6065A6B}"/>
                  </a:ext>
                </a:extLst>
              </p:cNvPr>
              <p:cNvSpPr>
                <a:spLocks noRot="1" noChangeAspect="1" noMove="1" noResize="1" noEditPoints="1" noAdjustHandles="1" noChangeArrowheads="1" noChangeShapeType="1" noTextEdit="1"/>
              </p:cNvSpPr>
              <p:nvPr/>
            </p:nvSpPr>
            <p:spPr>
              <a:xfrm>
                <a:off x="7152035" y="4999721"/>
                <a:ext cx="3087757" cy="1343958"/>
              </a:xfrm>
              <a:prstGeom prst="rect">
                <a:avLst/>
              </a:prstGeom>
              <a:blipFill>
                <a:blip r:embed="rId12"/>
                <a:stretch>
                  <a:fillRect/>
                </a:stretch>
              </a:blipFill>
            </p:spPr>
            <p:txBody>
              <a:bodyPr/>
              <a:lstStyle/>
              <a:p>
                <a:r>
                  <a:rPr lang="es-EC">
                    <a:noFill/>
                  </a:rPr>
                  <a:t> </a:t>
                </a:r>
              </a:p>
            </p:txBody>
          </p:sp>
        </mc:Fallback>
      </mc:AlternateContent>
      <p:cxnSp>
        <p:nvCxnSpPr>
          <p:cNvPr id="36" name="Conector recto 35">
            <a:extLst>
              <a:ext uri="{FF2B5EF4-FFF2-40B4-BE49-F238E27FC236}">
                <a16:creationId xmlns:a16="http://schemas.microsoft.com/office/drawing/2014/main" id="{DA8E564A-4071-4CCC-B8FF-0590555B552F}"/>
              </a:ext>
            </a:extLst>
          </p:cNvPr>
          <p:cNvCxnSpPr>
            <a:cxnSpLocks/>
          </p:cNvCxnSpPr>
          <p:nvPr/>
        </p:nvCxnSpPr>
        <p:spPr>
          <a:xfrm>
            <a:off x="7894065" y="6075057"/>
            <a:ext cx="1939048"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06903835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barn(inVertical)">
                                      <p:cBhvr>
                                        <p:cTn id="58" dur="500"/>
                                        <p:tgtEl>
                                          <p:spTgt spid="34"/>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barn(inVertical)">
                                      <p:cBhvr>
                                        <p:cTn id="6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16" grpId="0"/>
      <p:bldP spid="17" grpId="0"/>
      <p:bldP spid="22" grpId="0"/>
      <p:bldP spid="23" grpId="0" animBg="1"/>
      <p:bldP spid="24" grpId="0"/>
      <p:bldP spid="25" grpId="0"/>
      <p:bldP spid="29" grpId="0"/>
      <p:bldP spid="32" grpId="0"/>
      <p:bldP spid="3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3821A-C065-4C9A-A138-F7EC9FCB22BC}"/>
              </a:ext>
            </a:extLst>
          </p:cNvPr>
          <p:cNvSpPr>
            <a:spLocks noGrp="1"/>
          </p:cNvSpPr>
          <p:nvPr>
            <p:ph type="title"/>
          </p:nvPr>
        </p:nvSpPr>
        <p:spPr/>
        <p:txBody>
          <a:bodyPr rtlCol="0"/>
          <a:lstStyle/>
          <a:p>
            <a:pPr rtl="0"/>
            <a:r>
              <a:rPr lang="es-ES" sz="3200" dirty="0"/>
              <a:t>Diseño Paredes Portantes</a:t>
            </a:r>
          </a:p>
        </p:txBody>
      </p:sp>
      <p:sp>
        <p:nvSpPr>
          <p:cNvPr id="3" name="Marcador de texto 2">
            <a:extLst>
              <a:ext uri="{FF2B5EF4-FFF2-40B4-BE49-F238E27FC236}">
                <a16:creationId xmlns:a16="http://schemas.microsoft.com/office/drawing/2014/main" id="{DCCB03EA-B8C0-4F25-9BA2-268BFF7345B9}"/>
              </a:ext>
            </a:extLst>
          </p:cNvPr>
          <p:cNvSpPr>
            <a:spLocks noGrp="1"/>
          </p:cNvSpPr>
          <p:nvPr>
            <p:ph type="body" idx="1"/>
          </p:nvPr>
        </p:nvSpPr>
        <p:spPr>
          <a:xfrm>
            <a:off x="431888" y="1428570"/>
            <a:ext cx="5472000" cy="360000"/>
          </a:xfrm>
        </p:spPr>
        <p:txBody>
          <a:bodyPr rtlCol="0"/>
          <a:lstStyle/>
          <a:p>
            <a:pPr rtl="0"/>
            <a:r>
              <a:rPr lang="es-ES" u="sng" dirty="0"/>
              <a:t>Diseño Flexo compresión</a:t>
            </a:r>
          </a:p>
        </p:txBody>
      </p:sp>
      <p:sp>
        <p:nvSpPr>
          <p:cNvPr id="4" name="Marcador de contenido 3">
            <a:extLst>
              <a:ext uri="{FF2B5EF4-FFF2-40B4-BE49-F238E27FC236}">
                <a16:creationId xmlns:a16="http://schemas.microsoft.com/office/drawing/2014/main" id="{23E57B19-FD04-41F8-BAD3-71E46BBEA649}"/>
              </a:ext>
            </a:extLst>
          </p:cNvPr>
          <p:cNvSpPr>
            <a:spLocks noGrp="1"/>
          </p:cNvSpPr>
          <p:nvPr>
            <p:ph sz="half" idx="2"/>
          </p:nvPr>
        </p:nvSpPr>
        <p:spPr>
          <a:xfrm>
            <a:off x="431888" y="2185423"/>
            <a:ext cx="4773297" cy="467178"/>
          </a:xfrm>
        </p:spPr>
        <p:txBody>
          <a:bodyPr rtlCol="0"/>
          <a:lstStyle/>
          <a:p>
            <a:pPr rtl="0"/>
            <a:r>
              <a:rPr lang="es-ES" noProof="1"/>
              <a:t>Diagrama de Iteración muro M1</a:t>
            </a:r>
          </a:p>
        </p:txBody>
      </p:sp>
      <p:sp>
        <p:nvSpPr>
          <p:cNvPr id="5" name="Marcador de pie de página 4">
            <a:extLst>
              <a:ext uri="{FF2B5EF4-FFF2-40B4-BE49-F238E27FC236}">
                <a16:creationId xmlns:a16="http://schemas.microsoft.com/office/drawing/2014/main" id="{E897F6A3-E32A-496A-ABD8-229B72019F65}"/>
              </a:ext>
            </a:extLst>
          </p:cNvPr>
          <p:cNvSpPr>
            <a:spLocks noGrp="1"/>
          </p:cNvSpPr>
          <p:nvPr>
            <p:ph type="ftr" sz="quarter" idx="10"/>
          </p:nvPr>
        </p:nvSpPr>
        <p:spPr/>
        <p:txBody>
          <a:bodyPr rtlCol="0"/>
          <a:lstStyle/>
          <a:p>
            <a:pPr rtl="0"/>
            <a:r>
              <a:rPr lang="es-ES" dirty="0"/>
              <a:t>TRABAJO DE TITULACIÓN</a:t>
            </a:r>
          </a:p>
        </p:txBody>
      </p:sp>
      <p:sp>
        <p:nvSpPr>
          <p:cNvPr id="6" name="Marcador de número de diapositiva 5">
            <a:extLst>
              <a:ext uri="{FF2B5EF4-FFF2-40B4-BE49-F238E27FC236}">
                <a16:creationId xmlns:a16="http://schemas.microsoft.com/office/drawing/2014/main" id="{CFC0563A-8A2A-4D32-9011-6B5BDB1912B6}"/>
              </a:ext>
            </a:extLst>
          </p:cNvPr>
          <p:cNvSpPr>
            <a:spLocks noGrp="1"/>
          </p:cNvSpPr>
          <p:nvPr>
            <p:ph type="sldNum" sz="quarter" idx="11"/>
          </p:nvPr>
        </p:nvSpPr>
        <p:spPr/>
        <p:txBody>
          <a:bodyPr rtlCol="0"/>
          <a:lstStyle/>
          <a:p>
            <a:pPr rtl="0"/>
            <a:fld id="{19B51A1E-902D-48AF-9020-955120F399B6}" type="slidenum">
              <a:rPr lang="es-ES" smtClean="0"/>
              <a:pPr rtl="0"/>
              <a:t>32</a:t>
            </a:fld>
            <a:endParaRPr lang="es-ES" dirty="0"/>
          </a:p>
        </p:txBody>
      </p:sp>
      <p:pic>
        <p:nvPicPr>
          <p:cNvPr id="7" name="Imagen 6">
            <a:extLst>
              <a:ext uri="{FF2B5EF4-FFF2-40B4-BE49-F238E27FC236}">
                <a16:creationId xmlns:a16="http://schemas.microsoft.com/office/drawing/2014/main" id="{59E46B78-60DC-4BA3-8B47-882F0B1606D7}"/>
              </a:ext>
            </a:extLst>
          </p:cNvPr>
          <p:cNvPicPr>
            <a:picLocks noChangeAspect="1"/>
          </p:cNvPicPr>
          <p:nvPr/>
        </p:nvPicPr>
        <p:blipFill>
          <a:blip r:embed="rId3"/>
          <a:stretch>
            <a:fillRect/>
          </a:stretch>
        </p:blipFill>
        <p:spPr>
          <a:xfrm>
            <a:off x="431888" y="2671874"/>
            <a:ext cx="5219971" cy="3238595"/>
          </a:xfrm>
          <a:prstGeom prst="rect">
            <a:avLst/>
          </a:prstGeom>
        </p:spPr>
      </p:pic>
      <p:sp>
        <p:nvSpPr>
          <p:cNvPr id="9" name="Marcador de contenido 3">
            <a:extLst>
              <a:ext uri="{FF2B5EF4-FFF2-40B4-BE49-F238E27FC236}">
                <a16:creationId xmlns:a16="http://schemas.microsoft.com/office/drawing/2014/main" id="{51A820E0-AAF9-4C82-9FB9-CE6C5A5E6382}"/>
              </a:ext>
            </a:extLst>
          </p:cNvPr>
          <p:cNvSpPr txBox="1">
            <a:spLocks/>
          </p:cNvSpPr>
          <p:nvPr/>
        </p:nvSpPr>
        <p:spPr>
          <a:xfrm>
            <a:off x="6540142" y="2155901"/>
            <a:ext cx="4773297" cy="2752833"/>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600" noProof="1"/>
              <a:t>Altura: 2.50 m</a:t>
            </a:r>
          </a:p>
          <a:p>
            <a:r>
              <a:rPr lang="es-ES" sz="1600" noProof="1"/>
              <a:t>Longitud: 1.75 m</a:t>
            </a:r>
          </a:p>
          <a:p>
            <a:r>
              <a:rPr lang="es-ES" sz="1600" noProof="1"/>
              <a:t>Espesor : 15 cm</a:t>
            </a:r>
          </a:p>
          <a:p>
            <a:r>
              <a:rPr lang="es-ES" sz="1600" noProof="1"/>
              <a:t>Pu: 10 T</a:t>
            </a:r>
          </a:p>
          <a:p>
            <a:r>
              <a:rPr lang="es-ES" sz="1600" noProof="1"/>
              <a:t>Mu: 3.87 T-m</a:t>
            </a:r>
          </a:p>
          <a:p>
            <a:r>
              <a:rPr lang="es-ES" sz="1600" noProof="1"/>
              <a:t>Armadura : 8 Φ 10 mm</a:t>
            </a:r>
          </a:p>
          <a:p>
            <a:pPr marL="0" indent="0">
              <a:buNone/>
            </a:pPr>
            <a:endParaRPr lang="es-ES" sz="1600" noProof="1"/>
          </a:p>
        </p:txBody>
      </p:sp>
      <p:cxnSp>
        <p:nvCxnSpPr>
          <p:cNvPr id="11" name="Conector recto 10">
            <a:extLst>
              <a:ext uri="{FF2B5EF4-FFF2-40B4-BE49-F238E27FC236}">
                <a16:creationId xmlns:a16="http://schemas.microsoft.com/office/drawing/2014/main" id="{B1A45084-D61E-423D-9166-0AFEE1EA81AF}"/>
              </a:ext>
            </a:extLst>
          </p:cNvPr>
          <p:cNvCxnSpPr/>
          <p:nvPr/>
        </p:nvCxnSpPr>
        <p:spPr>
          <a:xfrm>
            <a:off x="1126435" y="6213621"/>
            <a:ext cx="569843"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CuadroTexto 11">
            <a:extLst>
              <a:ext uri="{FF2B5EF4-FFF2-40B4-BE49-F238E27FC236}">
                <a16:creationId xmlns:a16="http://schemas.microsoft.com/office/drawing/2014/main" id="{7C150DE3-E0C8-4CF9-842E-CE290003E6C4}"/>
              </a:ext>
            </a:extLst>
          </p:cNvPr>
          <p:cNvSpPr txBox="1"/>
          <p:nvPr/>
        </p:nvSpPr>
        <p:spPr>
          <a:xfrm>
            <a:off x="1794917" y="6075121"/>
            <a:ext cx="1789044" cy="276999"/>
          </a:xfrm>
          <a:prstGeom prst="rect">
            <a:avLst/>
          </a:prstGeom>
          <a:noFill/>
        </p:spPr>
        <p:txBody>
          <a:bodyPr wrap="square" rtlCol="0">
            <a:spAutoFit/>
          </a:bodyPr>
          <a:lstStyle/>
          <a:p>
            <a:r>
              <a:rPr lang="es-EC" sz="1200" dirty="0"/>
              <a:t>Capacidad muro</a:t>
            </a:r>
          </a:p>
        </p:txBody>
      </p:sp>
      <p:cxnSp>
        <p:nvCxnSpPr>
          <p:cNvPr id="15" name="Conector recto 14">
            <a:extLst>
              <a:ext uri="{FF2B5EF4-FFF2-40B4-BE49-F238E27FC236}">
                <a16:creationId xmlns:a16="http://schemas.microsoft.com/office/drawing/2014/main" id="{789FD0A9-E8B9-4237-A900-D03FEAA6CAFC}"/>
              </a:ext>
            </a:extLst>
          </p:cNvPr>
          <p:cNvCxnSpPr/>
          <p:nvPr/>
        </p:nvCxnSpPr>
        <p:spPr>
          <a:xfrm>
            <a:off x="1126435" y="6487322"/>
            <a:ext cx="569843" cy="0"/>
          </a:xfrm>
          <a:prstGeom prst="line">
            <a:avLst/>
          </a:prstGeom>
          <a:ln>
            <a:solidFill>
              <a:schemeClr val="accent5">
                <a:lumMod val="75000"/>
              </a:schemeClr>
            </a:solidFill>
          </a:ln>
        </p:spPr>
        <p:style>
          <a:lnRef idx="3">
            <a:schemeClr val="accent5"/>
          </a:lnRef>
          <a:fillRef idx="0">
            <a:schemeClr val="accent5"/>
          </a:fillRef>
          <a:effectRef idx="2">
            <a:schemeClr val="accent5"/>
          </a:effectRef>
          <a:fontRef idx="minor">
            <a:schemeClr val="tx1"/>
          </a:fontRef>
        </p:style>
      </p:cxnSp>
      <p:sp>
        <p:nvSpPr>
          <p:cNvPr id="16" name="CuadroTexto 15">
            <a:extLst>
              <a:ext uri="{FF2B5EF4-FFF2-40B4-BE49-F238E27FC236}">
                <a16:creationId xmlns:a16="http://schemas.microsoft.com/office/drawing/2014/main" id="{BA9104C5-2271-4DE2-A9F8-3F563B539988}"/>
              </a:ext>
            </a:extLst>
          </p:cNvPr>
          <p:cNvSpPr txBox="1"/>
          <p:nvPr/>
        </p:nvSpPr>
        <p:spPr>
          <a:xfrm>
            <a:off x="1794917" y="6348822"/>
            <a:ext cx="1789044" cy="276999"/>
          </a:xfrm>
          <a:prstGeom prst="rect">
            <a:avLst/>
          </a:prstGeom>
          <a:noFill/>
        </p:spPr>
        <p:txBody>
          <a:bodyPr wrap="square" rtlCol="0">
            <a:spAutoFit/>
          </a:bodyPr>
          <a:lstStyle/>
          <a:p>
            <a:r>
              <a:rPr lang="es-EC" sz="1200" dirty="0"/>
              <a:t>Capacidad nominal muro</a:t>
            </a:r>
          </a:p>
        </p:txBody>
      </p:sp>
      <p:sp>
        <p:nvSpPr>
          <p:cNvPr id="17" name="Rectángulo 16">
            <a:extLst>
              <a:ext uri="{FF2B5EF4-FFF2-40B4-BE49-F238E27FC236}">
                <a16:creationId xmlns:a16="http://schemas.microsoft.com/office/drawing/2014/main" id="{1ACD5AFB-EF2B-4B52-9500-94F75EAF7A03}"/>
              </a:ext>
            </a:extLst>
          </p:cNvPr>
          <p:cNvSpPr/>
          <p:nvPr/>
        </p:nvSpPr>
        <p:spPr>
          <a:xfrm>
            <a:off x="6592987" y="4653608"/>
            <a:ext cx="5108775" cy="369332"/>
          </a:xfrm>
          <a:prstGeom prst="rect">
            <a:avLst/>
          </a:prstGeom>
        </p:spPr>
        <p:txBody>
          <a:bodyPr wrap="square">
            <a:spAutoFit/>
          </a:bodyPr>
          <a:lstStyle/>
          <a:p>
            <a:pPr lvl="1"/>
            <a:r>
              <a:rPr lang="es-ES" noProof="1">
                <a:solidFill>
                  <a:schemeClr val="accent4"/>
                </a:solidFill>
              </a:rPr>
              <a:t>La armadura y sección soporta las solicitaciones</a:t>
            </a:r>
          </a:p>
        </p:txBody>
      </p:sp>
      <p:pic>
        <p:nvPicPr>
          <p:cNvPr id="18" name="Imagen 17">
            <a:extLst>
              <a:ext uri="{FF2B5EF4-FFF2-40B4-BE49-F238E27FC236}">
                <a16:creationId xmlns:a16="http://schemas.microsoft.com/office/drawing/2014/main" id="{034DEA9C-9E85-4F95-A762-4EA0671701C7}"/>
              </a:ext>
            </a:extLst>
          </p:cNvPr>
          <p:cNvPicPr>
            <a:picLocks noChangeAspect="1"/>
          </p:cNvPicPr>
          <p:nvPr/>
        </p:nvPicPr>
        <p:blipFill>
          <a:blip r:embed="rId4"/>
          <a:stretch>
            <a:fillRect/>
          </a:stretch>
        </p:blipFill>
        <p:spPr>
          <a:xfrm>
            <a:off x="6362452" y="4513258"/>
            <a:ext cx="681171" cy="650032"/>
          </a:xfrm>
          <a:prstGeom prst="rect">
            <a:avLst/>
          </a:prstGeom>
        </p:spPr>
      </p:pic>
    </p:spTree>
    <p:extLst>
      <p:ext uri="{BB962C8B-B14F-4D97-AF65-F5344CB8AC3E}">
        <p14:creationId xmlns:p14="http://schemas.microsoft.com/office/powerpoint/2010/main" val="2071590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par>
                                <p:cTn id="30" presetID="16" presetClass="entr" presetSubtype="21"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9" grpId="0"/>
      <p:bldP spid="12" grpId="0"/>
      <p:bldP spid="16"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3821A-C065-4C9A-A138-F7EC9FCB22BC}"/>
              </a:ext>
            </a:extLst>
          </p:cNvPr>
          <p:cNvSpPr>
            <a:spLocks noGrp="1"/>
          </p:cNvSpPr>
          <p:nvPr>
            <p:ph type="title"/>
          </p:nvPr>
        </p:nvSpPr>
        <p:spPr/>
        <p:txBody>
          <a:bodyPr rtlCol="0"/>
          <a:lstStyle/>
          <a:p>
            <a:pPr rtl="0"/>
            <a:r>
              <a:rPr lang="es-ES" sz="3200" dirty="0"/>
              <a:t>Diseño Paredes Portantes</a:t>
            </a:r>
          </a:p>
        </p:txBody>
      </p:sp>
      <p:sp>
        <p:nvSpPr>
          <p:cNvPr id="3" name="Marcador de texto 2">
            <a:extLst>
              <a:ext uri="{FF2B5EF4-FFF2-40B4-BE49-F238E27FC236}">
                <a16:creationId xmlns:a16="http://schemas.microsoft.com/office/drawing/2014/main" id="{DCCB03EA-B8C0-4F25-9BA2-268BFF7345B9}"/>
              </a:ext>
            </a:extLst>
          </p:cNvPr>
          <p:cNvSpPr>
            <a:spLocks noGrp="1"/>
          </p:cNvSpPr>
          <p:nvPr>
            <p:ph type="body" idx="1"/>
          </p:nvPr>
        </p:nvSpPr>
        <p:spPr>
          <a:xfrm>
            <a:off x="431888" y="1488443"/>
            <a:ext cx="5472000" cy="360000"/>
          </a:xfrm>
        </p:spPr>
        <p:txBody>
          <a:bodyPr rtlCol="0"/>
          <a:lstStyle/>
          <a:p>
            <a:pPr rtl="0"/>
            <a:r>
              <a:rPr lang="es-ES" u="sng" dirty="0"/>
              <a:t>Diseño Final</a:t>
            </a:r>
          </a:p>
        </p:txBody>
      </p:sp>
      <p:sp>
        <p:nvSpPr>
          <p:cNvPr id="5" name="Marcador de pie de página 4">
            <a:extLst>
              <a:ext uri="{FF2B5EF4-FFF2-40B4-BE49-F238E27FC236}">
                <a16:creationId xmlns:a16="http://schemas.microsoft.com/office/drawing/2014/main" id="{E897F6A3-E32A-496A-ABD8-229B72019F65}"/>
              </a:ext>
            </a:extLst>
          </p:cNvPr>
          <p:cNvSpPr>
            <a:spLocks noGrp="1"/>
          </p:cNvSpPr>
          <p:nvPr>
            <p:ph type="ftr" sz="quarter" idx="10"/>
          </p:nvPr>
        </p:nvSpPr>
        <p:spPr/>
        <p:txBody>
          <a:bodyPr rtlCol="0"/>
          <a:lstStyle/>
          <a:p>
            <a:pPr rtl="0"/>
            <a:r>
              <a:rPr lang="es-ES" dirty="0"/>
              <a:t>TRABAJO DE TITULACIÓN</a:t>
            </a:r>
          </a:p>
        </p:txBody>
      </p:sp>
      <p:sp>
        <p:nvSpPr>
          <p:cNvPr id="6" name="Marcador de número de diapositiva 5">
            <a:extLst>
              <a:ext uri="{FF2B5EF4-FFF2-40B4-BE49-F238E27FC236}">
                <a16:creationId xmlns:a16="http://schemas.microsoft.com/office/drawing/2014/main" id="{CFC0563A-8A2A-4D32-9011-6B5BDB1912B6}"/>
              </a:ext>
            </a:extLst>
          </p:cNvPr>
          <p:cNvSpPr>
            <a:spLocks noGrp="1"/>
          </p:cNvSpPr>
          <p:nvPr>
            <p:ph type="sldNum" sz="quarter" idx="11"/>
          </p:nvPr>
        </p:nvSpPr>
        <p:spPr/>
        <p:txBody>
          <a:bodyPr rtlCol="0"/>
          <a:lstStyle/>
          <a:p>
            <a:pPr rtl="0"/>
            <a:fld id="{19B51A1E-902D-48AF-9020-955120F399B6}" type="slidenum">
              <a:rPr lang="es-ES" smtClean="0"/>
              <a:pPr rtl="0"/>
              <a:t>33</a:t>
            </a:fld>
            <a:endParaRPr lang="es-ES" dirty="0"/>
          </a:p>
        </p:txBody>
      </p:sp>
      <p:pic>
        <p:nvPicPr>
          <p:cNvPr id="7" name="Imagen 6">
            <a:extLst>
              <a:ext uri="{FF2B5EF4-FFF2-40B4-BE49-F238E27FC236}">
                <a16:creationId xmlns:a16="http://schemas.microsoft.com/office/drawing/2014/main" id="{F251D93B-3F61-4AE8-904A-4EFB67270D3E}"/>
              </a:ext>
            </a:extLst>
          </p:cNvPr>
          <p:cNvPicPr>
            <a:picLocks noChangeAspect="1"/>
          </p:cNvPicPr>
          <p:nvPr/>
        </p:nvPicPr>
        <p:blipFill>
          <a:blip r:embed="rId3"/>
          <a:stretch>
            <a:fillRect/>
          </a:stretch>
        </p:blipFill>
        <p:spPr>
          <a:xfrm>
            <a:off x="6782834" y="1331866"/>
            <a:ext cx="4597429" cy="4082590"/>
          </a:xfrm>
          <a:prstGeom prst="rect">
            <a:avLst/>
          </a:prstGeom>
        </p:spPr>
      </p:pic>
      <p:sp>
        <p:nvSpPr>
          <p:cNvPr id="10" name="Marcador de contenido 3">
            <a:extLst>
              <a:ext uri="{FF2B5EF4-FFF2-40B4-BE49-F238E27FC236}">
                <a16:creationId xmlns:a16="http://schemas.microsoft.com/office/drawing/2014/main" id="{F1C53465-E647-4464-B064-6138EA4D8393}"/>
              </a:ext>
            </a:extLst>
          </p:cNvPr>
          <p:cNvSpPr txBox="1">
            <a:spLocks/>
          </p:cNvSpPr>
          <p:nvPr/>
        </p:nvSpPr>
        <p:spPr>
          <a:xfrm>
            <a:off x="432000" y="1953221"/>
            <a:ext cx="4773297" cy="630953"/>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noProof="1"/>
              <a:t>RECUBRIMIENTO. </a:t>
            </a:r>
          </a:p>
          <a:p>
            <a:pPr lvl="1"/>
            <a:r>
              <a:rPr lang="es-ES" noProof="1"/>
              <a:t>En muros especiales hormigón armado </a:t>
            </a:r>
            <a:r>
              <a:rPr lang="es-ES" b="1" u="sng" noProof="1">
                <a:solidFill>
                  <a:srgbClr val="FFC000"/>
                </a:solidFill>
              </a:rPr>
              <a:t>20 mm</a:t>
            </a:r>
          </a:p>
        </p:txBody>
      </p:sp>
      <p:sp>
        <p:nvSpPr>
          <p:cNvPr id="11" name="Rectángulo 10">
            <a:extLst>
              <a:ext uri="{FF2B5EF4-FFF2-40B4-BE49-F238E27FC236}">
                <a16:creationId xmlns:a16="http://schemas.microsoft.com/office/drawing/2014/main" id="{B562B8BF-3865-42D8-9B5F-768162CFC680}"/>
              </a:ext>
            </a:extLst>
          </p:cNvPr>
          <p:cNvSpPr/>
          <p:nvPr/>
        </p:nvSpPr>
        <p:spPr>
          <a:xfrm>
            <a:off x="431888" y="968778"/>
            <a:ext cx="3454022" cy="369332"/>
          </a:xfrm>
          <a:prstGeom prst="rect">
            <a:avLst/>
          </a:prstGeom>
        </p:spPr>
        <p:txBody>
          <a:bodyPr wrap="none">
            <a:spAutoFit/>
          </a:bodyPr>
          <a:lstStyle/>
          <a:p>
            <a:r>
              <a:rPr lang="es-ES" noProof="1">
                <a:solidFill>
                  <a:schemeClr val="tx1">
                    <a:lumMod val="75000"/>
                    <a:lumOff val="25000"/>
                  </a:schemeClr>
                </a:solidFill>
              </a:rPr>
              <a:t>Normativa ACI 318-14; sección 18. </a:t>
            </a:r>
          </a:p>
        </p:txBody>
      </p:sp>
      <p:sp>
        <p:nvSpPr>
          <p:cNvPr id="12" name="Marcador de contenido 3">
            <a:extLst>
              <a:ext uri="{FF2B5EF4-FFF2-40B4-BE49-F238E27FC236}">
                <a16:creationId xmlns:a16="http://schemas.microsoft.com/office/drawing/2014/main" id="{ACD88DDF-2CE2-43CC-8CE5-8F4C955B4676}"/>
              </a:ext>
            </a:extLst>
          </p:cNvPr>
          <p:cNvSpPr txBox="1">
            <a:spLocks/>
          </p:cNvSpPr>
          <p:nvPr/>
        </p:nvSpPr>
        <p:spPr>
          <a:xfrm>
            <a:off x="431888" y="2770670"/>
            <a:ext cx="4773297" cy="1204982"/>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noProof="1"/>
              <a:t>ESPACIAMIENTO. </a:t>
            </a:r>
          </a:p>
          <a:p>
            <a:pPr lvl="1"/>
            <a:r>
              <a:rPr lang="es-ES" noProof="1"/>
              <a:t>Refuerzo longitudinal</a:t>
            </a:r>
          </a:p>
          <a:p>
            <a:pPr lvl="1"/>
            <a:r>
              <a:rPr lang="es-ES" noProof="1"/>
              <a:t>Refuerzo transversal</a:t>
            </a:r>
          </a:p>
          <a:p>
            <a:pPr lvl="1"/>
            <a:r>
              <a:rPr lang="es-ES" noProof="1"/>
              <a:t>S = 20 cm</a:t>
            </a:r>
          </a:p>
        </p:txBody>
      </p:sp>
      <p:pic>
        <p:nvPicPr>
          <p:cNvPr id="13" name="Imagen 12">
            <a:extLst>
              <a:ext uri="{FF2B5EF4-FFF2-40B4-BE49-F238E27FC236}">
                <a16:creationId xmlns:a16="http://schemas.microsoft.com/office/drawing/2014/main" id="{E4BF6E58-8B8A-423B-BA90-982D65CD5CF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3609549" y="2859964"/>
            <a:ext cx="1695037" cy="1357693"/>
          </a:xfrm>
          <a:prstGeom prst="rect">
            <a:avLst/>
          </a:prstGeom>
          <a:ln>
            <a:solidFill>
              <a:srgbClr val="7030A0"/>
            </a:solidFill>
          </a:ln>
        </p:spPr>
      </p:pic>
      <p:sp>
        <p:nvSpPr>
          <p:cNvPr id="14" name="Marcador de contenido 3">
            <a:extLst>
              <a:ext uri="{FF2B5EF4-FFF2-40B4-BE49-F238E27FC236}">
                <a16:creationId xmlns:a16="http://schemas.microsoft.com/office/drawing/2014/main" id="{D26B3951-D4FC-48BE-A814-F972CC55149A}"/>
              </a:ext>
            </a:extLst>
          </p:cNvPr>
          <p:cNvSpPr txBox="1">
            <a:spLocks/>
          </p:cNvSpPr>
          <p:nvPr/>
        </p:nvSpPr>
        <p:spPr>
          <a:xfrm>
            <a:off x="431886" y="4117195"/>
            <a:ext cx="4773297" cy="1204982"/>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noProof="1"/>
              <a:t>REFUERZO ABERTURAS. </a:t>
            </a:r>
          </a:p>
          <a:p>
            <a:pPr lvl="1"/>
            <a:r>
              <a:rPr lang="es-ES" noProof="1"/>
              <a:t>Alrededor de puertas, ventanas</a:t>
            </a:r>
          </a:p>
          <a:p>
            <a:pPr lvl="1"/>
            <a:r>
              <a:rPr lang="es-ES" noProof="1"/>
              <a:t>Mínimo área varilla N°16 = 2.01 cm2</a:t>
            </a:r>
          </a:p>
          <a:p>
            <a:pPr lvl="1"/>
            <a:r>
              <a:rPr lang="es-ES" b="1" noProof="1">
                <a:solidFill>
                  <a:srgbClr val="FFC000"/>
                </a:solidFill>
              </a:rPr>
              <a:t>2 varrillas 12mm, una por cara</a:t>
            </a:r>
          </a:p>
        </p:txBody>
      </p:sp>
      <mc:AlternateContent xmlns:mc="http://schemas.openxmlformats.org/markup-compatibility/2006" xmlns:a14="http://schemas.microsoft.com/office/drawing/2010/main">
        <mc:Choice Requires="a14">
          <p:sp>
            <p:nvSpPr>
              <p:cNvPr id="15" name="Marcador de contenido 3">
                <a:extLst>
                  <a:ext uri="{FF2B5EF4-FFF2-40B4-BE49-F238E27FC236}">
                    <a16:creationId xmlns:a16="http://schemas.microsoft.com/office/drawing/2014/main" id="{24B7C3DD-7B61-4B49-B62E-9F0DD93B9755}"/>
                  </a:ext>
                </a:extLst>
              </p:cNvPr>
              <p:cNvSpPr txBox="1">
                <a:spLocks/>
              </p:cNvSpPr>
              <p:nvPr/>
            </p:nvSpPr>
            <p:spPr>
              <a:xfrm>
                <a:off x="431886" y="5326001"/>
                <a:ext cx="4773297" cy="1204982"/>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noProof="1"/>
                  <a:t>REFUERZO LONGITUDINAL Y TRANSVERSAL. </a:t>
                </a:r>
              </a:p>
              <a:p>
                <a:pPr lvl="1"/>
                <a:r>
                  <a:rPr lang="es-ES" noProof="1"/>
                  <a:t>Refuerzo longitudinal= refuerzo transversal</a:t>
                </a:r>
              </a:p>
              <a:p>
                <a:pPr lvl="1"/>
                <a:r>
                  <a:rPr lang="es-SV" noProof="1"/>
                  <a:t>As=0.0025 x L x b</a:t>
                </a:r>
              </a:p>
              <a:p>
                <a:pPr lvl="1"/>
                <a:r>
                  <a:rPr lang="es-SV" b="1" u="sng" dirty="0">
                    <a:solidFill>
                      <a:srgbClr val="FFC000"/>
                    </a:solidFill>
                  </a:rPr>
                  <a:t>1 </a:t>
                </a:r>
                <a14:m>
                  <m:oMath xmlns:m="http://schemas.openxmlformats.org/officeDocument/2006/math">
                    <m:r>
                      <a:rPr lang="es-SV" b="1" i="1" u="sng">
                        <a:solidFill>
                          <a:srgbClr val="FFC000"/>
                        </a:solidFill>
                        <a:latin typeface="Cambria Math" panose="02040503050406030204" pitchFamily="18" charset="0"/>
                      </a:rPr>
                      <m:t>∅</m:t>
                    </m:r>
                  </m:oMath>
                </a14:m>
                <a:r>
                  <a:rPr lang="es-SV" b="1" u="sng" dirty="0">
                    <a:solidFill>
                      <a:srgbClr val="FFC000"/>
                    </a:solidFill>
                  </a:rPr>
                  <a:t> 10 mm @ 20 cm</a:t>
                </a:r>
              </a:p>
              <a:p>
                <a:pPr lvl="1"/>
                <a:endParaRPr lang="es-ES" noProof="1"/>
              </a:p>
            </p:txBody>
          </p:sp>
        </mc:Choice>
        <mc:Fallback xmlns="">
          <p:sp>
            <p:nvSpPr>
              <p:cNvPr id="15" name="Marcador de contenido 3">
                <a:extLst>
                  <a:ext uri="{FF2B5EF4-FFF2-40B4-BE49-F238E27FC236}">
                    <a16:creationId xmlns:a16="http://schemas.microsoft.com/office/drawing/2014/main" id="{24B7C3DD-7B61-4B49-B62E-9F0DD93B9755}"/>
                  </a:ext>
                </a:extLst>
              </p:cNvPr>
              <p:cNvSpPr txBox="1">
                <a:spLocks noRot="1" noChangeAspect="1" noMove="1" noResize="1" noEditPoints="1" noAdjustHandles="1" noChangeArrowheads="1" noChangeShapeType="1" noTextEdit="1"/>
              </p:cNvSpPr>
              <p:nvPr/>
            </p:nvSpPr>
            <p:spPr>
              <a:xfrm>
                <a:off x="431886" y="5326001"/>
                <a:ext cx="4773297" cy="1204982"/>
              </a:xfrm>
              <a:prstGeom prst="rect">
                <a:avLst/>
              </a:prstGeom>
              <a:blipFill>
                <a:blip r:embed="rId6"/>
                <a:stretch>
                  <a:fillRect l="-3065" t="-8629" b="-1523"/>
                </a:stretch>
              </a:blipFill>
            </p:spPr>
            <p:txBody>
              <a:bodyPr/>
              <a:lstStyle/>
              <a:p>
                <a:r>
                  <a:rPr lang="es-EC">
                    <a:noFill/>
                  </a:rPr>
                  <a:t> </a:t>
                </a:r>
              </a:p>
            </p:txBody>
          </p:sp>
        </mc:Fallback>
      </mc:AlternateContent>
    </p:spTree>
    <p:extLst>
      <p:ext uri="{BB962C8B-B14F-4D97-AF65-F5344CB8AC3E}">
        <p14:creationId xmlns:p14="http://schemas.microsoft.com/office/powerpoint/2010/main" val="11619725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E103D420-AEB0-44F9-86F5-DB2505B0F4E7}"/>
              </a:ext>
            </a:extLst>
          </p:cNvPr>
          <p:cNvSpPr>
            <a:spLocks noGrp="1"/>
          </p:cNvSpPr>
          <p:nvPr>
            <p:ph type="ftr" sz="quarter" idx="10"/>
          </p:nvPr>
        </p:nvSpPr>
        <p:spPr/>
        <p:txBody>
          <a:bodyPr rtlCol="0"/>
          <a:lstStyle/>
          <a:p>
            <a:pPr rtl="0"/>
            <a:r>
              <a:rPr lang="es-ES" dirty="0"/>
              <a:t>TRABAJO DE TITULACIÓN</a:t>
            </a:r>
          </a:p>
        </p:txBody>
      </p:sp>
      <p:sp>
        <p:nvSpPr>
          <p:cNvPr id="4" name="Marcador de número de diapositiva 3">
            <a:extLst>
              <a:ext uri="{FF2B5EF4-FFF2-40B4-BE49-F238E27FC236}">
                <a16:creationId xmlns:a16="http://schemas.microsoft.com/office/drawing/2014/main" id="{A88525D2-29EF-4156-8E05-4971770BF1AF}"/>
              </a:ext>
            </a:extLst>
          </p:cNvPr>
          <p:cNvSpPr>
            <a:spLocks noGrp="1"/>
          </p:cNvSpPr>
          <p:nvPr>
            <p:ph type="sldNum" sz="quarter" idx="11"/>
          </p:nvPr>
        </p:nvSpPr>
        <p:spPr/>
        <p:txBody>
          <a:bodyPr rtlCol="0"/>
          <a:lstStyle/>
          <a:p>
            <a:pPr rtl="0"/>
            <a:fld id="{19B51A1E-902D-48AF-9020-955120F399B6}" type="slidenum">
              <a:rPr lang="es-ES" smtClean="0"/>
              <a:pPr rtl="0"/>
              <a:t>34</a:t>
            </a:fld>
            <a:endParaRPr lang="es-ES" dirty="0"/>
          </a:p>
        </p:txBody>
      </p:sp>
      <p:sp>
        <p:nvSpPr>
          <p:cNvPr id="10" name="Título 1">
            <a:extLst>
              <a:ext uri="{FF2B5EF4-FFF2-40B4-BE49-F238E27FC236}">
                <a16:creationId xmlns:a16="http://schemas.microsoft.com/office/drawing/2014/main" id="{BD886E32-DAEB-4E66-9A92-CA0AE3DAFDF8}"/>
              </a:ext>
            </a:extLst>
          </p:cNvPr>
          <p:cNvSpPr>
            <a:spLocks noGrp="1"/>
          </p:cNvSpPr>
          <p:nvPr>
            <p:ph type="title"/>
          </p:nvPr>
        </p:nvSpPr>
        <p:spPr>
          <a:xfrm>
            <a:off x="432000" y="432000"/>
            <a:ext cx="11340000" cy="432000"/>
          </a:xfrm>
        </p:spPr>
        <p:txBody>
          <a:bodyPr rtlCol="0"/>
          <a:lstStyle/>
          <a:p>
            <a:pPr rtl="0"/>
            <a:r>
              <a:rPr lang="es-ES" sz="3200" dirty="0"/>
              <a:t>Diseño Paredes Portantes</a:t>
            </a:r>
          </a:p>
        </p:txBody>
      </p:sp>
      <p:sp>
        <p:nvSpPr>
          <p:cNvPr id="14" name="Marcador de texto 2">
            <a:extLst>
              <a:ext uri="{FF2B5EF4-FFF2-40B4-BE49-F238E27FC236}">
                <a16:creationId xmlns:a16="http://schemas.microsoft.com/office/drawing/2014/main" id="{9A07ADF4-88EB-4B38-95AE-8F5AACFDFA40}"/>
              </a:ext>
            </a:extLst>
          </p:cNvPr>
          <p:cNvSpPr txBox="1">
            <a:spLocks/>
          </p:cNvSpPr>
          <p:nvPr/>
        </p:nvSpPr>
        <p:spPr>
          <a:xfrm>
            <a:off x="432000" y="1227378"/>
            <a:ext cx="5472000"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b="1" u="sng" dirty="0"/>
              <a:t>Diseño Final</a:t>
            </a:r>
          </a:p>
        </p:txBody>
      </p:sp>
      <p:pic>
        <p:nvPicPr>
          <p:cNvPr id="5" name="Imagen 4">
            <a:extLst>
              <a:ext uri="{FF2B5EF4-FFF2-40B4-BE49-F238E27FC236}">
                <a16:creationId xmlns:a16="http://schemas.microsoft.com/office/drawing/2014/main" id="{8B72C6F1-3798-4E6D-B57E-EE685EC0A7ED}"/>
              </a:ext>
            </a:extLst>
          </p:cNvPr>
          <p:cNvPicPr>
            <a:picLocks noChangeAspect="1"/>
          </p:cNvPicPr>
          <p:nvPr/>
        </p:nvPicPr>
        <p:blipFill>
          <a:blip r:embed="rId3"/>
          <a:stretch>
            <a:fillRect/>
          </a:stretch>
        </p:blipFill>
        <p:spPr>
          <a:xfrm>
            <a:off x="6563378" y="3540789"/>
            <a:ext cx="2298629" cy="3153312"/>
          </a:xfrm>
          <a:prstGeom prst="rect">
            <a:avLst/>
          </a:prstGeom>
        </p:spPr>
      </p:pic>
      <p:pic>
        <p:nvPicPr>
          <p:cNvPr id="7" name="Imagen 6">
            <a:extLst>
              <a:ext uri="{FF2B5EF4-FFF2-40B4-BE49-F238E27FC236}">
                <a16:creationId xmlns:a16="http://schemas.microsoft.com/office/drawing/2014/main" id="{2C891FD3-7101-47A0-8FCC-6B868731FB5E}"/>
              </a:ext>
            </a:extLst>
          </p:cNvPr>
          <p:cNvPicPr>
            <a:picLocks noChangeAspect="1"/>
          </p:cNvPicPr>
          <p:nvPr/>
        </p:nvPicPr>
        <p:blipFill>
          <a:blip r:embed="rId4"/>
          <a:stretch>
            <a:fillRect/>
          </a:stretch>
        </p:blipFill>
        <p:spPr>
          <a:xfrm>
            <a:off x="9416789" y="3693535"/>
            <a:ext cx="1787986" cy="3000566"/>
          </a:xfrm>
          <a:prstGeom prst="rect">
            <a:avLst/>
          </a:prstGeom>
        </p:spPr>
      </p:pic>
      <p:pic>
        <p:nvPicPr>
          <p:cNvPr id="8" name="Imagen 7">
            <a:extLst>
              <a:ext uri="{FF2B5EF4-FFF2-40B4-BE49-F238E27FC236}">
                <a16:creationId xmlns:a16="http://schemas.microsoft.com/office/drawing/2014/main" id="{2B4F4886-AA57-40C1-834E-1F11DBD2AC4A}"/>
              </a:ext>
            </a:extLst>
          </p:cNvPr>
          <p:cNvPicPr>
            <a:picLocks noChangeAspect="1"/>
          </p:cNvPicPr>
          <p:nvPr/>
        </p:nvPicPr>
        <p:blipFill>
          <a:blip r:embed="rId5"/>
          <a:stretch>
            <a:fillRect/>
          </a:stretch>
        </p:blipFill>
        <p:spPr>
          <a:xfrm>
            <a:off x="5904000" y="279254"/>
            <a:ext cx="5665366" cy="3261535"/>
          </a:xfrm>
          <a:prstGeom prst="rect">
            <a:avLst/>
          </a:prstGeom>
        </p:spPr>
      </p:pic>
      <p:pic>
        <p:nvPicPr>
          <p:cNvPr id="11" name="Imagen 10">
            <a:extLst>
              <a:ext uri="{FF2B5EF4-FFF2-40B4-BE49-F238E27FC236}">
                <a16:creationId xmlns:a16="http://schemas.microsoft.com/office/drawing/2014/main" id="{ECC85FE8-0BFD-4BE4-B07A-CAEE52A12356}"/>
              </a:ext>
            </a:extLst>
          </p:cNvPr>
          <p:cNvPicPr>
            <a:picLocks noChangeAspect="1"/>
          </p:cNvPicPr>
          <p:nvPr/>
        </p:nvPicPr>
        <p:blipFill>
          <a:blip r:embed="rId6"/>
          <a:stretch>
            <a:fillRect/>
          </a:stretch>
        </p:blipFill>
        <p:spPr>
          <a:xfrm>
            <a:off x="1529990" y="1750210"/>
            <a:ext cx="2679941" cy="1305903"/>
          </a:xfrm>
          <a:prstGeom prst="rect">
            <a:avLst/>
          </a:prstGeom>
        </p:spPr>
      </p:pic>
      <p:pic>
        <p:nvPicPr>
          <p:cNvPr id="12" name="Imagen 11">
            <a:extLst>
              <a:ext uri="{FF2B5EF4-FFF2-40B4-BE49-F238E27FC236}">
                <a16:creationId xmlns:a16="http://schemas.microsoft.com/office/drawing/2014/main" id="{A25876C9-B238-4E18-A0B8-606B21B71D34}"/>
              </a:ext>
            </a:extLst>
          </p:cNvPr>
          <p:cNvPicPr>
            <a:picLocks noChangeAspect="1"/>
          </p:cNvPicPr>
          <p:nvPr/>
        </p:nvPicPr>
        <p:blipFill>
          <a:blip r:embed="rId7"/>
          <a:stretch>
            <a:fillRect/>
          </a:stretch>
        </p:blipFill>
        <p:spPr>
          <a:xfrm>
            <a:off x="398373" y="3118917"/>
            <a:ext cx="5505627" cy="3094704"/>
          </a:xfrm>
          <a:prstGeom prst="rect">
            <a:avLst/>
          </a:prstGeom>
        </p:spPr>
      </p:pic>
    </p:spTree>
    <p:extLst>
      <p:ext uri="{BB962C8B-B14F-4D97-AF65-F5344CB8AC3E}">
        <p14:creationId xmlns:p14="http://schemas.microsoft.com/office/powerpoint/2010/main" val="424410449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E103D420-AEB0-44F9-86F5-DB2505B0F4E7}"/>
              </a:ext>
            </a:extLst>
          </p:cNvPr>
          <p:cNvSpPr>
            <a:spLocks noGrp="1"/>
          </p:cNvSpPr>
          <p:nvPr>
            <p:ph type="ftr" sz="quarter" idx="10"/>
          </p:nvPr>
        </p:nvSpPr>
        <p:spPr/>
        <p:txBody>
          <a:bodyPr rtlCol="0"/>
          <a:lstStyle/>
          <a:p>
            <a:pPr rtl="0"/>
            <a:r>
              <a:rPr lang="es-ES" dirty="0"/>
              <a:t>TRABAJO DE TITULACIÓN</a:t>
            </a:r>
          </a:p>
        </p:txBody>
      </p:sp>
      <p:sp>
        <p:nvSpPr>
          <p:cNvPr id="4" name="Marcador de número de diapositiva 3">
            <a:extLst>
              <a:ext uri="{FF2B5EF4-FFF2-40B4-BE49-F238E27FC236}">
                <a16:creationId xmlns:a16="http://schemas.microsoft.com/office/drawing/2014/main" id="{A88525D2-29EF-4156-8E05-4971770BF1AF}"/>
              </a:ext>
            </a:extLst>
          </p:cNvPr>
          <p:cNvSpPr>
            <a:spLocks noGrp="1"/>
          </p:cNvSpPr>
          <p:nvPr>
            <p:ph type="sldNum" sz="quarter" idx="11"/>
          </p:nvPr>
        </p:nvSpPr>
        <p:spPr/>
        <p:txBody>
          <a:bodyPr rtlCol="0"/>
          <a:lstStyle/>
          <a:p>
            <a:pPr rtl="0"/>
            <a:fld id="{19B51A1E-902D-48AF-9020-955120F399B6}" type="slidenum">
              <a:rPr lang="es-ES" smtClean="0"/>
              <a:pPr rtl="0"/>
              <a:t>35</a:t>
            </a:fld>
            <a:endParaRPr lang="es-ES" dirty="0"/>
          </a:p>
        </p:txBody>
      </p:sp>
      <p:sp>
        <p:nvSpPr>
          <p:cNvPr id="10" name="Título 1">
            <a:extLst>
              <a:ext uri="{FF2B5EF4-FFF2-40B4-BE49-F238E27FC236}">
                <a16:creationId xmlns:a16="http://schemas.microsoft.com/office/drawing/2014/main" id="{BD886E32-DAEB-4E66-9A92-CA0AE3DAFDF8}"/>
              </a:ext>
            </a:extLst>
          </p:cNvPr>
          <p:cNvSpPr>
            <a:spLocks noGrp="1"/>
          </p:cNvSpPr>
          <p:nvPr>
            <p:ph type="title"/>
          </p:nvPr>
        </p:nvSpPr>
        <p:spPr>
          <a:xfrm>
            <a:off x="432000" y="432000"/>
            <a:ext cx="11340000" cy="432000"/>
          </a:xfrm>
        </p:spPr>
        <p:txBody>
          <a:bodyPr rtlCol="0"/>
          <a:lstStyle/>
          <a:p>
            <a:pPr rtl="0"/>
            <a:r>
              <a:rPr lang="es-ES" sz="3200" dirty="0"/>
              <a:t>Diseño Paredes Portantes</a:t>
            </a:r>
          </a:p>
        </p:txBody>
      </p:sp>
      <p:pic>
        <p:nvPicPr>
          <p:cNvPr id="9" name="Imagen 8">
            <a:extLst>
              <a:ext uri="{FF2B5EF4-FFF2-40B4-BE49-F238E27FC236}">
                <a16:creationId xmlns:a16="http://schemas.microsoft.com/office/drawing/2014/main" id="{FE0AE72C-A7B8-4723-B15D-17B60270B39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7200"/>
                    </a14:imgEffect>
                  </a14:imgLayer>
                </a14:imgProps>
              </a:ext>
            </a:extLst>
          </a:blip>
          <a:stretch>
            <a:fillRect/>
          </a:stretch>
        </p:blipFill>
        <p:spPr>
          <a:xfrm>
            <a:off x="1762540" y="968910"/>
            <a:ext cx="8438114" cy="5519087"/>
          </a:xfrm>
          <a:prstGeom prst="rect">
            <a:avLst/>
          </a:prstGeom>
        </p:spPr>
      </p:pic>
    </p:spTree>
    <p:extLst>
      <p:ext uri="{BB962C8B-B14F-4D97-AF65-F5344CB8AC3E}">
        <p14:creationId xmlns:p14="http://schemas.microsoft.com/office/powerpoint/2010/main" val="151106771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E103D420-AEB0-44F9-86F5-DB2505B0F4E7}"/>
              </a:ext>
            </a:extLst>
          </p:cNvPr>
          <p:cNvSpPr>
            <a:spLocks noGrp="1"/>
          </p:cNvSpPr>
          <p:nvPr>
            <p:ph type="ftr" sz="quarter" idx="10"/>
          </p:nvPr>
        </p:nvSpPr>
        <p:spPr/>
        <p:txBody>
          <a:bodyPr rtlCol="0"/>
          <a:lstStyle/>
          <a:p>
            <a:pPr rtl="0"/>
            <a:r>
              <a:rPr lang="es-ES" dirty="0"/>
              <a:t>TRABAJO DE TITULACIÓN</a:t>
            </a:r>
          </a:p>
        </p:txBody>
      </p:sp>
      <p:sp>
        <p:nvSpPr>
          <p:cNvPr id="4" name="Marcador de número de diapositiva 3">
            <a:extLst>
              <a:ext uri="{FF2B5EF4-FFF2-40B4-BE49-F238E27FC236}">
                <a16:creationId xmlns:a16="http://schemas.microsoft.com/office/drawing/2014/main" id="{A88525D2-29EF-4156-8E05-4971770BF1AF}"/>
              </a:ext>
            </a:extLst>
          </p:cNvPr>
          <p:cNvSpPr>
            <a:spLocks noGrp="1"/>
          </p:cNvSpPr>
          <p:nvPr>
            <p:ph type="sldNum" sz="quarter" idx="11"/>
          </p:nvPr>
        </p:nvSpPr>
        <p:spPr/>
        <p:txBody>
          <a:bodyPr rtlCol="0"/>
          <a:lstStyle/>
          <a:p>
            <a:pPr rtl="0"/>
            <a:fld id="{19B51A1E-902D-48AF-9020-955120F399B6}" type="slidenum">
              <a:rPr lang="es-ES" smtClean="0"/>
              <a:pPr rtl="0"/>
              <a:t>36</a:t>
            </a:fld>
            <a:endParaRPr lang="es-ES" dirty="0"/>
          </a:p>
        </p:txBody>
      </p:sp>
      <p:sp>
        <p:nvSpPr>
          <p:cNvPr id="10" name="Título 1">
            <a:extLst>
              <a:ext uri="{FF2B5EF4-FFF2-40B4-BE49-F238E27FC236}">
                <a16:creationId xmlns:a16="http://schemas.microsoft.com/office/drawing/2014/main" id="{BD886E32-DAEB-4E66-9A92-CA0AE3DAFDF8}"/>
              </a:ext>
            </a:extLst>
          </p:cNvPr>
          <p:cNvSpPr>
            <a:spLocks noGrp="1"/>
          </p:cNvSpPr>
          <p:nvPr>
            <p:ph type="title"/>
          </p:nvPr>
        </p:nvSpPr>
        <p:spPr>
          <a:xfrm>
            <a:off x="432000" y="432000"/>
            <a:ext cx="11340000" cy="432000"/>
          </a:xfrm>
        </p:spPr>
        <p:txBody>
          <a:bodyPr rtlCol="0"/>
          <a:lstStyle/>
          <a:p>
            <a:pPr rtl="0"/>
            <a:r>
              <a:rPr lang="es-ES" sz="3200" dirty="0"/>
              <a:t>Diseño Paredes Portantes</a:t>
            </a:r>
          </a:p>
        </p:txBody>
      </p:sp>
      <p:pic>
        <p:nvPicPr>
          <p:cNvPr id="2" name="Imagen 1">
            <a:extLst>
              <a:ext uri="{FF2B5EF4-FFF2-40B4-BE49-F238E27FC236}">
                <a16:creationId xmlns:a16="http://schemas.microsoft.com/office/drawing/2014/main" id="{871F9C9E-6BA9-4978-85B9-C979345D603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7200"/>
                    </a14:imgEffect>
                  </a14:imgLayer>
                </a14:imgProps>
              </a:ext>
            </a:extLst>
          </a:blip>
          <a:stretch>
            <a:fillRect/>
          </a:stretch>
        </p:blipFill>
        <p:spPr>
          <a:xfrm>
            <a:off x="1448893" y="834183"/>
            <a:ext cx="8771225" cy="5562000"/>
          </a:xfrm>
          <a:prstGeom prst="rect">
            <a:avLst/>
          </a:prstGeom>
        </p:spPr>
      </p:pic>
    </p:spTree>
    <p:extLst>
      <p:ext uri="{BB962C8B-B14F-4D97-AF65-F5344CB8AC3E}">
        <p14:creationId xmlns:p14="http://schemas.microsoft.com/office/powerpoint/2010/main" val="20256459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3821A-C065-4C9A-A138-F7EC9FCB22BC}"/>
              </a:ext>
            </a:extLst>
          </p:cNvPr>
          <p:cNvSpPr>
            <a:spLocks noGrp="1"/>
          </p:cNvSpPr>
          <p:nvPr>
            <p:ph type="title"/>
          </p:nvPr>
        </p:nvSpPr>
        <p:spPr/>
        <p:txBody>
          <a:bodyPr rtlCol="0"/>
          <a:lstStyle/>
          <a:p>
            <a:pPr rtl="0"/>
            <a:r>
              <a:rPr lang="es-ES" sz="3200" dirty="0"/>
              <a:t>Diseño Paredes Portantes</a:t>
            </a:r>
          </a:p>
        </p:txBody>
      </p:sp>
      <p:sp>
        <p:nvSpPr>
          <p:cNvPr id="3" name="Marcador de texto 2">
            <a:extLst>
              <a:ext uri="{FF2B5EF4-FFF2-40B4-BE49-F238E27FC236}">
                <a16:creationId xmlns:a16="http://schemas.microsoft.com/office/drawing/2014/main" id="{DCCB03EA-B8C0-4F25-9BA2-268BFF7345B9}"/>
              </a:ext>
            </a:extLst>
          </p:cNvPr>
          <p:cNvSpPr>
            <a:spLocks noGrp="1"/>
          </p:cNvSpPr>
          <p:nvPr>
            <p:ph type="body" idx="1"/>
          </p:nvPr>
        </p:nvSpPr>
        <p:spPr>
          <a:xfrm>
            <a:off x="431888" y="1488443"/>
            <a:ext cx="5472000" cy="360000"/>
          </a:xfrm>
        </p:spPr>
        <p:txBody>
          <a:bodyPr rtlCol="0"/>
          <a:lstStyle/>
          <a:p>
            <a:pPr rtl="0"/>
            <a:r>
              <a:rPr lang="es-ES" u="sng" dirty="0"/>
              <a:t>Diseño Final</a:t>
            </a:r>
          </a:p>
        </p:txBody>
      </p:sp>
      <p:sp>
        <p:nvSpPr>
          <p:cNvPr id="4" name="Marcador de contenido 3">
            <a:extLst>
              <a:ext uri="{FF2B5EF4-FFF2-40B4-BE49-F238E27FC236}">
                <a16:creationId xmlns:a16="http://schemas.microsoft.com/office/drawing/2014/main" id="{23E57B19-FD04-41F8-BAD3-71E46BBEA649}"/>
              </a:ext>
            </a:extLst>
          </p:cNvPr>
          <p:cNvSpPr>
            <a:spLocks noGrp="1"/>
          </p:cNvSpPr>
          <p:nvPr>
            <p:ph sz="half" idx="2"/>
          </p:nvPr>
        </p:nvSpPr>
        <p:spPr>
          <a:xfrm>
            <a:off x="431888" y="2185423"/>
            <a:ext cx="4773297" cy="467178"/>
          </a:xfrm>
        </p:spPr>
        <p:txBody>
          <a:bodyPr rtlCol="0"/>
          <a:lstStyle/>
          <a:p>
            <a:pPr rtl="0"/>
            <a:r>
              <a:rPr lang="es-ES" b="1" noProof="1">
                <a:solidFill>
                  <a:srgbClr val="0070C0"/>
                </a:solidFill>
              </a:rPr>
              <a:t>Vigas de Acople</a:t>
            </a:r>
          </a:p>
        </p:txBody>
      </p:sp>
      <p:sp>
        <p:nvSpPr>
          <p:cNvPr id="5" name="Marcador de pie de página 4">
            <a:extLst>
              <a:ext uri="{FF2B5EF4-FFF2-40B4-BE49-F238E27FC236}">
                <a16:creationId xmlns:a16="http://schemas.microsoft.com/office/drawing/2014/main" id="{E897F6A3-E32A-496A-ABD8-229B72019F65}"/>
              </a:ext>
            </a:extLst>
          </p:cNvPr>
          <p:cNvSpPr>
            <a:spLocks noGrp="1"/>
          </p:cNvSpPr>
          <p:nvPr>
            <p:ph type="ftr" sz="quarter" idx="10"/>
          </p:nvPr>
        </p:nvSpPr>
        <p:spPr/>
        <p:txBody>
          <a:bodyPr rtlCol="0"/>
          <a:lstStyle/>
          <a:p>
            <a:pPr rtl="0"/>
            <a:r>
              <a:rPr lang="es-ES" dirty="0"/>
              <a:t>TRABAJO DE TITULACIÓN</a:t>
            </a:r>
          </a:p>
        </p:txBody>
      </p:sp>
      <p:sp>
        <p:nvSpPr>
          <p:cNvPr id="6" name="Marcador de número de diapositiva 5">
            <a:extLst>
              <a:ext uri="{FF2B5EF4-FFF2-40B4-BE49-F238E27FC236}">
                <a16:creationId xmlns:a16="http://schemas.microsoft.com/office/drawing/2014/main" id="{CFC0563A-8A2A-4D32-9011-6B5BDB1912B6}"/>
              </a:ext>
            </a:extLst>
          </p:cNvPr>
          <p:cNvSpPr>
            <a:spLocks noGrp="1"/>
          </p:cNvSpPr>
          <p:nvPr>
            <p:ph type="sldNum" sz="quarter" idx="11"/>
          </p:nvPr>
        </p:nvSpPr>
        <p:spPr/>
        <p:txBody>
          <a:bodyPr rtlCol="0"/>
          <a:lstStyle/>
          <a:p>
            <a:pPr rtl="0"/>
            <a:fld id="{19B51A1E-902D-48AF-9020-955120F399B6}" type="slidenum">
              <a:rPr lang="es-ES" smtClean="0"/>
              <a:pPr rtl="0"/>
              <a:t>37</a:t>
            </a:fld>
            <a:endParaRPr lang="es-ES" dirty="0"/>
          </a:p>
        </p:txBody>
      </p:sp>
      <p:sp>
        <p:nvSpPr>
          <p:cNvPr id="8" name="Marcador de contenido 3">
            <a:extLst>
              <a:ext uri="{FF2B5EF4-FFF2-40B4-BE49-F238E27FC236}">
                <a16:creationId xmlns:a16="http://schemas.microsoft.com/office/drawing/2014/main" id="{71285D76-C5F2-401A-8AFC-0E097670795E}"/>
              </a:ext>
            </a:extLst>
          </p:cNvPr>
          <p:cNvSpPr txBox="1">
            <a:spLocks/>
          </p:cNvSpPr>
          <p:nvPr/>
        </p:nvSpPr>
        <p:spPr>
          <a:xfrm>
            <a:off x="6460904" y="2185423"/>
            <a:ext cx="4773297" cy="1924513"/>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b="1" noProof="1">
                <a:solidFill>
                  <a:srgbClr val="0070C0"/>
                </a:solidFill>
              </a:rPr>
              <a:t>Machones de muro</a:t>
            </a:r>
          </a:p>
          <a:p>
            <a:pPr lvl="1"/>
            <a:r>
              <a:rPr lang="es-ES" noProof="1"/>
              <a:t>ACI 318-14, sección 18.10.8.1</a:t>
            </a:r>
          </a:p>
          <a:p>
            <a:pPr lvl="1"/>
            <a:r>
              <a:rPr lang="es-ES" noProof="1"/>
              <a:t>Refuerzo Longitudinal 0.01 Ag ≤ Ast ≤ 0.06 Ag</a:t>
            </a:r>
          </a:p>
          <a:p>
            <a:pPr lvl="1"/>
            <a:r>
              <a:rPr lang="es-ES" noProof="1"/>
              <a:t>Refuerzo Transversal: estribos cerrados </a:t>
            </a:r>
          </a:p>
        </p:txBody>
      </p:sp>
      <p:pic>
        <p:nvPicPr>
          <p:cNvPr id="9" name="Imagen 8">
            <a:extLst>
              <a:ext uri="{FF2B5EF4-FFF2-40B4-BE49-F238E27FC236}">
                <a16:creationId xmlns:a16="http://schemas.microsoft.com/office/drawing/2014/main" id="{050B2E61-3F4E-423F-ABB9-843D12EFAAA4}"/>
              </a:ext>
            </a:extLst>
          </p:cNvPr>
          <p:cNvPicPr>
            <a:picLocks noChangeAspect="1"/>
          </p:cNvPicPr>
          <p:nvPr/>
        </p:nvPicPr>
        <p:blipFill>
          <a:blip r:embed="rId3"/>
          <a:stretch>
            <a:fillRect/>
          </a:stretch>
        </p:blipFill>
        <p:spPr>
          <a:xfrm>
            <a:off x="6460904" y="3457473"/>
            <a:ext cx="4676775" cy="1304925"/>
          </a:xfrm>
          <a:prstGeom prst="rect">
            <a:avLst/>
          </a:prstGeom>
        </p:spPr>
      </p:pic>
      <p:pic>
        <p:nvPicPr>
          <p:cNvPr id="10" name="Imagen 9">
            <a:extLst>
              <a:ext uri="{FF2B5EF4-FFF2-40B4-BE49-F238E27FC236}">
                <a16:creationId xmlns:a16="http://schemas.microsoft.com/office/drawing/2014/main" id="{19107572-88D5-4C3D-88F4-950B60C6BFAD}"/>
              </a:ext>
            </a:extLst>
          </p:cNvPr>
          <p:cNvPicPr>
            <a:picLocks noChangeAspect="1"/>
          </p:cNvPicPr>
          <p:nvPr/>
        </p:nvPicPr>
        <p:blipFill>
          <a:blip r:embed="rId4"/>
          <a:stretch>
            <a:fillRect/>
          </a:stretch>
        </p:blipFill>
        <p:spPr>
          <a:xfrm>
            <a:off x="737960" y="2494656"/>
            <a:ext cx="4467225" cy="1762125"/>
          </a:xfrm>
          <a:prstGeom prst="rect">
            <a:avLst/>
          </a:prstGeom>
        </p:spPr>
      </p:pic>
      <p:pic>
        <p:nvPicPr>
          <p:cNvPr id="11" name="Imagen 10">
            <a:extLst>
              <a:ext uri="{FF2B5EF4-FFF2-40B4-BE49-F238E27FC236}">
                <a16:creationId xmlns:a16="http://schemas.microsoft.com/office/drawing/2014/main" id="{C8453ACE-B46D-45C3-B46A-4447AF695068}"/>
              </a:ext>
            </a:extLst>
          </p:cNvPr>
          <p:cNvPicPr>
            <a:picLocks noChangeAspect="1"/>
          </p:cNvPicPr>
          <p:nvPr/>
        </p:nvPicPr>
        <p:blipFill>
          <a:blip r:embed="rId5"/>
          <a:stretch>
            <a:fillRect/>
          </a:stretch>
        </p:blipFill>
        <p:spPr>
          <a:xfrm>
            <a:off x="541313" y="4256781"/>
            <a:ext cx="5362575" cy="1200150"/>
          </a:xfrm>
          <a:prstGeom prst="rect">
            <a:avLst/>
          </a:prstGeom>
        </p:spPr>
      </p:pic>
    </p:spTree>
    <p:extLst>
      <p:ext uri="{BB962C8B-B14F-4D97-AF65-F5344CB8AC3E}">
        <p14:creationId xmlns:p14="http://schemas.microsoft.com/office/powerpoint/2010/main" val="91605340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3821A-C065-4C9A-A138-F7EC9FCB22BC}"/>
              </a:ext>
            </a:extLst>
          </p:cNvPr>
          <p:cNvSpPr>
            <a:spLocks noGrp="1"/>
          </p:cNvSpPr>
          <p:nvPr>
            <p:ph type="title"/>
          </p:nvPr>
        </p:nvSpPr>
        <p:spPr/>
        <p:txBody>
          <a:bodyPr rtlCol="0"/>
          <a:lstStyle/>
          <a:p>
            <a:pPr rtl="0"/>
            <a:r>
              <a:rPr lang="es-ES" sz="3200" dirty="0"/>
              <a:t>Diseño Estructura Aporticada</a:t>
            </a:r>
          </a:p>
        </p:txBody>
      </p:sp>
      <p:sp>
        <p:nvSpPr>
          <p:cNvPr id="3" name="Marcador de texto 2">
            <a:extLst>
              <a:ext uri="{FF2B5EF4-FFF2-40B4-BE49-F238E27FC236}">
                <a16:creationId xmlns:a16="http://schemas.microsoft.com/office/drawing/2014/main" id="{DCCB03EA-B8C0-4F25-9BA2-268BFF7345B9}"/>
              </a:ext>
            </a:extLst>
          </p:cNvPr>
          <p:cNvSpPr>
            <a:spLocks noGrp="1"/>
          </p:cNvSpPr>
          <p:nvPr>
            <p:ph type="body" idx="1"/>
          </p:nvPr>
        </p:nvSpPr>
        <p:spPr>
          <a:xfrm>
            <a:off x="432000" y="1227378"/>
            <a:ext cx="5472000" cy="360000"/>
          </a:xfrm>
        </p:spPr>
        <p:txBody>
          <a:bodyPr rtlCol="0"/>
          <a:lstStyle/>
          <a:p>
            <a:pPr rtl="0"/>
            <a:r>
              <a:rPr lang="es-ES" u="sng" dirty="0"/>
              <a:t>Diseño Elementos</a:t>
            </a:r>
          </a:p>
        </p:txBody>
      </p:sp>
      <p:sp>
        <p:nvSpPr>
          <p:cNvPr id="4" name="Marcador de contenido 3">
            <a:extLst>
              <a:ext uri="{FF2B5EF4-FFF2-40B4-BE49-F238E27FC236}">
                <a16:creationId xmlns:a16="http://schemas.microsoft.com/office/drawing/2014/main" id="{23E57B19-FD04-41F8-BAD3-71E46BBEA649}"/>
              </a:ext>
            </a:extLst>
          </p:cNvPr>
          <p:cNvSpPr>
            <a:spLocks noGrp="1"/>
          </p:cNvSpPr>
          <p:nvPr>
            <p:ph sz="half" idx="2"/>
          </p:nvPr>
        </p:nvSpPr>
        <p:spPr>
          <a:xfrm>
            <a:off x="432000" y="1751485"/>
            <a:ext cx="4773297" cy="1924513"/>
          </a:xfrm>
        </p:spPr>
        <p:txBody>
          <a:bodyPr rtlCol="0"/>
          <a:lstStyle/>
          <a:p>
            <a:pPr rtl="0"/>
            <a:r>
              <a:rPr lang="es-ES" b="1" noProof="1">
                <a:solidFill>
                  <a:srgbClr val="0070C0"/>
                </a:solidFill>
              </a:rPr>
              <a:t>Vigas de Cimentación </a:t>
            </a:r>
          </a:p>
        </p:txBody>
      </p:sp>
      <p:sp>
        <p:nvSpPr>
          <p:cNvPr id="5" name="Marcador de pie de página 4">
            <a:extLst>
              <a:ext uri="{FF2B5EF4-FFF2-40B4-BE49-F238E27FC236}">
                <a16:creationId xmlns:a16="http://schemas.microsoft.com/office/drawing/2014/main" id="{E897F6A3-E32A-496A-ABD8-229B72019F65}"/>
              </a:ext>
            </a:extLst>
          </p:cNvPr>
          <p:cNvSpPr>
            <a:spLocks noGrp="1"/>
          </p:cNvSpPr>
          <p:nvPr>
            <p:ph type="ftr" sz="quarter" idx="10"/>
          </p:nvPr>
        </p:nvSpPr>
        <p:spPr/>
        <p:txBody>
          <a:bodyPr rtlCol="0"/>
          <a:lstStyle/>
          <a:p>
            <a:pPr rtl="0"/>
            <a:r>
              <a:rPr lang="es-ES" dirty="0"/>
              <a:t>TRABAJO DE TITULACIÓN</a:t>
            </a:r>
          </a:p>
        </p:txBody>
      </p:sp>
      <p:sp>
        <p:nvSpPr>
          <p:cNvPr id="6" name="Marcador de número de diapositiva 5">
            <a:extLst>
              <a:ext uri="{FF2B5EF4-FFF2-40B4-BE49-F238E27FC236}">
                <a16:creationId xmlns:a16="http://schemas.microsoft.com/office/drawing/2014/main" id="{CFC0563A-8A2A-4D32-9011-6B5BDB1912B6}"/>
              </a:ext>
            </a:extLst>
          </p:cNvPr>
          <p:cNvSpPr>
            <a:spLocks noGrp="1"/>
          </p:cNvSpPr>
          <p:nvPr>
            <p:ph type="sldNum" sz="quarter" idx="11"/>
          </p:nvPr>
        </p:nvSpPr>
        <p:spPr/>
        <p:txBody>
          <a:bodyPr rtlCol="0"/>
          <a:lstStyle/>
          <a:p>
            <a:pPr rtl="0"/>
            <a:fld id="{19B51A1E-902D-48AF-9020-955120F399B6}" type="slidenum">
              <a:rPr lang="es-ES" smtClean="0"/>
              <a:pPr rtl="0"/>
              <a:t>38</a:t>
            </a:fld>
            <a:endParaRPr lang="es-ES" dirty="0"/>
          </a:p>
        </p:txBody>
      </p:sp>
      <p:pic>
        <p:nvPicPr>
          <p:cNvPr id="7" name="Imagen 6">
            <a:extLst>
              <a:ext uri="{FF2B5EF4-FFF2-40B4-BE49-F238E27FC236}">
                <a16:creationId xmlns:a16="http://schemas.microsoft.com/office/drawing/2014/main" id="{7A2C42AC-04A7-46FD-BE72-46C4D0C0CD4E}"/>
              </a:ext>
            </a:extLst>
          </p:cNvPr>
          <p:cNvPicPr>
            <a:picLocks noChangeAspect="1"/>
          </p:cNvPicPr>
          <p:nvPr/>
        </p:nvPicPr>
        <p:blipFill>
          <a:blip r:embed="rId3"/>
          <a:stretch>
            <a:fillRect/>
          </a:stretch>
        </p:blipFill>
        <p:spPr>
          <a:xfrm>
            <a:off x="3537150" y="2341553"/>
            <a:ext cx="2118921" cy="2080042"/>
          </a:xfrm>
          <a:prstGeom prst="rect">
            <a:avLst/>
          </a:prstGeom>
        </p:spPr>
      </p:pic>
      <p:pic>
        <p:nvPicPr>
          <p:cNvPr id="8" name="Imagen 7">
            <a:extLst>
              <a:ext uri="{FF2B5EF4-FFF2-40B4-BE49-F238E27FC236}">
                <a16:creationId xmlns:a16="http://schemas.microsoft.com/office/drawing/2014/main" id="{68F739AF-EBB3-4019-96FC-40B17FB76A68}"/>
              </a:ext>
            </a:extLst>
          </p:cNvPr>
          <p:cNvPicPr>
            <a:picLocks noChangeAspect="1"/>
          </p:cNvPicPr>
          <p:nvPr/>
        </p:nvPicPr>
        <p:blipFill>
          <a:blip r:embed="rId4"/>
          <a:stretch>
            <a:fillRect/>
          </a:stretch>
        </p:blipFill>
        <p:spPr>
          <a:xfrm>
            <a:off x="583561" y="2192813"/>
            <a:ext cx="2953589" cy="2228782"/>
          </a:xfrm>
          <a:prstGeom prst="rect">
            <a:avLst/>
          </a:prstGeom>
        </p:spPr>
      </p:pic>
      <p:pic>
        <p:nvPicPr>
          <p:cNvPr id="9" name="Imagen 8">
            <a:extLst>
              <a:ext uri="{FF2B5EF4-FFF2-40B4-BE49-F238E27FC236}">
                <a16:creationId xmlns:a16="http://schemas.microsoft.com/office/drawing/2014/main" id="{71A2DEF3-C2B5-42A7-9CEA-CB950BB60A4F}"/>
              </a:ext>
            </a:extLst>
          </p:cNvPr>
          <p:cNvPicPr>
            <a:picLocks noChangeAspect="1"/>
          </p:cNvPicPr>
          <p:nvPr/>
        </p:nvPicPr>
        <p:blipFill>
          <a:blip r:embed="rId5"/>
          <a:stretch>
            <a:fillRect/>
          </a:stretch>
        </p:blipFill>
        <p:spPr>
          <a:xfrm>
            <a:off x="1663989" y="4421595"/>
            <a:ext cx="2365334" cy="2319468"/>
          </a:xfrm>
          <a:prstGeom prst="rect">
            <a:avLst/>
          </a:prstGeom>
        </p:spPr>
      </p:pic>
      <p:sp>
        <p:nvSpPr>
          <p:cNvPr id="10" name="Marcador de contenido 3">
            <a:extLst>
              <a:ext uri="{FF2B5EF4-FFF2-40B4-BE49-F238E27FC236}">
                <a16:creationId xmlns:a16="http://schemas.microsoft.com/office/drawing/2014/main" id="{C271FEFC-A61C-435F-90A3-B7E025F8D6D6}"/>
              </a:ext>
            </a:extLst>
          </p:cNvPr>
          <p:cNvSpPr txBox="1">
            <a:spLocks/>
          </p:cNvSpPr>
          <p:nvPr/>
        </p:nvSpPr>
        <p:spPr>
          <a:xfrm>
            <a:off x="6346565" y="341251"/>
            <a:ext cx="5448567" cy="6146746"/>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noProof="1"/>
              <a:t>Área de fundación: b=0.85m ; L=1.00 m</a:t>
            </a:r>
          </a:p>
          <a:p>
            <a:r>
              <a:rPr lang="es-ES" noProof="1"/>
              <a:t>Presión del suelo</a:t>
            </a:r>
          </a:p>
          <a:p>
            <a:pPr marL="0" indent="0">
              <a:buNone/>
            </a:pPr>
            <a:endParaRPr lang="es-ES" noProof="1"/>
          </a:p>
          <a:p>
            <a:endParaRPr lang="es-ES" noProof="1"/>
          </a:p>
          <a:p>
            <a:endParaRPr lang="es-ES" noProof="1"/>
          </a:p>
          <a:p>
            <a:r>
              <a:rPr lang="es-ES" noProof="1"/>
              <a:t>Diseño a flexión transversal</a:t>
            </a:r>
          </a:p>
          <a:p>
            <a:pPr marL="0" indent="0">
              <a:buNone/>
            </a:pPr>
            <a:r>
              <a:rPr lang="es-ES" sz="1600" noProof="1"/>
              <a:t>     H:30cm, r=7cm; d=23cm</a:t>
            </a:r>
          </a:p>
          <a:p>
            <a:endParaRPr lang="es-ES" noProof="1"/>
          </a:p>
          <a:p>
            <a:pPr marL="0" indent="0">
              <a:buNone/>
            </a:pPr>
            <a:endParaRPr lang="es-ES" noProof="1"/>
          </a:p>
          <a:p>
            <a:r>
              <a:rPr lang="es-ES" noProof="1"/>
              <a:t>Diseño a flexión longitudinal</a:t>
            </a:r>
          </a:p>
          <a:p>
            <a:pPr marL="0" indent="0">
              <a:buNone/>
            </a:pPr>
            <a:endParaRPr lang="es-ES" noProof="1"/>
          </a:p>
          <a:p>
            <a:pPr marL="0" indent="0">
              <a:buNone/>
            </a:pPr>
            <a:endParaRPr lang="es-ES" noProof="1"/>
          </a:p>
          <a:p>
            <a:r>
              <a:rPr lang="es-ES" noProof="1"/>
              <a:t>Diseño a corte</a:t>
            </a:r>
          </a:p>
          <a:p>
            <a:endParaRPr lang="es-ES" noProof="1"/>
          </a:p>
          <a:p>
            <a:endParaRPr lang="es-ES" noProof="1"/>
          </a:p>
          <a:p>
            <a:endParaRPr lang="es-ES" noProof="1"/>
          </a:p>
          <a:p>
            <a:r>
              <a:rPr lang="es-ES" noProof="1"/>
              <a:t>Diseño final: </a:t>
            </a:r>
            <a:r>
              <a:rPr lang="es-ES" b="1" noProof="1"/>
              <a:t>sección 85 x 30 cm </a:t>
            </a:r>
          </a:p>
          <a:p>
            <a:pPr marL="0" indent="0">
              <a:buNone/>
            </a:pPr>
            <a:endParaRPr lang="es-ES" noProof="1"/>
          </a:p>
          <a:p>
            <a:pPr marL="266700" lvl="1" indent="0">
              <a:buNone/>
            </a:pPr>
            <a:endParaRPr lang="es-ES" noProof="1"/>
          </a:p>
          <a:p>
            <a:pPr marL="0" indent="0">
              <a:buNone/>
            </a:pPr>
            <a:endParaRPr lang="es-ES" noProof="1"/>
          </a:p>
          <a:p>
            <a:pPr marL="266700" lvl="1" indent="0">
              <a:buNone/>
            </a:pPr>
            <a:endParaRPr lang="es-ES" noProof="1"/>
          </a:p>
          <a:p>
            <a:pPr lvl="1"/>
            <a:endParaRPr lang="es-ES" noProof="1"/>
          </a:p>
        </p:txBody>
      </p:sp>
      <p:pic>
        <p:nvPicPr>
          <p:cNvPr id="11" name="Imagen 10">
            <a:extLst>
              <a:ext uri="{FF2B5EF4-FFF2-40B4-BE49-F238E27FC236}">
                <a16:creationId xmlns:a16="http://schemas.microsoft.com/office/drawing/2014/main" id="{BDA49F11-EC1E-490E-8C34-4C098BDE2AED}"/>
              </a:ext>
            </a:extLst>
          </p:cNvPr>
          <p:cNvPicPr>
            <a:picLocks noChangeAspect="1"/>
          </p:cNvPicPr>
          <p:nvPr/>
        </p:nvPicPr>
        <p:blipFill>
          <a:blip r:embed="rId6"/>
          <a:stretch>
            <a:fillRect/>
          </a:stretch>
        </p:blipFill>
        <p:spPr>
          <a:xfrm>
            <a:off x="7264055" y="954749"/>
            <a:ext cx="2752725" cy="1028700"/>
          </a:xfrm>
          <a:prstGeom prst="rect">
            <a:avLst/>
          </a:prstGeom>
        </p:spPr>
      </p:pic>
      <p:pic>
        <p:nvPicPr>
          <p:cNvPr id="12" name="Imagen 11">
            <a:extLst>
              <a:ext uri="{FF2B5EF4-FFF2-40B4-BE49-F238E27FC236}">
                <a16:creationId xmlns:a16="http://schemas.microsoft.com/office/drawing/2014/main" id="{540E73D2-B99A-4B89-895A-8E71A6C4FC99}"/>
              </a:ext>
            </a:extLst>
          </p:cNvPr>
          <p:cNvPicPr>
            <a:picLocks noChangeAspect="1"/>
          </p:cNvPicPr>
          <p:nvPr/>
        </p:nvPicPr>
        <p:blipFill>
          <a:blip r:embed="rId7"/>
          <a:stretch>
            <a:fillRect/>
          </a:stretch>
        </p:blipFill>
        <p:spPr>
          <a:xfrm>
            <a:off x="7596059" y="2833960"/>
            <a:ext cx="2581275" cy="704850"/>
          </a:xfrm>
          <a:prstGeom prst="rect">
            <a:avLst/>
          </a:prstGeom>
        </p:spPr>
      </p:pic>
      <p:pic>
        <p:nvPicPr>
          <p:cNvPr id="13" name="Imagen 12">
            <a:extLst>
              <a:ext uri="{FF2B5EF4-FFF2-40B4-BE49-F238E27FC236}">
                <a16:creationId xmlns:a16="http://schemas.microsoft.com/office/drawing/2014/main" id="{824B4364-4E80-43A8-8F00-1C21913941BC}"/>
              </a:ext>
            </a:extLst>
          </p:cNvPr>
          <p:cNvPicPr>
            <a:picLocks noChangeAspect="1"/>
          </p:cNvPicPr>
          <p:nvPr/>
        </p:nvPicPr>
        <p:blipFill>
          <a:blip r:embed="rId8"/>
          <a:stretch>
            <a:fillRect/>
          </a:stretch>
        </p:blipFill>
        <p:spPr>
          <a:xfrm>
            <a:off x="6644929" y="3953409"/>
            <a:ext cx="3990975" cy="752475"/>
          </a:xfrm>
          <a:prstGeom prst="rect">
            <a:avLst/>
          </a:prstGeom>
        </p:spPr>
      </p:pic>
      <p:pic>
        <p:nvPicPr>
          <p:cNvPr id="14" name="Imagen 13">
            <a:extLst>
              <a:ext uri="{FF2B5EF4-FFF2-40B4-BE49-F238E27FC236}">
                <a16:creationId xmlns:a16="http://schemas.microsoft.com/office/drawing/2014/main" id="{7D67B8FA-53B4-4D60-AFC0-72E80B65AFFA}"/>
              </a:ext>
            </a:extLst>
          </p:cNvPr>
          <p:cNvPicPr>
            <a:picLocks noChangeAspect="1"/>
          </p:cNvPicPr>
          <p:nvPr/>
        </p:nvPicPr>
        <p:blipFill>
          <a:blip r:embed="rId9"/>
          <a:stretch>
            <a:fillRect/>
          </a:stretch>
        </p:blipFill>
        <p:spPr>
          <a:xfrm>
            <a:off x="6297267" y="5573375"/>
            <a:ext cx="1933575" cy="571500"/>
          </a:xfrm>
          <a:prstGeom prst="rect">
            <a:avLst/>
          </a:prstGeom>
        </p:spPr>
      </p:pic>
      <p:pic>
        <p:nvPicPr>
          <p:cNvPr id="15" name="Imagen 14">
            <a:extLst>
              <a:ext uri="{FF2B5EF4-FFF2-40B4-BE49-F238E27FC236}">
                <a16:creationId xmlns:a16="http://schemas.microsoft.com/office/drawing/2014/main" id="{D1CDC9AB-AF68-48F5-89CD-8709FC1B48D5}"/>
              </a:ext>
            </a:extLst>
          </p:cNvPr>
          <p:cNvPicPr>
            <a:picLocks noChangeAspect="1"/>
          </p:cNvPicPr>
          <p:nvPr/>
        </p:nvPicPr>
        <p:blipFill>
          <a:blip r:embed="rId10"/>
          <a:stretch>
            <a:fillRect/>
          </a:stretch>
        </p:blipFill>
        <p:spPr>
          <a:xfrm>
            <a:off x="8988365" y="5456085"/>
            <a:ext cx="2705100" cy="342900"/>
          </a:xfrm>
          <a:prstGeom prst="rect">
            <a:avLst/>
          </a:prstGeom>
        </p:spPr>
      </p:pic>
      <p:pic>
        <p:nvPicPr>
          <p:cNvPr id="16" name="Imagen 15">
            <a:extLst>
              <a:ext uri="{FF2B5EF4-FFF2-40B4-BE49-F238E27FC236}">
                <a16:creationId xmlns:a16="http://schemas.microsoft.com/office/drawing/2014/main" id="{DF92F959-672D-4746-9B73-C79267A2D16A}"/>
              </a:ext>
            </a:extLst>
          </p:cNvPr>
          <p:cNvPicPr>
            <a:picLocks noChangeAspect="1"/>
          </p:cNvPicPr>
          <p:nvPr/>
        </p:nvPicPr>
        <p:blipFill>
          <a:blip r:embed="rId11"/>
          <a:stretch>
            <a:fillRect/>
          </a:stretch>
        </p:blipFill>
        <p:spPr>
          <a:xfrm>
            <a:off x="6257797" y="5197237"/>
            <a:ext cx="2628900" cy="390525"/>
          </a:xfrm>
          <a:prstGeom prst="rect">
            <a:avLst/>
          </a:prstGeom>
        </p:spPr>
      </p:pic>
    </p:spTree>
    <p:extLst>
      <p:ext uri="{BB962C8B-B14F-4D97-AF65-F5344CB8AC3E}">
        <p14:creationId xmlns:p14="http://schemas.microsoft.com/office/powerpoint/2010/main" val="38490708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5B08D19-26C2-431E-9138-F390BDD0F79C}"/>
              </a:ext>
            </a:extLst>
          </p:cNvPr>
          <p:cNvSpPr>
            <a:spLocks noGrp="1"/>
          </p:cNvSpPr>
          <p:nvPr>
            <p:ph type="ctrTitle"/>
          </p:nvPr>
        </p:nvSpPr>
        <p:spPr>
          <a:xfrm>
            <a:off x="7189200" y="163897"/>
            <a:ext cx="4860000" cy="5724000"/>
          </a:xfrm>
        </p:spPr>
        <p:txBody>
          <a:bodyPr rtlCol="0"/>
          <a:lstStyle/>
          <a:p>
            <a:pPr rtl="0"/>
            <a:r>
              <a:rPr lang="es-ES" sz="4100" dirty="0"/>
              <a:t>Estudio Económico</a:t>
            </a:r>
          </a:p>
        </p:txBody>
      </p:sp>
      <p:sp>
        <p:nvSpPr>
          <p:cNvPr id="9" name="Rectángulo 6" descr="Línea divisoria de énfasis">
            <a:extLst>
              <a:ext uri="{FF2B5EF4-FFF2-40B4-BE49-F238E27FC236}">
                <a16:creationId xmlns:a16="http://schemas.microsoft.com/office/drawing/2014/main" id="{125F0C7C-308A-40B5-BDB9-10CCBC2380B5}"/>
              </a:ext>
              <a:ext uri="{C183D7F6-B498-43B3-948B-1728B52AA6E4}">
                <adec:decorative xmlns:adec="http://schemas.microsoft.com/office/drawing/2017/decorative" val="1"/>
              </a:ext>
            </a:extLst>
          </p:cNvPr>
          <p:cNvSpPr/>
          <p:nvPr/>
        </p:nvSpPr>
        <p:spPr>
          <a:xfrm flipV="1">
            <a:off x="7453850" y="404285"/>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8" name="Rectángulo 6" descr="Línea divisoria de énfasis en la parte inferior de la imagen">
            <a:extLst>
              <a:ext uri="{FF2B5EF4-FFF2-40B4-BE49-F238E27FC236}">
                <a16:creationId xmlns:a16="http://schemas.microsoft.com/office/drawing/2014/main" id="{30600985-B2DF-4BDC-A233-B58FEEFD0B2B}"/>
              </a:ext>
              <a:ext uri="{C183D7F6-B498-43B3-948B-1728B52AA6E4}">
                <adec:decorative xmlns:adec="http://schemas.microsoft.com/office/drawing/2017/decorative" val="1"/>
              </a:ext>
            </a:extLst>
          </p:cNvPr>
          <p:cNvSpPr/>
          <p:nvPr/>
        </p:nvSpPr>
        <p:spPr>
          <a:xfrm>
            <a:off x="7453850" y="281431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6" name="Marcador de pie de página 5">
            <a:extLst>
              <a:ext uri="{FF2B5EF4-FFF2-40B4-BE49-F238E27FC236}">
                <a16:creationId xmlns:a16="http://schemas.microsoft.com/office/drawing/2014/main" id="{FD2EBB80-2E0B-4A8B-8903-78DB389C5A37}"/>
              </a:ext>
            </a:extLst>
          </p:cNvPr>
          <p:cNvSpPr>
            <a:spLocks noGrp="1"/>
          </p:cNvSpPr>
          <p:nvPr>
            <p:ph type="ftr" sz="quarter" idx="12"/>
          </p:nvPr>
        </p:nvSpPr>
        <p:spPr/>
        <p:txBody>
          <a:bodyPr rtlCol="0"/>
          <a:lstStyle/>
          <a:p>
            <a:pPr rtl="0"/>
            <a:r>
              <a:rPr lang="es-ES" dirty="0"/>
              <a:t>TRABAJO DE TITULACIÓN</a:t>
            </a:r>
          </a:p>
        </p:txBody>
      </p:sp>
      <p:sp>
        <p:nvSpPr>
          <p:cNvPr id="5" name="Marcador de número de diapositiva 4">
            <a:extLst>
              <a:ext uri="{FF2B5EF4-FFF2-40B4-BE49-F238E27FC236}">
                <a16:creationId xmlns:a16="http://schemas.microsoft.com/office/drawing/2014/main" id="{C0BCDD0B-55B2-4C56-A95D-0116EAD85AA5}"/>
              </a:ext>
            </a:extLst>
          </p:cNvPr>
          <p:cNvSpPr>
            <a:spLocks noGrp="1"/>
          </p:cNvSpPr>
          <p:nvPr>
            <p:ph type="sldNum" sz="quarter" idx="11"/>
          </p:nvPr>
        </p:nvSpPr>
        <p:spPr/>
        <p:txBody>
          <a:bodyPr rtlCol="0"/>
          <a:lstStyle/>
          <a:p>
            <a:pPr rtl="0"/>
            <a:fld id="{19B51A1E-902D-48AF-9020-955120F399B6}" type="slidenum">
              <a:rPr lang="es-ES" smtClean="0"/>
              <a:pPr rtl="0"/>
              <a:t>39</a:t>
            </a:fld>
            <a:endParaRPr lang="es-ES" dirty="0"/>
          </a:p>
        </p:txBody>
      </p:sp>
      <p:pic>
        <p:nvPicPr>
          <p:cNvPr id="15" name="Marcador de posición de imagen 14">
            <a:extLst>
              <a:ext uri="{FF2B5EF4-FFF2-40B4-BE49-F238E27FC236}">
                <a16:creationId xmlns:a16="http://schemas.microsoft.com/office/drawing/2014/main" id="{422939E0-DA04-4E37-B139-96EE0535D766}"/>
              </a:ext>
            </a:extLst>
          </p:cNvPr>
          <p:cNvPicPr>
            <a:picLocks noGrp="1" noChangeAspect="1"/>
          </p:cNvPicPr>
          <p:nvPr>
            <p:ph type="pic" sz="quarter" idx="14"/>
          </p:nvPr>
        </p:nvPicPr>
        <p:blipFill>
          <a:blip r:embed="rId3"/>
          <a:srcRect t="26406" b="26406"/>
          <a:stretch>
            <a:fillRect/>
          </a:stretch>
        </p:blipFill>
        <p:spPr>
          <a:xfrm>
            <a:off x="7652806" y="764519"/>
            <a:ext cx="3932788" cy="1872000"/>
          </a:xfrm>
        </p:spPr>
      </p:pic>
      <p:pic>
        <p:nvPicPr>
          <p:cNvPr id="10" name="Marcador de posición de imagen 9">
            <a:extLst>
              <a:ext uri="{FF2B5EF4-FFF2-40B4-BE49-F238E27FC236}">
                <a16:creationId xmlns:a16="http://schemas.microsoft.com/office/drawing/2014/main" id="{210BE3EE-1523-4034-B4FF-63BE56CDE0FB}"/>
              </a:ext>
            </a:extLst>
          </p:cNvPr>
          <p:cNvPicPr>
            <a:picLocks noGrp="1" noChangeAspect="1"/>
          </p:cNvPicPr>
          <p:nvPr>
            <p:ph type="pic" sz="quarter" idx="13"/>
          </p:nvPr>
        </p:nvPicPr>
        <p:blipFill rotWithShape="1">
          <a:blip r:embed="rId4">
            <a:grayscl/>
            <a:extLst>
              <a:ext uri="{BEBA8EAE-BF5A-486C-A8C5-ECC9F3942E4B}">
                <a14:imgProps xmlns:a14="http://schemas.microsoft.com/office/drawing/2010/main">
                  <a14:imgLayer r:embed="rId5">
                    <a14:imgEffect>
                      <a14:sharpenSoften amount="25000"/>
                    </a14:imgEffect>
                    <a14:imgEffect>
                      <a14:brightnessContrast bright="20000" contrast="-20000"/>
                    </a14:imgEffect>
                  </a14:imgLayer>
                </a14:imgProps>
              </a:ext>
            </a:extLst>
          </a:blip>
          <a:srcRect t="3117" b="18567"/>
          <a:stretch/>
        </p:blipFill>
        <p:spPr>
          <a:xfrm flipH="1">
            <a:off x="0" y="-1"/>
            <a:ext cx="12192000" cy="6093479"/>
          </a:xfrm>
          <a:prstGeom prst="rect">
            <a:avLst/>
          </a:prstGeom>
          <a:ln>
            <a:noFill/>
          </a:ln>
          <a:effectLst>
            <a:outerShdw blurRad="190500" algn="tl" rotWithShape="0">
              <a:srgbClr val="000000">
                <a:alpha val="70000"/>
              </a:srgbClr>
            </a:outerShdw>
          </a:effectLst>
        </p:spPr>
      </p:pic>
      <p:sp>
        <p:nvSpPr>
          <p:cNvPr id="13" name="Título 2">
            <a:extLst>
              <a:ext uri="{FF2B5EF4-FFF2-40B4-BE49-F238E27FC236}">
                <a16:creationId xmlns:a16="http://schemas.microsoft.com/office/drawing/2014/main" id="{F2E6CFD1-8F58-4897-BA2A-6FECEA992AE6}"/>
              </a:ext>
            </a:extLst>
          </p:cNvPr>
          <p:cNvSpPr txBox="1">
            <a:spLocks/>
          </p:cNvSpPr>
          <p:nvPr/>
        </p:nvSpPr>
        <p:spPr>
          <a:xfrm>
            <a:off x="7228957" y="163899"/>
            <a:ext cx="4860000" cy="5724000"/>
          </a:xfrm>
          <a:prstGeom prst="rect">
            <a:avLst/>
          </a:prstGeom>
          <a:solidFill>
            <a:schemeClr val="bg1"/>
          </a:solidFill>
          <a:ln>
            <a:noFill/>
          </a:ln>
        </p:spPr>
        <p:txBody>
          <a:bodyPr vert="horz" lIns="432000" tIns="72000" rIns="288000" bIns="1404000" rtlCol="0" anchor="b">
            <a:noAutofit/>
          </a:bodyPr>
          <a:lstStyle>
            <a:lvl1pPr algn="l" defTabSz="914400" rtl="0" eaLnBrk="1" latinLnBrk="0" hangingPunct="1">
              <a:lnSpc>
                <a:spcPct val="80000"/>
              </a:lnSpc>
              <a:spcBef>
                <a:spcPct val="0"/>
              </a:spcBef>
              <a:buNone/>
              <a:defRPr sz="5000" kern="1200" spc="-100" baseline="0">
                <a:solidFill>
                  <a:schemeClr val="tx1">
                    <a:lumMod val="75000"/>
                    <a:lumOff val="25000"/>
                  </a:schemeClr>
                </a:solidFill>
                <a:latin typeface="+mj-lt"/>
                <a:ea typeface="+mj-ea"/>
                <a:cs typeface="+mj-cs"/>
              </a:defRPr>
            </a:lvl1pPr>
          </a:lstStyle>
          <a:p>
            <a:pPr algn="ctr"/>
            <a:r>
              <a:rPr lang="es-ES" sz="4100" dirty="0"/>
              <a:t>Estudio Económico y Operativo</a:t>
            </a:r>
          </a:p>
        </p:txBody>
      </p:sp>
      <p:sp>
        <p:nvSpPr>
          <p:cNvPr id="14" name="Rectángulo 6" descr="Línea divisoria de énfasis">
            <a:extLst>
              <a:ext uri="{FF2B5EF4-FFF2-40B4-BE49-F238E27FC236}">
                <a16:creationId xmlns:a16="http://schemas.microsoft.com/office/drawing/2014/main" id="{716DCD7D-84DB-4233-9DE6-4AEB22A8AF91}"/>
              </a:ext>
              <a:ext uri="{C183D7F6-B498-43B3-948B-1728B52AA6E4}">
                <adec:decorative xmlns:adec="http://schemas.microsoft.com/office/drawing/2017/decorative" val="1"/>
              </a:ext>
            </a:extLst>
          </p:cNvPr>
          <p:cNvSpPr/>
          <p:nvPr/>
        </p:nvSpPr>
        <p:spPr>
          <a:xfrm flipV="1">
            <a:off x="7493607" y="404287"/>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6" name="Rectángulo 6" descr="Línea divisoria de énfasis en la parte inferior de la imagen">
            <a:extLst>
              <a:ext uri="{FF2B5EF4-FFF2-40B4-BE49-F238E27FC236}">
                <a16:creationId xmlns:a16="http://schemas.microsoft.com/office/drawing/2014/main" id="{17AE821E-5EBC-458C-A2A6-CBDFFF17416D}"/>
              </a:ext>
              <a:ext uri="{C183D7F6-B498-43B3-948B-1728B52AA6E4}">
                <adec:decorative xmlns:adec="http://schemas.microsoft.com/office/drawing/2017/decorative" val="1"/>
              </a:ext>
            </a:extLst>
          </p:cNvPr>
          <p:cNvSpPr/>
          <p:nvPr/>
        </p:nvSpPr>
        <p:spPr>
          <a:xfrm>
            <a:off x="7493607" y="2814321"/>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17" name="Marcador de posición de imagen 14">
            <a:extLst>
              <a:ext uri="{FF2B5EF4-FFF2-40B4-BE49-F238E27FC236}">
                <a16:creationId xmlns:a16="http://schemas.microsoft.com/office/drawing/2014/main" id="{373585BF-AC8C-4ACB-96AA-D456EECCB04E}"/>
              </a:ext>
            </a:extLst>
          </p:cNvPr>
          <p:cNvPicPr>
            <a:picLocks noChangeAspect="1"/>
          </p:cNvPicPr>
          <p:nvPr/>
        </p:nvPicPr>
        <p:blipFill>
          <a:blip r:embed="rId3"/>
          <a:srcRect t="26406" b="26406"/>
          <a:stretch>
            <a:fillRect/>
          </a:stretch>
        </p:blipFill>
        <p:spPr>
          <a:xfrm>
            <a:off x="7692563" y="764521"/>
            <a:ext cx="3932788" cy="1872000"/>
          </a:xfrm>
          <a:prstGeom prst="rect">
            <a:avLst/>
          </a:prstGeom>
          <a:solidFill>
            <a:schemeClr val="bg1">
              <a:lumMod val="95000"/>
            </a:schemeClr>
          </a:solidFill>
        </p:spPr>
      </p:pic>
    </p:spTree>
    <p:extLst>
      <p:ext uri="{BB962C8B-B14F-4D97-AF65-F5344CB8AC3E}">
        <p14:creationId xmlns:p14="http://schemas.microsoft.com/office/powerpoint/2010/main" val="2332091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840293F-4671-41F0-81A3-F8908F7DBA05}"/>
              </a:ext>
            </a:extLst>
          </p:cNvPr>
          <p:cNvSpPr>
            <a:spLocks noGrp="1"/>
          </p:cNvSpPr>
          <p:nvPr>
            <p:ph type="title"/>
          </p:nvPr>
        </p:nvSpPr>
        <p:spPr/>
        <p:txBody>
          <a:bodyPr rtlCol="0"/>
          <a:lstStyle/>
          <a:p>
            <a:pPr rtl="0"/>
            <a:r>
              <a:rPr lang="es-ES" sz="3200" dirty="0"/>
              <a:t>Diseño Arquitectónico</a:t>
            </a:r>
          </a:p>
        </p:txBody>
      </p:sp>
      <p:sp>
        <p:nvSpPr>
          <p:cNvPr id="3" name="Marcador de pie de página 2">
            <a:extLst>
              <a:ext uri="{FF2B5EF4-FFF2-40B4-BE49-F238E27FC236}">
                <a16:creationId xmlns:a16="http://schemas.microsoft.com/office/drawing/2014/main" id="{E103D420-AEB0-44F9-86F5-DB2505B0F4E7}"/>
              </a:ext>
            </a:extLst>
          </p:cNvPr>
          <p:cNvSpPr>
            <a:spLocks noGrp="1"/>
          </p:cNvSpPr>
          <p:nvPr>
            <p:ph type="ftr" sz="quarter" idx="10"/>
          </p:nvPr>
        </p:nvSpPr>
        <p:spPr/>
        <p:txBody>
          <a:bodyPr rtlCol="0"/>
          <a:lstStyle/>
          <a:p>
            <a:pPr rtl="0"/>
            <a:r>
              <a:rPr lang="es-ES" dirty="0"/>
              <a:t>TRABAJO DE TITULACIÓN</a:t>
            </a:r>
          </a:p>
        </p:txBody>
      </p:sp>
      <p:sp>
        <p:nvSpPr>
          <p:cNvPr id="4" name="Marcador de número de diapositiva 3">
            <a:extLst>
              <a:ext uri="{FF2B5EF4-FFF2-40B4-BE49-F238E27FC236}">
                <a16:creationId xmlns:a16="http://schemas.microsoft.com/office/drawing/2014/main" id="{A88525D2-29EF-4156-8E05-4971770BF1AF}"/>
              </a:ext>
            </a:extLst>
          </p:cNvPr>
          <p:cNvSpPr>
            <a:spLocks noGrp="1"/>
          </p:cNvSpPr>
          <p:nvPr>
            <p:ph type="sldNum" sz="quarter" idx="11"/>
          </p:nvPr>
        </p:nvSpPr>
        <p:spPr/>
        <p:txBody>
          <a:bodyPr rtlCol="0"/>
          <a:lstStyle/>
          <a:p>
            <a:pPr rtl="0"/>
            <a:fld id="{19B51A1E-902D-48AF-9020-955120F399B6}" type="slidenum">
              <a:rPr lang="es-ES" smtClean="0"/>
              <a:pPr rtl="0"/>
              <a:t>4</a:t>
            </a:fld>
            <a:endParaRPr lang="es-ES" dirty="0"/>
          </a:p>
        </p:txBody>
      </p:sp>
      <p:sp>
        <p:nvSpPr>
          <p:cNvPr id="25" name="Marcador de texto 24">
            <a:extLst>
              <a:ext uri="{FF2B5EF4-FFF2-40B4-BE49-F238E27FC236}">
                <a16:creationId xmlns:a16="http://schemas.microsoft.com/office/drawing/2014/main" id="{3FEB876C-7267-4DFA-8D8E-59B44AC19874}"/>
              </a:ext>
            </a:extLst>
          </p:cNvPr>
          <p:cNvSpPr>
            <a:spLocks noGrp="1"/>
          </p:cNvSpPr>
          <p:nvPr>
            <p:ph type="body" sz="quarter" idx="32"/>
          </p:nvPr>
        </p:nvSpPr>
        <p:spPr/>
        <p:txBody>
          <a:bodyPr/>
          <a:lstStyle/>
          <a:p>
            <a:r>
              <a:rPr lang="es-EC" b="1" dirty="0">
                <a:solidFill>
                  <a:srgbClr val="0070C0"/>
                </a:solidFill>
              </a:rPr>
              <a:t>Normativa</a:t>
            </a:r>
          </a:p>
        </p:txBody>
      </p:sp>
      <p:graphicFrame>
        <p:nvGraphicFramePr>
          <p:cNvPr id="27" name="Tabla 26">
            <a:extLst>
              <a:ext uri="{FF2B5EF4-FFF2-40B4-BE49-F238E27FC236}">
                <a16:creationId xmlns:a16="http://schemas.microsoft.com/office/drawing/2014/main" id="{E367627E-21FA-422D-BEB5-AE95E97FB97C}"/>
              </a:ext>
            </a:extLst>
          </p:cNvPr>
          <p:cNvGraphicFramePr>
            <a:graphicFrameLocks noGrp="1"/>
          </p:cNvGraphicFramePr>
          <p:nvPr/>
        </p:nvGraphicFramePr>
        <p:xfrm>
          <a:off x="6255026" y="1008000"/>
          <a:ext cx="4246150" cy="2509016"/>
        </p:xfrm>
        <a:graphic>
          <a:graphicData uri="http://schemas.openxmlformats.org/drawingml/2006/table">
            <a:tbl>
              <a:tblPr firstRow="1" firstCol="1" bandRow="1">
                <a:tableStyleId>{22838BEF-8BB2-4498-84A7-C5851F593DF1}</a:tableStyleId>
              </a:tblPr>
              <a:tblGrid>
                <a:gridCol w="1652745">
                  <a:extLst>
                    <a:ext uri="{9D8B030D-6E8A-4147-A177-3AD203B41FA5}">
                      <a16:colId xmlns:a16="http://schemas.microsoft.com/office/drawing/2014/main" val="4230027642"/>
                    </a:ext>
                  </a:extLst>
                </a:gridCol>
                <a:gridCol w="1229680">
                  <a:extLst>
                    <a:ext uri="{9D8B030D-6E8A-4147-A177-3AD203B41FA5}">
                      <a16:colId xmlns:a16="http://schemas.microsoft.com/office/drawing/2014/main" val="4157647260"/>
                    </a:ext>
                  </a:extLst>
                </a:gridCol>
                <a:gridCol w="1363725">
                  <a:extLst>
                    <a:ext uri="{9D8B030D-6E8A-4147-A177-3AD203B41FA5}">
                      <a16:colId xmlns:a16="http://schemas.microsoft.com/office/drawing/2014/main" val="3285771199"/>
                    </a:ext>
                  </a:extLst>
                </a:gridCol>
              </a:tblGrid>
              <a:tr h="0">
                <a:tc>
                  <a:txBody>
                    <a:bodyPr/>
                    <a:lstStyle/>
                    <a:p>
                      <a:pPr marL="226695" algn="ctr">
                        <a:lnSpc>
                          <a:spcPct val="150000"/>
                        </a:lnSpc>
                        <a:spcBef>
                          <a:spcPts val="1200"/>
                        </a:spcBef>
                        <a:spcAft>
                          <a:spcPts val="0"/>
                        </a:spcAft>
                      </a:pPr>
                      <a:r>
                        <a:rPr lang="es-EC" sz="1200" dirty="0">
                          <a:effectLst/>
                        </a:rPr>
                        <a:t>                                          AMBIENTE</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6695" algn="ctr">
                        <a:lnSpc>
                          <a:spcPct val="150000"/>
                        </a:lnSpc>
                        <a:spcBef>
                          <a:spcPts val="1200"/>
                        </a:spcBef>
                        <a:spcAft>
                          <a:spcPts val="0"/>
                        </a:spcAft>
                      </a:pPr>
                      <a:r>
                        <a:rPr lang="es-EC" sz="1200" dirty="0">
                          <a:effectLst/>
                        </a:rPr>
                        <a:t>Lado Mínimo Adoptado (m)</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6695" algn="ctr">
                        <a:lnSpc>
                          <a:spcPct val="150000"/>
                        </a:lnSpc>
                        <a:spcBef>
                          <a:spcPts val="1200"/>
                        </a:spcBef>
                        <a:spcAft>
                          <a:spcPts val="0"/>
                        </a:spcAft>
                      </a:pPr>
                      <a:r>
                        <a:rPr lang="es-EC" sz="1200" dirty="0">
                          <a:effectLst/>
                        </a:rPr>
                        <a:t>Área Útil Adoptada            (m2)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2580798"/>
                  </a:ext>
                </a:extLst>
              </a:tr>
              <a:tr h="200025">
                <a:tc>
                  <a:txBody>
                    <a:bodyPr/>
                    <a:lstStyle/>
                    <a:p>
                      <a:pPr marL="226695" algn="l">
                        <a:lnSpc>
                          <a:spcPct val="150000"/>
                        </a:lnSpc>
                        <a:spcBef>
                          <a:spcPts val="1200"/>
                        </a:spcBef>
                        <a:spcAft>
                          <a:spcPts val="0"/>
                        </a:spcAft>
                      </a:pPr>
                      <a:r>
                        <a:rPr lang="es-EC" sz="1200">
                          <a:effectLst/>
                        </a:rPr>
                        <a:t>Sala-Comedor</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6695" algn="ctr">
                        <a:lnSpc>
                          <a:spcPct val="150000"/>
                        </a:lnSpc>
                        <a:spcBef>
                          <a:spcPts val="1200"/>
                        </a:spcBef>
                        <a:spcAft>
                          <a:spcPts val="0"/>
                        </a:spcAft>
                      </a:pPr>
                      <a:r>
                        <a:rPr lang="es-EC" sz="1200" dirty="0">
                          <a:effectLst/>
                        </a:rPr>
                        <a:t>2.70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6695" algn="ctr">
                        <a:lnSpc>
                          <a:spcPct val="150000"/>
                        </a:lnSpc>
                        <a:spcBef>
                          <a:spcPts val="1200"/>
                        </a:spcBef>
                        <a:spcAft>
                          <a:spcPts val="0"/>
                        </a:spcAft>
                      </a:pPr>
                      <a:r>
                        <a:rPr lang="es-EC" sz="1200">
                          <a:effectLst/>
                        </a:rPr>
                        <a:t>13.27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216894"/>
                  </a:ext>
                </a:extLst>
              </a:tr>
              <a:tr h="200025">
                <a:tc>
                  <a:txBody>
                    <a:bodyPr/>
                    <a:lstStyle/>
                    <a:p>
                      <a:pPr marL="226695" algn="l">
                        <a:lnSpc>
                          <a:spcPct val="150000"/>
                        </a:lnSpc>
                        <a:spcBef>
                          <a:spcPts val="1200"/>
                        </a:spcBef>
                        <a:spcAft>
                          <a:spcPts val="0"/>
                        </a:spcAft>
                      </a:pPr>
                      <a:r>
                        <a:rPr lang="es-EC" sz="1200" dirty="0">
                          <a:effectLst/>
                        </a:rPr>
                        <a:t>Cocina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6695" algn="ctr">
                        <a:lnSpc>
                          <a:spcPct val="150000"/>
                        </a:lnSpc>
                        <a:spcBef>
                          <a:spcPts val="1200"/>
                        </a:spcBef>
                        <a:spcAft>
                          <a:spcPts val="0"/>
                        </a:spcAft>
                      </a:pPr>
                      <a:r>
                        <a:rPr lang="es-EC" sz="1200">
                          <a:effectLst/>
                        </a:rPr>
                        <a:t>2.45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6695" algn="ctr">
                        <a:lnSpc>
                          <a:spcPct val="150000"/>
                        </a:lnSpc>
                        <a:spcBef>
                          <a:spcPts val="1200"/>
                        </a:spcBef>
                        <a:spcAft>
                          <a:spcPts val="0"/>
                        </a:spcAft>
                      </a:pPr>
                      <a:r>
                        <a:rPr lang="es-EC" sz="1200">
                          <a:effectLst/>
                        </a:rPr>
                        <a:t>7.14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4514995"/>
                  </a:ext>
                </a:extLst>
              </a:tr>
              <a:tr h="200025">
                <a:tc>
                  <a:txBody>
                    <a:bodyPr/>
                    <a:lstStyle/>
                    <a:p>
                      <a:pPr marL="226695" algn="l">
                        <a:lnSpc>
                          <a:spcPct val="150000"/>
                        </a:lnSpc>
                        <a:spcBef>
                          <a:spcPts val="1200"/>
                        </a:spcBef>
                        <a:spcAft>
                          <a:spcPts val="0"/>
                        </a:spcAft>
                      </a:pPr>
                      <a:r>
                        <a:rPr lang="es-EC" sz="1200">
                          <a:effectLst/>
                        </a:rPr>
                        <a:t>Dormitorio Padres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6695" algn="ctr">
                        <a:lnSpc>
                          <a:spcPct val="150000"/>
                        </a:lnSpc>
                        <a:spcBef>
                          <a:spcPts val="1200"/>
                        </a:spcBef>
                        <a:spcAft>
                          <a:spcPts val="0"/>
                        </a:spcAft>
                      </a:pPr>
                      <a:r>
                        <a:rPr lang="es-EC" sz="1200">
                          <a:effectLst/>
                        </a:rPr>
                        <a:t>2.60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6695" algn="ctr">
                        <a:lnSpc>
                          <a:spcPct val="150000"/>
                        </a:lnSpc>
                        <a:spcBef>
                          <a:spcPts val="1200"/>
                        </a:spcBef>
                        <a:spcAft>
                          <a:spcPts val="0"/>
                        </a:spcAft>
                      </a:pPr>
                      <a:r>
                        <a:rPr lang="es-EC" sz="1200">
                          <a:effectLst/>
                        </a:rPr>
                        <a:t>9.30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8435203"/>
                  </a:ext>
                </a:extLst>
              </a:tr>
              <a:tr h="200025">
                <a:tc>
                  <a:txBody>
                    <a:bodyPr/>
                    <a:lstStyle/>
                    <a:p>
                      <a:pPr marL="226695" algn="l">
                        <a:lnSpc>
                          <a:spcPct val="150000"/>
                        </a:lnSpc>
                        <a:spcBef>
                          <a:spcPts val="1200"/>
                        </a:spcBef>
                        <a:spcAft>
                          <a:spcPts val="0"/>
                        </a:spcAft>
                      </a:pPr>
                      <a:r>
                        <a:rPr lang="es-EC" sz="1200">
                          <a:effectLst/>
                        </a:rPr>
                        <a:t>Dormitorio 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6695" algn="ctr">
                        <a:lnSpc>
                          <a:spcPct val="150000"/>
                        </a:lnSpc>
                        <a:spcBef>
                          <a:spcPts val="1200"/>
                        </a:spcBef>
                        <a:spcAft>
                          <a:spcPts val="0"/>
                        </a:spcAft>
                      </a:pPr>
                      <a:r>
                        <a:rPr lang="es-EC" sz="1200">
                          <a:effectLst/>
                        </a:rPr>
                        <a:t>2.35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6695" algn="ctr">
                        <a:lnSpc>
                          <a:spcPct val="150000"/>
                        </a:lnSpc>
                        <a:spcBef>
                          <a:spcPts val="1200"/>
                        </a:spcBef>
                        <a:spcAft>
                          <a:spcPts val="0"/>
                        </a:spcAft>
                      </a:pPr>
                      <a:r>
                        <a:rPr lang="es-EC" sz="1200">
                          <a:effectLst/>
                        </a:rPr>
                        <a:t>8.00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8213980"/>
                  </a:ext>
                </a:extLst>
              </a:tr>
              <a:tr h="200025">
                <a:tc>
                  <a:txBody>
                    <a:bodyPr/>
                    <a:lstStyle/>
                    <a:p>
                      <a:pPr marL="226695" algn="l">
                        <a:lnSpc>
                          <a:spcPct val="150000"/>
                        </a:lnSpc>
                        <a:spcBef>
                          <a:spcPts val="1200"/>
                        </a:spcBef>
                        <a:spcAft>
                          <a:spcPts val="0"/>
                        </a:spcAft>
                      </a:pPr>
                      <a:r>
                        <a:rPr lang="es-EC" sz="1200">
                          <a:effectLst/>
                        </a:rPr>
                        <a:t>Baño 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6695" algn="ctr">
                        <a:lnSpc>
                          <a:spcPct val="150000"/>
                        </a:lnSpc>
                        <a:spcBef>
                          <a:spcPts val="1200"/>
                        </a:spcBef>
                        <a:spcAft>
                          <a:spcPts val="0"/>
                        </a:spcAft>
                      </a:pPr>
                      <a:r>
                        <a:rPr lang="es-EC" sz="1200">
                          <a:effectLst/>
                        </a:rPr>
                        <a:t>1.20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6695" algn="ctr">
                        <a:lnSpc>
                          <a:spcPct val="150000"/>
                        </a:lnSpc>
                        <a:spcBef>
                          <a:spcPts val="1200"/>
                        </a:spcBef>
                        <a:spcAft>
                          <a:spcPts val="0"/>
                        </a:spcAft>
                      </a:pPr>
                      <a:r>
                        <a:rPr lang="es-EC" sz="1200">
                          <a:effectLst/>
                        </a:rPr>
                        <a:t>1.80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906812"/>
                  </a:ext>
                </a:extLst>
              </a:tr>
              <a:tr h="200025">
                <a:tc>
                  <a:txBody>
                    <a:bodyPr/>
                    <a:lstStyle/>
                    <a:p>
                      <a:pPr marL="226695" algn="l">
                        <a:lnSpc>
                          <a:spcPct val="150000"/>
                        </a:lnSpc>
                        <a:spcBef>
                          <a:spcPts val="1200"/>
                        </a:spcBef>
                        <a:spcAft>
                          <a:spcPts val="0"/>
                        </a:spcAft>
                      </a:pPr>
                      <a:r>
                        <a:rPr lang="es-EC" sz="1200">
                          <a:effectLst/>
                        </a:rPr>
                        <a:t>Baño 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6695" algn="ctr">
                        <a:lnSpc>
                          <a:spcPct val="150000"/>
                        </a:lnSpc>
                        <a:spcBef>
                          <a:spcPts val="1200"/>
                        </a:spcBef>
                        <a:spcAft>
                          <a:spcPts val="0"/>
                        </a:spcAft>
                      </a:pPr>
                      <a:r>
                        <a:rPr lang="es-EC" sz="1200">
                          <a:effectLst/>
                        </a:rPr>
                        <a:t>1.35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6695" algn="ctr">
                        <a:lnSpc>
                          <a:spcPct val="150000"/>
                        </a:lnSpc>
                        <a:spcBef>
                          <a:spcPts val="1200"/>
                        </a:spcBef>
                        <a:spcAft>
                          <a:spcPts val="0"/>
                        </a:spcAft>
                      </a:pPr>
                      <a:r>
                        <a:rPr lang="es-EC" sz="1200">
                          <a:effectLst/>
                        </a:rPr>
                        <a:t>2.74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9201992"/>
                  </a:ext>
                </a:extLst>
              </a:tr>
              <a:tr h="200025">
                <a:tc gridSpan="2">
                  <a:txBody>
                    <a:bodyPr/>
                    <a:lstStyle/>
                    <a:p>
                      <a:pPr marL="226695" algn="ctr">
                        <a:lnSpc>
                          <a:spcPct val="150000"/>
                        </a:lnSpc>
                        <a:spcBef>
                          <a:spcPts val="1200"/>
                        </a:spcBef>
                        <a:spcAft>
                          <a:spcPts val="0"/>
                        </a:spcAft>
                      </a:pPr>
                      <a:r>
                        <a:rPr lang="es-EC" sz="1200">
                          <a:effectLst/>
                        </a:rPr>
                        <a:t>Subtotal Área Útil Mínima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a:txBody>
                    <a:bodyPr/>
                    <a:lstStyle/>
                    <a:p>
                      <a:pPr marL="226695" algn="ctr">
                        <a:lnSpc>
                          <a:spcPct val="150000"/>
                        </a:lnSpc>
                        <a:spcBef>
                          <a:spcPts val="1200"/>
                        </a:spcBef>
                        <a:spcAft>
                          <a:spcPts val="0"/>
                        </a:spcAft>
                      </a:pPr>
                      <a:r>
                        <a:rPr lang="es-EC" sz="1200" dirty="0">
                          <a:effectLst/>
                        </a:rPr>
                        <a:t>42.25</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7622776"/>
                  </a:ext>
                </a:extLst>
              </a:tr>
            </a:tbl>
          </a:graphicData>
        </a:graphic>
      </p:graphicFrame>
      <p:graphicFrame>
        <p:nvGraphicFramePr>
          <p:cNvPr id="28" name="Tabla 27">
            <a:extLst>
              <a:ext uri="{FF2B5EF4-FFF2-40B4-BE49-F238E27FC236}">
                <a16:creationId xmlns:a16="http://schemas.microsoft.com/office/drawing/2014/main" id="{DD4126E9-DA20-4C21-9EF0-93BCD2868A10}"/>
              </a:ext>
            </a:extLst>
          </p:cNvPr>
          <p:cNvGraphicFramePr>
            <a:graphicFrameLocks noGrp="1"/>
          </p:cNvGraphicFramePr>
          <p:nvPr/>
        </p:nvGraphicFramePr>
        <p:xfrm>
          <a:off x="5585358" y="3720028"/>
          <a:ext cx="5585486" cy="2263969"/>
        </p:xfrm>
        <a:graphic>
          <a:graphicData uri="http://schemas.openxmlformats.org/drawingml/2006/table">
            <a:tbl>
              <a:tblPr firstRow="1" firstCol="1" bandRow="1">
                <a:tableStyleId>{22838BEF-8BB2-4498-84A7-C5851F593DF1}</a:tableStyleId>
              </a:tblPr>
              <a:tblGrid>
                <a:gridCol w="2582797">
                  <a:extLst>
                    <a:ext uri="{9D8B030D-6E8A-4147-A177-3AD203B41FA5}">
                      <a16:colId xmlns:a16="http://schemas.microsoft.com/office/drawing/2014/main" val="2078528000"/>
                    </a:ext>
                  </a:extLst>
                </a:gridCol>
                <a:gridCol w="981696">
                  <a:extLst>
                    <a:ext uri="{9D8B030D-6E8A-4147-A177-3AD203B41FA5}">
                      <a16:colId xmlns:a16="http://schemas.microsoft.com/office/drawing/2014/main" val="1838937265"/>
                    </a:ext>
                  </a:extLst>
                </a:gridCol>
                <a:gridCol w="1019261">
                  <a:extLst>
                    <a:ext uri="{9D8B030D-6E8A-4147-A177-3AD203B41FA5}">
                      <a16:colId xmlns:a16="http://schemas.microsoft.com/office/drawing/2014/main" val="1857555530"/>
                    </a:ext>
                  </a:extLst>
                </a:gridCol>
                <a:gridCol w="1001732">
                  <a:extLst>
                    <a:ext uri="{9D8B030D-6E8A-4147-A177-3AD203B41FA5}">
                      <a16:colId xmlns:a16="http://schemas.microsoft.com/office/drawing/2014/main" val="3610311291"/>
                    </a:ext>
                  </a:extLst>
                </a:gridCol>
              </a:tblGrid>
              <a:tr h="0">
                <a:tc gridSpan="2">
                  <a:txBody>
                    <a:bodyPr/>
                    <a:lstStyle/>
                    <a:p>
                      <a:pPr marL="226695" algn="ctr">
                        <a:lnSpc>
                          <a:spcPct val="150000"/>
                        </a:lnSpc>
                        <a:spcBef>
                          <a:spcPts val="1200"/>
                        </a:spcBef>
                        <a:spcAft>
                          <a:spcPts val="0"/>
                        </a:spcAft>
                      </a:pPr>
                      <a:r>
                        <a:rPr lang="es-EC" sz="1200" dirty="0">
                          <a:effectLst/>
                        </a:rPr>
                        <a:t>Dimensiones Adoptadas                                                       (m)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a:txBody>
                    <a:bodyPr/>
                    <a:lstStyle/>
                    <a:p>
                      <a:pPr marL="226695" algn="ctr">
                        <a:lnSpc>
                          <a:spcPct val="150000"/>
                        </a:lnSpc>
                        <a:spcBef>
                          <a:spcPts val="1200"/>
                        </a:spcBef>
                        <a:spcAft>
                          <a:spcPts val="0"/>
                        </a:spcAft>
                      </a:pPr>
                      <a:r>
                        <a:rPr lang="es-EC" sz="1200">
                          <a:effectLst/>
                        </a:rPr>
                        <a:t>Norma Guayaquil (m)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6695" algn="ctr">
                        <a:lnSpc>
                          <a:spcPct val="150000"/>
                        </a:lnSpc>
                        <a:spcBef>
                          <a:spcPts val="1200"/>
                        </a:spcBef>
                        <a:spcAft>
                          <a:spcPts val="0"/>
                        </a:spcAft>
                      </a:pPr>
                      <a:r>
                        <a:rPr lang="es-EC" sz="1200">
                          <a:effectLst/>
                        </a:rPr>
                        <a:t>Norma            Quito            (m)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8542441"/>
                  </a:ext>
                </a:extLst>
              </a:tr>
              <a:tr h="200025">
                <a:tc>
                  <a:txBody>
                    <a:bodyPr/>
                    <a:lstStyle/>
                    <a:p>
                      <a:pPr marL="226695" algn="l">
                        <a:lnSpc>
                          <a:spcPct val="150000"/>
                        </a:lnSpc>
                        <a:spcBef>
                          <a:spcPts val="1200"/>
                        </a:spcBef>
                        <a:spcAft>
                          <a:spcPts val="0"/>
                        </a:spcAft>
                      </a:pPr>
                      <a:r>
                        <a:rPr lang="es-EC" sz="1200">
                          <a:effectLst/>
                        </a:rPr>
                        <a:t>Altura libre interior</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6695" algn="ctr">
                        <a:lnSpc>
                          <a:spcPct val="150000"/>
                        </a:lnSpc>
                        <a:spcBef>
                          <a:spcPts val="1200"/>
                        </a:spcBef>
                        <a:spcAft>
                          <a:spcPts val="0"/>
                        </a:spcAft>
                      </a:pPr>
                      <a:r>
                        <a:rPr lang="es-EC" sz="1200" dirty="0">
                          <a:effectLst/>
                        </a:rPr>
                        <a:t>2.50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6695" algn="ctr">
                        <a:lnSpc>
                          <a:spcPct val="150000"/>
                        </a:lnSpc>
                        <a:spcBef>
                          <a:spcPts val="1200"/>
                        </a:spcBef>
                        <a:spcAft>
                          <a:spcPts val="0"/>
                        </a:spcAft>
                      </a:pPr>
                      <a:r>
                        <a:rPr lang="es-EC" sz="1200">
                          <a:effectLst/>
                        </a:rPr>
                        <a:t>2.50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6695" algn="ctr">
                        <a:lnSpc>
                          <a:spcPct val="150000"/>
                        </a:lnSpc>
                        <a:spcBef>
                          <a:spcPts val="1200"/>
                        </a:spcBef>
                        <a:spcAft>
                          <a:spcPts val="0"/>
                        </a:spcAft>
                      </a:pPr>
                      <a:r>
                        <a:rPr lang="es-EC" sz="1200">
                          <a:effectLst/>
                        </a:rPr>
                        <a:t>2.30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2298197"/>
                  </a:ext>
                </a:extLst>
              </a:tr>
              <a:tr h="200025">
                <a:tc>
                  <a:txBody>
                    <a:bodyPr/>
                    <a:lstStyle/>
                    <a:p>
                      <a:pPr marL="226695" algn="l">
                        <a:lnSpc>
                          <a:spcPct val="150000"/>
                        </a:lnSpc>
                        <a:spcBef>
                          <a:spcPts val="1200"/>
                        </a:spcBef>
                        <a:spcAft>
                          <a:spcPts val="0"/>
                        </a:spcAft>
                      </a:pPr>
                      <a:r>
                        <a:rPr lang="es-EC" sz="1200">
                          <a:effectLst/>
                        </a:rPr>
                        <a:t>Puertas Dormitorios y Cocinas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6695" algn="ctr">
                        <a:lnSpc>
                          <a:spcPct val="150000"/>
                        </a:lnSpc>
                        <a:spcBef>
                          <a:spcPts val="1200"/>
                        </a:spcBef>
                        <a:spcAft>
                          <a:spcPts val="0"/>
                        </a:spcAft>
                      </a:pPr>
                      <a:r>
                        <a:rPr lang="es-EC" sz="1200">
                          <a:effectLst/>
                        </a:rPr>
                        <a:t>2.00x0.90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6695" algn="ctr">
                        <a:lnSpc>
                          <a:spcPct val="150000"/>
                        </a:lnSpc>
                        <a:spcBef>
                          <a:spcPts val="1200"/>
                        </a:spcBef>
                        <a:spcAft>
                          <a:spcPts val="0"/>
                        </a:spcAft>
                      </a:pPr>
                      <a:r>
                        <a:rPr lang="es-EC" sz="1200">
                          <a:effectLst/>
                        </a:rPr>
                        <a:t>2.00x0.80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6695" algn="ctr">
                        <a:lnSpc>
                          <a:spcPct val="150000"/>
                        </a:lnSpc>
                        <a:spcBef>
                          <a:spcPts val="1200"/>
                        </a:spcBef>
                        <a:spcAft>
                          <a:spcPts val="0"/>
                        </a:spcAft>
                      </a:pPr>
                      <a:r>
                        <a:rPr lang="es-EC" sz="1200">
                          <a:effectLst/>
                        </a:rPr>
                        <a:t>0.86x2.03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3693100"/>
                  </a:ext>
                </a:extLst>
              </a:tr>
              <a:tr h="200025">
                <a:tc>
                  <a:txBody>
                    <a:bodyPr/>
                    <a:lstStyle/>
                    <a:p>
                      <a:pPr marL="226695" algn="l">
                        <a:lnSpc>
                          <a:spcPct val="150000"/>
                        </a:lnSpc>
                        <a:spcBef>
                          <a:spcPts val="1200"/>
                        </a:spcBef>
                        <a:spcAft>
                          <a:spcPts val="0"/>
                        </a:spcAft>
                      </a:pPr>
                      <a:r>
                        <a:rPr lang="es-EC" sz="1200">
                          <a:effectLst/>
                        </a:rPr>
                        <a:t>Puertas Baños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6695" algn="ctr">
                        <a:lnSpc>
                          <a:spcPct val="150000"/>
                        </a:lnSpc>
                        <a:spcBef>
                          <a:spcPts val="1200"/>
                        </a:spcBef>
                        <a:spcAft>
                          <a:spcPts val="0"/>
                        </a:spcAft>
                      </a:pPr>
                      <a:r>
                        <a:rPr lang="es-EC" sz="1200">
                          <a:effectLst/>
                        </a:rPr>
                        <a:t>2.00x0.80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6695" algn="ctr">
                        <a:lnSpc>
                          <a:spcPct val="150000"/>
                        </a:lnSpc>
                        <a:spcBef>
                          <a:spcPts val="1200"/>
                        </a:spcBef>
                        <a:spcAft>
                          <a:spcPts val="0"/>
                        </a:spcAft>
                      </a:pPr>
                      <a:r>
                        <a:rPr lang="es-EC" sz="1200">
                          <a:effectLst/>
                        </a:rPr>
                        <a:t>2.00x0.70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6695" algn="ctr">
                        <a:lnSpc>
                          <a:spcPct val="150000"/>
                        </a:lnSpc>
                        <a:spcBef>
                          <a:spcPts val="1200"/>
                        </a:spcBef>
                        <a:spcAft>
                          <a:spcPts val="0"/>
                        </a:spcAft>
                      </a:pPr>
                      <a:r>
                        <a:rPr lang="es-EC" sz="1200">
                          <a:effectLst/>
                        </a:rPr>
                        <a:t>0.76x2.03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6463054"/>
                  </a:ext>
                </a:extLst>
              </a:tr>
              <a:tr h="200025">
                <a:tc>
                  <a:txBody>
                    <a:bodyPr/>
                    <a:lstStyle/>
                    <a:p>
                      <a:pPr marL="226695" algn="l">
                        <a:lnSpc>
                          <a:spcPct val="150000"/>
                        </a:lnSpc>
                        <a:spcBef>
                          <a:spcPts val="1200"/>
                        </a:spcBef>
                        <a:spcAft>
                          <a:spcPts val="0"/>
                        </a:spcAft>
                      </a:pPr>
                      <a:r>
                        <a:rPr lang="es-EC" sz="1200">
                          <a:effectLst/>
                        </a:rPr>
                        <a:t>Puerta Principal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6695" algn="ctr">
                        <a:lnSpc>
                          <a:spcPct val="150000"/>
                        </a:lnSpc>
                        <a:spcBef>
                          <a:spcPts val="1200"/>
                        </a:spcBef>
                        <a:spcAft>
                          <a:spcPts val="0"/>
                        </a:spcAft>
                      </a:pPr>
                      <a:r>
                        <a:rPr lang="es-EC" sz="1200">
                          <a:effectLst/>
                        </a:rPr>
                        <a:t>2.00x1.00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6695" algn="ctr">
                        <a:lnSpc>
                          <a:spcPct val="150000"/>
                        </a:lnSpc>
                        <a:spcBef>
                          <a:spcPts val="1200"/>
                        </a:spcBef>
                        <a:spcAft>
                          <a:spcPts val="0"/>
                        </a:spcAft>
                      </a:pPr>
                      <a:r>
                        <a:rPr lang="es-EC" sz="1200">
                          <a:effectLst/>
                        </a:rPr>
                        <a:t>2.00x0.90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6695" algn="ctr">
                        <a:lnSpc>
                          <a:spcPct val="150000"/>
                        </a:lnSpc>
                        <a:spcBef>
                          <a:spcPts val="1200"/>
                        </a:spcBef>
                        <a:spcAft>
                          <a:spcPts val="0"/>
                        </a:spcAft>
                      </a:pPr>
                      <a:r>
                        <a:rPr lang="es-EC" sz="1200">
                          <a:effectLst/>
                        </a:rPr>
                        <a:t>0.96x2.03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8490790"/>
                  </a:ext>
                </a:extLst>
              </a:tr>
              <a:tr h="200025">
                <a:tc>
                  <a:txBody>
                    <a:bodyPr/>
                    <a:lstStyle/>
                    <a:p>
                      <a:pPr marL="226695" algn="l">
                        <a:lnSpc>
                          <a:spcPct val="150000"/>
                        </a:lnSpc>
                        <a:spcBef>
                          <a:spcPts val="1200"/>
                        </a:spcBef>
                        <a:spcAft>
                          <a:spcPts val="0"/>
                        </a:spcAft>
                      </a:pPr>
                      <a:r>
                        <a:rPr lang="es-EC" sz="1200">
                          <a:effectLst/>
                        </a:rPr>
                        <a:t>Antepecho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6695" algn="ctr">
                        <a:lnSpc>
                          <a:spcPct val="150000"/>
                        </a:lnSpc>
                        <a:spcBef>
                          <a:spcPts val="1200"/>
                        </a:spcBef>
                        <a:spcAft>
                          <a:spcPts val="0"/>
                        </a:spcAft>
                      </a:pPr>
                      <a:r>
                        <a:rPr lang="es-EC" sz="1200">
                          <a:effectLst/>
                        </a:rPr>
                        <a:t>1.20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6695" algn="ctr">
                        <a:lnSpc>
                          <a:spcPct val="150000"/>
                        </a:lnSpc>
                        <a:spcBef>
                          <a:spcPts val="1200"/>
                        </a:spcBef>
                        <a:spcAft>
                          <a:spcPts val="0"/>
                        </a:spcAft>
                      </a:pPr>
                      <a:r>
                        <a:rPr lang="es-EC" sz="1200">
                          <a:effectLst/>
                        </a:rPr>
                        <a:t>1.20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6695" algn="ctr">
                        <a:lnSpc>
                          <a:spcPct val="150000"/>
                        </a:lnSpc>
                        <a:spcBef>
                          <a:spcPts val="1200"/>
                        </a:spcBef>
                        <a:spcAft>
                          <a:spcPts val="0"/>
                        </a:spcAft>
                      </a:pPr>
                      <a:r>
                        <a:rPr lang="es-EC" sz="1200">
                          <a:effectLst/>
                        </a:rPr>
                        <a:t>0.90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5146587"/>
                  </a:ext>
                </a:extLst>
              </a:tr>
              <a:tr h="200025">
                <a:tc>
                  <a:txBody>
                    <a:bodyPr/>
                    <a:lstStyle/>
                    <a:p>
                      <a:pPr marL="226695" algn="l">
                        <a:lnSpc>
                          <a:spcPct val="150000"/>
                        </a:lnSpc>
                        <a:spcBef>
                          <a:spcPts val="1200"/>
                        </a:spcBef>
                        <a:spcAft>
                          <a:spcPts val="0"/>
                        </a:spcAft>
                      </a:pPr>
                      <a:r>
                        <a:rPr lang="es-EC" sz="1200">
                          <a:effectLst/>
                        </a:rPr>
                        <a:t>Corredores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6695" algn="ctr">
                        <a:lnSpc>
                          <a:spcPct val="150000"/>
                        </a:lnSpc>
                        <a:spcBef>
                          <a:spcPts val="1200"/>
                        </a:spcBef>
                        <a:spcAft>
                          <a:spcPts val="0"/>
                        </a:spcAft>
                      </a:pPr>
                      <a:r>
                        <a:rPr lang="es-EC" sz="1200">
                          <a:effectLst/>
                        </a:rPr>
                        <a:t>0.90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6695" algn="ctr">
                        <a:lnSpc>
                          <a:spcPct val="150000"/>
                        </a:lnSpc>
                        <a:spcBef>
                          <a:spcPts val="1200"/>
                        </a:spcBef>
                        <a:spcAft>
                          <a:spcPts val="0"/>
                        </a:spcAft>
                      </a:pPr>
                      <a:r>
                        <a:rPr lang="es-EC" sz="1200">
                          <a:effectLst/>
                        </a:rPr>
                        <a:t>0.90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6695" algn="ctr">
                        <a:lnSpc>
                          <a:spcPct val="150000"/>
                        </a:lnSpc>
                        <a:spcBef>
                          <a:spcPts val="1200"/>
                        </a:spcBef>
                        <a:spcAft>
                          <a:spcPts val="0"/>
                        </a:spcAft>
                      </a:pPr>
                      <a:r>
                        <a:rPr lang="es-EC" sz="1200" dirty="0">
                          <a:effectLst/>
                        </a:rPr>
                        <a:t>0.90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881384"/>
                  </a:ext>
                </a:extLst>
              </a:tr>
            </a:tbl>
          </a:graphicData>
        </a:graphic>
      </p:graphicFrame>
      <p:grpSp>
        <p:nvGrpSpPr>
          <p:cNvPr id="2" name="Grupo 1">
            <a:extLst>
              <a:ext uri="{FF2B5EF4-FFF2-40B4-BE49-F238E27FC236}">
                <a16:creationId xmlns:a16="http://schemas.microsoft.com/office/drawing/2014/main" id="{A6173420-9205-47D4-AB55-6D299A4AC2F3}"/>
              </a:ext>
            </a:extLst>
          </p:cNvPr>
          <p:cNvGrpSpPr/>
          <p:nvPr/>
        </p:nvGrpSpPr>
        <p:grpSpPr>
          <a:xfrm>
            <a:off x="510514" y="1927289"/>
            <a:ext cx="4546925" cy="3727042"/>
            <a:chOff x="289321" y="1893538"/>
            <a:chExt cx="4546925" cy="3727042"/>
          </a:xfrm>
        </p:grpSpPr>
        <p:pic>
          <p:nvPicPr>
            <p:cNvPr id="26" name="Imagen 25">
              <a:extLst>
                <a:ext uri="{FF2B5EF4-FFF2-40B4-BE49-F238E27FC236}">
                  <a16:creationId xmlns:a16="http://schemas.microsoft.com/office/drawing/2014/main" id="{427E1970-39CB-4581-AFB7-E183B59B0918}"/>
                </a:ext>
              </a:extLst>
            </p:cNvPr>
            <p:cNvPicPr>
              <a:picLocks noChangeAspect="1"/>
            </p:cNvPicPr>
            <p:nvPr/>
          </p:nvPicPr>
          <p:blipFill rotWithShape="1">
            <a:blip r:embed="rId3"/>
            <a:srcRect b="36584"/>
            <a:stretch/>
          </p:blipFill>
          <p:spPr>
            <a:xfrm>
              <a:off x="289321" y="1893538"/>
              <a:ext cx="4444597" cy="2509016"/>
            </a:xfrm>
            <a:prstGeom prst="rect">
              <a:avLst/>
            </a:prstGeom>
          </p:spPr>
        </p:pic>
        <p:sp>
          <p:nvSpPr>
            <p:cNvPr id="9" name="Marcador de texto 9">
              <a:extLst>
                <a:ext uri="{FF2B5EF4-FFF2-40B4-BE49-F238E27FC236}">
                  <a16:creationId xmlns:a16="http://schemas.microsoft.com/office/drawing/2014/main" id="{3242A5F4-82D6-40D1-8796-DA5C44EFC8A3}"/>
                </a:ext>
              </a:extLst>
            </p:cNvPr>
            <p:cNvSpPr txBox="1">
              <a:spLocks/>
            </p:cNvSpPr>
            <p:nvPr/>
          </p:nvSpPr>
          <p:spPr>
            <a:xfrm>
              <a:off x="2626800" y="4547059"/>
              <a:ext cx="2209446" cy="1073521"/>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1600" noProof="1">
                  <a:solidFill>
                    <a:schemeClr val="tx1">
                      <a:lumMod val="65000"/>
                      <a:lumOff val="35000"/>
                    </a:schemeClr>
                  </a:solidFill>
                </a:rPr>
                <a:t>Normas mínimas para los diseños urbanísticos y arquitectónicos de la ciudad de Guayaquil.</a:t>
              </a:r>
            </a:p>
          </p:txBody>
        </p:sp>
        <p:sp>
          <p:nvSpPr>
            <p:cNvPr id="10" name="Marcador de texto 9">
              <a:extLst>
                <a:ext uri="{FF2B5EF4-FFF2-40B4-BE49-F238E27FC236}">
                  <a16:creationId xmlns:a16="http://schemas.microsoft.com/office/drawing/2014/main" id="{9BBF6298-EC32-4FF2-AB58-9EF3A427D3C3}"/>
                </a:ext>
              </a:extLst>
            </p:cNvPr>
            <p:cNvSpPr txBox="1">
              <a:spLocks/>
            </p:cNvSpPr>
            <p:nvPr/>
          </p:nvSpPr>
          <p:spPr>
            <a:xfrm>
              <a:off x="289321" y="4547059"/>
              <a:ext cx="2209446" cy="1073521"/>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1600" noProof="1">
                  <a:solidFill>
                    <a:schemeClr val="tx1">
                      <a:lumMod val="65000"/>
                      <a:lumOff val="35000"/>
                    </a:schemeClr>
                  </a:solidFill>
                </a:rPr>
                <a:t>Ordenanza 3457. Normas de arquitectura y urbanismo para la ciudad de Quito.</a:t>
              </a:r>
            </a:p>
          </p:txBody>
        </p:sp>
      </p:grpSp>
      <p:sp>
        <p:nvSpPr>
          <p:cNvPr id="5" name="Rectángulo 4">
            <a:extLst>
              <a:ext uri="{FF2B5EF4-FFF2-40B4-BE49-F238E27FC236}">
                <a16:creationId xmlns:a16="http://schemas.microsoft.com/office/drawing/2014/main" id="{C45CD5F7-F24B-45F5-9AD9-9A9C0CAA34DE}"/>
              </a:ext>
            </a:extLst>
          </p:cNvPr>
          <p:cNvSpPr/>
          <p:nvPr/>
        </p:nvSpPr>
        <p:spPr>
          <a:xfrm>
            <a:off x="6255026" y="3246783"/>
            <a:ext cx="4246150" cy="27023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34D7E8DD-EE8E-4C01-A3E0-25CE6521970D}"/>
              </a:ext>
            </a:extLst>
          </p:cNvPr>
          <p:cNvSpPr/>
          <p:nvPr/>
        </p:nvSpPr>
        <p:spPr>
          <a:xfrm>
            <a:off x="8150087" y="4479197"/>
            <a:ext cx="1007165" cy="15048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3597084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4E0A63-A388-49B1-A04E-27CE9BD622EF}"/>
              </a:ext>
            </a:extLst>
          </p:cNvPr>
          <p:cNvSpPr>
            <a:spLocks noGrp="1"/>
          </p:cNvSpPr>
          <p:nvPr>
            <p:ph type="title"/>
          </p:nvPr>
        </p:nvSpPr>
        <p:spPr/>
        <p:txBody>
          <a:bodyPr rtlCol="0"/>
          <a:lstStyle/>
          <a:p>
            <a:pPr rtl="0"/>
            <a:r>
              <a:rPr lang="es-ES" sz="3200" dirty="0"/>
              <a:t>Estudio Económico y Operativo</a:t>
            </a:r>
          </a:p>
        </p:txBody>
      </p:sp>
      <p:sp>
        <p:nvSpPr>
          <p:cNvPr id="14" name="Marcador de texto 13">
            <a:extLst>
              <a:ext uri="{FF2B5EF4-FFF2-40B4-BE49-F238E27FC236}">
                <a16:creationId xmlns:a16="http://schemas.microsoft.com/office/drawing/2014/main" id="{4EA1AB58-0440-4072-A743-8B87B5BDF367}"/>
              </a:ext>
            </a:extLst>
          </p:cNvPr>
          <p:cNvSpPr>
            <a:spLocks noGrp="1"/>
          </p:cNvSpPr>
          <p:nvPr>
            <p:ph type="body" sz="quarter" idx="32"/>
          </p:nvPr>
        </p:nvSpPr>
        <p:spPr/>
        <p:txBody>
          <a:bodyPr rtlCol="0"/>
          <a:lstStyle/>
          <a:p>
            <a:pPr rtl="0"/>
            <a:r>
              <a:rPr lang="es-ES" b="1" dirty="0">
                <a:solidFill>
                  <a:srgbClr val="0070C0"/>
                </a:solidFill>
              </a:rPr>
              <a:t>Costos de obra</a:t>
            </a:r>
          </a:p>
        </p:txBody>
      </p:sp>
      <p:sp>
        <p:nvSpPr>
          <p:cNvPr id="5" name="Marcador de texto 4">
            <a:extLst>
              <a:ext uri="{FF2B5EF4-FFF2-40B4-BE49-F238E27FC236}">
                <a16:creationId xmlns:a16="http://schemas.microsoft.com/office/drawing/2014/main" id="{06E82690-B145-4D4F-B2D1-0B2A8C50FD71}"/>
              </a:ext>
            </a:extLst>
          </p:cNvPr>
          <p:cNvSpPr>
            <a:spLocks noGrp="1"/>
          </p:cNvSpPr>
          <p:nvPr>
            <p:ph type="body" sz="quarter" idx="33"/>
          </p:nvPr>
        </p:nvSpPr>
        <p:spPr>
          <a:xfrm>
            <a:off x="2771850" y="3971432"/>
            <a:ext cx="2091698" cy="360000"/>
          </a:xfrm>
        </p:spPr>
        <p:txBody>
          <a:bodyPr rtlCol="0"/>
          <a:lstStyle/>
          <a:p>
            <a:pPr rtl="0"/>
            <a:r>
              <a:rPr lang="es-ES" b="1" dirty="0"/>
              <a:t>Cantidades de obra</a:t>
            </a:r>
          </a:p>
        </p:txBody>
      </p:sp>
      <p:sp>
        <p:nvSpPr>
          <p:cNvPr id="6" name="Marcador de texto 5">
            <a:extLst>
              <a:ext uri="{FF2B5EF4-FFF2-40B4-BE49-F238E27FC236}">
                <a16:creationId xmlns:a16="http://schemas.microsoft.com/office/drawing/2014/main" id="{7640DF9D-0C9E-4C5D-9635-6B4DE10CCEE5}"/>
              </a:ext>
            </a:extLst>
          </p:cNvPr>
          <p:cNvSpPr>
            <a:spLocks noGrp="1"/>
          </p:cNvSpPr>
          <p:nvPr>
            <p:ph type="body" sz="quarter" idx="34"/>
          </p:nvPr>
        </p:nvSpPr>
        <p:spPr>
          <a:xfrm>
            <a:off x="2771850" y="4605831"/>
            <a:ext cx="1980000" cy="1145381"/>
          </a:xfrm>
        </p:spPr>
        <p:txBody>
          <a:bodyPr rtlCol="0"/>
          <a:lstStyle/>
          <a:p>
            <a:pPr rtl="0"/>
            <a:r>
              <a:rPr lang="es-ES" noProof="1"/>
              <a:t>Plano arquitectónico</a:t>
            </a:r>
          </a:p>
          <a:p>
            <a:pPr rtl="0"/>
            <a:r>
              <a:rPr lang="es-ES" noProof="1"/>
              <a:t>Planos estructurales</a:t>
            </a:r>
          </a:p>
        </p:txBody>
      </p:sp>
      <p:sp>
        <p:nvSpPr>
          <p:cNvPr id="7" name="Marcador de texto 6">
            <a:extLst>
              <a:ext uri="{FF2B5EF4-FFF2-40B4-BE49-F238E27FC236}">
                <a16:creationId xmlns:a16="http://schemas.microsoft.com/office/drawing/2014/main" id="{40297407-CE4E-4284-879D-AEC395713625}"/>
              </a:ext>
            </a:extLst>
          </p:cNvPr>
          <p:cNvSpPr>
            <a:spLocks noGrp="1"/>
          </p:cNvSpPr>
          <p:nvPr>
            <p:ph type="body" sz="quarter" idx="35"/>
          </p:nvPr>
        </p:nvSpPr>
        <p:spPr/>
        <p:txBody>
          <a:bodyPr rtlCol="0"/>
          <a:lstStyle/>
          <a:p>
            <a:pPr rtl="0"/>
            <a:r>
              <a:rPr lang="es-ES" b="1" dirty="0"/>
              <a:t>APU</a:t>
            </a:r>
          </a:p>
        </p:txBody>
      </p:sp>
      <p:sp>
        <p:nvSpPr>
          <p:cNvPr id="8" name="Marcador de texto 7">
            <a:extLst>
              <a:ext uri="{FF2B5EF4-FFF2-40B4-BE49-F238E27FC236}">
                <a16:creationId xmlns:a16="http://schemas.microsoft.com/office/drawing/2014/main" id="{F5C3A7BE-F7FC-4942-A31A-491A8A806103}"/>
              </a:ext>
            </a:extLst>
          </p:cNvPr>
          <p:cNvSpPr>
            <a:spLocks noGrp="1"/>
          </p:cNvSpPr>
          <p:nvPr>
            <p:ph type="body" sz="quarter" idx="36"/>
          </p:nvPr>
        </p:nvSpPr>
        <p:spPr/>
        <p:txBody>
          <a:bodyPr rtlCol="0"/>
          <a:lstStyle/>
          <a:p>
            <a:pPr rtl="0"/>
            <a:r>
              <a:rPr lang="es-ES" noProof="1"/>
              <a:t>20% costos indirectos </a:t>
            </a:r>
          </a:p>
          <a:p>
            <a:pPr rtl="0"/>
            <a:r>
              <a:rPr lang="es-ES" noProof="1"/>
              <a:t>Programa ARES</a:t>
            </a:r>
          </a:p>
        </p:txBody>
      </p:sp>
      <p:sp>
        <p:nvSpPr>
          <p:cNvPr id="9" name="Marcador de texto 8">
            <a:extLst>
              <a:ext uri="{FF2B5EF4-FFF2-40B4-BE49-F238E27FC236}">
                <a16:creationId xmlns:a16="http://schemas.microsoft.com/office/drawing/2014/main" id="{95CCE699-03D1-4642-B46A-B14EF17DA183}"/>
              </a:ext>
            </a:extLst>
          </p:cNvPr>
          <p:cNvSpPr>
            <a:spLocks noGrp="1"/>
          </p:cNvSpPr>
          <p:nvPr>
            <p:ph type="body" sz="quarter" idx="37"/>
          </p:nvPr>
        </p:nvSpPr>
        <p:spPr/>
        <p:txBody>
          <a:bodyPr rtlCol="0"/>
          <a:lstStyle/>
          <a:p>
            <a:pPr rtl="0"/>
            <a:r>
              <a:rPr lang="es-ES" b="1" dirty="0"/>
              <a:t>Presupuesto</a:t>
            </a:r>
          </a:p>
        </p:txBody>
      </p:sp>
      <p:sp>
        <p:nvSpPr>
          <p:cNvPr id="10" name="Marcador de texto 9">
            <a:extLst>
              <a:ext uri="{FF2B5EF4-FFF2-40B4-BE49-F238E27FC236}">
                <a16:creationId xmlns:a16="http://schemas.microsoft.com/office/drawing/2014/main" id="{BC1DF189-6F2F-4C21-88CC-C82D3D0D147B}"/>
              </a:ext>
            </a:extLst>
          </p:cNvPr>
          <p:cNvSpPr>
            <a:spLocks noGrp="1"/>
          </p:cNvSpPr>
          <p:nvPr>
            <p:ph type="body" sz="quarter" idx="38"/>
          </p:nvPr>
        </p:nvSpPr>
        <p:spPr/>
        <p:txBody>
          <a:bodyPr rtlCol="0"/>
          <a:lstStyle/>
          <a:p>
            <a:pPr rtl="0"/>
            <a:r>
              <a:rPr lang="es-ES" noProof="1"/>
              <a:t>Precios CAMICON 2018</a:t>
            </a:r>
          </a:p>
        </p:txBody>
      </p:sp>
      <p:sp>
        <p:nvSpPr>
          <p:cNvPr id="3" name="Marcador de pie de página 2">
            <a:extLst>
              <a:ext uri="{FF2B5EF4-FFF2-40B4-BE49-F238E27FC236}">
                <a16:creationId xmlns:a16="http://schemas.microsoft.com/office/drawing/2014/main" id="{005C44B1-BA82-483C-BD91-F89067442F9E}"/>
              </a:ext>
            </a:extLst>
          </p:cNvPr>
          <p:cNvSpPr>
            <a:spLocks noGrp="1"/>
          </p:cNvSpPr>
          <p:nvPr>
            <p:ph type="ftr" sz="quarter" idx="10"/>
          </p:nvPr>
        </p:nvSpPr>
        <p:spPr/>
        <p:txBody>
          <a:bodyPr rtlCol="0"/>
          <a:lstStyle/>
          <a:p>
            <a:pPr rtl="0"/>
            <a:r>
              <a:rPr lang="es-ES" dirty="0"/>
              <a:t>TRABAJO DE TITULACIÓN</a:t>
            </a:r>
          </a:p>
        </p:txBody>
      </p:sp>
      <p:sp>
        <p:nvSpPr>
          <p:cNvPr id="4" name="Marcador de número de diapositiva 3">
            <a:extLst>
              <a:ext uri="{FF2B5EF4-FFF2-40B4-BE49-F238E27FC236}">
                <a16:creationId xmlns:a16="http://schemas.microsoft.com/office/drawing/2014/main" id="{79ED4A67-3A46-4F54-A12A-EAE1B53E6457}"/>
              </a:ext>
            </a:extLst>
          </p:cNvPr>
          <p:cNvSpPr>
            <a:spLocks noGrp="1"/>
          </p:cNvSpPr>
          <p:nvPr>
            <p:ph type="sldNum" sz="quarter" idx="11"/>
          </p:nvPr>
        </p:nvSpPr>
        <p:spPr/>
        <p:txBody>
          <a:bodyPr rtlCol="0"/>
          <a:lstStyle/>
          <a:p>
            <a:pPr rtl="0"/>
            <a:fld id="{19B51A1E-902D-48AF-9020-955120F399B6}" type="slidenum">
              <a:rPr lang="es-ES" smtClean="0"/>
              <a:pPr rtl="0"/>
              <a:t>40</a:t>
            </a:fld>
            <a:endParaRPr lang="es-ES" dirty="0"/>
          </a:p>
        </p:txBody>
      </p:sp>
      <p:pic>
        <p:nvPicPr>
          <p:cNvPr id="11" name="Imagen 10">
            <a:extLst>
              <a:ext uri="{FF2B5EF4-FFF2-40B4-BE49-F238E27FC236}">
                <a16:creationId xmlns:a16="http://schemas.microsoft.com/office/drawing/2014/main" id="{6DDC1F1E-D541-4667-A2A4-593D71FABA5E}"/>
              </a:ext>
            </a:extLst>
          </p:cNvPr>
          <p:cNvPicPr>
            <a:picLocks noChangeAspect="1"/>
          </p:cNvPicPr>
          <p:nvPr/>
        </p:nvPicPr>
        <p:blipFill>
          <a:blip r:embed="rId3"/>
          <a:stretch>
            <a:fillRect/>
          </a:stretch>
        </p:blipFill>
        <p:spPr>
          <a:xfrm>
            <a:off x="8032379" y="2363063"/>
            <a:ext cx="822864" cy="784718"/>
          </a:xfrm>
          <a:prstGeom prst="rect">
            <a:avLst/>
          </a:prstGeom>
        </p:spPr>
      </p:pic>
      <p:pic>
        <p:nvPicPr>
          <p:cNvPr id="12" name="Imagen 11">
            <a:extLst>
              <a:ext uri="{FF2B5EF4-FFF2-40B4-BE49-F238E27FC236}">
                <a16:creationId xmlns:a16="http://schemas.microsoft.com/office/drawing/2014/main" id="{29D972E1-8C97-4A2D-BAD3-259FC654B900}"/>
              </a:ext>
            </a:extLst>
          </p:cNvPr>
          <p:cNvPicPr>
            <a:picLocks noChangeAspect="1"/>
          </p:cNvPicPr>
          <p:nvPr/>
        </p:nvPicPr>
        <p:blipFill>
          <a:blip r:embed="rId4"/>
          <a:stretch>
            <a:fillRect/>
          </a:stretch>
        </p:blipFill>
        <p:spPr>
          <a:xfrm>
            <a:off x="5686425" y="2431572"/>
            <a:ext cx="819150" cy="647700"/>
          </a:xfrm>
          <a:prstGeom prst="rect">
            <a:avLst/>
          </a:prstGeom>
        </p:spPr>
      </p:pic>
      <p:pic>
        <p:nvPicPr>
          <p:cNvPr id="13" name="Imagen 12">
            <a:extLst>
              <a:ext uri="{FF2B5EF4-FFF2-40B4-BE49-F238E27FC236}">
                <a16:creationId xmlns:a16="http://schemas.microsoft.com/office/drawing/2014/main" id="{5509322A-D6B8-45A0-99DA-E0D1F4625754}"/>
              </a:ext>
            </a:extLst>
          </p:cNvPr>
          <p:cNvPicPr>
            <a:picLocks noChangeAspect="1"/>
          </p:cNvPicPr>
          <p:nvPr/>
        </p:nvPicPr>
        <p:blipFill>
          <a:blip r:embed="rId5"/>
          <a:stretch>
            <a:fillRect/>
          </a:stretch>
        </p:blipFill>
        <p:spPr>
          <a:xfrm>
            <a:off x="3352275" y="2367407"/>
            <a:ext cx="819150" cy="780374"/>
          </a:xfrm>
          <a:prstGeom prst="rect">
            <a:avLst/>
          </a:prstGeom>
        </p:spPr>
      </p:pic>
    </p:spTree>
    <p:extLst>
      <p:ext uri="{BB962C8B-B14F-4D97-AF65-F5344CB8AC3E}">
        <p14:creationId xmlns:p14="http://schemas.microsoft.com/office/powerpoint/2010/main" val="160486356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8" grpId="0" build="p"/>
      <p:bldP spid="9" grpId="0" build="p"/>
      <p:bldP spid="10"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840293F-4671-41F0-81A3-F8908F7DBA05}"/>
              </a:ext>
            </a:extLst>
          </p:cNvPr>
          <p:cNvSpPr>
            <a:spLocks noGrp="1"/>
          </p:cNvSpPr>
          <p:nvPr>
            <p:ph type="title"/>
          </p:nvPr>
        </p:nvSpPr>
        <p:spPr/>
        <p:txBody>
          <a:bodyPr rtlCol="0"/>
          <a:lstStyle/>
          <a:p>
            <a:r>
              <a:rPr lang="es-ES" sz="3200" dirty="0"/>
              <a:t>Presupuesto</a:t>
            </a:r>
          </a:p>
        </p:txBody>
      </p:sp>
      <p:sp>
        <p:nvSpPr>
          <p:cNvPr id="3" name="Marcador de pie de página 2">
            <a:extLst>
              <a:ext uri="{FF2B5EF4-FFF2-40B4-BE49-F238E27FC236}">
                <a16:creationId xmlns:a16="http://schemas.microsoft.com/office/drawing/2014/main" id="{E103D420-AEB0-44F9-86F5-DB2505B0F4E7}"/>
              </a:ext>
            </a:extLst>
          </p:cNvPr>
          <p:cNvSpPr>
            <a:spLocks noGrp="1"/>
          </p:cNvSpPr>
          <p:nvPr>
            <p:ph type="ftr" sz="quarter" idx="10"/>
          </p:nvPr>
        </p:nvSpPr>
        <p:spPr/>
        <p:txBody>
          <a:bodyPr rtlCol="0"/>
          <a:lstStyle/>
          <a:p>
            <a:pPr rtl="0"/>
            <a:r>
              <a:rPr lang="es-ES" dirty="0"/>
              <a:t>TRABAJO DE TITULACIÓN</a:t>
            </a:r>
          </a:p>
        </p:txBody>
      </p:sp>
      <p:sp>
        <p:nvSpPr>
          <p:cNvPr id="4" name="Marcador de número de diapositiva 3">
            <a:extLst>
              <a:ext uri="{FF2B5EF4-FFF2-40B4-BE49-F238E27FC236}">
                <a16:creationId xmlns:a16="http://schemas.microsoft.com/office/drawing/2014/main" id="{A88525D2-29EF-4156-8E05-4971770BF1AF}"/>
              </a:ext>
            </a:extLst>
          </p:cNvPr>
          <p:cNvSpPr>
            <a:spLocks noGrp="1"/>
          </p:cNvSpPr>
          <p:nvPr>
            <p:ph type="sldNum" sz="quarter" idx="11"/>
          </p:nvPr>
        </p:nvSpPr>
        <p:spPr/>
        <p:txBody>
          <a:bodyPr rtlCol="0"/>
          <a:lstStyle/>
          <a:p>
            <a:pPr rtl="0"/>
            <a:fld id="{19B51A1E-902D-48AF-9020-955120F399B6}" type="slidenum">
              <a:rPr lang="es-ES" smtClean="0"/>
              <a:pPr rtl="0"/>
              <a:t>41</a:t>
            </a:fld>
            <a:endParaRPr lang="es-ES" dirty="0"/>
          </a:p>
        </p:txBody>
      </p:sp>
      <p:pic>
        <p:nvPicPr>
          <p:cNvPr id="6" name="Imagen 5">
            <a:extLst>
              <a:ext uri="{FF2B5EF4-FFF2-40B4-BE49-F238E27FC236}">
                <a16:creationId xmlns:a16="http://schemas.microsoft.com/office/drawing/2014/main" id="{B97CEDBC-6552-4D6A-A2E4-4009D89C7DBC}"/>
              </a:ext>
            </a:extLst>
          </p:cNvPr>
          <p:cNvPicPr>
            <a:picLocks noChangeAspect="1"/>
          </p:cNvPicPr>
          <p:nvPr/>
        </p:nvPicPr>
        <p:blipFill>
          <a:blip r:embed="rId3"/>
          <a:stretch>
            <a:fillRect/>
          </a:stretch>
        </p:blipFill>
        <p:spPr>
          <a:xfrm>
            <a:off x="6325870" y="1352253"/>
            <a:ext cx="4590574" cy="2759950"/>
          </a:xfrm>
          <a:prstGeom prst="rect">
            <a:avLst/>
          </a:prstGeom>
        </p:spPr>
      </p:pic>
      <p:sp>
        <p:nvSpPr>
          <p:cNvPr id="9" name="Marcador de texto 13">
            <a:extLst>
              <a:ext uri="{FF2B5EF4-FFF2-40B4-BE49-F238E27FC236}">
                <a16:creationId xmlns:a16="http://schemas.microsoft.com/office/drawing/2014/main" id="{6529D7C0-60D4-423A-81A7-F82D53A66CA4}"/>
              </a:ext>
            </a:extLst>
          </p:cNvPr>
          <p:cNvSpPr>
            <a:spLocks noGrp="1"/>
          </p:cNvSpPr>
          <p:nvPr>
            <p:ph type="body" sz="quarter" idx="32"/>
          </p:nvPr>
        </p:nvSpPr>
        <p:spPr>
          <a:xfrm>
            <a:off x="431800" y="1008000"/>
            <a:ext cx="11339513" cy="360000"/>
          </a:xfrm>
        </p:spPr>
        <p:txBody>
          <a:bodyPr rtlCol="0"/>
          <a:lstStyle/>
          <a:p>
            <a:pPr rtl="0"/>
            <a:r>
              <a:rPr lang="es-ES" b="1" dirty="0">
                <a:solidFill>
                  <a:srgbClr val="0070C0"/>
                </a:solidFill>
              </a:rPr>
              <a:t>Estructura aporticada </a:t>
            </a:r>
          </a:p>
        </p:txBody>
      </p:sp>
      <p:sp>
        <p:nvSpPr>
          <p:cNvPr id="8" name="Rectángulo 7">
            <a:extLst>
              <a:ext uri="{FF2B5EF4-FFF2-40B4-BE49-F238E27FC236}">
                <a16:creationId xmlns:a16="http://schemas.microsoft.com/office/drawing/2014/main" id="{CFB2BDC3-B6DF-4A5F-8416-673EF0F165E6}"/>
              </a:ext>
            </a:extLst>
          </p:cNvPr>
          <p:cNvSpPr/>
          <p:nvPr/>
        </p:nvSpPr>
        <p:spPr>
          <a:xfrm>
            <a:off x="1046238" y="1359102"/>
            <a:ext cx="4665194" cy="5210519"/>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tángulo 9">
            <a:extLst>
              <a:ext uri="{FF2B5EF4-FFF2-40B4-BE49-F238E27FC236}">
                <a16:creationId xmlns:a16="http://schemas.microsoft.com/office/drawing/2014/main" id="{E4163291-E8A7-43EC-BBD9-200DFB2CB9D6}"/>
              </a:ext>
            </a:extLst>
          </p:cNvPr>
          <p:cNvSpPr/>
          <p:nvPr/>
        </p:nvSpPr>
        <p:spPr>
          <a:xfrm>
            <a:off x="6384884" y="1411595"/>
            <a:ext cx="4472547" cy="2680795"/>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15" name="Grupo 14">
            <a:extLst>
              <a:ext uri="{FF2B5EF4-FFF2-40B4-BE49-F238E27FC236}">
                <a16:creationId xmlns:a16="http://schemas.microsoft.com/office/drawing/2014/main" id="{4CC48B5E-0892-471C-9D91-012A4E13AA63}"/>
              </a:ext>
            </a:extLst>
          </p:cNvPr>
          <p:cNvGrpSpPr/>
          <p:nvPr/>
        </p:nvGrpSpPr>
        <p:grpSpPr>
          <a:xfrm>
            <a:off x="1083548" y="1378687"/>
            <a:ext cx="4590574" cy="5171347"/>
            <a:chOff x="860747" y="1407399"/>
            <a:chExt cx="4590574" cy="5171347"/>
          </a:xfrm>
        </p:grpSpPr>
        <p:pic>
          <p:nvPicPr>
            <p:cNvPr id="13" name="Imagen 12">
              <a:extLst>
                <a:ext uri="{FF2B5EF4-FFF2-40B4-BE49-F238E27FC236}">
                  <a16:creationId xmlns:a16="http://schemas.microsoft.com/office/drawing/2014/main" id="{D215487F-F748-4DD4-81F9-0930A75AD3A7}"/>
                </a:ext>
              </a:extLst>
            </p:cNvPr>
            <p:cNvPicPr>
              <a:picLocks noChangeAspect="1"/>
            </p:cNvPicPr>
            <p:nvPr/>
          </p:nvPicPr>
          <p:blipFill>
            <a:blip r:embed="rId4"/>
            <a:stretch>
              <a:fillRect/>
            </a:stretch>
          </p:blipFill>
          <p:spPr>
            <a:xfrm>
              <a:off x="860747" y="1407399"/>
              <a:ext cx="4590574" cy="2041312"/>
            </a:xfrm>
            <a:prstGeom prst="rect">
              <a:avLst/>
            </a:prstGeom>
          </p:spPr>
        </p:pic>
        <p:pic>
          <p:nvPicPr>
            <p:cNvPr id="14" name="Imagen 13">
              <a:extLst>
                <a:ext uri="{FF2B5EF4-FFF2-40B4-BE49-F238E27FC236}">
                  <a16:creationId xmlns:a16="http://schemas.microsoft.com/office/drawing/2014/main" id="{26321CB7-83A9-4BB7-A730-AC19E480217D}"/>
                </a:ext>
              </a:extLst>
            </p:cNvPr>
            <p:cNvPicPr>
              <a:picLocks noChangeAspect="1"/>
            </p:cNvPicPr>
            <p:nvPr/>
          </p:nvPicPr>
          <p:blipFill>
            <a:blip r:embed="rId5"/>
            <a:stretch>
              <a:fillRect/>
            </a:stretch>
          </p:blipFill>
          <p:spPr>
            <a:xfrm>
              <a:off x="872073" y="3405441"/>
              <a:ext cx="4568614" cy="3173305"/>
            </a:xfrm>
            <a:prstGeom prst="rect">
              <a:avLst/>
            </a:prstGeom>
          </p:spPr>
        </p:pic>
      </p:grpSp>
    </p:spTree>
    <p:extLst>
      <p:ext uri="{BB962C8B-B14F-4D97-AF65-F5344CB8AC3E}">
        <p14:creationId xmlns:p14="http://schemas.microsoft.com/office/powerpoint/2010/main" val="15403826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840293F-4671-41F0-81A3-F8908F7DBA05}"/>
              </a:ext>
            </a:extLst>
          </p:cNvPr>
          <p:cNvSpPr>
            <a:spLocks noGrp="1"/>
          </p:cNvSpPr>
          <p:nvPr>
            <p:ph type="title"/>
          </p:nvPr>
        </p:nvSpPr>
        <p:spPr/>
        <p:txBody>
          <a:bodyPr rtlCol="0"/>
          <a:lstStyle/>
          <a:p>
            <a:r>
              <a:rPr lang="es-ES" sz="3200" dirty="0"/>
              <a:t>Presupuesto</a:t>
            </a:r>
          </a:p>
        </p:txBody>
      </p:sp>
      <p:sp>
        <p:nvSpPr>
          <p:cNvPr id="3" name="Marcador de pie de página 2">
            <a:extLst>
              <a:ext uri="{FF2B5EF4-FFF2-40B4-BE49-F238E27FC236}">
                <a16:creationId xmlns:a16="http://schemas.microsoft.com/office/drawing/2014/main" id="{E103D420-AEB0-44F9-86F5-DB2505B0F4E7}"/>
              </a:ext>
            </a:extLst>
          </p:cNvPr>
          <p:cNvSpPr>
            <a:spLocks noGrp="1"/>
          </p:cNvSpPr>
          <p:nvPr>
            <p:ph type="ftr" sz="quarter" idx="10"/>
          </p:nvPr>
        </p:nvSpPr>
        <p:spPr/>
        <p:txBody>
          <a:bodyPr rtlCol="0"/>
          <a:lstStyle/>
          <a:p>
            <a:pPr rtl="0"/>
            <a:r>
              <a:rPr lang="es-ES" dirty="0"/>
              <a:t>TRABAJO DE TITULACIÓN</a:t>
            </a:r>
          </a:p>
        </p:txBody>
      </p:sp>
      <p:sp>
        <p:nvSpPr>
          <p:cNvPr id="4" name="Marcador de número de diapositiva 3">
            <a:extLst>
              <a:ext uri="{FF2B5EF4-FFF2-40B4-BE49-F238E27FC236}">
                <a16:creationId xmlns:a16="http://schemas.microsoft.com/office/drawing/2014/main" id="{A88525D2-29EF-4156-8E05-4971770BF1AF}"/>
              </a:ext>
            </a:extLst>
          </p:cNvPr>
          <p:cNvSpPr>
            <a:spLocks noGrp="1"/>
          </p:cNvSpPr>
          <p:nvPr>
            <p:ph type="sldNum" sz="quarter" idx="11"/>
          </p:nvPr>
        </p:nvSpPr>
        <p:spPr/>
        <p:txBody>
          <a:bodyPr rtlCol="0"/>
          <a:lstStyle/>
          <a:p>
            <a:pPr rtl="0"/>
            <a:fld id="{19B51A1E-902D-48AF-9020-955120F399B6}" type="slidenum">
              <a:rPr lang="es-ES" smtClean="0"/>
              <a:pPr rtl="0"/>
              <a:t>42</a:t>
            </a:fld>
            <a:endParaRPr lang="es-ES" dirty="0"/>
          </a:p>
        </p:txBody>
      </p:sp>
      <p:sp>
        <p:nvSpPr>
          <p:cNvPr id="9" name="Marcador de texto 13">
            <a:extLst>
              <a:ext uri="{FF2B5EF4-FFF2-40B4-BE49-F238E27FC236}">
                <a16:creationId xmlns:a16="http://schemas.microsoft.com/office/drawing/2014/main" id="{7A744633-504F-4D1B-ADC1-F837CFC2475B}"/>
              </a:ext>
            </a:extLst>
          </p:cNvPr>
          <p:cNvSpPr>
            <a:spLocks noGrp="1"/>
          </p:cNvSpPr>
          <p:nvPr>
            <p:ph type="body" sz="quarter" idx="32"/>
          </p:nvPr>
        </p:nvSpPr>
        <p:spPr>
          <a:xfrm>
            <a:off x="431800" y="1008000"/>
            <a:ext cx="11339513" cy="360000"/>
          </a:xfrm>
        </p:spPr>
        <p:txBody>
          <a:bodyPr rtlCol="0"/>
          <a:lstStyle/>
          <a:p>
            <a:pPr rtl="0"/>
            <a:r>
              <a:rPr lang="es-ES" b="1" dirty="0">
                <a:solidFill>
                  <a:srgbClr val="0070C0"/>
                </a:solidFill>
              </a:rPr>
              <a:t>Estructura aporticada </a:t>
            </a:r>
          </a:p>
        </p:txBody>
      </p:sp>
      <p:grpSp>
        <p:nvGrpSpPr>
          <p:cNvPr id="5" name="Grupo 4">
            <a:extLst>
              <a:ext uri="{FF2B5EF4-FFF2-40B4-BE49-F238E27FC236}">
                <a16:creationId xmlns:a16="http://schemas.microsoft.com/office/drawing/2014/main" id="{21BAF8E0-FC1C-42D7-AAF7-B667C1A32302}"/>
              </a:ext>
            </a:extLst>
          </p:cNvPr>
          <p:cNvGrpSpPr/>
          <p:nvPr/>
        </p:nvGrpSpPr>
        <p:grpSpPr>
          <a:xfrm>
            <a:off x="1072036" y="1325736"/>
            <a:ext cx="4794912" cy="5253010"/>
            <a:chOff x="643834" y="1368000"/>
            <a:chExt cx="4611977" cy="4924049"/>
          </a:xfrm>
        </p:grpSpPr>
        <p:pic>
          <p:nvPicPr>
            <p:cNvPr id="10" name="Imagen 9">
              <a:extLst>
                <a:ext uri="{FF2B5EF4-FFF2-40B4-BE49-F238E27FC236}">
                  <a16:creationId xmlns:a16="http://schemas.microsoft.com/office/drawing/2014/main" id="{524AEF29-023D-473A-8C73-2789CF9C6C5F}"/>
                </a:ext>
              </a:extLst>
            </p:cNvPr>
            <p:cNvPicPr>
              <a:picLocks noChangeAspect="1"/>
            </p:cNvPicPr>
            <p:nvPr/>
          </p:nvPicPr>
          <p:blipFill>
            <a:blip r:embed="rId3"/>
            <a:stretch>
              <a:fillRect/>
            </a:stretch>
          </p:blipFill>
          <p:spPr>
            <a:xfrm>
              <a:off x="643834" y="1368000"/>
              <a:ext cx="4604026" cy="4330435"/>
            </a:xfrm>
            <a:prstGeom prst="rect">
              <a:avLst/>
            </a:prstGeom>
          </p:spPr>
        </p:pic>
        <p:pic>
          <p:nvPicPr>
            <p:cNvPr id="2" name="Imagen 1">
              <a:extLst>
                <a:ext uri="{FF2B5EF4-FFF2-40B4-BE49-F238E27FC236}">
                  <a16:creationId xmlns:a16="http://schemas.microsoft.com/office/drawing/2014/main" id="{572F0457-F0F4-4BAE-A564-1BD9FE15218E}"/>
                </a:ext>
              </a:extLst>
            </p:cNvPr>
            <p:cNvPicPr>
              <a:picLocks noChangeAspect="1"/>
            </p:cNvPicPr>
            <p:nvPr/>
          </p:nvPicPr>
          <p:blipFill>
            <a:blip r:embed="rId4"/>
            <a:stretch>
              <a:fillRect/>
            </a:stretch>
          </p:blipFill>
          <p:spPr>
            <a:xfrm>
              <a:off x="651785" y="5634824"/>
              <a:ext cx="4604026" cy="657225"/>
            </a:xfrm>
            <a:prstGeom prst="rect">
              <a:avLst/>
            </a:prstGeom>
          </p:spPr>
        </p:pic>
      </p:grpSp>
      <p:sp>
        <p:nvSpPr>
          <p:cNvPr id="15" name="Rectángulo 14">
            <a:extLst>
              <a:ext uri="{FF2B5EF4-FFF2-40B4-BE49-F238E27FC236}">
                <a16:creationId xmlns:a16="http://schemas.microsoft.com/office/drawing/2014/main" id="{82844A3C-41B6-4A0B-9BD1-C1CD28958BB9}"/>
              </a:ext>
            </a:extLst>
          </p:cNvPr>
          <p:cNvSpPr/>
          <p:nvPr/>
        </p:nvSpPr>
        <p:spPr>
          <a:xfrm>
            <a:off x="1085684" y="1354877"/>
            <a:ext cx="4722356" cy="5210519"/>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Marcador de texto 13">
            <a:extLst>
              <a:ext uri="{FF2B5EF4-FFF2-40B4-BE49-F238E27FC236}">
                <a16:creationId xmlns:a16="http://schemas.microsoft.com/office/drawing/2014/main" id="{2C3AB331-9668-4FB6-B173-F11C0841927F}"/>
              </a:ext>
            </a:extLst>
          </p:cNvPr>
          <p:cNvSpPr txBox="1">
            <a:spLocks/>
          </p:cNvSpPr>
          <p:nvPr/>
        </p:nvSpPr>
        <p:spPr>
          <a:xfrm>
            <a:off x="6970740" y="6283529"/>
            <a:ext cx="4287777" cy="410572"/>
          </a:xfrm>
          <a:prstGeom prst="rect">
            <a:avLst/>
          </a:prstGeom>
          <a:solidFill>
            <a:schemeClr val="bg1"/>
          </a:solidFill>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solidFill>
                  <a:srgbClr val="0070C0"/>
                </a:solidFill>
              </a:rPr>
              <a:t>Presupuesto vivienda: $ 21,328.85 </a:t>
            </a:r>
          </a:p>
        </p:txBody>
      </p:sp>
      <p:grpSp>
        <p:nvGrpSpPr>
          <p:cNvPr id="20" name="Grupo 19">
            <a:extLst>
              <a:ext uri="{FF2B5EF4-FFF2-40B4-BE49-F238E27FC236}">
                <a16:creationId xmlns:a16="http://schemas.microsoft.com/office/drawing/2014/main" id="{B764ABB6-4C16-4F80-BF56-9C9D99A3CE12}"/>
              </a:ext>
            </a:extLst>
          </p:cNvPr>
          <p:cNvGrpSpPr/>
          <p:nvPr/>
        </p:nvGrpSpPr>
        <p:grpSpPr>
          <a:xfrm>
            <a:off x="6391753" y="1343442"/>
            <a:ext cx="4794912" cy="4437583"/>
            <a:chOff x="6391753" y="1343442"/>
            <a:chExt cx="4794912" cy="4437583"/>
          </a:xfrm>
        </p:grpSpPr>
        <p:grpSp>
          <p:nvGrpSpPr>
            <p:cNvPr id="8" name="Grupo 7">
              <a:extLst>
                <a:ext uri="{FF2B5EF4-FFF2-40B4-BE49-F238E27FC236}">
                  <a16:creationId xmlns:a16="http://schemas.microsoft.com/office/drawing/2014/main" id="{56ADE4B6-EBB1-4494-A9CA-03FE72879CC5}"/>
                </a:ext>
              </a:extLst>
            </p:cNvPr>
            <p:cNvGrpSpPr/>
            <p:nvPr/>
          </p:nvGrpSpPr>
          <p:grpSpPr>
            <a:xfrm>
              <a:off x="6391753" y="1354877"/>
              <a:ext cx="4794912" cy="4409008"/>
              <a:chOff x="6391753" y="1354877"/>
              <a:chExt cx="4794912" cy="4409008"/>
            </a:xfrm>
          </p:grpSpPr>
          <p:pic>
            <p:nvPicPr>
              <p:cNvPr id="11" name="Imagen 10">
                <a:extLst>
                  <a:ext uri="{FF2B5EF4-FFF2-40B4-BE49-F238E27FC236}">
                    <a16:creationId xmlns:a16="http://schemas.microsoft.com/office/drawing/2014/main" id="{94038700-A039-4A52-9B32-11159F4E64D3}"/>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t="1006"/>
              <a:stretch/>
            </p:blipFill>
            <p:spPr>
              <a:xfrm>
                <a:off x="6391753" y="1354877"/>
                <a:ext cx="4794912" cy="2077559"/>
              </a:xfrm>
              <a:prstGeom prst="rect">
                <a:avLst/>
              </a:prstGeom>
            </p:spPr>
          </p:pic>
          <p:pic>
            <p:nvPicPr>
              <p:cNvPr id="7" name="Imagen 6">
                <a:extLst>
                  <a:ext uri="{FF2B5EF4-FFF2-40B4-BE49-F238E27FC236}">
                    <a16:creationId xmlns:a16="http://schemas.microsoft.com/office/drawing/2014/main" id="{A8F38924-B85C-4033-9D84-9553C6F0187C}"/>
                  </a:ext>
                </a:extLst>
              </p:cNvPr>
              <p:cNvPicPr>
                <a:picLocks noChangeAspect="1"/>
              </p:cNvPicPr>
              <p:nvPr/>
            </p:nvPicPr>
            <p:blipFill>
              <a:blip r:embed="rId7">
                <a:extLst>
                  <a:ext uri="{BEBA8EAE-BF5A-486C-A8C5-ECC9F3942E4B}">
                    <a14:imgProps xmlns:a14="http://schemas.microsoft.com/office/drawing/2010/main">
                      <a14:imgLayer r:embed="rId8">
                        <a14:imgEffect>
                          <a14:saturation sat="400000"/>
                        </a14:imgEffect>
                      </a14:imgLayer>
                    </a14:imgProps>
                  </a:ext>
                </a:extLst>
              </a:blip>
              <a:stretch>
                <a:fillRect/>
              </a:stretch>
            </p:blipFill>
            <p:spPr>
              <a:xfrm>
                <a:off x="6468887" y="3400425"/>
                <a:ext cx="4651077" cy="2363460"/>
              </a:xfrm>
              <a:prstGeom prst="rect">
                <a:avLst/>
              </a:prstGeom>
            </p:spPr>
          </p:pic>
        </p:grpSp>
        <p:sp>
          <p:nvSpPr>
            <p:cNvPr id="17" name="Rectángulo 16">
              <a:extLst>
                <a:ext uri="{FF2B5EF4-FFF2-40B4-BE49-F238E27FC236}">
                  <a16:creationId xmlns:a16="http://schemas.microsoft.com/office/drawing/2014/main" id="{D89D4886-4E1D-4AFA-BE02-54117D8B586D}"/>
                </a:ext>
              </a:extLst>
            </p:cNvPr>
            <p:cNvSpPr/>
            <p:nvPr/>
          </p:nvSpPr>
          <p:spPr>
            <a:xfrm>
              <a:off x="6460983" y="1343442"/>
              <a:ext cx="4665194" cy="4437583"/>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18" name="Imagen 17">
            <a:extLst>
              <a:ext uri="{FF2B5EF4-FFF2-40B4-BE49-F238E27FC236}">
                <a16:creationId xmlns:a16="http://schemas.microsoft.com/office/drawing/2014/main" id="{F5C70116-A51D-4531-9133-E61FD4457058}"/>
              </a:ext>
            </a:extLst>
          </p:cNvPr>
          <p:cNvPicPr>
            <a:picLocks noChangeAspect="1"/>
          </p:cNvPicPr>
          <p:nvPr/>
        </p:nvPicPr>
        <p:blipFill>
          <a:blip r:embed="rId9"/>
          <a:stretch>
            <a:fillRect/>
          </a:stretch>
        </p:blipFill>
        <p:spPr>
          <a:xfrm>
            <a:off x="6325053" y="5934883"/>
            <a:ext cx="260372" cy="254270"/>
          </a:xfrm>
          <a:prstGeom prst="rect">
            <a:avLst/>
          </a:prstGeom>
        </p:spPr>
      </p:pic>
      <p:pic>
        <p:nvPicPr>
          <p:cNvPr id="19" name="Imagen 18">
            <a:extLst>
              <a:ext uri="{FF2B5EF4-FFF2-40B4-BE49-F238E27FC236}">
                <a16:creationId xmlns:a16="http://schemas.microsoft.com/office/drawing/2014/main" id="{EB4912D4-4BF4-489F-9415-9B0B6BB8703D}"/>
              </a:ext>
            </a:extLst>
          </p:cNvPr>
          <p:cNvPicPr>
            <a:picLocks noChangeAspect="1"/>
          </p:cNvPicPr>
          <p:nvPr/>
        </p:nvPicPr>
        <p:blipFill>
          <a:blip r:embed="rId9"/>
          <a:stretch>
            <a:fillRect/>
          </a:stretch>
        </p:blipFill>
        <p:spPr>
          <a:xfrm>
            <a:off x="6656626" y="5934883"/>
            <a:ext cx="260372" cy="254270"/>
          </a:xfrm>
          <a:prstGeom prst="rect">
            <a:avLst/>
          </a:prstGeom>
        </p:spPr>
      </p:pic>
      <p:sp>
        <p:nvSpPr>
          <p:cNvPr id="16" name="Marcador de texto 13">
            <a:extLst>
              <a:ext uri="{FF2B5EF4-FFF2-40B4-BE49-F238E27FC236}">
                <a16:creationId xmlns:a16="http://schemas.microsoft.com/office/drawing/2014/main" id="{7EDA9ABC-8AAB-4534-8ED8-33212A0B356C}"/>
              </a:ext>
            </a:extLst>
          </p:cNvPr>
          <p:cNvSpPr txBox="1">
            <a:spLocks/>
          </p:cNvSpPr>
          <p:nvPr/>
        </p:nvSpPr>
        <p:spPr>
          <a:xfrm>
            <a:off x="6970741" y="5926897"/>
            <a:ext cx="4287776" cy="360000"/>
          </a:xfrm>
          <a:prstGeom prst="rect">
            <a:avLst/>
          </a:prstGeom>
          <a:solidFill>
            <a:schemeClr val="bg1"/>
          </a:solidFill>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solidFill>
                  <a:srgbClr val="0070C0"/>
                </a:solidFill>
              </a:rPr>
              <a:t>Presupuesto vivienda dúplex: $ 42,657.70 </a:t>
            </a:r>
          </a:p>
        </p:txBody>
      </p:sp>
      <p:pic>
        <p:nvPicPr>
          <p:cNvPr id="22" name="Imagen 21">
            <a:extLst>
              <a:ext uri="{FF2B5EF4-FFF2-40B4-BE49-F238E27FC236}">
                <a16:creationId xmlns:a16="http://schemas.microsoft.com/office/drawing/2014/main" id="{74A956EB-AFD8-4286-8057-1615632FC50F}"/>
              </a:ext>
            </a:extLst>
          </p:cNvPr>
          <p:cNvPicPr>
            <a:picLocks noChangeAspect="1"/>
          </p:cNvPicPr>
          <p:nvPr/>
        </p:nvPicPr>
        <p:blipFill>
          <a:blip r:embed="rId9"/>
          <a:stretch>
            <a:fillRect/>
          </a:stretch>
        </p:blipFill>
        <p:spPr>
          <a:xfrm>
            <a:off x="6651461" y="6269048"/>
            <a:ext cx="260372" cy="254270"/>
          </a:xfrm>
          <a:prstGeom prst="rect">
            <a:avLst/>
          </a:prstGeom>
        </p:spPr>
      </p:pic>
    </p:spTree>
    <p:extLst>
      <p:ext uri="{BB962C8B-B14F-4D97-AF65-F5344CB8AC3E}">
        <p14:creationId xmlns:p14="http://schemas.microsoft.com/office/powerpoint/2010/main" val="42852533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840293F-4671-41F0-81A3-F8908F7DBA05}"/>
              </a:ext>
            </a:extLst>
          </p:cNvPr>
          <p:cNvSpPr>
            <a:spLocks noGrp="1"/>
          </p:cNvSpPr>
          <p:nvPr>
            <p:ph type="title"/>
          </p:nvPr>
        </p:nvSpPr>
        <p:spPr/>
        <p:txBody>
          <a:bodyPr rtlCol="0"/>
          <a:lstStyle/>
          <a:p>
            <a:r>
              <a:rPr lang="es-ES" sz="3200" dirty="0"/>
              <a:t>Presupuesto</a:t>
            </a:r>
          </a:p>
        </p:txBody>
      </p:sp>
      <p:sp>
        <p:nvSpPr>
          <p:cNvPr id="3" name="Marcador de pie de página 2">
            <a:extLst>
              <a:ext uri="{FF2B5EF4-FFF2-40B4-BE49-F238E27FC236}">
                <a16:creationId xmlns:a16="http://schemas.microsoft.com/office/drawing/2014/main" id="{E103D420-AEB0-44F9-86F5-DB2505B0F4E7}"/>
              </a:ext>
            </a:extLst>
          </p:cNvPr>
          <p:cNvSpPr>
            <a:spLocks noGrp="1"/>
          </p:cNvSpPr>
          <p:nvPr>
            <p:ph type="ftr" sz="quarter" idx="10"/>
          </p:nvPr>
        </p:nvSpPr>
        <p:spPr/>
        <p:txBody>
          <a:bodyPr rtlCol="0"/>
          <a:lstStyle/>
          <a:p>
            <a:pPr rtl="0"/>
            <a:r>
              <a:rPr lang="es-ES" dirty="0"/>
              <a:t>TRABAJO DE TITULACIÓN</a:t>
            </a:r>
          </a:p>
        </p:txBody>
      </p:sp>
      <p:sp>
        <p:nvSpPr>
          <p:cNvPr id="4" name="Marcador de número de diapositiva 3">
            <a:extLst>
              <a:ext uri="{FF2B5EF4-FFF2-40B4-BE49-F238E27FC236}">
                <a16:creationId xmlns:a16="http://schemas.microsoft.com/office/drawing/2014/main" id="{A88525D2-29EF-4156-8E05-4971770BF1AF}"/>
              </a:ext>
            </a:extLst>
          </p:cNvPr>
          <p:cNvSpPr>
            <a:spLocks noGrp="1"/>
          </p:cNvSpPr>
          <p:nvPr>
            <p:ph type="sldNum" sz="quarter" idx="11"/>
          </p:nvPr>
        </p:nvSpPr>
        <p:spPr/>
        <p:txBody>
          <a:bodyPr rtlCol="0"/>
          <a:lstStyle/>
          <a:p>
            <a:pPr rtl="0"/>
            <a:fld id="{19B51A1E-902D-48AF-9020-955120F399B6}" type="slidenum">
              <a:rPr lang="es-ES" smtClean="0"/>
              <a:pPr rtl="0"/>
              <a:t>43</a:t>
            </a:fld>
            <a:endParaRPr lang="es-ES" dirty="0"/>
          </a:p>
        </p:txBody>
      </p:sp>
      <p:sp>
        <p:nvSpPr>
          <p:cNvPr id="9" name="Marcador de texto 13">
            <a:extLst>
              <a:ext uri="{FF2B5EF4-FFF2-40B4-BE49-F238E27FC236}">
                <a16:creationId xmlns:a16="http://schemas.microsoft.com/office/drawing/2014/main" id="{7A744633-504F-4D1B-ADC1-F837CFC2475B}"/>
              </a:ext>
            </a:extLst>
          </p:cNvPr>
          <p:cNvSpPr>
            <a:spLocks noGrp="1"/>
          </p:cNvSpPr>
          <p:nvPr>
            <p:ph type="body" sz="quarter" idx="32"/>
          </p:nvPr>
        </p:nvSpPr>
        <p:spPr>
          <a:xfrm>
            <a:off x="432000" y="948666"/>
            <a:ext cx="11339513" cy="360000"/>
          </a:xfrm>
        </p:spPr>
        <p:txBody>
          <a:bodyPr rtlCol="0"/>
          <a:lstStyle/>
          <a:p>
            <a:pPr rtl="0"/>
            <a:r>
              <a:rPr lang="es-ES" b="1" dirty="0">
                <a:solidFill>
                  <a:srgbClr val="0070C0"/>
                </a:solidFill>
              </a:rPr>
              <a:t>Estructura paredes portantes </a:t>
            </a:r>
          </a:p>
        </p:txBody>
      </p:sp>
      <p:grpSp>
        <p:nvGrpSpPr>
          <p:cNvPr id="2" name="Grupo 1">
            <a:extLst>
              <a:ext uri="{FF2B5EF4-FFF2-40B4-BE49-F238E27FC236}">
                <a16:creationId xmlns:a16="http://schemas.microsoft.com/office/drawing/2014/main" id="{AD2574A6-F36D-49DE-9023-2F6E89E8EDAD}"/>
              </a:ext>
            </a:extLst>
          </p:cNvPr>
          <p:cNvGrpSpPr/>
          <p:nvPr/>
        </p:nvGrpSpPr>
        <p:grpSpPr>
          <a:xfrm>
            <a:off x="1227345" y="1252436"/>
            <a:ext cx="4722355" cy="5210519"/>
            <a:chOff x="557477" y="1368000"/>
            <a:chExt cx="4534360" cy="5158213"/>
          </a:xfrm>
        </p:grpSpPr>
        <p:pic>
          <p:nvPicPr>
            <p:cNvPr id="7" name="Imagen 6">
              <a:extLst>
                <a:ext uri="{FF2B5EF4-FFF2-40B4-BE49-F238E27FC236}">
                  <a16:creationId xmlns:a16="http://schemas.microsoft.com/office/drawing/2014/main" id="{3AEADC6C-78CE-4B81-A87C-5ACBF740CD9C}"/>
                </a:ext>
              </a:extLst>
            </p:cNvPr>
            <p:cNvPicPr>
              <a:picLocks noChangeAspect="1"/>
            </p:cNvPicPr>
            <p:nvPr/>
          </p:nvPicPr>
          <p:blipFill>
            <a:blip r:embed="rId3"/>
            <a:stretch>
              <a:fillRect/>
            </a:stretch>
          </p:blipFill>
          <p:spPr>
            <a:xfrm>
              <a:off x="557478" y="1368000"/>
              <a:ext cx="4534359" cy="1933655"/>
            </a:xfrm>
            <a:prstGeom prst="rect">
              <a:avLst/>
            </a:prstGeom>
          </p:spPr>
        </p:pic>
        <p:pic>
          <p:nvPicPr>
            <p:cNvPr id="8" name="Imagen 7">
              <a:extLst>
                <a:ext uri="{FF2B5EF4-FFF2-40B4-BE49-F238E27FC236}">
                  <a16:creationId xmlns:a16="http://schemas.microsoft.com/office/drawing/2014/main" id="{E1E73CC5-F747-4888-87E5-9FE6916BA6A7}"/>
                </a:ext>
              </a:extLst>
            </p:cNvPr>
            <p:cNvPicPr>
              <a:picLocks noChangeAspect="1"/>
            </p:cNvPicPr>
            <p:nvPr/>
          </p:nvPicPr>
          <p:blipFill>
            <a:blip r:embed="rId4"/>
            <a:stretch>
              <a:fillRect/>
            </a:stretch>
          </p:blipFill>
          <p:spPr>
            <a:xfrm>
              <a:off x="557477" y="3256110"/>
              <a:ext cx="4534359" cy="3270103"/>
            </a:xfrm>
            <a:prstGeom prst="rect">
              <a:avLst/>
            </a:prstGeom>
          </p:spPr>
        </p:pic>
      </p:grpSp>
      <p:grpSp>
        <p:nvGrpSpPr>
          <p:cNvPr id="5" name="Grupo 4">
            <a:extLst>
              <a:ext uri="{FF2B5EF4-FFF2-40B4-BE49-F238E27FC236}">
                <a16:creationId xmlns:a16="http://schemas.microsoft.com/office/drawing/2014/main" id="{6F90526C-5038-4227-A4C6-FA93DE906F8E}"/>
              </a:ext>
            </a:extLst>
          </p:cNvPr>
          <p:cNvGrpSpPr/>
          <p:nvPr/>
        </p:nvGrpSpPr>
        <p:grpSpPr>
          <a:xfrm>
            <a:off x="6435691" y="1249946"/>
            <a:ext cx="4768084" cy="5180101"/>
            <a:chOff x="5756428" y="1188000"/>
            <a:chExt cx="4542129" cy="5329536"/>
          </a:xfrm>
        </p:grpSpPr>
        <p:pic>
          <p:nvPicPr>
            <p:cNvPr id="13" name="Imagen 12">
              <a:extLst>
                <a:ext uri="{FF2B5EF4-FFF2-40B4-BE49-F238E27FC236}">
                  <a16:creationId xmlns:a16="http://schemas.microsoft.com/office/drawing/2014/main" id="{A94CFE91-6FB4-4682-B9FC-C27118C283C5}"/>
                </a:ext>
              </a:extLst>
            </p:cNvPr>
            <p:cNvPicPr>
              <a:picLocks noChangeAspect="1"/>
            </p:cNvPicPr>
            <p:nvPr/>
          </p:nvPicPr>
          <p:blipFill>
            <a:blip r:embed="rId5"/>
            <a:stretch>
              <a:fillRect/>
            </a:stretch>
          </p:blipFill>
          <p:spPr>
            <a:xfrm>
              <a:off x="5756428" y="1188000"/>
              <a:ext cx="4534359" cy="525960"/>
            </a:xfrm>
            <a:prstGeom prst="rect">
              <a:avLst/>
            </a:prstGeom>
          </p:spPr>
        </p:pic>
        <p:pic>
          <p:nvPicPr>
            <p:cNvPr id="15" name="Imagen 14">
              <a:extLst>
                <a:ext uri="{FF2B5EF4-FFF2-40B4-BE49-F238E27FC236}">
                  <a16:creationId xmlns:a16="http://schemas.microsoft.com/office/drawing/2014/main" id="{744BB5DC-40DB-420F-A767-410225EE9DF3}"/>
                </a:ext>
              </a:extLst>
            </p:cNvPr>
            <p:cNvPicPr>
              <a:picLocks noChangeAspect="1"/>
            </p:cNvPicPr>
            <p:nvPr/>
          </p:nvPicPr>
          <p:blipFill>
            <a:blip r:embed="rId6"/>
            <a:stretch>
              <a:fillRect/>
            </a:stretch>
          </p:blipFill>
          <p:spPr>
            <a:xfrm>
              <a:off x="5766557" y="1679212"/>
              <a:ext cx="4525413" cy="673767"/>
            </a:xfrm>
            <a:prstGeom prst="rect">
              <a:avLst/>
            </a:prstGeom>
          </p:spPr>
        </p:pic>
        <p:pic>
          <p:nvPicPr>
            <p:cNvPr id="16" name="Imagen 15">
              <a:extLst>
                <a:ext uri="{FF2B5EF4-FFF2-40B4-BE49-F238E27FC236}">
                  <a16:creationId xmlns:a16="http://schemas.microsoft.com/office/drawing/2014/main" id="{39A6747C-B04A-4523-AA6E-5AD00EBA6790}"/>
                </a:ext>
              </a:extLst>
            </p:cNvPr>
            <p:cNvPicPr>
              <a:picLocks noChangeAspect="1"/>
            </p:cNvPicPr>
            <p:nvPr/>
          </p:nvPicPr>
          <p:blipFill>
            <a:blip r:embed="rId7"/>
            <a:stretch>
              <a:fillRect/>
            </a:stretch>
          </p:blipFill>
          <p:spPr>
            <a:xfrm>
              <a:off x="5764198" y="2318231"/>
              <a:ext cx="4534359" cy="4199305"/>
            </a:xfrm>
            <a:prstGeom prst="rect">
              <a:avLst/>
            </a:prstGeom>
          </p:spPr>
        </p:pic>
      </p:grpSp>
      <p:sp>
        <p:nvSpPr>
          <p:cNvPr id="11" name="Rectángulo 10">
            <a:extLst>
              <a:ext uri="{FF2B5EF4-FFF2-40B4-BE49-F238E27FC236}">
                <a16:creationId xmlns:a16="http://schemas.microsoft.com/office/drawing/2014/main" id="{C3A4949C-1743-4FB3-ABAF-E78BBA50611D}"/>
              </a:ext>
            </a:extLst>
          </p:cNvPr>
          <p:cNvSpPr/>
          <p:nvPr/>
        </p:nvSpPr>
        <p:spPr>
          <a:xfrm>
            <a:off x="1227347" y="1249946"/>
            <a:ext cx="4722356" cy="5210519"/>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13">
            <a:extLst>
              <a:ext uri="{FF2B5EF4-FFF2-40B4-BE49-F238E27FC236}">
                <a16:creationId xmlns:a16="http://schemas.microsoft.com/office/drawing/2014/main" id="{B5743CC6-B9D5-47B7-A77E-95484FC50A63}"/>
              </a:ext>
            </a:extLst>
          </p:cNvPr>
          <p:cNvSpPr/>
          <p:nvPr/>
        </p:nvSpPr>
        <p:spPr>
          <a:xfrm>
            <a:off x="6463872" y="1249946"/>
            <a:ext cx="4722356" cy="5210519"/>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1933013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840293F-4671-41F0-81A3-F8908F7DBA05}"/>
              </a:ext>
            </a:extLst>
          </p:cNvPr>
          <p:cNvSpPr>
            <a:spLocks noGrp="1"/>
          </p:cNvSpPr>
          <p:nvPr>
            <p:ph type="title"/>
          </p:nvPr>
        </p:nvSpPr>
        <p:spPr/>
        <p:txBody>
          <a:bodyPr rtlCol="0"/>
          <a:lstStyle/>
          <a:p>
            <a:r>
              <a:rPr lang="es-ES" sz="3200" dirty="0"/>
              <a:t>Presupuesto</a:t>
            </a:r>
          </a:p>
        </p:txBody>
      </p:sp>
      <p:sp>
        <p:nvSpPr>
          <p:cNvPr id="3" name="Marcador de pie de página 2">
            <a:extLst>
              <a:ext uri="{FF2B5EF4-FFF2-40B4-BE49-F238E27FC236}">
                <a16:creationId xmlns:a16="http://schemas.microsoft.com/office/drawing/2014/main" id="{E103D420-AEB0-44F9-86F5-DB2505B0F4E7}"/>
              </a:ext>
            </a:extLst>
          </p:cNvPr>
          <p:cNvSpPr>
            <a:spLocks noGrp="1"/>
          </p:cNvSpPr>
          <p:nvPr>
            <p:ph type="ftr" sz="quarter" idx="10"/>
          </p:nvPr>
        </p:nvSpPr>
        <p:spPr/>
        <p:txBody>
          <a:bodyPr rtlCol="0"/>
          <a:lstStyle/>
          <a:p>
            <a:pPr rtl="0"/>
            <a:r>
              <a:rPr lang="es-ES" dirty="0"/>
              <a:t>TRABAJO DE TITULACIÓN</a:t>
            </a:r>
          </a:p>
        </p:txBody>
      </p:sp>
      <p:sp>
        <p:nvSpPr>
          <p:cNvPr id="4" name="Marcador de número de diapositiva 3">
            <a:extLst>
              <a:ext uri="{FF2B5EF4-FFF2-40B4-BE49-F238E27FC236}">
                <a16:creationId xmlns:a16="http://schemas.microsoft.com/office/drawing/2014/main" id="{A88525D2-29EF-4156-8E05-4971770BF1AF}"/>
              </a:ext>
            </a:extLst>
          </p:cNvPr>
          <p:cNvSpPr>
            <a:spLocks noGrp="1"/>
          </p:cNvSpPr>
          <p:nvPr>
            <p:ph type="sldNum" sz="quarter" idx="11"/>
          </p:nvPr>
        </p:nvSpPr>
        <p:spPr/>
        <p:txBody>
          <a:bodyPr rtlCol="0"/>
          <a:lstStyle/>
          <a:p>
            <a:pPr rtl="0"/>
            <a:fld id="{19B51A1E-902D-48AF-9020-955120F399B6}" type="slidenum">
              <a:rPr lang="es-ES" smtClean="0"/>
              <a:pPr rtl="0"/>
              <a:t>44</a:t>
            </a:fld>
            <a:endParaRPr lang="es-ES" dirty="0"/>
          </a:p>
        </p:txBody>
      </p:sp>
      <p:sp>
        <p:nvSpPr>
          <p:cNvPr id="9" name="Marcador de texto 13">
            <a:extLst>
              <a:ext uri="{FF2B5EF4-FFF2-40B4-BE49-F238E27FC236}">
                <a16:creationId xmlns:a16="http://schemas.microsoft.com/office/drawing/2014/main" id="{7A744633-504F-4D1B-ADC1-F837CFC2475B}"/>
              </a:ext>
            </a:extLst>
          </p:cNvPr>
          <p:cNvSpPr>
            <a:spLocks noGrp="1"/>
          </p:cNvSpPr>
          <p:nvPr>
            <p:ph type="body" sz="quarter" idx="32"/>
          </p:nvPr>
        </p:nvSpPr>
        <p:spPr>
          <a:xfrm>
            <a:off x="431800" y="1008000"/>
            <a:ext cx="11339513" cy="360000"/>
          </a:xfrm>
        </p:spPr>
        <p:txBody>
          <a:bodyPr rtlCol="0"/>
          <a:lstStyle/>
          <a:p>
            <a:pPr rtl="0"/>
            <a:r>
              <a:rPr lang="es-ES" b="1" dirty="0">
                <a:solidFill>
                  <a:srgbClr val="0070C0"/>
                </a:solidFill>
              </a:rPr>
              <a:t>Estructura paredes portantes </a:t>
            </a:r>
          </a:p>
        </p:txBody>
      </p:sp>
      <p:grpSp>
        <p:nvGrpSpPr>
          <p:cNvPr id="10" name="Grupo 9">
            <a:extLst>
              <a:ext uri="{FF2B5EF4-FFF2-40B4-BE49-F238E27FC236}">
                <a16:creationId xmlns:a16="http://schemas.microsoft.com/office/drawing/2014/main" id="{8674A7EE-5104-4E3E-9A8F-4653E9B6922E}"/>
              </a:ext>
            </a:extLst>
          </p:cNvPr>
          <p:cNvGrpSpPr/>
          <p:nvPr/>
        </p:nvGrpSpPr>
        <p:grpSpPr>
          <a:xfrm>
            <a:off x="755386" y="1692641"/>
            <a:ext cx="4731882" cy="2351322"/>
            <a:chOff x="760788" y="3387741"/>
            <a:chExt cx="4731882" cy="2351322"/>
          </a:xfrm>
        </p:grpSpPr>
        <p:grpSp>
          <p:nvGrpSpPr>
            <p:cNvPr id="8" name="Grupo 7">
              <a:extLst>
                <a:ext uri="{FF2B5EF4-FFF2-40B4-BE49-F238E27FC236}">
                  <a16:creationId xmlns:a16="http://schemas.microsoft.com/office/drawing/2014/main" id="{93DA62A4-5678-4DCC-BEB5-3AC627F848BB}"/>
                </a:ext>
              </a:extLst>
            </p:cNvPr>
            <p:cNvGrpSpPr/>
            <p:nvPr/>
          </p:nvGrpSpPr>
          <p:grpSpPr>
            <a:xfrm>
              <a:off x="760788" y="3387741"/>
              <a:ext cx="4731882" cy="2309508"/>
              <a:chOff x="760789" y="3237436"/>
              <a:chExt cx="4543507" cy="2138064"/>
            </a:xfrm>
          </p:grpSpPr>
          <p:pic>
            <p:nvPicPr>
              <p:cNvPr id="2" name="Imagen 1">
                <a:extLst>
                  <a:ext uri="{FF2B5EF4-FFF2-40B4-BE49-F238E27FC236}">
                    <a16:creationId xmlns:a16="http://schemas.microsoft.com/office/drawing/2014/main" id="{7D13F646-0B67-4C91-8279-278522D05FEB}"/>
                  </a:ext>
                </a:extLst>
              </p:cNvPr>
              <p:cNvPicPr>
                <a:picLocks noChangeAspect="1"/>
              </p:cNvPicPr>
              <p:nvPr/>
            </p:nvPicPr>
            <p:blipFill>
              <a:blip r:embed="rId3"/>
              <a:stretch>
                <a:fillRect/>
              </a:stretch>
            </p:blipFill>
            <p:spPr>
              <a:xfrm>
                <a:off x="760790" y="3237436"/>
                <a:ext cx="4543506" cy="1381125"/>
              </a:xfrm>
              <a:prstGeom prst="rect">
                <a:avLst/>
              </a:prstGeom>
            </p:spPr>
          </p:pic>
          <p:pic>
            <p:nvPicPr>
              <p:cNvPr id="5" name="Imagen 4">
                <a:extLst>
                  <a:ext uri="{FF2B5EF4-FFF2-40B4-BE49-F238E27FC236}">
                    <a16:creationId xmlns:a16="http://schemas.microsoft.com/office/drawing/2014/main" id="{2D6AF276-2EAE-4150-AC8E-97C4B0E39D55}"/>
                  </a:ext>
                </a:extLst>
              </p:cNvPr>
              <p:cNvPicPr>
                <a:picLocks noChangeAspect="1"/>
              </p:cNvPicPr>
              <p:nvPr/>
            </p:nvPicPr>
            <p:blipFill>
              <a:blip r:embed="rId4"/>
              <a:stretch>
                <a:fillRect/>
              </a:stretch>
            </p:blipFill>
            <p:spPr>
              <a:xfrm>
                <a:off x="760789" y="4572973"/>
                <a:ext cx="4543506" cy="802527"/>
              </a:xfrm>
              <a:prstGeom prst="rect">
                <a:avLst/>
              </a:prstGeom>
            </p:spPr>
          </p:pic>
        </p:grpSp>
        <p:sp>
          <p:nvSpPr>
            <p:cNvPr id="13" name="Rectángulo 12">
              <a:extLst>
                <a:ext uri="{FF2B5EF4-FFF2-40B4-BE49-F238E27FC236}">
                  <a16:creationId xmlns:a16="http://schemas.microsoft.com/office/drawing/2014/main" id="{7A7A8CCF-6672-4324-8E4B-601249827F0D}"/>
                </a:ext>
              </a:extLst>
            </p:cNvPr>
            <p:cNvSpPr/>
            <p:nvPr/>
          </p:nvSpPr>
          <p:spPr>
            <a:xfrm>
              <a:off x="760789" y="3387741"/>
              <a:ext cx="4722356" cy="2351322"/>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22" name="Grupo 21">
            <a:extLst>
              <a:ext uri="{FF2B5EF4-FFF2-40B4-BE49-F238E27FC236}">
                <a16:creationId xmlns:a16="http://schemas.microsoft.com/office/drawing/2014/main" id="{4F779306-D005-41B7-88A1-279AE3A3EC54}"/>
              </a:ext>
            </a:extLst>
          </p:cNvPr>
          <p:cNvGrpSpPr/>
          <p:nvPr/>
        </p:nvGrpSpPr>
        <p:grpSpPr>
          <a:xfrm>
            <a:off x="6260650" y="1655161"/>
            <a:ext cx="4750929" cy="2346432"/>
            <a:chOff x="6247002" y="1347264"/>
            <a:chExt cx="4750929" cy="2346432"/>
          </a:xfrm>
        </p:grpSpPr>
        <p:pic>
          <p:nvPicPr>
            <p:cNvPr id="6" name="Imagen 5">
              <a:extLst>
                <a:ext uri="{FF2B5EF4-FFF2-40B4-BE49-F238E27FC236}">
                  <a16:creationId xmlns:a16="http://schemas.microsoft.com/office/drawing/2014/main" id="{C86D4899-7E5A-43DB-ABD7-0D7B4B03CF2C}"/>
                </a:ext>
              </a:extLst>
            </p:cNvPr>
            <p:cNvPicPr>
              <a:picLocks noChangeAspect="1"/>
            </p:cNvPicPr>
            <p:nvPr/>
          </p:nvPicPr>
          <p:blipFill>
            <a:blip r:embed="rId5"/>
            <a:stretch>
              <a:fillRect/>
            </a:stretch>
          </p:blipFill>
          <p:spPr>
            <a:xfrm>
              <a:off x="6247002" y="1355968"/>
              <a:ext cx="4750929" cy="2337727"/>
            </a:xfrm>
            <a:prstGeom prst="rect">
              <a:avLst/>
            </a:prstGeom>
          </p:spPr>
        </p:pic>
        <p:sp>
          <p:nvSpPr>
            <p:cNvPr id="14" name="Rectángulo 13">
              <a:extLst>
                <a:ext uri="{FF2B5EF4-FFF2-40B4-BE49-F238E27FC236}">
                  <a16:creationId xmlns:a16="http://schemas.microsoft.com/office/drawing/2014/main" id="{BE844648-1DDB-44AE-8F22-30E4A0D6464E}"/>
                </a:ext>
              </a:extLst>
            </p:cNvPr>
            <p:cNvSpPr/>
            <p:nvPr/>
          </p:nvSpPr>
          <p:spPr>
            <a:xfrm>
              <a:off x="6256527" y="1347264"/>
              <a:ext cx="4722356" cy="2346432"/>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21" name="Grupo 20">
            <a:extLst>
              <a:ext uri="{FF2B5EF4-FFF2-40B4-BE49-F238E27FC236}">
                <a16:creationId xmlns:a16="http://schemas.microsoft.com/office/drawing/2014/main" id="{20773620-74B0-4883-B263-840E3CA0B340}"/>
              </a:ext>
            </a:extLst>
          </p:cNvPr>
          <p:cNvGrpSpPr/>
          <p:nvPr/>
        </p:nvGrpSpPr>
        <p:grpSpPr>
          <a:xfrm>
            <a:off x="3722813" y="4525775"/>
            <a:ext cx="5424562" cy="852017"/>
            <a:chOff x="6069682" y="3907027"/>
            <a:chExt cx="5424562" cy="852017"/>
          </a:xfrm>
        </p:grpSpPr>
        <p:grpSp>
          <p:nvGrpSpPr>
            <p:cNvPr id="19" name="Grupo 18">
              <a:extLst>
                <a:ext uri="{FF2B5EF4-FFF2-40B4-BE49-F238E27FC236}">
                  <a16:creationId xmlns:a16="http://schemas.microsoft.com/office/drawing/2014/main" id="{79577957-2040-487C-850D-4C9C5A7582E1}"/>
                </a:ext>
              </a:extLst>
            </p:cNvPr>
            <p:cNvGrpSpPr/>
            <p:nvPr/>
          </p:nvGrpSpPr>
          <p:grpSpPr>
            <a:xfrm>
              <a:off x="6069682" y="3907027"/>
              <a:ext cx="5424562" cy="409343"/>
              <a:chOff x="6069682" y="3907027"/>
              <a:chExt cx="5424562" cy="409343"/>
            </a:xfrm>
          </p:grpSpPr>
          <p:sp>
            <p:nvSpPr>
              <p:cNvPr id="11" name="Marcador de texto 13">
                <a:extLst>
                  <a:ext uri="{FF2B5EF4-FFF2-40B4-BE49-F238E27FC236}">
                    <a16:creationId xmlns:a16="http://schemas.microsoft.com/office/drawing/2014/main" id="{0D52E7D2-C3C9-40E0-9AC7-810F3D94942F}"/>
                  </a:ext>
                </a:extLst>
              </p:cNvPr>
              <p:cNvSpPr txBox="1">
                <a:spLocks/>
              </p:cNvSpPr>
              <p:nvPr/>
            </p:nvSpPr>
            <p:spPr>
              <a:xfrm>
                <a:off x="6699332" y="3956370"/>
                <a:ext cx="4794912" cy="360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solidFill>
                      <a:srgbClr val="0070C0"/>
                    </a:solidFill>
                  </a:rPr>
                  <a:t>Presupuesto vivienda dúplex: $ 38,953.57 </a:t>
                </a:r>
              </a:p>
            </p:txBody>
          </p:sp>
          <p:pic>
            <p:nvPicPr>
              <p:cNvPr id="16" name="Imagen 15">
                <a:extLst>
                  <a:ext uri="{FF2B5EF4-FFF2-40B4-BE49-F238E27FC236}">
                    <a16:creationId xmlns:a16="http://schemas.microsoft.com/office/drawing/2014/main" id="{45E129DD-6617-4E48-B466-7AFBDDE9C217}"/>
                  </a:ext>
                </a:extLst>
              </p:cNvPr>
              <p:cNvPicPr>
                <a:picLocks noChangeAspect="1"/>
              </p:cNvPicPr>
              <p:nvPr/>
            </p:nvPicPr>
            <p:blipFill>
              <a:blip r:embed="rId6"/>
              <a:stretch>
                <a:fillRect/>
              </a:stretch>
            </p:blipFill>
            <p:spPr>
              <a:xfrm>
                <a:off x="6069682" y="3924559"/>
                <a:ext cx="324507" cy="269272"/>
              </a:xfrm>
              <a:prstGeom prst="rect">
                <a:avLst/>
              </a:prstGeom>
            </p:spPr>
          </p:pic>
          <p:pic>
            <p:nvPicPr>
              <p:cNvPr id="17" name="Imagen 16">
                <a:extLst>
                  <a:ext uri="{FF2B5EF4-FFF2-40B4-BE49-F238E27FC236}">
                    <a16:creationId xmlns:a16="http://schemas.microsoft.com/office/drawing/2014/main" id="{CAC3A896-C298-493C-81FE-E930458E7069}"/>
                  </a:ext>
                </a:extLst>
              </p:cNvPr>
              <p:cNvPicPr>
                <a:picLocks noChangeAspect="1"/>
              </p:cNvPicPr>
              <p:nvPr/>
            </p:nvPicPr>
            <p:blipFill>
              <a:blip r:embed="rId6"/>
              <a:stretch>
                <a:fillRect/>
              </a:stretch>
            </p:blipFill>
            <p:spPr>
              <a:xfrm>
                <a:off x="6365300" y="3907027"/>
                <a:ext cx="324507" cy="269272"/>
              </a:xfrm>
              <a:prstGeom prst="rect">
                <a:avLst/>
              </a:prstGeom>
            </p:spPr>
          </p:pic>
        </p:grpSp>
        <p:grpSp>
          <p:nvGrpSpPr>
            <p:cNvPr id="20" name="Grupo 19">
              <a:extLst>
                <a:ext uri="{FF2B5EF4-FFF2-40B4-BE49-F238E27FC236}">
                  <a16:creationId xmlns:a16="http://schemas.microsoft.com/office/drawing/2014/main" id="{203E4072-8A44-48D7-B339-B5FC297EBAEB}"/>
                </a:ext>
              </a:extLst>
            </p:cNvPr>
            <p:cNvGrpSpPr/>
            <p:nvPr/>
          </p:nvGrpSpPr>
          <p:grpSpPr>
            <a:xfrm>
              <a:off x="6256527" y="4386703"/>
              <a:ext cx="5237717" cy="372341"/>
              <a:chOff x="6256527" y="4386703"/>
              <a:chExt cx="5237717" cy="372341"/>
            </a:xfrm>
          </p:grpSpPr>
          <p:sp>
            <p:nvSpPr>
              <p:cNvPr id="15" name="Marcador de texto 13">
                <a:extLst>
                  <a:ext uri="{FF2B5EF4-FFF2-40B4-BE49-F238E27FC236}">
                    <a16:creationId xmlns:a16="http://schemas.microsoft.com/office/drawing/2014/main" id="{EF8C9EC9-5E35-4DC8-B39C-F7C89D87F653}"/>
                  </a:ext>
                </a:extLst>
              </p:cNvPr>
              <p:cNvSpPr txBox="1">
                <a:spLocks/>
              </p:cNvSpPr>
              <p:nvPr/>
            </p:nvSpPr>
            <p:spPr>
              <a:xfrm>
                <a:off x="6699332" y="4399044"/>
                <a:ext cx="4794912" cy="360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solidFill>
                      <a:srgbClr val="0070C0"/>
                    </a:solidFill>
                  </a:rPr>
                  <a:t>Presupuesto vivienda: $ 19,476.78 </a:t>
                </a:r>
              </a:p>
            </p:txBody>
          </p:sp>
          <p:pic>
            <p:nvPicPr>
              <p:cNvPr id="18" name="Imagen 17">
                <a:extLst>
                  <a:ext uri="{FF2B5EF4-FFF2-40B4-BE49-F238E27FC236}">
                    <a16:creationId xmlns:a16="http://schemas.microsoft.com/office/drawing/2014/main" id="{BF946A51-BC4C-4477-8B8D-813D472152F3}"/>
                  </a:ext>
                </a:extLst>
              </p:cNvPr>
              <p:cNvPicPr>
                <a:picLocks noChangeAspect="1"/>
              </p:cNvPicPr>
              <p:nvPr/>
            </p:nvPicPr>
            <p:blipFill>
              <a:blip r:embed="rId6"/>
              <a:stretch>
                <a:fillRect/>
              </a:stretch>
            </p:blipFill>
            <p:spPr>
              <a:xfrm>
                <a:off x="6256527" y="4386703"/>
                <a:ext cx="324507" cy="269272"/>
              </a:xfrm>
              <a:prstGeom prst="rect">
                <a:avLst/>
              </a:prstGeom>
            </p:spPr>
          </p:pic>
        </p:grpSp>
      </p:grpSp>
    </p:spTree>
    <p:extLst>
      <p:ext uri="{BB962C8B-B14F-4D97-AF65-F5344CB8AC3E}">
        <p14:creationId xmlns:p14="http://schemas.microsoft.com/office/powerpoint/2010/main" val="115080984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840293F-4671-41F0-81A3-F8908F7DBA05}"/>
              </a:ext>
            </a:extLst>
          </p:cNvPr>
          <p:cNvSpPr>
            <a:spLocks noGrp="1"/>
          </p:cNvSpPr>
          <p:nvPr>
            <p:ph type="title"/>
          </p:nvPr>
        </p:nvSpPr>
        <p:spPr/>
        <p:txBody>
          <a:bodyPr rtlCol="0"/>
          <a:lstStyle/>
          <a:p>
            <a:r>
              <a:rPr lang="es-ES" sz="3200" dirty="0"/>
              <a:t>Cronograma Actividades</a:t>
            </a:r>
          </a:p>
        </p:txBody>
      </p:sp>
      <p:sp>
        <p:nvSpPr>
          <p:cNvPr id="3" name="Marcador de pie de página 2">
            <a:extLst>
              <a:ext uri="{FF2B5EF4-FFF2-40B4-BE49-F238E27FC236}">
                <a16:creationId xmlns:a16="http://schemas.microsoft.com/office/drawing/2014/main" id="{E103D420-AEB0-44F9-86F5-DB2505B0F4E7}"/>
              </a:ext>
            </a:extLst>
          </p:cNvPr>
          <p:cNvSpPr>
            <a:spLocks noGrp="1"/>
          </p:cNvSpPr>
          <p:nvPr>
            <p:ph type="ftr" sz="quarter" idx="10"/>
          </p:nvPr>
        </p:nvSpPr>
        <p:spPr/>
        <p:txBody>
          <a:bodyPr rtlCol="0"/>
          <a:lstStyle/>
          <a:p>
            <a:pPr rtl="0"/>
            <a:r>
              <a:rPr lang="es-ES" dirty="0"/>
              <a:t>TRABAJO DE TITULACIÓN</a:t>
            </a:r>
          </a:p>
        </p:txBody>
      </p:sp>
      <p:sp>
        <p:nvSpPr>
          <p:cNvPr id="4" name="Marcador de número de diapositiva 3">
            <a:extLst>
              <a:ext uri="{FF2B5EF4-FFF2-40B4-BE49-F238E27FC236}">
                <a16:creationId xmlns:a16="http://schemas.microsoft.com/office/drawing/2014/main" id="{A88525D2-29EF-4156-8E05-4971770BF1AF}"/>
              </a:ext>
            </a:extLst>
          </p:cNvPr>
          <p:cNvSpPr>
            <a:spLocks noGrp="1"/>
          </p:cNvSpPr>
          <p:nvPr>
            <p:ph type="sldNum" sz="quarter" idx="11"/>
          </p:nvPr>
        </p:nvSpPr>
        <p:spPr/>
        <p:txBody>
          <a:bodyPr rtlCol="0"/>
          <a:lstStyle/>
          <a:p>
            <a:pPr rtl="0"/>
            <a:fld id="{19B51A1E-902D-48AF-9020-955120F399B6}" type="slidenum">
              <a:rPr lang="es-ES" smtClean="0"/>
              <a:pPr rtl="0"/>
              <a:t>45</a:t>
            </a:fld>
            <a:endParaRPr lang="es-ES" dirty="0"/>
          </a:p>
        </p:txBody>
      </p:sp>
      <p:sp>
        <p:nvSpPr>
          <p:cNvPr id="9" name="Marcador de texto 13">
            <a:extLst>
              <a:ext uri="{FF2B5EF4-FFF2-40B4-BE49-F238E27FC236}">
                <a16:creationId xmlns:a16="http://schemas.microsoft.com/office/drawing/2014/main" id="{7A744633-504F-4D1B-ADC1-F837CFC2475B}"/>
              </a:ext>
            </a:extLst>
          </p:cNvPr>
          <p:cNvSpPr>
            <a:spLocks noGrp="1"/>
          </p:cNvSpPr>
          <p:nvPr>
            <p:ph type="body" sz="quarter" idx="32"/>
          </p:nvPr>
        </p:nvSpPr>
        <p:spPr>
          <a:xfrm>
            <a:off x="431800" y="1008000"/>
            <a:ext cx="11339513" cy="360000"/>
          </a:xfrm>
        </p:spPr>
        <p:txBody>
          <a:bodyPr rtlCol="0"/>
          <a:lstStyle/>
          <a:p>
            <a:pPr rtl="0"/>
            <a:r>
              <a:rPr lang="es-ES" b="1" dirty="0">
                <a:solidFill>
                  <a:srgbClr val="0070C0"/>
                </a:solidFill>
              </a:rPr>
              <a:t>Estructura aporticada</a:t>
            </a:r>
          </a:p>
        </p:txBody>
      </p:sp>
      <p:pic>
        <p:nvPicPr>
          <p:cNvPr id="6" name="Imagen 5">
            <a:extLst>
              <a:ext uri="{FF2B5EF4-FFF2-40B4-BE49-F238E27FC236}">
                <a16:creationId xmlns:a16="http://schemas.microsoft.com/office/drawing/2014/main" id="{7F8163C1-AB11-4C01-A7CF-9A413C15F71B}"/>
              </a:ext>
            </a:extLst>
          </p:cNvPr>
          <p:cNvPicPr>
            <a:picLocks noChangeAspect="1"/>
          </p:cNvPicPr>
          <p:nvPr/>
        </p:nvPicPr>
        <p:blipFill rotWithShape="1">
          <a:blip r:embed="rId3"/>
          <a:srcRect l="1111"/>
          <a:stretch/>
        </p:blipFill>
        <p:spPr>
          <a:xfrm>
            <a:off x="386389" y="1355099"/>
            <a:ext cx="11571418" cy="5326101"/>
          </a:xfrm>
          <a:prstGeom prst="rect">
            <a:avLst/>
          </a:prstGeom>
        </p:spPr>
      </p:pic>
      <p:sp>
        <p:nvSpPr>
          <p:cNvPr id="2" name="Flecha: hacia abajo 1">
            <a:extLst>
              <a:ext uri="{FF2B5EF4-FFF2-40B4-BE49-F238E27FC236}">
                <a16:creationId xmlns:a16="http://schemas.microsoft.com/office/drawing/2014/main" id="{7D9B0ECD-E3BE-4CA0-945A-5A5EDA58B642}"/>
              </a:ext>
            </a:extLst>
          </p:cNvPr>
          <p:cNvSpPr/>
          <p:nvPr/>
        </p:nvSpPr>
        <p:spPr>
          <a:xfrm rot="10800000">
            <a:off x="11325189" y="1355100"/>
            <a:ext cx="168483" cy="5326102"/>
          </a:xfrm>
          <a:prstGeom prst="downArrow">
            <a:avLst/>
          </a:prstGeom>
          <a:solidFill>
            <a:schemeClr val="accent1">
              <a:lumMod val="40000"/>
              <a:lumOff val="60000"/>
            </a:schemeClr>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CuadroTexto 4">
            <a:extLst>
              <a:ext uri="{FF2B5EF4-FFF2-40B4-BE49-F238E27FC236}">
                <a16:creationId xmlns:a16="http://schemas.microsoft.com/office/drawing/2014/main" id="{477A0215-A353-4F80-80CA-A6350FD3A92F}"/>
              </a:ext>
            </a:extLst>
          </p:cNvPr>
          <p:cNvSpPr txBox="1"/>
          <p:nvPr/>
        </p:nvSpPr>
        <p:spPr>
          <a:xfrm>
            <a:off x="10849970" y="987945"/>
            <a:ext cx="1107837" cy="400110"/>
          </a:xfrm>
          <a:prstGeom prst="rect">
            <a:avLst/>
          </a:prstGeom>
          <a:noFill/>
        </p:spPr>
        <p:txBody>
          <a:bodyPr wrap="square" rtlCol="0">
            <a:spAutoFit/>
          </a:bodyPr>
          <a:lstStyle/>
          <a:p>
            <a:r>
              <a:rPr lang="es-EC" sz="2000" b="1" dirty="0">
                <a:solidFill>
                  <a:srgbClr val="66FF33"/>
                </a:solidFill>
              </a:rPr>
              <a:t>86 DÍAS</a:t>
            </a:r>
          </a:p>
        </p:txBody>
      </p:sp>
      <p:sp>
        <p:nvSpPr>
          <p:cNvPr id="10" name="CuadroTexto 9">
            <a:extLst>
              <a:ext uri="{FF2B5EF4-FFF2-40B4-BE49-F238E27FC236}">
                <a16:creationId xmlns:a16="http://schemas.microsoft.com/office/drawing/2014/main" id="{1547117D-E322-4ED3-861A-75E4925DC65E}"/>
              </a:ext>
            </a:extLst>
          </p:cNvPr>
          <p:cNvSpPr txBox="1"/>
          <p:nvPr/>
        </p:nvSpPr>
        <p:spPr>
          <a:xfrm>
            <a:off x="1729144" y="6378691"/>
            <a:ext cx="1465623" cy="400110"/>
          </a:xfrm>
          <a:prstGeom prst="rect">
            <a:avLst/>
          </a:prstGeom>
          <a:noFill/>
        </p:spPr>
        <p:txBody>
          <a:bodyPr wrap="square" rtlCol="0">
            <a:spAutoFit/>
          </a:bodyPr>
          <a:lstStyle/>
          <a:p>
            <a:r>
              <a:rPr lang="es-EC" sz="2000" b="1" dirty="0">
                <a:solidFill>
                  <a:srgbClr val="7030A0"/>
                </a:solidFill>
              </a:rPr>
              <a:t>65 RUBROS</a:t>
            </a:r>
          </a:p>
        </p:txBody>
      </p:sp>
      <p:sp>
        <p:nvSpPr>
          <p:cNvPr id="7" name="Flecha: a la derecha 6">
            <a:extLst>
              <a:ext uri="{FF2B5EF4-FFF2-40B4-BE49-F238E27FC236}">
                <a16:creationId xmlns:a16="http://schemas.microsoft.com/office/drawing/2014/main" id="{9D7076B1-F59F-4A8F-B13A-279492A52EB5}"/>
              </a:ext>
            </a:extLst>
          </p:cNvPr>
          <p:cNvSpPr/>
          <p:nvPr/>
        </p:nvSpPr>
        <p:spPr>
          <a:xfrm>
            <a:off x="386389" y="6571529"/>
            <a:ext cx="1223900" cy="148175"/>
          </a:xfrm>
          <a:prstGeom prst="rightArrow">
            <a:avLst/>
          </a:prstGeom>
          <a:solidFill>
            <a:schemeClr val="accent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6779469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animBg="1"/>
      <p:bldP spid="5" grpId="0"/>
      <p:bldP spid="10" grpId="0"/>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840293F-4671-41F0-81A3-F8908F7DBA05}"/>
              </a:ext>
            </a:extLst>
          </p:cNvPr>
          <p:cNvSpPr>
            <a:spLocks noGrp="1"/>
          </p:cNvSpPr>
          <p:nvPr>
            <p:ph type="title"/>
          </p:nvPr>
        </p:nvSpPr>
        <p:spPr/>
        <p:txBody>
          <a:bodyPr rtlCol="0"/>
          <a:lstStyle/>
          <a:p>
            <a:r>
              <a:rPr lang="es-ES" sz="3200" dirty="0"/>
              <a:t>Cronograma Actividades</a:t>
            </a:r>
          </a:p>
        </p:txBody>
      </p:sp>
      <p:sp>
        <p:nvSpPr>
          <p:cNvPr id="3" name="Marcador de pie de página 2">
            <a:extLst>
              <a:ext uri="{FF2B5EF4-FFF2-40B4-BE49-F238E27FC236}">
                <a16:creationId xmlns:a16="http://schemas.microsoft.com/office/drawing/2014/main" id="{E103D420-AEB0-44F9-86F5-DB2505B0F4E7}"/>
              </a:ext>
            </a:extLst>
          </p:cNvPr>
          <p:cNvSpPr>
            <a:spLocks noGrp="1"/>
          </p:cNvSpPr>
          <p:nvPr>
            <p:ph type="ftr" sz="quarter" idx="10"/>
          </p:nvPr>
        </p:nvSpPr>
        <p:spPr/>
        <p:txBody>
          <a:bodyPr rtlCol="0"/>
          <a:lstStyle/>
          <a:p>
            <a:pPr rtl="0"/>
            <a:r>
              <a:rPr lang="es-ES" dirty="0"/>
              <a:t>TRABAJO DE TITULACIÓN</a:t>
            </a:r>
          </a:p>
        </p:txBody>
      </p:sp>
      <p:sp>
        <p:nvSpPr>
          <p:cNvPr id="4" name="Marcador de número de diapositiva 3">
            <a:extLst>
              <a:ext uri="{FF2B5EF4-FFF2-40B4-BE49-F238E27FC236}">
                <a16:creationId xmlns:a16="http://schemas.microsoft.com/office/drawing/2014/main" id="{A88525D2-29EF-4156-8E05-4971770BF1AF}"/>
              </a:ext>
            </a:extLst>
          </p:cNvPr>
          <p:cNvSpPr>
            <a:spLocks noGrp="1"/>
          </p:cNvSpPr>
          <p:nvPr>
            <p:ph type="sldNum" sz="quarter" idx="11"/>
          </p:nvPr>
        </p:nvSpPr>
        <p:spPr/>
        <p:txBody>
          <a:bodyPr rtlCol="0"/>
          <a:lstStyle/>
          <a:p>
            <a:pPr rtl="0"/>
            <a:fld id="{19B51A1E-902D-48AF-9020-955120F399B6}" type="slidenum">
              <a:rPr lang="es-ES" smtClean="0"/>
              <a:pPr rtl="0"/>
              <a:t>46</a:t>
            </a:fld>
            <a:endParaRPr lang="es-ES" dirty="0"/>
          </a:p>
        </p:txBody>
      </p:sp>
      <p:sp>
        <p:nvSpPr>
          <p:cNvPr id="9" name="Marcador de texto 13">
            <a:extLst>
              <a:ext uri="{FF2B5EF4-FFF2-40B4-BE49-F238E27FC236}">
                <a16:creationId xmlns:a16="http://schemas.microsoft.com/office/drawing/2014/main" id="{7A744633-504F-4D1B-ADC1-F837CFC2475B}"/>
              </a:ext>
            </a:extLst>
          </p:cNvPr>
          <p:cNvSpPr>
            <a:spLocks noGrp="1"/>
          </p:cNvSpPr>
          <p:nvPr>
            <p:ph type="body" sz="quarter" idx="32"/>
          </p:nvPr>
        </p:nvSpPr>
        <p:spPr>
          <a:xfrm>
            <a:off x="431800" y="1008000"/>
            <a:ext cx="11339513" cy="360000"/>
          </a:xfrm>
        </p:spPr>
        <p:txBody>
          <a:bodyPr rtlCol="0"/>
          <a:lstStyle/>
          <a:p>
            <a:pPr rtl="0"/>
            <a:r>
              <a:rPr lang="es-ES" b="1" dirty="0">
                <a:solidFill>
                  <a:srgbClr val="0070C0"/>
                </a:solidFill>
              </a:rPr>
              <a:t>Estructura paredes portantes</a:t>
            </a:r>
          </a:p>
        </p:txBody>
      </p:sp>
      <p:pic>
        <p:nvPicPr>
          <p:cNvPr id="7" name="Imagen 6">
            <a:extLst>
              <a:ext uri="{FF2B5EF4-FFF2-40B4-BE49-F238E27FC236}">
                <a16:creationId xmlns:a16="http://schemas.microsoft.com/office/drawing/2014/main" id="{B8AB425C-4B23-4D9B-9231-621AFC74B1F0}"/>
              </a:ext>
            </a:extLst>
          </p:cNvPr>
          <p:cNvPicPr>
            <a:picLocks noChangeAspect="1"/>
          </p:cNvPicPr>
          <p:nvPr/>
        </p:nvPicPr>
        <p:blipFill rotWithShape="1">
          <a:blip r:embed="rId3"/>
          <a:srcRect l="1513"/>
          <a:stretch/>
        </p:blipFill>
        <p:spPr>
          <a:xfrm>
            <a:off x="517358" y="1368000"/>
            <a:ext cx="11430000" cy="5326101"/>
          </a:xfrm>
          <a:prstGeom prst="rect">
            <a:avLst/>
          </a:prstGeom>
        </p:spPr>
      </p:pic>
      <p:sp>
        <p:nvSpPr>
          <p:cNvPr id="8" name="Flecha: hacia abajo 7">
            <a:extLst>
              <a:ext uri="{FF2B5EF4-FFF2-40B4-BE49-F238E27FC236}">
                <a16:creationId xmlns:a16="http://schemas.microsoft.com/office/drawing/2014/main" id="{DDB6FDED-386E-40C4-898F-E8E2D79D2F22}"/>
              </a:ext>
            </a:extLst>
          </p:cNvPr>
          <p:cNvSpPr/>
          <p:nvPr/>
        </p:nvSpPr>
        <p:spPr>
          <a:xfrm rot="10800000">
            <a:off x="11229306" y="1342397"/>
            <a:ext cx="168483" cy="5326102"/>
          </a:xfrm>
          <a:prstGeom prst="downArrow">
            <a:avLst/>
          </a:prstGeom>
          <a:solidFill>
            <a:schemeClr val="accent1">
              <a:lumMod val="40000"/>
              <a:lumOff val="60000"/>
            </a:schemeClr>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CuadroTexto 9">
            <a:extLst>
              <a:ext uri="{FF2B5EF4-FFF2-40B4-BE49-F238E27FC236}">
                <a16:creationId xmlns:a16="http://schemas.microsoft.com/office/drawing/2014/main" id="{56A84730-7B05-4D45-A455-8598611FA412}"/>
              </a:ext>
            </a:extLst>
          </p:cNvPr>
          <p:cNvSpPr txBox="1"/>
          <p:nvPr/>
        </p:nvSpPr>
        <p:spPr>
          <a:xfrm>
            <a:off x="10849970" y="987945"/>
            <a:ext cx="1107837" cy="400110"/>
          </a:xfrm>
          <a:prstGeom prst="rect">
            <a:avLst/>
          </a:prstGeom>
          <a:noFill/>
        </p:spPr>
        <p:txBody>
          <a:bodyPr wrap="square" rtlCol="0">
            <a:spAutoFit/>
          </a:bodyPr>
          <a:lstStyle/>
          <a:p>
            <a:r>
              <a:rPr lang="es-EC" sz="2000" b="1" dirty="0">
                <a:solidFill>
                  <a:srgbClr val="66FF33"/>
                </a:solidFill>
              </a:rPr>
              <a:t>66 DÍAS</a:t>
            </a:r>
          </a:p>
        </p:txBody>
      </p:sp>
      <p:sp>
        <p:nvSpPr>
          <p:cNvPr id="11" name="CuadroTexto 10">
            <a:extLst>
              <a:ext uri="{FF2B5EF4-FFF2-40B4-BE49-F238E27FC236}">
                <a16:creationId xmlns:a16="http://schemas.microsoft.com/office/drawing/2014/main" id="{72D9C709-0A5E-4522-8FE3-DD1C0D797DEF}"/>
              </a:ext>
            </a:extLst>
          </p:cNvPr>
          <p:cNvSpPr txBox="1"/>
          <p:nvPr/>
        </p:nvSpPr>
        <p:spPr>
          <a:xfrm>
            <a:off x="1826816" y="6378691"/>
            <a:ext cx="1465623" cy="400110"/>
          </a:xfrm>
          <a:prstGeom prst="rect">
            <a:avLst/>
          </a:prstGeom>
          <a:noFill/>
        </p:spPr>
        <p:txBody>
          <a:bodyPr wrap="square" rtlCol="0">
            <a:spAutoFit/>
          </a:bodyPr>
          <a:lstStyle/>
          <a:p>
            <a:r>
              <a:rPr lang="es-EC" sz="2000" b="1" dirty="0">
                <a:solidFill>
                  <a:srgbClr val="7030A0"/>
                </a:solidFill>
              </a:rPr>
              <a:t>58 RUBROS</a:t>
            </a:r>
          </a:p>
        </p:txBody>
      </p:sp>
      <p:sp>
        <p:nvSpPr>
          <p:cNvPr id="13" name="Flecha: a la derecha 12">
            <a:extLst>
              <a:ext uri="{FF2B5EF4-FFF2-40B4-BE49-F238E27FC236}">
                <a16:creationId xmlns:a16="http://schemas.microsoft.com/office/drawing/2014/main" id="{0E05C461-1E1A-48C0-A2CC-F78BA5CF7597}"/>
              </a:ext>
            </a:extLst>
          </p:cNvPr>
          <p:cNvSpPr/>
          <p:nvPr/>
        </p:nvSpPr>
        <p:spPr>
          <a:xfrm>
            <a:off x="517358" y="6571530"/>
            <a:ext cx="1223900" cy="148175"/>
          </a:xfrm>
          <a:prstGeom prst="rightArrow">
            <a:avLst/>
          </a:prstGeom>
          <a:solidFill>
            <a:schemeClr val="accent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1358043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8" grpId="0" animBg="1"/>
      <p:bldP spid="10" grpId="0"/>
      <p:bldP spid="11" grpId="0"/>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posición de imagen 10" descr="Dibujos de estanterías de metal en un techo">
            <a:extLst>
              <a:ext uri="{FF2B5EF4-FFF2-40B4-BE49-F238E27FC236}">
                <a16:creationId xmlns:a16="http://schemas.microsoft.com/office/drawing/2014/main" id="{8FDCC8BE-5223-4CB6-8D1A-CF93D63652E9}"/>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tretch>
            <a:fillRect/>
          </a:stretch>
        </p:blipFill>
        <p:spPr>
          <a:xfrm>
            <a:off x="0" y="-24806"/>
            <a:ext cx="12192000" cy="6010054"/>
          </a:xfrm>
        </p:spPr>
      </p:pic>
      <p:sp>
        <p:nvSpPr>
          <p:cNvPr id="3" name="Título 2">
            <a:extLst>
              <a:ext uri="{FF2B5EF4-FFF2-40B4-BE49-F238E27FC236}">
                <a16:creationId xmlns:a16="http://schemas.microsoft.com/office/drawing/2014/main" id="{15B08D19-26C2-431E-9138-F390BDD0F79C}"/>
              </a:ext>
            </a:extLst>
          </p:cNvPr>
          <p:cNvSpPr>
            <a:spLocks noGrp="1"/>
          </p:cNvSpPr>
          <p:nvPr>
            <p:ph type="ctrTitle"/>
          </p:nvPr>
        </p:nvSpPr>
        <p:spPr>
          <a:xfrm>
            <a:off x="7189200" y="163897"/>
            <a:ext cx="4860000" cy="5724000"/>
          </a:xfrm>
        </p:spPr>
        <p:txBody>
          <a:bodyPr rtlCol="0"/>
          <a:lstStyle/>
          <a:p>
            <a:pPr rtl="0"/>
            <a:r>
              <a:rPr lang="es-ES" sz="4100" dirty="0"/>
              <a:t>Estudio Económico</a:t>
            </a:r>
          </a:p>
        </p:txBody>
      </p:sp>
      <p:sp>
        <p:nvSpPr>
          <p:cNvPr id="9" name="Rectángulo 6" descr="Línea divisoria de énfasis">
            <a:extLst>
              <a:ext uri="{FF2B5EF4-FFF2-40B4-BE49-F238E27FC236}">
                <a16:creationId xmlns:a16="http://schemas.microsoft.com/office/drawing/2014/main" id="{125F0C7C-308A-40B5-BDB9-10CCBC2380B5}"/>
              </a:ext>
              <a:ext uri="{C183D7F6-B498-43B3-948B-1728B52AA6E4}">
                <adec:decorative xmlns:adec="http://schemas.microsoft.com/office/drawing/2017/decorative" val="1"/>
              </a:ext>
            </a:extLst>
          </p:cNvPr>
          <p:cNvSpPr/>
          <p:nvPr/>
        </p:nvSpPr>
        <p:spPr>
          <a:xfrm flipV="1">
            <a:off x="7453850" y="404285"/>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8" name="Rectángulo 6" descr="Línea divisoria de énfasis en la parte inferior de la imagen">
            <a:extLst>
              <a:ext uri="{FF2B5EF4-FFF2-40B4-BE49-F238E27FC236}">
                <a16:creationId xmlns:a16="http://schemas.microsoft.com/office/drawing/2014/main" id="{30600985-B2DF-4BDC-A233-B58FEEFD0B2B}"/>
              </a:ext>
              <a:ext uri="{C183D7F6-B498-43B3-948B-1728B52AA6E4}">
                <adec:decorative xmlns:adec="http://schemas.microsoft.com/office/drawing/2017/decorative" val="1"/>
              </a:ext>
            </a:extLst>
          </p:cNvPr>
          <p:cNvSpPr/>
          <p:nvPr/>
        </p:nvSpPr>
        <p:spPr>
          <a:xfrm>
            <a:off x="7453850" y="281431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6" name="Marcador de pie de página 5">
            <a:extLst>
              <a:ext uri="{FF2B5EF4-FFF2-40B4-BE49-F238E27FC236}">
                <a16:creationId xmlns:a16="http://schemas.microsoft.com/office/drawing/2014/main" id="{FD2EBB80-2E0B-4A8B-8903-78DB389C5A37}"/>
              </a:ext>
            </a:extLst>
          </p:cNvPr>
          <p:cNvSpPr>
            <a:spLocks noGrp="1"/>
          </p:cNvSpPr>
          <p:nvPr>
            <p:ph type="ftr" sz="quarter" idx="12"/>
          </p:nvPr>
        </p:nvSpPr>
        <p:spPr/>
        <p:txBody>
          <a:bodyPr rtlCol="0"/>
          <a:lstStyle/>
          <a:p>
            <a:pPr rtl="0"/>
            <a:r>
              <a:rPr lang="es-ES" dirty="0"/>
              <a:t>TRABAJO DE TITULACIÓN</a:t>
            </a:r>
          </a:p>
        </p:txBody>
      </p:sp>
      <p:sp>
        <p:nvSpPr>
          <p:cNvPr id="5" name="Marcador de número de diapositiva 4">
            <a:extLst>
              <a:ext uri="{FF2B5EF4-FFF2-40B4-BE49-F238E27FC236}">
                <a16:creationId xmlns:a16="http://schemas.microsoft.com/office/drawing/2014/main" id="{C0BCDD0B-55B2-4C56-A95D-0116EAD85AA5}"/>
              </a:ext>
            </a:extLst>
          </p:cNvPr>
          <p:cNvSpPr>
            <a:spLocks noGrp="1"/>
          </p:cNvSpPr>
          <p:nvPr>
            <p:ph type="sldNum" sz="quarter" idx="11"/>
          </p:nvPr>
        </p:nvSpPr>
        <p:spPr/>
        <p:txBody>
          <a:bodyPr rtlCol="0"/>
          <a:lstStyle/>
          <a:p>
            <a:pPr rtl="0"/>
            <a:fld id="{19B51A1E-902D-48AF-9020-955120F399B6}" type="slidenum">
              <a:rPr lang="es-ES" smtClean="0"/>
              <a:pPr rtl="0"/>
              <a:t>47</a:t>
            </a:fld>
            <a:endParaRPr lang="es-ES" dirty="0"/>
          </a:p>
        </p:txBody>
      </p:sp>
      <p:pic>
        <p:nvPicPr>
          <p:cNvPr id="15" name="Marcador de posición de imagen 14">
            <a:extLst>
              <a:ext uri="{FF2B5EF4-FFF2-40B4-BE49-F238E27FC236}">
                <a16:creationId xmlns:a16="http://schemas.microsoft.com/office/drawing/2014/main" id="{422939E0-DA04-4E37-B139-96EE0535D766}"/>
              </a:ext>
            </a:extLst>
          </p:cNvPr>
          <p:cNvPicPr>
            <a:picLocks noGrp="1" noChangeAspect="1"/>
          </p:cNvPicPr>
          <p:nvPr>
            <p:ph type="pic" sz="quarter" idx="14"/>
          </p:nvPr>
        </p:nvPicPr>
        <p:blipFill>
          <a:blip r:embed="rId4"/>
          <a:srcRect t="26406" b="26406"/>
          <a:stretch>
            <a:fillRect/>
          </a:stretch>
        </p:blipFill>
        <p:spPr>
          <a:xfrm>
            <a:off x="7652806" y="764519"/>
            <a:ext cx="3932788" cy="1872000"/>
          </a:xfrm>
        </p:spPr>
      </p:pic>
      <p:sp>
        <p:nvSpPr>
          <p:cNvPr id="19" name="Título 2">
            <a:extLst>
              <a:ext uri="{FF2B5EF4-FFF2-40B4-BE49-F238E27FC236}">
                <a16:creationId xmlns:a16="http://schemas.microsoft.com/office/drawing/2014/main" id="{239A666F-7131-4EE3-AD68-1A75C530375B}"/>
              </a:ext>
            </a:extLst>
          </p:cNvPr>
          <p:cNvSpPr txBox="1">
            <a:spLocks/>
          </p:cNvSpPr>
          <p:nvPr/>
        </p:nvSpPr>
        <p:spPr>
          <a:xfrm>
            <a:off x="7228957" y="163899"/>
            <a:ext cx="4860000" cy="5724000"/>
          </a:xfrm>
          <a:prstGeom prst="rect">
            <a:avLst/>
          </a:prstGeom>
          <a:solidFill>
            <a:schemeClr val="bg1"/>
          </a:solidFill>
          <a:ln>
            <a:noFill/>
          </a:ln>
        </p:spPr>
        <p:txBody>
          <a:bodyPr vert="horz" lIns="432000" tIns="72000" rIns="288000" bIns="1404000" rtlCol="0" anchor="b">
            <a:noAutofit/>
          </a:bodyPr>
          <a:lstStyle>
            <a:lvl1pPr algn="l" defTabSz="914400" rtl="0" eaLnBrk="1" latinLnBrk="0" hangingPunct="1">
              <a:lnSpc>
                <a:spcPct val="80000"/>
              </a:lnSpc>
              <a:spcBef>
                <a:spcPct val="0"/>
              </a:spcBef>
              <a:buNone/>
              <a:defRPr sz="5000" kern="1200" spc="-100" baseline="0">
                <a:solidFill>
                  <a:schemeClr val="tx1">
                    <a:lumMod val="75000"/>
                    <a:lumOff val="25000"/>
                  </a:schemeClr>
                </a:solidFill>
                <a:latin typeface="+mj-lt"/>
                <a:ea typeface="+mj-ea"/>
                <a:cs typeface="+mj-cs"/>
              </a:defRPr>
            </a:lvl1pPr>
          </a:lstStyle>
          <a:p>
            <a:r>
              <a:rPr lang="es-ES" sz="4100" dirty="0"/>
              <a:t>Resultados</a:t>
            </a:r>
          </a:p>
        </p:txBody>
      </p:sp>
      <p:sp>
        <p:nvSpPr>
          <p:cNvPr id="20" name="Rectángulo 6" descr="Línea divisoria de énfasis">
            <a:extLst>
              <a:ext uri="{FF2B5EF4-FFF2-40B4-BE49-F238E27FC236}">
                <a16:creationId xmlns:a16="http://schemas.microsoft.com/office/drawing/2014/main" id="{D2F18337-6D12-4F58-AC3D-97500DE1BC87}"/>
              </a:ext>
              <a:ext uri="{C183D7F6-B498-43B3-948B-1728B52AA6E4}">
                <adec:decorative xmlns:adec="http://schemas.microsoft.com/office/drawing/2017/decorative" val="1"/>
              </a:ext>
            </a:extLst>
          </p:cNvPr>
          <p:cNvSpPr/>
          <p:nvPr/>
        </p:nvSpPr>
        <p:spPr>
          <a:xfrm flipV="1">
            <a:off x="7493607" y="404287"/>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1" name="Rectángulo 6" descr="Línea divisoria de énfasis en la parte inferior de la imagen">
            <a:extLst>
              <a:ext uri="{FF2B5EF4-FFF2-40B4-BE49-F238E27FC236}">
                <a16:creationId xmlns:a16="http://schemas.microsoft.com/office/drawing/2014/main" id="{550305D1-A904-4827-A996-B04B617A03DA}"/>
              </a:ext>
              <a:ext uri="{C183D7F6-B498-43B3-948B-1728B52AA6E4}">
                <adec:decorative xmlns:adec="http://schemas.microsoft.com/office/drawing/2017/decorative" val="1"/>
              </a:ext>
            </a:extLst>
          </p:cNvPr>
          <p:cNvSpPr/>
          <p:nvPr/>
        </p:nvSpPr>
        <p:spPr>
          <a:xfrm>
            <a:off x="7493607" y="2814321"/>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 name="Imagen 1">
            <a:extLst>
              <a:ext uri="{FF2B5EF4-FFF2-40B4-BE49-F238E27FC236}">
                <a16:creationId xmlns:a16="http://schemas.microsoft.com/office/drawing/2014/main" id="{98F5EA30-EB12-43FB-8C08-9CF08B2D1032}"/>
              </a:ext>
            </a:extLst>
          </p:cNvPr>
          <p:cNvPicPr>
            <a:picLocks noChangeAspect="1"/>
          </p:cNvPicPr>
          <p:nvPr/>
        </p:nvPicPr>
        <p:blipFill>
          <a:blip r:embed="rId5"/>
          <a:stretch>
            <a:fillRect/>
          </a:stretch>
        </p:blipFill>
        <p:spPr>
          <a:xfrm>
            <a:off x="7765773" y="726016"/>
            <a:ext cx="3839699" cy="1949004"/>
          </a:xfrm>
          <a:prstGeom prst="rect">
            <a:avLst/>
          </a:prstGeom>
        </p:spPr>
      </p:pic>
      <p:sp>
        <p:nvSpPr>
          <p:cNvPr id="13" name="Subtítulo 2">
            <a:extLst>
              <a:ext uri="{FF2B5EF4-FFF2-40B4-BE49-F238E27FC236}">
                <a16:creationId xmlns:a16="http://schemas.microsoft.com/office/drawing/2014/main" id="{0663CF05-FC77-41A2-9A99-FE392BF5DE64}"/>
              </a:ext>
            </a:extLst>
          </p:cNvPr>
          <p:cNvSpPr>
            <a:spLocks noGrp="1"/>
          </p:cNvSpPr>
          <p:nvPr>
            <p:ph type="subTitle" idx="1"/>
          </p:nvPr>
        </p:nvSpPr>
        <p:spPr>
          <a:xfrm>
            <a:off x="7652806" y="4837186"/>
            <a:ext cx="3932788" cy="750814"/>
          </a:xfrm>
        </p:spPr>
        <p:txBody>
          <a:bodyPr rtlCol="0"/>
          <a:lstStyle/>
          <a:p>
            <a:pPr rtl="0"/>
            <a:r>
              <a:rPr lang="es-ES" dirty="0"/>
              <a:t>Análisis Comparativo</a:t>
            </a:r>
          </a:p>
        </p:txBody>
      </p:sp>
    </p:spTree>
    <p:extLst>
      <p:ext uri="{BB962C8B-B14F-4D97-AF65-F5344CB8AC3E}">
        <p14:creationId xmlns:p14="http://schemas.microsoft.com/office/powerpoint/2010/main" val="32298548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840293F-4671-41F0-81A3-F8908F7DBA05}"/>
              </a:ext>
            </a:extLst>
          </p:cNvPr>
          <p:cNvSpPr>
            <a:spLocks noGrp="1"/>
          </p:cNvSpPr>
          <p:nvPr>
            <p:ph type="title"/>
          </p:nvPr>
        </p:nvSpPr>
        <p:spPr/>
        <p:txBody>
          <a:bodyPr rtlCol="0"/>
          <a:lstStyle/>
          <a:p>
            <a:r>
              <a:rPr lang="es-ES" sz="3200" dirty="0"/>
              <a:t>Resultados</a:t>
            </a:r>
          </a:p>
        </p:txBody>
      </p:sp>
      <p:sp>
        <p:nvSpPr>
          <p:cNvPr id="3" name="Marcador de pie de página 2">
            <a:extLst>
              <a:ext uri="{FF2B5EF4-FFF2-40B4-BE49-F238E27FC236}">
                <a16:creationId xmlns:a16="http://schemas.microsoft.com/office/drawing/2014/main" id="{E103D420-AEB0-44F9-86F5-DB2505B0F4E7}"/>
              </a:ext>
            </a:extLst>
          </p:cNvPr>
          <p:cNvSpPr>
            <a:spLocks noGrp="1"/>
          </p:cNvSpPr>
          <p:nvPr>
            <p:ph type="ftr" sz="quarter" idx="10"/>
          </p:nvPr>
        </p:nvSpPr>
        <p:spPr/>
        <p:txBody>
          <a:bodyPr rtlCol="0"/>
          <a:lstStyle/>
          <a:p>
            <a:pPr rtl="0"/>
            <a:r>
              <a:rPr lang="es-ES" dirty="0"/>
              <a:t>TRABAJO DE TITULACIÓN</a:t>
            </a:r>
          </a:p>
        </p:txBody>
      </p:sp>
      <p:sp>
        <p:nvSpPr>
          <p:cNvPr id="4" name="Marcador de número de diapositiva 3">
            <a:extLst>
              <a:ext uri="{FF2B5EF4-FFF2-40B4-BE49-F238E27FC236}">
                <a16:creationId xmlns:a16="http://schemas.microsoft.com/office/drawing/2014/main" id="{A88525D2-29EF-4156-8E05-4971770BF1AF}"/>
              </a:ext>
            </a:extLst>
          </p:cNvPr>
          <p:cNvSpPr>
            <a:spLocks noGrp="1"/>
          </p:cNvSpPr>
          <p:nvPr>
            <p:ph type="sldNum" sz="quarter" idx="11"/>
          </p:nvPr>
        </p:nvSpPr>
        <p:spPr/>
        <p:txBody>
          <a:bodyPr rtlCol="0"/>
          <a:lstStyle/>
          <a:p>
            <a:pPr rtl="0"/>
            <a:fld id="{19B51A1E-902D-48AF-9020-955120F399B6}" type="slidenum">
              <a:rPr lang="es-ES" smtClean="0"/>
              <a:pPr rtl="0"/>
              <a:t>48</a:t>
            </a:fld>
            <a:endParaRPr lang="es-ES" dirty="0"/>
          </a:p>
        </p:txBody>
      </p:sp>
      <p:sp>
        <p:nvSpPr>
          <p:cNvPr id="5" name="Marcador de texto 16">
            <a:extLst>
              <a:ext uri="{FF2B5EF4-FFF2-40B4-BE49-F238E27FC236}">
                <a16:creationId xmlns:a16="http://schemas.microsoft.com/office/drawing/2014/main" id="{3F661564-F7CD-46E3-9DB8-E5A03B5FC2F8}"/>
              </a:ext>
            </a:extLst>
          </p:cNvPr>
          <p:cNvSpPr>
            <a:spLocks noGrp="1"/>
          </p:cNvSpPr>
          <p:nvPr>
            <p:ph type="body" sz="quarter" idx="32"/>
          </p:nvPr>
        </p:nvSpPr>
        <p:spPr>
          <a:xfrm>
            <a:off x="431800" y="1008000"/>
            <a:ext cx="11339513" cy="360000"/>
          </a:xfrm>
        </p:spPr>
        <p:txBody>
          <a:bodyPr rtlCol="0"/>
          <a:lstStyle/>
          <a:p>
            <a:pPr rtl="0"/>
            <a:r>
              <a:rPr lang="es-ES" dirty="0">
                <a:solidFill>
                  <a:srgbClr val="0070C0"/>
                </a:solidFill>
              </a:rPr>
              <a:t>Fases de construcción</a:t>
            </a:r>
          </a:p>
        </p:txBody>
      </p:sp>
      <p:sp>
        <p:nvSpPr>
          <p:cNvPr id="8" name="Marcador de texto 2">
            <a:extLst>
              <a:ext uri="{FF2B5EF4-FFF2-40B4-BE49-F238E27FC236}">
                <a16:creationId xmlns:a16="http://schemas.microsoft.com/office/drawing/2014/main" id="{0CE5C54E-18F9-4F37-AC1E-50B4660381C2}"/>
              </a:ext>
            </a:extLst>
          </p:cNvPr>
          <p:cNvSpPr txBox="1">
            <a:spLocks/>
          </p:cNvSpPr>
          <p:nvPr/>
        </p:nvSpPr>
        <p:spPr>
          <a:xfrm>
            <a:off x="420687" y="1332000"/>
            <a:ext cx="5472000"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b="1" u="sng" dirty="0"/>
              <a:t>Cimentación</a:t>
            </a:r>
          </a:p>
        </p:txBody>
      </p:sp>
      <p:sp>
        <p:nvSpPr>
          <p:cNvPr id="9" name="Marcador de contenido 3">
            <a:extLst>
              <a:ext uri="{FF2B5EF4-FFF2-40B4-BE49-F238E27FC236}">
                <a16:creationId xmlns:a16="http://schemas.microsoft.com/office/drawing/2014/main" id="{C514A34B-8C01-4563-AFAE-B2D7D276B57D}"/>
              </a:ext>
            </a:extLst>
          </p:cNvPr>
          <p:cNvSpPr txBox="1">
            <a:spLocks/>
          </p:cNvSpPr>
          <p:nvPr/>
        </p:nvSpPr>
        <p:spPr>
          <a:xfrm>
            <a:off x="623158" y="2071685"/>
            <a:ext cx="10945684" cy="4370367"/>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lumMod val="50000"/>
                </a:schemeClr>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lumMod val="50000"/>
                </a:schemeClr>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s-ES" noProof="1"/>
              <a:t>Esfuerzo admisible suelo 10 T/m2</a:t>
            </a:r>
          </a:p>
          <a:p>
            <a:pPr>
              <a:buFont typeface="Wingdings" panose="05000000000000000000" pitchFamily="2" charset="2"/>
              <a:buChar char="§"/>
            </a:pPr>
            <a:r>
              <a:rPr lang="es-ES" noProof="1"/>
              <a:t>La sección mayor corresponde al proyecto con paredes de hormigón armado, debido al peso de la estructura. </a:t>
            </a:r>
          </a:p>
          <a:p>
            <a:pPr>
              <a:buFont typeface="Wingdings" panose="05000000000000000000" pitchFamily="2" charset="2"/>
              <a:buChar char="§"/>
            </a:pPr>
            <a:r>
              <a:rPr lang="es-ES" noProof="1"/>
              <a:t>Acitividades:</a:t>
            </a:r>
          </a:p>
          <a:p>
            <a:pPr marL="0" indent="0">
              <a:buNone/>
            </a:pPr>
            <a:r>
              <a:rPr lang="es-ES" noProof="1"/>
              <a:t>      </a:t>
            </a:r>
            <a:r>
              <a:rPr lang="es-SV" noProof="1"/>
              <a:t>Limpieza</a:t>
            </a:r>
            <a:endParaRPr lang="es-SV" dirty="0"/>
          </a:p>
          <a:p>
            <a:pPr marL="0" indent="0">
              <a:buNone/>
            </a:pPr>
            <a:r>
              <a:rPr lang="es-SV" dirty="0"/>
              <a:t>      Replanteo </a:t>
            </a:r>
          </a:p>
          <a:p>
            <a:pPr marL="0" indent="0">
              <a:buNone/>
            </a:pPr>
            <a:r>
              <a:rPr lang="es-SV" dirty="0"/>
              <a:t>      Excavación </a:t>
            </a:r>
          </a:p>
          <a:p>
            <a:pPr marL="0" indent="0">
              <a:buNone/>
            </a:pPr>
            <a:r>
              <a:rPr lang="es-SV" dirty="0"/>
              <a:t>      Mejoramiento de suelo </a:t>
            </a:r>
          </a:p>
          <a:p>
            <a:pPr marL="0" indent="0">
              <a:buNone/>
            </a:pPr>
            <a:r>
              <a:rPr lang="es-SV" dirty="0"/>
              <a:t>      Armadura </a:t>
            </a:r>
          </a:p>
          <a:p>
            <a:pPr marL="0" indent="0">
              <a:buNone/>
            </a:pPr>
            <a:r>
              <a:rPr lang="es-SV" dirty="0"/>
              <a:t>      Fundición </a:t>
            </a:r>
            <a:endParaRPr lang="es-ES" noProof="1"/>
          </a:p>
          <a:p>
            <a:pPr>
              <a:buFont typeface="Wingdings" panose="05000000000000000000" pitchFamily="2" charset="2"/>
              <a:buChar char="§"/>
            </a:pPr>
            <a:endParaRPr lang="es-ES" noProof="1"/>
          </a:p>
          <a:p>
            <a:pPr>
              <a:buFont typeface="Wingdings" panose="05000000000000000000" pitchFamily="2" charset="2"/>
              <a:buChar char="§"/>
            </a:pPr>
            <a:endParaRPr lang="es-ES" noProof="1"/>
          </a:p>
        </p:txBody>
      </p:sp>
      <p:pic>
        <p:nvPicPr>
          <p:cNvPr id="10" name="Imagen 9">
            <a:extLst>
              <a:ext uri="{FF2B5EF4-FFF2-40B4-BE49-F238E27FC236}">
                <a16:creationId xmlns:a16="http://schemas.microsoft.com/office/drawing/2014/main" id="{F77AB5A0-3308-42FE-845E-503AE502871E}"/>
              </a:ext>
            </a:extLst>
          </p:cNvPr>
          <p:cNvPicPr>
            <a:picLocks noChangeAspect="1"/>
          </p:cNvPicPr>
          <p:nvPr/>
        </p:nvPicPr>
        <p:blipFill>
          <a:blip r:embed="rId3"/>
          <a:stretch>
            <a:fillRect/>
          </a:stretch>
        </p:blipFill>
        <p:spPr>
          <a:xfrm>
            <a:off x="4657246" y="3731945"/>
            <a:ext cx="1015263" cy="1209675"/>
          </a:xfrm>
          <a:prstGeom prst="rect">
            <a:avLst/>
          </a:prstGeom>
        </p:spPr>
      </p:pic>
      <p:pic>
        <p:nvPicPr>
          <p:cNvPr id="11" name="Imagen 10">
            <a:extLst>
              <a:ext uri="{FF2B5EF4-FFF2-40B4-BE49-F238E27FC236}">
                <a16:creationId xmlns:a16="http://schemas.microsoft.com/office/drawing/2014/main" id="{E67D9D13-60E8-4C00-B922-D1CC44911236}"/>
              </a:ext>
            </a:extLst>
          </p:cNvPr>
          <p:cNvPicPr>
            <a:picLocks noChangeAspect="1"/>
          </p:cNvPicPr>
          <p:nvPr/>
        </p:nvPicPr>
        <p:blipFill>
          <a:blip r:embed="rId4"/>
          <a:stretch>
            <a:fillRect/>
          </a:stretch>
        </p:blipFill>
        <p:spPr>
          <a:xfrm>
            <a:off x="3410112" y="3701868"/>
            <a:ext cx="962025" cy="1269830"/>
          </a:xfrm>
          <a:prstGeom prst="rect">
            <a:avLst/>
          </a:prstGeom>
        </p:spPr>
      </p:pic>
      <p:pic>
        <p:nvPicPr>
          <p:cNvPr id="13" name="Imagen 12">
            <a:extLst>
              <a:ext uri="{FF2B5EF4-FFF2-40B4-BE49-F238E27FC236}">
                <a16:creationId xmlns:a16="http://schemas.microsoft.com/office/drawing/2014/main" id="{283822A6-6E4B-4E5B-BFF9-BC27213EC1D0}"/>
              </a:ext>
            </a:extLst>
          </p:cNvPr>
          <p:cNvPicPr>
            <a:picLocks noChangeAspect="1"/>
          </p:cNvPicPr>
          <p:nvPr/>
        </p:nvPicPr>
        <p:blipFill>
          <a:blip r:embed="rId5"/>
          <a:stretch>
            <a:fillRect/>
          </a:stretch>
        </p:blipFill>
        <p:spPr>
          <a:xfrm>
            <a:off x="5841668" y="3671790"/>
            <a:ext cx="1248307" cy="1269830"/>
          </a:xfrm>
          <a:prstGeom prst="rect">
            <a:avLst/>
          </a:prstGeom>
        </p:spPr>
      </p:pic>
      <p:pic>
        <p:nvPicPr>
          <p:cNvPr id="14" name="Imagen 13">
            <a:extLst>
              <a:ext uri="{FF2B5EF4-FFF2-40B4-BE49-F238E27FC236}">
                <a16:creationId xmlns:a16="http://schemas.microsoft.com/office/drawing/2014/main" id="{C02D93B7-6ECA-4B25-B384-1579DBD02A5E}"/>
              </a:ext>
            </a:extLst>
          </p:cNvPr>
          <p:cNvPicPr>
            <a:picLocks noChangeAspect="1"/>
          </p:cNvPicPr>
          <p:nvPr/>
        </p:nvPicPr>
        <p:blipFill>
          <a:blip r:embed="rId6"/>
          <a:stretch>
            <a:fillRect/>
          </a:stretch>
        </p:blipFill>
        <p:spPr>
          <a:xfrm>
            <a:off x="8655440" y="3572121"/>
            <a:ext cx="764414" cy="1369499"/>
          </a:xfrm>
          <a:prstGeom prst="rect">
            <a:avLst/>
          </a:prstGeom>
        </p:spPr>
      </p:pic>
      <p:pic>
        <p:nvPicPr>
          <p:cNvPr id="16" name="Imagen 15">
            <a:extLst>
              <a:ext uri="{FF2B5EF4-FFF2-40B4-BE49-F238E27FC236}">
                <a16:creationId xmlns:a16="http://schemas.microsoft.com/office/drawing/2014/main" id="{7F8B84C4-AA3A-4950-AD0F-6A2AC1DE7F8A}"/>
              </a:ext>
            </a:extLst>
          </p:cNvPr>
          <p:cNvPicPr>
            <a:picLocks noChangeAspect="1"/>
          </p:cNvPicPr>
          <p:nvPr/>
        </p:nvPicPr>
        <p:blipFill>
          <a:blip r:embed="rId7"/>
          <a:stretch>
            <a:fillRect/>
          </a:stretch>
        </p:blipFill>
        <p:spPr>
          <a:xfrm>
            <a:off x="9589013" y="3823482"/>
            <a:ext cx="1790700" cy="866775"/>
          </a:xfrm>
          <a:prstGeom prst="rect">
            <a:avLst/>
          </a:prstGeom>
        </p:spPr>
      </p:pic>
      <p:pic>
        <p:nvPicPr>
          <p:cNvPr id="17" name="Imagen 16">
            <a:extLst>
              <a:ext uri="{FF2B5EF4-FFF2-40B4-BE49-F238E27FC236}">
                <a16:creationId xmlns:a16="http://schemas.microsoft.com/office/drawing/2014/main" id="{B8D65D50-55C7-4B58-9846-9905186BA520}"/>
              </a:ext>
            </a:extLst>
          </p:cNvPr>
          <p:cNvPicPr>
            <a:picLocks noChangeAspect="1"/>
          </p:cNvPicPr>
          <p:nvPr/>
        </p:nvPicPr>
        <p:blipFill>
          <a:blip r:embed="rId8"/>
          <a:stretch>
            <a:fillRect/>
          </a:stretch>
        </p:blipFill>
        <p:spPr>
          <a:xfrm>
            <a:off x="7259134" y="3875404"/>
            <a:ext cx="1227147" cy="865038"/>
          </a:xfrm>
          <a:prstGeom prst="rect">
            <a:avLst/>
          </a:prstGeom>
        </p:spPr>
      </p:pic>
    </p:spTree>
    <p:extLst>
      <p:ext uri="{BB962C8B-B14F-4D97-AF65-F5344CB8AC3E}">
        <p14:creationId xmlns:p14="http://schemas.microsoft.com/office/powerpoint/2010/main" val="197753483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3821A-C065-4C9A-A138-F7EC9FCB22BC}"/>
              </a:ext>
            </a:extLst>
          </p:cNvPr>
          <p:cNvSpPr>
            <a:spLocks noGrp="1"/>
          </p:cNvSpPr>
          <p:nvPr>
            <p:ph type="title"/>
          </p:nvPr>
        </p:nvSpPr>
        <p:spPr/>
        <p:txBody>
          <a:bodyPr rtlCol="0"/>
          <a:lstStyle/>
          <a:p>
            <a:pPr rtl="0"/>
            <a:r>
              <a:rPr lang="es-ES" sz="3200" dirty="0"/>
              <a:t>Resultados</a:t>
            </a:r>
          </a:p>
        </p:txBody>
      </p:sp>
      <p:sp>
        <p:nvSpPr>
          <p:cNvPr id="3" name="Marcador de texto 2">
            <a:extLst>
              <a:ext uri="{FF2B5EF4-FFF2-40B4-BE49-F238E27FC236}">
                <a16:creationId xmlns:a16="http://schemas.microsoft.com/office/drawing/2014/main" id="{DCCB03EA-B8C0-4F25-9BA2-268BFF7345B9}"/>
              </a:ext>
            </a:extLst>
          </p:cNvPr>
          <p:cNvSpPr>
            <a:spLocks noGrp="1"/>
          </p:cNvSpPr>
          <p:nvPr>
            <p:ph type="body" idx="1"/>
          </p:nvPr>
        </p:nvSpPr>
        <p:spPr>
          <a:xfrm>
            <a:off x="1203710" y="1736271"/>
            <a:ext cx="5472000" cy="360000"/>
          </a:xfrm>
        </p:spPr>
        <p:txBody>
          <a:bodyPr rtlCol="0"/>
          <a:lstStyle/>
          <a:p>
            <a:pPr rtl="0"/>
            <a:r>
              <a:rPr lang="es-ES" dirty="0"/>
              <a:t>Estructura Aporticada</a:t>
            </a:r>
          </a:p>
        </p:txBody>
      </p:sp>
      <p:sp>
        <p:nvSpPr>
          <p:cNvPr id="4" name="Marcador de contenido 3">
            <a:extLst>
              <a:ext uri="{FF2B5EF4-FFF2-40B4-BE49-F238E27FC236}">
                <a16:creationId xmlns:a16="http://schemas.microsoft.com/office/drawing/2014/main" id="{23E57B19-FD04-41F8-BAD3-71E46BBEA649}"/>
              </a:ext>
            </a:extLst>
          </p:cNvPr>
          <p:cNvSpPr>
            <a:spLocks noGrp="1"/>
          </p:cNvSpPr>
          <p:nvPr>
            <p:ph sz="half" idx="2"/>
          </p:nvPr>
        </p:nvSpPr>
        <p:spPr>
          <a:xfrm>
            <a:off x="1151162" y="2206629"/>
            <a:ext cx="4773297" cy="4370367"/>
          </a:xfrm>
        </p:spPr>
        <p:txBody>
          <a:bodyPr rtlCol="0"/>
          <a:lstStyle/>
          <a:p>
            <a:pPr algn="just" rtl="0"/>
            <a:r>
              <a:rPr lang="es-ES" noProof="1"/>
              <a:t>Acero de refuerzo en columnas</a:t>
            </a:r>
          </a:p>
          <a:p>
            <a:pPr algn="just"/>
            <a:r>
              <a:rPr lang="es-SV" dirty="0"/>
              <a:t>Encofrado columnas </a:t>
            </a:r>
          </a:p>
          <a:p>
            <a:pPr algn="just"/>
            <a:r>
              <a:rPr lang="es-SV" dirty="0"/>
              <a:t>Hormigón en columnas</a:t>
            </a:r>
          </a:p>
          <a:p>
            <a:pPr algn="just"/>
            <a:r>
              <a:rPr lang="es-SV" dirty="0"/>
              <a:t>Desencofrado columnas </a:t>
            </a:r>
          </a:p>
          <a:p>
            <a:pPr algn="just"/>
            <a:r>
              <a:rPr lang="es-SV" dirty="0"/>
              <a:t>Encofrado en losa </a:t>
            </a:r>
          </a:p>
          <a:p>
            <a:pPr algn="just"/>
            <a:r>
              <a:rPr lang="es-SV" dirty="0"/>
              <a:t>Acero de refuerzo en vigas</a:t>
            </a:r>
          </a:p>
          <a:p>
            <a:pPr algn="just"/>
            <a:r>
              <a:rPr lang="es-SV" dirty="0"/>
              <a:t>Acero de refuerzo nervios losa</a:t>
            </a:r>
          </a:p>
          <a:p>
            <a:pPr algn="just"/>
            <a:r>
              <a:rPr lang="es-SV" dirty="0"/>
              <a:t>Bloque alivianado </a:t>
            </a:r>
          </a:p>
          <a:p>
            <a:pPr algn="just"/>
            <a:r>
              <a:rPr lang="es-SV" dirty="0"/>
              <a:t>Malla de temperatura en losa</a:t>
            </a:r>
          </a:p>
          <a:p>
            <a:pPr algn="just"/>
            <a:r>
              <a:rPr lang="es-SV" dirty="0"/>
              <a:t>Tendido de instalaciones </a:t>
            </a:r>
          </a:p>
          <a:p>
            <a:pPr algn="just"/>
            <a:r>
              <a:rPr lang="es-SV" dirty="0"/>
              <a:t>Hormigón en vigas y losa</a:t>
            </a:r>
          </a:p>
          <a:p>
            <a:pPr algn="just"/>
            <a:r>
              <a:rPr lang="es-SV" dirty="0"/>
              <a:t>Desencofrado losa</a:t>
            </a:r>
            <a:endParaRPr lang="es-ES" noProof="1"/>
          </a:p>
          <a:p>
            <a:pPr marL="0" indent="0" algn="just" rtl="0">
              <a:buNone/>
            </a:pPr>
            <a:endParaRPr lang="es-ES" noProof="1"/>
          </a:p>
        </p:txBody>
      </p:sp>
      <p:sp>
        <p:nvSpPr>
          <p:cNvPr id="8" name="Marcador de texto 7">
            <a:extLst>
              <a:ext uri="{FF2B5EF4-FFF2-40B4-BE49-F238E27FC236}">
                <a16:creationId xmlns:a16="http://schemas.microsoft.com/office/drawing/2014/main" id="{CB10A6B1-C801-4AD3-BA44-6124020D745C}"/>
              </a:ext>
            </a:extLst>
          </p:cNvPr>
          <p:cNvSpPr>
            <a:spLocks noGrp="1"/>
          </p:cNvSpPr>
          <p:nvPr>
            <p:ph type="body" sz="quarter" idx="13"/>
          </p:nvPr>
        </p:nvSpPr>
        <p:spPr>
          <a:xfrm>
            <a:off x="6283130" y="1761202"/>
            <a:ext cx="5472000" cy="358775"/>
          </a:xfrm>
        </p:spPr>
        <p:txBody>
          <a:bodyPr rtlCol="0"/>
          <a:lstStyle/>
          <a:p>
            <a:pPr rtl="0"/>
            <a:r>
              <a:rPr lang="es-ES" dirty="0"/>
              <a:t>Estructura Paredes Portantes</a:t>
            </a:r>
          </a:p>
        </p:txBody>
      </p:sp>
      <p:sp>
        <p:nvSpPr>
          <p:cNvPr id="7" name="Marcador de texto 6">
            <a:extLst>
              <a:ext uri="{FF2B5EF4-FFF2-40B4-BE49-F238E27FC236}">
                <a16:creationId xmlns:a16="http://schemas.microsoft.com/office/drawing/2014/main" id="{2AD61EA8-8FB6-48D4-98C6-27BCF841490C}"/>
              </a:ext>
            </a:extLst>
          </p:cNvPr>
          <p:cNvSpPr>
            <a:spLocks noGrp="1"/>
          </p:cNvSpPr>
          <p:nvPr>
            <p:ph type="body" sz="quarter" idx="12"/>
          </p:nvPr>
        </p:nvSpPr>
        <p:spPr>
          <a:xfrm>
            <a:off x="6283130" y="2220682"/>
            <a:ext cx="4773396" cy="3984519"/>
          </a:xfrm>
        </p:spPr>
        <p:txBody>
          <a:bodyPr rtlCol="0"/>
          <a:lstStyle/>
          <a:p>
            <a:r>
              <a:rPr lang="es-ES" noProof="1"/>
              <a:t>Trazado y timbrado de paredes</a:t>
            </a:r>
          </a:p>
          <a:p>
            <a:r>
              <a:rPr lang="es-ES" noProof="1"/>
              <a:t>Acero de refuerzo para paredes</a:t>
            </a:r>
          </a:p>
          <a:p>
            <a:r>
              <a:rPr lang="es-ES" noProof="1"/>
              <a:t>Colocación de tuberías y ductos </a:t>
            </a:r>
          </a:p>
          <a:p>
            <a:r>
              <a:rPr lang="es-SV" dirty="0"/>
              <a:t>Encofrado de paredes</a:t>
            </a:r>
          </a:p>
          <a:p>
            <a:r>
              <a:rPr lang="es-SV" dirty="0"/>
              <a:t>Encofrado losa</a:t>
            </a:r>
          </a:p>
          <a:p>
            <a:r>
              <a:rPr lang="es-ES" noProof="1"/>
              <a:t>Acero de refuerzo losa</a:t>
            </a:r>
          </a:p>
          <a:p>
            <a:r>
              <a:rPr lang="es-ES" noProof="1"/>
              <a:t>Malla de temperatura losa</a:t>
            </a:r>
          </a:p>
          <a:p>
            <a:r>
              <a:rPr lang="es-ES" noProof="1"/>
              <a:t>Tendido de instalaciones</a:t>
            </a:r>
          </a:p>
          <a:p>
            <a:r>
              <a:rPr lang="es-ES" noProof="1"/>
              <a:t>Hormigón en paredes y losa</a:t>
            </a:r>
          </a:p>
          <a:p>
            <a:r>
              <a:rPr lang="es-SV" dirty="0"/>
              <a:t>Desencofrado de paredes y losa</a:t>
            </a:r>
            <a:endParaRPr lang="es-ES" noProof="1"/>
          </a:p>
          <a:p>
            <a:endParaRPr lang="es-ES" noProof="1"/>
          </a:p>
        </p:txBody>
      </p:sp>
      <p:sp>
        <p:nvSpPr>
          <p:cNvPr id="5" name="Marcador de pie de página 4">
            <a:extLst>
              <a:ext uri="{FF2B5EF4-FFF2-40B4-BE49-F238E27FC236}">
                <a16:creationId xmlns:a16="http://schemas.microsoft.com/office/drawing/2014/main" id="{E897F6A3-E32A-496A-ABD8-229B72019F65}"/>
              </a:ext>
            </a:extLst>
          </p:cNvPr>
          <p:cNvSpPr>
            <a:spLocks noGrp="1"/>
          </p:cNvSpPr>
          <p:nvPr>
            <p:ph type="ftr" sz="quarter" idx="10"/>
          </p:nvPr>
        </p:nvSpPr>
        <p:spPr/>
        <p:txBody>
          <a:bodyPr rtlCol="0"/>
          <a:lstStyle/>
          <a:p>
            <a:pPr rtl="0"/>
            <a:r>
              <a:rPr lang="es-ES" dirty="0"/>
              <a:t>TRABAJO DE TITULACIÓN</a:t>
            </a:r>
          </a:p>
        </p:txBody>
      </p:sp>
      <p:sp>
        <p:nvSpPr>
          <p:cNvPr id="6" name="Marcador de número de diapositiva 5">
            <a:extLst>
              <a:ext uri="{FF2B5EF4-FFF2-40B4-BE49-F238E27FC236}">
                <a16:creationId xmlns:a16="http://schemas.microsoft.com/office/drawing/2014/main" id="{CFC0563A-8A2A-4D32-9011-6B5BDB1912B6}"/>
              </a:ext>
            </a:extLst>
          </p:cNvPr>
          <p:cNvSpPr>
            <a:spLocks noGrp="1"/>
          </p:cNvSpPr>
          <p:nvPr>
            <p:ph type="sldNum" sz="quarter" idx="11"/>
          </p:nvPr>
        </p:nvSpPr>
        <p:spPr/>
        <p:txBody>
          <a:bodyPr rtlCol="0"/>
          <a:lstStyle/>
          <a:p>
            <a:pPr rtl="0"/>
            <a:fld id="{19B51A1E-902D-48AF-9020-955120F399B6}" type="slidenum">
              <a:rPr lang="es-ES" smtClean="0"/>
              <a:pPr rtl="0"/>
              <a:t>49</a:t>
            </a:fld>
            <a:endParaRPr lang="es-ES" dirty="0"/>
          </a:p>
        </p:txBody>
      </p:sp>
      <p:sp>
        <p:nvSpPr>
          <p:cNvPr id="9" name="Marcador de texto 16">
            <a:extLst>
              <a:ext uri="{FF2B5EF4-FFF2-40B4-BE49-F238E27FC236}">
                <a16:creationId xmlns:a16="http://schemas.microsoft.com/office/drawing/2014/main" id="{BEC1BF14-B3B5-4C04-A834-D2E443E00802}"/>
              </a:ext>
            </a:extLst>
          </p:cNvPr>
          <p:cNvSpPr txBox="1">
            <a:spLocks/>
          </p:cNvSpPr>
          <p:nvPr/>
        </p:nvSpPr>
        <p:spPr>
          <a:xfrm>
            <a:off x="338549" y="905522"/>
            <a:ext cx="11339513"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dirty="0">
                <a:solidFill>
                  <a:srgbClr val="0070C0"/>
                </a:solidFill>
              </a:rPr>
              <a:t>Fases de construcción</a:t>
            </a:r>
          </a:p>
        </p:txBody>
      </p:sp>
      <p:sp>
        <p:nvSpPr>
          <p:cNvPr id="10" name="Marcador de texto 2">
            <a:extLst>
              <a:ext uri="{FF2B5EF4-FFF2-40B4-BE49-F238E27FC236}">
                <a16:creationId xmlns:a16="http://schemas.microsoft.com/office/drawing/2014/main" id="{C0C513F4-AEEB-4E51-8E9E-7A303F3FEC3E}"/>
              </a:ext>
            </a:extLst>
          </p:cNvPr>
          <p:cNvSpPr txBox="1">
            <a:spLocks/>
          </p:cNvSpPr>
          <p:nvPr/>
        </p:nvSpPr>
        <p:spPr>
          <a:xfrm>
            <a:off x="415130" y="1217162"/>
            <a:ext cx="5472000"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b="1" u="sng" dirty="0"/>
              <a:t>Estructura</a:t>
            </a:r>
          </a:p>
        </p:txBody>
      </p:sp>
      <p:pic>
        <p:nvPicPr>
          <p:cNvPr id="11" name="Imagen 10">
            <a:extLst>
              <a:ext uri="{FF2B5EF4-FFF2-40B4-BE49-F238E27FC236}">
                <a16:creationId xmlns:a16="http://schemas.microsoft.com/office/drawing/2014/main" id="{3925096E-8E55-4679-A20D-D5F0F779AB82}"/>
              </a:ext>
            </a:extLst>
          </p:cNvPr>
          <p:cNvPicPr>
            <a:picLocks noChangeAspect="1"/>
          </p:cNvPicPr>
          <p:nvPr/>
        </p:nvPicPr>
        <p:blipFill>
          <a:blip r:embed="rId3"/>
          <a:stretch>
            <a:fillRect/>
          </a:stretch>
        </p:blipFill>
        <p:spPr>
          <a:xfrm>
            <a:off x="4278086" y="1420057"/>
            <a:ext cx="698665" cy="682290"/>
          </a:xfrm>
          <a:prstGeom prst="rect">
            <a:avLst/>
          </a:prstGeom>
        </p:spPr>
      </p:pic>
      <p:pic>
        <p:nvPicPr>
          <p:cNvPr id="12" name="Imagen 11">
            <a:extLst>
              <a:ext uri="{FF2B5EF4-FFF2-40B4-BE49-F238E27FC236}">
                <a16:creationId xmlns:a16="http://schemas.microsoft.com/office/drawing/2014/main" id="{BDE69EDB-5047-4635-8C09-B9BAEFAC4D86}"/>
              </a:ext>
            </a:extLst>
          </p:cNvPr>
          <p:cNvPicPr>
            <a:picLocks noChangeAspect="1"/>
          </p:cNvPicPr>
          <p:nvPr/>
        </p:nvPicPr>
        <p:blipFill>
          <a:blip r:embed="rId4"/>
          <a:stretch>
            <a:fillRect/>
          </a:stretch>
        </p:blipFill>
        <p:spPr>
          <a:xfrm>
            <a:off x="10150522" y="1364770"/>
            <a:ext cx="890316" cy="738773"/>
          </a:xfrm>
          <a:prstGeom prst="rect">
            <a:avLst/>
          </a:prstGeom>
        </p:spPr>
      </p:pic>
    </p:spTree>
    <p:extLst>
      <p:ext uri="{BB962C8B-B14F-4D97-AF65-F5344CB8AC3E}">
        <p14:creationId xmlns:p14="http://schemas.microsoft.com/office/powerpoint/2010/main" val="352385544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
                                            <p:txEl>
                                              <p:pRg st="0" end="0"/>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8" grpId="0" build="p"/>
      <p:bldP spid="7" grpId="0" build="p"/>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840293F-4671-41F0-81A3-F8908F7DBA05}"/>
              </a:ext>
            </a:extLst>
          </p:cNvPr>
          <p:cNvSpPr>
            <a:spLocks noGrp="1"/>
          </p:cNvSpPr>
          <p:nvPr>
            <p:ph type="title"/>
          </p:nvPr>
        </p:nvSpPr>
        <p:spPr/>
        <p:txBody>
          <a:bodyPr rtlCol="0"/>
          <a:lstStyle/>
          <a:p>
            <a:pPr rtl="0"/>
            <a:r>
              <a:rPr lang="es-ES" sz="3200" dirty="0"/>
              <a:t>Diseño Arquitectónico</a:t>
            </a:r>
          </a:p>
        </p:txBody>
      </p:sp>
      <p:sp>
        <p:nvSpPr>
          <p:cNvPr id="3" name="Marcador de pie de página 2">
            <a:extLst>
              <a:ext uri="{FF2B5EF4-FFF2-40B4-BE49-F238E27FC236}">
                <a16:creationId xmlns:a16="http://schemas.microsoft.com/office/drawing/2014/main" id="{E103D420-AEB0-44F9-86F5-DB2505B0F4E7}"/>
              </a:ext>
            </a:extLst>
          </p:cNvPr>
          <p:cNvSpPr>
            <a:spLocks noGrp="1"/>
          </p:cNvSpPr>
          <p:nvPr>
            <p:ph type="ftr" sz="quarter" idx="10"/>
          </p:nvPr>
        </p:nvSpPr>
        <p:spPr/>
        <p:txBody>
          <a:bodyPr rtlCol="0"/>
          <a:lstStyle/>
          <a:p>
            <a:pPr rtl="0"/>
            <a:r>
              <a:rPr lang="es-ES" dirty="0"/>
              <a:t>TRABAJO DE TITULACIÓN</a:t>
            </a:r>
          </a:p>
        </p:txBody>
      </p:sp>
      <p:sp>
        <p:nvSpPr>
          <p:cNvPr id="4" name="Marcador de número de diapositiva 3">
            <a:extLst>
              <a:ext uri="{FF2B5EF4-FFF2-40B4-BE49-F238E27FC236}">
                <a16:creationId xmlns:a16="http://schemas.microsoft.com/office/drawing/2014/main" id="{A88525D2-29EF-4156-8E05-4971770BF1AF}"/>
              </a:ext>
            </a:extLst>
          </p:cNvPr>
          <p:cNvSpPr>
            <a:spLocks noGrp="1"/>
          </p:cNvSpPr>
          <p:nvPr>
            <p:ph type="sldNum" sz="quarter" idx="11"/>
          </p:nvPr>
        </p:nvSpPr>
        <p:spPr/>
        <p:txBody>
          <a:bodyPr rtlCol="0"/>
          <a:lstStyle/>
          <a:p>
            <a:pPr rtl="0"/>
            <a:fld id="{19B51A1E-902D-48AF-9020-955120F399B6}" type="slidenum">
              <a:rPr lang="es-ES" smtClean="0"/>
              <a:pPr rtl="0"/>
              <a:t>5</a:t>
            </a:fld>
            <a:endParaRPr lang="es-ES" dirty="0"/>
          </a:p>
        </p:txBody>
      </p:sp>
      <p:pic>
        <p:nvPicPr>
          <p:cNvPr id="5" name="Imagen 4">
            <a:extLst>
              <a:ext uri="{FF2B5EF4-FFF2-40B4-BE49-F238E27FC236}">
                <a16:creationId xmlns:a16="http://schemas.microsoft.com/office/drawing/2014/main" id="{9ED2398D-FF4E-46E1-906C-43CA5813EB2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71868" y="1002875"/>
            <a:ext cx="6573430" cy="5210746"/>
          </a:xfrm>
          <a:prstGeom prst="rect">
            <a:avLst/>
          </a:prstGeom>
        </p:spPr>
      </p:pic>
      <p:pic>
        <p:nvPicPr>
          <p:cNvPr id="7" name="Imagen 6">
            <a:extLst>
              <a:ext uri="{FF2B5EF4-FFF2-40B4-BE49-F238E27FC236}">
                <a16:creationId xmlns:a16="http://schemas.microsoft.com/office/drawing/2014/main" id="{E72F33DD-D8CE-4204-AFA0-31E4C2FAB306}"/>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6028717" y="1446812"/>
            <a:ext cx="5917975" cy="4687997"/>
          </a:xfrm>
          <a:prstGeom prst="rect">
            <a:avLst/>
          </a:prstGeom>
        </p:spPr>
      </p:pic>
      <p:sp>
        <p:nvSpPr>
          <p:cNvPr id="2" name="CuadroTexto 1">
            <a:extLst>
              <a:ext uri="{FF2B5EF4-FFF2-40B4-BE49-F238E27FC236}">
                <a16:creationId xmlns:a16="http://schemas.microsoft.com/office/drawing/2014/main" id="{9CBC7FCE-F50D-4C9E-8366-0A9866EA66A9}"/>
              </a:ext>
            </a:extLst>
          </p:cNvPr>
          <p:cNvSpPr txBox="1"/>
          <p:nvPr/>
        </p:nvSpPr>
        <p:spPr>
          <a:xfrm>
            <a:off x="2598325" y="6167830"/>
            <a:ext cx="2009770" cy="369332"/>
          </a:xfrm>
          <a:prstGeom prst="rect">
            <a:avLst/>
          </a:prstGeom>
          <a:noFill/>
        </p:spPr>
        <p:txBody>
          <a:bodyPr wrap="square" rtlCol="0">
            <a:spAutoFit/>
          </a:bodyPr>
          <a:lstStyle/>
          <a:p>
            <a:r>
              <a:rPr lang="es-EC" dirty="0"/>
              <a:t>PRIMERA PLANTA</a:t>
            </a:r>
          </a:p>
        </p:txBody>
      </p:sp>
      <p:sp>
        <p:nvSpPr>
          <p:cNvPr id="8" name="CuadroTexto 7">
            <a:extLst>
              <a:ext uri="{FF2B5EF4-FFF2-40B4-BE49-F238E27FC236}">
                <a16:creationId xmlns:a16="http://schemas.microsoft.com/office/drawing/2014/main" id="{F4F44781-6C6D-4180-9C19-9D872A474EED}"/>
              </a:ext>
            </a:extLst>
          </p:cNvPr>
          <p:cNvSpPr txBox="1"/>
          <p:nvPr/>
        </p:nvSpPr>
        <p:spPr>
          <a:xfrm>
            <a:off x="8217128" y="6133360"/>
            <a:ext cx="3192303" cy="369332"/>
          </a:xfrm>
          <a:prstGeom prst="rect">
            <a:avLst/>
          </a:prstGeom>
          <a:solidFill>
            <a:schemeClr val="bg1"/>
          </a:solidFill>
        </p:spPr>
        <p:txBody>
          <a:bodyPr wrap="square" rtlCol="0">
            <a:spAutoFit/>
          </a:bodyPr>
          <a:lstStyle/>
          <a:p>
            <a:r>
              <a:rPr lang="es-EC" dirty="0"/>
              <a:t>SEGUNDA PLANTA</a:t>
            </a:r>
          </a:p>
        </p:txBody>
      </p:sp>
      <p:sp>
        <p:nvSpPr>
          <p:cNvPr id="9" name="Rectángulo 8">
            <a:extLst>
              <a:ext uri="{FF2B5EF4-FFF2-40B4-BE49-F238E27FC236}">
                <a16:creationId xmlns:a16="http://schemas.microsoft.com/office/drawing/2014/main" id="{0B4A2825-AEDE-4889-94DD-798DA0A9186B}"/>
              </a:ext>
            </a:extLst>
          </p:cNvPr>
          <p:cNvSpPr/>
          <p:nvPr/>
        </p:nvSpPr>
        <p:spPr>
          <a:xfrm>
            <a:off x="3368843" y="2418347"/>
            <a:ext cx="96252" cy="2767264"/>
          </a:xfrm>
          <a:prstGeom prst="rect">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es-EC"/>
          </a:p>
        </p:txBody>
      </p:sp>
      <p:sp>
        <p:nvSpPr>
          <p:cNvPr id="10" name="Rectángulo 9">
            <a:extLst>
              <a:ext uri="{FF2B5EF4-FFF2-40B4-BE49-F238E27FC236}">
                <a16:creationId xmlns:a16="http://schemas.microsoft.com/office/drawing/2014/main" id="{00CCBFEA-F7C0-483D-9588-E63779B71868}"/>
              </a:ext>
            </a:extLst>
          </p:cNvPr>
          <p:cNvSpPr/>
          <p:nvPr/>
        </p:nvSpPr>
        <p:spPr>
          <a:xfrm>
            <a:off x="8891452" y="2407178"/>
            <a:ext cx="96252" cy="2767264"/>
          </a:xfrm>
          <a:prstGeom prst="rect">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es-EC"/>
          </a:p>
        </p:txBody>
      </p:sp>
      <p:sp>
        <p:nvSpPr>
          <p:cNvPr id="11" name="Rectángulo 10">
            <a:extLst>
              <a:ext uri="{FF2B5EF4-FFF2-40B4-BE49-F238E27FC236}">
                <a16:creationId xmlns:a16="http://schemas.microsoft.com/office/drawing/2014/main" id="{2CB291D4-CE7E-4469-8488-12F444FCE7EE}"/>
              </a:ext>
            </a:extLst>
          </p:cNvPr>
          <p:cNvSpPr/>
          <p:nvPr/>
        </p:nvSpPr>
        <p:spPr>
          <a:xfrm>
            <a:off x="1239252" y="2418347"/>
            <a:ext cx="2153652" cy="274320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Rectángulo 12">
            <a:extLst>
              <a:ext uri="{FF2B5EF4-FFF2-40B4-BE49-F238E27FC236}">
                <a16:creationId xmlns:a16="http://schemas.microsoft.com/office/drawing/2014/main" id="{D1F990A5-6710-4C2B-81C4-9C9FDE9D0463}"/>
              </a:ext>
            </a:extLst>
          </p:cNvPr>
          <p:cNvSpPr/>
          <p:nvPr/>
        </p:nvSpPr>
        <p:spPr>
          <a:xfrm>
            <a:off x="3449052" y="2418347"/>
            <a:ext cx="2153652" cy="27432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CuadroTexto 13">
            <a:extLst>
              <a:ext uri="{FF2B5EF4-FFF2-40B4-BE49-F238E27FC236}">
                <a16:creationId xmlns:a16="http://schemas.microsoft.com/office/drawing/2014/main" id="{BE659085-06AF-4D0A-81F6-EC0BC813CEEA}"/>
              </a:ext>
            </a:extLst>
          </p:cNvPr>
          <p:cNvSpPr txBox="1"/>
          <p:nvPr/>
        </p:nvSpPr>
        <p:spPr>
          <a:xfrm>
            <a:off x="2096131" y="3429000"/>
            <a:ext cx="723847" cy="523220"/>
          </a:xfrm>
          <a:prstGeom prst="rect">
            <a:avLst/>
          </a:prstGeom>
          <a:noFill/>
        </p:spPr>
        <p:txBody>
          <a:bodyPr wrap="square" rtlCol="0">
            <a:spAutoFit/>
          </a:bodyPr>
          <a:lstStyle/>
          <a:p>
            <a:r>
              <a:rPr lang="es-EC" sz="2800" b="1" dirty="0">
                <a:solidFill>
                  <a:srgbClr val="FFC000"/>
                </a:solidFill>
              </a:rPr>
              <a:t>V-1</a:t>
            </a:r>
          </a:p>
        </p:txBody>
      </p:sp>
      <p:sp>
        <p:nvSpPr>
          <p:cNvPr id="15" name="CuadroTexto 14">
            <a:extLst>
              <a:ext uri="{FF2B5EF4-FFF2-40B4-BE49-F238E27FC236}">
                <a16:creationId xmlns:a16="http://schemas.microsoft.com/office/drawing/2014/main" id="{25884380-7AE3-454A-971F-1CB5E3C081DD}"/>
              </a:ext>
            </a:extLst>
          </p:cNvPr>
          <p:cNvSpPr txBox="1"/>
          <p:nvPr/>
        </p:nvSpPr>
        <p:spPr>
          <a:xfrm>
            <a:off x="3884292" y="3429000"/>
            <a:ext cx="845168" cy="523220"/>
          </a:xfrm>
          <a:prstGeom prst="rect">
            <a:avLst/>
          </a:prstGeom>
          <a:noFill/>
        </p:spPr>
        <p:txBody>
          <a:bodyPr wrap="square" rtlCol="0">
            <a:spAutoFit/>
          </a:bodyPr>
          <a:lstStyle/>
          <a:p>
            <a:r>
              <a:rPr lang="es-EC" sz="2800" b="1" dirty="0">
                <a:solidFill>
                  <a:srgbClr val="7030A0"/>
                </a:solidFill>
              </a:rPr>
              <a:t>V-2</a:t>
            </a:r>
          </a:p>
        </p:txBody>
      </p:sp>
      <p:sp>
        <p:nvSpPr>
          <p:cNvPr id="16" name="Rectángulo 15">
            <a:extLst>
              <a:ext uri="{FF2B5EF4-FFF2-40B4-BE49-F238E27FC236}">
                <a16:creationId xmlns:a16="http://schemas.microsoft.com/office/drawing/2014/main" id="{884E4B06-8845-41A1-82FE-FF4B726DF30D}"/>
              </a:ext>
            </a:extLst>
          </p:cNvPr>
          <p:cNvSpPr/>
          <p:nvPr/>
        </p:nvSpPr>
        <p:spPr>
          <a:xfrm>
            <a:off x="7003926" y="2418347"/>
            <a:ext cx="1935537" cy="274320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Rectángulo 16">
            <a:extLst>
              <a:ext uri="{FF2B5EF4-FFF2-40B4-BE49-F238E27FC236}">
                <a16:creationId xmlns:a16="http://schemas.microsoft.com/office/drawing/2014/main" id="{21616C2F-4EC2-4354-8114-7E59F12C5010}"/>
              </a:ext>
            </a:extLst>
          </p:cNvPr>
          <p:cNvSpPr/>
          <p:nvPr/>
        </p:nvSpPr>
        <p:spPr>
          <a:xfrm>
            <a:off x="8997150" y="2418347"/>
            <a:ext cx="1935537" cy="27432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CuadroTexto 17">
            <a:extLst>
              <a:ext uri="{FF2B5EF4-FFF2-40B4-BE49-F238E27FC236}">
                <a16:creationId xmlns:a16="http://schemas.microsoft.com/office/drawing/2014/main" id="{0C4E3CAB-7AF0-42E6-AB3A-C106CA594D50}"/>
              </a:ext>
            </a:extLst>
          </p:cNvPr>
          <p:cNvSpPr txBox="1"/>
          <p:nvPr/>
        </p:nvSpPr>
        <p:spPr>
          <a:xfrm>
            <a:off x="7651642" y="3429000"/>
            <a:ext cx="723847" cy="523220"/>
          </a:xfrm>
          <a:prstGeom prst="rect">
            <a:avLst/>
          </a:prstGeom>
          <a:noFill/>
        </p:spPr>
        <p:txBody>
          <a:bodyPr wrap="square" rtlCol="0">
            <a:spAutoFit/>
          </a:bodyPr>
          <a:lstStyle/>
          <a:p>
            <a:r>
              <a:rPr lang="es-EC" sz="2800" b="1" dirty="0">
                <a:solidFill>
                  <a:srgbClr val="FFC000"/>
                </a:solidFill>
              </a:rPr>
              <a:t>V-1</a:t>
            </a:r>
          </a:p>
        </p:txBody>
      </p:sp>
      <p:sp>
        <p:nvSpPr>
          <p:cNvPr id="19" name="CuadroTexto 18">
            <a:extLst>
              <a:ext uri="{FF2B5EF4-FFF2-40B4-BE49-F238E27FC236}">
                <a16:creationId xmlns:a16="http://schemas.microsoft.com/office/drawing/2014/main" id="{6A4A64C9-9021-43BD-BEF7-212A9E156FF6}"/>
              </a:ext>
            </a:extLst>
          </p:cNvPr>
          <p:cNvSpPr txBox="1"/>
          <p:nvPr/>
        </p:nvSpPr>
        <p:spPr>
          <a:xfrm>
            <a:off x="9439803" y="3429000"/>
            <a:ext cx="845168" cy="523220"/>
          </a:xfrm>
          <a:prstGeom prst="rect">
            <a:avLst/>
          </a:prstGeom>
          <a:noFill/>
        </p:spPr>
        <p:txBody>
          <a:bodyPr wrap="square" rtlCol="0">
            <a:spAutoFit/>
          </a:bodyPr>
          <a:lstStyle/>
          <a:p>
            <a:r>
              <a:rPr lang="es-EC" sz="2800" b="1" dirty="0">
                <a:solidFill>
                  <a:srgbClr val="7030A0"/>
                </a:solidFill>
              </a:rPr>
              <a:t>V-2</a:t>
            </a:r>
          </a:p>
        </p:txBody>
      </p:sp>
      <p:sp>
        <p:nvSpPr>
          <p:cNvPr id="20" name="CuadroTexto 19">
            <a:extLst>
              <a:ext uri="{FF2B5EF4-FFF2-40B4-BE49-F238E27FC236}">
                <a16:creationId xmlns:a16="http://schemas.microsoft.com/office/drawing/2014/main" id="{CEF4BD85-1FD8-44A0-B63A-E1BE7D4519D7}"/>
              </a:ext>
            </a:extLst>
          </p:cNvPr>
          <p:cNvSpPr txBox="1"/>
          <p:nvPr/>
        </p:nvSpPr>
        <p:spPr>
          <a:xfrm>
            <a:off x="5272867" y="6251383"/>
            <a:ext cx="2279489" cy="369332"/>
          </a:xfrm>
          <a:prstGeom prst="rect">
            <a:avLst/>
          </a:prstGeom>
          <a:noFill/>
        </p:spPr>
        <p:txBody>
          <a:bodyPr wrap="square" rtlCol="0">
            <a:spAutoFit/>
          </a:bodyPr>
          <a:lstStyle/>
          <a:p>
            <a:r>
              <a:rPr lang="es-EC" dirty="0">
                <a:solidFill>
                  <a:schemeClr val="tx1">
                    <a:lumMod val="75000"/>
                    <a:lumOff val="25000"/>
                  </a:schemeClr>
                </a:solidFill>
              </a:rPr>
              <a:t>Área vivienda: 68 m2</a:t>
            </a:r>
          </a:p>
        </p:txBody>
      </p:sp>
    </p:spTree>
    <p:extLst>
      <p:ext uri="{BB962C8B-B14F-4D97-AF65-F5344CB8AC3E}">
        <p14:creationId xmlns:p14="http://schemas.microsoft.com/office/powerpoint/2010/main" val="16799506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inVertical)">
                                      <p:cBhvr>
                                        <p:cTn id="43" dur="500"/>
                                        <p:tgtEl>
                                          <p:spTgt spid="17"/>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inVertical)">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3" grpId="0" animBg="1"/>
      <p:bldP spid="14" grpId="0"/>
      <p:bldP spid="15" grpId="0"/>
      <p:bldP spid="16" grpId="0" animBg="1"/>
      <p:bldP spid="17" grpId="0" animBg="1"/>
      <p:bldP spid="18" grpId="0"/>
      <p:bldP spid="19" grpId="0"/>
      <p:bldP spid="2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3821A-C065-4C9A-A138-F7EC9FCB22BC}"/>
              </a:ext>
            </a:extLst>
          </p:cNvPr>
          <p:cNvSpPr>
            <a:spLocks noGrp="1"/>
          </p:cNvSpPr>
          <p:nvPr>
            <p:ph type="title"/>
          </p:nvPr>
        </p:nvSpPr>
        <p:spPr/>
        <p:txBody>
          <a:bodyPr rtlCol="0"/>
          <a:lstStyle/>
          <a:p>
            <a:pPr rtl="0"/>
            <a:r>
              <a:rPr lang="es-ES" sz="3200" dirty="0"/>
              <a:t>Resultados</a:t>
            </a:r>
          </a:p>
        </p:txBody>
      </p:sp>
      <p:sp>
        <p:nvSpPr>
          <p:cNvPr id="3" name="Marcador de texto 2">
            <a:extLst>
              <a:ext uri="{FF2B5EF4-FFF2-40B4-BE49-F238E27FC236}">
                <a16:creationId xmlns:a16="http://schemas.microsoft.com/office/drawing/2014/main" id="{DCCB03EA-B8C0-4F25-9BA2-268BFF7345B9}"/>
              </a:ext>
            </a:extLst>
          </p:cNvPr>
          <p:cNvSpPr>
            <a:spLocks noGrp="1"/>
          </p:cNvSpPr>
          <p:nvPr>
            <p:ph type="body" idx="1"/>
          </p:nvPr>
        </p:nvSpPr>
        <p:spPr>
          <a:xfrm>
            <a:off x="652647" y="2671183"/>
            <a:ext cx="5143131" cy="360000"/>
          </a:xfrm>
        </p:spPr>
        <p:txBody>
          <a:bodyPr rtlCol="0"/>
          <a:lstStyle/>
          <a:p>
            <a:pPr algn="ctr" rtl="0"/>
            <a:r>
              <a:rPr lang="es-ES" dirty="0"/>
              <a:t>Estructura Aporticada</a:t>
            </a:r>
          </a:p>
        </p:txBody>
      </p:sp>
      <p:sp>
        <p:nvSpPr>
          <p:cNvPr id="4" name="Marcador de contenido 3">
            <a:extLst>
              <a:ext uri="{FF2B5EF4-FFF2-40B4-BE49-F238E27FC236}">
                <a16:creationId xmlns:a16="http://schemas.microsoft.com/office/drawing/2014/main" id="{23E57B19-FD04-41F8-BAD3-71E46BBEA649}"/>
              </a:ext>
            </a:extLst>
          </p:cNvPr>
          <p:cNvSpPr>
            <a:spLocks noGrp="1"/>
          </p:cNvSpPr>
          <p:nvPr>
            <p:ph sz="half" idx="2"/>
          </p:nvPr>
        </p:nvSpPr>
        <p:spPr>
          <a:xfrm>
            <a:off x="738233" y="3235472"/>
            <a:ext cx="4960428" cy="2978150"/>
          </a:xfrm>
        </p:spPr>
        <p:txBody>
          <a:bodyPr rtlCol="0"/>
          <a:lstStyle/>
          <a:p>
            <a:pPr rtl="0">
              <a:buFont typeface="Wingdings" panose="05000000000000000000" pitchFamily="2" charset="2"/>
              <a:buChar char="§"/>
            </a:pPr>
            <a:r>
              <a:rPr lang="es-ES" noProof="1"/>
              <a:t>Mampostería de bloque</a:t>
            </a:r>
          </a:p>
          <a:p>
            <a:pPr>
              <a:buFont typeface="Wingdings" panose="05000000000000000000" pitchFamily="2" charset="2"/>
              <a:buChar char="§"/>
            </a:pPr>
            <a:r>
              <a:rPr lang="es-SV" dirty="0"/>
              <a:t>Picado y corchado de paredes </a:t>
            </a:r>
          </a:p>
          <a:p>
            <a:pPr>
              <a:buFont typeface="Wingdings" panose="05000000000000000000" pitchFamily="2" charset="2"/>
              <a:buChar char="§"/>
            </a:pPr>
            <a:r>
              <a:rPr lang="es-SV" dirty="0"/>
              <a:t>Colocación de tuberías y ductos para instalaciones</a:t>
            </a:r>
          </a:p>
          <a:p>
            <a:pPr>
              <a:buFont typeface="Wingdings" panose="05000000000000000000" pitchFamily="2" charset="2"/>
              <a:buChar char="§"/>
            </a:pPr>
            <a:r>
              <a:rPr lang="es-SV" dirty="0"/>
              <a:t>Enlucido vertical interior</a:t>
            </a:r>
          </a:p>
          <a:p>
            <a:pPr>
              <a:buFont typeface="Wingdings" panose="05000000000000000000" pitchFamily="2" charset="2"/>
              <a:buChar char="§"/>
            </a:pPr>
            <a:r>
              <a:rPr lang="es-SV" dirty="0"/>
              <a:t>Enlucido vertical exterior</a:t>
            </a:r>
          </a:p>
          <a:p>
            <a:pPr>
              <a:buFont typeface="Wingdings" panose="05000000000000000000" pitchFamily="2" charset="2"/>
              <a:buChar char="§"/>
            </a:pPr>
            <a:r>
              <a:rPr lang="es-SV" dirty="0"/>
              <a:t>Enlucido de filos y fajas</a:t>
            </a:r>
          </a:p>
          <a:p>
            <a:pPr>
              <a:buFont typeface="Wingdings" panose="05000000000000000000" pitchFamily="2" charset="2"/>
              <a:buChar char="§"/>
            </a:pPr>
            <a:r>
              <a:rPr lang="es-SV" dirty="0"/>
              <a:t>Masillado de losas</a:t>
            </a:r>
          </a:p>
          <a:p>
            <a:pPr>
              <a:buFont typeface="Wingdings" panose="05000000000000000000" pitchFamily="2" charset="2"/>
              <a:buChar char="§"/>
            </a:pPr>
            <a:r>
              <a:rPr lang="es-SV" dirty="0"/>
              <a:t>Enlucido horizontal</a:t>
            </a:r>
          </a:p>
          <a:p>
            <a:pPr rtl="0">
              <a:buFont typeface="Wingdings" panose="05000000000000000000" pitchFamily="2" charset="2"/>
              <a:buChar char="§"/>
            </a:pPr>
            <a:endParaRPr lang="es-ES" noProof="1"/>
          </a:p>
        </p:txBody>
      </p:sp>
      <p:sp>
        <p:nvSpPr>
          <p:cNvPr id="8" name="Marcador de texto 7">
            <a:extLst>
              <a:ext uri="{FF2B5EF4-FFF2-40B4-BE49-F238E27FC236}">
                <a16:creationId xmlns:a16="http://schemas.microsoft.com/office/drawing/2014/main" id="{CB10A6B1-C801-4AD3-BA44-6124020D745C}"/>
              </a:ext>
            </a:extLst>
          </p:cNvPr>
          <p:cNvSpPr>
            <a:spLocks noGrp="1"/>
          </p:cNvSpPr>
          <p:nvPr>
            <p:ph type="body" sz="quarter" idx="13"/>
          </p:nvPr>
        </p:nvSpPr>
        <p:spPr>
          <a:xfrm>
            <a:off x="6535601" y="2671183"/>
            <a:ext cx="5230155" cy="358775"/>
          </a:xfrm>
        </p:spPr>
        <p:txBody>
          <a:bodyPr rtlCol="0"/>
          <a:lstStyle/>
          <a:p>
            <a:pPr algn="ctr" rtl="0"/>
            <a:r>
              <a:rPr lang="es-ES" dirty="0"/>
              <a:t>Estructura Paredes Portantes</a:t>
            </a:r>
          </a:p>
        </p:txBody>
      </p:sp>
      <p:sp>
        <p:nvSpPr>
          <p:cNvPr id="7" name="Marcador de texto 6">
            <a:extLst>
              <a:ext uri="{FF2B5EF4-FFF2-40B4-BE49-F238E27FC236}">
                <a16:creationId xmlns:a16="http://schemas.microsoft.com/office/drawing/2014/main" id="{2AD61EA8-8FB6-48D4-98C6-27BCF841490C}"/>
              </a:ext>
            </a:extLst>
          </p:cNvPr>
          <p:cNvSpPr>
            <a:spLocks noGrp="1"/>
          </p:cNvSpPr>
          <p:nvPr>
            <p:ph type="body" sz="quarter" idx="12"/>
          </p:nvPr>
        </p:nvSpPr>
        <p:spPr>
          <a:xfrm>
            <a:off x="6904666" y="3235471"/>
            <a:ext cx="4773396" cy="2624845"/>
          </a:xfrm>
        </p:spPr>
        <p:txBody>
          <a:bodyPr rtlCol="0"/>
          <a:lstStyle/>
          <a:p>
            <a:pPr>
              <a:buFont typeface="Wingdings" panose="05000000000000000000" pitchFamily="2" charset="2"/>
              <a:buChar char="§"/>
            </a:pPr>
            <a:r>
              <a:rPr lang="es-ES" noProof="1"/>
              <a:t>Pasteado de paredes</a:t>
            </a:r>
          </a:p>
          <a:p>
            <a:pPr>
              <a:buFont typeface="Wingdings" panose="05000000000000000000" pitchFamily="2" charset="2"/>
              <a:buChar char="§"/>
            </a:pPr>
            <a:r>
              <a:rPr lang="es-ES" noProof="1"/>
              <a:t>Pasteado de filos y fajas</a:t>
            </a:r>
          </a:p>
          <a:p>
            <a:pPr>
              <a:buFont typeface="Wingdings" panose="05000000000000000000" pitchFamily="2" charset="2"/>
              <a:buChar char="§"/>
            </a:pPr>
            <a:r>
              <a:rPr lang="es-ES" noProof="1"/>
              <a:t>Pasteado de tumbados</a:t>
            </a:r>
          </a:p>
          <a:p>
            <a:pPr>
              <a:buFont typeface="Wingdings" panose="05000000000000000000" pitchFamily="2" charset="2"/>
              <a:buChar char="§"/>
            </a:pPr>
            <a:endParaRPr lang="es-ES" noProof="1"/>
          </a:p>
        </p:txBody>
      </p:sp>
      <p:sp>
        <p:nvSpPr>
          <p:cNvPr id="5" name="Marcador de pie de página 4">
            <a:extLst>
              <a:ext uri="{FF2B5EF4-FFF2-40B4-BE49-F238E27FC236}">
                <a16:creationId xmlns:a16="http://schemas.microsoft.com/office/drawing/2014/main" id="{E897F6A3-E32A-496A-ABD8-229B72019F65}"/>
              </a:ext>
            </a:extLst>
          </p:cNvPr>
          <p:cNvSpPr>
            <a:spLocks noGrp="1"/>
          </p:cNvSpPr>
          <p:nvPr>
            <p:ph type="ftr" sz="quarter" idx="10"/>
          </p:nvPr>
        </p:nvSpPr>
        <p:spPr/>
        <p:txBody>
          <a:bodyPr rtlCol="0"/>
          <a:lstStyle/>
          <a:p>
            <a:pPr rtl="0"/>
            <a:r>
              <a:rPr lang="es-ES" dirty="0"/>
              <a:t>TRABAJO DE TITULACIÓN</a:t>
            </a:r>
          </a:p>
        </p:txBody>
      </p:sp>
      <p:sp>
        <p:nvSpPr>
          <p:cNvPr id="6" name="Marcador de número de diapositiva 5">
            <a:extLst>
              <a:ext uri="{FF2B5EF4-FFF2-40B4-BE49-F238E27FC236}">
                <a16:creationId xmlns:a16="http://schemas.microsoft.com/office/drawing/2014/main" id="{CFC0563A-8A2A-4D32-9011-6B5BDB1912B6}"/>
              </a:ext>
            </a:extLst>
          </p:cNvPr>
          <p:cNvSpPr>
            <a:spLocks noGrp="1"/>
          </p:cNvSpPr>
          <p:nvPr>
            <p:ph type="sldNum" sz="quarter" idx="11"/>
          </p:nvPr>
        </p:nvSpPr>
        <p:spPr/>
        <p:txBody>
          <a:bodyPr rtlCol="0"/>
          <a:lstStyle/>
          <a:p>
            <a:pPr rtl="0"/>
            <a:fld id="{19B51A1E-902D-48AF-9020-955120F399B6}" type="slidenum">
              <a:rPr lang="es-ES" smtClean="0"/>
              <a:pPr rtl="0"/>
              <a:t>50</a:t>
            </a:fld>
            <a:endParaRPr lang="es-ES" dirty="0"/>
          </a:p>
        </p:txBody>
      </p:sp>
      <p:sp>
        <p:nvSpPr>
          <p:cNvPr id="9" name="Marcador de texto 16">
            <a:extLst>
              <a:ext uri="{FF2B5EF4-FFF2-40B4-BE49-F238E27FC236}">
                <a16:creationId xmlns:a16="http://schemas.microsoft.com/office/drawing/2014/main" id="{BEC1BF14-B3B5-4C04-A834-D2E443E00802}"/>
              </a:ext>
            </a:extLst>
          </p:cNvPr>
          <p:cNvSpPr txBox="1">
            <a:spLocks/>
          </p:cNvSpPr>
          <p:nvPr/>
        </p:nvSpPr>
        <p:spPr>
          <a:xfrm>
            <a:off x="338549" y="889293"/>
            <a:ext cx="11339513"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b="1" dirty="0">
                <a:solidFill>
                  <a:srgbClr val="0070C0"/>
                </a:solidFill>
              </a:rPr>
              <a:t>Fases de construcción</a:t>
            </a:r>
          </a:p>
        </p:txBody>
      </p:sp>
      <p:sp>
        <p:nvSpPr>
          <p:cNvPr id="10" name="Marcador de texto 2">
            <a:extLst>
              <a:ext uri="{FF2B5EF4-FFF2-40B4-BE49-F238E27FC236}">
                <a16:creationId xmlns:a16="http://schemas.microsoft.com/office/drawing/2014/main" id="{C0C513F4-AEEB-4E51-8E9E-7A303F3FEC3E}"/>
              </a:ext>
            </a:extLst>
          </p:cNvPr>
          <p:cNvSpPr txBox="1">
            <a:spLocks/>
          </p:cNvSpPr>
          <p:nvPr/>
        </p:nvSpPr>
        <p:spPr>
          <a:xfrm>
            <a:off x="415130" y="1217162"/>
            <a:ext cx="5472000"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b="1" u="sng" dirty="0"/>
              <a:t>Albañilería</a:t>
            </a:r>
          </a:p>
        </p:txBody>
      </p:sp>
      <p:pic>
        <p:nvPicPr>
          <p:cNvPr id="11" name="Imagen 10">
            <a:extLst>
              <a:ext uri="{FF2B5EF4-FFF2-40B4-BE49-F238E27FC236}">
                <a16:creationId xmlns:a16="http://schemas.microsoft.com/office/drawing/2014/main" id="{7F2CBCF7-2B5F-42D7-A9F3-E63370ED117F}"/>
              </a:ext>
            </a:extLst>
          </p:cNvPr>
          <p:cNvPicPr>
            <a:picLocks noChangeAspect="1"/>
          </p:cNvPicPr>
          <p:nvPr/>
        </p:nvPicPr>
        <p:blipFill>
          <a:blip r:embed="rId3"/>
          <a:stretch>
            <a:fillRect/>
          </a:stretch>
        </p:blipFill>
        <p:spPr>
          <a:xfrm>
            <a:off x="2801797" y="1719987"/>
            <a:ext cx="698665" cy="682290"/>
          </a:xfrm>
          <a:prstGeom prst="rect">
            <a:avLst/>
          </a:prstGeom>
        </p:spPr>
      </p:pic>
      <p:pic>
        <p:nvPicPr>
          <p:cNvPr id="12" name="Imagen 11">
            <a:extLst>
              <a:ext uri="{FF2B5EF4-FFF2-40B4-BE49-F238E27FC236}">
                <a16:creationId xmlns:a16="http://schemas.microsoft.com/office/drawing/2014/main" id="{D63201B7-F5B4-4A98-B381-216221D8CBC5}"/>
              </a:ext>
            </a:extLst>
          </p:cNvPr>
          <p:cNvPicPr>
            <a:picLocks noChangeAspect="1"/>
          </p:cNvPicPr>
          <p:nvPr/>
        </p:nvPicPr>
        <p:blipFill>
          <a:blip r:embed="rId4"/>
          <a:stretch>
            <a:fillRect/>
          </a:stretch>
        </p:blipFill>
        <p:spPr>
          <a:xfrm>
            <a:off x="8702217" y="1663504"/>
            <a:ext cx="890316" cy="738773"/>
          </a:xfrm>
          <a:prstGeom prst="rect">
            <a:avLst/>
          </a:prstGeom>
        </p:spPr>
      </p:pic>
      <p:cxnSp>
        <p:nvCxnSpPr>
          <p:cNvPr id="14" name="Conector recto 13">
            <a:extLst>
              <a:ext uri="{FF2B5EF4-FFF2-40B4-BE49-F238E27FC236}">
                <a16:creationId xmlns:a16="http://schemas.microsoft.com/office/drawing/2014/main" id="{8A3117D9-A1BF-4747-B2C9-7335AD54077B}"/>
              </a:ext>
            </a:extLst>
          </p:cNvPr>
          <p:cNvCxnSpPr/>
          <p:nvPr/>
        </p:nvCxnSpPr>
        <p:spPr>
          <a:xfrm>
            <a:off x="1840832" y="2514600"/>
            <a:ext cx="27552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5EC299D8-A0DA-48E1-B7F8-3F07AC794C42}"/>
              </a:ext>
            </a:extLst>
          </p:cNvPr>
          <p:cNvCxnSpPr>
            <a:cxnSpLocks/>
          </p:cNvCxnSpPr>
          <p:nvPr/>
        </p:nvCxnSpPr>
        <p:spPr>
          <a:xfrm flipV="1">
            <a:off x="1840832" y="2298032"/>
            <a:ext cx="0" cy="216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5C36D2AF-1819-48C2-BBF4-AF133D864A97}"/>
              </a:ext>
            </a:extLst>
          </p:cNvPr>
          <p:cNvCxnSpPr>
            <a:cxnSpLocks/>
          </p:cNvCxnSpPr>
          <p:nvPr/>
        </p:nvCxnSpPr>
        <p:spPr>
          <a:xfrm flipV="1">
            <a:off x="4596063" y="2298005"/>
            <a:ext cx="0" cy="216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AA2F42A5-763D-4013-BC60-DC6356656459}"/>
              </a:ext>
            </a:extLst>
          </p:cNvPr>
          <p:cNvCxnSpPr/>
          <p:nvPr/>
        </p:nvCxnSpPr>
        <p:spPr>
          <a:xfrm>
            <a:off x="7696200" y="2514573"/>
            <a:ext cx="27552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4E8A242F-A5F0-45F1-99B4-152E7D8933DB}"/>
              </a:ext>
            </a:extLst>
          </p:cNvPr>
          <p:cNvCxnSpPr>
            <a:cxnSpLocks/>
          </p:cNvCxnSpPr>
          <p:nvPr/>
        </p:nvCxnSpPr>
        <p:spPr>
          <a:xfrm flipV="1">
            <a:off x="7696200" y="2298005"/>
            <a:ext cx="0" cy="216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BD409D7F-421C-44F9-ABB5-7290651B0F47}"/>
              </a:ext>
            </a:extLst>
          </p:cNvPr>
          <p:cNvCxnSpPr>
            <a:cxnSpLocks/>
          </p:cNvCxnSpPr>
          <p:nvPr/>
        </p:nvCxnSpPr>
        <p:spPr>
          <a:xfrm flipV="1">
            <a:off x="10451431" y="2298005"/>
            <a:ext cx="0" cy="21656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93749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8" grpId="0" build="p"/>
      <p:bldP spid="7" grpId="0" build="p"/>
      <p:bldP spid="9" grpId="0"/>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3821A-C065-4C9A-A138-F7EC9FCB22BC}"/>
              </a:ext>
            </a:extLst>
          </p:cNvPr>
          <p:cNvSpPr>
            <a:spLocks noGrp="1"/>
          </p:cNvSpPr>
          <p:nvPr>
            <p:ph type="title"/>
          </p:nvPr>
        </p:nvSpPr>
        <p:spPr/>
        <p:txBody>
          <a:bodyPr rtlCol="0"/>
          <a:lstStyle/>
          <a:p>
            <a:pPr rtl="0"/>
            <a:r>
              <a:rPr lang="es-ES" sz="3200" dirty="0"/>
              <a:t>Resultados</a:t>
            </a:r>
          </a:p>
        </p:txBody>
      </p:sp>
      <p:sp>
        <p:nvSpPr>
          <p:cNvPr id="5" name="Marcador de pie de página 4">
            <a:extLst>
              <a:ext uri="{FF2B5EF4-FFF2-40B4-BE49-F238E27FC236}">
                <a16:creationId xmlns:a16="http://schemas.microsoft.com/office/drawing/2014/main" id="{E897F6A3-E32A-496A-ABD8-229B72019F65}"/>
              </a:ext>
            </a:extLst>
          </p:cNvPr>
          <p:cNvSpPr>
            <a:spLocks noGrp="1"/>
          </p:cNvSpPr>
          <p:nvPr>
            <p:ph type="ftr" sz="quarter" idx="10"/>
          </p:nvPr>
        </p:nvSpPr>
        <p:spPr/>
        <p:txBody>
          <a:bodyPr rtlCol="0"/>
          <a:lstStyle/>
          <a:p>
            <a:pPr rtl="0"/>
            <a:r>
              <a:rPr lang="es-ES" dirty="0"/>
              <a:t>TRABAJO DE TITULACIÓN</a:t>
            </a:r>
          </a:p>
        </p:txBody>
      </p:sp>
      <p:sp>
        <p:nvSpPr>
          <p:cNvPr id="6" name="Marcador de número de diapositiva 5">
            <a:extLst>
              <a:ext uri="{FF2B5EF4-FFF2-40B4-BE49-F238E27FC236}">
                <a16:creationId xmlns:a16="http://schemas.microsoft.com/office/drawing/2014/main" id="{CFC0563A-8A2A-4D32-9011-6B5BDB1912B6}"/>
              </a:ext>
            </a:extLst>
          </p:cNvPr>
          <p:cNvSpPr>
            <a:spLocks noGrp="1"/>
          </p:cNvSpPr>
          <p:nvPr>
            <p:ph type="sldNum" sz="quarter" idx="11"/>
          </p:nvPr>
        </p:nvSpPr>
        <p:spPr/>
        <p:txBody>
          <a:bodyPr rtlCol="0"/>
          <a:lstStyle/>
          <a:p>
            <a:pPr rtl="0"/>
            <a:fld id="{19B51A1E-902D-48AF-9020-955120F399B6}" type="slidenum">
              <a:rPr lang="es-ES" smtClean="0"/>
              <a:pPr rtl="0"/>
              <a:t>51</a:t>
            </a:fld>
            <a:endParaRPr lang="es-ES" dirty="0"/>
          </a:p>
        </p:txBody>
      </p:sp>
      <p:sp>
        <p:nvSpPr>
          <p:cNvPr id="9" name="Marcador de texto 16">
            <a:extLst>
              <a:ext uri="{FF2B5EF4-FFF2-40B4-BE49-F238E27FC236}">
                <a16:creationId xmlns:a16="http://schemas.microsoft.com/office/drawing/2014/main" id="{BEC1BF14-B3B5-4C04-A834-D2E443E00802}"/>
              </a:ext>
            </a:extLst>
          </p:cNvPr>
          <p:cNvSpPr txBox="1">
            <a:spLocks/>
          </p:cNvSpPr>
          <p:nvPr/>
        </p:nvSpPr>
        <p:spPr>
          <a:xfrm>
            <a:off x="338549" y="888288"/>
            <a:ext cx="11339513"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dirty="0">
                <a:solidFill>
                  <a:srgbClr val="0070C0"/>
                </a:solidFill>
              </a:rPr>
              <a:t>Cantidades de obra</a:t>
            </a:r>
          </a:p>
        </p:txBody>
      </p:sp>
      <p:pic>
        <p:nvPicPr>
          <p:cNvPr id="31" name="Imagen 30">
            <a:extLst>
              <a:ext uri="{FF2B5EF4-FFF2-40B4-BE49-F238E27FC236}">
                <a16:creationId xmlns:a16="http://schemas.microsoft.com/office/drawing/2014/main" id="{6BF8BC1D-92C4-4F55-957C-02BB5D9D9B6B}"/>
              </a:ext>
            </a:extLst>
          </p:cNvPr>
          <p:cNvPicPr>
            <a:picLocks noChangeAspect="1"/>
          </p:cNvPicPr>
          <p:nvPr/>
        </p:nvPicPr>
        <p:blipFill>
          <a:blip r:embed="rId3"/>
          <a:stretch>
            <a:fillRect/>
          </a:stretch>
        </p:blipFill>
        <p:spPr>
          <a:xfrm>
            <a:off x="1847538" y="1526671"/>
            <a:ext cx="1228725" cy="685800"/>
          </a:xfrm>
          <a:prstGeom prst="rect">
            <a:avLst/>
          </a:prstGeom>
        </p:spPr>
      </p:pic>
      <p:pic>
        <p:nvPicPr>
          <p:cNvPr id="34" name="Imagen 33">
            <a:extLst>
              <a:ext uri="{FF2B5EF4-FFF2-40B4-BE49-F238E27FC236}">
                <a16:creationId xmlns:a16="http://schemas.microsoft.com/office/drawing/2014/main" id="{62F44B88-E929-4586-A15B-48773204B5D8}"/>
              </a:ext>
            </a:extLst>
          </p:cNvPr>
          <p:cNvPicPr>
            <a:picLocks noChangeAspect="1"/>
          </p:cNvPicPr>
          <p:nvPr/>
        </p:nvPicPr>
        <p:blipFill>
          <a:blip r:embed="rId4"/>
          <a:stretch>
            <a:fillRect/>
          </a:stretch>
        </p:blipFill>
        <p:spPr>
          <a:xfrm>
            <a:off x="3485231" y="1450471"/>
            <a:ext cx="771525" cy="762000"/>
          </a:xfrm>
          <a:prstGeom prst="rect">
            <a:avLst/>
          </a:prstGeom>
        </p:spPr>
      </p:pic>
      <p:pic>
        <p:nvPicPr>
          <p:cNvPr id="4" name="Imagen 3">
            <a:extLst>
              <a:ext uri="{FF2B5EF4-FFF2-40B4-BE49-F238E27FC236}">
                <a16:creationId xmlns:a16="http://schemas.microsoft.com/office/drawing/2014/main" id="{5D4D2498-17B7-4632-8AC5-41DCD7D39768}"/>
              </a:ext>
            </a:extLst>
          </p:cNvPr>
          <p:cNvPicPr>
            <a:picLocks noChangeAspect="1"/>
          </p:cNvPicPr>
          <p:nvPr/>
        </p:nvPicPr>
        <p:blipFill>
          <a:blip r:embed="rId5"/>
          <a:stretch>
            <a:fillRect/>
          </a:stretch>
        </p:blipFill>
        <p:spPr>
          <a:xfrm>
            <a:off x="136044" y="2481172"/>
            <a:ext cx="5880438" cy="3598653"/>
          </a:xfrm>
          <a:prstGeom prst="rect">
            <a:avLst/>
          </a:prstGeom>
          <a:ln>
            <a:solidFill>
              <a:srgbClr val="66FF33"/>
            </a:solidFill>
          </a:ln>
        </p:spPr>
      </p:pic>
      <p:sp>
        <p:nvSpPr>
          <p:cNvPr id="7" name="Rectángulo 6">
            <a:extLst>
              <a:ext uri="{FF2B5EF4-FFF2-40B4-BE49-F238E27FC236}">
                <a16:creationId xmlns:a16="http://schemas.microsoft.com/office/drawing/2014/main" id="{7C6CD143-8331-43E9-8594-27F2ECC13418}"/>
              </a:ext>
            </a:extLst>
          </p:cNvPr>
          <p:cNvSpPr/>
          <p:nvPr/>
        </p:nvSpPr>
        <p:spPr>
          <a:xfrm>
            <a:off x="136044" y="5592417"/>
            <a:ext cx="5880438" cy="487408"/>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2" name="Gráfico 11">
            <a:extLst>
              <a:ext uri="{FF2B5EF4-FFF2-40B4-BE49-F238E27FC236}">
                <a16:creationId xmlns:a16="http://schemas.microsoft.com/office/drawing/2014/main" id="{83536A80-F8DC-45E0-8B6A-B36A62A40E7B}"/>
              </a:ext>
            </a:extLst>
          </p:cNvPr>
          <p:cNvGraphicFramePr>
            <a:graphicFrameLocks/>
          </p:cNvGraphicFramePr>
          <p:nvPr>
            <p:extLst>
              <p:ext uri="{D42A27DB-BD31-4B8C-83A1-F6EECF244321}">
                <p14:modId xmlns:p14="http://schemas.microsoft.com/office/powerpoint/2010/main" val="3878800201"/>
              </p:ext>
            </p:extLst>
          </p:nvPr>
        </p:nvGraphicFramePr>
        <p:xfrm>
          <a:off x="6687329" y="497971"/>
          <a:ext cx="4572000"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Gráfico 12">
            <a:extLst>
              <a:ext uri="{FF2B5EF4-FFF2-40B4-BE49-F238E27FC236}">
                <a16:creationId xmlns:a16="http://schemas.microsoft.com/office/drawing/2014/main" id="{A02F5DC9-884C-4251-9942-40A78E937286}"/>
              </a:ext>
            </a:extLst>
          </p:cNvPr>
          <p:cNvGraphicFramePr>
            <a:graphicFrameLocks/>
          </p:cNvGraphicFramePr>
          <p:nvPr>
            <p:extLst>
              <p:ext uri="{D42A27DB-BD31-4B8C-83A1-F6EECF244321}">
                <p14:modId xmlns:p14="http://schemas.microsoft.com/office/powerpoint/2010/main" val="2899744740"/>
              </p:ext>
            </p:extLst>
          </p:nvPr>
        </p:nvGraphicFramePr>
        <p:xfrm>
          <a:off x="6606355" y="3307142"/>
          <a:ext cx="4612031" cy="27432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2507215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Graphic spid="12" grpId="0">
        <p:bldAsOne/>
      </p:bldGraphic>
      <p:bldGraphic spid="13" grpId="0">
        <p:bldAsOne/>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3821A-C065-4C9A-A138-F7EC9FCB22BC}"/>
              </a:ext>
            </a:extLst>
          </p:cNvPr>
          <p:cNvSpPr>
            <a:spLocks noGrp="1"/>
          </p:cNvSpPr>
          <p:nvPr>
            <p:ph type="title"/>
          </p:nvPr>
        </p:nvSpPr>
        <p:spPr/>
        <p:txBody>
          <a:bodyPr rtlCol="0"/>
          <a:lstStyle/>
          <a:p>
            <a:pPr rtl="0"/>
            <a:r>
              <a:rPr lang="es-ES" sz="3200" dirty="0"/>
              <a:t>Resultados</a:t>
            </a:r>
          </a:p>
        </p:txBody>
      </p:sp>
      <p:sp>
        <p:nvSpPr>
          <p:cNvPr id="5" name="Marcador de pie de página 4">
            <a:extLst>
              <a:ext uri="{FF2B5EF4-FFF2-40B4-BE49-F238E27FC236}">
                <a16:creationId xmlns:a16="http://schemas.microsoft.com/office/drawing/2014/main" id="{E897F6A3-E32A-496A-ABD8-229B72019F65}"/>
              </a:ext>
            </a:extLst>
          </p:cNvPr>
          <p:cNvSpPr>
            <a:spLocks noGrp="1"/>
          </p:cNvSpPr>
          <p:nvPr>
            <p:ph type="ftr" sz="quarter" idx="10"/>
          </p:nvPr>
        </p:nvSpPr>
        <p:spPr/>
        <p:txBody>
          <a:bodyPr rtlCol="0"/>
          <a:lstStyle/>
          <a:p>
            <a:pPr rtl="0"/>
            <a:r>
              <a:rPr lang="es-ES" dirty="0"/>
              <a:t>TRABAJO DE TITULACIÓN</a:t>
            </a:r>
          </a:p>
        </p:txBody>
      </p:sp>
      <p:sp>
        <p:nvSpPr>
          <p:cNvPr id="6" name="Marcador de número de diapositiva 5">
            <a:extLst>
              <a:ext uri="{FF2B5EF4-FFF2-40B4-BE49-F238E27FC236}">
                <a16:creationId xmlns:a16="http://schemas.microsoft.com/office/drawing/2014/main" id="{CFC0563A-8A2A-4D32-9011-6B5BDB1912B6}"/>
              </a:ext>
            </a:extLst>
          </p:cNvPr>
          <p:cNvSpPr>
            <a:spLocks noGrp="1"/>
          </p:cNvSpPr>
          <p:nvPr>
            <p:ph type="sldNum" sz="quarter" idx="11"/>
          </p:nvPr>
        </p:nvSpPr>
        <p:spPr/>
        <p:txBody>
          <a:bodyPr rtlCol="0"/>
          <a:lstStyle/>
          <a:p>
            <a:pPr rtl="0"/>
            <a:fld id="{19B51A1E-902D-48AF-9020-955120F399B6}" type="slidenum">
              <a:rPr lang="es-ES" smtClean="0"/>
              <a:pPr rtl="0"/>
              <a:t>52</a:t>
            </a:fld>
            <a:endParaRPr lang="es-ES" dirty="0"/>
          </a:p>
        </p:txBody>
      </p:sp>
      <p:sp>
        <p:nvSpPr>
          <p:cNvPr id="9" name="Marcador de texto 16">
            <a:extLst>
              <a:ext uri="{FF2B5EF4-FFF2-40B4-BE49-F238E27FC236}">
                <a16:creationId xmlns:a16="http://schemas.microsoft.com/office/drawing/2014/main" id="{BEC1BF14-B3B5-4C04-A834-D2E443E00802}"/>
              </a:ext>
            </a:extLst>
          </p:cNvPr>
          <p:cNvSpPr txBox="1">
            <a:spLocks/>
          </p:cNvSpPr>
          <p:nvPr/>
        </p:nvSpPr>
        <p:spPr>
          <a:xfrm>
            <a:off x="338549" y="888288"/>
            <a:ext cx="11339513" cy="360000"/>
          </a:xfrm>
          <a:prstGeom prst="rect">
            <a:avLst/>
          </a:prstGeom>
        </p:spPr>
        <p:txBody>
          <a:bodyPr rtlCol="0"/>
          <a:lst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dirty="0">
                <a:solidFill>
                  <a:srgbClr val="0070C0"/>
                </a:solidFill>
              </a:rPr>
              <a:t>Costos de construcción</a:t>
            </a:r>
          </a:p>
        </p:txBody>
      </p:sp>
      <p:pic>
        <p:nvPicPr>
          <p:cNvPr id="3" name="Imagen 2">
            <a:extLst>
              <a:ext uri="{FF2B5EF4-FFF2-40B4-BE49-F238E27FC236}">
                <a16:creationId xmlns:a16="http://schemas.microsoft.com/office/drawing/2014/main" id="{962DA426-598D-4633-B3ED-1652A6E746A3}"/>
              </a:ext>
            </a:extLst>
          </p:cNvPr>
          <p:cNvPicPr>
            <a:picLocks noChangeAspect="1"/>
          </p:cNvPicPr>
          <p:nvPr/>
        </p:nvPicPr>
        <p:blipFill>
          <a:blip r:embed="rId3"/>
          <a:stretch>
            <a:fillRect/>
          </a:stretch>
        </p:blipFill>
        <p:spPr>
          <a:xfrm>
            <a:off x="1994417" y="1444745"/>
            <a:ext cx="771525" cy="752475"/>
          </a:xfrm>
          <a:prstGeom prst="rect">
            <a:avLst/>
          </a:prstGeom>
        </p:spPr>
      </p:pic>
      <p:pic>
        <p:nvPicPr>
          <p:cNvPr id="7" name="Imagen 6">
            <a:extLst>
              <a:ext uri="{FF2B5EF4-FFF2-40B4-BE49-F238E27FC236}">
                <a16:creationId xmlns:a16="http://schemas.microsoft.com/office/drawing/2014/main" id="{7A6E3193-E83E-45A5-BE98-1569C96AEC26}"/>
              </a:ext>
            </a:extLst>
          </p:cNvPr>
          <p:cNvPicPr>
            <a:picLocks noChangeAspect="1"/>
          </p:cNvPicPr>
          <p:nvPr/>
        </p:nvPicPr>
        <p:blipFill>
          <a:blip r:embed="rId4"/>
          <a:stretch>
            <a:fillRect/>
          </a:stretch>
        </p:blipFill>
        <p:spPr>
          <a:xfrm>
            <a:off x="2997954" y="1511420"/>
            <a:ext cx="1276350" cy="619125"/>
          </a:xfrm>
          <a:prstGeom prst="rect">
            <a:avLst/>
          </a:prstGeom>
        </p:spPr>
      </p:pic>
      <p:graphicFrame>
        <p:nvGraphicFramePr>
          <p:cNvPr id="17" name="Gráfico 16">
            <a:extLst>
              <a:ext uri="{FF2B5EF4-FFF2-40B4-BE49-F238E27FC236}">
                <a16:creationId xmlns:a16="http://schemas.microsoft.com/office/drawing/2014/main" id="{AA58E813-2D24-4175-8504-060EA020259C}"/>
              </a:ext>
            </a:extLst>
          </p:cNvPr>
          <p:cNvGraphicFramePr/>
          <p:nvPr>
            <p:extLst>
              <p:ext uri="{D42A27DB-BD31-4B8C-83A1-F6EECF244321}">
                <p14:modId xmlns:p14="http://schemas.microsoft.com/office/powerpoint/2010/main" val="3147199026"/>
              </p:ext>
            </p:extLst>
          </p:nvPr>
        </p:nvGraphicFramePr>
        <p:xfrm>
          <a:off x="6626430" y="432000"/>
          <a:ext cx="5041890" cy="2790825"/>
        </p:xfrm>
        <a:graphic>
          <a:graphicData uri="http://schemas.openxmlformats.org/drawingml/2006/chart">
            <c:chart xmlns:c="http://schemas.openxmlformats.org/drawingml/2006/chart" xmlns:r="http://schemas.openxmlformats.org/officeDocument/2006/relationships" r:id="rId5"/>
          </a:graphicData>
        </a:graphic>
      </p:graphicFrame>
      <p:pic>
        <p:nvPicPr>
          <p:cNvPr id="8" name="Imagen 7">
            <a:extLst>
              <a:ext uri="{FF2B5EF4-FFF2-40B4-BE49-F238E27FC236}">
                <a16:creationId xmlns:a16="http://schemas.microsoft.com/office/drawing/2014/main" id="{9B82B812-1355-475C-95BA-4D6615F77B61}"/>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270335" y="2467966"/>
            <a:ext cx="5686425" cy="2878613"/>
          </a:xfrm>
          <a:prstGeom prst="rect">
            <a:avLst/>
          </a:prstGeom>
          <a:ln w="19050">
            <a:solidFill>
              <a:srgbClr val="66FF33"/>
            </a:solidFill>
          </a:ln>
        </p:spPr>
      </p:pic>
      <p:sp>
        <p:nvSpPr>
          <p:cNvPr id="10" name="Rectángulo 9">
            <a:extLst>
              <a:ext uri="{FF2B5EF4-FFF2-40B4-BE49-F238E27FC236}">
                <a16:creationId xmlns:a16="http://schemas.microsoft.com/office/drawing/2014/main" id="{316777CF-0D8E-45AD-88EA-C67813F8BF1B}"/>
              </a:ext>
            </a:extLst>
          </p:cNvPr>
          <p:cNvSpPr/>
          <p:nvPr/>
        </p:nvSpPr>
        <p:spPr>
          <a:xfrm>
            <a:off x="270335" y="5062331"/>
            <a:ext cx="5653387" cy="257744"/>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2" name="Gráfico 11">
            <a:extLst>
              <a:ext uri="{FF2B5EF4-FFF2-40B4-BE49-F238E27FC236}">
                <a16:creationId xmlns:a16="http://schemas.microsoft.com/office/drawing/2014/main" id="{E8FA91ED-DC06-4FA2-8C0C-112AE7948DD4}"/>
              </a:ext>
            </a:extLst>
          </p:cNvPr>
          <p:cNvGraphicFramePr>
            <a:graphicFrameLocks/>
          </p:cNvGraphicFramePr>
          <p:nvPr>
            <p:extLst>
              <p:ext uri="{D42A27DB-BD31-4B8C-83A1-F6EECF244321}">
                <p14:modId xmlns:p14="http://schemas.microsoft.com/office/powerpoint/2010/main" val="4236430138"/>
              </p:ext>
            </p:extLst>
          </p:nvPr>
        </p:nvGraphicFramePr>
        <p:xfrm>
          <a:off x="6646461" y="3429000"/>
          <a:ext cx="4762970" cy="243494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5923361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17" grpId="0">
        <p:bldAsOne/>
      </p:bldGraphic>
      <p:bldP spid="10" grpId="0" animBg="1"/>
      <p:bldGraphic spid="12" grpId="0">
        <p:bldAsOne/>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3821A-C065-4C9A-A138-F7EC9FCB22BC}"/>
              </a:ext>
            </a:extLst>
          </p:cNvPr>
          <p:cNvSpPr>
            <a:spLocks noGrp="1"/>
          </p:cNvSpPr>
          <p:nvPr>
            <p:ph type="title"/>
          </p:nvPr>
        </p:nvSpPr>
        <p:spPr/>
        <p:txBody>
          <a:bodyPr rtlCol="0"/>
          <a:lstStyle/>
          <a:p>
            <a:pPr rtl="0"/>
            <a:r>
              <a:rPr lang="es-ES" sz="3200" dirty="0"/>
              <a:t>Resultados</a:t>
            </a:r>
          </a:p>
        </p:txBody>
      </p:sp>
      <p:sp>
        <p:nvSpPr>
          <p:cNvPr id="5" name="Marcador de pie de página 4">
            <a:extLst>
              <a:ext uri="{FF2B5EF4-FFF2-40B4-BE49-F238E27FC236}">
                <a16:creationId xmlns:a16="http://schemas.microsoft.com/office/drawing/2014/main" id="{E897F6A3-E32A-496A-ABD8-229B72019F65}"/>
              </a:ext>
            </a:extLst>
          </p:cNvPr>
          <p:cNvSpPr>
            <a:spLocks noGrp="1"/>
          </p:cNvSpPr>
          <p:nvPr>
            <p:ph type="ftr" sz="quarter" idx="10"/>
          </p:nvPr>
        </p:nvSpPr>
        <p:spPr/>
        <p:txBody>
          <a:bodyPr rtlCol="0"/>
          <a:lstStyle/>
          <a:p>
            <a:pPr rtl="0"/>
            <a:r>
              <a:rPr lang="es-ES" dirty="0"/>
              <a:t>TRABAJO DE TITULACIÓN</a:t>
            </a:r>
          </a:p>
        </p:txBody>
      </p:sp>
      <p:sp>
        <p:nvSpPr>
          <p:cNvPr id="6" name="Marcador de número de diapositiva 5">
            <a:extLst>
              <a:ext uri="{FF2B5EF4-FFF2-40B4-BE49-F238E27FC236}">
                <a16:creationId xmlns:a16="http://schemas.microsoft.com/office/drawing/2014/main" id="{CFC0563A-8A2A-4D32-9011-6B5BDB1912B6}"/>
              </a:ext>
            </a:extLst>
          </p:cNvPr>
          <p:cNvSpPr>
            <a:spLocks noGrp="1"/>
          </p:cNvSpPr>
          <p:nvPr>
            <p:ph type="sldNum" sz="quarter" idx="11"/>
          </p:nvPr>
        </p:nvSpPr>
        <p:spPr/>
        <p:txBody>
          <a:bodyPr rtlCol="0"/>
          <a:lstStyle/>
          <a:p>
            <a:pPr rtl="0"/>
            <a:fld id="{19B51A1E-902D-48AF-9020-955120F399B6}" type="slidenum">
              <a:rPr lang="es-ES" smtClean="0"/>
              <a:pPr rtl="0"/>
              <a:t>53</a:t>
            </a:fld>
            <a:endParaRPr lang="es-ES" dirty="0"/>
          </a:p>
        </p:txBody>
      </p:sp>
      <p:sp>
        <p:nvSpPr>
          <p:cNvPr id="13" name="Elipse 12">
            <a:extLst>
              <a:ext uri="{FF2B5EF4-FFF2-40B4-BE49-F238E27FC236}">
                <a16:creationId xmlns:a16="http://schemas.microsoft.com/office/drawing/2014/main" id="{A01AD45D-CE6D-4839-8E2D-6DA59508B664}"/>
              </a:ext>
            </a:extLst>
          </p:cNvPr>
          <p:cNvSpPr/>
          <p:nvPr/>
        </p:nvSpPr>
        <p:spPr>
          <a:xfrm>
            <a:off x="2327203" y="1112279"/>
            <a:ext cx="1189636" cy="1056347"/>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9" name="Marcador de texto 2">
            <a:extLst>
              <a:ext uri="{FF2B5EF4-FFF2-40B4-BE49-F238E27FC236}">
                <a16:creationId xmlns:a16="http://schemas.microsoft.com/office/drawing/2014/main" id="{B553D1DE-626F-4494-90AE-D481E4C971C3}"/>
              </a:ext>
            </a:extLst>
          </p:cNvPr>
          <p:cNvSpPr>
            <a:spLocks noGrp="1"/>
          </p:cNvSpPr>
          <p:nvPr>
            <p:ph type="body" idx="1"/>
          </p:nvPr>
        </p:nvSpPr>
        <p:spPr>
          <a:xfrm>
            <a:off x="432000" y="2447909"/>
            <a:ext cx="5143131" cy="360000"/>
          </a:xfrm>
        </p:spPr>
        <p:txBody>
          <a:bodyPr rtlCol="0"/>
          <a:lstStyle/>
          <a:p>
            <a:pPr algn="ctr" rtl="0"/>
            <a:r>
              <a:rPr lang="es-ES" dirty="0"/>
              <a:t>Tiempos de construcción</a:t>
            </a:r>
          </a:p>
        </p:txBody>
      </p:sp>
      <p:grpSp>
        <p:nvGrpSpPr>
          <p:cNvPr id="14" name="Grupo 13">
            <a:extLst>
              <a:ext uri="{FF2B5EF4-FFF2-40B4-BE49-F238E27FC236}">
                <a16:creationId xmlns:a16="http://schemas.microsoft.com/office/drawing/2014/main" id="{60FD1F2D-E3A9-4A19-847F-437AD1E690B8}"/>
              </a:ext>
            </a:extLst>
          </p:cNvPr>
          <p:cNvGrpSpPr/>
          <p:nvPr/>
        </p:nvGrpSpPr>
        <p:grpSpPr>
          <a:xfrm>
            <a:off x="1634737" y="2063260"/>
            <a:ext cx="2755231" cy="216596"/>
            <a:chOff x="1634737" y="2645337"/>
            <a:chExt cx="2755231" cy="216596"/>
          </a:xfrm>
        </p:grpSpPr>
        <p:cxnSp>
          <p:nvCxnSpPr>
            <p:cNvPr id="20" name="Conector recto 19">
              <a:extLst>
                <a:ext uri="{FF2B5EF4-FFF2-40B4-BE49-F238E27FC236}">
                  <a16:creationId xmlns:a16="http://schemas.microsoft.com/office/drawing/2014/main" id="{12475CBE-F4D9-49EB-9AB4-D90A7459C546}"/>
                </a:ext>
              </a:extLst>
            </p:cNvPr>
            <p:cNvCxnSpPr/>
            <p:nvPr/>
          </p:nvCxnSpPr>
          <p:spPr>
            <a:xfrm>
              <a:off x="1634737" y="2861932"/>
              <a:ext cx="27552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A31F1BF7-941A-4B30-84BC-33C64D349B60}"/>
                </a:ext>
              </a:extLst>
            </p:cNvPr>
            <p:cNvCxnSpPr>
              <a:cxnSpLocks/>
            </p:cNvCxnSpPr>
            <p:nvPr/>
          </p:nvCxnSpPr>
          <p:spPr>
            <a:xfrm flipV="1">
              <a:off x="1634737" y="2645364"/>
              <a:ext cx="0" cy="216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1573B675-5BB9-4ECA-B7F2-CE4FB93F832D}"/>
                </a:ext>
              </a:extLst>
            </p:cNvPr>
            <p:cNvCxnSpPr>
              <a:cxnSpLocks/>
            </p:cNvCxnSpPr>
            <p:nvPr/>
          </p:nvCxnSpPr>
          <p:spPr>
            <a:xfrm flipV="1">
              <a:off x="4389968" y="2645337"/>
              <a:ext cx="0" cy="216569"/>
            </a:xfrm>
            <a:prstGeom prst="line">
              <a:avLst/>
            </a:prstGeom>
          </p:spPr>
          <p:style>
            <a:lnRef idx="1">
              <a:schemeClr val="accent1"/>
            </a:lnRef>
            <a:fillRef idx="0">
              <a:schemeClr val="accent1"/>
            </a:fillRef>
            <a:effectRef idx="0">
              <a:schemeClr val="accent1"/>
            </a:effectRef>
            <a:fontRef idx="minor">
              <a:schemeClr val="tx1"/>
            </a:fontRef>
          </p:style>
        </p:cxnSp>
      </p:grpSp>
      <p:sp>
        <p:nvSpPr>
          <p:cNvPr id="18" name="Marcador de texto 2">
            <a:extLst>
              <a:ext uri="{FF2B5EF4-FFF2-40B4-BE49-F238E27FC236}">
                <a16:creationId xmlns:a16="http://schemas.microsoft.com/office/drawing/2014/main" id="{63569251-1C0F-4A5B-A2F6-B1B2591C53EE}"/>
              </a:ext>
            </a:extLst>
          </p:cNvPr>
          <p:cNvSpPr txBox="1">
            <a:spLocks/>
          </p:cNvSpPr>
          <p:nvPr/>
        </p:nvSpPr>
        <p:spPr>
          <a:xfrm>
            <a:off x="6315274" y="2447909"/>
            <a:ext cx="5143131" cy="360000"/>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2400" b="1"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Clr>
                <a:schemeClr val="accent1"/>
              </a:buClr>
              <a:buFont typeface="Wingdings" panose="05000000000000000000" pitchFamily="2" charset="2"/>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Clr>
                <a:schemeClr val="accent1"/>
              </a:buClr>
              <a:buFont typeface="Wingdings" panose="05000000000000000000" pitchFamily="2" charset="2"/>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Clr>
                <a:schemeClr val="accent1"/>
              </a:buClr>
              <a:buFont typeface="Wingdings" panose="05000000000000000000" pitchFamily="2" charset="2"/>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s-ES" dirty="0"/>
              <a:t>Cuadro comparativo</a:t>
            </a:r>
          </a:p>
        </p:txBody>
      </p:sp>
      <p:grpSp>
        <p:nvGrpSpPr>
          <p:cNvPr id="23" name="Grupo 22">
            <a:extLst>
              <a:ext uri="{FF2B5EF4-FFF2-40B4-BE49-F238E27FC236}">
                <a16:creationId xmlns:a16="http://schemas.microsoft.com/office/drawing/2014/main" id="{0BCD49D4-D7D5-421C-8F1D-BDC41A084CAA}"/>
              </a:ext>
            </a:extLst>
          </p:cNvPr>
          <p:cNvGrpSpPr/>
          <p:nvPr/>
        </p:nvGrpSpPr>
        <p:grpSpPr>
          <a:xfrm>
            <a:off x="7518011" y="2063260"/>
            <a:ext cx="2755231" cy="216596"/>
            <a:chOff x="1634737" y="2645337"/>
            <a:chExt cx="2755231" cy="216596"/>
          </a:xfrm>
        </p:grpSpPr>
        <p:cxnSp>
          <p:nvCxnSpPr>
            <p:cNvPr id="24" name="Conector recto 23">
              <a:extLst>
                <a:ext uri="{FF2B5EF4-FFF2-40B4-BE49-F238E27FC236}">
                  <a16:creationId xmlns:a16="http://schemas.microsoft.com/office/drawing/2014/main" id="{0F589DE8-EEC9-409C-B441-264165277C79}"/>
                </a:ext>
              </a:extLst>
            </p:cNvPr>
            <p:cNvCxnSpPr/>
            <p:nvPr/>
          </p:nvCxnSpPr>
          <p:spPr>
            <a:xfrm>
              <a:off x="1634737" y="2861932"/>
              <a:ext cx="27552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77F5702F-118C-48F3-92BB-343F3892B9AC}"/>
                </a:ext>
              </a:extLst>
            </p:cNvPr>
            <p:cNvCxnSpPr>
              <a:cxnSpLocks/>
            </p:cNvCxnSpPr>
            <p:nvPr/>
          </p:nvCxnSpPr>
          <p:spPr>
            <a:xfrm flipV="1">
              <a:off x="1634737" y="2645364"/>
              <a:ext cx="0" cy="216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0CD4945C-A5B9-4619-A2E7-1A19B133285E}"/>
                </a:ext>
              </a:extLst>
            </p:cNvPr>
            <p:cNvCxnSpPr>
              <a:cxnSpLocks/>
            </p:cNvCxnSpPr>
            <p:nvPr/>
          </p:nvCxnSpPr>
          <p:spPr>
            <a:xfrm flipV="1">
              <a:off x="4389968" y="2645337"/>
              <a:ext cx="0" cy="216569"/>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3" name="Imagen 2">
            <a:extLst>
              <a:ext uri="{FF2B5EF4-FFF2-40B4-BE49-F238E27FC236}">
                <a16:creationId xmlns:a16="http://schemas.microsoft.com/office/drawing/2014/main" id="{F20FC083-C1DD-42D8-BC77-DA4142FCAA01}"/>
              </a:ext>
            </a:extLst>
          </p:cNvPr>
          <p:cNvPicPr>
            <a:picLocks noChangeAspect="1"/>
          </p:cNvPicPr>
          <p:nvPr/>
        </p:nvPicPr>
        <p:blipFill>
          <a:blip r:embed="rId4"/>
          <a:stretch>
            <a:fillRect/>
          </a:stretch>
        </p:blipFill>
        <p:spPr>
          <a:xfrm>
            <a:off x="8405826" y="1186449"/>
            <a:ext cx="962025" cy="952500"/>
          </a:xfrm>
          <a:prstGeom prst="rect">
            <a:avLst/>
          </a:prstGeom>
        </p:spPr>
      </p:pic>
      <p:graphicFrame>
        <p:nvGraphicFramePr>
          <p:cNvPr id="4" name="Tabla 3">
            <a:extLst>
              <a:ext uri="{FF2B5EF4-FFF2-40B4-BE49-F238E27FC236}">
                <a16:creationId xmlns:a16="http://schemas.microsoft.com/office/drawing/2014/main" id="{DC811C4B-F981-4491-9D64-09AE5FCB5B07}"/>
              </a:ext>
            </a:extLst>
          </p:cNvPr>
          <p:cNvGraphicFramePr>
            <a:graphicFrameLocks noGrp="1"/>
          </p:cNvGraphicFramePr>
          <p:nvPr>
            <p:extLst>
              <p:ext uri="{D42A27DB-BD31-4B8C-83A1-F6EECF244321}">
                <p14:modId xmlns:p14="http://schemas.microsoft.com/office/powerpoint/2010/main" val="1169178668"/>
              </p:ext>
            </p:extLst>
          </p:nvPr>
        </p:nvGraphicFramePr>
        <p:xfrm>
          <a:off x="120176" y="3584481"/>
          <a:ext cx="5869807" cy="1177482"/>
        </p:xfrm>
        <a:graphic>
          <a:graphicData uri="http://schemas.openxmlformats.org/drawingml/2006/table">
            <a:tbl>
              <a:tblPr firstRow="1" firstCol="1" bandRow="1">
                <a:tableStyleId>{22838BEF-8BB2-4498-84A7-C5851F593DF1}</a:tableStyleId>
              </a:tblPr>
              <a:tblGrid>
                <a:gridCol w="1278520">
                  <a:extLst>
                    <a:ext uri="{9D8B030D-6E8A-4147-A177-3AD203B41FA5}">
                      <a16:colId xmlns:a16="http://schemas.microsoft.com/office/drawing/2014/main" val="2880882817"/>
                    </a:ext>
                  </a:extLst>
                </a:gridCol>
                <a:gridCol w="2455778">
                  <a:extLst>
                    <a:ext uri="{9D8B030D-6E8A-4147-A177-3AD203B41FA5}">
                      <a16:colId xmlns:a16="http://schemas.microsoft.com/office/drawing/2014/main" val="1181206561"/>
                    </a:ext>
                  </a:extLst>
                </a:gridCol>
                <a:gridCol w="1232452">
                  <a:extLst>
                    <a:ext uri="{9D8B030D-6E8A-4147-A177-3AD203B41FA5}">
                      <a16:colId xmlns:a16="http://schemas.microsoft.com/office/drawing/2014/main" val="1526044128"/>
                    </a:ext>
                  </a:extLst>
                </a:gridCol>
                <a:gridCol w="903057">
                  <a:extLst>
                    <a:ext uri="{9D8B030D-6E8A-4147-A177-3AD203B41FA5}">
                      <a16:colId xmlns:a16="http://schemas.microsoft.com/office/drawing/2014/main" val="806012018"/>
                    </a:ext>
                  </a:extLst>
                </a:gridCol>
              </a:tblGrid>
              <a:tr h="200025">
                <a:tc rowSpan="2">
                  <a:txBody>
                    <a:bodyPr/>
                    <a:lstStyle/>
                    <a:p>
                      <a:pPr marL="226695" algn="ctr">
                        <a:lnSpc>
                          <a:spcPct val="150000"/>
                        </a:lnSpc>
                        <a:spcBef>
                          <a:spcPts val="1200"/>
                        </a:spcBef>
                        <a:spcAft>
                          <a:spcPts val="0"/>
                        </a:spcAft>
                      </a:pPr>
                      <a:r>
                        <a:rPr lang="es-EC" sz="1400" b="1">
                          <a:effectLst/>
                        </a:rPr>
                        <a:t>Costo Total</a:t>
                      </a:r>
                      <a:endParaRPr lang="es-EC"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226695" algn="l">
                        <a:lnSpc>
                          <a:spcPct val="150000"/>
                        </a:lnSpc>
                        <a:spcBef>
                          <a:spcPts val="1200"/>
                        </a:spcBef>
                        <a:spcAft>
                          <a:spcPts val="0"/>
                        </a:spcAft>
                      </a:pPr>
                      <a:r>
                        <a:rPr lang="es-EC" sz="1400" b="0">
                          <a:effectLst/>
                        </a:rPr>
                        <a:t>Estructura aporticada</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226695" algn="ctr">
                        <a:lnSpc>
                          <a:spcPct val="150000"/>
                        </a:lnSpc>
                        <a:spcBef>
                          <a:spcPts val="1200"/>
                        </a:spcBef>
                        <a:spcAft>
                          <a:spcPts val="0"/>
                        </a:spcAft>
                      </a:pPr>
                      <a:r>
                        <a:rPr lang="es-EC" sz="1400" b="0">
                          <a:effectLst/>
                        </a:rPr>
                        <a:t>$42,657.70</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marL="226695" algn="ctr">
                        <a:lnSpc>
                          <a:spcPct val="150000"/>
                        </a:lnSpc>
                        <a:spcBef>
                          <a:spcPts val="1200"/>
                        </a:spcBef>
                        <a:spcAft>
                          <a:spcPts val="0"/>
                        </a:spcAft>
                      </a:pPr>
                      <a:r>
                        <a:rPr lang="es-EC" sz="1400" b="0">
                          <a:effectLst/>
                        </a:rPr>
                        <a:t>8.68%</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59531316"/>
                  </a:ext>
                </a:extLst>
              </a:tr>
              <a:tr h="200025">
                <a:tc vMerge="1">
                  <a:txBody>
                    <a:bodyPr/>
                    <a:lstStyle/>
                    <a:p>
                      <a:endParaRPr lang="es-EC"/>
                    </a:p>
                  </a:txBody>
                  <a:tcPr/>
                </a:tc>
                <a:tc>
                  <a:txBody>
                    <a:bodyPr/>
                    <a:lstStyle/>
                    <a:p>
                      <a:pPr marL="226695" algn="l">
                        <a:lnSpc>
                          <a:spcPct val="150000"/>
                        </a:lnSpc>
                        <a:spcBef>
                          <a:spcPts val="1200"/>
                        </a:spcBef>
                        <a:spcAft>
                          <a:spcPts val="0"/>
                        </a:spcAft>
                      </a:pPr>
                      <a:r>
                        <a:rPr lang="es-EC" sz="1400" b="0">
                          <a:effectLst/>
                        </a:rPr>
                        <a:t>Estructura paredes portantes</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226695" algn="ctr">
                        <a:lnSpc>
                          <a:spcPct val="150000"/>
                        </a:lnSpc>
                        <a:spcBef>
                          <a:spcPts val="1200"/>
                        </a:spcBef>
                        <a:spcAft>
                          <a:spcPts val="0"/>
                        </a:spcAft>
                      </a:pPr>
                      <a:r>
                        <a:rPr lang="es-EC" sz="1400" b="0">
                          <a:effectLst/>
                        </a:rPr>
                        <a:t>$38,953.57</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vMerge="1">
                  <a:txBody>
                    <a:bodyPr/>
                    <a:lstStyle/>
                    <a:p>
                      <a:endParaRPr lang="es-EC"/>
                    </a:p>
                  </a:txBody>
                  <a:tcPr/>
                </a:tc>
                <a:extLst>
                  <a:ext uri="{0D108BD9-81ED-4DB2-BD59-A6C34878D82A}">
                    <a16:rowId xmlns:a16="http://schemas.microsoft.com/office/drawing/2014/main" val="1293232354"/>
                  </a:ext>
                </a:extLst>
              </a:tr>
              <a:tr h="200025">
                <a:tc rowSpan="2">
                  <a:txBody>
                    <a:bodyPr/>
                    <a:lstStyle/>
                    <a:p>
                      <a:pPr marL="226695" algn="ctr">
                        <a:lnSpc>
                          <a:spcPct val="150000"/>
                        </a:lnSpc>
                        <a:spcBef>
                          <a:spcPts val="1200"/>
                        </a:spcBef>
                        <a:spcAft>
                          <a:spcPts val="0"/>
                        </a:spcAft>
                      </a:pPr>
                      <a:r>
                        <a:rPr lang="es-EC" sz="1400" b="1" dirty="0">
                          <a:effectLst/>
                        </a:rPr>
                        <a:t>Duración Total</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marL="226695" algn="l">
                        <a:lnSpc>
                          <a:spcPct val="150000"/>
                        </a:lnSpc>
                        <a:spcBef>
                          <a:spcPts val="1200"/>
                        </a:spcBef>
                        <a:spcAft>
                          <a:spcPts val="0"/>
                        </a:spcAft>
                      </a:pPr>
                      <a:r>
                        <a:rPr lang="es-EC" sz="1400" b="0">
                          <a:effectLst/>
                        </a:rPr>
                        <a:t>Estructura aporticada</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226695" algn="ctr">
                        <a:lnSpc>
                          <a:spcPct val="150000"/>
                        </a:lnSpc>
                        <a:spcBef>
                          <a:spcPts val="1200"/>
                        </a:spcBef>
                        <a:spcAft>
                          <a:spcPts val="0"/>
                        </a:spcAft>
                      </a:pPr>
                      <a:r>
                        <a:rPr lang="es-EC" sz="1400" b="0">
                          <a:effectLst/>
                        </a:rPr>
                        <a:t>86 días</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rowSpan="2">
                  <a:txBody>
                    <a:bodyPr/>
                    <a:lstStyle/>
                    <a:p>
                      <a:pPr marL="226695" algn="ctr">
                        <a:lnSpc>
                          <a:spcPct val="150000"/>
                        </a:lnSpc>
                        <a:spcBef>
                          <a:spcPts val="1200"/>
                        </a:spcBef>
                        <a:spcAft>
                          <a:spcPts val="0"/>
                        </a:spcAft>
                      </a:pPr>
                      <a:r>
                        <a:rPr lang="es-EC" sz="1400" b="0">
                          <a:effectLst/>
                        </a:rPr>
                        <a:t>23.26%</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07051106"/>
                  </a:ext>
                </a:extLst>
              </a:tr>
              <a:tr h="200025">
                <a:tc vMerge="1">
                  <a:txBody>
                    <a:bodyPr/>
                    <a:lstStyle/>
                    <a:p>
                      <a:endParaRPr lang="es-EC"/>
                    </a:p>
                  </a:txBody>
                  <a:tcPr/>
                </a:tc>
                <a:tc>
                  <a:txBody>
                    <a:bodyPr/>
                    <a:lstStyle/>
                    <a:p>
                      <a:pPr marL="226695" algn="l">
                        <a:lnSpc>
                          <a:spcPct val="150000"/>
                        </a:lnSpc>
                        <a:spcBef>
                          <a:spcPts val="1200"/>
                        </a:spcBef>
                        <a:spcAft>
                          <a:spcPts val="0"/>
                        </a:spcAft>
                      </a:pPr>
                      <a:r>
                        <a:rPr lang="es-EC" sz="1400" b="0">
                          <a:effectLst/>
                        </a:rPr>
                        <a:t>Estructura paredes portantes</a:t>
                      </a:r>
                      <a:endParaRPr lang="es-EC"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226695" algn="ctr">
                        <a:lnSpc>
                          <a:spcPct val="150000"/>
                        </a:lnSpc>
                        <a:spcBef>
                          <a:spcPts val="1200"/>
                        </a:spcBef>
                        <a:spcAft>
                          <a:spcPts val="0"/>
                        </a:spcAft>
                      </a:pPr>
                      <a:r>
                        <a:rPr lang="es-EC" sz="1400" b="0" dirty="0">
                          <a:effectLst/>
                        </a:rPr>
                        <a:t>66 días</a:t>
                      </a:r>
                      <a:endParaRPr lang="es-EC"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es-EC"/>
                    </a:p>
                  </a:txBody>
                  <a:tcPr/>
                </a:tc>
                <a:extLst>
                  <a:ext uri="{0D108BD9-81ED-4DB2-BD59-A6C34878D82A}">
                    <a16:rowId xmlns:a16="http://schemas.microsoft.com/office/drawing/2014/main" val="638384414"/>
                  </a:ext>
                </a:extLst>
              </a:tr>
            </a:tbl>
          </a:graphicData>
        </a:graphic>
      </p:graphicFrame>
      <p:pic>
        <p:nvPicPr>
          <p:cNvPr id="7" name="Imagen 6">
            <a:extLst>
              <a:ext uri="{FF2B5EF4-FFF2-40B4-BE49-F238E27FC236}">
                <a16:creationId xmlns:a16="http://schemas.microsoft.com/office/drawing/2014/main" id="{1937859B-DC30-4799-B935-9E0C0405548A}"/>
              </a:ext>
            </a:extLst>
          </p:cNvPr>
          <p:cNvPicPr>
            <a:picLocks noChangeAspect="1"/>
          </p:cNvPicPr>
          <p:nvPr/>
        </p:nvPicPr>
        <p:blipFill>
          <a:blip r:embed="rId5"/>
          <a:stretch>
            <a:fillRect/>
          </a:stretch>
        </p:blipFill>
        <p:spPr>
          <a:xfrm>
            <a:off x="6315274" y="3194509"/>
            <a:ext cx="5631419" cy="2699157"/>
          </a:xfrm>
          <a:prstGeom prst="rect">
            <a:avLst/>
          </a:prstGeom>
        </p:spPr>
      </p:pic>
    </p:spTree>
    <p:extLst>
      <p:ext uri="{BB962C8B-B14F-4D97-AF65-F5344CB8AC3E}">
        <p14:creationId xmlns:p14="http://schemas.microsoft.com/office/powerpoint/2010/main" val="156445900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build="p"/>
      <p:bldP spid="1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840293F-4671-41F0-81A3-F8908F7DBA05}"/>
              </a:ext>
            </a:extLst>
          </p:cNvPr>
          <p:cNvSpPr>
            <a:spLocks noGrp="1"/>
          </p:cNvSpPr>
          <p:nvPr>
            <p:ph type="title"/>
          </p:nvPr>
        </p:nvSpPr>
        <p:spPr/>
        <p:txBody>
          <a:bodyPr rtlCol="0"/>
          <a:lstStyle/>
          <a:p>
            <a:r>
              <a:rPr lang="es-ES" sz="3200" u="sng" dirty="0"/>
              <a:t>CONCLUSIONES</a:t>
            </a:r>
            <a:endParaRPr lang="es-ES" sz="3200" dirty="0"/>
          </a:p>
        </p:txBody>
      </p:sp>
      <p:sp>
        <p:nvSpPr>
          <p:cNvPr id="3" name="Marcador de pie de página 2">
            <a:extLst>
              <a:ext uri="{FF2B5EF4-FFF2-40B4-BE49-F238E27FC236}">
                <a16:creationId xmlns:a16="http://schemas.microsoft.com/office/drawing/2014/main" id="{E103D420-AEB0-44F9-86F5-DB2505B0F4E7}"/>
              </a:ext>
            </a:extLst>
          </p:cNvPr>
          <p:cNvSpPr>
            <a:spLocks noGrp="1"/>
          </p:cNvSpPr>
          <p:nvPr>
            <p:ph type="ftr" sz="quarter" idx="10"/>
          </p:nvPr>
        </p:nvSpPr>
        <p:spPr/>
        <p:txBody>
          <a:bodyPr rtlCol="0"/>
          <a:lstStyle/>
          <a:p>
            <a:pPr rtl="0"/>
            <a:r>
              <a:rPr lang="es-ES" dirty="0"/>
              <a:t>TRABAJO DE TITULACIÓN</a:t>
            </a:r>
          </a:p>
        </p:txBody>
      </p:sp>
      <p:sp>
        <p:nvSpPr>
          <p:cNvPr id="4" name="Marcador de número de diapositiva 3">
            <a:extLst>
              <a:ext uri="{FF2B5EF4-FFF2-40B4-BE49-F238E27FC236}">
                <a16:creationId xmlns:a16="http://schemas.microsoft.com/office/drawing/2014/main" id="{A88525D2-29EF-4156-8E05-4971770BF1AF}"/>
              </a:ext>
            </a:extLst>
          </p:cNvPr>
          <p:cNvSpPr>
            <a:spLocks noGrp="1"/>
          </p:cNvSpPr>
          <p:nvPr>
            <p:ph type="sldNum" sz="quarter" idx="11"/>
          </p:nvPr>
        </p:nvSpPr>
        <p:spPr/>
        <p:txBody>
          <a:bodyPr rtlCol="0"/>
          <a:lstStyle/>
          <a:p>
            <a:pPr rtl="0"/>
            <a:fld id="{19B51A1E-902D-48AF-9020-955120F399B6}" type="slidenum">
              <a:rPr lang="es-ES" smtClean="0"/>
              <a:pPr rtl="0"/>
              <a:t>54</a:t>
            </a:fld>
            <a:endParaRPr lang="es-ES" dirty="0"/>
          </a:p>
        </p:txBody>
      </p:sp>
      <p:sp>
        <p:nvSpPr>
          <p:cNvPr id="2" name="Rectángulo 1">
            <a:extLst>
              <a:ext uri="{FF2B5EF4-FFF2-40B4-BE49-F238E27FC236}">
                <a16:creationId xmlns:a16="http://schemas.microsoft.com/office/drawing/2014/main" id="{E46BB036-8C37-4FF6-AB44-966551026F05}"/>
              </a:ext>
            </a:extLst>
          </p:cNvPr>
          <p:cNvSpPr/>
          <p:nvPr/>
        </p:nvSpPr>
        <p:spPr>
          <a:xfrm>
            <a:off x="9553433" y="5950424"/>
            <a:ext cx="2538483" cy="7436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Marcador de contenido 3">
            <a:extLst>
              <a:ext uri="{FF2B5EF4-FFF2-40B4-BE49-F238E27FC236}">
                <a16:creationId xmlns:a16="http://schemas.microsoft.com/office/drawing/2014/main" id="{39A6A319-5575-4192-AA54-661998271A10}"/>
              </a:ext>
            </a:extLst>
          </p:cNvPr>
          <p:cNvSpPr txBox="1">
            <a:spLocks/>
          </p:cNvSpPr>
          <p:nvPr/>
        </p:nvSpPr>
        <p:spPr>
          <a:xfrm>
            <a:off x="338063" y="1170944"/>
            <a:ext cx="11433938" cy="5677599"/>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lumMod val="50000"/>
                </a:schemeClr>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lumMod val="50000"/>
                </a:schemeClr>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SV" dirty="0"/>
              <a:t>El sistema </a:t>
            </a:r>
            <a:r>
              <a:rPr lang="es-SV" dirty="0" err="1"/>
              <a:t>aporticado</a:t>
            </a:r>
            <a:r>
              <a:rPr lang="es-SV" dirty="0"/>
              <a:t> funciona adecuadamente para resistir las cargas laterales mencionadas en la norma ecuatoriana; el sistema de paredes portantes posee mayor rigidez y resistencia, ayudando a proteger a los elementos no estructurales de cada vivienda. </a:t>
            </a:r>
            <a:endParaRPr lang="es-EC" dirty="0"/>
          </a:p>
          <a:p>
            <a:pPr lvl="0" algn="just"/>
            <a:r>
              <a:rPr lang="es-SV" dirty="0"/>
              <a:t>El sistema </a:t>
            </a:r>
            <a:r>
              <a:rPr lang="es-SV" dirty="0" err="1"/>
              <a:t>aporticado</a:t>
            </a:r>
            <a:r>
              <a:rPr lang="es-SV" dirty="0"/>
              <a:t> es diseñado para que sus elementos fallen si la estructura es afectada por un sismo fuerte, todo lo contrario del diseño con paredes portantes el cual al ser más rígido puede resistir las fuerzas sísmicas de mejor manera, teniendo en cuenta las consideraciones establecidas en la normativa como son, colocar refuerzos en las aberturas de puertas y ventanas, y las secciones pequeñas de muro denominadas manchones se debe reforzar como una columna. </a:t>
            </a:r>
          </a:p>
          <a:p>
            <a:pPr lvl="0" algn="just"/>
            <a:r>
              <a:rPr lang="es-SV" dirty="0"/>
              <a:t>La mayor diferencia económica entre los dos sistemas, se produce en las fases de estructura y albañilería, en las viviendas construidas con el sistema aporticado se debe colocar mampostería de bloque y posteriormente enlucir para que se pueda formar la vivienda, lo contrario sucede con el sistema de paredes portantes que una vez armadas y fundidas las paredes la vivienda se encuentra terminada, necesitando solo un resane de las juntas producidas por el encofrado. </a:t>
            </a:r>
            <a:endParaRPr lang="es-EC" dirty="0"/>
          </a:p>
          <a:p>
            <a:pPr lvl="0" algn="just"/>
            <a:r>
              <a:rPr lang="es-SV" dirty="0"/>
              <a:t>El costo de construcción de una vivienda con el sistema aporticado es de $21,328.85 dólares y para el sistema de paredes portantes es de $19,476.78 dólares; esta diferencia se presenta porque el segundo sistema tiene menos actividades con respecto al primero. </a:t>
            </a:r>
            <a:endParaRPr lang="es-EC" dirty="0"/>
          </a:p>
          <a:p>
            <a:pPr lvl="0" algn="just"/>
            <a:r>
              <a:rPr lang="es-SV" dirty="0"/>
              <a:t>Los rubros difieren entre los dos sistemas, debido a que en el sistema aporticado es necesario rubros de construcción como mampostería y enlucidos, los cuales en el sistema de paredes portantes no se requiere, por lo tanto se reduce el tiempo de ejecución, necesitando 86 días para la construcción de dos viviendas en el sistema tradicional y 66 días en el sistema de paredes portantes, considerando que en ese tiempo ya se incluyen la colocación de instalaciones eléctricas, hidrosanitarias y acabados. </a:t>
            </a:r>
            <a:endParaRPr lang="es-EC" dirty="0"/>
          </a:p>
          <a:p>
            <a:pPr algn="just"/>
            <a:endParaRPr lang="es-EC" sz="2000" dirty="0"/>
          </a:p>
          <a:p>
            <a:pPr algn="just"/>
            <a:endParaRPr lang="es-SV" sz="2000" dirty="0"/>
          </a:p>
          <a:p>
            <a:pPr marL="0" indent="0" algn="just">
              <a:buFont typeface="Calibri" panose="020F0502020204030204" pitchFamily="34" charset="0"/>
              <a:buNone/>
            </a:pPr>
            <a:endParaRPr lang="es-ES" sz="1600" noProof="1"/>
          </a:p>
        </p:txBody>
      </p:sp>
    </p:spTree>
    <p:extLst>
      <p:ext uri="{BB962C8B-B14F-4D97-AF65-F5344CB8AC3E}">
        <p14:creationId xmlns:p14="http://schemas.microsoft.com/office/powerpoint/2010/main" val="136322927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840293F-4671-41F0-81A3-F8908F7DBA05}"/>
              </a:ext>
            </a:extLst>
          </p:cNvPr>
          <p:cNvSpPr>
            <a:spLocks noGrp="1"/>
          </p:cNvSpPr>
          <p:nvPr>
            <p:ph type="title"/>
          </p:nvPr>
        </p:nvSpPr>
        <p:spPr/>
        <p:txBody>
          <a:bodyPr rtlCol="0"/>
          <a:lstStyle/>
          <a:p>
            <a:r>
              <a:rPr lang="es-ES" sz="3200" u="sng" dirty="0"/>
              <a:t>RECOMENDACIONES</a:t>
            </a:r>
            <a:endParaRPr lang="es-ES" sz="3200" dirty="0"/>
          </a:p>
        </p:txBody>
      </p:sp>
      <p:sp>
        <p:nvSpPr>
          <p:cNvPr id="3" name="Marcador de pie de página 2">
            <a:extLst>
              <a:ext uri="{FF2B5EF4-FFF2-40B4-BE49-F238E27FC236}">
                <a16:creationId xmlns:a16="http://schemas.microsoft.com/office/drawing/2014/main" id="{E103D420-AEB0-44F9-86F5-DB2505B0F4E7}"/>
              </a:ext>
            </a:extLst>
          </p:cNvPr>
          <p:cNvSpPr>
            <a:spLocks noGrp="1"/>
          </p:cNvSpPr>
          <p:nvPr>
            <p:ph type="ftr" sz="quarter" idx="10"/>
          </p:nvPr>
        </p:nvSpPr>
        <p:spPr/>
        <p:txBody>
          <a:bodyPr rtlCol="0"/>
          <a:lstStyle/>
          <a:p>
            <a:pPr rtl="0"/>
            <a:r>
              <a:rPr lang="es-ES" dirty="0"/>
              <a:t>TRABAJO DE TITULACIÓN</a:t>
            </a:r>
          </a:p>
        </p:txBody>
      </p:sp>
      <p:sp>
        <p:nvSpPr>
          <p:cNvPr id="4" name="Marcador de número de diapositiva 3">
            <a:extLst>
              <a:ext uri="{FF2B5EF4-FFF2-40B4-BE49-F238E27FC236}">
                <a16:creationId xmlns:a16="http://schemas.microsoft.com/office/drawing/2014/main" id="{A88525D2-29EF-4156-8E05-4971770BF1AF}"/>
              </a:ext>
            </a:extLst>
          </p:cNvPr>
          <p:cNvSpPr>
            <a:spLocks noGrp="1"/>
          </p:cNvSpPr>
          <p:nvPr>
            <p:ph type="sldNum" sz="quarter" idx="11"/>
          </p:nvPr>
        </p:nvSpPr>
        <p:spPr/>
        <p:txBody>
          <a:bodyPr rtlCol="0"/>
          <a:lstStyle/>
          <a:p>
            <a:pPr rtl="0"/>
            <a:fld id="{19B51A1E-902D-48AF-9020-955120F399B6}" type="slidenum">
              <a:rPr lang="es-ES" smtClean="0"/>
              <a:pPr rtl="0"/>
              <a:t>55</a:t>
            </a:fld>
            <a:endParaRPr lang="es-ES" dirty="0"/>
          </a:p>
        </p:txBody>
      </p:sp>
      <p:sp>
        <p:nvSpPr>
          <p:cNvPr id="14" name="Marcador de contenido 3">
            <a:extLst>
              <a:ext uri="{FF2B5EF4-FFF2-40B4-BE49-F238E27FC236}">
                <a16:creationId xmlns:a16="http://schemas.microsoft.com/office/drawing/2014/main" id="{39A6A319-5575-4192-AA54-661998271A10}"/>
              </a:ext>
            </a:extLst>
          </p:cNvPr>
          <p:cNvSpPr txBox="1">
            <a:spLocks/>
          </p:cNvSpPr>
          <p:nvPr/>
        </p:nvSpPr>
        <p:spPr>
          <a:xfrm>
            <a:off x="432000" y="1002904"/>
            <a:ext cx="11340000" cy="5423096"/>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Clr>
                <a:schemeClr val="accent1">
                  <a:lumMod val="50000"/>
                </a:schemeClr>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lumMod val="50000"/>
                </a:schemeClr>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s-SV" dirty="0"/>
              <a:t>Para el diseño del sistema aporticado la norma ecuatoriana de la construcción para estructuras de hormigón armado, expone los criterios adecuados que permiten diseñar una estructura con un correcto desempeño ante eventos sísmicos, no se recomienda aplicar la normativa para la construcción de viviendas hasta dos pisos, ya que esta presenta recomendaciones con respecto a las dimensiones de vigas y columnas con menores valores, los mismos que luego de evaluar en las estructuras antes expuestas, producen grandes fallas ante un evento sísmico.  </a:t>
            </a:r>
            <a:endParaRPr lang="es-EC" dirty="0"/>
          </a:p>
          <a:p>
            <a:pPr lvl="0" algn="just"/>
            <a:r>
              <a:rPr lang="es-SV" dirty="0"/>
              <a:t>Para la construcción de todo tipo de proyecto, se debe realizar un cronograma valorado que permita conocer el tiempo y la inversión necesaria para la ejecución de las obras, esto permite tener una mejor visualización de los materiales y recursos que necesita cada proyecto, para organizar el tiempo de una mejor manera, también se debe realizar el diagrama de red que permite conocer las actividades que podrían retrasar el proyecto si por algún motivo no se llegan a cumplir a tiempo, estas herramientas son muy útiles para llevar un control de la obra y evitar el desperdicio de materiales y recursos.  </a:t>
            </a:r>
          </a:p>
          <a:p>
            <a:pPr lvl="0" algn="just"/>
            <a:r>
              <a:rPr lang="es-SV" dirty="0"/>
              <a:t>El sistema de paredes portantes se recomienda aplicar en la construcción de viviendas en serie, ya que es necesario realizar una inversión para la adquisición de encofrados para paredes y losas, actualmente en el mercado existen empresas que alquilan este tipo de encofrados, pero los mismos pueden variar de acuerdo a las dimensiones de cada vivienda. </a:t>
            </a:r>
            <a:endParaRPr lang="es-EC" dirty="0"/>
          </a:p>
          <a:p>
            <a:pPr lvl="0" algn="just"/>
            <a:r>
              <a:rPr lang="es-SV" dirty="0"/>
              <a:t>Actualmente en el país se realizan proyectos para la construcción de viviendas de interés social, este tipo de viviendas es de construcción masiva, y una manera de reducir costos es con un menor tiempo de ejecución de las actividades, esta es una de las características del sistema autoportante ya que no requiere inversión de tiempo en colocación de mampostería y enlucidos, y la estructura se puede desmoldar al siguiente día y utilizar los encofrados para una nueva vivienda. </a:t>
            </a:r>
            <a:endParaRPr lang="es-EC" dirty="0"/>
          </a:p>
          <a:p>
            <a:pPr lvl="0" algn="just"/>
            <a:endParaRPr lang="es-EC" dirty="0"/>
          </a:p>
          <a:p>
            <a:pPr lvl="0" algn="just"/>
            <a:endParaRPr lang="es-EC" sz="2000" dirty="0"/>
          </a:p>
          <a:p>
            <a:pPr algn="just"/>
            <a:endParaRPr lang="es-SV" sz="2000" dirty="0"/>
          </a:p>
          <a:p>
            <a:pPr marL="0" indent="0" algn="just">
              <a:buFont typeface="Calibri" panose="020F0502020204030204" pitchFamily="34" charset="0"/>
              <a:buNone/>
            </a:pPr>
            <a:endParaRPr lang="es-ES" sz="1600" noProof="1"/>
          </a:p>
        </p:txBody>
      </p:sp>
    </p:spTree>
    <p:extLst>
      <p:ext uri="{BB962C8B-B14F-4D97-AF65-F5344CB8AC3E}">
        <p14:creationId xmlns:p14="http://schemas.microsoft.com/office/powerpoint/2010/main" val="156583085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ACC8C05-26AA-41E5-B8C0-527F289A1900}"/>
              </a:ext>
            </a:extLst>
          </p:cNvPr>
          <p:cNvSpPr>
            <a:spLocks noGrp="1"/>
          </p:cNvSpPr>
          <p:nvPr>
            <p:ph type="ctrTitle"/>
          </p:nvPr>
        </p:nvSpPr>
        <p:spPr/>
        <p:txBody>
          <a:bodyPr rtlCol="0"/>
          <a:lstStyle/>
          <a:p>
            <a:pPr rtl="0"/>
            <a:r>
              <a:rPr lang="es-ES"/>
              <a:t>Gracias</a:t>
            </a:r>
            <a:endParaRPr lang="es-ES" dirty="0"/>
          </a:p>
        </p:txBody>
      </p:sp>
      <p:grpSp>
        <p:nvGrpSpPr>
          <p:cNvPr id="14" name="Grupo 13" descr="Marcador de posición del logotipo">
            <a:extLst>
              <a:ext uri="{FF2B5EF4-FFF2-40B4-BE49-F238E27FC236}">
                <a16:creationId xmlns:a16="http://schemas.microsoft.com/office/drawing/2014/main" id="{880A2ECE-2779-4E77-A6CD-19245DDA0E83}"/>
              </a:ext>
            </a:extLst>
          </p:cNvPr>
          <p:cNvGrpSpPr/>
          <p:nvPr/>
        </p:nvGrpSpPr>
        <p:grpSpPr>
          <a:xfrm>
            <a:off x="595313" y="2154119"/>
            <a:ext cx="2173095" cy="523220"/>
            <a:chOff x="1985170" y="1950690"/>
            <a:chExt cx="2173095" cy="523220"/>
          </a:xfrm>
        </p:grpSpPr>
        <p:sp>
          <p:nvSpPr>
            <p:cNvPr id="15" name="Rectángulo 14">
              <a:extLst>
                <a:ext uri="{FF2B5EF4-FFF2-40B4-BE49-F238E27FC236}">
                  <a16:creationId xmlns:a16="http://schemas.microsoft.com/office/drawing/2014/main" id="{F46922D7-EB08-469E-8F83-B30E96A2A1F1}"/>
                </a:ext>
              </a:extLst>
            </p:cNvPr>
            <p:cNvSpPr/>
            <p:nvPr/>
          </p:nvSpPr>
          <p:spPr>
            <a:xfrm>
              <a:off x="1985170" y="1950690"/>
              <a:ext cx="2173095" cy="523220"/>
            </a:xfrm>
            <a:prstGeom prst="rect">
              <a:avLst/>
            </a:prstGeom>
            <a:solidFill>
              <a:schemeClr val="tx1"/>
            </a:solidFill>
          </p:spPr>
          <p:txBody>
            <a:bodyPr wrap="none" rtlCol="0" anchor="ctr">
              <a:noAutofit/>
            </a:bodyPr>
            <a:lstStyle/>
            <a:p>
              <a:pPr algn="ctr" rtl="0"/>
              <a:r>
                <a:rPr lang="es-ES" sz="2000" b="1">
                  <a:solidFill>
                    <a:schemeClr val="bg1"/>
                  </a:solidFill>
                  <a:latin typeface="+mj-lt"/>
                </a:rPr>
                <a:t>Contoso</a:t>
              </a:r>
              <a:r>
                <a:rPr lang="es-ES" sz="2000">
                  <a:solidFill>
                    <a:schemeClr val="bg1"/>
                  </a:solidFill>
                  <a:latin typeface="+mj-lt"/>
                </a:rPr>
                <a:t> </a:t>
              </a:r>
              <a:r>
                <a:rPr lang="es-ES" sz="2000" i="1">
                  <a:solidFill>
                    <a:schemeClr val="bg1"/>
                  </a:solidFill>
                  <a:latin typeface="+mj-lt"/>
                </a:rPr>
                <a:t>Ltd</a:t>
              </a:r>
              <a:r>
                <a:rPr lang="es-ES" sz="2000">
                  <a:solidFill>
                    <a:schemeClr val="bg1"/>
                  </a:solidFill>
                  <a:latin typeface="+mj-lt"/>
                </a:rPr>
                <a:t>.</a:t>
              </a:r>
              <a:endParaRPr lang="es-ES" sz="2000" dirty="0">
                <a:solidFill>
                  <a:schemeClr val="bg1"/>
                </a:solidFill>
                <a:latin typeface="+mj-lt"/>
              </a:endParaRPr>
            </a:p>
          </p:txBody>
        </p:sp>
        <p:sp>
          <p:nvSpPr>
            <p:cNvPr id="16" name="Rectángulo 6">
              <a:extLst>
                <a:ext uri="{FF2B5EF4-FFF2-40B4-BE49-F238E27FC236}">
                  <a16:creationId xmlns:a16="http://schemas.microsoft.com/office/drawing/2014/main" id="{76A980EB-D1F4-465E-AB3A-2BB5C023D32D}"/>
                </a:ext>
              </a:extLst>
            </p:cNvPr>
            <p:cNvSpPr/>
            <p:nvPr/>
          </p:nvSpPr>
          <p:spPr>
            <a:xfrm flipV="1">
              <a:off x="2087087" y="2034539"/>
              <a:ext cx="203115" cy="177761"/>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 name="connsiteX0" fmla="*/ 4330700 w 4330700"/>
                <a:gd name="connsiteY0" fmla="*/ 588834 h 588834"/>
                <a:gd name="connsiteX1" fmla="*/ 0 w 4330700"/>
                <a:gd name="connsiteY1" fmla="*/ 588834 h 588834"/>
                <a:gd name="connsiteX2" fmla="*/ 0 w 4330700"/>
                <a:gd name="connsiteY2" fmla="*/ 0 h 588834"/>
                <a:gd name="connsiteX0" fmla="*/ 550806 w 550806"/>
                <a:gd name="connsiteY0" fmla="*/ 588834 h 588834"/>
                <a:gd name="connsiteX1" fmla="*/ 0 w 550806"/>
                <a:gd name="connsiteY1" fmla="*/ 588834 h 588834"/>
                <a:gd name="connsiteX2" fmla="*/ 0 w 550806"/>
                <a:gd name="connsiteY2" fmla="*/ 0 h 588834"/>
              </a:gdLst>
              <a:ahLst/>
              <a:cxnLst>
                <a:cxn ang="0">
                  <a:pos x="connsiteX0" y="connsiteY0"/>
                </a:cxn>
                <a:cxn ang="0">
                  <a:pos x="connsiteX1" y="connsiteY1"/>
                </a:cxn>
                <a:cxn ang="0">
                  <a:pos x="connsiteX2" y="connsiteY2"/>
                </a:cxn>
              </a:cxnLst>
              <a:rect l="l" t="t" r="r" b="b"/>
              <a:pathLst>
                <a:path w="550806" h="588834">
                  <a:moveTo>
                    <a:pt x="550806" y="588834"/>
                  </a:moveTo>
                  <a:lnTo>
                    <a:pt x="0" y="588834"/>
                  </a:lnTo>
                  <a:lnTo>
                    <a:pt x="0" y="0"/>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sp>
        <p:nvSpPr>
          <p:cNvPr id="8" name="Rectángulo 6" descr="Cuadro de énfasis">
            <a:extLst>
              <a:ext uri="{FF2B5EF4-FFF2-40B4-BE49-F238E27FC236}">
                <a16:creationId xmlns:a16="http://schemas.microsoft.com/office/drawing/2014/main" id="{069B61ED-348D-4C69-8AEB-6F6DB7533D96}"/>
              </a:ext>
              <a:ext uri="{C183D7F6-B498-43B3-948B-1728B52AA6E4}">
                <adec:decorative xmlns:adec="http://schemas.microsoft.com/office/drawing/2017/decorative" val="1"/>
              </a:ext>
            </a:extLst>
          </p:cNvPr>
          <p:cNvSpPr/>
          <p:nvPr/>
        </p:nvSpPr>
        <p:spPr>
          <a:xfrm flipV="1">
            <a:off x="595313" y="2970952"/>
            <a:ext cx="3792293"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9" name="Gráfico 8" descr="Usuario" title="Icono del nombre del moderador">
            <a:extLst>
              <a:ext uri="{FF2B5EF4-FFF2-40B4-BE49-F238E27FC236}">
                <a16:creationId xmlns:a16="http://schemas.microsoft.com/office/drawing/2014/main" id="{0D936581-1C4F-499A-B80F-85EB3B0ADBC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37874" y="4486486"/>
            <a:ext cx="218900" cy="218900"/>
          </a:xfrm>
          <a:prstGeom prst="rect">
            <a:avLst/>
          </a:prstGeom>
        </p:spPr>
      </p:pic>
      <p:sp>
        <p:nvSpPr>
          <p:cNvPr id="4" name="Subtítulo 3">
            <a:extLst>
              <a:ext uri="{FF2B5EF4-FFF2-40B4-BE49-F238E27FC236}">
                <a16:creationId xmlns:a16="http://schemas.microsoft.com/office/drawing/2014/main" id="{779E2AB0-6808-4B87-9120-E7ED0C12846A}"/>
              </a:ext>
            </a:extLst>
          </p:cNvPr>
          <p:cNvSpPr>
            <a:spLocks noGrp="1"/>
          </p:cNvSpPr>
          <p:nvPr>
            <p:ph type="subTitle" idx="1"/>
          </p:nvPr>
        </p:nvSpPr>
        <p:spPr/>
        <p:txBody>
          <a:bodyPr rtlCol="0"/>
          <a:lstStyle/>
          <a:p>
            <a:pPr rtl="0"/>
            <a:r>
              <a:rPr lang="es-ES" noProof="1"/>
              <a:t>Íker Arteaga</a:t>
            </a:r>
          </a:p>
        </p:txBody>
      </p:sp>
      <p:pic>
        <p:nvPicPr>
          <p:cNvPr id="11" name="Gráfico 10" descr="Smartphone" title="Icono del número de teléfono del moderador">
            <a:extLst>
              <a:ext uri="{FF2B5EF4-FFF2-40B4-BE49-F238E27FC236}">
                <a16:creationId xmlns:a16="http://schemas.microsoft.com/office/drawing/2014/main" id="{B45A175C-64D2-48F2-AAC2-400B1983050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7874" y="4895246"/>
            <a:ext cx="218900" cy="218900"/>
          </a:xfrm>
          <a:prstGeom prst="rect">
            <a:avLst/>
          </a:prstGeom>
        </p:spPr>
      </p:pic>
      <p:sp>
        <p:nvSpPr>
          <p:cNvPr id="5" name="Marcador de texto 4">
            <a:extLst>
              <a:ext uri="{FF2B5EF4-FFF2-40B4-BE49-F238E27FC236}">
                <a16:creationId xmlns:a16="http://schemas.microsoft.com/office/drawing/2014/main" id="{7403D6EB-3EF0-49B9-B771-0FFC78728737}"/>
              </a:ext>
            </a:extLst>
          </p:cNvPr>
          <p:cNvSpPr>
            <a:spLocks noGrp="1"/>
          </p:cNvSpPr>
          <p:nvPr>
            <p:ph type="body" sz="quarter" idx="15"/>
          </p:nvPr>
        </p:nvSpPr>
        <p:spPr/>
        <p:txBody>
          <a:bodyPr rtlCol="0"/>
          <a:lstStyle/>
          <a:p>
            <a:pPr rtl="0"/>
            <a:r>
              <a:rPr lang="es-ES" noProof="1"/>
              <a:t>+1 555-0100</a:t>
            </a:r>
          </a:p>
        </p:txBody>
      </p:sp>
      <p:pic>
        <p:nvPicPr>
          <p:cNvPr id="10" name="Gráfico 9" descr="Sobre" title="Icono del correo electrónico del moderador">
            <a:extLst>
              <a:ext uri="{FF2B5EF4-FFF2-40B4-BE49-F238E27FC236}">
                <a16:creationId xmlns:a16="http://schemas.microsoft.com/office/drawing/2014/main" id="{0A5A2E66-8294-497F-B1D3-36D2F03C6D40}"/>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37874" y="5322819"/>
            <a:ext cx="218900" cy="218900"/>
          </a:xfrm>
          <a:prstGeom prst="rect">
            <a:avLst/>
          </a:prstGeom>
        </p:spPr>
      </p:pic>
      <p:sp>
        <p:nvSpPr>
          <p:cNvPr id="6" name="Marcador de texto 5">
            <a:extLst>
              <a:ext uri="{FF2B5EF4-FFF2-40B4-BE49-F238E27FC236}">
                <a16:creationId xmlns:a16="http://schemas.microsoft.com/office/drawing/2014/main" id="{74637AB8-D66B-47E2-8CEB-E8B5D42CE7EC}"/>
              </a:ext>
            </a:extLst>
          </p:cNvPr>
          <p:cNvSpPr>
            <a:spLocks noGrp="1"/>
          </p:cNvSpPr>
          <p:nvPr>
            <p:ph type="body" sz="quarter" idx="16"/>
          </p:nvPr>
        </p:nvSpPr>
        <p:spPr/>
        <p:txBody>
          <a:bodyPr rtlCol="0"/>
          <a:lstStyle/>
          <a:p>
            <a:pPr rtl="0"/>
            <a:r>
              <a:rPr lang="es-ES" noProof="1"/>
              <a:t>iker@contoso.com</a:t>
            </a:r>
          </a:p>
          <a:p>
            <a:pPr rtl="0"/>
            <a:endParaRPr lang="es-ES" noProof="1"/>
          </a:p>
        </p:txBody>
      </p:sp>
      <p:pic>
        <p:nvPicPr>
          <p:cNvPr id="17" name="Gráfico 16" descr="Vínculo">
            <a:extLst>
              <a:ext uri="{FF2B5EF4-FFF2-40B4-BE49-F238E27FC236}">
                <a16:creationId xmlns:a16="http://schemas.microsoft.com/office/drawing/2014/main" id="{8B0D17A9-1A1F-4E6C-89F3-F8C144A5A881}"/>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21015" y="5700480"/>
            <a:ext cx="244786" cy="244786"/>
          </a:xfrm>
          <a:prstGeom prst="rect">
            <a:avLst/>
          </a:prstGeom>
        </p:spPr>
      </p:pic>
      <p:sp>
        <p:nvSpPr>
          <p:cNvPr id="7" name="Marcador de texto 6">
            <a:extLst>
              <a:ext uri="{FF2B5EF4-FFF2-40B4-BE49-F238E27FC236}">
                <a16:creationId xmlns:a16="http://schemas.microsoft.com/office/drawing/2014/main" id="{6E734FFE-24D3-4BB4-93BD-AD5CADA3FE64}"/>
              </a:ext>
            </a:extLst>
          </p:cNvPr>
          <p:cNvSpPr>
            <a:spLocks noGrp="1"/>
          </p:cNvSpPr>
          <p:nvPr>
            <p:ph type="body" sz="quarter" idx="17"/>
          </p:nvPr>
        </p:nvSpPr>
        <p:spPr/>
        <p:txBody>
          <a:bodyPr rtlCol="0"/>
          <a:lstStyle/>
          <a:p>
            <a:pPr rtl="0"/>
            <a:r>
              <a:rPr lang="es-ES" noProof="1"/>
              <a:t>www.contoso.com</a:t>
            </a:r>
          </a:p>
        </p:txBody>
      </p:sp>
      <p:pic>
        <p:nvPicPr>
          <p:cNvPr id="21" name="Marcador de posición de imagen 20">
            <a:extLst>
              <a:ext uri="{FF2B5EF4-FFF2-40B4-BE49-F238E27FC236}">
                <a16:creationId xmlns:a16="http://schemas.microsoft.com/office/drawing/2014/main" id="{3AE95E97-ECCD-482F-A6CB-6EF185B3F2FC}"/>
              </a:ext>
            </a:extLst>
          </p:cNvPr>
          <p:cNvPicPr>
            <a:picLocks noGrp="1" noChangeAspect="1"/>
          </p:cNvPicPr>
          <p:nvPr>
            <p:ph type="pic" sz="quarter" idx="13"/>
          </p:nvPr>
        </p:nvPicPr>
        <p:blipFill>
          <a:blip r:embed="rId11">
            <a:extLst>
              <a:ext uri="{BEBA8EAE-BF5A-486C-A8C5-ECC9F3942E4B}">
                <a14:imgProps xmlns:a14="http://schemas.microsoft.com/office/drawing/2010/main">
                  <a14:imgLayer r:embed="rId12">
                    <a14:imgEffect>
                      <a14:colorTemperature colorTemp="4700"/>
                    </a14:imgEffect>
                  </a14:imgLayer>
                </a14:imgProps>
              </a:ext>
            </a:extLst>
          </a:blip>
          <a:srcRect t="7880" b="7880"/>
          <a:stretch>
            <a:fillRect/>
          </a:stretch>
        </p:blipFill>
        <p:spPr/>
      </p:pic>
      <p:sp>
        <p:nvSpPr>
          <p:cNvPr id="23" name="Título 2">
            <a:extLst>
              <a:ext uri="{FF2B5EF4-FFF2-40B4-BE49-F238E27FC236}">
                <a16:creationId xmlns:a16="http://schemas.microsoft.com/office/drawing/2014/main" id="{FB14C6DD-BFF5-4F52-B154-89D2344FD419}"/>
              </a:ext>
            </a:extLst>
          </p:cNvPr>
          <p:cNvSpPr txBox="1">
            <a:spLocks/>
          </p:cNvSpPr>
          <p:nvPr/>
        </p:nvSpPr>
        <p:spPr>
          <a:xfrm>
            <a:off x="144000" y="144000"/>
            <a:ext cx="4860000" cy="6480000"/>
          </a:xfrm>
          <a:prstGeom prst="rect">
            <a:avLst/>
          </a:prstGeom>
          <a:solidFill>
            <a:schemeClr val="bg1"/>
          </a:solidFill>
          <a:ln>
            <a:noFill/>
          </a:ln>
        </p:spPr>
        <p:txBody>
          <a:bodyPr vert="horz" lIns="432000" tIns="72000" rIns="288000" bIns="2448000" rtlCol="0" anchor="b">
            <a:noAutofit/>
          </a:bodyPr>
          <a:lstStyle>
            <a:lvl1pPr algn="l" defTabSz="914400" rtl="0" eaLnBrk="1" latinLnBrk="0" hangingPunct="1">
              <a:lnSpc>
                <a:spcPct val="90000"/>
              </a:lnSpc>
              <a:spcBef>
                <a:spcPct val="0"/>
              </a:spcBef>
              <a:buNone/>
              <a:defRPr sz="6600" kern="1200" spc="-100" baseline="0">
                <a:solidFill>
                  <a:schemeClr val="tx1">
                    <a:lumMod val="75000"/>
                    <a:lumOff val="25000"/>
                  </a:schemeClr>
                </a:solidFill>
                <a:latin typeface="+mj-lt"/>
                <a:ea typeface="+mj-ea"/>
                <a:cs typeface="+mj-cs"/>
              </a:defRPr>
            </a:lvl1pPr>
          </a:lstStyle>
          <a:p>
            <a:r>
              <a:rPr lang="es-ES" dirty="0"/>
              <a:t>Gracias</a:t>
            </a:r>
          </a:p>
        </p:txBody>
      </p:sp>
      <p:sp>
        <p:nvSpPr>
          <p:cNvPr id="26" name="Rectángulo 6">
            <a:extLst>
              <a:ext uri="{FF2B5EF4-FFF2-40B4-BE49-F238E27FC236}">
                <a16:creationId xmlns:a16="http://schemas.microsoft.com/office/drawing/2014/main" id="{5A28DAC0-BA1B-47A4-BD6D-3AA9BEF1ABF5}"/>
              </a:ext>
            </a:extLst>
          </p:cNvPr>
          <p:cNvSpPr/>
          <p:nvPr/>
        </p:nvSpPr>
        <p:spPr>
          <a:xfrm flipV="1">
            <a:off x="697230" y="2237968"/>
            <a:ext cx="203115" cy="177761"/>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 name="connsiteX0" fmla="*/ 4330700 w 4330700"/>
              <a:gd name="connsiteY0" fmla="*/ 588834 h 588834"/>
              <a:gd name="connsiteX1" fmla="*/ 0 w 4330700"/>
              <a:gd name="connsiteY1" fmla="*/ 588834 h 588834"/>
              <a:gd name="connsiteX2" fmla="*/ 0 w 4330700"/>
              <a:gd name="connsiteY2" fmla="*/ 0 h 588834"/>
              <a:gd name="connsiteX0" fmla="*/ 550806 w 550806"/>
              <a:gd name="connsiteY0" fmla="*/ 588834 h 588834"/>
              <a:gd name="connsiteX1" fmla="*/ 0 w 550806"/>
              <a:gd name="connsiteY1" fmla="*/ 588834 h 588834"/>
              <a:gd name="connsiteX2" fmla="*/ 0 w 550806"/>
              <a:gd name="connsiteY2" fmla="*/ 0 h 588834"/>
            </a:gdLst>
            <a:ahLst/>
            <a:cxnLst>
              <a:cxn ang="0">
                <a:pos x="connsiteX0" y="connsiteY0"/>
              </a:cxn>
              <a:cxn ang="0">
                <a:pos x="connsiteX1" y="connsiteY1"/>
              </a:cxn>
              <a:cxn ang="0">
                <a:pos x="connsiteX2" y="connsiteY2"/>
              </a:cxn>
            </a:cxnLst>
            <a:rect l="l" t="t" r="r" b="b"/>
            <a:pathLst>
              <a:path w="550806" h="588834">
                <a:moveTo>
                  <a:pt x="550806" y="588834"/>
                </a:moveTo>
                <a:lnTo>
                  <a:pt x="0" y="588834"/>
                </a:lnTo>
                <a:lnTo>
                  <a:pt x="0" y="0"/>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7" name="Rectángulo 6" descr="Cuadro de énfasis">
            <a:extLst>
              <a:ext uri="{FF2B5EF4-FFF2-40B4-BE49-F238E27FC236}">
                <a16:creationId xmlns:a16="http://schemas.microsoft.com/office/drawing/2014/main" id="{A0736390-163A-4D75-B618-F565F552EF6A}"/>
              </a:ext>
              <a:ext uri="{C183D7F6-B498-43B3-948B-1728B52AA6E4}">
                <adec:decorative xmlns:adec="http://schemas.microsoft.com/office/drawing/2017/decorative" val="1"/>
              </a:ext>
            </a:extLst>
          </p:cNvPr>
          <p:cNvSpPr/>
          <p:nvPr/>
        </p:nvSpPr>
        <p:spPr>
          <a:xfrm flipV="1">
            <a:off x="595313" y="2970952"/>
            <a:ext cx="3792293"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8" name="Gráfico 27" descr="Usuario" title="Icono del nombre del moderador">
            <a:extLst>
              <a:ext uri="{FF2B5EF4-FFF2-40B4-BE49-F238E27FC236}">
                <a16:creationId xmlns:a16="http://schemas.microsoft.com/office/drawing/2014/main" id="{630D4CB8-D054-4A91-8104-A17F33B191F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37874" y="4486486"/>
            <a:ext cx="218900" cy="218900"/>
          </a:xfrm>
          <a:prstGeom prst="rect">
            <a:avLst/>
          </a:prstGeom>
        </p:spPr>
      </p:pic>
      <p:sp>
        <p:nvSpPr>
          <p:cNvPr id="29" name="Subtítulo 3">
            <a:extLst>
              <a:ext uri="{FF2B5EF4-FFF2-40B4-BE49-F238E27FC236}">
                <a16:creationId xmlns:a16="http://schemas.microsoft.com/office/drawing/2014/main" id="{56411197-421A-4F96-977B-A0A50C1270B1}"/>
              </a:ext>
            </a:extLst>
          </p:cNvPr>
          <p:cNvSpPr txBox="1">
            <a:spLocks/>
          </p:cNvSpPr>
          <p:nvPr/>
        </p:nvSpPr>
        <p:spPr>
          <a:xfrm>
            <a:off x="1038224" y="4504149"/>
            <a:ext cx="3349381" cy="252000"/>
          </a:xfrm>
          <a:prstGeom prst="rect">
            <a:avLst/>
          </a:prstGeom>
          <a:noFill/>
        </p:spPr>
        <p:txBody>
          <a:bodyPr vert="horz" lIns="0" tIns="0" rIns="0" bIns="0" rtlCol="0" anchor="t">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800" kern="120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Clr>
                <a:schemeClr val="accent1"/>
              </a:buClr>
              <a:buFont typeface="Wingdings" panose="05000000000000000000" pitchFamily="2" charset="2"/>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Clr>
                <a:schemeClr val="accent1"/>
              </a:buClr>
              <a:buFont typeface="Wingdings" panose="05000000000000000000" pitchFamily="2" charset="2"/>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Clr>
                <a:schemeClr val="accent1"/>
              </a:buClr>
              <a:buFont typeface="Wingdings" panose="05000000000000000000" pitchFamily="2" charset="2"/>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noProof="1"/>
              <a:t>Catherine Vinueza</a:t>
            </a:r>
          </a:p>
        </p:txBody>
      </p:sp>
      <p:pic>
        <p:nvPicPr>
          <p:cNvPr id="30" name="Gráfico 29" descr="Smartphone" title="Icono del número de teléfono del moderador">
            <a:extLst>
              <a:ext uri="{FF2B5EF4-FFF2-40B4-BE49-F238E27FC236}">
                <a16:creationId xmlns:a16="http://schemas.microsoft.com/office/drawing/2014/main" id="{F095A222-2BA7-436B-BD1A-D37527E7D5B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7874" y="4895246"/>
            <a:ext cx="218900" cy="218900"/>
          </a:xfrm>
          <a:prstGeom prst="rect">
            <a:avLst/>
          </a:prstGeom>
        </p:spPr>
      </p:pic>
      <p:sp>
        <p:nvSpPr>
          <p:cNvPr id="31" name="Marcador de texto 4">
            <a:extLst>
              <a:ext uri="{FF2B5EF4-FFF2-40B4-BE49-F238E27FC236}">
                <a16:creationId xmlns:a16="http://schemas.microsoft.com/office/drawing/2014/main" id="{BB16B3E0-7F38-4D59-9D29-9702800A72BD}"/>
              </a:ext>
            </a:extLst>
          </p:cNvPr>
          <p:cNvSpPr txBox="1">
            <a:spLocks/>
          </p:cNvSpPr>
          <p:nvPr/>
        </p:nvSpPr>
        <p:spPr>
          <a:xfrm>
            <a:off x="1038224" y="4908147"/>
            <a:ext cx="3349381" cy="252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noProof="1"/>
              <a:t>0992411306</a:t>
            </a:r>
          </a:p>
        </p:txBody>
      </p:sp>
      <p:pic>
        <p:nvPicPr>
          <p:cNvPr id="32" name="Gráfico 31" descr="Sobre" title="Icono del correo electrónico del moderador">
            <a:extLst>
              <a:ext uri="{FF2B5EF4-FFF2-40B4-BE49-F238E27FC236}">
                <a16:creationId xmlns:a16="http://schemas.microsoft.com/office/drawing/2014/main" id="{A43AA619-DAB9-4F40-B89F-B020EDEEC236}"/>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37874" y="5322819"/>
            <a:ext cx="218900" cy="218900"/>
          </a:xfrm>
          <a:prstGeom prst="rect">
            <a:avLst/>
          </a:prstGeom>
        </p:spPr>
      </p:pic>
      <p:sp>
        <p:nvSpPr>
          <p:cNvPr id="33" name="Marcador de texto 5">
            <a:extLst>
              <a:ext uri="{FF2B5EF4-FFF2-40B4-BE49-F238E27FC236}">
                <a16:creationId xmlns:a16="http://schemas.microsoft.com/office/drawing/2014/main" id="{05FE377C-FBDC-4B4E-9B10-17BE6195F50E}"/>
              </a:ext>
            </a:extLst>
          </p:cNvPr>
          <p:cNvSpPr txBox="1">
            <a:spLocks/>
          </p:cNvSpPr>
          <p:nvPr/>
        </p:nvSpPr>
        <p:spPr>
          <a:xfrm>
            <a:off x="1038631" y="5312145"/>
            <a:ext cx="3349381" cy="252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noProof="1"/>
              <a:t>cevinueza@gmail.com</a:t>
            </a:r>
          </a:p>
          <a:p>
            <a:endParaRPr lang="es-ES" noProof="1"/>
          </a:p>
        </p:txBody>
      </p:sp>
      <p:pic>
        <p:nvPicPr>
          <p:cNvPr id="36" name="Picture 2" descr="Resultado de imagen para espe logotipo">
            <a:extLst>
              <a:ext uri="{FF2B5EF4-FFF2-40B4-BE49-F238E27FC236}">
                <a16:creationId xmlns:a16="http://schemas.microsoft.com/office/drawing/2014/main" id="{7160D2D3-FFEF-402C-8B9D-743B814A595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8320" y="2239060"/>
            <a:ext cx="2173096" cy="523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8718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840293F-4671-41F0-81A3-F8908F7DBA05}"/>
              </a:ext>
            </a:extLst>
          </p:cNvPr>
          <p:cNvSpPr>
            <a:spLocks noGrp="1"/>
          </p:cNvSpPr>
          <p:nvPr>
            <p:ph type="title"/>
          </p:nvPr>
        </p:nvSpPr>
        <p:spPr/>
        <p:txBody>
          <a:bodyPr rtlCol="0"/>
          <a:lstStyle/>
          <a:p>
            <a:pPr rtl="0"/>
            <a:r>
              <a:rPr lang="es-ES" sz="3200" dirty="0"/>
              <a:t>Diseño Arquitectónico</a:t>
            </a:r>
          </a:p>
        </p:txBody>
      </p:sp>
      <p:sp>
        <p:nvSpPr>
          <p:cNvPr id="3" name="Marcador de pie de página 2">
            <a:extLst>
              <a:ext uri="{FF2B5EF4-FFF2-40B4-BE49-F238E27FC236}">
                <a16:creationId xmlns:a16="http://schemas.microsoft.com/office/drawing/2014/main" id="{E103D420-AEB0-44F9-86F5-DB2505B0F4E7}"/>
              </a:ext>
            </a:extLst>
          </p:cNvPr>
          <p:cNvSpPr>
            <a:spLocks noGrp="1"/>
          </p:cNvSpPr>
          <p:nvPr>
            <p:ph type="ftr" sz="quarter" idx="10"/>
          </p:nvPr>
        </p:nvSpPr>
        <p:spPr/>
        <p:txBody>
          <a:bodyPr rtlCol="0"/>
          <a:lstStyle/>
          <a:p>
            <a:pPr rtl="0"/>
            <a:r>
              <a:rPr lang="es-ES" dirty="0"/>
              <a:t>TRABAJO DE TITULACIÓN</a:t>
            </a:r>
          </a:p>
        </p:txBody>
      </p:sp>
      <p:sp>
        <p:nvSpPr>
          <p:cNvPr id="4" name="Marcador de número de diapositiva 3">
            <a:extLst>
              <a:ext uri="{FF2B5EF4-FFF2-40B4-BE49-F238E27FC236}">
                <a16:creationId xmlns:a16="http://schemas.microsoft.com/office/drawing/2014/main" id="{A88525D2-29EF-4156-8E05-4971770BF1AF}"/>
              </a:ext>
            </a:extLst>
          </p:cNvPr>
          <p:cNvSpPr>
            <a:spLocks noGrp="1"/>
          </p:cNvSpPr>
          <p:nvPr>
            <p:ph type="sldNum" sz="quarter" idx="11"/>
          </p:nvPr>
        </p:nvSpPr>
        <p:spPr/>
        <p:txBody>
          <a:bodyPr rtlCol="0"/>
          <a:lstStyle/>
          <a:p>
            <a:pPr rtl="0"/>
            <a:fld id="{19B51A1E-902D-48AF-9020-955120F399B6}" type="slidenum">
              <a:rPr lang="es-ES" smtClean="0"/>
              <a:pPr rtl="0"/>
              <a:t>6</a:t>
            </a:fld>
            <a:endParaRPr lang="es-ES" dirty="0"/>
          </a:p>
        </p:txBody>
      </p:sp>
      <p:pic>
        <p:nvPicPr>
          <p:cNvPr id="5" name="Imagen 4">
            <a:extLst>
              <a:ext uri="{FF2B5EF4-FFF2-40B4-BE49-F238E27FC236}">
                <a16:creationId xmlns:a16="http://schemas.microsoft.com/office/drawing/2014/main" id="{9ED2398D-FF4E-46E1-906C-43CA5813EB2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71868" y="1002875"/>
            <a:ext cx="6573430" cy="5210746"/>
          </a:xfrm>
          <a:prstGeom prst="rect">
            <a:avLst/>
          </a:prstGeom>
        </p:spPr>
      </p:pic>
      <p:pic>
        <p:nvPicPr>
          <p:cNvPr id="7" name="Imagen 6">
            <a:extLst>
              <a:ext uri="{FF2B5EF4-FFF2-40B4-BE49-F238E27FC236}">
                <a16:creationId xmlns:a16="http://schemas.microsoft.com/office/drawing/2014/main" id="{E72F33DD-D8CE-4204-AFA0-31E4C2FAB306}"/>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6028717" y="1446812"/>
            <a:ext cx="5917975" cy="4687997"/>
          </a:xfrm>
          <a:prstGeom prst="rect">
            <a:avLst/>
          </a:prstGeom>
        </p:spPr>
      </p:pic>
      <p:sp>
        <p:nvSpPr>
          <p:cNvPr id="2" name="Rectángulo 1">
            <a:extLst>
              <a:ext uri="{FF2B5EF4-FFF2-40B4-BE49-F238E27FC236}">
                <a16:creationId xmlns:a16="http://schemas.microsoft.com/office/drawing/2014/main" id="{7FD8E0DB-CF85-49C9-8E3C-F14FDB34A194}"/>
              </a:ext>
            </a:extLst>
          </p:cNvPr>
          <p:cNvSpPr/>
          <p:nvPr/>
        </p:nvSpPr>
        <p:spPr>
          <a:xfrm>
            <a:off x="1245704" y="2411896"/>
            <a:ext cx="202096" cy="17890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a:extLst>
              <a:ext uri="{FF2B5EF4-FFF2-40B4-BE49-F238E27FC236}">
                <a16:creationId xmlns:a16="http://schemas.microsoft.com/office/drawing/2014/main" id="{B64918FC-02D3-4FA0-963D-821861CD0939}"/>
              </a:ext>
            </a:extLst>
          </p:cNvPr>
          <p:cNvSpPr/>
          <p:nvPr/>
        </p:nvSpPr>
        <p:spPr>
          <a:xfrm>
            <a:off x="3307011" y="2411896"/>
            <a:ext cx="202096" cy="17890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a:extLst>
              <a:ext uri="{FF2B5EF4-FFF2-40B4-BE49-F238E27FC236}">
                <a16:creationId xmlns:a16="http://schemas.microsoft.com/office/drawing/2014/main" id="{8D25DFB5-8362-4FFE-AABE-C2521B57254C}"/>
              </a:ext>
            </a:extLst>
          </p:cNvPr>
          <p:cNvSpPr/>
          <p:nvPr/>
        </p:nvSpPr>
        <p:spPr>
          <a:xfrm>
            <a:off x="5368318" y="2411896"/>
            <a:ext cx="202096" cy="17890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tángulo 9">
            <a:extLst>
              <a:ext uri="{FF2B5EF4-FFF2-40B4-BE49-F238E27FC236}">
                <a16:creationId xmlns:a16="http://schemas.microsoft.com/office/drawing/2014/main" id="{0C16A68A-2B4E-4A96-80EF-DF298FC4D069}"/>
              </a:ext>
            </a:extLst>
          </p:cNvPr>
          <p:cNvSpPr/>
          <p:nvPr/>
        </p:nvSpPr>
        <p:spPr>
          <a:xfrm>
            <a:off x="1245704" y="3429000"/>
            <a:ext cx="202096" cy="17890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ángulo 10">
            <a:extLst>
              <a:ext uri="{FF2B5EF4-FFF2-40B4-BE49-F238E27FC236}">
                <a16:creationId xmlns:a16="http://schemas.microsoft.com/office/drawing/2014/main" id="{22D74727-28E0-4BBE-983E-BE6C59399777}"/>
              </a:ext>
            </a:extLst>
          </p:cNvPr>
          <p:cNvSpPr/>
          <p:nvPr/>
        </p:nvSpPr>
        <p:spPr>
          <a:xfrm>
            <a:off x="3307011" y="3429000"/>
            <a:ext cx="202096" cy="17890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Rectángulo 12">
            <a:extLst>
              <a:ext uri="{FF2B5EF4-FFF2-40B4-BE49-F238E27FC236}">
                <a16:creationId xmlns:a16="http://schemas.microsoft.com/office/drawing/2014/main" id="{E2A772BE-EF3F-4E85-8F48-09D2E220EEA7}"/>
              </a:ext>
            </a:extLst>
          </p:cNvPr>
          <p:cNvSpPr/>
          <p:nvPr/>
        </p:nvSpPr>
        <p:spPr>
          <a:xfrm>
            <a:off x="5368318" y="3429000"/>
            <a:ext cx="202096" cy="17890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13">
            <a:extLst>
              <a:ext uri="{FF2B5EF4-FFF2-40B4-BE49-F238E27FC236}">
                <a16:creationId xmlns:a16="http://schemas.microsoft.com/office/drawing/2014/main" id="{86ACF940-38FC-4D53-A00E-53B9C0950ECE}"/>
              </a:ext>
            </a:extLst>
          </p:cNvPr>
          <p:cNvSpPr/>
          <p:nvPr/>
        </p:nvSpPr>
        <p:spPr>
          <a:xfrm>
            <a:off x="1245704" y="5000625"/>
            <a:ext cx="202096" cy="17890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14">
            <a:extLst>
              <a:ext uri="{FF2B5EF4-FFF2-40B4-BE49-F238E27FC236}">
                <a16:creationId xmlns:a16="http://schemas.microsoft.com/office/drawing/2014/main" id="{8F245B9B-3D70-4088-9E53-1426064EBE39}"/>
              </a:ext>
            </a:extLst>
          </p:cNvPr>
          <p:cNvSpPr/>
          <p:nvPr/>
        </p:nvSpPr>
        <p:spPr>
          <a:xfrm>
            <a:off x="3307011" y="5000625"/>
            <a:ext cx="202096" cy="17890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15">
            <a:extLst>
              <a:ext uri="{FF2B5EF4-FFF2-40B4-BE49-F238E27FC236}">
                <a16:creationId xmlns:a16="http://schemas.microsoft.com/office/drawing/2014/main" id="{0D304FD1-59B2-4509-B57C-86A4E7ACA98C}"/>
              </a:ext>
            </a:extLst>
          </p:cNvPr>
          <p:cNvSpPr/>
          <p:nvPr/>
        </p:nvSpPr>
        <p:spPr>
          <a:xfrm>
            <a:off x="5368318" y="5000625"/>
            <a:ext cx="202096" cy="17890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1C04D06F-CBEA-414F-B9E9-CFE6390A8433}"/>
              </a:ext>
            </a:extLst>
          </p:cNvPr>
          <p:cNvSpPr/>
          <p:nvPr/>
        </p:nvSpPr>
        <p:spPr>
          <a:xfrm>
            <a:off x="1447800" y="2436744"/>
            <a:ext cx="1859211" cy="112229"/>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17" name="Rectángulo 16">
            <a:extLst>
              <a:ext uri="{FF2B5EF4-FFF2-40B4-BE49-F238E27FC236}">
                <a16:creationId xmlns:a16="http://schemas.microsoft.com/office/drawing/2014/main" id="{92853563-96D8-49B4-8D24-94B8D2123367}"/>
              </a:ext>
            </a:extLst>
          </p:cNvPr>
          <p:cNvSpPr/>
          <p:nvPr/>
        </p:nvSpPr>
        <p:spPr>
          <a:xfrm>
            <a:off x="3513229" y="2445233"/>
            <a:ext cx="1859211" cy="112229"/>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18" name="Rectángulo 17">
            <a:extLst>
              <a:ext uri="{FF2B5EF4-FFF2-40B4-BE49-F238E27FC236}">
                <a16:creationId xmlns:a16="http://schemas.microsoft.com/office/drawing/2014/main" id="{6C23CE8C-0FF2-4E5D-ADA1-FC26F6538A46}"/>
              </a:ext>
            </a:extLst>
          </p:cNvPr>
          <p:cNvSpPr/>
          <p:nvPr/>
        </p:nvSpPr>
        <p:spPr>
          <a:xfrm>
            <a:off x="1447800" y="3470956"/>
            <a:ext cx="1859211" cy="112229"/>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19" name="Rectángulo 18">
            <a:extLst>
              <a:ext uri="{FF2B5EF4-FFF2-40B4-BE49-F238E27FC236}">
                <a16:creationId xmlns:a16="http://schemas.microsoft.com/office/drawing/2014/main" id="{7C7A8DBE-D969-4F55-832A-433911E6775F}"/>
              </a:ext>
            </a:extLst>
          </p:cNvPr>
          <p:cNvSpPr/>
          <p:nvPr/>
        </p:nvSpPr>
        <p:spPr>
          <a:xfrm>
            <a:off x="3513229" y="3479445"/>
            <a:ext cx="1859211" cy="112229"/>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20" name="Rectángulo 19">
            <a:extLst>
              <a:ext uri="{FF2B5EF4-FFF2-40B4-BE49-F238E27FC236}">
                <a16:creationId xmlns:a16="http://schemas.microsoft.com/office/drawing/2014/main" id="{613A850D-F3F5-4297-AD29-39DD85C54496}"/>
              </a:ext>
            </a:extLst>
          </p:cNvPr>
          <p:cNvSpPr/>
          <p:nvPr/>
        </p:nvSpPr>
        <p:spPr>
          <a:xfrm>
            <a:off x="1447800" y="5058052"/>
            <a:ext cx="1859211" cy="112229"/>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21" name="Rectángulo 20">
            <a:extLst>
              <a:ext uri="{FF2B5EF4-FFF2-40B4-BE49-F238E27FC236}">
                <a16:creationId xmlns:a16="http://schemas.microsoft.com/office/drawing/2014/main" id="{7789C173-634C-4431-B5FA-7EFECFDC1883}"/>
              </a:ext>
            </a:extLst>
          </p:cNvPr>
          <p:cNvSpPr/>
          <p:nvPr/>
        </p:nvSpPr>
        <p:spPr>
          <a:xfrm>
            <a:off x="3513229" y="5066541"/>
            <a:ext cx="1859211" cy="112229"/>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22" name="Rectángulo 21">
            <a:extLst>
              <a:ext uri="{FF2B5EF4-FFF2-40B4-BE49-F238E27FC236}">
                <a16:creationId xmlns:a16="http://schemas.microsoft.com/office/drawing/2014/main" id="{A01CBCEA-DAA2-493F-9B6E-50646CD38629}"/>
              </a:ext>
            </a:extLst>
          </p:cNvPr>
          <p:cNvSpPr/>
          <p:nvPr/>
        </p:nvSpPr>
        <p:spPr>
          <a:xfrm rot="5400000">
            <a:off x="887315" y="2951732"/>
            <a:ext cx="831536" cy="123002"/>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23" name="Rectángulo 22">
            <a:extLst>
              <a:ext uri="{FF2B5EF4-FFF2-40B4-BE49-F238E27FC236}">
                <a16:creationId xmlns:a16="http://schemas.microsoft.com/office/drawing/2014/main" id="{1850FFEB-9B83-4199-B2CB-333E80B07470}"/>
              </a:ext>
            </a:extLst>
          </p:cNvPr>
          <p:cNvSpPr/>
          <p:nvPr/>
        </p:nvSpPr>
        <p:spPr>
          <a:xfrm rot="5400000">
            <a:off x="610053" y="4246094"/>
            <a:ext cx="1386057" cy="123003"/>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24" name="Rectángulo 23">
            <a:extLst>
              <a:ext uri="{FF2B5EF4-FFF2-40B4-BE49-F238E27FC236}">
                <a16:creationId xmlns:a16="http://schemas.microsoft.com/office/drawing/2014/main" id="{258E3D12-4690-48E4-A170-D97F7278398C}"/>
              </a:ext>
            </a:extLst>
          </p:cNvPr>
          <p:cNvSpPr/>
          <p:nvPr/>
        </p:nvSpPr>
        <p:spPr>
          <a:xfrm rot="5400000">
            <a:off x="2997391" y="2951732"/>
            <a:ext cx="831536" cy="123002"/>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25" name="Rectángulo 24">
            <a:extLst>
              <a:ext uri="{FF2B5EF4-FFF2-40B4-BE49-F238E27FC236}">
                <a16:creationId xmlns:a16="http://schemas.microsoft.com/office/drawing/2014/main" id="{CB807E37-A4B7-4342-80CC-B63C16D543EC}"/>
              </a:ext>
            </a:extLst>
          </p:cNvPr>
          <p:cNvSpPr/>
          <p:nvPr/>
        </p:nvSpPr>
        <p:spPr>
          <a:xfrm rot="5400000">
            <a:off x="2720129" y="4246094"/>
            <a:ext cx="1386057" cy="123003"/>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26" name="Rectángulo 25">
            <a:extLst>
              <a:ext uri="{FF2B5EF4-FFF2-40B4-BE49-F238E27FC236}">
                <a16:creationId xmlns:a16="http://schemas.microsoft.com/office/drawing/2014/main" id="{0CB52B65-359C-455F-9AB5-1B9D2571EA31}"/>
              </a:ext>
            </a:extLst>
          </p:cNvPr>
          <p:cNvSpPr/>
          <p:nvPr/>
        </p:nvSpPr>
        <p:spPr>
          <a:xfrm rot="5400000">
            <a:off x="5100306" y="2945067"/>
            <a:ext cx="831536" cy="123002"/>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27" name="Rectángulo 26">
            <a:extLst>
              <a:ext uri="{FF2B5EF4-FFF2-40B4-BE49-F238E27FC236}">
                <a16:creationId xmlns:a16="http://schemas.microsoft.com/office/drawing/2014/main" id="{EA4AC4DA-9795-4858-B1F2-982E5A6F4448}"/>
              </a:ext>
            </a:extLst>
          </p:cNvPr>
          <p:cNvSpPr/>
          <p:nvPr/>
        </p:nvSpPr>
        <p:spPr>
          <a:xfrm rot="5400000">
            <a:off x="4823044" y="4239429"/>
            <a:ext cx="1386057" cy="123003"/>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49" name="Rectángulo 48">
            <a:extLst>
              <a:ext uri="{FF2B5EF4-FFF2-40B4-BE49-F238E27FC236}">
                <a16:creationId xmlns:a16="http://schemas.microsoft.com/office/drawing/2014/main" id="{FFCA6E80-91B4-402A-B6E3-67A8BDE40008}"/>
              </a:ext>
            </a:extLst>
          </p:cNvPr>
          <p:cNvSpPr/>
          <p:nvPr/>
        </p:nvSpPr>
        <p:spPr>
          <a:xfrm>
            <a:off x="6981113" y="2379871"/>
            <a:ext cx="202096" cy="17890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0" name="Rectángulo 49">
            <a:extLst>
              <a:ext uri="{FF2B5EF4-FFF2-40B4-BE49-F238E27FC236}">
                <a16:creationId xmlns:a16="http://schemas.microsoft.com/office/drawing/2014/main" id="{0E465B43-093E-44E4-A404-77A9CA8A6A28}"/>
              </a:ext>
            </a:extLst>
          </p:cNvPr>
          <p:cNvSpPr/>
          <p:nvPr/>
        </p:nvSpPr>
        <p:spPr>
          <a:xfrm>
            <a:off x="8865503" y="2379871"/>
            <a:ext cx="202096" cy="17890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1" name="Rectángulo 50">
            <a:extLst>
              <a:ext uri="{FF2B5EF4-FFF2-40B4-BE49-F238E27FC236}">
                <a16:creationId xmlns:a16="http://schemas.microsoft.com/office/drawing/2014/main" id="{12DE58F8-C355-45CF-91F7-66C4F50850A4}"/>
              </a:ext>
            </a:extLst>
          </p:cNvPr>
          <p:cNvSpPr/>
          <p:nvPr/>
        </p:nvSpPr>
        <p:spPr>
          <a:xfrm>
            <a:off x="10753335" y="2402648"/>
            <a:ext cx="202096" cy="17890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2" name="Rectángulo 51">
            <a:extLst>
              <a:ext uri="{FF2B5EF4-FFF2-40B4-BE49-F238E27FC236}">
                <a16:creationId xmlns:a16="http://schemas.microsoft.com/office/drawing/2014/main" id="{595E3B77-1511-4FEC-B974-8E12D6CAF944}"/>
              </a:ext>
            </a:extLst>
          </p:cNvPr>
          <p:cNvSpPr/>
          <p:nvPr/>
        </p:nvSpPr>
        <p:spPr>
          <a:xfrm>
            <a:off x="6981113" y="3396975"/>
            <a:ext cx="202096" cy="17890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3" name="Rectángulo 52">
            <a:extLst>
              <a:ext uri="{FF2B5EF4-FFF2-40B4-BE49-F238E27FC236}">
                <a16:creationId xmlns:a16="http://schemas.microsoft.com/office/drawing/2014/main" id="{B231CD8D-9EDE-4869-9A3C-9606FDC03F69}"/>
              </a:ext>
            </a:extLst>
          </p:cNvPr>
          <p:cNvSpPr/>
          <p:nvPr/>
        </p:nvSpPr>
        <p:spPr>
          <a:xfrm>
            <a:off x="8865503" y="3396975"/>
            <a:ext cx="202096" cy="17890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4" name="Rectángulo 53">
            <a:extLst>
              <a:ext uri="{FF2B5EF4-FFF2-40B4-BE49-F238E27FC236}">
                <a16:creationId xmlns:a16="http://schemas.microsoft.com/office/drawing/2014/main" id="{F36F7402-C562-4E3A-861F-0686E94E63E3}"/>
              </a:ext>
            </a:extLst>
          </p:cNvPr>
          <p:cNvSpPr/>
          <p:nvPr/>
        </p:nvSpPr>
        <p:spPr>
          <a:xfrm>
            <a:off x="10753335" y="3419752"/>
            <a:ext cx="202096" cy="17890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5" name="Rectángulo 54">
            <a:extLst>
              <a:ext uri="{FF2B5EF4-FFF2-40B4-BE49-F238E27FC236}">
                <a16:creationId xmlns:a16="http://schemas.microsoft.com/office/drawing/2014/main" id="{5557AD8C-5215-480B-85A6-90F10CAE38D1}"/>
              </a:ext>
            </a:extLst>
          </p:cNvPr>
          <p:cNvSpPr/>
          <p:nvPr/>
        </p:nvSpPr>
        <p:spPr>
          <a:xfrm>
            <a:off x="6981113" y="4968600"/>
            <a:ext cx="202096" cy="17890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6" name="Rectángulo 55">
            <a:extLst>
              <a:ext uri="{FF2B5EF4-FFF2-40B4-BE49-F238E27FC236}">
                <a16:creationId xmlns:a16="http://schemas.microsoft.com/office/drawing/2014/main" id="{B3457104-313C-4A75-93AB-57CBDE1D46DB}"/>
              </a:ext>
            </a:extLst>
          </p:cNvPr>
          <p:cNvSpPr/>
          <p:nvPr/>
        </p:nvSpPr>
        <p:spPr>
          <a:xfrm>
            <a:off x="8865503" y="4968600"/>
            <a:ext cx="202096" cy="17890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8" name="Rectángulo 57">
            <a:extLst>
              <a:ext uri="{FF2B5EF4-FFF2-40B4-BE49-F238E27FC236}">
                <a16:creationId xmlns:a16="http://schemas.microsoft.com/office/drawing/2014/main" id="{2587C606-D88D-4112-831E-6851F36559A5}"/>
              </a:ext>
            </a:extLst>
          </p:cNvPr>
          <p:cNvSpPr/>
          <p:nvPr/>
        </p:nvSpPr>
        <p:spPr>
          <a:xfrm>
            <a:off x="7183210" y="2404719"/>
            <a:ext cx="1682294" cy="112229"/>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57" name="Rectángulo 56">
            <a:extLst>
              <a:ext uri="{FF2B5EF4-FFF2-40B4-BE49-F238E27FC236}">
                <a16:creationId xmlns:a16="http://schemas.microsoft.com/office/drawing/2014/main" id="{BD763267-5D6D-4A88-8A61-134F08477C18}"/>
              </a:ext>
            </a:extLst>
          </p:cNvPr>
          <p:cNvSpPr/>
          <p:nvPr/>
        </p:nvSpPr>
        <p:spPr>
          <a:xfrm>
            <a:off x="10753335" y="4991377"/>
            <a:ext cx="202096" cy="17890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0" name="Rectángulo 59">
            <a:extLst>
              <a:ext uri="{FF2B5EF4-FFF2-40B4-BE49-F238E27FC236}">
                <a16:creationId xmlns:a16="http://schemas.microsoft.com/office/drawing/2014/main" id="{E32F617B-3F9B-43F2-A991-165D99A5B84F}"/>
              </a:ext>
            </a:extLst>
          </p:cNvPr>
          <p:cNvSpPr/>
          <p:nvPr/>
        </p:nvSpPr>
        <p:spPr>
          <a:xfrm>
            <a:off x="7183210" y="3438931"/>
            <a:ext cx="1682294" cy="112229"/>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59" name="Rectángulo 58">
            <a:extLst>
              <a:ext uri="{FF2B5EF4-FFF2-40B4-BE49-F238E27FC236}">
                <a16:creationId xmlns:a16="http://schemas.microsoft.com/office/drawing/2014/main" id="{84AD5177-BB71-4AED-A95C-1A980E4ADFA8}"/>
              </a:ext>
            </a:extLst>
          </p:cNvPr>
          <p:cNvSpPr/>
          <p:nvPr/>
        </p:nvSpPr>
        <p:spPr>
          <a:xfrm>
            <a:off x="9087066" y="2402648"/>
            <a:ext cx="1666269" cy="114301"/>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62" name="Rectángulo 61">
            <a:extLst>
              <a:ext uri="{FF2B5EF4-FFF2-40B4-BE49-F238E27FC236}">
                <a16:creationId xmlns:a16="http://schemas.microsoft.com/office/drawing/2014/main" id="{2821C019-BFD0-484F-90D9-D9EFB03B6898}"/>
              </a:ext>
            </a:extLst>
          </p:cNvPr>
          <p:cNvSpPr/>
          <p:nvPr/>
        </p:nvSpPr>
        <p:spPr>
          <a:xfrm>
            <a:off x="7183210" y="5034516"/>
            <a:ext cx="1682294" cy="103740"/>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61" name="Rectángulo 60">
            <a:extLst>
              <a:ext uri="{FF2B5EF4-FFF2-40B4-BE49-F238E27FC236}">
                <a16:creationId xmlns:a16="http://schemas.microsoft.com/office/drawing/2014/main" id="{B2DF1104-226B-4BDD-B189-BECF0F8FD984}"/>
              </a:ext>
            </a:extLst>
          </p:cNvPr>
          <p:cNvSpPr/>
          <p:nvPr/>
        </p:nvSpPr>
        <p:spPr>
          <a:xfrm>
            <a:off x="9087066" y="3438173"/>
            <a:ext cx="1657134" cy="112988"/>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63" name="Rectángulo 62">
            <a:extLst>
              <a:ext uri="{FF2B5EF4-FFF2-40B4-BE49-F238E27FC236}">
                <a16:creationId xmlns:a16="http://schemas.microsoft.com/office/drawing/2014/main" id="{1E48FA1D-73AF-4317-9574-F05E71726052}"/>
              </a:ext>
            </a:extLst>
          </p:cNvPr>
          <p:cNvSpPr/>
          <p:nvPr/>
        </p:nvSpPr>
        <p:spPr>
          <a:xfrm>
            <a:off x="9087066" y="5034516"/>
            <a:ext cx="1666269" cy="112988"/>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64" name="Rectángulo 63">
            <a:extLst>
              <a:ext uri="{FF2B5EF4-FFF2-40B4-BE49-F238E27FC236}">
                <a16:creationId xmlns:a16="http://schemas.microsoft.com/office/drawing/2014/main" id="{8D6EC3EB-A5C4-4A77-90F2-EE70D92ADBA0}"/>
              </a:ext>
            </a:extLst>
          </p:cNvPr>
          <p:cNvSpPr/>
          <p:nvPr/>
        </p:nvSpPr>
        <p:spPr>
          <a:xfrm rot="5400000">
            <a:off x="6622724" y="2919707"/>
            <a:ext cx="831536" cy="123002"/>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65" name="Rectángulo 64">
            <a:extLst>
              <a:ext uri="{FF2B5EF4-FFF2-40B4-BE49-F238E27FC236}">
                <a16:creationId xmlns:a16="http://schemas.microsoft.com/office/drawing/2014/main" id="{CF97BCBC-0A28-4C79-95BF-57262C5EA66C}"/>
              </a:ext>
            </a:extLst>
          </p:cNvPr>
          <p:cNvSpPr/>
          <p:nvPr/>
        </p:nvSpPr>
        <p:spPr>
          <a:xfrm rot="5400000">
            <a:off x="6345462" y="4214069"/>
            <a:ext cx="1386057" cy="123003"/>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70" name="Rectángulo 69">
            <a:extLst>
              <a:ext uri="{FF2B5EF4-FFF2-40B4-BE49-F238E27FC236}">
                <a16:creationId xmlns:a16="http://schemas.microsoft.com/office/drawing/2014/main" id="{4A2333D6-D6AC-4C8F-BE25-E115D2E73719}"/>
              </a:ext>
            </a:extLst>
          </p:cNvPr>
          <p:cNvSpPr/>
          <p:nvPr/>
        </p:nvSpPr>
        <p:spPr>
          <a:xfrm rot="5400000">
            <a:off x="8544273" y="2911729"/>
            <a:ext cx="831536" cy="123002"/>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71" name="Rectángulo 70">
            <a:extLst>
              <a:ext uri="{FF2B5EF4-FFF2-40B4-BE49-F238E27FC236}">
                <a16:creationId xmlns:a16="http://schemas.microsoft.com/office/drawing/2014/main" id="{A7C32A5D-E57D-4F4B-A534-8EFB1DCE4AE9}"/>
              </a:ext>
            </a:extLst>
          </p:cNvPr>
          <p:cNvSpPr/>
          <p:nvPr/>
        </p:nvSpPr>
        <p:spPr>
          <a:xfrm rot="5400000">
            <a:off x="8267011" y="4206091"/>
            <a:ext cx="1386057" cy="123003"/>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72" name="Rectángulo 71">
            <a:extLst>
              <a:ext uri="{FF2B5EF4-FFF2-40B4-BE49-F238E27FC236}">
                <a16:creationId xmlns:a16="http://schemas.microsoft.com/office/drawing/2014/main" id="{E8C83030-3B3B-44E8-B3D0-75BD37A0CE26}"/>
              </a:ext>
            </a:extLst>
          </p:cNvPr>
          <p:cNvSpPr/>
          <p:nvPr/>
        </p:nvSpPr>
        <p:spPr>
          <a:xfrm rot="5400000">
            <a:off x="10465819" y="2945067"/>
            <a:ext cx="831536" cy="123002"/>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73" name="Rectángulo 72">
            <a:extLst>
              <a:ext uri="{FF2B5EF4-FFF2-40B4-BE49-F238E27FC236}">
                <a16:creationId xmlns:a16="http://schemas.microsoft.com/office/drawing/2014/main" id="{6C139CE2-B00D-4053-8747-A018E46F8673}"/>
              </a:ext>
            </a:extLst>
          </p:cNvPr>
          <p:cNvSpPr/>
          <p:nvPr/>
        </p:nvSpPr>
        <p:spPr>
          <a:xfrm rot="5400000">
            <a:off x="10188557" y="4239429"/>
            <a:ext cx="1386057" cy="123003"/>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28" name="CuadroTexto 27">
            <a:extLst>
              <a:ext uri="{FF2B5EF4-FFF2-40B4-BE49-F238E27FC236}">
                <a16:creationId xmlns:a16="http://schemas.microsoft.com/office/drawing/2014/main" id="{A7AFC14F-2996-400D-967B-A9D3C783CF0F}"/>
              </a:ext>
            </a:extLst>
          </p:cNvPr>
          <p:cNvSpPr txBox="1"/>
          <p:nvPr/>
        </p:nvSpPr>
        <p:spPr>
          <a:xfrm>
            <a:off x="7542059" y="466771"/>
            <a:ext cx="3662716" cy="369332"/>
          </a:xfrm>
          <a:prstGeom prst="rect">
            <a:avLst/>
          </a:prstGeom>
          <a:noFill/>
        </p:spPr>
        <p:txBody>
          <a:bodyPr wrap="square" rtlCol="0">
            <a:spAutoFit/>
          </a:bodyPr>
          <a:lstStyle/>
          <a:p>
            <a:r>
              <a:rPr lang="es-EC" b="1" dirty="0">
                <a:solidFill>
                  <a:srgbClr val="0070C0"/>
                </a:solidFill>
              </a:rPr>
              <a:t>ESTRUCTURA APORTICADA</a:t>
            </a:r>
          </a:p>
        </p:txBody>
      </p:sp>
    </p:spTree>
    <p:extLst>
      <p:ext uri="{BB962C8B-B14F-4D97-AF65-F5344CB8AC3E}">
        <p14:creationId xmlns:p14="http://schemas.microsoft.com/office/powerpoint/2010/main" val="366882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3" grpId="0" animBg="1"/>
      <p:bldP spid="14" grpId="0" animBg="1"/>
      <p:bldP spid="15" grpId="0" animBg="1"/>
      <p:bldP spid="16" grpId="0" animBg="1"/>
      <p:bldP spid="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49" grpId="0" animBg="1"/>
      <p:bldP spid="50" grpId="0" animBg="1"/>
      <p:bldP spid="51" grpId="0" animBg="1"/>
      <p:bldP spid="52" grpId="0" animBg="1"/>
      <p:bldP spid="53" grpId="0" animBg="1"/>
      <p:bldP spid="54" grpId="0" animBg="1"/>
      <p:bldP spid="55" grpId="0" animBg="1"/>
      <p:bldP spid="56" grpId="0" animBg="1"/>
      <p:bldP spid="58" grpId="0" animBg="1"/>
      <p:bldP spid="57" grpId="0" animBg="1"/>
      <p:bldP spid="60" grpId="0" animBg="1"/>
      <p:bldP spid="59" grpId="0" animBg="1"/>
      <p:bldP spid="62" grpId="0" animBg="1"/>
      <p:bldP spid="61" grpId="0" animBg="1"/>
      <p:bldP spid="63" grpId="0" animBg="1"/>
      <p:bldP spid="64" grpId="0" animBg="1"/>
      <p:bldP spid="65" grpId="0" animBg="1"/>
      <p:bldP spid="70" grpId="0" animBg="1"/>
      <p:bldP spid="71" grpId="0" animBg="1"/>
      <p:bldP spid="72" grpId="0" animBg="1"/>
      <p:bldP spid="7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840293F-4671-41F0-81A3-F8908F7DBA05}"/>
              </a:ext>
            </a:extLst>
          </p:cNvPr>
          <p:cNvSpPr>
            <a:spLocks noGrp="1"/>
          </p:cNvSpPr>
          <p:nvPr>
            <p:ph type="title"/>
          </p:nvPr>
        </p:nvSpPr>
        <p:spPr/>
        <p:txBody>
          <a:bodyPr rtlCol="0"/>
          <a:lstStyle/>
          <a:p>
            <a:pPr rtl="0"/>
            <a:r>
              <a:rPr lang="es-ES" sz="3200" dirty="0"/>
              <a:t>Diseño Arquitectónico</a:t>
            </a:r>
          </a:p>
        </p:txBody>
      </p:sp>
      <p:sp>
        <p:nvSpPr>
          <p:cNvPr id="3" name="Marcador de pie de página 2">
            <a:extLst>
              <a:ext uri="{FF2B5EF4-FFF2-40B4-BE49-F238E27FC236}">
                <a16:creationId xmlns:a16="http://schemas.microsoft.com/office/drawing/2014/main" id="{E103D420-AEB0-44F9-86F5-DB2505B0F4E7}"/>
              </a:ext>
            </a:extLst>
          </p:cNvPr>
          <p:cNvSpPr>
            <a:spLocks noGrp="1"/>
          </p:cNvSpPr>
          <p:nvPr>
            <p:ph type="ftr" sz="quarter" idx="10"/>
          </p:nvPr>
        </p:nvSpPr>
        <p:spPr/>
        <p:txBody>
          <a:bodyPr rtlCol="0"/>
          <a:lstStyle/>
          <a:p>
            <a:pPr rtl="0"/>
            <a:r>
              <a:rPr lang="es-ES" dirty="0"/>
              <a:t>TRABAJO DE TITULACIÓN</a:t>
            </a:r>
          </a:p>
        </p:txBody>
      </p:sp>
      <p:sp>
        <p:nvSpPr>
          <p:cNvPr id="4" name="Marcador de número de diapositiva 3">
            <a:extLst>
              <a:ext uri="{FF2B5EF4-FFF2-40B4-BE49-F238E27FC236}">
                <a16:creationId xmlns:a16="http://schemas.microsoft.com/office/drawing/2014/main" id="{A88525D2-29EF-4156-8E05-4971770BF1AF}"/>
              </a:ext>
            </a:extLst>
          </p:cNvPr>
          <p:cNvSpPr>
            <a:spLocks noGrp="1"/>
          </p:cNvSpPr>
          <p:nvPr>
            <p:ph type="sldNum" sz="quarter" idx="11"/>
          </p:nvPr>
        </p:nvSpPr>
        <p:spPr/>
        <p:txBody>
          <a:bodyPr rtlCol="0"/>
          <a:lstStyle/>
          <a:p>
            <a:pPr rtl="0"/>
            <a:fld id="{19B51A1E-902D-48AF-9020-955120F399B6}" type="slidenum">
              <a:rPr lang="es-ES" smtClean="0"/>
              <a:pPr rtl="0"/>
              <a:t>7</a:t>
            </a:fld>
            <a:endParaRPr lang="es-ES" dirty="0"/>
          </a:p>
        </p:txBody>
      </p:sp>
      <p:pic>
        <p:nvPicPr>
          <p:cNvPr id="5" name="Imagen 4">
            <a:extLst>
              <a:ext uri="{FF2B5EF4-FFF2-40B4-BE49-F238E27FC236}">
                <a16:creationId xmlns:a16="http://schemas.microsoft.com/office/drawing/2014/main" id="{9ED2398D-FF4E-46E1-906C-43CA5813EB2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71868" y="1002875"/>
            <a:ext cx="6573430" cy="5210746"/>
          </a:xfrm>
          <a:prstGeom prst="rect">
            <a:avLst/>
          </a:prstGeom>
        </p:spPr>
      </p:pic>
      <p:pic>
        <p:nvPicPr>
          <p:cNvPr id="7" name="Imagen 6">
            <a:extLst>
              <a:ext uri="{FF2B5EF4-FFF2-40B4-BE49-F238E27FC236}">
                <a16:creationId xmlns:a16="http://schemas.microsoft.com/office/drawing/2014/main" id="{E72F33DD-D8CE-4204-AFA0-31E4C2FAB306}"/>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6028717" y="1446812"/>
            <a:ext cx="5917975" cy="4687997"/>
          </a:xfrm>
          <a:prstGeom prst="rect">
            <a:avLst/>
          </a:prstGeom>
        </p:spPr>
      </p:pic>
      <p:sp>
        <p:nvSpPr>
          <p:cNvPr id="2" name="Rectángulo 1">
            <a:extLst>
              <a:ext uri="{FF2B5EF4-FFF2-40B4-BE49-F238E27FC236}">
                <a16:creationId xmlns:a16="http://schemas.microsoft.com/office/drawing/2014/main" id="{7FD8E0DB-CF85-49C9-8E3C-F14FDB34A194}"/>
              </a:ext>
            </a:extLst>
          </p:cNvPr>
          <p:cNvSpPr/>
          <p:nvPr/>
        </p:nvSpPr>
        <p:spPr>
          <a:xfrm>
            <a:off x="1245704" y="2411896"/>
            <a:ext cx="202096" cy="17890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a:extLst>
              <a:ext uri="{FF2B5EF4-FFF2-40B4-BE49-F238E27FC236}">
                <a16:creationId xmlns:a16="http://schemas.microsoft.com/office/drawing/2014/main" id="{B64918FC-02D3-4FA0-963D-821861CD0939}"/>
              </a:ext>
            </a:extLst>
          </p:cNvPr>
          <p:cNvSpPr/>
          <p:nvPr/>
        </p:nvSpPr>
        <p:spPr>
          <a:xfrm>
            <a:off x="3307011" y="2411896"/>
            <a:ext cx="202096" cy="17890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a:extLst>
              <a:ext uri="{FF2B5EF4-FFF2-40B4-BE49-F238E27FC236}">
                <a16:creationId xmlns:a16="http://schemas.microsoft.com/office/drawing/2014/main" id="{8D25DFB5-8362-4FFE-AABE-C2521B57254C}"/>
              </a:ext>
            </a:extLst>
          </p:cNvPr>
          <p:cNvSpPr/>
          <p:nvPr/>
        </p:nvSpPr>
        <p:spPr>
          <a:xfrm>
            <a:off x="5368318" y="2411896"/>
            <a:ext cx="202096" cy="17890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tángulo 9">
            <a:extLst>
              <a:ext uri="{FF2B5EF4-FFF2-40B4-BE49-F238E27FC236}">
                <a16:creationId xmlns:a16="http://schemas.microsoft.com/office/drawing/2014/main" id="{0C16A68A-2B4E-4A96-80EF-DF298FC4D069}"/>
              </a:ext>
            </a:extLst>
          </p:cNvPr>
          <p:cNvSpPr/>
          <p:nvPr/>
        </p:nvSpPr>
        <p:spPr>
          <a:xfrm>
            <a:off x="1245704" y="3429000"/>
            <a:ext cx="202096" cy="17890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ángulo 10">
            <a:extLst>
              <a:ext uri="{FF2B5EF4-FFF2-40B4-BE49-F238E27FC236}">
                <a16:creationId xmlns:a16="http://schemas.microsoft.com/office/drawing/2014/main" id="{22D74727-28E0-4BBE-983E-BE6C59399777}"/>
              </a:ext>
            </a:extLst>
          </p:cNvPr>
          <p:cNvSpPr/>
          <p:nvPr/>
        </p:nvSpPr>
        <p:spPr>
          <a:xfrm>
            <a:off x="3307011" y="3429000"/>
            <a:ext cx="202096" cy="17890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Rectángulo 12">
            <a:extLst>
              <a:ext uri="{FF2B5EF4-FFF2-40B4-BE49-F238E27FC236}">
                <a16:creationId xmlns:a16="http://schemas.microsoft.com/office/drawing/2014/main" id="{E2A772BE-EF3F-4E85-8F48-09D2E220EEA7}"/>
              </a:ext>
            </a:extLst>
          </p:cNvPr>
          <p:cNvSpPr/>
          <p:nvPr/>
        </p:nvSpPr>
        <p:spPr>
          <a:xfrm>
            <a:off x="5368318" y="3429000"/>
            <a:ext cx="202096" cy="17890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13">
            <a:extLst>
              <a:ext uri="{FF2B5EF4-FFF2-40B4-BE49-F238E27FC236}">
                <a16:creationId xmlns:a16="http://schemas.microsoft.com/office/drawing/2014/main" id="{86ACF940-38FC-4D53-A00E-53B9C0950ECE}"/>
              </a:ext>
            </a:extLst>
          </p:cNvPr>
          <p:cNvSpPr/>
          <p:nvPr/>
        </p:nvSpPr>
        <p:spPr>
          <a:xfrm>
            <a:off x="1245704" y="5000625"/>
            <a:ext cx="202096" cy="17890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14">
            <a:extLst>
              <a:ext uri="{FF2B5EF4-FFF2-40B4-BE49-F238E27FC236}">
                <a16:creationId xmlns:a16="http://schemas.microsoft.com/office/drawing/2014/main" id="{8F245B9B-3D70-4088-9E53-1426064EBE39}"/>
              </a:ext>
            </a:extLst>
          </p:cNvPr>
          <p:cNvSpPr/>
          <p:nvPr/>
        </p:nvSpPr>
        <p:spPr>
          <a:xfrm>
            <a:off x="3307011" y="5000625"/>
            <a:ext cx="202096" cy="17890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15">
            <a:extLst>
              <a:ext uri="{FF2B5EF4-FFF2-40B4-BE49-F238E27FC236}">
                <a16:creationId xmlns:a16="http://schemas.microsoft.com/office/drawing/2014/main" id="{0D304FD1-59B2-4509-B57C-86A4E7ACA98C}"/>
              </a:ext>
            </a:extLst>
          </p:cNvPr>
          <p:cNvSpPr/>
          <p:nvPr/>
        </p:nvSpPr>
        <p:spPr>
          <a:xfrm>
            <a:off x="5368318" y="5000625"/>
            <a:ext cx="202096" cy="17890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1C04D06F-CBEA-414F-B9E9-CFE6390A8433}"/>
              </a:ext>
            </a:extLst>
          </p:cNvPr>
          <p:cNvSpPr/>
          <p:nvPr/>
        </p:nvSpPr>
        <p:spPr>
          <a:xfrm>
            <a:off x="1447800" y="2436744"/>
            <a:ext cx="1859211" cy="112229"/>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17" name="Rectángulo 16">
            <a:extLst>
              <a:ext uri="{FF2B5EF4-FFF2-40B4-BE49-F238E27FC236}">
                <a16:creationId xmlns:a16="http://schemas.microsoft.com/office/drawing/2014/main" id="{92853563-96D8-49B4-8D24-94B8D2123367}"/>
              </a:ext>
            </a:extLst>
          </p:cNvPr>
          <p:cNvSpPr/>
          <p:nvPr/>
        </p:nvSpPr>
        <p:spPr>
          <a:xfrm>
            <a:off x="3513229" y="2445233"/>
            <a:ext cx="1859211" cy="112229"/>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18" name="Rectángulo 17">
            <a:extLst>
              <a:ext uri="{FF2B5EF4-FFF2-40B4-BE49-F238E27FC236}">
                <a16:creationId xmlns:a16="http://schemas.microsoft.com/office/drawing/2014/main" id="{6C23CE8C-0FF2-4E5D-ADA1-FC26F6538A46}"/>
              </a:ext>
            </a:extLst>
          </p:cNvPr>
          <p:cNvSpPr/>
          <p:nvPr/>
        </p:nvSpPr>
        <p:spPr>
          <a:xfrm>
            <a:off x="1447800" y="3470956"/>
            <a:ext cx="1859211" cy="112229"/>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19" name="Rectángulo 18">
            <a:extLst>
              <a:ext uri="{FF2B5EF4-FFF2-40B4-BE49-F238E27FC236}">
                <a16:creationId xmlns:a16="http://schemas.microsoft.com/office/drawing/2014/main" id="{7C7A8DBE-D969-4F55-832A-433911E6775F}"/>
              </a:ext>
            </a:extLst>
          </p:cNvPr>
          <p:cNvSpPr/>
          <p:nvPr/>
        </p:nvSpPr>
        <p:spPr>
          <a:xfrm>
            <a:off x="3513229" y="3479445"/>
            <a:ext cx="1859211" cy="112229"/>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20" name="Rectángulo 19">
            <a:extLst>
              <a:ext uri="{FF2B5EF4-FFF2-40B4-BE49-F238E27FC236}">
                <a16:creationId xmlns:a16="http://schemas.microsoft.com/office/drawing/2014/main" id="{613A850D-F3F5-4297-AD29-39DD85C54496}"/>
              </a:ext>
            </a:extLst>
          </p:cNvPr>
          <p:cNvSpPr/>
          <p:nvPr/>
        </p:nvSpPr>
        <p:spPr>
          <a:xfrm>
            <a:off x="1447800" y="5058052"/>
            <a:ext cx="1859211" cy="112229"/>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21" name="Rectángulo 20">
            <a:extLst>
              <a:ext uri="{FF2B5EF4-FFF2-40B4-BE49-F238E27FC236}">
                <a16:creationId xmlns:a16="http://schemas.microsoft.com/office/drawing/2014/main" id="{7789C173-634C-4431-B5FA-7EFECFDC1883}"/>
              </a:ext>
            </a:extLst>
          </p:cNvPr>
          <p:cNvSpPr/>
          <p:nvPr/>
        </p:nvSpPr>
        <p:spPr>
          <a:xfrm>
            <a:off x="3513229" y="5066541"/>
            <a:ext cx="1859211" cy="112229"/>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22" name="Rectángulo 21">
            <a:extLst>
              <a:ext uri="{FF2B5EF4-FFF2-40B4-BE49-F238E27FC236}">
                <a16:creationId xmlns:a16="http://schemas.microsoft.com/office/drawing/2014/main" id="{A01CBCEA-DAA2-493F-9B6E-50646CD38629}"/>
              </a:ext>
            </a:extLst>
          </p:cNvPr>
          <p:cNvSpPr/>
          <p:nvPr/>
        </p:nvSpPr>
        <p:spPr>
          <a:xfrm rot="5400000">
            <a:off x="887315" y="2951732"/>
            <a:ext cx="831536" cy="123002"/>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23" name="Rectángulo 22">
            <a:extLst>
              <a:ext uri="{FF2B5EF4-FFF2-40B4-BE49-F238E27FC236}">
                <a16:creationId xmlns:a16="http://schemas.microsoft.com/office/drawing/2014/main" id="{1850FFEB-9B83-4199-B2CB-333E80B07470}"/>
              </a:ext>
            </a:extLst>
          </p:cNvPr>
          <p:cNvSpPr/>
          <p:nvPr/>
        </p:nvSpPr>
        <p:spPr>
          <a:xfrm rot="5400000">
            <a:off x="610053" y="4246094"/>
            <a:ext cx="1386057" cy="123003"/>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24" name="Rectángulo 23">
            <a:extLst>
              <a:ext uri="{FF2B5EF4-FFF2-40B4-BE49-F238E27FC236}">
                <a16:creationId xmlns:a16="http://schemas.microsoft.com/office/drawing/2014/main" id="{258E3D12-4690-48E4-A170-D97F7278398C}"/>
              </a:ext>
            </a:extLst>
          </p:cNvPr>
          <p:cNvSpPr/>
          <p:nvPr/>
        </p:nvSpPr>
        <p:spPr>
          <a:xfrm rot="5400000">
            <a:off x="2997391" y="2951732"/>
            <a:ext cx="831536" cy="123002"/>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25" name="Rectángulo 24">
            <a:extLst>
              <a:ext uri="{FF2B5EF4-FFF2-40B4-BE49-F238E27FC236}">
                <a16:creationId xmlns:a16="http://schemas.microsoft.com/office/drawing/2014/main" id="{CB807E37-A4B7-4342-80CC-B63C16D543EC}"/>
              </a:ext>
            </a:extLst>
          </p:cNvPr>
          <p:cNvSpPr/>
          <p:nvPr/>
        </p:nvSpPr>
        <p:spPr>
          <a:xfrm rot="5400000">
            <a:off x="2720129" y="4246094"/>
            <a:ext cx="1386057" cy="123003"/>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26" name="Rectángulo 25">
            <a:extLst>
              <a:ext uri="{FF2B5EF4-FFF2-40B4-BE49-F238E27FC236}">
                <a16:creationId xmlns:a16="http://schemas.microsoft.com/office/drawing/2014/main" id="{0CB52B65-359C-455F-9AB5-1B9D2571EA31}"/>
              </a:ext>
            </a:extLst>
          </p:cNvPr>
          <p:cNvSpPr/>
          <p:nvPr/>
        </p:nvSpPr>
        <p:spPr>
          <a:xfrm rot="5400000">
            <a:off x="5100306" y="2945067"/>
            <a:ext cx="831536" cy="123002"/>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27" name="Rectángulo 26">
            <a:extLst>
              <a:ext uri="{FF2B5EF4-FFF2-40B4-BE49-F238E27FC236}">
                <a16:creationId xmlns:a16="http://schemas.microsoft.com/office/drawing/2014/main" id="{EA4AC4DA-9795-4858-B1F2-982E5A6F4448}"/>
              </a:ext>
            </a:extLst>
          </p:cNvPr>
          <p:cNvSpPr/>
          <p:nvPr/>
        </p:nvSpPr>
        <p:spPr>
          <a:xfrm rot="5400000">
            <a:off x="4823044" y="4239429"/>
            <a:ext cx="1386057" cy="123003"/>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49" name="Rectángulo 48">
            <a:extLst>
              <a:ext uri="{FF2B5EF4-FFF2-40B4-BE49-F238E27FC236}">
                <a16:creationId xmlns:a16="http://schemas.microsoft.com/office/drawing/2014/main" id="{FFCA6E80-91B4-402A-B6E3-67A8BDE40008}"/>
              </a:ext>
            </a:extLst>
          </p:cNvPr>
          <p:cNvSpPr/>
          <p:nvPr/>
        </p:nvSpPr>
        <p:spPr>
          <a:xfrm>
            <a:off x="6981113" y="2379871"/>
            <a:ext cx="202096" cy="17890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0" name="Rectángulo 49">
            <a:extLst>
              <a:ext uri="{FF2B5EF4-FFF2-40B4-BE49-F238E27FC236}">
                <a16:creationId xmlns:a16="http://schemas.microsoft.com/office/drawing/2014/main" id="{0E465B43-093E-44E4-A404-77A9CA8A6A28}"/>
              </a:ext>
            </a:extLst>
          </p:cNvPr>
          <p:cNvSpPr/>
          <p:nvPr/>
        </p:nvSpPr>
        <p:spPr>
          <a:xfrm>
            <a:off x="8865503" y="2379871"/>
            <a:ext cx="202096" cy="17890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1" name="Rectángulo 50">
            <a:extLst>
              <a:ext uri="{FF2B5EF4-FFF2-40B4-BE49-F238E27FC236}">
                <a16:creationId xmlns:a16="http://schemas.microsoft.com/office/drawing/2014/main" id="{12DE58F8-C355-45CF-91F7-66C4F50850A4}"/>
              </a:ext>
            </a:extLst>
          </p:cNvPr>
          <p:cNvSpPr/>
          <p:nvPr/>
        </p:nvSpPr>
        <p:spPr>
          <a:xfrm>
            <a:off x="10753335" y="2402648"/>
            <a:ext cx="202096" cy="17890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2" name="Rectángulo 51">
            <a:extLst>
              <a:ext uri="{FF2B5EF4-FFF2-40B4-BE49-F238E27FC236}">
                <a16:creationId xmlns:a16="http://schemas.microsoft.com/office/drawing/2014/main" id="{595E3B77-1511-4FEC-B974-8E12D6CAF944}"/>
              </a:ext>
            </a:extLst>
          </p:cNvPr>
          <p:cNvSpPr/>
          <p:nvPr/>
        </p:nvSpPr>
        <p:spPr>
          <a:xfrm>
            <a:off x="6981113" y="3396975"/>
            <a:ext cx="202096" cy="17890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3" name="Rectángulo 52">
            <a:extLst>
              <a:ext uri="{FF2B5EF4-FFF2-40B4-BE49-F238E27FC236}">
                <a16:creationId xmlns:a16="http://schemas.microsoft.com/office/drawing/2014/main" id="{B231CD8D-9EDE-4869-9A3C-9606FDC03F69}"/>
              </a:ext>
            </a:extLst>
          </p:cNvPr>
          <p:cNvSpPr/>
          <p:nvPr/>
        </p:nvSpPr>
        <p:spPr>
          <a:xfrm>
            <a:off x="8865503" y="3396975"/>
            <a:ext cx="202096" cy="17890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4" name="Rectángulo 53">
            <a:extLst>
              <a:ext uri="{FF2B5EF4-FFF2-40B4-BE49-F238E27FC236}">
                <a16:creationId xmlns:a16="http://schemas.microsoft.com/office/drawing/2014/main" id="{F36F7402-C562-4E3A-861F-0686E94E63E3}"/>
              </a:ext>
            </a:extLst>
          </p:cNvPr>
          <p:cNvSpPr/>
          <p:nvPr/>
        </p:nvSpPr>
        <p:spPr>
          <a:xfrm>
            <a:off x="10753335" y="3419752"/>
            <a:ext cx="202096" cy="17890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5" name="Rectángulo 54">
            <a:extLst>
              <a:ext uri="{FF2B5EF4-FFF2-40B4-BE49-F238E27FC236}">
                <a16:creationId xmlns:a16="http://schemas.microsoft.com/office/drawing/2014/main" id="{5557AD8C-5215-480B-85A6-90F10CAE38D1}"/>
              </a:ext>
            </a:extLst>
          </p:cNvPr>
          <p:cNvSpPr/>
          <p:nvPr/>
        </p:nvSpPr>
        <p:spPr>
          <a:xfrm>
            <a:off x="6981113" y="4968600"/>
            <a:ext cx="202096" cy="17890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6" name="Rectángulo 55">
            <a:extLst>
              <a:ext uri="{FF2B5EF4-FFF2-40B4-BE49-F238E27FC236}">
                <a16:creationId xmlns:a16="http://schemas.microsoft.com/office/drawing/2014/main" id="{B3457104-313C-4A75-93AB-57CBDE1D46DB}"/>
              </a:ext>
            </a:extLst>
          </p:cNvPr>
          <p:cNvSpPr/>
          <p:nvPr/>
        </p:nvSpPr>
        <p:spPr>
          <a:xfrm>
            <a:off x="8865503" y="4968600"/>
            <a:ext cx="202096" cy="17890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8" name="Rectángulo 57">
            <a:extLst>
              <a:ext uri="{FF2B5EF4-FFF2-40B4-BE49-F238E27FC236}">
                <a16:creationId xmlns:a16="http://schemas.microsoft.com/office/drawing/2014/main" id="{2587C606-D88D-4112-831E-6851F36559A5}"/>
              </a:ext>
            </a:extLst>
          </p:cNvPr>
          <p:cNvSpPr/>
          <p:nvPr/>
        </p:nvSpPr>
        <p:spPr>
          <a:xfrm>
            <a:off x="7183210" y="2404719"/>
            <a:ext cx="1682294" cy="112229"/>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57" name="Rectángulo 56">
            <a:extLst>
              <a:ext uri="{FF2B5EF4-FFF2-40B4-BE49-F238E27FC236}">
                <a16:creationId xmlns:a16="http://schemas.microsoft.com/office/drawing/2014/main" id="{BD763267-5D6D-4A88-8A61-134F08477C18}"/>
              </a:ext>
            </a:extLst>
          </p:cNvPr>
          <p:cNvSpPr/>
          <p:nvPr/>
        </p:nvSpPr>
        <p:spPr>
          <a:xfrm>
            <a:off x="10753335" y="4991377"/>
            <a:ext cx="202096" cy="17890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0" name="Rectángulo 59">
            <a:extLst>
              <a:ext uri="{FF2B5EF4-FFF2-40B4-BE49-F238E27FC236}">
                <a16:creationId xmlns:a16="http://schemas.microsoft.com/office/drawing/2014/main" id="{E32F617B-3F9B-43F2-A991-165D99A5B84F}"/>
              </a:ext>
            </a:extLst>
          </p:cNvPr>
          <p:cNvSpPr/>
          <p:nvPr/>
        </p:nvSpPr>
        <p:spPr>
          <a:xfrm>
            <a:off x="7183210" y="3438931"/>
            <a:ext cx="1682294" cy="112229"/>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59" name="Rectángulo 58">
            <a:extLst>
              <a:ext uri="{FF2B5EF4-FFF2-40B4-BE49-F238E27FC236}">
                <a16:creationId xmlns:a16="http://schemas.microsoft.com/office/drawing/2014/main" id="{84AD5177-BB71-4AED-A95C-1A980E4ADFA8}"/>
              </a:ext>
            </a:extLst>
          </p:cNvPr>
          <p:cNvSpPr/>
          <p:nvPr/>
        </p:nvSpPr>
        <p:spPr>
          <a:xfrm>
            <a:off x="9087066" y="2402648"/>
            <a:ext cx="1666269" cy="114301"/>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62" name="Rectángulo 61">
            <a:extLst>
              <a:ext uri="{FF2B5EF4-FFF2-40B4-BE49-F238E27FC236}">
                <a16:creationId xmlns:a16="http://schemas.microsoft.com/office/drawing/2014/main" id="{2821C019-BFD0-484F-90D9-D9EFB03B6898}"/>
              </a:ext>
            </a:extLst>
          </p:cNvPr>
          <p:cNvSpPr/>
          <p:nvPr/>
        </p:nvSpPr>
        <p:spPr>
          <a:xfrm>
            <a:off x="7183210" y="5034516"/>
            <a:ext cx="1682294" cy="103740"/>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61" name="Rectángulo 60">
            <a:extLst>
              <a:ext uri="{FF2B5EF4-FFF2-40B4-BE49-F238E27FC236}">
                <a16:creationId xmlns:a16="http://schemas.microsoft.com/office/drawing/2014/main" id="{B2DF1104-226B-4BDD-B189-BECF0F8FD984}"/>
              </a:ext>
            </a:extLst>
          </p:cNvPr>
          <p:cNvSpPr/>
          <p:nvPr/>
        </p:nvSpPr>
        <p:spPr>
          <a:xfrm>
            <a:off x="9087066" y="3438173"/>
            <a:ext cx="1657134" cy="112988"/>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63" name="Rectángulo 62">
            <a:extLst>
              <a:ext uri="{FF2B5EF4-FFF2-40B4-BE49-F238E27FC236}">
                <a16:creationId xmlns:a16="http://schemas.microsoft.com/office/drawing/2014/main" id="{1E48FA1D-73AF-4317-9574-F05E71726052}"/>
              </a:ext>
            </a:extLst>
          </p:cNvPr>
          <p:cNvSpPr/>
          <p:nvPr/>
        </p:nvSpPr>
        <p:spPr>
          <a:xfrm>
            <a:off x="9087066" y="5034516"/>
            <a:ext cx="1666269" cy="112988"/>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64" name="Rectángulo 63">
            <a:extLst>
              <a:ext uri="{FF2B5EF4-FFF2-40B4-BE49-F238E27FC236}">
                <a16:creationId xmlns:a16="http://schemas.microsoft.com/office/drawing/2014/main" id="{8D6EC3EB-A5C4-4A77-90F2-EE70D92ADBA0}"/>
              </a:ext>
            </a:extLst>
          </p:cNvPr>
          <p:cNvSpPr/>
          <p:nvPr/>
        </p:nvSpPr>
        <p:spPr>
          <a:xfrm rot="5400000">
            <a:off x="6622724" y="2919707"/>
            <a:ext cx="831536" cy="123002"/>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65" name="Rectángulo 64">
            <a:extLst>
              <a:ext uri="{FF2B5EF4-FFF2-40B4-BE49-F238E27FC236}">
                <a16:creationId xmlns:a16="http://schemas.microsoft.com/office/drawing/2014/main" id="{CF97BCBC-0A28-4C79-95BF-57262C5EA66C}"/>
              </a:ext>
            </a:extLst>
          </p:cNvPr>
          <p:cNvSpPr/>
          <p:nvPr/>
        </p:nvSpPr>
        <p:spPr>
          <a:xfrm rot="5400000">
            <a:off x="6345462" y="4214069"/>
            <a:ext cx="1386057" cy="123003"/>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70" name="Rectángulo 69">
            <a:extLst>
              <a:ext uri="{FF2B5EF4-FFF2-40B4-BE49-F238E27FC236}">
                <a16:creationId xmlns:a16="http://schemas.microsoft.com/office/drawing/2014/main" id="{4A2333D6-D6AC-4C8F-BE25-E115D2E73719}"/>
              </a:ext>
            </a:extLst>
          </p:cNvPr>
          <p:cNvSpPr/>
          <p:nvPr/>
        </p:nvSpPr>
        <p:spPr>
          <a:xfrm rot="5400000">
            <a:off x="8544273" y="2911729"/>
            <a:ext cx="831536" cy="123002"/>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71" name="Rectángulo 70">
            <a:extLst>
              <a:ext uri="{FF2B5EF4-FFF2-40B4-BE49-F238E27FC236}">
                <a16:creationId xmlns:a16="http://schemas.microsoft.com/office/drawing/2014/main" id="{A7C32A5D-E57D-4F4B-A534-8EFB1DCE4AE9}"/>
              </a:ext>
            </a:extLst>
          </p:cNvPr>
          <p:cNvSpPr/>
          <p:nvPr/>
        </p:nvSpPr>
        <p:spPr>
          <a:xfrm rot="5400000">
            <a:off x="8267011" y="4206091"/>
            <a:ext cx="1386057" cy="123003"/>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72" name="Rectángulo 71">
            <a:extLst>
              <a:ext uri="{FF2B5EF4-FFF2-40B4-BE49-F238E27FC236}">
                <a16:creationId xmlns:a16="http://schemas.microsoft.com/office/drawing/2014/main" id="{E8C83030-3B3B-44E8-B3D0-75BD37A0CE26}"/>
              </a:ext>
            </a:extLst>
          </p:cNvPr>
          <p:cNvSpPr/>
          <p:nvPr/>
        </p:nvSpPr>
        <p:spPr>
          <a:xfrm rot="5400000">
            <a:off x="10465819" y="2945067"/>
            <a:ext cx="831536" cy="123002"/>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73" name="Rectángulo 72">
            <a:extLst>
              <a:ext uri="{FF2B5EF4-FFF2-40B4-BE49-F238E27FC236}">
                <a16:creationId xmlns:a16="http://schemas.microsoft.com/office/drawing/2014/main" id="{6C139CE2-B00D-4053-8747-A018E46F8673}"/>
              </a:ext>
            </a:extLst>
          </p:cNvPr>
          <p:cNvSpPr/>
          <p:nvPr/>
        </p:nvSpPr>
        <p:spPr>
          <a:xfrm rot="5400000">
            <a:off x="10188557" y="4239429"/>
            <a:ext cx="1386057" cy="123003"/>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63793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57"/>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hidden"/>
                                      </p:to>
                                    </p:set>
                                  </p:childTnLst>
                                </p:cTn>
                              </p:par>
                              <p:par>
                                <p:cTn id="57" presetID="1" presetClass="exit"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hidden"/>
                                      </p:to>
                                    </p:set>
                                  </p:childTnLst>
                                </p:cTn>
                              </p:par>
                              <p:par>
                                <p:cTn id="63" presetID="1" presetClass="exit"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hidden"/>
                                      </p:to>
                                    </p:set>
                                  </p:childTnLst>
                                </p:cTn>
                              </p:par>
                              <p:par>
                                <p:cTn id="65" presetID="1" presetClass="exit" presetSubtype="0" fill="hold" grpId="0" nodeType="withEffect">
                                  <p:stCondLst>
                                    <p:cond delay="0"/>
                                  </p:stCondLst>
                                  <p:childTnLst>
                                    <p:set>
                                      <p:cBhvr>
                                        <p:cTn id="66" dur="1" fill="hold">
                                          <p:stCondLst>
                                            <p:cond delay="0"/>
                                          </p:stCondLst>
                                        </p:cTn>
                                        <p:tgtEl>
                                          <p:spTgt spid="58"/>
                                        </p:tgtEl>
                                        <p:attrNameLst>
                                          <p:attrName>style.visibility</p:attrName>
                                        </p:attrNameLst>
                                      </p:cBhvr>
                                      <p:to>
                                        <p:strVal val="hidden"/>
                                      </p:to>
                                    </p:set>
                                  </p:childTnLst>
                                </p:cTn>
                              </p:par>
                              <p:par>
                                <p:cTn id="67" presetID="1" presetClass="exit" presetSubtype="0" fill="hold" grpId="0" nodeType="withEffect">
                                  <p:stCondLst>
                                    <p:cond delay="0"/>
                                  </p:stCondLst>
                                  <p:childTnLst>
                                    <p:set>
                                      <p:cBhvr>
                                        <p:cTn id="68" dur="1" fill="hold">
                                          <p:stCondLst>
                                            <p:cond delay="0"/>
                                          </p:stCondLst>
                                        </p:cTn>
                                        <p:tgtEl>
                                          <p:spTgt spid="59"/>
                                        </p:tgtEl>
                                        <p:attrNameLst>
                                          <p:attrName>style.visibility</p:attrName>
                                        </p:attrNameLst>
                                      </p:cBhvr>
                                      <p:to>
                                        <p:strVal val="hidden"/>
                                      </p:to>
                                    </p:set>
                                  </p:childTnLst>
                                </p:cTn>
                              </p:par>
                              <p:par>
                                <p:cTn id="69" presetID="1" presetClass="exit" presetSubtype="0" fill="hold" grpId="0" nodeType="withEffect">
                                  <p:stCondLst>
                                    <p:cond delay="0"/>
                                  </p:stCondLst>
                                  <p:childTnLst>
                                    <p:set>
                                      <p:cBhvr>
                                        <p:cTn id="70" dur="1" fill="hold">
                                          <p:stCondLst>
                                            <p:cond delay="0"/>
                                          </p:stCondLst>
                                        </p:cTn>
                                        <p:tgtEl>
                                          <p:spTgt spid="61"/>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60"/>
                                        </p:tgtEl>
                                        <p:attrNameLst>
                                          <p:attrName>style.visibility</p:attrName>
                                        </p:attrNameLst>
                                      </p:cBhvr>
                                      <p:to>
                                        <p:strVal val="hidden"/>
                                      </p:to>
                                    </p:set>
                                  </p:childTnLst>
                                </p:cTn>
                              </p:par>
                              <p:par>
                                <p:cTn id="73" presetID="1" presetClass="exit" presetSubtype="0" fill="hold" grpId="0" nodeType="withEffect">
                                  <p:stCondLst>
                                    <p:cond delay="0"/>
                                  </p:stCondLst>
                                  <p:childTnLst>
                                    <p:set>
                                      <p:cBhvr>
                                        <p:cTn id="74" dur="1" fill="hold">
                                          <p:stCondLst>
                                            <p:cond delay="0"/>
                                          </p:stCondLst>
                                        </p:cTn>
                                        <p:tgtEl>
                                          <p:spTgt spid="62"/>
                                        </p:tgtEl>
                                        <p:attrNameLst>
                                          <p:attrName>style.visibility</p:attrName>
                                        </p:attrNameLst>
                                      </p:cBhvr>
                                      <p:to>
                                        <p:strVal val="hidden"/>
                                      </p:to>
                                    </p:set>
                                  </p:childTnLst>
                                </p:cTn>
                              </p:par>
                              <p:par>
                                <p:cTn id="75" presetID="1" presetClass="exit" presetSubtype="0" fill="hold" grpId="0" nodeType="withEffect">
                                  <p:stCondLst>
                                    <p:cond delay="0"/>
                                  </p:stCondLst>
                                  <p:childTnLst>
                                    <p:set>
                                      <p:cBhvr>
                                        <p:cTn id="76" dur="1" fill="hold">
                                          <p:stCondLst>
                                            <p:cond delay="0"/>
                                          </p:stCondLst>
                                        </p:cTn>
                                        <p:tgtEl>
                                          <p:spTgt spid="63"/>
                                        </p:tgtEl>
                                        <p:attrNameLst>
                                          <p:attrName>style.visibility</p:attrName>
                                        </p:attrNameLst>
                                      </p:cBhvr>
                                      <p:to>
                                        <p:strVal val="hidden"/>
                                      </p:to>
                                    </p:set>
                                  </p:childTnLst>
                                </p:cTn>
                              </p:par>
                              <p:par>
                                <p:cTn id="77" presetID="1" presetClass="exit" presetSubtype="0" fill="hold" grpId="0" nodeType="withEffect">
                                  <p:stCondLst>
                                    <p:cond delay="0"/>
                                  </p:stCondLst>
                                  <p:childTnLst>
                                    <p:set>
                                      <p:cBhvr>
                                        <p:cTn id="78" dur="1" fill="hold">
                                          <p:stCondLst>
                                            <p:cond delay="0"/>
                                          </p:stCondLst>
                                        </p:cTn>
                                        <p:tgtEl>
                                          <p:spTgt spid="65"/>
                                        </p:tgtEl>
                                        <p:attrNameLst>
                                          <p:attrName>style.visibility</p:attrName>
                                        </p:attrNameLst>
                                      </p:cBhvr>
                                      <p:to>
                                        <p:strVal val="hidden"/>
                                      </p:to>
                                    </p:set>
                                  </p:childTnLst>
                                </p:cTn>
                              </p:par>
                              <p:par>
                                <p:cTn id="79" presetID="1" presetClass="exit"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hidden"/>
                                      </p:to>
                                    </p:set>
                                  </p:childTnLst>
                                </p:cTn>
                              </p:par>
                              <p:par>
                                <p:cTn id="81" presetID="1" presetClass="exit" presetSubtype="0" fill="hold" grpId="0" nodeType="withEffect">
                                  <p:stCondLst>
                                    <p:cond delay="0"/>
                                  </p:stCondLst>
                                  <p:childTnLst>
                                    <p:set>
                                      <p:cBhvr>
                                        <p:cTn id="82" dur="1" fill="hold">
                                          <p:stCondLst>
                                            <p:cond delay="0"/>
                                          </p:stCondLst>
                                        </p:cTn>
                                        <p:tgtEl>
                                          <p:spTgt spid="70"/>
                                        </p:tgtEl>
                                        <p:attrNameLst>
                                          <p:attrName>style.visibility</p:attrName>
                                        </p:attrNameLst>
                                      </p:cBhvr>
                                      <p:to>
                                        <p:strVal val="hidden"/>
                                      </p:to>
                                    </p:set>
                                  </p:childTnLst>
                                </p:cTn>
                              </p:par>
                              <p:par>
                                <p:cTn id="83" presetID="1" presetClass="exit" presetSubtype="0" fill="hold" grpId="0" nodeType="withEffect">
                                  <p:stCondLst>
                                    <p:cond delay="0"/>
                                  </p:stCondLst>
                                  <p:childTnLst>
                                    <p:set>
                                      <p:cBhvr>
                                        <p:cTn id="84" dur="1" fill="hold">
                                          <p:stCondLst>
                                            <p:cond delay="0"/>
                                          </p:stCondLst>
                                        </p:cTn>
                                        <p:tgtEl>
                                          <p:spTgt spid="71"/>
                                        </p:tgtEl>
                                        <p:attrNameLst>
                                          <p:attrName>style.visibility</p:attrName>
                                        </p:attrNameLst>
                                      </p:cBhvr>
                                      <p:to>
                                        <p:strVal val="hidden"/>
                                      </p:to>
                                    </p:set>
                                  </p:childTnLst>
                                </p:cTn>
                              </p:par>
                              <p:par>
                                <p:cTn id="85" presetID="1" presetClass="exit" presetSubtype="0" fill="hold" grpId="0" nodeType="withEffect">
                                  <p:stCondLst>
                                    <p:cond delay="0"/>
                                  </p:stCondLst>
                                  <p:childTnLst>
                                    <p:set>
                                      <p:cBhvr>
                                        <p:cTn id="86" dur="1" fill="hold">
                                          <p:stCondLst>
                                            <p:cond delay="0"/>
                                          </p:stCondLst>
                                        </p:cTn>
                                        <p:tgtEl>
                                          <p:spTgt spid="72"/>
                                        </p:tgtEl>
                                        <p:attrNameLst>
                                          <p:attrName>style.visibility</p:attrName>
                                        </p:attrNameLst>
                                      </p:cBhvr>
                                      <p:to>
                                        <p:strVal val="hidden"/>
                                      </p:to>
                                    </p:set>
                                  </p:childTnLst>
                                </p:cTn>
                              </p:par>
                              <p:par>
                                <p:cTn id="87" presetID="1" presetClass="exit" presetSubtype="0" fill="hold" grpId="0" nodeType="withEffect">
                                  <p:stCondLst>
                                    <p:cond delay="0"/>
                                  </p:stCondLst>
                                  <p:childTnLst>
                                    <p:set>
                                      <p:cBhvr>
                                        <p:cTn id="88" dur="1" fill="hold">
                                          <p:stCondLst>
                                            <p:cond delay="0"/>
                                          </p:stCondLst>
                                        </p:cTn>
                                        <p:tgtEl>
                                          <p:spTgt spid="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3" grpId="0" animBg="1"/>
      <p:bldP spid="14" grpId="0" animBg="1"/>
      <p:bldP spid="15" grpId="0" animBg="1"/>
      <p:bldP spid="16" grpId="0" animBg="1"/>
      <p:bldP spid="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49" grpId="0" animBg="1"/>
      <p:bldP spid="50" grpId="0" animBg="1"/>
      <p:bldP spid="51" grpId="0" animBg="1"/>
      <p:bldP spid="52" grpId="0" animBg="1"/>
      <p:bldP spid="53" grpId="0" animBg="1"/>
      <p:bldP spid="54" grpId="0" animBg="1"/>
      <p:bldP spid="55" grpId="0" animBg="1"/>
      <p:bldP spid="56" grpId="0" animBg="1"/>
      <p:bldP spid="58" grpId="0" animBg="1"/>
      <p:bldP spid="57" grpId="0" animBg="1"/>
      <p:bldP spid="60" grpId="0" animBg="1"/>
      <p:bldP spid="59" grpId="0" animBg="1"/>
      <p:bldP spid="62" grpId="0" animBg="1"/>
      <p:bldP spid="61" grpId="0" animBg="1"/>
      <p:bldP spid="63" grpId="0" animBg="1"/>
      <p:bldP spid="64" grpId="0" animBg="1"/>
      <p:bldP spid="65" grpId="0" animBg="1"/>
      <p:bldP spid="70" grpId="0" animBg="1"/>
      <p:bldP spid="71" grpId="0" animBg="1"/>
      <p:bldP spid="72"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840293F-4671-41F0-81A3-F8908F7DBA05}"/>
              </a:ext>
            </a:extLst>
          </p:cNvPr>
          <p:cNvSpPr>
            <a:spLocks noGrp="1"/>
          </p:cNvSpPr>
          <p:nvPr>
            <p:ph type="title"/>
          </p:nvPr>
        </p:nvSpPr>
        <p:spPr/>
        <p:txBody>
          <a:bodyPr rtlCol="0"/>
          <a:lstStyle/>
          <a:p>
            <a:pPr rtl="0"/>
            <a:r>
              <a:rPr lang="es-ES" sz="3200" dirty="0"/>
              <a:t>Diseño Arquitectónico</a:t>
            </a:r>
          </a:p>
        </p:txBody>
      </p:sp>
      <p:sp>
        <p:nvSpPr>
          <p:cNvPr id="3" name="Marcador de pie de página 2">
            <a:extLst>
              <a:ext uri="{FF2B5EF4-FFF2-40B4-BE49-F238E27FC236}">
                <a16:creationId xmlns:a16="http://schemas.microsoft.com/office/drawing/2014/main" id="{E103D420-AEB0-44F9-86F5-DB2505B0F4E7}"/>
              </a:ext>
            </a:extLst>
          </p:cNvPr>
          <p:cNvSpPr>
            <a:spLocks noGrp="1"/>
          </p:cNvSpPr>
          <p:nvPr>
            <p:ph type="ftr" sz="quarter" idx="10"/>
          </p:nvPr>
        </p:nvSpPr>
        <p:spPr/>
        <p:txBody>
          <a:bodyPr rtlCol="0"/>
          <a:lstStyle/>
          <a:p>
            <a:pPr rtl="0"/>
            <a:r>
              <a:rPr lang="es-ES" dirty="0"/>
              <a:t>TRABAJO DE TITULACIÓN</a:t>
            </a:r>
          </a:p>
        </p:txBody>
      </p:sp>
      <p:sp>
        <p:nvSpPr>
          <p:cNvPr id="4" name="Marcador de número de diapositiva 3">
            <a:extLst>
              <a:ext uri="{FF2B5EF4-FFF2-40B4-BE49-F238E27FC236}">
                <a16:creationId xmlns:a16="http://schemas.microsoft.com/office/drawing/2014/main" id="{A88525D2-29EF-4156-8E05-4971770BF1AF}"/>
              </a:ext>
            </a:extLst>
          </p:cNvPr>
          <p:cNvSpPr>
            <a:spLocks noGrp="1"/>
          </p:cNvSpPr>
          <p:nvPr>
            <p:ph type="sldNum" sz="quarter" idx="11"/>
          </p:nvPr>
        </p:nvSpPr>
        <p:spPr/>
        <p:txBody>
          <a:bodyPr rtlCol="0"/>
          <a:lstStyle/>
          <a:p>
            <a:pPr rtl="0"/>
            <a:fld id="{19B51A1E-902D-48AF-9020-955120F399B6}" type="slidenum">
              <a:rPr lang="es-ES" smtClean="0"/>
              <a:pPr rtl="0"/>
              <a:t>8</a:t>
            </a:fld>
            <a:endParaRPr lang="es-ES" dirty="0"/>
          </a:p>
        </p:txBody>
      </p:sp>
      <p:pic>
        <p:nvPicPr>
          <p:cNvPr id="5" name="Imagen 4">
            <a:extLst>
              <a:ext uri="{FF2B5EF4-FFF2-40B4-BE49-F238E27FC236}">
                <a16:creationId xmlns:a16="http://schemas.microsoft.com/office/drawing/2014/main" id="{9ED2398D-FF4E-46E1-906C-43CA5813EB2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71868" y="1002875"/>
            <a:ext cx="6573430" cy="5210746"/>
          </a:xfrm>
          <a:prstGeom prst="rect">
            <a:avLst/>
          </a:prstGeom>
        </p:spPr>
      </p:pic>
      <p:pic>
        <p:nvPicPr>
          <p:cNvPr id="7" name="Imagen 6">
            <a:extLst>
              <a:ext uri="{FF2B5EF4-FFF2-40B4-BE49-F238E27FC236}">
                <a16:creationId xmlns:a16="http://schemas.microsoft.com/office/drawing/2014/main" id="{E72F33DD-D8CE-4204-AFA0-31E4C2FAB306}"/>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6028717" y="1446812"/>
            <a:ext cx="5917975" cy="4687997"/>
          </a:xfrm>
          <a:prstGeom prst="rect">
            <a:avLst/>
          </a:prstGeom>
        </p:spPr>
      </p:pic>
      <p:sp>
        <p:nvSpPr>
          <p:cNvPr id="66" name="CuadroTexto 65">
            <a:extLst>
              <a:ext uri="{FF2B5EF4-FFF2-40B4-BE49-F238E27FC236}">
                <a16:creationId xmlns:a16="http://schemas.microsoft.com/office/drawing/2014/main" id="{292A865D-7407-49B2-8190-E8152FF942DC}"/>
              </a:ext>
            </a:extLst>
          </p:cNvPr>
          <p:cNvSpPr txBox="1"/>
          <p:nvPr/>
        </p:nvSpPr>
        <p:spPr>
          <a:xfrm>
            <a:off x="7542059" y="466771"/>
            <a:ext cx="3662716" cy="369332"/>
          </a:xfrm>
          <a:prstGeom prst="rect">
            <a:avLst/>
          </a:prstGeom>
          <a:noFill/>
        </p:spPr>
        <p:txBody>
          <a:bodyPr wrap="square" rtlCol="0">
            <a:spAutoFit/>
          </a:bodyPr>
          <a:lstStyle/>
          <a:p>
            <a:r>
              <a:rPr lang="es-EC" b="1" dirty="0">
                <a:solidFill>
                  <a:srgbClr val="0070C0"/>
                </a:solidFill>
              </a:rPr>
              <a:t>ESTRUCTURA PAREDES PORTANTES</a:t>
            </a:r>
          </a:p>
        </p:txBody>
      </p:sp>
      <p:grpSp>
        <p:nvGrpSpPr>
          <p:cNvPr id="32" name="Grupo 31">
            <a:extLst>
              <a:ext uri="{FF2B5EF4-FFF2-40B4-BE49-F238E27FC236}">
                <a16:creationId xmlns:a16="http://schemas.microsoft.com/office/drawing/2014/main" id="{14B8186B-60B3-4F1F-A4E1-585190C679CE}"/>
              </a:ext>
            </a:extLst>
          </p:cNvPr>
          <p:cNvGrpSpPr/>
          <p:nvPr/>
        </p:nvGrpSpPr>
        <p:grpSpPr>
          <a:xfrm>
            <a:off x="1239252" y="2402309"/>
            <a:ext cx="9713495" cy="2781008"/>
            <a:chOff x="1239252" y="2402309"/>
            <a:chExt cx="9713495" cy="2781008"/>
          </a:xfrm>
        </p:grpSpPr>
        <p:grpSp>
          <p:nvGrpSpPr>
            <p:cNvPr id="30" name="Grupo 29">
              <a:extLst>
                <a:ext uri="{FF2B5EF4-FFF2-40B4-BE49-F238E27FC236}">
                  <a16:creationId xmlns:a16="http://schemas.microsoft.com/office/drawing/2014/main" id="{AFF0365B-C4D4-4938-BC7C-C5594E36DE71}"/>
                </a:ext>
              </a:extLst>
            </p:cNvPr>
            <p:cNvGrpSpPr/>
            <p:nvPr/>
          </p:nvGrpSpPr>
          <p:grpSpPr>
            <a:xfrm>
              <a:off x="6990457" y="2406315"/>
              <a:ext cx="3962290" cy="2738902"/>
              <a:chOff x="6990457" y="2406315"/>
              <a:chExt cx="3962290" cy="2738902"/>
            </a:xfrm>
          </p:grpSpPr>
          <p:sp>
            <p:nvSpPr>
              <p:cNvPr id="76" name="Rectángulo 75">
                <a:extLst>
                  <a:ext uri="{FF2B5EF4-FFF2-40B4-BE49-F238E27FC236}">
                    <a16:creationId xmlns:a16="http://schemas.microsoft.com/office/drawing/2014/main" id="{59E80F40-04AD-4F11-8E68-6C807316DF24}"/>
                  </a:ext>
                </a:extLst>
              </p:cNvPr>
              <p:cNvSpPr/>
              <p:nvPr/>
            </p:nvSpPr>
            <p:spPr>
              <a:xfrm>
                <a:off x="6999168" y="5066776"/>
                <a:ext cx="3953579" cy="7219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77" name="Rectángulo 76">
                <a:extLst>
                  <a:ext uri="{FF2B5EF4-FFF2-40B4-BE49-F238E27FC236}">
                    <a16:creationId xmlns:a16="http://schemas.microsoft.com/office/drawing/2014/main" id="{80366CAE-5C58-4692-9B06-69FE523FBBFB}"/>
                  </a:ext>
                </a:extLst>
              </p:cNvPr>
              <p:cNvSpPr/>
              <p:nvPr/>
            </p:nvSpPr>
            <p:spPr>
              <a:xfrm>
                <a:off x="6990458" y="2406315"/>
                <a:ext cx="3953579" cy="7219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81" name="Rectángulo 80">
                <a:extLst>
                  <a:ext uri="{FF2B5EF4-FFF2-40B4-BE49-F238E27FC236}">
                    <a16:creationId xmlns:a16="http://schemas.microsoft.com/office/drawing/2014/main" id="{DDB561CA-BA61-45B5-8E52-2A8EB54F12EA}"/>
                  </a:ext>
                </a:extLst>
              </p:cNvPr>
              <p:cNvSpPr/>
              <p:nvPr/>
            </p:nvSpPr>
            <p:spPr>
              <a:xfrm rot="5400000">
                <a:off x="5678104" y="3726695"/>
                <a:ext cx="2708817" cy="84111"/>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83" name="Rectángulo 82">
                <a:extLst>
                  <a:ext uri="{FF2B5EF4-FFF2-40B4-BE49-F238E27FC236}">
                    <a16:creationId xmlns:a16="http://schemas.microsoft.com/office/drawing/2014/main" id="{A425F379-DBAF-4330-9DE6-4060C26C500C}"/>
                  </a:ext>
                </a:extLst>
              </p:cNvPr>
              <p:cNvSpPr/>
              <p:nvPr/>
            </p:nvSpPr>
            <p:spPr>
              <a:xfrm rot="5400000">
                <a:off x="7611577" y="3748753"/>
                <a:ext cx="2708817" cy="84111"/>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84" name="Rectángulo 83">
                <a:extLst>
                  <a:ext uri="{FF2B5EF4-FFF2-40B4-BE49-F238E27FC236}">
                    <a16:creationId xmlns:a16="http://schemas.microsoft.com/office/drawing/2014/main" id="{54056514-E380-4E2D-9C1F-16CD858D425A}"/>
                  </a:ext>
                </a:extLst>
              </p:cNvPr>
              <p:cNvSpPr/>
              <p:nvPr/>
            </p:nvSpPr>
            <p:spPr>
              <a:xfrm rot="5400000">
                <a:off x="9545760" y="3732085"/>
                <a:ext cx="2729756" cy="84005"/>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dirty="0"/>
              </a:p>
            </p:txBody>
          </p:sp>
        </p:grpSp>
        <p:sp>
          <p:nvSpPr>
            <p:cNvPr id="85" name="Rectángulo 84">
              <a:extLst>
                <a:ext uri="{FF2B5EF4-FFF2-40B4-BE49-F238E27FC236}">
                  <a16:creationId xmlns:a16="http://schemas.microsoft.com/office/drawing/2014/main" id="{79E4A9FF-8BDD-45F5-8136-BD75C09432F5}"/>
                </a:ext>
              </a:extLst>
            </p:cNvPr>
            <p:cNvSpPr/>
            <p:nvPr/>
          </p:nvSpPr>
          <p:spPr>
            <a:xfrm rot="5400000">
              <a:off x="7838333" y="4514202"/>
              <a:ext cx="1051349" cy="84111"/>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86" name="Rectángulo 85">
              <a:extLst>
                <a:ext uri="{FF2B5EF4-FFF2-40B4-BE49-F238E27FC236}">
                  <a16:creationId xmlns:a16="http://schemas.microsoft.com/office/drawing/2014/main" id="{B0A8B5F2-09C5-4D47-BA64-E4D6C827EE95}"/>
                </a:ext>
              </a:extLst>
            </p:cNvPr>
            <p:cNvSpPr/>
            <p:nvPr/>
          </p:nvSpPr>
          <p:spPr>
            <a:xfrm>
              <a:off x="7074568" y="3982936"/>
              <a:ext cx="1331495" cy="7219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87" name="Rectángulo 86">
              <a:extLst>
                <a:ext uri="{FF2B5EF4-FFF2-40B4-BE49-F238E27FC236}">
                  <a16:creationId xmlns:a16="http://schemas.microsoft.com/office/drawing/2014/main" id="{8DE6A64C-9FBA-4980-97CF-298AAADC669B}"/>
                </a:ext>
              </a:extLst>
            </p:cNvPr>
            <p:cNvSpPr/>
            <p:nvPr/>
          </p:nvSpPr>
          <p:spPr>
            <a:xfrm rot="5400000">
              <a:off x="8959014" y="4478026"/>
              <a:ext cx="1077589" cy="87409"/>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88" name="Rectángulo 87">
              <a:extLst>
                <a:ext uri="{FF2B5EF4-FFF2-40B4-BE49-F238E27FC236}">
                  <a16:creationId xmlns:a16="http://schemas.microsoft.com/office/drawing/2014/main" id="{8CA1B109-9196-4A41-9CA7-42615E132EC2}"/>
                </a:ext>
              </a:extLst>
            </p:cNvPr>
            <p:cNvSpPr/>
            <p:nvPr/>
          </p:nvSpPr>
          <p:spPr>
            <a:xfrm>
              <a:off x="9462708" y="3969956"/>
              <a:ext cx="1388174" cy="7219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89" name="Rectángulo 88">
              <a:extLst>
                <a:ext uri="{FF2B5EF4-FFF2-40B4-BE49-F238E27FC236}">
                  <a16:creationId xmlns:a16="http://schemas.microsoft.com/office/drawing/2014/main" id="{CD86F7CA-F632-4291-99AD-B87A62631DC9}"/>
                </a:ext>
              </a:extLst>
            </p:cNvPr>
            <p:cNvSpPr/>
            <p:nvPr/>
          </p:nvSpPr>
          <p:spPr>
            <a:xfrm rot="5400000">
              <a:off x="7599420" y="2962124"/>
              <a:ext cx="1051349" cy="84111"/>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90" name="Rectángulo 89">
              <a:extLst>
                <a:ext uri="{FF2B5EF4-FFF2-40B4-BE49-F238E27FC236}">
                  <a16:creationId xmlns:a16="http://schemas.microsoft.com/office/drawing/2014/main" id="{86BF0EFE-354F-445B-98B2-C04B70D2A5C1}"/>
                </a:ext>
              </a:extLst>
            </p:cNvPr>
            <p:cNvSpPr/>
            <p:nvPr/>
          </p:nvSpPr>
          <p:spPr>
            <a:xfrm>
              <a:off x="7074568" y="3488781"/>
              <a:ext cx="1092582" cy="7219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91" name="Rectángulo 90">
              <a:extLst>
                <a:ext uri="{FF2B5EF4-FFF2-40B4-BE49-F238E27FC236}">
                  <a16:creationId xmlns:a16="http://schemas.microsoft.com/office/drawing/2014/main" id="{7E3097C6-A9C5-4B6D-8DD1-A597778B85A3}"/>
                </a:ext>
              </a:extLst>
            </p:cNvPr>
            <p:cNvSpPr/>
            <p:nvPr/>
          </p:nvSpPr>
          <p:spPr>
            <a:xfrm>
              <a:off x="9722765" y="3484513"/>
              <a:ext cx="1134638" cy="7219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92" name="Rectángulo 91">
              <a:extLst>
                <a:ext uri="{FF2B5EF4-FFF2-40B4-BE49-F238E27FC236}">
                  <a16:creationId xmlns:a16="http://schemas.microsoft.com/office/drawing/2014/main" id="{885B5B9E-706B-4F28-AF32-370F85ADF4F8}"/>
                </a:ext>
              </a:extLst>
            </p:cNvPr>
            <p:cNvSpPr/>
            <p:nvPr/>
          </p:nvSpPr>
          <p:spPr>
            <a:xfrm rot="5400000">
              <a:off x="9262452" y="2933842"/>
              <a:ext cx="1004736" cy="8411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grpSp>
          <p:nvGrpSpPr>
            <p:cNvPr id="31" name="Grupo 30">
              <a:extLst>
                <a:ext uri="{FF2B5EF4-FFF2-40B4-BE49-F238E27FC236}">
                  <a16:creationId xmlns:a16="http://schemas.microsoft.com/office/drawing/2014/main" id="{E224D2F3-6258-42E0-8DB7-9F2C25FB52D0}"/>
                </a:ext>
              </a:extLst>
            </p:cNvPr>
            <p:cNvGrpSpPr/>
            <p:nvPr/>
          </p:nvGrpSpPr>
          <p:grpSpPr>
            <a:xfrm>
              <a:off x="1239252" y="2402309"/>
              <a:ext cx="4343401" cy="2781008"/>
              <a:chOff x="1239252" y="2402309"/>
              <a:chExt cx="4343401" cy="2781008"/>
            </a:xfrm>
          </p:grpSpPr>
          <p:grpSp>
            <p:nvGrpSpPr>
              <p:cNvPr id="29" name="Grupo 28">
                <a:extLst>
                  <a:ext uri="{FF2B5EF4-FFF2-40B4-BE49-F238E27FC236}">
                    <a16:creationId xmlns:a16="http://schemas.microsoft.com/office/drawing/2014/main" id="{D7BE4B4E-6460-4735-8007-B2D738BDEAE2}"/>
                  </a:ext>
                </a:extLst>
              </p:cNvPr>
              <p:cNvGrpSpPr/>
              <p:nvPr/>
            </p:nvGrpSpPr>
            <p:grpSpPr>
              <a:xfrm>
                <a:off x="1239252" y="2402309"/>
                <a:ext cx="4343401" cy="2781008"/>
                <a:chOff x="1239252" y="2402309"/>
                <a:chExt cx="4343401" cy="2781008"/>
              </a:xfrm>
            </p:grpSpPr>
            <p:sp>
              <p:nvSpPr>
                <p:cNvPr id="28" name="Rectángulo 27">
                  <a:extLst>
                    <a:ext uri="{FF2B5EF4-FFF2-40B4-BE49-F238E27FC236}">
                      <a16:creationId xmlns:a16="http://schemas.microsoft.com/office/drawing/2014/main" id="{AC61DD06-B848-48A6-96DF-3F23BF308825}"/>
                    </a:ext>
                  </a:extLst>
                </p:cNvPr>
                <p:cNvSpPr/>
                <p:nvPr/>
              </p:nvSpPr>
              <p:spPr>
                <a:xfrm>
                  <a:off x="1239253" y="2406316"/>
                  <a:ext cx="4343400" cy="72189"/>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dirty="0"/>
                </a:p>
              </p:txBody>
            </p:sp>
            <p:sp>
              <p:nvSpPr>
                <p:cNvPr id="75" name="Rectángulo 74">
                  <a:extLst>
                    <a:ext uri="{FF2B5EF4-FFF2-40B4-BE49-F238E27FC236}">
                      <a16:creationId xmlns:a16="http://schemas.microsoft.com/office/drawing/2014/main" id="{393BC956-1303-43A2-A762-D58ADB96C58B}"/>
                    </a:ext>
                  </a:extLst>
                </p:cNvPr>
                <p:cNvSpPr/>
                <p:nvPr/>
              </p:nvSpPr>
              <p:spPr>
                <a:xfrm flipV="1">
                  <a:off x="1239253" y="5111125"/>
                  <a:ext cx="4343400" cy="7219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78" name="Rectángulo 77">
                  <a:extLst>
                    <a:ext uri="{FF2B5EF4-FFF2-40B4-BE49-F238E27FC236}">
                      <a16:creationId xmlns:a16="http://schemas.microsoft.com/office/drawing/2014/main" id="{16623CCB-A255-4C8C-B6A3-DE48FC8A515D}"/>
                    </a:ext>
                  </a:extLst>
                </p:cNvPr>
                <p:cNvSpPr/>
                <p:nvPr/>
              </p:nvSpPr>
              <p:spPr>
                <a:xfrm rot="5400000">
                  <a:off x="-108799" y="3754367"/>
                  <a:ext cx="2777001" cy="80899"/>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79" name="Rectángulo 78">
                  <a:extLst>
                    <a:ext uri="{FF2B5EF4-FFF2-40B4-BE49-F238E27FC236}">
                      <a16:creationId xmlns:a16="http://schemas.microsoft.com/office/drawing/2014/main" id="{8F52353B-DA43-4C44-9A37-2A1E3B6D3106}"/>
                    </a:ext>
                  </a:extLst>
                </p:cNvPr>
                <p:cNvSpPr/>
                <p:nvPr/>
              </p:nvSpPr>
              <p:spPr>
                <a:xfrm rot="5400000">
                  <a:off x="2029633" y="3750360"/>
                  <a:ext cx="2777001" cy="80899"/>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80" name="Rectángulo 79">
                  <a:extLst>
                    <a:ext uri="{FF2B5EF4-FFF2-40B4-BE49-F238E27FC236}">
                      <a16:creationId xmlns:a16="http://schemas.microsoft.com/office/drawing/2014/main" id="{379D9EA4-4D49-4081-8A75-9787CB50E589}"/>
                    </a:ext>
                  </a:extLst>
                </p:cNvPr>
                <p:cNvSpPr/>
                <p:nvPr/>
              </p:nvSpPr>
              <p:spPr>
                <a:xfrm rot="5400000">
                  <a:off x="4145101" y="3753141"/>
                  <a:ext cx="2777001" cy="80899"/>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grpSp>
          <p:sp>
            <p:nvSpPr>
              <p:cNvPr id="93" name="Rectángulo 92">
                <a:extLst>
                  <a:ext uri="{FF2B5EF4-FFF2-40B4-BE49-F238E27FC236}">
                    <a16:creationId xmlns:a16="http://schemas.microsoft.com/office/drawing/2014/main" id="{4895B3E5-0502-4C06-9F4A-5EC861E4FB0D}"/>
                  </a:ext>
                </a:extLst>
              </p:cNvPr>
              <p:cNvSpPr/>
              <p:nvPr/>
            </p:nvSpPr>
            <p:spPr>
              <a:xfrm rot="5400000">
                <a:off x="2015694" y="2962124"/>
                <a:ext cx="1051349" cy="84111"/>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94" name="Rectángulo 93">
                <a:extLst>
                  <a:ext uri="{FF2B5EF4-FFF2-40B4-BE49-F238E27FC236}">
                    <a16:creationId xmlns:a16="http://schemas.microsoft.com/office/drawing/2014/main" id="{A7C23777-957D-4005-9DEC-384AD0FF6098}"/>
                  </a:ext>
                </a:extLst>
              </p:cNvPr>
              <p:cNvSpPr/>
              <p:nvPr/>
            </p:nvSpPr>
            <p:spPr>
              <a:xfrm rot="5400000">
                <a:off x="3792531" y="2942237"/>
                <a:ext cx="1004736" cy="8411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95" name="Rectángulo 94">
                <a:extLst>
                  <a:ext uri="{FF2B5EF4-FFF2-40B4-BE49-F238E27FC236}">
                    <a16:creationId xmlns:a16="http://schemas.microsoft.com/office/drawing/2014/main" id="{0FD3755F-A97A-42B6-A380-54B861C0ED7F}"/>
                  </a:ext>
                </a:extLst>
              </p:cNvPr>
              <p:cNvSpPr/>
              <p:nvPr/>
            </p:nvSpPr>
            <p:spPr>
              <a:xfrm>
                <a:off x="1328917" y="3448418"/>
                <a:ext cx="633879" cy="8143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96" name="Rectángulo 95">
                <a:extLst>
                  <a:ext uri="{FF2B5EF4-FFF2-40B4-BE49-F238E27FC236}">
                    <a16:creationId xmlns:a16="http://schemas.microsoft.com/office/drawing/2014/main" id="{827D2A98-30E2-49A4-B02B-4D96522A163D}"/>
                  </a:ext>
                </a:extLst>
              </p:cNvPr>
              <p:cNvSpPr/>
              <p:nvPr/>
            </p:nvSpPr>
            <p:spPr>
              <a:xfrm>
                <a:off x="1328755" y="3973690"/>
                <a:ext cx="633879" cy="8143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97" name="Rectángulo 96">
                <a:extLst>
                  <a:ext uri="{FF2B5EF4-FFF2-40B4-BE49-F238E27FC236}">
                    <a16:creationId xmlns:a16="http://schemas.microsoft.com/office/drawing/2014/main" id="{05874138-2422-47D6-A6BA-DF23907C2B56}"/>
                  </a:ext>
                </a:extLst>
              </p:cNvPr>
              <p:cNvSpPr/>
              <p:nvPr/>
            </p:nvSpPr>
            <p:spPr>
              <a:xfrm>
                <a:off x="4863876" y="3478265"/>
                <a:ext cx="633879" cy="8143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98" name="Rectángulo 97">
                <a:extLst>
                  <a:ext uri="{FF2B5EF4-FFF2-40B4-BE49-F238E27FC236}">
                    <a16:creationId xmlns:a16="http://schemas.microsoft.com/office/drawing/2014/main" id="{431B0C80-6B34-4A51-BFB5-1DC3B4FBAF99}"/>
                  </a:ext>
                </a:extLst>
              </p:cNvPr>
              <p:cNvSpPr/>
              <p:nvPr/>
            </p:nvSpPr>
            <p:spPr>
              <a:xfrm>
                <a:off x="4863714" y="4003537"/>
                <a:ext cx="633879" cy="8143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grpSp>
        <p:sp>
          <p:nvSpPr>
            <p:cNvPr id="99" name="Rectángulo 98">
              <a:extLst>
                <a:ext uri="{FF2B5EF4-FFF2-40B4-BE49-F238E27FC236}">
                  <a16:creationId xmlns:a16="http://schemas.microsoft.com/office/drawing/2014/main" id="{22FA7790-B7A3-4D72-BC1D-054D2C03B01C}"/>
                </a:ext>
              </a:extLst>
            </p:cNvPr>
            <p:cNvSpPr/>
            <p:nvPr/>
          </p:nvSpPr>
          <p:spPr>
            <a:xfrm>
              <a:off x="8517429" y="3477083"/>
              <a:ext cx="878092" cy="7219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dirty="0"/>
            </a:p>
          </p:txBody>
        </p:sp>
      </p:grpSp>
    </p:spTree>
    <p:extLst>
      <p:ext uri="{BB962C8B-B14F-4D97-AF65-F5344CB8AC3E}">
        <p14:creationId xmlns:p14="http://schemas.microsoft.com/office/powerpoint/2010/main" val="362988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0D8BC0DD-63B7-4597-9A0D-AFD9372243E4}"/>
              </a:ext>
            </a:extLst>
          </p:cNvPr>
          <p:cNvSpPr>
            <a:spLocks noGrp="1"/>
          </p:cNvSpPr>
          <p:nvPr>
            <p:ph type="title"/>
          </p:nvPr>
        </p:nvSpPr>
        <p:spPr/>
        <p:txBody>
          <a:bodyPr rtlCol="0"/>
          <a:lstStyle/>
          <a:p>
            <a:pPr rtl="0"/>
            <a:r>
              <a:rPr lang="es-ES" sz="3200" dirty="0"/>
              <a:t>Análisis Sísmico</a:t>
            </a:r>
          </a:p>
        </p:txBody>
      </p:sp>
      <p:sp>
        <p:nvSpPr>
          <p:cNvPr id="3" name="Marcador de contenido 2">
            <a:extLst>
              <a:ext uri="{FF2B5EF4-FFF2-40B4-BE49-F238E27FC236}">
                <a16:creationId xmlns:a16="http://schemas.microsoft.com/office/drawing/2014/main" id="{46F3FAAD-3533-4254-8878-00AFC4F2CA55}"/>
              </a:ext>
            </a:extLst>
          </p:cNvPr>
          <p:cNvSpPr>
            <a:spLocks noGrp="1"/>
          </p:cNvSpPr>
          <p:nvPr>
            <p:ph idx="1"/>
          </p:nvPr>
        </p:nvSpPr>
        <p:spPr>
          <a:xfrm>
            <a:off x="424370" y="1828687"/>
            <a:ext cx="3978665" cy="3935414"/>
          </a:xfrm>
        </p:spPr>
        <p:txBody>
          <a:bodyPr rtlCol="0"/>
          <a:lstStyle/>
          <a:p>
            <a:pPr marL="0" indent="0" rtl="0">
              <a:buNone/>
            </a:pPr>
            <a:r>
              <a:rPr lang="es-ES" dirty="0"/>
              <a:t>Factor de zonificación sísmica Z:</a:t>
            </a:r>
          </a:p>
          <a:p>
            <a:pPr rtl="0"/>
            <a:r>
              <a:rPr lang="es-ES" sz="1400" noProof="1"/>
              <a:t>ZONA VI- COSTA ECUATORIANA </a:t>
            </a:r>
          </a:p>
          <a:p>
            <a:pPr rtl="0"/>
            <a:r>
              <a:rPr lang="es-ES" sz="1400" noProof="1"/>
              <a:t>Z ≥ 0.5 g </a:t>
            </a:r>
          </a:p>
          <a:p>
            <a:pPr marL="0" indent="0" rtl="0">
              <a:buNone/>
            </a:pPr>
            <a:endParaRPr lang="es-ES" sz="1400" noProof="1"/>
          </a:p>
          <a:p>
            <a:pPr marL="0" indent="0">
              <a:buFont typeface="Calibri" panose="020F0502020204030204" pitchFamily="34" charset="0"/>
              <a:buNone/>
            </a:pPr>
            <a:r>
              <a:rPr lang="es-ES" dirty="0"/>
              <a:t>Coeficientes de perfil de suelo:</a:t>
            </a:r>
          </a:p>
          <a:p>
            <a:pPr marL="0" indent="0">
              <a:buNone/>
            </a:pPr>
            <a:r>
              <a:rPr lang="es-ES" sz="1400" noProof="1"/>
              <a:t>Suelo tipo D, zona sísmica.</a:t>
            </a:r>
          </a:p>
          <a:p>
            <a:r>
              <a:rPr lang="es-ES" sz="1400" noProof="1"/>
              <a:t>Fa = 1.12</a:t>
            </a:r>
          </a:p>
          <a:p>
            <a:r>
              <a:rPr lang="es-ES" sz="1400" noProof="1"/>
              <a:t>Fd = 1.11</a:t>
            </a:r>
          </a:p>
          <a:p>
            <a:r>
              <a:rPr lang="es-ES" sz="1400" noProof="1"/>
              <a:t>Fs = 1.40</a:t>
            </a:r>
          </a:p>
          <a:p>
            <a:pPr marL="0" indent="0" rtl="0">
              <a:buNone/>
            </a:pPr>
            <a:endParaRPr lang="es-ES" sz="1400" noProof="1"/>
          </a:p>
        </p:txBody>
      </p:sp>
      <p:sp>
        <p:nvSpPr>
          <p:cNvPr id="5" name="Marcador de pie de página 4">
            <a:extLst>
              <a:ext uri="{FF2B5EF4-FFF2-40B4-BE49-F238E27FC236}">
                <a16:creationId xmlns:a16="http://schemas.microsoft.com/office/drawing/2014/main" id="{B505415D-B6D1-44B8-BE58-3D9FE5A9B076}"/>
              </a:ext>
            </a:extLst>
          </p:cNvPr>
          <p:cNvSpPr>
            <a:spLocks noGrp="1"/>
          </p:cNvSpPr>
          <p:nvPr>
            <p:ph type="ftr" sz="quarter" idx="12"/>
          </p:nvPr>
        </p:nvSpPr>
        <p:spPr/>
        <p:txBody>
          <a:bodyPr rtlCol="0"/>
          <a:lstStyle/>
          <a:p>
            <a:pPr rtl="0"/>
            <a:r>
              <a:rPr lang="es-ES" dirty="0"/>
              <a:t>TRABAJO DE TITULACIÓN</a:t>
            </a:r>
          </a:p>
        </p:txBody>
      </p:sp>
      <p:sp>
        <p:nvSpPr>
          <p:cNvPr id="4" name="Marcador de número de diapositiva 3">
            <a:extLst>
              <a:ext uri="{FF2B5EF4-FFF2-40B4-BE49-F238E27FC236}">
                <a16:creationId xmlns:a16="http://schemas.microsoft.com/office/drawing/2014/main" id="{7314EF13-6714-4D25-9365-6F3B5EA805C2}"/>
              </a:ext>
            </a:extLst>
          </p:cNvPr>
          <p:cNvSpPr>
            <a:spLocks noGrp="1"/>
          </p:cNvSpPr>
          <p:nvPr>
            <p:ph type="sldNum" sz="quarter" idx="11"/>
          </p:nvPr>
        </p:nvSpPr>
        <p:spPr/>
        <p:txBody>
          <a:bodyPr rtlCol="0"/>
          <a:lstStyle/>
          <a:p>
            <a:pPr rtl="0"/>
            <a:fld id="{19B51A1E-902D-48AF-9020-955120F399B6}" type="slidenum">
              <a:rPr lang="es-ES" smtClean="0"/>
              <a:pPr rtl="0"/>
              <a:t>9</a:t>
            </a:fld>
            <a:endParaRPr lang="es-ES" dirty="0"/>
          </a:p>
        </p:txBody>
      </p:sp>
      <p:pic>
        <p:nvPicPr>
          <p:cNvPr id="19" name="Marcador de posición de imagen 18">
            <a:extLst>
              <a:ext uri="{FF2B5EF4-FFF2-40B4-BE49-F238E27FC236}">
                <a16:creationId xmlns:a16="http://schemas.microsoft.com/office/drawing/2014/main" id="{CD033634-A111-45A3-A9E2-1FBE9C541472}"/>
              </a:ext>
            </a:extLst>
          </p:cNvPr>
          <p:cNvPicPr>
            <a:picLocks noGrp="1" noChangeAspect="1"/>
          </p:cNvPicPr>
          <p:nvPr>
            <p:ph type="pic" sz="quarter" idx="13"/>
          </p:nvPr>
        </p:nvPicPr>
        <p:blipFill>
          <a:blip r:embed="rId3"/>
          <a:srcRect t="10933" b="10933"/>
          <a:stretch>
            <a:fillRect/>
          </a:stretch>
        </p:blipFill>
        <p:spPr/>
      </p:pic>
    </p:spTree>
    <p:extLst>
      <p:ext uri="{BB962C8B-B14F-4D97-AF65-F5344CB8AC3E}">
        <p14:creationId xmlns:p14="http://schemas.microsoft.com/office/powerpoint/2010/main" val="32607132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Tema de Office">
  <a:themeElements>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19716741_TF16411248.potx" id="{1DD5F772-C148-4CCE-8660-D122965A8CAD}" vid="{355F95E1-13FF-410D-A033-8D80CD3FA29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43E42B-7C8A-4AB1-9F29-E7D83A36D5D6}">
  <ds:schemaRefs>
    <ds:schemaRef ds:uri="http://schemas.openxmlformats.org/package/2006/metadata/core-properties"/>
    <ds:schemaRef ds:uri="6dc4bcd6-49db-4c07-9060-8acfc67cef9f"/>
    <ds:schemaRef ds:uri="http://www.w3.org/XML/1998/namespace"/>
    <ds:schemaRef ds:uri="http://schemas.microsoft.com/office/infopath/2007/PartnerControls"/>
    <ds:schemaRef ds:uri="http://purl.org/dc/terms/"/>
    <ds:schemaRef ds:uri="fb0879af-3eba-417a-a55a-ffe6dcd6ca77"/>
    <ds:schemaRef ds:uri="http://schemas.microsoft.com/office/2006/documentManagement/types"/>
    <ds:schemaRef ds:uri="http://purl.org/dc/dcmitype/"/>
    <ds:schemaRef ds:uri="http://purl.org/dc/elements/1.1/"/>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0F655827-7CC1-40B1-BA1C-E9676D7EED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Presentación de arquitectura para inversores</Template>
  <TotalTime>0</TotalTime>
  <Words>3050</Words>
  <Application>Microsoft Office PowerPoint</Application>
  <PresentationFormat>Panorámica</PresentationFormat>
  <Paragraphs>765</Paragraphs>
  <Slides>56</Slides>
  <Notes>56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56</vt:i4>
      </vt:variant>
    </vt:vector>
  </HeadingPairs>
  <TitlesOfParts>
    <vt:vector size="63" baseType="lpstr">
      <vt:lpstr>Arial</vt:lpstr>
      <vt:lpstr>Calibri</vt:lpstr>
      <vt:lpstr>Cambria</vt:lpstr>
      <vt:lpstr>Cambria Math</vt:lpstr>
      <vt:lpstr>Times New Roman</vt:lpstr>
      <vt:lpstr>Wingdings</vt:lpstr>
      <vt:lpstr>Tema de Office</vt:lpstr>
      <vt:lpstr>DEPARTAMENTO DE CIENCIAS DE LA TIERRA Y LA CONSTRUCCIÓN  </vt:lpstr>
      <vt:lpstr>OBJETIVOS</vt:lpstr>
      <vt:lpstr>TEMAS DE ESTUDIO</vt:lpstr>
      <vt:lpstr>Diseño Arquitectónico</vt:lpstr>
      <vt:lpstr>Diseño Arquitectónico</vt:lpstr>
      <vt:lpstr>Diseño Arquitectónico</vt:lpstr>
      <vt:lpstr>Diseño Arquitectónico</vt:lpstr>
      <vt:lpstr>Diseño Arquitectónico</vt:lpstr>
      <vt:lpstr>Análisis Sísmico</vt:lpstr>
      <vt:lpstr>      Diseño Estructura Aporticada</vt:lpstr>
      <vt:lpstr>Diseño Estructura Aporticada</vt:lpstr>
      <vt:lpstr>Diseño Estructura Aporticada</vt:lpstr>
      <vt:lpstr>Diseño Estructura Aporticada</vt:lpstr>
      <vt:lpstr>Diseño Estructura Aporticada</vt:lpstr>
      <vt:lpstr>Diseño Estructura Aporticada</vt:lpstr>
      <vt:lpstr>Diseño Estructura Aporticada</vt:lpstr>
      <vt:lpstr>Diseño Estructura Aporticada</vt:lpstr>
      <vt:lpstr>Diseño Estructura Aporticada</vt:lpstr>
      <vt:lpstr>Diseño Estructura Aporticada</vt:lpstr>
      <vt:lpstr>Diseño Elementos</vt:lpstr>
      <vt:lpstr>      Diseño Paredes Portantes H.A</vt:lpstr>
      <vt:lpstr>Diseño Paredes Portantes</vt:lpstr>
      <vt:lpstr>Diseño Paredes Portantes</vt:lpstr>
      <vt:lpstr>Diseño Paredes Portantes</vt:lpstr>
      <vt:lpstr>Diseño Paredes Portantes</vt:lpstr>
      <vt:lpstr>Diseño Paredes Portantes</vt:lpstr>
      <vt:lpstr>Diseño Paredes Portantes</vt:lpstr>
      <vt:lpstr>Diseño Paredes Portantes</vt:lpstr>
      <vt:lpstr>Diseño Paredes Portantes</vt:lpstr>
      <vt:lpstr>Diseño Paredes Portantes</vt:lpstr>
      <vt:lpstr>Diseño Paredes Portantes</vt:lpstr>
      <vt:lpstr>Diseño Paredes Portantes</vt:lpstr>
      <vt:lpstr>Diseño Paredes Portantes</vt:lpstr>
      <vt:lpstr>Diseño Paredes Portantes</vt:lpstr>
      <vt:lpstr>Diseño Paredes Portantes</vt:lpstr>
      <vt:lpstr>Diseño Paredes Portantes</vt:lpstr>
      <vt:lpstr>Diseño Paredes Portantes</vt:lpstr>
      <vt:lpstr>Diseño Estructura Aporticada</vt:lpstr>
      <vt:lpstr>Estudio Económico</vt:lpstr>
      <vt:lpstr>Estudio Económico y Operativo</vt:lpstr>
      <vt:lpstr>Presupuesto</vt:lpstr>
      <vt:lpstr>Presupuesto</vt:lpstr>
      <vt:lpstr>Presupuesto</vt:lpstr>
      <vt:lpstr>Presupuesto</vt:lpstr>
      <vt:lpstr>Cronograma Actividades</vt:lpstr>
      <vt:lpstr>Cronograma Actividades</vt:lpstr>
      <vt:lpstr>Estudio Económico</vt:lpstr>
      <vt:lpstr>Resultados</vt:lpstr>
      <vt:lpstr>Resultados</vt:lpstr>
      <vt:lpstr>Resultados</vt:lpstr>
      <vt:lpstr>Resultados</vt:lpstr>
      <vt:lpstr>Resultados</vt:lpstr>
      <vt:lpstr>Resultados</vt:lpstr>
      <vt:lpstr>CONCLUSIONES</vt:lpstr>
      <vt:lpstr>RECOMENDACIONES</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2018-10-09T22:21:40Z</dcterms:created>
  <dcterms:modified xsi:type="dcterms:W3CDTF">2018-11-30T14:01:44Z</dcterms:modified>
</cp:coreProperties>
</file>