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6"/>
  </p:notesMasterIdLst>
  <p:sldIdLst>
    <p:sldId id="259" r:id="rId2"/>
    <p:sldId id="294" r:id="rId3"/>
    <p:sldId id="297" r:id="rId4"/>
    <p:sldId id="298" r:id="rId5"/>
    <p:sldId id="300" r:id="rId6"/>
    <p:sldId id="301" r:id="rId7"/>
    <p:sldId id="302" r:id="rId8"/>
    <p:sldId id="304" r:id="rId9"/>
    <p:sldId id="305" r:id="rId10"/>
    <p:sldId id="307" r:id="rId11"/>
    <p:sldId id="334" r:id="rId12"/>
    <p:sldId id="335" r:id="rId13"/>
    <p:sldId id="309" r:id="rId14"/>
    <p:sldId id="308" r:id="rId15"/>
    <p:sldId id="306" r:id="rId16"/>
    <p:sldId id="311" r:id="rId17"/>
    <p:sldId id="313" r:id="rId18"/>
    <p:sldId id="314" r:id="rId19"/>
    <p:sldId id="312" r:id="rId20"/>
    <p:sldId id="318" r:id="rId21"/>
    <p:sldId id="315" r:id="rId22"/>
    <p:sldId id="347" r:id="rId23"/>
    <p:sldId id="316" r:id="rId24"/>
    <p:sldId id="321" r:id="rId25"/>
    <p:sldId id="322" r:id="rId26"/>
    <p:sldId id="323" r:id="rId27"/>
    <p:sldId id="324" r:id="rId28"/>
    <p:sldId id="326" r:id="rId29"/>
    <p:sldId id="325" r:id="rId30"/>
    <p:sldId id="336" r:id="rId31"/>
    <p:sldId id="337" r:id="rId32"/>
    <p:sldId id="350" r:id="rId33"/>
    <p:sldId id="338" r:id="rId34"/>
    <p:sldId id="339" r:id="rId35"/>
    <p:sldId id="341" r:id="rId36"/>
    <p:sldId id="340" r:id="rId37"/>
    <p:sldId id="342" r:id="rId38"/>
    <p:sldId id="348" r:id="rId39"/>
    <p:sldId id="349" r:id="rId40"/>
    <p:sldId id="351" r:id="rId41"/>
    <p:sldId id="327" r:id="rId42"/>
    <p:sldId id="354" r:id="rId43"/>
    <p:sldId id="355" r:id="rId44"/>
    <p:sldId id="331" r:id="rId4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8932" autoAdjust="0"/>
  </p:normalViewPr>
  <p:slideViewPr>
    <p:cSldViewPr snapToGrid="0">
      <p:cViewPr>
        <p:scale>
          <a:sx n="70" d="100"/>
          <a:sy n="70" d="100"/>
        </p:scale>
        <p:origin x="-72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microsoft.com/office/2007/relationships/hdphoto" Target="../media/hdphoto2.wdp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6" Type="http://schemas.openxmlformats.org/officeDocument/2006/relationships/image" Target="../media/image62.png"/><Relationship Id="rId11" Type="http://schemas.microsoft.com/office/2007/relationships/hdphoto" Target="../media/hdphoto1.wdp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image" Target="../media/image91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microsoft.com/office/2007/relationships/hdphoto" Target="../media/hdphoto2.wdp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Relationship Id="rId6" Type="http://schemas.openxmlformats.org/officeDocument/2006/relationships/image" Target="../media/image62.png"/><Relationship Id="rId11" Type="http://schemas.microsoft.com/office/2007/relationships/hdphoto" Target="../media/hdphoto1.wdp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Relationship Id="rId5" Type="http://schemas.openxmlformats.org/officeDocument/2006/relationships/image" Target="../media/image87.png"/><Relationship Id="rId4" Type="http://schemas.openxmlformats.org/officeDocument/2006/relationships/image" Target="../media/image89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image" Target="../media/image91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69324-9FB5-41DA-B181-5127C6EDAE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C62C52E-A849-4C99-B7D1-87C5AD5970EB}">
      <dgm:prSet phldrT="[Texto]" custT="1"/>
      <dgm:spPr/>
      <dgm:t>
        <a:bodyPr/>
        <a:lstStyle/>
        <a:p>
          <a:pPr algn="l"/>
          <a:endParaRPr lang="es-EC" sz="1800" dirty="0" smtClean="0">
            <a:latin typeface="+mn-lt"/>
          </a:endParaRPr>
        </a:p>
        <a:p>
          <a:pPr algn="l"/>
          <a:endParaRPr lang="es-EC" sz="1800" dirty="0" smtClean="0">
            <a:latin typeface="+mn-lt"/>
          </a:endParaRPr>
        </a:p>
        <a:p>
          <a:pPr algn="ctr"/>
          <a:endParaRPr lang="es-EC" sz="3200" dirty="0" smtClean="0">
            <a:latin typeface="+mn-lt"/>
          </a:endParaRPr>
        </a:p>
        <a:p>
          <a:pPr algn="ctr"/>
          <a:endParaRPr lang="es-EC" sz="3200" dirty="0" smtClean="0">
            <a:latin typeface="+mn-lt"/>
          </a:endParaRPr>
        </a:p>
        <a:p>
          <a:pPr algn="ctr"/>
          <a:r>
            <a:rPr lang="es-EC" sz="3200" dirty="0" smtClean="0">
              <a:latin typeface="+mn-lt"/>
            </a:rPr>
            <a:t>Síndrome </a:t>
          </a:r>
        </a:p>
        <a:p>
          <a:pPr algn="ctr"/>
          <a:r>
            <a:rPr lang="es-EC" sz="3200" dirty="0" smtClean="0">
              <a:latin typeface="+mn-lt"/>
            </a:rPr>
            <a:t>de Burnout</a:t>
          </a:r>
          <a:endParaRPr lang="es-EC" sz="3200" dirty="0">
            <a:latin typeface="+mn-lt"/>
          </a:endParaRPr>
        </a:p>
      </dgm:t>
    </dgm:pt>
    <dgm:pt modelId="{BCE57383-A5CE-477F-BAD6-744D3D84D0E5}" type="parTrans" cxnId="{00A87462-6BE9-46CE-8546-9021DBE574B1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30B86887-728E-4298-8075-5CC0D98086AE}" type="sibTrans" cxnId="{00A87462-6BE9-46CE-8546-9021DBE574B1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44B9A729-40F3-4914-8E93-CA6076BBEA72}">
      <dgm:prSet phldrT="[Texto]" custT="1"/>
      <dgm:spPr/>
      <dgm:t>
        <a:bodyPr/>
        <a:lstStyle/>
        <a:p>
          <a:pPr algn="l"/>
          <a:r>
            <a:rPr lang="es-EC" sz="1800" dirty="0" smtClean="0">
              <a:latin typeface="+mn-lt"/>
            </a:rPr>
            <a:t>Definición</a:t>
          </a:r>
        </a:p>
        <a:p>
          <a:pPr algn="just"/>
          <a:r>
            <a:rPr lang="es-EC" sz="1800" dirty="0" smtClean="0">
              <a:latin typeface="+mn-lt"/>
            </a:rPr>
            <a:t>Forma inadecuada de afrontar el estrés crónico cuyos rasgos principales son el </a:t>
          </a:r>
          <a:r>
            <a:rPr lang="es-EC" sz="1800" b="1" dirty="0" smtClean="0">
              <a:latin typeface="+mn-lt"/>
            </a:rPr>
            <a:t>agotamiento emocional, la despersonalización y la baja realización personal</a:t>
          </a:r>
          <a:r>
            <a:rPr lang="es-EC" sz="1800" dirty="0" smtClean="0">
              <a:latin typeface="+mn-lt"/>
            </a:rPr>
            <a:t>, tiene la capacidad  de afectar la calidad de vida, salud mental e incluso hasta poner en riesgo la vida del individuo que lo sufre. </a:t>
          </a:r>
        </a:p>
        <a:p>
          <a:pPr algn="just"/>
          <a:r>
            <a:rPr lang="es-EC" sz="1800" dirty="0" smtClean="0">
              <a:latin typeface="+mn-lt"/>
            </a:rPr>
            <a:t> </a:t>
          </a:r>
          <a:endParaRPr lang="es-EC" sz="1800" dirty="0">
            <a:latin typeface="+mn-lt"/>
          </a:endParaRPr>
        </a:p>
      </dgm:t>
    </dgm:pt>
    <dgm:pt modelId="{125558C3-B57A-48F3-BA7C-B4EB38F3E270}" type="parTrans" cxnId="{272F5C4C-5B33-46CC-B0FD-BD7A566EA2B5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D26D6F5F-1128-4AFE-8984-17AD44002E61}" type="sibTrans" cxnId="{272F5C4C-5B33-46CC-B0FD-BD7A566EA2B5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6C49B11A-EFFE-4B83-B5BC-3717859CE3FC}">
      <dgm:prSet phldrT="[Texto]" custT="1"/>
      <dgm:spPr/>
      <dgm:t>
        <a:bodyPr/>
        <a:lstStyle/>
        <a:p>
          <a:r>
            <a:rPr lang="es-EC" sz="1800" dirty="0" smtClean="0">
              <a:latin typeface="+mn-lt"/>
            </a:rPr>
            <a:t>Historia </a:t>
          </a:r>
        </a:p>
        <a:p>
          <a:r>
            <a:rPr lang="es-EC" sz="1800" dirty="0" smtClean="0">
              <a:latin typeface="+mn-lt"/>
            </a:rPr>
            <a:t>                                                                                                                                                                                                                              - Herbert J. </a:t>
          </a:r>
          <a:r>
            <a:rPr lang="es-EC" sz="1800" dirty="0" err="1" smtClean="0">
              <a:latin typeface="+mn-lt"/>
            </a:rPr>
            <a:t>Freudenberger</a:t>
          </a:r>
          <a:r>
            <a:rPr lang="es-EC" sz="1800" dirty="0" smtClean="0">
              <a:latin typeface="+mn-lt"/>
            </a:rPr>
            <a:t> (1974)</a:t>
          </a:r>
        </a:p>
        <a:p>
          <a:r>
            <a:rPr lang="es-EC" sz="1800" dirty="0" smtClean="0">
              <a:latin typeface="+mn-lt"/>
            </a:rPr>
            <a:t>- Cristina </a:t>
          </a:r>
          <a:r>
            <a:rPr lang="es-EC" sz="1800" dirty="0" err="1" smtClean="0">
              <a:latin typeface="+mn-lt"/>
            </a:rPr>
            <a:t>Maslach</a:t>
          </a:r>
          <a:r>
            <a:rPr lang="es-EC" sz="1800" dirty="0" smtClean="0">
              <a:latin typeface="+mn-lt"/>
            </a:rPr>
            <a:t> (1976)</a:t>
          </a:r>
        </a:p>
        <a:p>
          <a:r>
            <a:rPr lang="es-EC" sz="1800" dirty="0" smtClean="0">
              <a:latin typeface="+mn-lt"/>
            </a:rPr>
            <a:t>- Pines y </a:t>
          </a:r>
          <a:r>
            <a:rPr lang="es-EC" sz="1800" dirty="0" err="1" smtClean="0">
              <a:latin typeface="+mn-lt"/>
            </a:rPr>
            <a:t>Aronson</a:t>
          </a:r>
          <a:r>
            <a:rPr lang="es-EC" sz="1800" dirty="0" smtClean="0">
              <a:latin typeface="+mn-lt"/>
            </a:rPr>
            <a:t> (1981)</a:t>
          </a:r>
        </a:p>
      </dgm:t>
    </dgm:pt>
    <dgm:pt modelId="{346C9236-409F-4B3D-81A6-3723CEC75FAA}" type="parTrans" cxnId="{626BC9C0-DF51-440F-BD03-CFE0E580CBA2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59B2CE69-46ED-4115-8716-8CFFFBB1099F}" type="sibTrans" cxnId="{626BC9C0-DF51-440F-BD03-CFE0E580CBA2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5DD346E6-248C-47C7-B5C5-F179C6A59F45}">
      <dgm:prSet phldrT="[Texto]" custT="1"/>
      <dgm:spPr/>
      <dgm:t>
        <a:bodyPr/>
        <a:lstStyle/>
        <a:p>
          <a:r>
            <a:rPr lang="es-EC" sz="1800" i="0" dirty="0" smtClean="0">
              <a:latin typeface="+mn-lt"/>
            </a:rPr>
            <a:t>Efectos</a:t>
          </a:r>
        </a:p>
        <a:p>
          <a:r>
            <a:rPr lang="es-EC" sz="1800" i="0" dirty="0" smtClean="0">
              <a:latin typeface="+mn-lt"/>
            </a:rPr>
            <a:t>- A Nivel Psicosocial</a:t>
          </a:r>
        </a:p>
        <a:p>
          <a:r>
            <a:rPr lang="es-EC" sz="1800" i="0" dirty="0" smtClean="0">
              <a:latin typeface="+mn-lt"/>
            </a:rPr>
            <a:t>- A Nivel de </a:t>
          </a:r>
          <a:r>
            <a:rPr lang="es-EC" sz="1800" i="0" dirty="0" err="1" smtClean="0">
              <a:latin typeface="+mn-lt"/>
            </a:rPr>
            <a:t>Conductal</a:t>
          </a:r>
          <a:endParaRPr lang="es-EC" sz="1800" i="0" dirty="0" smtClean="0">
            <a:latin typeface="+mn-lt"/>
          </a:endParaRPr>
        </a:p>
        <a:p>
          <a:r>
            <a:rPr lang="es-EC" sz="1800" i="0" dirty="0" smtClean="0">
              <a:latin typeface="+mn-lt"/>
            </a:rPr>
            <a:t>- A Nivel Emocional</a:t>
          </a:r>
        </a:p>
        <a:p>
          <a:r>
            <a:rPr lang="es-EC" sz="1800" i="0" dirty="0" smtClean="0">
              <a:latin typeface="+mn-lt"/>
            </a:rPr>
            <a:t>- A Nivel Social y de Relaciones Interpersonales</a:t>
          </a:r>
        </a:p>
        <a:p>
          <a:r>
            <a:rPr lang="es-EC" sz="1800" i="0" dirty="0" smtClean="0">
              <a:latin typeface="+mn-lt"/>
            </a:rPr>
            <a:t>- A Nivel de la Organización</a:t>
          </a:r>
        </a:p>
        <a:p>
          <a:endParaRPr lang="es-EC" sz="1800" dirty="0">
            <a:latin typeface="+mn-lt"/>
          </a:endParaRPr>
        </a:p>
      </dgm:t>
    </dgm:pt>
    <dgm:pt modelId="{C7015129-5652-4047-A2F3-7A989CCC9941}" type="parTrans" cxnId="{18F0333C-CAB5-41A5-A649-40F3868167C3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425BF5A5-7778-49B4-AE4F-9B0A69AFCB70}" type="sibTrans" cxnId="{18F0333C-CAB5-41A5-A649-40F3868167C3}">
      <dgm:prSet/>
      <dgm:spPr/>
      <dgm:t>
        <a:bodyPr/>
        <a:lstStyle/>
        <a:p>
          <a:endParaRPr lang="es-EC" sz="1800">
            <a:latin typeface="+mn-lt"/>
          </a:endParaRPr>
        </a:p>
      </dgm:t>
    </dgm:pt>
    <dgm:pt modelId="{7FC75B9B-998A-40C6-BFA5-29BA4664B6AB}" type="pres">
      <dgm:prSet presAssocID="{60069324-9FB5-41DA-B181-5127C6EDAE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AC1909-67A0-4AF3-85EA-F89520E339C6}" type="pres">
      <dgm:prSet presAssocID="{7C62C52E-A849-4C99-B7D1-87C5AD5970EB}" presName="thickLine" presStyleLbl="alignNode1" presStyleIdx="0" presStyleCnt="1"/>
      <dgm:spPr/>
    </dgm:pt>
    <dgm:pt modelId="{752EBFA8-9586-40DB-B59D-6DAC81F20E68}" type="pres">
      <dgm:prSet presAssocID="{7C62C52E-A849-4C99-B7D1-87C5AD5970EB}" presName="horz1" presStyleCnt="0"/>
      <dgm:spPr/>
    </dgm:pt>
    <dgm:pt modelId="{F88F973D-2570-4366-97FB-0C516009995E}" type="pres">
      <dgm:prSet presAssocID="{7C62C52E-A849-4C99-B7D1-87C5AD5970EB}" presName="tx1" presStyleLbl="revTx" presStyleIdx="0" presStyleCnt="4"/>
      <dgm:spPr/>
      <dgm:t>
        <a:bodyPr/>
        <a:lstStyle/>
        <a:p>
          <a:endParaRPr lang="es-EC"/>
        </a:p>
      </dgm:t>
    </dgm:pt>
    <dgm:pt modelId="{764493D0-D3D1-47C3-9518-CD29A384B2B4}" type="pres">
      <dgm:prSet presAssocID="{7C62C52E-A849-4C99-B7D1-87C5AD5970EB}" presName="vert1" presStyleCnt="0"/>
      <dgm:spPr/>
    </dgm:pt>
    <dgm:pt modelId="{F774B2A7-8690-4819-B5F4-4280A2E1C1BD}" type="pres">
      <dgm:prSet presAssocID="{44B9A729-40F3-4914-8E93-CA6076BBEA72}" presName="vertSpace2a" presStyleCnt="0"/>
      <dgm:spPr/>
    </dgm:pt>
    <dgm:pt modelId="{9FCC285E-4342-4C93-9F2D-95F061290859}" type="pres">
      <dgm:prSet presAssocID="{44B9A729-40F3-4914-8E93-CA6076BBEA72}" presName="horz2" presStyleCnt="0"/>
      <dgm:spPr/>
    </dgm:pt>
    <dgm:pt modelId="{F721F7A1-636A-4846-B938-9C7DDED68BB2}" type="pres">
      <dgm:prSet presAssocID="{44B9A729-40F3-4914-8E93-CA6076BBEA72}" presName="horzSpace2" presStyleCnt="0"/>
      <dgm:spPr/>
    </dgm:pt>
    <dgm:pt modelId="{665BFCF3-32C1-40C5-B2B9-2709E47957AE}" type="pres">
      <dgm:prSet presAssocID="{44B9A729-40F3-4914-8E93-CA6076BBEA72}" presName="tx2" presStyleLbl="revTx" presStyleIdx="1" presStyleCnt="4" custScaleY="84249"/>
      <dgm:spPr/>
      <dgm:t>
        <a:bodyPr/>
        <a:lstStyle/>
        <a:p>
          <a:endParaRPr lang="es-EC"/>
        </a:p>
      </dgm:t>
    </dgm:pt>
    <dgm:pt modelId="{7E668757-126E-462F-A442-32C1E5F8A87C}" type="pres">
      <dgm:prSet presAssocID="{44B9A729-40F3-4914-8E93-CA6076BBEA72}" presName="vert2" presStyleCnt="0"/>
      <dgm:spPr/>
    </dgm:pt>
    <dgm:pt modelId="{FF3E103A-84A3-41BE-A256-8BEC5AF3ACBC}" type="pres">
      <dgm:prSet presAssocID="{44B9A729-40F3-4914-8E93-CA6076BBEA72}" presName="thinLine2b" presStyleLbl="callout" presStyleIdx="0" presStyleCnt="3"/>
      <dgm:spPr/>
    </dgm:pt>
    <dgm:pt modelId="{4051627B-38D8-4AC2-8BFD-72D7FE3DF635}" type="pres">
      <dgm:prSet presAssocID="{44B9A729-40F3-4914-8E93-CA6076BBEA72}" presName="vertSpace2b" presStyleCnt="0"/>
      <dgm:spPr/>
    </dgm:pt>
    <dgm:pt modelId="{0C7585F7-7B88-45A4-82FD-E29C31EF957D}" type="pres">
      <dgm:prSet presAssocID="{6C49B11A-EFFE-4B83-B5BC-3717859CE3FC}" presName="horz2" presStyleCnt="0"/>
      <dgm:spPr/>
    </dgm:pt>
    <dgm:pt modelId="{0F4C1B74-AE33-4BF5-A7C1-32FC743111D5}" type="pres">
      <dgm:prSet presAssocID="{6C49B11A-EFFE-4B83-B5BC-3717859CE3FC}" presName="horzSpace2" presStyleCnt="0"/>
      <dgm:spPr/>
    </dgm:pt>
    <dgm:pt modelId="{3FF0C230-F269-40E9-A5DC-4225E3D3D979}" type="pres">
      <dgm:prSet presAssocID="{6C49B11A-EFFE-4B83-B5BC-3717859CE3FC}" presName="tx2" presStyleLbl="revTx" presStyleIdx="2" presStyleCnt="4"/>
      <dgm:spPr/>
      <dgm:t>
        <a:bodyPr/>
        <a:lstStyle/>
        <a:p>
          <a:endParaRPr lang="es-EC"/>
        </a:p>
      </dgm:t>
    </dgm:pt>
    <dgm:pt modelId="{DC52571E-39DB-49D6-BAF5-C5420A4E3053}" type="pres">
      <dgm:prSet presAssocID="{6C49B11A-EFFE-4B83-B5BC-3717859CE3FC}" presName="vert2" presStyleCnt="0"/>
      <dgm:spPr/>
    </dgm:pt>
    <dgm:pt modelId="{098C6060-784F-454B-8631-F0DC71E4CACB}" type="pres">
      <dgm:prSet presAssocID="{6C49B11A-EFFE-4B83-B5BC-3717859CE3FC}" presName="thinLine2b" presStyleLbl="callout" presStyleIdx="1" presStyleCnt="3"/>
      <dgm:spPr/>
    </dgm:pt>
    <dgm:pt modelId="{63A4D843-83C2-4495-BE0B-B81128538CB0}" type="pres">
      <dgm:prSet presAssocID="{6C49B11A-EFFE-4B83-B5BC-3717859CE3FC}" presName="vertSpace2b" presStyleCnt="0"/>
      <dgm:spPr/>
    </dgm:pt>
    <dgm:pt modelId="{E8E3A89C-8BF0-40A2-9FC6-B8078A010330}" type="pres">
      <dgm:prSet presAssocID="{5DD346E6-248C-47C7-B5C5-F179C6A59F45}" presName="horz2" presStyleCnt="0"/>
      <dgm:spPr/>
    </dgm:pt>
    <dgm:pt modelId="{0ABC79C6-0BE8-4BB2-BFE1-A84EA1466CD2}" type="pres">
      <dgm:prSet presAssocID="{5DD346E6-248C-47C7-B5C5-F179C6A59F45}" presName="horzSpace2" presStyleCnt="0"/>
      <dgm:spPr/>
    </dgm:pt>
    <dgm:pt modelId="{B6356FFB-28F7-4A18-846F-14646AB2EC23}" type="pres">
      <dgm:prSet presAssocID="{5DD346E6-248C-47C7-B5C5-F179C6A59F45}" presName="tx2" presStyleLbl="revTx" presStyleIdx="3" presStyleCnt="4" custScaleY="123023"/>
      <dgm:spPr/>
      <dgm:t>
        <a:bodyPr/>
        <a:lstStyle/>
        <a:p>
          <a:endParaRPr lang="es-EC"/>
        </a:p>
      </dgm:t>
    </dgm:pt>
    <dgm:pt modelId="{5460CCFA-69AF-44BF-9FEF-2B34410FBEBF}" type="pres">
      <dgm:prSet presAssocID="{5DD346E6-248C-47C7-B5C5-F179C6A59F45}" presName="vert2" presStyleCnt="0"/>
      <dgm:spPr/>
    </dgm:pt>
    <dgm:pt modelId="{1A4F5E9D-DE87-43AE-A1DE-57B100715AAF}" type="pres">
      <dgm:prSet presAssocID="{5DD346E6-248C-47C7-B5C5-F179C6A59F45}" presName="thinLine2b" presStyleLbl="callout" presStyleIdx="2" presStyleCnt="3"/>
      <dgm:spPr/>
    </dgm:pt>
    <dgm:pt modelId="{A7FCCAFA-A828-4305-89EC-6DE454B33A05}" type="pres">
      <dgm:prSet presAssocID="{5DD346E6-248C-47C7-B5C5-F179C6A59F45}" presName="vertSpace2b" presStyleCnt="0"/>
      <dgm:spPr/>
    </dgm:pt>
  </dgm:ptLst>
  <dgm:cxnLst>
    <dgm:cxn modelId="{4A2436B8-B1D0-42DB-85F0-C9C6195E4A0E}" type="presOf" srcId="{5DD346E6-248C-47C7-B5C5-F179C6A59F45}" destId="{B6356FFB-28F7-4A18-846F-14646AB2EC23}" srcOrd="0" destOrd="0" presId="urn:microsoft.com/office/officeart/2008/layout/LinedList"/>
    <dgm:cxn modelId="{0435EB5C-941F-4493-B4D5-520CF25ED8EB}" type="presOf" srcId="{7C62C52E-A849-4C99-B7D1-87C5AD5970EB}" destId="{F88F973D-2570-4366-97FB-0C516009995E}" srcOrd="0" destOrd="0" presId="urn:microsoft.com/office/officeart/2008/layout/LinedList"/>
    <dgm:cxn modelId="{DF6F933C-6D9B-46DC-8E00-9092153B7C44}" type="presOf" srcId="{60069324-9FB5-41DA-B181-5127C6EDAEB0}" destId="{7FC75B9B-998A-40C6-BFA5-29BA4664B6AB}" srcOrd="0" destOrd="0" presId="urn:microsoft.com/office/officeart/2008/layout/LinedList"/>
    <dgm:cxn modelId="{8DFB632A-3479-4950-AF13-5B8C1E4C0745}" type="presOf" srcId="{44B9A729-40F3-4914-8E93-CA6076BBEA72}" destId="{665BFCF3-32C1-40C5-B2B9-2709E47957AE}" srcOrd="0" destOrd="0" presId="urn:microsoft.com/office/officeart/2008/layout/LinedList"/>
    <dgm:cxn modelId="{00A87462-6BE9-46CE-8546-9021DBE574B1}" srcId="{60069324-9FB5-41DA-B181-5127C6EDAEB0}" destId="{7C62C52E-A849-4C99-B7D1-87C5AD5970EB}" srcOrd="0" destOrd="0" parTransId="{BCE57383-A5CE-477F-BAD6-744D3D84D0E5}" sibTransId="{30B86887-728E-4298-8075-5CC0D98086AE}"/>
    <dgm:cxn modelId="{B2401B7E-151D-42DB-99EE-7AFBCA947615}" type="presOf" srcId="{6C49B11A-EFFE-4B83-B5BC-3717859CE3FC}" destId="{3FF0C230-F269-40E9-A5DC-4225E3D3D979}" srcOrd="0" destOrd="0" presId="urn:microsoft.com/office/officeart/2008/layout/LinedList"/>
    <dgm:cxn modelId="{272F5C4C-5B33-46CC-B0FD-BD7A566EA2B5}" srcId="{7C62C52E-A849-4C99-B7D1-87C5AD5970EB}" destId="{44B9A729-40F3-4914-8E93-CA6076BBEA72}" srcOrd="0" destOrd="0" parTransId="{125558C3-B57A-48F3-BA7C-B4EB38F3E270}" sibTransId="{D26D6F5F-1128-4AFE-8984-17AD44002E61}"/>
    <dgm:cxn modelId="{626BC9C0-DF51-440F-BD03-CFE0E580CBA2}" srcId="{7C62C52E-A849-4C99-B7D1-87C5AD5970EB}" destId="{6C49B11A-EFFE-4B83-B5BC-3717859CE3FC}" srcOrd="1" destOrd="0" parTransId="{346C9236-409F-4B3D-81A6-3723CEC75FAA}" sibTransId="{59B2CE69-46ED-4115-8716-8CFFFBB1099F}"/>
    <dgm:cxn modelId="{18F0333C-CAB5-41A5-A649-40F3868167C3}" srcId="{7C62C52E-A849-4C99-B7D1-87C5AD5970EB}" destId="{5DD346E6-248C-47C7-B5C5-F179C6A59F45}" srcOrd="2" destOrd="0" parTransId="{C7015129-5652-4047-A2F3-7A989CCC9941}" sibTransId="{425BF5A5-7778-49B4-AE4F-9B0A69AFCB70}"/>
    <dgm:cxn modelId="{DF4AE5A2-D14C-4606-8A14-476DCF18ECAB}" type="presParOf" srcId="{7FC75B9B-998A-40C6-BFA5-29BA4664B6AB}" destId="{77AC1909-67A0-4AF3-85EA-F89520E339C6}" srcOrd="0" destOrd="0" presId="urn:microsoft.com/office/officeart/2008/layout/LinedList"/>
    <dgm:cxn modelId="{F39E3500-D736-4C1A-A7EB-1DCAC9ABAB44}" type="presParOf" srcId="{7FC75B9B-998A-40C6-BFA5-29BA4664B6AB}" destId="{752EBFA8-9586-40DB-B59D-6DAC81F20E68}" srcOrd="1" destOrd="0" presId="urn:microsoft.com/office/officeart/2008/layout/LinedList"/>
    <dgm:cxn modelId="{D8DB74DB-378B-4E01-94BC-38673145852E}" type="presParOf" srcId="{752EBFA8-9586-40DB-B59D-6DAC81F20E68}" destId="{F88F973D-2570-4366-97FB-0C516009995E}" srcOrd="0" destOrd="0" presId="urn:microsoft.com/office/officeart/2008/layout/LinedList"/>
    <dgm:cxn modelId="{6FD69863-EC83-4149-8645-08D5791BBBD5}" type="presParOf" srcId="{752EBFA8-9586-40DB-B59D-6DAC81F20E68}" destId="{764493D0-D3D1-47C3-9518-CD29A384B2B4}" srcOrd="1" destOrd="0" presId="urn:microsoft.com/office/officeart/2008/layout/LinedList"/>
    <dgm:cxn modelId="{33C96736-DF31-44D1-8404-55FAEE3EA054}" type="presParOf" srcId="{764493D0-D3D1-47C3-9518-CD29A384B2B4}" destId="{F774B2A7-8690-4819-B5F4-4280A2E1C1BD}" srcOrd="0" destOrd="0" presId="urn:microsoft.com/office/officeart/2008/layout/LinedList"/>
    <dgm:cxn modelId="{34F3498F-9706-4C0E-A1DC-8CF383A130D9}" type="presParOf" srcId="{764493D0-D3D1-47C3-9518-CD29A384B2B4}" destId="{9FCC285E-4342-4C93-9F2D-95F061290859}" srcOrd="1" destOrd="0" presId="urn:microsoft.com/office/officeart/2008/layout/LinedList"/>
    <dgm:cxn modelId="{2848A77B-7BA8-4634-BF04-583E78D6AD56}" type="presParOf" srcId="{9FCC285E-4342-4C93-9F2D-95F061290859}" destId="{F721F7A1-636A-4846-B938-9C7DDED68BB2}" srcOrd="0" destOrd="0" presId="urn:microsoft.com/office/officeart/2008/layout/LinedList"/>
    <dgm:cxn modelId="{346574F3-CAAD-4467-B1E5-F2158E98B67F}" type="presParOf" srcId="{9FCC285E-4342-4C93-9F2D-95F061290859}" destId="{665BFCF3-32C1-40C5-B2B9-2709E47957AE}" srcOrd="1" destOrd="0" presId="urn:microsoft.com/office/officeart/2008/layout/LinedList"/>
    <dgm:cxn modelId="{55EB1CCC-9C54-4DAD-A677-ACB42CFB9BE3}" type="presParOf" srcId="{9FCC285E-4342-4C93-9F2D-95F061290859}" destId="{7E668757-126E-462F-A442-32C1E5F8A87C}" srcOrd="2" destOrd="0" presId="urn:microsoft.com/office/officeart/2008/layout/LinedList"/>
    <dgm:cxn modelId="{63479621-16AC-415C-9159-97A385181CBF}" type="presParOf" srcId="{764493D0-D3D1-47C3-9518-CD29A384B2B4}" destId="{FF3E103A-84A3-41BE-A256-8BEC5AF3ACBC}" srcOrd="2" destOrd="0" presId="urn:microsoft.com/office/officeart/2008/layout/LinedList"/>
    <dgm:cxn modelId="{9808B59F-E5DF-47D3-953C-4449D31C6A91}" type="presParOf" srcId="{764493D0-D3D1-47C3-9518-CD29A384B2B4}" destId="{4051627B-38D8-4AC2-8BFD-72D7FE3DF635}" srcOrd="3" destOrd="0" presId="urn:microsoft.com/office/officeart/2008/layout/LinedList"/>
    <dgm:cxn modelId="{824B7463-DDA1-4533-AA4D-6E560030BD70}" type="presParOf" srcId="{764493D0-D3D1-47C3-9518-CD29A384B2B4}" destId="{0C7585F7-7B88-45A4-82FD-E29C31EF957D}" srcOrd="4" destOrd="0" presId="urn:microsoft.com/office/officeart/2008/layout/LinedList"/>
    <dgm:cxn modelId="{DCB51557-BDD7-4187-8118-CD22459ADE82}" type="presParOf" srcId="{0C7585F7-7B88-45A4-82FD-E29C31EF957D}" destId="{0F4C1B74-AE33-4BF5-A7C1-32FC743111D5}" srcOrd="0" destOrd="0" presId="urn:microsoft.com/office/officeart/2008/layout/LinedList"/>
    <dgm:cxn modelId="{4D57D950-C7C2-4E44-9AF8-61804E7DA3F8}" type="presParOf" srcId="{0C7585F7-7B88-45A4-82FD-E29C31EF957D}" destId="{3FF0C230-F269-40E9-A5DC-4225E3D3D979}" srcOrd="1" destOrd="0" presId="urn:microsoft.com/office/officeart/2008/layout/LinedList"/>
    <dgm:cxn modelId="{57AA8EF2-C605-46DB-93A6-2995765EDE6A}" type="presParOf" srcId="{0C7585F7-7B88-45A4-82FD-E29C31EF957D}" destId="{DC52571E-39DB-49D6-BAF5-C5420A4E3053}" srcOrd="2" destOrd="0" presId="urn:microsoft.com/office/officeart/2008/layout/LinedList"/>
    <dgm:cxn modelId="{09D4943E-443C-4D42-84DF-EECB0F1AF847}" type="presParOf" srcId="{764493D0-D3D1-47C3-9518-CD29A384B2B4}" destId="{098C6060-784F-454B-8631-F0DC71E4CACB}" srcOrd="5" destOrd="0" presId="urn:microsoft.com/office/officeart/2008/layout/LinedList"/>
    <dgm:cxn modelId="{7D0DB727-1A5E-494E-95E9-3DF2F3694C59}" type="presParOf" srcId="{764493D0-D3D1-47C3-9518-CD29A384B2B4}" destId="{63A4D843-83C2-4495-BE0B-B81128538CB0}" srcOrd="6" destOrd="0" presId="urn:microsoft.com/office/officeart/2008/layout/LinedList"/>
    <dgm:cxn modelId="{9C8D5598-6142-40B2-BB6F-4DD3D0D64CB7}" type="presParOf" srcId="{764493D0-D3D1-47C3-9518-CD29A384B2B4}" destId="{E8E3A89C-8BF0-40A2-9FC6-B8078A010330}" srcOrd="7" destOrd="0" presId="urn:microsoft.com/office/officeart/2008/layout/LinedList"/>
    <dgm:cxn modelId="{F6539601-6967-4A8C-B245-858C4172E099}" type="presParOf" srcId="{E8E3A89C-8BF0-40A2-9FC6-B8078A010330}" destId="{0ABC79C6-0BE8-4BB2-BFE1-A84EA1466CD2}" srcOrd="0" destOrd="0" presId="urn:microsoft.com/office/officeart/2008/layout/LinedList"/>
    <dgm:cxn modelId="{74A7AB0D-D832-4992-9184-7CFC363C7F3D}" type="presParOf" srcId="{E8E3A89C-8BF0-40A2-9FC6-B8078A010330}" destId="{B6356FFB-28F7-4A18-846F-14646AB2EC23}" srcOrd="1" destOrd="0" presId="urn:microsoft.com/office/officeart/2008/layout/LinedList"/>
    <dgm:cxn modelId="{D9FD7075-2685-4653-965B-8304C0E3702B}" type="presParOf" srcId="{E8E3A89C-8BF0-40A2-9FC6-B8078A010330}" destId="{5460CCFA-69AF-44BF-9FEF-2B34410FBEBF}" srcOrd="2" destOrd="0" presId="urn:microsoft.com/office/officeart/2008/layout/LinedList"/>
    <dgm:cxn modelId="{19BC3AB4-82D8-4DC0-8249-3816CFD03FD1}" type="presParOf" srcId="{764493D0-D3D1-47C3-9518-CD29A384B2B4}" destId="{1A4F5E9D-DE87-43AE-A1DE-57B100715AAF}" srcOrd="8" destOrd="0" presId="urn:microsoft.com/office/officeart/2008/layout/LinedList"/>
    <dgm:cxn modelId="{5C4C7E5A-56E5-4440-9310-127CD6F75556}" type="presParOf" srcId="{764493D0-D3D1-47C3-9518-CD29A384B2B4}" destId="{A7FCCAFA-A828-4305-89EC-6DE454B33A0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A92966-2B43-425B-A58E-C79740121374}" type="doc">
      <dgm:prSet loTypeId="urn:microsoft.com/office/officeart/2005/8/layout/vList2" loCatId="list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42202546-9BC3-46D9-B62F-B37B3CF1F676}">
      <dgm:prSet phldrT="[Texto]"/>
      <dgm:spPr/>
      <dgm:t>
        <a:bodyPr/>
        <a:lstStyle/>
        <a:p>
          <a:r>
            <a:rPr lang="es-EC" dirty="0" smtClean="0"/>
            <a:t>Agotamiento emocional</a:t>
          </a:r>
          <a:endParaRPr lang="en-US" dirty="0"/>
        </a:p>
      </dgm:t>
    </dgm:pt>
    <dgm:pt modelId="{E7995B0E-AEAA-403C-ABC1-ADCB8F09F217}" type="parTrans" cxnId="{221F76B7-848C-481E-9507-DE7455BBD884}">
      <dgm:prSet/>
      <dgm:spPr/>
      <dgm:t>
        <a:bodyPr/>
        <a:lstStyle/>
        <a:p>
          <a:endParaRPr lang="en-US"/>
        </a:p>
      </dgm:t>
    </dgm:pt>
    <dgm:pt modelId="{6B79271B-B683-4F93-BF18-B63D2D4DA725}" type="sibTrans" cxnId="{221F76B7-848C-481E-9507-DE7455BBD884}">
      <dgm:prSet/>
      <dgm:spPr/>
      <dgm:t>
        <a:bodyPr/>
        <a:lstStyle/>
        <a:p>
          <a:endParaRPr lang="en-US"/>
        </a:p>
      </dgm:t>
    </dgm:pt>
    <dgm:pt modelId="{D3E38387-AE4F-4940-9A05-F5A63774815A}">
      <dgm:prSet phldrT="[Texto]"/>
      <dgm:spPr/>
      <dgm:t>
        <a:bodyPr/>
        <a:lstStyle/>
        <a:p>
          <a:r>
            <a:rPr lang="es-EC" dirty="0" smtClean="0"/>
            <a:t>Despersonalización</a:t>
          </a:r>
          <a:endParaRPr lang="en-US" dirty="0"/>
        </a:p>
      </dgm:t>
    </dgm:pt>
    <dgm:pt modelId="{6A7EC28C-D930-4F7B-92B0-2296B3D631F4}" type="parTrans" cxnId="{BC5D2AB5-536C-439B-AE9A-EBB71FA24EE6}">
      <dgm:prSet/>
      <dgm:spPr/>
      <dgm:t>
        <a:bodyPr/>
        <a:lstStyle/>
        <a:p>
          <a:endParaRPr lang="en-US"/>
        </a:p>
      </dgm:t>
    </dgm:pt>
    <dgm:pt modelId="{004CA1FE-6A16-4C74-8EA2-D17FDEF86158}" type="sibTrans" cxnId="{BC5D2AB5-536C-439B-AE9A-EBB71FA24EE6}">
      <dgm:prSet/>
      <dgm:spPr/>
      <dgm:t>
        <a:bodyPr/>
        <a:lstStyle/>
        <a:p>
          <a:endParaRPr lang="en-US"/>
        </a:p>
      </dgm:t>
    </dgm:pt>
    <dgm:pt modelId="{8DD8EB23-AFED-468B-9BC9-9F341BE71571}">
      <dgm:prSet phldrT="[Texto]"/>
      <dgm:spPr/>
      <dgm:t>
        <a:bodyPr/>
        <a:lstStyle/>
        <a:p>
          <a:r>
            <a:rPr lang="es-EC" dirty="0" smtClean="0"/>
            <a:t>Baja realización personal</a:t>
          </a:r>
          <a:endParaRPr lang="en-US" dirty="0"/>
        </a:p>
      </dgm:t>
    </dgm:pt>
    <dgm:pt modelId="{1B05244B-F1BE-45FB-9769-5CDEA9DC4C3B}" type="parTrans" cxnId="{8ADEC328-CEA1-4575-896A-2CF0353AF591}">
      <dgm:prSet/>
      <dgm:spPr/>
      <dgm:t>
        <a:bodyPr/>
        <a:lstStyle/>
        <a:p>
          <a:endParaRPr lang="en-US"/>
        </a:p>
      </dgm:t>
    </dgm:pt>
    <dgm:pt modelId="{6A75E42C-5719-46E9-BF4F-68098087C408}" type="sibTrans" cxnId="{8ADEC328-CEA1-4575-896A-2CF0353AF591}">
      <dgm:prSet/>
      <dgm:spPr/>
      <dgm:t>
        <a:bodyPr/>
        <a:lstStyle/>
        <a:p>
          <a:endParaRPr lang="en-US"/>
        </a:p>
      </dgm:t>
    </dgm:pt>
    <dgm:pt modelId="{8FAA8AEB-90BA-419B-AC73-A6D4F7ABB517}" type="pres">
      <dgm:prSet presAssocID="{98A92966-2B43-425B-A58E-C797401213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B60B3-C5C3-4011-85AA-440AFD680D3C}" type="pres">
      <dgm:prSet presAssocID="{42202546-9BC3-46D9-B62F-B37B3CF1F6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42C15-A8EB-4A7E-97D4-0D44C78519BB}" type="pres">
      <dgm:prSet presAssocID="{6B79271B-B683-4F93-BF18-B63D2D4DA725}" presName="spacer" presStyleCnt="0"/>
      <dgm:spPr/>
    </dgm:pt>
    <dgm:pt modelId="{A46C6713-020F-4712-B792-949F9EF5FB8A}" type="pres">
      <dgm:prSet presAssocID="{D3E38387-AE4F-4940-9A05-F5A6377481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8CCB5-C236-4370-9DD6-A8BFE13AB3B1}" type="pres">
      <dgm:prSet presAssocID="{004CA1FE-6A16-4C74-8EA2-D17FDEF86158}" presName="spacer" presStyleCnt="0"/>
      <dgm:spPr/>
    </dgm:pt>
    <dgm:pt modelId="{2631B459-29DA-432A-8BCC-3D8E44F7D15B}" type="pres">
      <dgm:prSet presAssocID="{8DD8EB23-AFED-468B-9BC9-9F341BE715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F76B7-848C-481E-9507-DE7455BBD884}" srcId="{98A92966-2B43-425B-A58E-C79740121374}" destId="{42202546-9BC3-46D9-B62F-B37B3CF1F676}" srcOrd="0" destOrd="0" parTransId="{E7995B0E-AEAA-403C-ABC1-ADCB8F09F217}" sibTransId="{6B79271B-B683-4F93-BF18-B63D2D4DA725}"/>
    <dgm:cxn modelId="{3AE2BAF4-1724-4853-A5C3-5F10C5998819}" type="presOf" srcId="{8DD8EB23-AFED-468B-9BC9-9F341BE71571}" destId="{2631B459-29DA-432A-8BCC-3D8E44F7D15B}" srcOrd="0" destOrd="0" presId="urn:microsoft.com/office/officeart/2005/8/layout/vList2"/>
    <dgm:cxn modelId="{8ADEC328-CEA1-4575-896A-2CF0353AF591}" srcId="{98A92966-2B43-425B-A58E-C79740121374}" destId="{8DD8EB23-AFED-468B-9BC9-9F341BE71571}" srcOrd="2" destOrd="0" parTransId="{1B05244B-F1BE-45FB-9769-5CDEA9DC4C3B}" sibTransId="{6A75E42C-5719-46E9-BF4F-68098087C408}"/>
    <dgm:cxn modelId="{34353D9D-4C42-4897-813E-0708709A5365}" type="presOf" srcId="{98A92966-2B43-425B-A58E-C79740121374}" destId="{8FAA8AEB-90BA-419B-AC73-A6D4F7ABB517}" srcOrd="0" destOrd="0" presId="urn:microsoft.com/office/officeart/2005/8/layout/vList2"/>
    <dgm:cxn modelId="{8A56BB0C-3C8E-449C-93D2-D153CF81943D}" type="presOf" srcId="{42202546-9BC3-46D9-B62F-B37B3CF1F676}" destId="{E13B60B3-C5C3-4011-85AA-440AFD680D3C}" srcOrd="0" destOrd="0" presId="urn:microsoft.com/office/officeart/2005/8/layout/vList2"/>
    <dgm:cxn modelId="{BC5D2AB5-536C-439B-AE9A-EBB71FA24EE6}" srcId="{98A92966-2B43-425B-A58E-C79740121374}" destId="{D3E38387-AE4F-4940-9A05-F5A63774815A}" srcOrd="1" destOrd="0" parTransId="{6A7EC28C-D930-4F7B-92B0-2296B3D631F4}" sibTransId="{004CA1FE-6A16-4C74-8EA2-D17FDEF86158}"/>
    <dgm:cxn modelId="{4366C0C5-299E-48DE-B5DC-67AAEF002B87}" type="presOf" srcId="{D3E38387-AE4F-4940-9A05-F5A63774815A}" destId="{A46C6713-020F-4712-B792-949F9EF5FB8A}" srcOrd="0" destOrd="0" presId="urn:microsoft.com/office/officeart/2005/8/layout/vList2"/>
    <dgm:cxn modelId="{E9B83D8F-379A-4853-8C7F-125AD825CE57}" type="presParOf" srcId="{8FAA8AEB-90BA-419B-AC73-A6D4F7ABB517}" destId="{E13B60B3-C5C3-4011-85AA-440AFD680D3C}" srcOrd="0" destOrd="0" presId="urn:microsoft.com/office/officeart/2005/8/layout/vList2"/>
    <dgm:cxn modelId="{C3EFC42E-0665-45DB-8776-F708817C3B28}" type="presParOf" srcId="{8FAA8AEB-90BA-419B-AC73-A6D4F7ABB517}" destId="{0AB42C15-A8EB-4A7E-97D4-0D44C78519BB}" srcOrd="1" destOrd="0" presId="urn:microsoft.com/office/officeart/2005/8/layout/vList2"/>
    <dgm:cxn modelId="{6438D594-3F1C-4ECE-881A-D5253DAAFF93}" type="presParOf" srcId="{8FAA8AEB-90BA-419B-AC73-A6D4F7ABB517}" destId="{A46C6713-020F-4712-B792-949F9EF5FB8A}" srcOrd="2" destOrd="0" presId="urn:microsoft.com/office/officeart/2005/8/layout/vList2"/>
    <dgm:cxn modelId="{449035B0-D83E-493D-93D6-90C9D54990C6}" type="presParOf" srcId="{8FAA8AEB-90BA-419B-AC73-A6D4F7ABB517}" destId="{5798CCB5-C236-4370-9DD6-A8BFE13AB3B1}" srcOrd="3" destOrd="0" presId="urn:microsoft.com/office/officeart/2005/8/layout/vList2"/>
    <dgm:cxn modelId="{BCFA994D-C4E1-40D0-836B-E67972ECA036}" type="presParOf" srcId="{8FAA8AEB-90BA-419B-AC73-A6D4F7ABB517}" destId="{2631B459-29DA-432A-8BCC-3D8E44F7D1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342E48-29B0-4D84-8C6B-D995FCF25233}" type="doc">
      <dgm:prSet loTypeId="urn:microsoft.com/office/officeart/2005/8/layout/gear1" loCatId="process" qsTypeId="urn:microsoft.com/office/officeart/2005/8/quickstyle/simple4" qsCatId="simple" csTypeId="urn:microsoft.com/office/officeart/2005/8/colors/colorful2" csCatId="colorful" phldr="1"/>
      <dgm:spPr/>
    </dgm:pt>
    <dgm:pt modelId="{04056BC0-2970-41AA-A82B-ED33681D30F7}">
      <dgm:prSet phldrT="[Texto]" custT="1"/>
      <dgm:spPr/>
      <dgm:t>
        <a:bodyPr/>
        <a:lstStyle/>
        <a:p>
          <a:r>
            <a:rPr lang="es-EC" sz="2200" dirty="0" smtClean="0"/>
            <a:t>Enfoque Cuantitativo</a:t>
          </a:r>
          <a:endParaRPr lang="en-US" sz="2200" dirty="0"/>
        </a:p>
      </dgm:t>
    </dgm:pt>
    <dgm:pt modelId="{59AFEEE6-BA9E-48AE-B418-1C6F1B9A7A5C}" type="parTrans" cxnId="{C0DFE5E5-1BD6-4D22-AF15-8D56265C38F7}">
      <dgm:prSet/>
      <dgm:spPr/>
      <dgm:t>
        <a:bodyPr/>
        <a:lstStyle/>
        <a:p>
          <a:endParaRPr lang="en-US"/>
        </a:p>
      </dgm:t>
    </dgm:pt>
    <dgm:pt modelId="{055671A4-A975-457A-B60D-E9BA38D03D4C}" type="sibTrans" cxnId="{C0DFE5E5-1BD6-4D22-AF15-8D56265C38F7}">
      <dgm:prSet/>
      <dgm:spPr/>
      <dgm:t>
        <a:bodyPr/>
        <a:lstStyle/>
        <a:p>
          <a:endParaRPr lang="en-US"/>
        </a:p>
      </dgm:t>
    </dgm:pt>
    <dgm:pt modelId="{844A13C7-6276-488A-BCE1-238F8804C725}">
      <dgm:prSet phldrT="[Texto]" custT="1"/>
      <dgm:spPr/>
      <dgm:t>
        <a:bodyPr/>
        <a:lstStyle/>
        <a:p>
          <a:r>
            <a:rPr lang="es-EC" sz="1400" dirty="0" smtClean="0"/>
            <a:t>Recopilación de datos</a:t>
          </a:r>
          <a:endParaRPr lang="en-US" sz="1400" dirty="0"/>
        </a:p>
      </dgm:t>
    </dgm:pt>
    <dgm:pt modelId="{801B7572-F8A9-4EF3-A07E-B041B4A6FADD}" type="parTrans" cxnId="{51FBD70B-82AB-4022-B697-CE6A4537A3F7}">
      <dgm:prSet/>
      <dgm:spPr/>
      <dgm:t>
        <a:bodyPr/>
        <a:lstStyle/>
        <a:p>
          <a:endParaRPr lang="en-US"/>
        </a:p>
      </dgm:t>
    </dgm:pt>
    <dgm:pt modelId="{DFF542E1-C6AD-4805-902C-4E3345D15936}" type="sibTrans" cxnId="{51FBD70B-82AB-4022-B697-CE6A4537A3F7}">
      <dgm:prSet/>
      <dgm:spPr/>
      <dgm:t>
        <a:bodyPr/>
        <a:lstStyle/>
        <a:p>
          <a:endParaRPr lang="en-US"/>
        </a:p>
      </dgm:t>
    </dgm:pt>
    <dgm:pt modelId="{FCB0AE69-29D8-4C14-9546-6D0A9B4AEDCB}">
      <dgm:prSet phldrT="[Texto]" custT="1"/>
      <dgm:spPr/>
      <dgm:t>
        <a:bodyPr/>
        <a:lstStyle/>
        <a:p>
          <a:r>
            <a:rPr lang="es-EC" sz="1400" dirty="0" smtClean="0"/>
            <a:t>Análisis estadísticos</a:t>
          </a:r>
          <a:endParaRPr lang="en-US" sz="1400" dirty="0"/>
        </a:p>
      </dgm:t>
    </dgm:pt>
    <dgm:pt modelId="{4B7DBBED-D9BC-4CFF-9984-C5E198EFD5EF}" type="parTrans" cxnId="{375109C6-86BB-4FCB-B2D2-36D40C7AB4C6}">
      <dgm:prSet/>
      <dgm:spPr/>
      <dgm:t>
        <a:bodyPr/>
        <a:lstStyle/>
        <a:p>
          <a:endParaRPr lang="en-US"/>
        </a:p>
      </dgm:t>
    </dgm:pt>
    <dgm:pt modelId="{A9A64ADD-C5C9-4031-A7AA-7CAFA565C939}" type="sibTrans" cxnId="{375109C6-86BB-4FCB-B2D2-36D40C7AB4C6}">
      <dgm:prSet/>
      <dgm:spPr/>
      <dgm:t>
        <a:bodyPr/>
        <a:lstStyle/>
        <a:p>
          <a:endParaRPr lang="en-US"/>
        </a:p>
      </dgm:t>
    </dgm:pt>
    <dgm:pt modelId="{1E46D60C-36BC-4042-AA28-4EC5F490FF6A}" type="pres">
      <dgm:prSet presAssocID="{0B342E48-29B0-4D84-8C6B-D995FCF2523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39FE198-DD34-471F-9DDD-E745A79C89B2}" type="pres">
      <dgm:prSet presAssocID="{04056BC0-2970-41AA-A82B-ED33681D30F7}" presName="gear1" presStyleLbl="node1" presStyleIdx="0" presStyleCnt="3" custScaleX="1053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F0BAE-26FF-4F01-8ECA-70D374317460}" type="pres">
      <dgm:prSet presAssocID="{04056BC0-2970-41AA-A82B-ED33681D30F7}" presName="gear1srcNode" presStyleLbl="node1" presStyleIdx="0" presStyleCnt="3"/>
      <dgm:spPr/>
      <dgm:t>
        <a:bodyPr/>
        <a:lstStyle/>
        <a:p>
          <a:endParaRPr lang="en-US"/>
        </a:p>
      </dgm:t>
    </dgm:pt>
    <dgm:pt modelId="{BA31C321-D3B0-4CA8-B204-F16133633AF5}" type="pres">
      <dgm:prSet presAssocID="{04056BC0-2970-41AA-A82B-ED33681D30F7}" presName="gear1dstNode" presStyleLbl="node1" presStyleIdx="0" presStyleCnt="3"/>
      <dgm:spPr/>
      <dgm:t>
        <a:bodyPr/>
        <a:lstStyle/>
        <a:p>
          <a:endParaRPr lang="en-US"/>
        </a:p>
      </dgm:t>
    </dgm:pt>
    <dgm:pt modelId="{4C39622A-B7AA-4064-803C-ABBCE9ECF673}" type="pres">
      <dgm:prSet presAssocID="{844A13C7-6276-488A-BCE1-238F8804C725}" presName="gear2" presStyleLbl="node1" presStyleIdx="1" presStyleCnt="3" custScaleX="1108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31A28-26AC-45DB-BEE6-3C34F5903BDD}" type="pres">
      <dgm:prSet presAssocID="{844A13C7-6276-488A-BCE1-238F8804C725}" presName="gear2srcNode" presStyleLbl="node1" presStyleIdx="1" presStyleCnt="3"/>
      <dgm:spPr/>
      <dgm:t>
        <a:bodyPr/>
        <a:lstStyle/>
        <a:p>
          <a:endParaRPr lang="en-US"/>
        </a:p>
      </dgm:t>
    </dgm:pt>
    <dgm:pt modelId="{8DA371FB-585D-4029-B735-7481F51CA841}" type="pres">
      <dgm:prSet presAssocID="{844A13C7-6276-488A-BCE1-238F8804C725}" presName="gear2dstNode" presStyleLbl="node1" presStyleIdx="1" presStyleCnt="3"/>
      <dgm:spPr/>
      <dgm:t>
        <a:bodyPr/>
        <a:lstStyle/>
        <a:p>
          <a:endParaRPr lang="en-US"/>
        </a:p>
      </dgm:t>
    </dgm:pt>
    <dgm:pt modelId="{E7690FAA-4259-4E0A-B5E0-F395447C20BA}" type="pres">
      <dgm:prSet presAssocID="{FCB0AE69-29D8-4C14-9546-6D0A9B4AEDCB}" presName="gear3" presStyleLbl="node1" presStyleIdx="2" presStyleCnt="3"/>
      <dgm:spPr/>
      <dgm:t>
        <a:bodyPr/>
        <a:lstStyle/>
        <a:p>
          <a:endParaRPr lang="en-US"/>
        </a:p>
      </dgm:t>
    </dgm:pt>
    <dgm:pt modelId="{BABA9861-1A73-450E-A46C-6FB4B79EE6C3}" type="pres">
      <dgm:prSet presAssocID="{FCB0AE69-29D8-4C14-9546-6D0A9B4AEDC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1E12B-CAE4-4F96-83ED-39A7BC31CE1B}" type="pres">
      <dgm:prSet presAssocID="{FCB0AE69-29D8-4C14-9546-6D0A9B4AEDCB}" presName="gear3srcNode" presStyleLbl="node1" presStyleIdx="2" presStyleCnt="3"/>
      <dgm:spPr/>
      <dgm:t>
        <a:bodyPr/>
        <a:lstStyle/>
        <a:p>
          <a:endParaRPr lang="en-US"/>
        </a:p>
      </dgm:t>
    </dgm:pt>
    <dgm:pt modelId="{7A104287-7EBE-486C-BF76-3ED8A2539CA5}" type="pres">
      <dgm:prSet presAssocID="{FCB0AE69-29D8-4C14-9546-6D0A9B4AEDCB}" presName="gear3dstNode" presStyleLbl="node1" presStyleIdx="2" presStyleCnt="3"/>
      <dgm:spPr/>
      <dgm:t>
        <a:bodyPr/>
        <a:lstStyle/>
        <a:p>
          <a:endParaRPr lang="en-US"/>
        </a:p>
      </dgm:t>
    </dgm:pt>
    <dgm:pt modelId="{065F3C20-9ADB-412F-B3CC-BB2D6F397190}" type="pres">
      <dgm:prSet presAssocID="{055671A4-A975-457A-B60D-E9BA38D03D4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59914C1-26FD-43C4-AF47-3A8393318757}" type="pres">
      <dgm:prSet presAssocID="{DFF542E1-C6AD-4805-902C-4E3345D1593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8174D21-2193-4CB7-A63A-5F1920866BE5}" type="pres">
      <dgm:prSet presAssocID="{A9A64ADD-C5C9-4031-A7AA-7CAFA565C93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BFA108-D566-4601-B1EF-36477CAA2531}" type="presOf" srcId="{DFF542E1-C6AD-4805-902C-4E3345D15936}" destId="{E59914C1-26FD-43C4-AF47-3A8393318757}" srcOrd="0" destOrd="0" presId="urn:microsoft.com/office/officeart/2005/8/layout/gear1"/>
    <dgm:cxn modelId="{F6A2B0FF-1CE8-4E93-A7E9-3A81F5813B47}" type="presOf" srcId="{A9A64ADD-C5C9-4031-A7AA-7CAFA565C939}" destId="{C8174D21-2193-4CB7-A63A-5F1920866BE5}" srcOrd="0" destOrd="0" presId="urn:microsoft.com/office/officeart/2005/8/layout/gear1"/>
    <dgm:cxn modelId="{6871B713-C58E-4B5A-A2B1-8D70AF6ADB39}" type="presOf" srcId="{04056BC0-2970-41AA-A82B-ED33681D30F7}" destId="{306F0BAE-26FF-4F01-8ECA-70D374317460}" srcOrd="1" destOrd="0" presId="urn:microsoft.com/office/officeart/2005/8/layout/gear1"/>
    <dgm:cxn modelId="{2B5250E1-0280-4FBA-AB3D-D215BC0E9CE5}" type="presOf" srcId="{FCB0AE69-29D8-4C14-9546-6D0A9B4AEDCB}" destId="{E7690FAA-4259-4E0A-B5E0-F395447C20BA}" srcOrd="0" destOrd="0" presId="urn:microsoft.com/office/officeart/2005/8/layout/gear1"/>
    <dgm:cxn modelId="{8DD7D612-E8E6-4F9F-9989-AFB4EE7DA5CA}" type="presOf" srcId="{0B342E48-29B0-4D84-8C6B-D995FCF25233}" destId="{1E46D60C-36BC-4042-AA28-4EC5F490FF6A}" srcOrd="0" destOrd="0" presId="urn:microsoft.com/office/officeart/2005/8/layout/gear1"/>
    <dgm:cxn modelId="{634FEBEA-1F71-478C-8585-F45B36C7C91B}" type="presOf" srcId="{844A13C7-6276-488A-BCE1-238F8804C725}" destId="{4C39622A-B7AA-4064-803C-ABBCE9ECF673}" srcOrd="0" destOrd="0" presId="urn:microsoft.com/office/officeart/2005/8/layout/gear1"/>
    <dgm:cxn modelId="{DD4AE38C-B27C-4B51-B34B-4AC694ED5627}" type="presOf" srcId="{FCB0AE69-29D8-4C14-9546-6D0A9B4AEDCB}" destId="{7A104287-7EBE-486C-BF76-3ED8A2539CA5}" srcOrd="3" destOrd="0" presId="urn:microsoft.com/office/officeart/2005/8/layout/gear1"/>
    <dgm:cxn modelId="{375109C6-86BB-4FCB-B2D2-36D40C7AB4C6}" srcId="{0B342E48-29B0-4D84-8C6B-D995FCF25233}" destId="{FCB0AE69-29D8-4C14-9546-6D0A9B4AEDCB}" srcOrd="2" destOrd="0" parTransId="{4B7DBBED-D9BC-4CFF-9984-C5E198EFD5EF}" sibTransId="{A9A64ADD-C5C9-4031-A7AA-7CAFA565C939}"/>
    <dgm:cxn modelId="{51FBD70B-82AB-4022-B697-CE6A4537A3F7}" srcId="{0B342E48-29B0-4D84-8C6B-D995FCF25233}" destId="{844A13C7-6276-488A-BCE1-238F8804C725}" srcOrd="1" destOrd="0" parTransId="{801B7572-F8A9-4EF3-A07E-B041B4A6FADD}" sibTransId="{DFF542E1-C6AD-4805-902C-4E3345D15936}"/>
    <dgm:cxn modelId="{C4D8FC9F-2EF2-44F1-94DE-1E6AE6C846A5}" type="presOf" srcId="{FCB0AE69-29D8-4C14-9546-6D0A9B4AEDCB}" destId="{BABA9861-1A73-450E-A46C-6FB4B79EE6C3}" srcOrd="1" destOrd="0" presId="urn:microsoft.com/office/officeart/2005/8/layout/gear1"/>
    <dgm:cxn modelId="{85440C44-76D0-438D-AA32-1F3CD31EE08A}" type="presOf" srcId="{04056BC0-2970-41AA-A82B-ED33681D30F7}" destId="{BA31C321-D3B0-4CA8-B204-F16133633AF5}" srcOrd="2" destOrd="0" presId="urn:microsoft.com/office/officeart/2005/8/layout/gear1"/>
    <dgm:cxn modelId="{FF995C5C-E57C-4B2D-8C5B-04DBCB7CAD38}" type="presOf" srcId="{844A13C7-6276-488A-BCE1-238F8804C725}" destId="{8DA371FB-585D-4029-B735-7481F51CA841}" srcOrd="2" destOrd="0" presId="urn:microsoft.com/office/officeart/2005/8/layout/gear1"/>
    <dgm:cxn modelId="{C0DFE5E5-1BD6-4D22-AF15-8D56265C38F7}" srcId="{0B342E48-29B0-4D84-8C6B-D995FCF25233}" destId="{04056BC0-2970-41AA-A82B-ED33681D30F7}" srcOrd="0" destOrd="0" parTransId="{59AFEEE6-BA9E-48AE-B418-1C6F1B9A7A5C}" sibTransId="{055671A4-A975-457A-B60D-E9BA38D03D4C}"/>
    <dgm:cxn modelId="{6A93D64C-C95C-419B-B710-25FA58AC11A3}" type="presOf" srcId="{055671A4-A975-457A-B60D-E9BA38D03D4C}" destId="{065F3C20-9ADB-412F-B3CC-BB2D6F397190}" srcOrd="0" destOrd="0" presId="urn:microsoft.com/office/officeart/2005/8/layout/gear1"/>
    <dgm:cxn modelId="{AC2D648E-AF0C-432D-839E-1DC74E2EB5E0}" type="presOf" srcId="{04056BC0-2970-41AA-A82B-ED33681D30F7}" destId="{D39FE198-DD34-471F-9DDD-E745A79C89B2}" srcOrd="0" destOrd="0" presId="urn:microsoft.com/office/officeart/2005/8/layout/gear1"/>
    <dgm:cxn modelId="{16A7A483-2985-4B7E-BFBB-7218FB8DAAE7}" type="presOf" srcId="{FCB0AE69-29D8-4C14-9546-6D0A9B4AEDCB}" destId="{AB21E12B-CAE4-4F96-83ED-39A7BC31CE1B}" srcOrd="2" destOrd="0" presId="urn:microsoft.com/office/officeart/2005/8/layout/gear1"/>
    <dgm:cxn modelId="{D059E98B-8796-4D94-9B7B-B303728D0E4B}" type="presOf" srcId="{844A13C7-6276-488A-BCE1-238F8804C725}" destId="{FA831A28-26AC-45DB-BEE6-3C34F5903BDD}" srcOrd="1" destOrd="0" presId="urn:microsoft.com/office/officeart/2005/8/layout/gear1"/>
    <dgm:cxn modelId="{DA8E20A9-9532-48B6-9163-D0A309C635A2}" type="presParOf" srcId="{1E46D60C-36BC-4042-AA28-4EC5F490FF6A}" destId="{D39FE198-DD34-471F-9DDD-E745A79C89B2}" srcOrd="0" destOrd="0" presId="urn:microsoft.com/office/officeart/2005/8/layout/gear1"/>
    <dgm:cxn modelId="{26B43EAB-1C09-4081-B447-FBC06C2A1267}" type="presParOf" srcId="{1E46D60C-36BC-4042-AA28-4EC5F490FF6A}" destId="{306F0BAE-26FF-4F01-8ECA-70D374317460}" srcOrd="1" destOrd="0" presId="urn:microsoft.com/office/officeart/2005/8/layout/gear1"/>
    <dgm:cxn modelId="{38F31872-9B2F-4E4F-8D8C-8D7B59113415}" type="presParOf" srcId="{1E46D60C-36BC-4042-AA28-4EC5F490FF6A}" destId="{BA31C321-D3B0-4CA8-B204-F16133633AF5}" srcOrd="2" destOrd="0" presId="urn:microsoft.com/office/officeart/2005/8/layout/gear1"/>
    <dgm:cxn modelId="{71790CE4-8B8F-459F-A1A8-A0E7B5F66F55}" type="presParOf" srcId="{1E46D60C-36BC-4042-AA28-4EC5F490FF6A}" destId="{4C39622A-B7AA-4064-803C-ABBCE9ECF673}" srcOrd="3" destOrd="0" presId="urn:microsoft.com/office/officeart/2005/8/layout/gear1"/>
    <dgm:cxn modelId="{506C2E7F-BE8B-4E69-8768-2CF63A6CB6EF}" type="presParOf" srcId="{1E46D60C-36BC-4042-AA28-4EC5F490FF6A}" destId="{FA831A28-26AC-45DB-BEE6-3C34F5903BDD}" srcOrd="4" destOrd="0" presId="urn:microsoft.com/office/officeart/2005/8/layout/gear1"/>
    <dgm:cxn modelId="{28C2F6C9-9A80-4699-A6D3-FE9CD166ED42}" type="presParOf" srcId="{1E46D60C-36BC-4042-AA28-4EC5F490FF6A}" destId="{8DA371FB-585D-4029-B735-7481F51CA841}" srcOrd="5" destOrd="0" presId="urn:microsoft.com/office/officeart/2005/8/layout/gear1"/>
    <dgm:cxn modelId="{A09EF90C-78F5-4A3C-A904-95B844063695}" type="presParOf" srcId="{1E46D60C-36BC-4042-AA28-4EC5F490FF6A}" destId="{E7690FAA-4259-4E0A-B5E0-F395447C20BA}" srcOrd="6" destOrd="0" presId="urn:microsoft.com/office/officeart/2005/8/layout/gear1"/>
    <dgm:cxn modelId="{C01FD6BA-8E3C-44D3-8A0B-CD1573EB2DC6}" type="presParOf" srcId="{1E46D60C-36BC-4042-AA28-4EC5F490FF6A}" destId="{BABA9861-1A73-450E-A46C-6FB4B79EE6C3}" srcOrd="7" destOrd="0" presId="urn:microsoft.com/office/officeart/2005/8/layout/gear1"/>
    <dgm:cxn modelId="{F967C261-E506-4509-9FB0-C8AA3A50752B}" type="presParOf" srcId="{1E46D60C-36BC-4042-AA28-4EC5F490FF6A}" destId="{AB21E12B-CAE4-4F96-83ED-39A7BC31CE1B}" srcOrd="8" destOrd="0" presId="urn:microsoft.com/office/officeart/2005/8/layout/gear1"/>
    <dgm:cxn modelId="{139DB8CB-35C2-45E2-981A-CCFF2683F06F}" type="presParOf" srcId="{1E46D60C-36BC-4042-AA28-4EC5F490FF6A}" destId="{7A104287-7EBE-486C-BF76-3ED8A2539CA5}" srcOrd="9" destOrd="0" presId="urn:microsoft.com/office/officeart/2005/8/layout/gear1"/>
    <dgm:cxn modelId="{2FEEEA93-E385-4308-99C9-FF1002A00847}" type="presParOf" srcId="{1E46D60C-36BC-4042-AA28-4EC5F490FF6A}" destId="{065F3C20-9ADB-412F-B3CC-BB2D6F397190}" srcOrd="10" destOrd="0" presId="urn:microsoft.com/office/officeart/2005/8/layout/gear1"/>
    <dgm:cxn modelId="{7A0CCE87-18AA-45A1-9BFC-034A4594CDAE}" type="presParOf" srcId="{1E46D60C-36BC-4042-AA28-4EC5F490FF6A}" destId="{E59914C1-26FD-43C4-AF47-3A8393318757}" srcOrd="11" destOrd="0" presId="urn:microsoft.com/office/officeart/2005/8/layout/gear1"/>
    <dgm:cxn modelId="{A16BEA4A-BB3B-4058-ACDB-034BA3FA2A3D}" type="presParOf" srcId="{1E46D60C-36BC-4042-AA28-4EC5F490FF6A}" destId="{C8174D21-2193-4CB7-A63A-5F1920866BE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D04B94-9FF0-47DA-A28D-2BF3294E30D3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134AEE5-D73B-4E8E-A9D3-6B777C157912}">
      <dgm:prSet phldrT="[Texto]"/>
      <dgm:spPr/>
      <dgm:t>
        <a:bodyPr/>
        <a:lstStyle/>
        <a:p>
          <a:r>
            <a:rPr lang="es-EC" b="1" smtClean="0"/>
            <a:t>Por su finalidad</a:t>
          </a:r>
          <a:endParaRPr lang="es-EC" dirty="0"/>
        </a:p>
      </dgm:t>
    </dgm:pt>
    <dgm:pt modelId="{41051EFE-242E-4B4D-B6C6-915CF28E6FE0}" type="parTrans" cxnId="{A37744D5-EBD7-408E-825C-64A9B6E510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8EFAEC-DE22-4B74-843C-3D727DEDA48B}" type="sibTrans" cxnId="{A37744D5-EBD7-408E-825C-64A9B6E510D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3E1DB7-9455-4616-A54B-EF491955096E}">
      <dgm:prSet phldrT="[Texto]"/>
      <dgm:spPr/>
      <dgm:t>
        <a:bodyPr/>
        <a:lstStyle/>
        <a:p>
          <a:r>
            <a:rPr lang="es-EC" b="1" dirty="0" smtClean="0"/>
            <a:t>Por las unidades de análisis</a:t>
          </a:r>
          <a:endParaRPr lang="es-EC" dirty="0"/>
        </a:p>
      </dgm:t>
    </dgm:pt>
    <dgm:pt modelId="{BE2C93F8-45AD-4816-A044-27DC6772F37D}" type="parTrans" cxnId="{3BDA74D1-85E3-4331-98F0-B649F2DD17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CDB340-9933-4791-81CD-77CC817AC156}" type="sibTrans" cxnId="{3BDA74D1-85E3-4331-98F0-B649F2DD17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2F5924A-928A-49CC-9E86-3B8402D96281}">
      <dgm:prSet phldrT="[Texto]"/>
      <dgm:spPr/>
      <dgm:t>
        <a:bodyPr/>
        <a:lstStyle/>
        <a:p>
          <a:r>
            <a:rPr lang="es-EC" b="1" dirty="0" smtClean="0"/>
            <a:t>Por el control de las variables</a:t>
          </a:r>
          <a:endParaRPr lang="es-EC" dirty="0"/>
        </a:p>
      </dgm:t>
    </dgm:pt>
    <dgm:pt modelId="{F2A9F662-18BC-4345-B9F2-B2D879907050}" type="parTrans" cxnId="{691F50F8-6F41-4696-867B-2A937C2901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1D94C6-3250-4359-917F-9E05EA3D2189}" type="sibTrans" cxnId="{691F50F8-6F41-4696-867B-2A937C2901C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38B03F-1634-40B0-9730-9229A6E3A122}">
      <dgm:prSet phldrT="[Texto]"/>
      <dgm:spPr/>
      <dgm:t>
        <a:bodyPr/>
        <a:lstStyle/>
        <a:p>
          <a:r>
            <a:rPr lang="es-EC" b="1" smtClean="0"/>
            <a:t>Por el alcance</a:t>
          </a:r>
          <a:endParaRPr lang="es-EC" dirty="0"/>
        </a:p>
      </dgm:t>
    </dgm:pt>
    <dgm:pt modelId="{39059C77-8569-4DFF-9612-40621BB01539}" type="parTrans" cxnId="{A99DF118-70E2-4D8B-882D-7D6EC393CE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4D78F9-915F-4EA1-B5E6-454BB52D8C0D}" type="sibTrans" cxnId="{A99DF118-70E2-4D8B-882D-7D6EC393CEB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7B7251-2CB3-4BCB-B7CE-C08D69FBCA05}">
      <dgm:prSet phldrT="[Texto]"/>
      <dgm:spPr/>
      <dgm:t>
        <a:bodyPr/>
        <a:lstStyle/>
        <a:p>
          <a:r>
            <a:rPr lang="es-EC" b="1" smtClean="0"/>
            <a:t>Aplicada</a:t>
          </a:r>
          <a:endParaRPr lang="es-EC" dirty="0"/>
        </a:p>
      </dgm:t>
    </dgm:pt>
    <dgm:pt modelId="{91E9FF0F-6B4F-41D2-B4A3-53882F823FAE}" type="parTrans" cxnId="{FEEA0A0A-08A2-4908-9F4A-243107AA1E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A7BF1D-C728-47B1-BE6B-C7FFA014B0AF}" type="sibTrans" cxnId="{FEEA0A0A-08A2-4908-9F4A-243107AA1E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2A6DAA-F78F-4B9A-9B94-6BCB7985E24B}">
      <dgm:prSet phldrT="[Texto]"/>
      <dgm:spPr/>
      <dgm:t>
        <a:bodyPr/>
        <a:lstStyle/>
        <a:p>
          <a:r>
            <a:rPr lang="es-EC" b="1" dirty="0" smtClean="0"/>
            <a:t>In situ</a:t>
          </a:r>
          <a:endParaRPr lang="es-EC" dirty="0"/>
        </a:p>
      </dgm:t>
    </dgm:pt>
    <dgm:pt modelId="{247555C5-85F7-470E-AEF5-8A96890FE555}" type="parTrans" cxnId="{26D6023F-BFF4-4231-8CE6-1FD62B56B6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754F79-1C35-4040-A23F-9C84118287E2}" type="sibTrans" cxnId="{26D6023F-BFF4-4231-8CE6-1FD62B56B63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8DB22C-9BF0-4CBD-8DE6-D5B762B229F1}">
      <dgm:prSet phldrT="[Texto]"/>
      <dgm:spPr/>
      <dgm:t>
        <a:bodyPr/>
        <a:lstStyle/>
        <a:p>
          <a:r>
            <a:rPr lang="es-EC" b="1" smtClean="0"/>
            <a:t>No experimental</a:t>
          </a:r>
          <a:endParaRPr lang="es-EC" dirty="0"/>
        </a:p>
      </dgm:t>
    </dgm:pt>
    <dgm:pt modelId="{4BFF11BC-44C9-42AF-968A-755371156946}" type="parTrans" cxnId="{37EB0E97-651F-4F5F-BD6D-CB7C089DBD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4F4C5B2-D6D9-4BE4-8203-15AC68812218}" type="sibTrans" cxnId="{37EB0E97-651F-4F5F-BD6D-CB7C089DBD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052623-35E6-4A99-862E-575D47491B95}">
      <dgm:prSet phldrT="[Texto]"/>
      <dgm:spPr/>
      <dgm:t>
        <a:bodyPr/>
        <a:lstStyle/>
        <a:p>
          <a:r>
            <a:rPr lang="es-EC" b="1" dirty="0" smtClean="0"/>
            <a:t>Descriptivo Correlacional</a:t>
          </a:r>
          <a:endParaRPr lang="es-EC" dirty="0"/>
        </a:p>
      </dgm:t>
    </dgm:pt>
    <dgm:pt modelId="{344B7CB0-06CE-4E26-AC25-5E534DFA8A67}" type="parTrans" cxnId="{7A036F60-C872-4D9B-B27C-7F7DE1A6B5A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B950AB-BFAE-4AEA-A610-860A32AB9EB8}" type="sibTrans" cxnId="{7A036F60-C872-4D9B-B27C-7F7DE1A6B5A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CE71EB-7D76-4D31-BE68-8F5AA8376D71}">
      <dgm:prSet phldrT="[Texto]"/>
      <dgm:spPr/>
      <dgm:t>
        <a:bodyPr/>
        <a:lstStyle/>
        <a:p>
          <a:r>
            <a:rPr lang="es-EC" b="1" smtClean="0"/>
            <a:t>Por las fuentes de información</a:t>
          </a:r>
          <a:endParaRPr lang="es-EC" dirty="0"/>
        </a:p>
      </dgm:t>
    </dgm:pt>
    <dgm:pt modelId="{C06F36A2-B3DD-4BBC-BE17-F295482B2A4B}" type="parTrans" cxnId="{4221CF79-DE10-47D4-9725-26E35AE1F751}">
      <dgm:prSet/>
      <dgm:spPr/>
      <dgm:t>
        <a:bodyPr/>
        <a:lstStyle/>
        <a:p>
          <a:endParaRPr lang="en-US"/>
        </a:p>
      </dgm:t>
    </dgm:pt>
    <dgm:pt modelId="{857D1722-5A15-43E9-99D9-FFDF1F763A32}" type="sibTrans" cxnId="{4221CF79-DE10-47D4-9725-26E35AE1F751}">
      <dgm:prSet/>
      <dgm:spPr/>
      <dgm:t>
        <a:bodyPr/>
        <a:lstStyle/>
        <a:p>
          <a:endParaRPr lang="en-US"/>
        </a:p>
      </dgm:t>
    </dgm:pt>
    <dgm:pt modelId="{1A26AA70-24D6-4569-B35E-B7C502721702}">
      <dgm:prSet phldrT="[Texto]"/>
      <dgm:spPr/>
      <dgm:t>
        <a:bodyPr/>
        <a:lstStyle/>
        <a:p>
          <a:r>
            <a:rPr lang="es-EC" b="1" dirty="0" smtClean="0"/>
            <a:t>Mixto </a:t>
          </a:r>
          <a:endParaRPr lang="es-EC" dirty="0"/>
        </a:p>
      </dgm:t>
    </dgm:pt>
    <dgm:pt modelId="{D157673F-2214-4E52-9F54-EFA35F454406}" type="parTrans" cxnId="{0D2B51E1-058F-4198-AF07-D8806F967989}">
      <dgm:prSet/>
      <dgm:spPr/>
      <dgm:t>
        <a:bodyPr/>
        <a:lstStyle/>
        <a:p>
          <a:endParaRPr lang="en-US"/>
        </a:p>
      </dgm:t>
    </dgm:pt>
    <dgm:pt modelId="{6DE84C43-2CC8-4305-A002-CC2381C99F2A}" type="sibTrans" cxnId="{0D2B51E1-058F-4198-AF07-D8806F967989}">
      <dgm:prSet/>
      <dgm:spPr/>
      <dgm:t>
        <a:bodyPr/>
        <a:lstStyle/>
        <a:p>
          <a:endParaRPr lang="en-US"/>
        </a:p>
      </dgm:t>
    </dgm:pt>
    <dgm:pt modelId="{2503C3E6-6186-4DFE-B8DF-822B16896768}" type="pres">
      <dgm:prSet presAssocID="{39D04B94-9FF0-47DA-A28D-2BF3294E30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E31543-6B6D-4C69-9968-EB66D126894D}" type="pres">
      <dgm:prSet presAssocID="{8134AEE5-D73B-4E8E-A9D3-6B777C157912}" presName="parentLin" presStyleCnt="0"/>
      <dgm:spPr/>
      <dgm:t>
        <a:bodyPr/>
        <a:lstStyle/>
        <a:p>
          <a:endParaRPr lang="en-US"/>
        </a:p>
      </dgm:t>
    </dgm:pt>
    <dgm:pt modelId="{1212A38A-7C2E-4894-A2E4-D0A20FEC3951}" type="pres">
      <dgm:prSet presAssocID="{8134AEE5-D73B-4E8E-A9D3-6B777C157912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CADBA3BE-A097-4A57-A2CE-D490B2FFAC47}" type="pres">
      <dgm:prSet presAssocID="{8134AEE5-D73B-4E8E-A9D3-6B777C15791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EA71B6-5315-46CC-AA20-FAF4312CFB87}" type="pres">
      <dgm:prSet presAssocID="{8134AEE5-D73B-4E8E-A9D3-6B777C157912}" presName="negativeSpace" presStyleCnt="0"/>
      <dgm:spPr/>
      <dgm:t>
        <a:bodyPr/>
        <a:lstStyle/>
        <a:p>
          <a:endParaRPr lang="en-US"/>
        </a:p>
      </dgm:t>
    </dgm:pt>
    <dgm:pt modelId="{CC488A62-4F63-46F9-BB6E-7F084E7B450A}" type="pres">
      <dgm:prSet presAssocID="{8134AEE5-D73B-4E8E-A9D3-6B777C15791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3833F4-99A4-4A1C-9115-D85C57619311}" type="pres">
      <dgm:prSet presAssocID="{3A8EFAEC-DE22-4B74-843C-3D727DEDA48B}" presName="spaceBetweenRectangles" presStyleCnt="0"/>
      <dgm:spPr/>
      <dgm:t>
        <a:bodyPr/>
        <a:lstStyle/>
        <a:p>
          <a:endParaRPr lang="en-US"/>
        </a:p>
      </dgm:t>
    </dgm:pt>
    <dgm:pt modelId="{D16FECFC-AA5A-4A41-8F4A-E077E24FDF61}" type="pres">
      <dgm:prSet presAssocID="{903E1DB7-9455-4616-A54B-EF491955096E}" presName="parentLin" presStyleCnt="0"/>
      <dgm:spPr/>
      <dgm:t>
        <a:bodyPr/>
        <a:lstStyle/>
        <a:p>
          <a:endParaRPr lang="en-US"/>
        </a:p>
      </dgm:t>
    </dgm:pt>
    <dgm:pt modelId="{3BC8D540-B26A-4A2B-B078-5B48D6670F71}" type="pres">
      <dgm:prSet presAssocID="{903E1DB7-9455-4616-A54B-EF491955096E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89D6FD6F-C951-4557-BE59-35538894082E}" type="pres">
      <dgm:prSet presAssocID="{903E1DB7-9455-4616-A54B-EF491955096E}" presName="parentText" presStyleLbl="node1" presStyleIdx="1" presStyleCnt="5" custLinFactNeighborX="-2178" custLinFactNeighborY="858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A272E-ED75-4A0E-A844-28AF84801AC3}" type="pres">
      <dgm:prSet presAssocID="{903E1DB7-9455-4616-A54B-EF491955096E}" presName="negativeSpace" presStyleCnt="0"/>
      <dgm:spPr/>
      <dgm:t>
        <a:bodyPr/>
        <a:lstStyle/>
        <a:p>
          <a:endParaRPr lang="en-US"/>
        </a:p>
      </dgm:t>
    </dgm:pt>
    <dgm:pt modelId="{1E4CA2BE-FB35-430D-8CB2-CEE2152C885B}" type="pres">
      <dgm:prSet presAssocID="{903E1DB7-9455-4616-A54B-EF491955096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4EFCEE-4D87-4DAE-BC81-ED439ADF3166}" type="pres">
      <dgm:prSet presAssocID="{28CDB340-9933-4791-81CD-77CC817AC156}" presName="spaceBetweenRectangles" presStyleCnt="0"/>
      <dgm:spPr/>
      <dgm:t>
        <a:bodyPr/>
        <a:lstStyle/>
        <a:p>
          <a:endParaRPr lang="en-US"/>
        </a:p>
      </dgm:t>
    </dgm:pt>
    <dgm:pt modelId="{A312789A-AE4B-4DF7-9FF3-DFC9F1216D3D}" type="pres">
      <dgm:prSet presAssocID="{42F5924A-928A-49CC-9E86-3B8402D96281}" presName="parentLin" presStyleCnt="0"/>
      <dgm:spPr/>
      <dgm:t>
        <a:bodyPr/>
        <a:lstStyle/>
        <a:p>
          <a:endParaRPr lang="en-US"/>
        </a:p>
      </dgm:t>
    </dgm:pt>
    <dgm:pt modelId="{133D0973-08E9-40C7-88A0-9815BF1A41CC}" type="pres">
      <dgm:prSet presAssocID="{42F5924A-928A-49CC-9E86-3B8402D96281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E8C48CFD-5DAA-47AE-8795-FCFD6F8DF848}" type="pres">
      <dgm:prSet presAssocID="{42F5924A-928A-49CC-9E86-3B8402D962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E5B961-9BC3-443A-BD8D-2BDAD705A984}" type="pres">
      <dgm:prSet presAssocID="{42F5924A-928A-49CC-9E86-3B8402D96281}" presName="negativeSpace" presStyleCnt="0"/>
      <dgm:spPr/>
      <dgm:t>
        <a:bodyPr/>
        <a:lstStyle/>
        <a:p>
          <a:endParaRPr lang="en-US"/>
        </a:p>
      </dgm:t>
    </dgm:pt>
    <dgm:pt modelId="{7B43BD2A-5BF9-4CB0-B894-0CE5DC513CB0}" type="pres">
      <dgm:prSet presAssocID="{42F5924A-928A-49CC-9E86-3B8402D96281}" presName="childText" presStyleLbl="conFgAcc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A41694-709F-468E-9495-5C22177A06FC}" type="pres">
      <dgm:prSet presAssocID="{5D1D94C6-3250-4359-917F-9E05EA3D2189}" presName="spaceBetweenRectangles" presStyleCnt="0"/>
      <dgm:spPr/>
      <dgm:t>
        <a:bodyPr/>
        <a:lstStyle/>
        <a:p>
          <a:endParaRPr lang="en-US"/>
        </a:p>
      </dgm:t>
    </dgm:pt>
    <dgm:pt modelId="{0EE9EECD-B248-4D18-B4E3-29BC1B35B7CE}" type="pres">
      <dgm:prSet presAssocID="{4338B03F-1634-40B0-9730-9229A6E3A122}" presName="parentLin" presStyleCnt="0"/>
      <dgm:spPr/>
      <dgm:t>
        <a:bodyPr/>
        <a:lstStyle/>
        <a:p>
          <a:endParaRPr lang="en-US"/>
        </a:p>
      </dgm:t>
    </dgm:pt>
    <dgm:pt modelId="{DF377ECB-7744-4688-B722-9C99A683FECF}" type="pres">
      <dgm:prSet presAssocID="{4338B03F-1634-40B0-9730-9229A6E3A122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99A80878-1C05-4DD9-A0E4-4C4B09919F39}" type="pres">
      <dgm:prSet presAssocID="{4338B03F-1634-40B0-9730-9229A6E3A1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F45F0-3A5E-4263-8F7C-909FA2D70F04}" type="pres">
      <dgm:prSet presAssocID="{4338B03F-1634-40B0-9730-9229A6E3A122}" presName="negativeSpace" presStyleCnt="0"/>
      <dgm:spPr/>
      <dgm:t>
        <a:bodyPr/>
        <a:lstStyle/>
        <a:p>
          <a:endParaRPr lang="en-US"/>
        </a:p>
      </dgm:t>
    </dgm:pt>
    <dgm:pt modelId="{4E21C569-1D7C-4639-8E32-6072BDB3F242}" type="pres">
      <dgm:prSet presAssocID="{4338B03F-1634-40B0-9730-9229A6E3A12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880096-3BFB-4783-B232-9712F3BC733F}" type="pres">
      <dgm:prSet presAssocID="{8E4D78F9-915F-4EA1-B5E6-454BB52D8C0D}" presName="spaceBetweenRectangles" presStyleCnt="0"/>
      <dgm:spPr/>
      <dgm:t>
        <a:bodyPr/>
        <a:lstStyle/>
        <a:p>
          <a:endParaRPr lang="en-US"/>
        </a:p>
      </dgm:t>
    </dgm:pt>
    <dgm:pt modelId="{0F34B745-768D-44A3-82E9-DAD9C94DAC83}" type="pres">
      <dgm:prSet presAssocID="{7BCE71EB-7D76-4D31-BE68-8F5AA8376D71}" presName="parentLin" presStyleCnt="0"/>
      <dgm:spPr/>
      <dgm:t>
        <a:bodyPr/>
        <a:lstStyle/>
        <a:p>
          <a:endParaRPr lang="en-US"/>
        </a:p>
      </dgm:t>
    </dgm:pt>
    <dgm:pt modelId="{D0567F46-F6A7-43AF-BE63-9D4D912C0697}" type="pres">
      <dgm:prSet presAssocID="{7BCE71EB-7D76-4D31-BE68-8F5AA8376D7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016B30CE-B3B4-4783-B40E-26D2D11A3410}" type="pres">
      <dgm:prSet presAssocID="{7BCE71EB-7D76-4D31-BE68-8F5AA8376D7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64B788-3578-457C-9023-D89F63E206E5}" type="pres">
      <dgm:prSet presAssocID="{7BCE71EB-7D76-4D31-BE68-8F5AA8376D71}" presName="negativeSpace" presStyleCnt="0"/>
      <dgm:spPr/>
      <dgm:t>
        <a:bodyPr/>
        <a:lstStyle/>
        <a:p>
          <a:endParaRPr lang="en-US"/>
        </a:p>
      </dgm:t>
    </dgm:pt>
    <dgm:pt modelId="{9D5CE254-4F15-47E1-9065-E882BB31AAB4}" type="pres">
      <dgm:prSet presAssocID="{7BCE71EB-7D76-4D31-BE68-8F5AA8376D7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1F50F8-6F41-4696-867B-2A937C2901C7}" srcId="{39D04B94-9FF0-47DA-A28D-2BF3294E30D3}" destId="{42F5924A-928A-49CC-9E86-3B8402D96281}" srcOrd="2" destOrd="0" parTransId="{F2A9F662-18BC-4345-B9F2-B2D879907050}" sibTransId="{5D1D94C6-3250-4359-917F-9E05EA3D2189}"/>
    <dgm:cxn modelId="{DCA4F009-D20C-4274-90D7-832F8720E746}" type="presOf" srcId="{A82A6DAA-F78F-4B9A-9B94-6BCB7985E24B}" destId="{1E4CA2BE-FB35-430D-8CB2-CEE2152C885B}" srcOrd="0" destOrd="0" presId="urn:microsoft.com/office/officeart/2005/8/layout/list1"/>
    <dgm:cxn modelId="{B63FD9A8-ABE0-4C4C-8272-223ED73B0431}" type="presOf" srcId="{4338B03F-1634-40B0-9730-9229A6E3A122}" destId="{DF377ECB-7744-4688-B722-9C99A683FECF}" srcOrd="0" destOrd="0" presId="urn:microsoft.com/office/officeart/2005/8/layout/list1"/>
    <dgm:cxn modelId="{9301FFB9-419B-44F9-AD2B-D8A0682B305F}" type="presOf" srcId="{7BCE71EB-7D76-4D31-BE68-8F5AA8376D71}" destId="{D0567F46-F6A7-43AF-BE63-9D4D912C0697}" srcOrd="0" destOrd="0" presId="urn:microsoft.com/office/officeart/2005/8/layout/list1"/>
    <dgm:cxn modelId="{26D6023F-BFF4-4231-8CE6-1FD62B56B636}" srcId="{903E1DB7-9455-4616-A54B-EF491955096E}" destId="{A82A6DAA-F78F-4B9A-9B94-6BCB7985E24B}" srcOrd="0" destOrd="0" parTransId="{247555C5-85F7-470E-AEF5-8A96890FE555}" sibTransId="{E9754F79-1C35-4040-A23F-9C84118287E2}"/>
    <dgm:cxn modelId="{8393D4C1-F542-4129-9401-2655C4F6FFE6}" type="presOf" srcId="{903E1DB7-9455-4616-A54B-EF491955096E}" destId="{3BC8D540-B26A-4A2B-B078-5B48D6670F71}" srcOrd="0" destOrd="0" presId="urn:microsoft.com/office/officeart/2005/8/layout/list1"/>
    <dgm:cxn modelId="{A37744D5-EBD7-408E-825C-64A9B6E510D7}" srcId="{39D04B94-9FF0-47DA-A28D-2BF3294E30D3}" destId="{8134AEE5-D73B-4E8E-A9D3-6B777C157912}" srcOrd="0" destOrd="0" parTransId="{41051EFE-242E-4B4D-B6C6-915CF28E6FE0}" sibTransId="{3A8EFAEC-DE22-4B74-843C-3D727DEDA48B}"/>
    <dgm:cxn modelId="{7A036F60-C872-4D9B-B27C-7F7DE1A6B5AA}" srcId="{4338B03F-1634-40B0-9730-9229A6E3A122}" destId="{A9052623-35E6-4A99-862E-575D47491B95}" srcOrd="0" destOrd="0" parTransId="{344B7CB0-06CE-4E26-AC25-5E534DFA8A67}" sibTransId="{E4B950AB-BFAE-4AEA-A610-860A32AB9EB8}"/>
    <dgm:cxn modelId="{4221CF79-DE10-47D4-9725-26E35AE1F751}" srcId="{39D04B94-9FF0-47DA-A28D-2BF3294E30D3}" destId="{7BCE71EB-7D76-4D31-BE68-8F5AA8376D71}" srcOrd="4" destOrd="0" parTransId="{C06F36A2-B3DD-4BBC-BE17-F295482B2A4B}" sibTransId="{857D1722-5A15-43E9-99D9-FFDF1F763A32}"/>
    <dgm:cxn modelId="{1B37D6AB-4CCE-4A76-99CF-1F104F8A937B}" type="presOf" srcId="{8134AEE5-D73B-4E8E-A9D3-6B777C157912}" destId="{1212A38A-7C2E-4894-A2E4-D0A20FEC3951}" srcOrd="0" destOrd="0" presId="urn:microsoft.com/office/officeart/2005/8/layout/list1"/>
    <dgm:cxn modelId="{977FCCE0-7E60-4804-B50D-3E8B0ED17EA4}" type="presOf" srcId="{A9052623-35E6-4A99-862E-575D47491B95}" destId="{4E21C569-1D7C-4639-8E32-6072BDB3F242}" srcOrd="0" destOrd="0" presId="urn:microsoft.com/office/officeart/2005/8/layout/list1"/>
    <dgm:cxn modelId="{44F7B276-9CDA-417C-BB53-3C2BA99D94E3}" type="presOf" srcId="{1A26AA70-24D6-4569-B35E-B7C502721702}" destId="{9D5CE254-4F15-47E1-9065-E882BB31AAB4}" srcOrd="0" destOrd="0" presId="urn:microsoft.com/office/officeart/2005/8/layout/list1"/>
    <dgm:cxn modelId="{37EB0E97-651F-4F5F-BD6D-CB7C089DBD41}" srcId="{42F5924A-928A-49CC-9E86-3B8402D96281}" destId="{1C8DB22C-9BF0-4CBD-8DE6-D5B762B229F1}" srcOrd="0" destOrd="0" parTransId="{4BFF11BC-44C9-42AF-968A-755371156946}" sibTransId="{F4F4C5B2-D6D9-4BE4-8203-15AC68812218}"/>
    <dgm:cxn modelId="{01A4E23C-150F-45F4-A422-30A9ACCCC5A4}" type="presOf" srcId="{4338B03F-1634-40B0-9730-9229A6E3A122}" destId="{99A80878-1C05-4DD9-A0E4-4C4B09919F39}" srcOrd="1" destOrd="0" presId="urn:microsoft.com/office/officeart/2005/8/layout/list1"/>
    <dgm:cxn modelId="{FEEA0A0A-08A2-4908-9F4A-243107AA1E3F}" srcId="{8134AEE5-D73B-4E8E-A9D3-6B777C157912}" destId="{E77B7251-2CB3-4BCB-B7CE-C08D69FBCA05}" srcOrd="0" destOrd="0" parTransId="{91E9FF0F-6B4F-41D2-B4A3-53882F823FAE}" sibTransId="{45A7BF1D-C728-47B1-BE6B-C7FFA014B0AF}"/>
    <dgm:cxn modelId="{EC34E1ED-1B39-4075-91DF-15EC5DBBFAF1}" type="presOf" srcId="{7BCE71EB-7D76-4D31-BE68-8F5AA8376D71}" destId="{016B30CE-B3B4-4783-B40E-26D2D11A3410}" srcOrd="1" destOrd="0" presId="urn:microsoft.com/office/officeart/2005/8/layout/list1"/>
    <dgm:cxn modelId="{3BDA74D1-85E3-4331-98F0-B649F2DD173D}" srcId="{39D04B94-9FF0-47DA-A28D-2BF3294E30D3}" destId="{903E1DB7-9455-4616-A54B-EF491955096E}" srcOrd="1" destOrd="0" parTransId="{BE2C93F8-45AD-4816-A044-27DC6772F37D}" sibTransId="{28CDB340-9933-4791-81CD-77CC817AC156}"/>
    <dgm:cxn modelId="{54210148-2078-4DCE-AC2A-C82EEEEA8B45}" type="presOf" srcId="{42F5924A-928A-49CC-9E86-3B8402D96281}" destId="{133D0973-08E9-40C7-88A0-9815BF1A41CC}" srcOrd="0" destOrd="0" presId="urn:microsoft.com/office/officeart/2005/8/layout/list1"/>
    <dgm:cxn modelId="{8177A2DD-BC75-4E49-B2F8-AC9633A6A4FA}" type="presOf" srcId="{39D04B94-9FF0-47DA-A28D-2BF3294E30D3}" destId="{2503C3E6-6186-4DFE-B8DF-822B16896768}" srcOrd="0" destOrd="0" presId="urn:microsoft.com/office/officeart/2005/8/layout/list1"/>
    <dgm:cxn modelId="{116F245A-0DF7-4586-920A-2C087C5AA7C0}" type="presOf" srcId="{42F5924A-928A-49CC-9E86-3B8402D96281}" destId="{E8C48CFD-5DAA-47AE-8795-FCFD6F8DF848}" srcOrd="1" destOrd="0" presId="urn:microsoft.com/office/officeart/2005/8/layout/list1"/>
    <dgm:cxn modelId="{0D2B51E1-058F-4198-AF07-D8806F967989}" srcId="{7BCE71EB-7D76-4D31-BE68-8F5AA8376D71}" destId="{1A26AA70-24D6-4569-B35E-B7C502721702}" srcOrd="0" destOrd="0" parTransId="{D157673F-2214-4E52-9F54-EFA35F454406}" sibTransId="{6DE84C43-2CC8-4305-A002-CC2381C99F2A}"/>
    <dgm:cxn modelId="{0AEB2248-B1AE-40E9-8280-4CABFE41618B}" type="presOf" srcId="{903E1DB7-9455-4616-A54B-EF491955096E}" destId="{89D6FD6F-C951-4557-BE59-35538894082E}" srcOrd="1" destOrd="0" presId="urn:microsoft.com/office/officeart/2005/8/layout/list1"/>
    <dgm:cxn modelId="{A56DEF73-ADA2-4F84-9950-FE21E17A1C85}" type="presOf" srcId="{1C8DB22C-9BF0-4CBD-8DE6-D5B762B229F1}" destId="{7B43BD2A-5BF9-4CB0-B894-0CE5DC513CB0}" srcOrd="0" destOrd="0" presId="urn:microsoft.com/office/officeart/2005/8/layout/list1"/>
    <dgm:cxn modelId="{AA9807AC-8459-4D68-84FB-412EE499301B}" type="presOf" srcId="{E77B7251-2CB3-4BCB-B7CE-C08D69FBCA05}" destId="{CC488A62-4F63-46F9-BB6E-7F084E7B450A}" srcOrd="0" destOrd="0" presId="urn:microsoft.com/office/officeart/2005/8/layout/list1"/>
    <dgm:cxn modelId="{01DFADD1-504F-48A5-BAE3-38DBF88198F3}" type="presOf" srcId="{8134AEE5-D73B-4E8E-A9D3-6B777C157912}" destId="{CADBA3BE-A097-4A57-A2CE-D490B2FFAC47}" srcOrd="1" destOrd="0" presId="urn:microsoft.com/office/officeart/2005/8/layout/list1"/>
    <dgm:cxn modelId="{A99DF118-70E2-4D8B-882D-7D6EC393CEB6}" srcId="{39D04B94-9FF0-47DA-A28D-2BF3294E30D3}" destId="{4338B03F-1634-40B0-9730-9229A6E3A122}" srcOrd="3" destOrd="0" parTransId="{39059C77-8569-4DFF-9612-40621BB01539}" sibTransId="{8E4D78F9-915F-4EA1-B5E6-454BB52D8C0D}"/>
    <dgm:cxn modelId="{20437877-0FF0-4BD0-BFD0-0332D47D782C}" type="presParOf" srcId="{2503C3E6-6186-4DFE-B8DF-822B16896768}" destId="{8CE31543-6B6D-4C69-9968-EB66D126894D}" srcOrd="0" destOrd="0" presId="urn:microsoft.com/office/officeart/2005/8/layout/list1"/>
    <dgm:cxn modelId="{EFB266A8-346E-4D0D-977F-F0C88B9EDD95}" type="presParOf" srcId="{8CE31543-6B6D-4C69-9968-EB66D126894D}" destId="{1212A38A-7C2E-4894-A2E4-D0A20FEC3951}" srcOrd="0" destOrd="0" presId="urn:microsoft.com/office/officeart/2005/8/layout/list1"/>
    <dgm:cxn modelId="{6B2723B3-78B3-4F76-AA42-E9BC8647C17C}" type="presParOf" srcId="{8CE31543-6B6D-4C69-9968-EB66D126894D}" destId="{CADBA3BE-A097-4A57-A2CE-D490B2FFAC47}" srcOrd="1" destOrd="0" presId="urn:microsoft.com/office/officeart/2005/8/layout/list1"/>
    <dgm:cxn modelId="{418C1295-D5DE-4A74-9A8B-EB43BF390F1F}" type="presParOf" srcId="{2503C3E6-6186-4DFE-B8DF-822B16896768}" destId="{A6EA71B6-5315-46CC-AA20-FAF4312CFB87}" srcOrd="1" destOrd="0" presId="urn:microsoft.com/office/officeart/2005/8/layout/list1"/>
    <dgm:cxn modelId="{D4E76E9F-D1BF-466E-BA68-B0BBAF350771}" type="presParOf" srcId="{2503C3E6-6186-4DFE-B8DF-822B16896768}" destId="{CC488A62-4F63-46F9-BB6E-7F084E7B450A}" srcOrd="2" destOrd="0" presId="urn:microsoft.com/office/officeart/2005/8/layout/list1"/>
    <dgm:cxn modelId="{42616680-0B26-4052-B9C1-81783CEFAF91}" type="presParOf" srcId="{2503C3E6-6186-4DFE-B8DF-822B16896768}" destId="{013833F4-99A4-4A1C-9115-D85C57619311}" srcOrd="3" destOrd="0" presId="urn:microsoft.com/office/officeart/2005/8/layout/list1"/>
    <dgm:cxn modelId="{4FC00271-7619-4D3A-BC3A-E7D2F7F2DB97}" type="presParOf" srcId="{2503C3E6-6186-4DFE-B8DF-822B16896768}" destId="{D16FECFC-AA5A-4A41-8F4A-E077E24FDF61}" srcOrd="4" destOrd="0" presId="urn:microsoft.com/office/officeart/2005/8/layout/list1"/>
    <dgm:cxn modelId="{EDA8E97E-93E7-42DD-9372-D91DE15D6EAD}" type="presParOf" srcId="{D16FECFC-AA5A-4A41-8F4A-E077E24FDF61}" destId="{3BC8D540-B26A-4A2B-B078-5B48D6670F71}" srcOrd="0" destOrd="0" presId="urn:microsoft.com/office/officeart/2005/8/layout/list1"/>
    <dgm:cxn modelId="{BBD0CA51-6ACC-469A-A72C-DAE15518D1DE}" type="presParOf" srcId="{D16FECFC-AA5A-4A41-8F4A-E077E24FDF61}" destId="{89D6FD6F-C951-4557-BE59-35538894082E}" srcOrd="1" destOrd="0" presId="urn:microsoft.com/office/officeart/2005/8/layout/list1"/>
    <dgm:cxn modelId="{8183291D-AB4A-4975-9F11-78A572CC21F1}" type="presParOf" srcId="{2503C3E6-6186-4DFE-B8DF-822B16896768}" destId="{350A272E-ED75-4A0E-A844-28AF84801AC3}" srcOrd="5" destOrd="0" presId="urn:microsoft.com/office/officeart/2005/8/layout/list1"/>
    <dgm:cxn modelId="{0396B8C9-509E-4EA4-8A86-B05542F0603D}" type="presParOf" srcId="{2503C3E6-6186-4DFE-B8DF-822B16896768}" destId="{1E4CA2BE-FB35-430D-8CB2-CEE2152C885B}" srcOrd="6" destOrd="0" presId="urn:microsoft.com/office/officeart/2005/8/layout/list1"/>
    <dgm:cxn modelId="{CF02F841-DD84-422E-8564-475C766D22CF}" type="presParOf" srcId="{2503C3E6-6186-4DFE-B8DF-822B16896768}" destId="{174EFCEE-4D87-4DAE-BC81-ED439ADF3166}" srcOrd="7" destOrd="0" presId="urn:microsoft.com/office/officeart/2005/8/layout/list1"/>
    <dgm:cxn modelId="{832DE608-D341-4D57-AB36-D0EBB4BB8CDC}" type="presParOf" srcId="{2503C3E6-6186-4DFE-B8DF-822B16896768}" destId="{A312789A-AE4B-4DF7-9FF3-DFC9F1216D3D}" srcOrd="8" destOrd="0" presId="urn:microsoft.com/office/officeart/2005/8/layout/list1"/>
    <dgm:cxn modelId="{64F9F2F7-8A21-46AE-92E0-DB1F0CE5709F}" type="presParOf" srcId="{A312789A-AE4B-4DF7-9FF3-DFC9F1216D3D}" destId="{133D0973-08E9-40C7-88A0-9815BF1A41CC}" srcOrd="0" destOrd="0" presId="urn:microsoft.com/office/officeart/2005/8/layout/list1"/>
    <dgm:cxn modelId="{0DFBCAAA-1FA9-4B0C-A33F-CA301B9D7C74}" type="presParOf" srcId="{A312789A-AE4B-4DF7-9FF3-DFC9F1216D3D}" destId="{E8C48CFD-5DAA-47AE-8795-FCFD6F8DF848}" srcOrd="1" destOrd="0" presId="urn:microsoft.com/office/officeart/2005/8/layout/list1"/>
    <dgm:cxn modelId="{2A8B513D-7646-4329-9150-73009A983AEC}" type="presParOf" srcId="{2503C3E6-6186-4DFE-B8DF-822B16896768}" destId="{88E5B961-9BC3-443A-BD8D-2BDAD705A984}" srcOrd="9" destOrd="0" presId="urn:microsoft.com/office/officeart/2005/8/layout/list1"/>
    <dgm:cxn modelId="{E25F7B01-4210-4CEA-BEF6-7C586619936D}" type="presParOf" srcId="{2503C3E6-6186-4DFE-B8DF-822B16896768}" destId="{7B43BD2A-5BF9-4CB0-B894-0CE5DC513CB0}" srcOrd="10" destOrd="0" presId="urn:microsoft.com/office/officeart/2005/8/layout/list1"/>
    <dgm:cxn modelId="{0CC61F61-9F25-4D1E-BD95-B6F6AE900991}" type="presParOf" srcId="{2503C3E6-6186-4DFE-B8DF-822B16896768}" destId="{F4A41694-709F-468E-9495-5C22177A06FC}" srcOrd="11" destOrd="0" presId="urn:microsoft.com/office/officeart/2005/8/layout/list1"/>
    <dgm:cxn modelId="{94F1830B-3918-4DF7-AC8B-E6F0A889E02D}" type="presParOf" srcId="{2503C3E6-6186-4DFE-B8DF-822B16896768}" destId="{0EE9EECD-B248-4D18-B4E3-29BC1B35B7CE}" srcOrd="12" destOrd="0" presId="urn:microsoft.com/office/officeart/2005/8/layout/list1"/>
    <dgm:cxn modelId="{E2A2A2EF-1D8F-464F-A06B-152FC359D22E}" type="presParOf" srcId="{0EE9EECD-B248-4D18-B4E3-29BC1B35B7CE}" destId="{DF377ECB-7744-4688-B722-9C99A683FECF}" srcOrd="0" destOrd="0" presId="urn:microsoft.com/office/officeart/2005/8/layout/list1"/>
    <dgm:cxn modelId="{33547B06-6E76-4C1D-B3C0-3AE62EFEA3F2}" type="presParOf" srcId="{0EE9EECD-B248-4D18-B4E3-29BC1B35B7CE}" destId="{99A80878-1C05-4DD9-A0E4-4C4B09919F39}" srcOrd="1" destOrd="0" presId="urn:microsoft.com/office/officeart/2005/8/layout/list1"/>
    <dgm:cxn modelId="{35605BD2-8460-48DC-8BAC-AA6C46ADF17B}" type="presParOf" srcId="{2503C3E6-6186-4DFE-B8DF-822B16896768}" destId="{718F45F0-3A5E-4263-8F7C-909FA2D70F04}" srcOrd="13" destOrd="0" presId="urn:microsoft.com/office/officeart/2005/8/layout/list1"/>
    <dgm:cxn modelId="{505141F5-AD88-44B1-B629-3B3D05237980}" type="presParOf" srcId="{2503C3E6-6186-4DFE-B8DF-822B16896768}" destId="{4E21C569-1D7C-4639-8E32-6072BDB3F242}" srcOrd="14" destOrd="0" presId="urn:microsoft.com/office/officeart/2005/8/layout/list1"/>
    <dgm:cxn modelId="{BCB0E6CB-9CD1-4D7E-BF5C-1BEB5AAA75AE}" type="presParOf" srcId="{2503C3E6-6186-4DFE-B8DF-822B16896768}" destId="{3A880096-3BFB-4783-B232-9712F3BC733F}" srcOrd="15" destOrd="0" presId="urn:microsoft.com/office/officeart/2005/8/layout/list1"/>
    <dgm:cxn modelId="{F0BBB01A-7EDC-426E-98A1-4C86D9224ABF}" type="presParOf" srcId="{2503C3E6-6186-4DFE-B8DF-822B16896768}" destId="{0F34B745-768D-44A3-82E9-DAD9C94DAC83}" srcOrd="16" destOrd="0" presId="urn:microsoft.com/office/officeart/2005/8/layout/list1"/>
    <dgm:cxn modelId="{D99E2855-F165-496D-BC89-C9B802503B7B}" type="presParOf" srcId="{0F34B745-768D-44A3-82E9-DAD9C94DAC83}" destId="{D0567F46-F6A7-43AF-BE63-9D4D912C0697}" srcOrd="0" destOrd="0" presId="urn:microsoft.com/office/officeart/2005/8/layout/list1"/>
    <dgm:cxn modelId="{AF6BDC03-B120-409E-8494-A6EBAF7E5738}" type="presParOf" srcId="{0F34B745-768D-44A3-82E9-DAD9C94DAC83}" destId="{016B30CE-B3B4-4783-B40E-26D2D11A3410}" srcOrd="1" destOrd="0" presId="urn:microsoft.com/office/officeart/2005/8/layout/list1"/>
    <dgm:cxn modelId="{7FDAFDCA-029D-44A5-97A7-0670F3F58A1C}" type="presParOf" srcId="{2503C3E6-6186-4DFE-B8DF-822B16896768}" destId="{6064B788-3578-457C-9023-D89F63E206E5}" srcOrd="17" destOrd="0" presId="urn:microsoft.com/office/officeart/2005/8/layout/list1"/>
    <dgm:cxn modelId="{4A135A67-89F3-4E7E-A834-84B6B25DA688}" type="presParOf" srcId="{2503C3E6-6186-4DFE-B8DF-822B16896768}" destId="{9D5CE254-4F15-47E1-9065-E882BB31AAB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4A89B-C873-4773-AC19-406EAF72DBBB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F47B6F4-F46E-46FF-B069-880B24D3F8A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3600" dirty="0" smtClean="0">
              <a:solidFill>
                <a:sysClr val="windowText" lastClr="000000"/>
              </a:solidFill>
            </a:rPr>
            <a:t>Objetivos</a:t>
          </a:r>
          <a:endParaRPr lang="es-EC" sz="3600" dirty="0">
            <a:solidFill>
              <a:sysClr val="windowText" lastClr="000000"/>
            </a:solidFill>
          </a:endParaRPr>
        </a:p>
      </dgm:t>
    </dgm:pt>
    <dgm:pt modelId="{D1E964B0-E2D4-4809-9255-E6CF0C3DA3B0}" type="parTrans" cxnId="{6A2543F3-A099-42EF-94F1-A174D5787FD5}">
      <dgm:prSet/>
      <dgm:spPr/>
      <dgm:t>
        <a:bodyPr/>
        <a:lstStyle/>
        <a:p>
          <a:endParaRPr lang="es-EC"/>
        </a:p>
      </dgm:t>
    </dgm:pt>
    <dgm:pt modelId="{3B7ABEC9-7D2F-44B6-A856-EE78BD7B27D0}" type="sibTrans" cxnId="{6A2543F3-A099-42EF-94F1-A174D5787FD5}">
      <dgm:prSet/>
      <dgm:spPr/>
      <dgm:t>
        <a:bodyPr/>
        <a:lstStyle/>
        <a:p>
          <a:endParaRPr lang="es-EC"/>
        </a:p>
      </dgm:t>
    </dgm:pt>
    <dgm:pt modelId="{2EB0A80D-1DB7-4790-AAC4-38F730EE58C0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dirty="0" smtClean="0"/>
            <a:t>-Reducir la activación fisiológica, el malestar emocional y físico.</a:t>
          </a:r>
        </a:p>
        <a:p>
          <a:pPr algn="ctr"/>
          <a:endParaRPr lang="es-EC" dirty="0"/>
        </a:p>
      </dgm:t>
    </dgm:pt>
    <dgm:pt modelId="{CAE09C0A-6725-4FA7-9010-12816AA3BD42}" type="parTrans" cxnId="{95C9994A-7BBF-4E00-A0E9-F23EBF369F0A}">
      <dgm:prSet/>
      <dgm:spPr/>
      <dgm:t>
        <a:bodyPr/>
        <a:lstStyle/>
        <a:p>
          <a:endParaRPr lang="es-EC"/>
        </a:p>
      </dgm:t>
    </dgm:pt>
    <dgm:pt modelId="{0949FB2C-411C-49A4-9AC8-ABEF7045B9EE}" type="sibTrans" cxnId="{95C9994A-7BBF-4E00-A0E9-F23EBF369F0A}">
      <dgm:prSet/>
      <dgm:spPr/>
      <dgm:t>
        <a:bodyPr/>
        <a:lstStyle/>
        <a:p>
          <a:endParaRPr lang="es-EC"/>
        </a:p>
      </dgm:t>
    </dgm:pt>
    <dgm:pt modelId="{5F5BA62C-9555-4FBA-99D0-5F4ABB90DBFF}">
      <dgm:prSet phldrT="[Texto]"/>
      <dgm:spPr/>
      <dgm:t>
        <a:bodyPr/>
        <a:lstStyle/>
        <a:p>
          <a:pPr algn="l"/>
          <a:endParaRPr lang="es-EC" dirty="0" smtClean="0"/>
        </a:p>
        <a:p>
          <a:pPr algn="l"/>
          <a:r>
            <a:rPr lang="es-EC" dirty="0" smtClean="0"/>
            <a:t>-Dominar un conjunto de habilidades y competencias que faciliten el afrontamiento de problemas laborales.</a:t>
          </a:r>
        </a:p>
        <a:p>
          <a:pPr algn="l"/>
          <a:r>
            <a:rPr lang="es-EC" dirty="0" smtClean="0"/>
            <a:t>-Mejorar la percepción, la interpretación y la evaluación de los problemas laborales  y los recursos personales .</a:t>
          </a:r>
        </a:p>
        <a:p>
          <a:pPr algn="l"/>
          <a:r>
            <a:rPr lang="es-EC" dirty="0" smtClean="0"/>
            <a:t>-Destruir el aislamiento laboral  y mejorar los procesos de socialización. </a:t>
          </a:r>
        </a:p>
        <a:p>
          <a:pPr algn="l"/>
          <a:endParaRPr lang="es-EC" dirty="0"/>
        </a:p>
      </dgm:t>
    </dgm:pt>
    <dgm:pt modelId="{49A8A239-87BE-43D8-BE79-BF02CE98B13E}" type="parTrans" cxnId="{419B713B-B311-4723-B777-F486BF187326}">
      <dgm:prSet/>
      <dgm:spPr/>
      <dgm:t>
        <a:bodyPr/>
        <a:lstStyle/>
        <a:p>
          <a:endParaRPr lang="es-EC"/>
        </a:p>
      </dgm:t>
    </dgm:pt>
    <dgm:pt modelId="{102BF9EE-067D-4A5B-BDFD-BB30737809DB}" type="sibTrans" cxnId="{419B713B-B311-4723-B777-F486BF187326}">
      <dgm:prSet/>
      <dgm:spPr/>
      <dgm:t>
        <a:bodyPr/>
        <a:lstStyle/>
        <a:p>
          <a:endParaRPr lang="es-EC"/>
        </a:p>
      </dgm:t>
    </dgm:pt>
    <dgm:pt modelId="{15C90F19-AC6D-4956-8DD0-09069274C32E}">
      <dgm:prSet phldrT="[Texto]"/>
      <dgm:spPr/>
      <dgm:t>
        <a:bodyPr/>
        <a:lstStyle/>
        <a:p>
          <a:pPr algn="l"/>
          <a:r>
            <a:rPr lang="es-EC" dirty="0" smtClean="0"/>
            <a:t>- Modificar los aspectos disfuncionales en la estructura de la organización, la comunicación, la formación de profesionales, reparto de tareas, etc.</a:t>
          </a:r>
          <a:endParaRPr lang="es-EC" dirty="0"/>
        </a:p>
      </dgm:t>
    </dgm:pt>
    <dgm:pt modelId="{ABFC070B-B03D-47C4-906D-163539703C47}" type="parTrans" cxnId="{088811FE-F308-4F44-8E1E-A7A252A8E252}">
      <dgm:prSet/>
      <dgm:spPr/>
      <dgm:t>
        <a:bodyPr/>
        <a:lstStyle/>
        <a:p>
          <a:endParaRPr lang="es-EC"/>
        </a:p>
      </dgm:t>
    </dgm:pt>
    <dgm:pt modelId="{A54B9B91-B72C-45DF-AE63-668FB3B019FA}" type="sibTrans" cxnId="{088811FE-F308-4F44-8E1E-A7A252A8E252}">
      <dgm:prSet/>
      <dgm:spPr/>
      <dgm:t>
        <a:bodyPr/>
        <a:lstStyle/>
        <a:p>
          <a:endParaRPr lang="es-EC"/>
        </a:p>
      </dgm:t>
    </dgm:pt>
    <dgm:pt modelId="{260FD151-20CA-4E6E-AD6F-F6FECA7BFCCB}" type="pres">
      <dgm:prSet presAssocID="{FDC4A89B-C873-4773-AC19-406EAF72DB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B2B785-466A-40C9-97F0-FD39309C9E2A}" type="pres">
      <dgm:prSet presAssocID="{8F47B6F4-F46E-46FF-B069-880B24D3F8A5}" presName="roof" presStyleLbl="dkBgShp" presStyleIdx="0" presStyleCnt="2" custLinFactNeighborX="-4887" custLinFactNeighborY="6547"/>
      <dgm:spPr/>
      <dgm:t>
        <a:bodyPr/>
        <a:lstStyle/>
        <a:p>
          <a:endParaRPr lang="es-EC"/>
        </a:p>
      </dgm:t>
    </dgm:pt>
    <dgm:pt modelId="{5B0992E7-1183-4267-AB2D-FF6ED2EC182F}" type="pres">
      <dgm:prSet presAssocID="{8F47B6F4-F46E-46FF-B069-880B24D3F8A5}" presName="pillars" presStyleCnt="0"/>
      <dgm:spPr/>
    </dgm:pt>
    <dgm:pt modelId="{AD8ECDA0-97BF-4A67-852D-980BA370D184}" type="pres">
      <dgm:prSet presAssocID="{8F47B6F4-F46E-46FF-B069-880B24D3F8A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D3E2B8-9271-4589-9AD4-B697ABAC40E9}" type="pres">
      <dgm:prSet presAssocID="{5F5BA62C-9555-4FBA-99D0-5F4ABB90DBF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15A92B-8CF5-4A69-AF4D-741CB29EA141}" type="pres">
      <dgm:prSet presAssocID="{15C90F19-AC6D-4956-8DD0-09069274C32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8E10E4-DFBE-4B5B-BEF3-09B0F702F93F}" type="pres">
      <dgm:prSet presAssocID="{8F47B6F4-F46E-46FF-B069-880B24D3F8A5}" presName="base" presStyleLbl="dkBgShp" presStyleIdx="1" presStyleCnt="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419B713B-B311-4723-B777-F486BF187326}" srcId="{8F47B6F4-F46E-46FF-B069-880B24D3F8A5}" destId="{5F5BA62C-9555-4FBA-99D0-5F4ABB90DBFF}" srcOrd="1" destOrd="0" parTransId="{49A8A239-87BE-43D8-BE79-BF02CE98B13E}" sibTransId="{102BF9EE-067D-4A5B-BDFD-BB30737809DB}"/>
    <dgm:cxn modelId="{D85D398A-E27E-4980-9912-E943D016B70A}" type="presOf" srcId="{5F5BA62C-9555-4FBA-99D0-5F4ABB90DBFF}" destId="{FDD3E2B8-9271-4589-9AD4-B697ABAC40E9}" srcOrd="0" destOrd="0" presId="urn:microsoft.com/office/officeart/2005/8/layout/hList3"/>
    <dgm:cxn modelId="{C1C9E8E2-97CE-483B-8147-DB40D1B90359}" type="presOf" srcId="{15C90F19-AC6D-4956-8DD0-09069274C32E}" destId="{8815A92B-8CF5-4A69-AF4D-741CB29EA141}" srcOrd="0" destOrd="0" presId="urn:microsoft.com/office/officeart/2005/8/layout/hList3"/>
    <dgm:cxn modelId="{95C9994A-7BBF-4E00-A0E9-F23EBF369F0A}" srcId="{8F47B6F4-F46E-46FF-B069-880B24D3F8A5}" destId="{2EB0A80D-1DB7-4790-AAC4-38F730EE58C0}" srcOrd="0" destOrd="0" parTransId="{CAE09C0A-6725-4FA7-9010-12816AA3BD42}" sibTransId="{0949FB2C-411C-49A4-9AC8-ABEF7045B9EE}"/>
    <dgm:cxn modelId="{5FD98D74-3BAC-4F0E-8235-060798F99C99}" type="presOf" srcId="{FDC4A89B-C873-4773-AC19-406EAF72DBBB}" destId="{260FD151-20CA-4E6E-AD6F-F6FECA7BFCCB}" srcOrd="0" destOrd="0" presId="urn:microsoft.com/office/officeart/2005/8/layout/hList3"/>
    <dgm:cxn modelId="{72752F78-50DC-4522-B337-DDB9EE0F84B0}" type="presOf" srcId="{8F47B6F4-F46E-46FF-B069-880B24D3F8A5}" destId="{83B2B785-466A-40C9-97F0-FD39309C9E2A}" srcOrd="0" destOrd="0" presId="urn:microsoft.com/office/officeart/2005/8/layout/hList3"/>
    <dgm:cxn modelId="{088811FE-F308-4F44-8E1E-A7A252A8E252}" srcId="{8F47B6F4-F46E-46FF-B069-880B24D3F8A5}" destId="{15C90F19-AC6D-4956-8DD0-09069274C32E}" srcOrd="2" destOrd="0" parTransId="{ABFC070B-B03D-47C4-906D-163539703C47}" sibTransId="{A54B9B91-B72C-45DF-AE63-668FB3B019FA}"/>
    <dgm:cxn modelId="{C5896ACA-5625-4410-8F84-F39ED73CFB3C}" type="presOf" srcId="{2EB0A80D-1DB7-4790-AAC4-38F730EE58C0}" destId="{AD8ECDA0-97BF-4A67-852D-980BA370D184}" srcOrd="0" destOrd="0" presId="urn:microsoft.com/office/officeart/2005/8/layout/hList3"/>
    <dgm:cxn modelId="{6A2543F3-A099-42EF-94F1-A174D5787FD5}" srcId="{FDC4A89B-C873-4773-AC19-406EAF72DBBB}" destId="{8F47B6F4-F46E-46FF-B069-880B24D3F8A5}" srcOrd="0" destOrd="0" parTransId="{D1E964B0-E2D4-4809-9255-E6CF0C3DA3B0}" sibTransId="{3B7ABEC9-7D2F-44B6-A856-EE78BD7B27D0}"/>
    <dgm:cxn modelId="{9294F7FB-791E-4B9F-9D0A-1F5232536E3D}" type="presParOf" srcId="{260FD151-20CA-4E6E-AD6F-F6FECA7BFCCB}" destId="{83B2B785-466A-40C9-97F0-FD39309C9E2A}" srcOrd="0" destOrd="0" presId="urn:microsoft.com/office/officeart/2005/8/layout/hList3"/>
    <dgm:cxn modelId="{06C02136-205C-4682-B54F-CA8CD11B2928}" type="presParOf" srcId="{260FD151-20CA-4E6E-AD6F-F6FECA7BFCCB}" destId="{5B0992E7-1183-4267-AB2D-FF6ED2EC182F}" srcOrd="1" destOrd="0" presId="urn:microsoft.com/office/officeart/2005/8/layout/hList3"/>
    <dgm:cxn modelId="{22F54A6F-24F1-4EC7-AF6C-CC2EF33820F7}" type="presParOf" srcId="{5B0992E7-1183-4267-AB2D-FF6ED2EC182F}" destId="{AD8ECDA0-97BF-4A67-852D-980BA370D184}" srcOrd="0" destOrd="0" presId="urn:microsoft.com/office/officeart/2005/8/layout/hList3"/>
    <dgm:cxn modelId="{54451BB7-835F-4AAF-B6BE-82F834124C6B}" type="presParOf" srcId="{5B0992E7-1183-4267-AB2D-FF6ED2EC182F}" destId="{FDD3E2B8-9271-4589-9AD4-B697ABAC40E9}" srcOrd="1" destOrd="0" presId="urn:microsoft.com/office/officeart/2005/8/layout/hList3"/>
    <dgm:cxn modelId="{E530BB31-DFBF-4ABA-BCA9-E5281367AE68}" type="presParOf" srcId="{5B0992E7-1183-4267-AB2D-FF6ED2EC182F}" destId="{8815A92B-8CF5-4A69-AF4D-741CB29EA141}" srcOrd="2" destOrd="0" presId="urn:microsoft.com/office/officeart/2005/8/layout/hList3"/>
    <dgm:cxn modelId="{FD422D52-26C0-4969-8CBA-5D4F643D971C}" type="presParOf" srcId="{260FD151-20CA-4E6E-AD6F-F6FECA7BFCCB}" destId="{298E10E4-DFBE-4B5B-BEF3-09B0F702F93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D3A9A3-3A88-40DE-BF46-CB23E87AB4DF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13B42B-E4BD-47D0-8776-751F903C3720}">
      <dgm:prSet phldrT="[Texto]" phldr="1"/>
      <dgm:spPr/>
      <dgm:t>
        <a:bodyPr/>
        <a:lstStyle/>
        <a:p>
          <a:endParaRPr lang="en-US"/>
        </a:p>
      </dgm:t>
    </dgm:pt>
    <dgm:pt modelId="{1D6A42C3-955E-4F6B-A0B3-7F8243ACB62A}" type="parTrans" cxnId="{61E8C045-4109-4CB0-8CCB-B5584E8B826F}">
      <dgm:prSet/>
      <dgm:spPr/>
      <dgm:t>
        <a:bodyPr/>
        <a:lstStyle/>
        <a:p>
          <a:endParaRPr lang="en-US"/>
        </a:p>
      </dgm:t>
    </dgm:pt>
    <dgm:pt modelId="{ED2D675C-ABCA-46C7-B1EC-A74DE017E919}" type="sibTrans" cxnId="{61E8C045-4109-4CB0-8CCB-B5584E8B826F}">
      <dgm:prSet/>
      <dgm:spPr/>
      <dgm:t>
        <a:bodyPr/>
        <a:lstStyle/>
        <a:p>
          <a:endParaRPr lang="en-US"/>
        </a:p>
      </dgm:t>
    </dgm:pt>
    <dgm:pt modelId="{2C124040-0801-4043-9051-AA8FF0A21E5E}">
      <dgm:prSet phldrT="[Texto]" phldr="1"/>
      <dgm:spPr/>
      <dgm:t>
        <a:bodyPr/>
        <a:lstStyle/>
        <a:p>
          <a:endParaRPr lang="en-US"/>
        </a:p>
      </dgm:t>
    </dgm:pt>
    <dgm:pt modelId="{A6B52F91-5C4E-486C-B2D2-C1FF90217CEB}" type="parTrans" cxnId="{6F9B494F-E920-42FD-A7E0-29D75D33F749}">
      <dgm:prSet/>
      <dgm:spPr/>
      <dgm:t>
        <a:bodyPr/>
        <a:lstStyle/>
        <a:p>
          <a:endParaRPr lang="en-US"/>
        </a:p>
      </dgm:t>
    </dgm:pt>
    <dgm:pt modelId="{4AC729EB-A27E-4430-99FE-0D88BDD03252}" type="sibTrans" cxnId="{6F9B494F-E920-42FD-A7E0-29D75D33F749}">
      <dgm:prSet/>
      <dgm:spPr/>
      <dgm:t>
        <a:bodyPr/>
        <a:lstStyle/>
        <a:p>
          <a:endParaRPr lang="en-US"/>
        </a:p>
      </dgm:t>
    </dgm:pt>
    <dgm:pt modelId="{6C72A0B3-3166-400C-85A2-B09B7584B458}">
      <dgm:prSet phldrT="[Texto]" phldr="1"/>
      <dgm:spPr/>
      <dgm:t>
        <a:bodyPr/>
        <a:lstStyle/>
        <a:p>
          <a:endParaRPr lang="en-US"/>
        </a:p>
      </dgm:t>
    </dgm:pt>
    <dgm:pt modelId="{D8AE5EFE-54E6-4C98-A38B-260C5577AC24}" type="parTrans" cxnId="{5C625CD1-4F1A-4687-8409-83D24D654ABA}">
      <dgm:prSet/>
      <dgm:spPr/>
      <dgm:t>
        <a:bodyPr/>
        <a:lstStyle/>
        <a:p>
          <a:endParaRPr lang="en-US"/>
        </a:p>
      </dgm:t>
    </dgm:pt>
    <dgm:pt modelId="{387729A1-8ABD-41B0-9B71-B91BFBC7A634}" type="sibTrans" cxnId="{5C625CD1-4F1A-4687-8409-83D24D654ABA}">
      <dgm:prSet/>
      <dgm:spPr/>
      <dgm:t>
        <a:bodyPr/>
        <a:lstStyle/>
        <a:p>
          <a:endParaRPr lang="en-US"/>
        </a:p>
      </dgm:t>
    </dgm:pt>
    <dgm:pt modelId="{0C11A43F-7650-43F9-908F-7E77912467A5}">
      <dgm:prSet phldrT="[Texto]" phldr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EB387140-EA20-4A1C-86EC-B2843864BCE5}" type="parTrans" cxnId="{3E9D5174-50A1-47A1-88C0-688C37DE5882}">
      <dgm:prSet/>
      <dgm:spPr/>
      <dgm:t>
        <a:bodyPr/>
        <a:lstStyle/>
        <a:p>
          <a:endParaRPr lang="en-US"/>
        </a:p>
      </dgm:t>
    </dgm:pt>
    <dgm:pt modelId="{E6562510-5FEE-46F2-8FA7-6E483E11721D}" type="sibTrans" cxnId="{3E9D5174-50A1-47A1-88C0-688C37DE5882}">
      <dgm:prSet/>
      <dgm:spPr/>
      <dgm:t>
        <a:bodyPr/>
        <a:lstStyle/>
        <a:p>
          <a:endParaRPr lang="en-US"/>
        </a:p>
      </dgm:t>
    </dgm:pt>
    <dgm:pt modelId="{EA819C6E-CDE1-461D-9EA9-AF9B4CD21057}">
      <dgm:prSet phldrT="[Texto]" phldr="1"/>
      <dgm:spPr/>
      <dgm:t>
        <a:bodyPr/>
        <a:lstStyle/>
        <a:p>
          <a:endParaRPr lang="en-US"/>
        </a:p>
      </dgm:t>
    </dgm:pt>
    <dgm:pt modelId="{BEBF798F-230B-46DE-94FB-A7158CFB6EDB}" type="parTrans" cxnId="{10173709-8A29-4700-90F4-69FF3F0D4B4C}">
      <dgm:prSet/>
      <dgm:spPr/>
      <dgm:t>
        <a:bodyPr/>
        <a:lstStyle/>
        <a:p>
          <a:endParaRPr lang="en-US"/>
        </a:p>
      </dgm:t>
    </dgm:pt>
    <dgm:pt modelId="{CFCFB5C5-4E80-479E-9854-C4AF32282614}" type="sibTrans" cxnId="{10173709-8A29-4700-90F4-69FF3F0D4B4C}">
      <dgm:prSet/>
      <dgm:spPr/>
      <dgm:t>
        <a:bodyPr/>
        <a:lstStyle/>
        <a:p>
          <a:endParaRPr lang="en-US"/>
        </a:p>
      </dgm:t>
    </dgm:pt>
    <dgm:pt modelId="{21DD48B9-9027-4A17-B057-2B29793825A0}">
      <dgm:prSet phldrT="[Texto]" phldr="1"/>
      <dgm:spPr/>
      <dgm:t>
        <a:bodyPr/>
        <a:lstStyle/>
        <a:p>
          <a:endParaRPr lang="en-US" dirty="0"/>
        </a:p>
      </dgm:t>
    </dgm:pt>
    <dgm:pt modelId="{D1485E06-2DFC-4D55-B572-8E84494EDFC2}" type="parTrans" cxnId="{EBE5B2B5-661E-42AE-ABA0-2BA6BA50C203}">
      <dgm:prSet/>
      <dgm:spPr/>
      <dgm:t>
        <a:bodyPr/>
        <a:lstStyle/>
        <a:p>
          <a:endParaRPr lang="en-US"/>
        </a:p>
      </dgm:t>
    </dgm:pt>
    <dgm:pt modelId="{391D205C-56FE-45C9-B6AB-884356E6681E}" type="sibTrans" cxnId="{EBE5B2B5-661E-42AE-ABA0-2BA6BA50C203}">
      <dgm:prSet/>
      <dgm:spPr/>
      <dgm:t>
        <a:bodyPr/>
        <a:lstStyle/>
        <a:p>
          <a:endParaRPr lang="en-US"/>
        </a:p>
      </dgm:t>
    </dgm:pt>
    <dgm:pt modelId="{E6A50A8E-405F-4D37-8E01-2D2C554A7E8C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dirty="0" err="1" smtClean="0"/>
            <a:t>Kk</a:t>
          </a:r>
          <a:endParaRPr lang="en-US" dirty="0"/>
        </a:p>
      </dgm:t>
    </dgm:pt>
    <dgm:pt modelId="{9EC2E301-33C8-4A60-AD4E-C823F4EF7DEE}" type="parTrans" cxnId="{4D509188-6144-40FF-81DB-D18DB0447C66}">
      <dgm:prSet/>
      <dgm:spPr/>
      <dgm:t>
        <a:bodyPr/>
        <a:lstStyle/>
        <a:p>
          <a:endParaRPr lang="en-US"/>
        </a:p>
      </dgm:t>
    </dgm:pt>
    <dgm:pt modelId="{8DFB4DAC-1D46-42A5-A644-B97F510797D3}" type="sibTrans" cxnId="{4D509188-6144-40FF-81DB-D18DB0447C66}">
      <dgm:prSet/>
      <dgm:spPr/>
      <dgm:t>
        <a:bodyPr/>
        <a:lstStyle/>
        <a:p>
          <a:endParaRPr lang="en-US"/>
        </a:p>
      </dgm:t>
    </dgm:pt>
    <dgm:pt modelId="{D41B2AEF-6C64-494B-B882-610F5CC839D6}">
      <dgm:prSet phldrT="[Texto]"/>
      <dgm:spPr/>
      <dgm:t>
        <a:bodyPr/>
        <a:lstStyle/>
        <a:p>
          <a:endParaRPr lang="en-US" dirty="0"/>
        </a:p>
      </dgm:t>
    </dgm:pt>
    <dgm:pt modelId="{F6B3F0E2-6F59-4D2A-A29A-686E0084FA66}" type="parTrans" cxnId="{A9B068C0-AC95-45E6-94FB-E944A0A2B963}">
      <dgm:prSet/>
      <dgm:spPr/>
      <dgm:t>
        <a:bodyPr/>
        <a:lstStyle/>
        <a:p>
          <a:endParaRPr lang="en-US"/>
        </a:p>
      </dgm:t>
    </dgm:pt>
    <dgm:pt modelId="{334963CF-4DF4-409F-AE3D-1C599422D560}" type="sibTrans" cxnId="{A9B068C0-AC95-45E6-94FB-E944A0A2B963}">
      <dgm:prSet/>
      <dgm:spPr/>
      <dgm:t>
        <a:bodyPr/>
        <a:lstStyle/>
        <a:p>
          <a:endParaRPr lang="en-US"/>
        </a:p>
      </dgm:t>
    </dgm:pt>
    <dgm:pt modelId="{BDA5216C-86FD-42C0-A4A0-F843D32330CD}">
      <dgm:prSet phldrT="[Texto]"/>
      <dgm:spPr/>
      <dgm:t>
        <a:bodyPr/>
        <a:lstStyle/>
        <a:p>
          <a:endParaRPr lang="en-US" dirty="0"/>
        </a:p>
      </dgm:t>
    </dgm:pt>
    <dgm:pt modelId="{C338328A-AD94-4C1A-9CCD-7F12802D1011}" type="parTrans" cxnId="{6636DC30-6FE2-4579-87A6-2D4671551BB8}">
      <dgm:prSet/>
      <dgm:spPr/>
      <dgm:t>
        <a:bodyPr/>
        <a:lstStyle/>
        <a:p>
          <a:endParaRPr lang="en-US"/>
        </a:p>
      </dgm:t>
    </dgm:pt>
    <dgm:pt modelId="{48CF9196-5074-4047-89A4-DD90C68FC1ED}" type="sibTrans" cxnId="{6636DC30-6FE2-4579-87A6-2D4671551BB8}">
      <dgm:prSet/>
      <dgm:spPr/>
      <dgm:t>
        <a:bodyPr/>
        <a:lstStyle/>
        <a:p>
          <a:endParaRPr lang="en-US"/>
        </a:p>
      </dgm:t>
    </dgm:pt>
    <dgm:pt modelId="{BB02C231-A821-429A-B877-097981C03027}" type="pres">
      <dgm:prSet presAssocID="{F4D3A9A3-3A88-40DE-BF46-CB23E87AB4DF}" presName="list" presStyleCnt="0">
        <dgm:presLayoutVars>
          <dgm:dir/>
          <dgm:animLvl val="lvl"/>
        </dgm:presLayoutVars>
      </dgm:prSet>
      <dgm:spPr/>
    </dgm:pt>
    <dgm:pt modelId="{C207D00A-F804-4D75-951D-F4FBFD63DA8C}" type="pres">
      <dgm:prSet presAssocID="{8513B42B-E4BD-47D0-8776-751F903C3720}" presName="posSpace" presStyleCnt="0"/>
      <dgm:spPr/>
    </dgm:pt>
    <dgm:pt modelId="{BC8AEAAE-6D58-47D4-9684-6A54A4C33E75}" type="pres">
      <dgm:prSet presAssocID="{8513B42B-E4BD-47D0-8776-751F903C3720}" presName="vertFlow" presStyleCnt="0"/>
      <dgm:spPr/>
    </dgm:pt>
    <dgm:pt modelId="{71671C6E-0E28-4D3A-9367-907BD5C1E68E}" type="pres">
      <dgm:prSet presAssocID="{8513B42B-E4BD-47D0-8776-751F903C3720}" presName="topSpace" presStyleCnt="0"/>
      <dgm:spPr/>
    </dgm:pt>
    <dgm:pt modelId="{1BF9259B-1AAA-4495-AE74-7FA20AC7E329}" type="pres">
      <dgm:prSet presAssocID="{8513B42B-E4BD-47D0-8776-751F903C3720}" presName="firstComp" presStyleCnt="0"/>
      <dgm:spPr/>
    </dgm:pt>
    <dgm:pt modelId="{DC02703A-1701-4BA7-86DD-1F911EB4371A}" type="pres">
      <dgm:prSet presAssocID="{8513B42B-E4BD-47D0-8776-751F903C3720}" presName="firstChild" presStyleLbl="bgAccFollowNode1" presStyleIdx="0" presStyleCnt="6"/>
      <dgm:spPr/>
    </dgm:pt>
    <dgm:pt modelId="{0F2BF1EA-F0BF-48B6-AF75-795CB41B2E8E}" type="pres">
      <dgm:prSet presAssocID="{8513B42B-E4BD-47D0-8776-751F903C3720}" presName="firstChildTx" presStyleLbl="bgAccFollowNode1" presStyleIdx="0" presStyleCnt="6">
        <dgm:presLayoutVars>
          <dgm:bulletEnabled val="1"/>
        </dgm:presLayoutVars>
      </dgm:prSet>
      <dgm:spPr/>
    </dgm:pt>
    <dgm:pt modelId="{B6AC7721-CBD0-47C9-8901-731DC93D77E3}" type="pres">
      <dgm:prSet presAssocID="{6C72A0B3-3166-400C-85A2-B09B7584B458}" presName="comp" presStyleCnt="0"/>
      <dgm:spPr/>
    </dgm:pt>
    <dgm:pt modelId="{0072B901-D0FC-4FEC-BF54-0942EE4E3E01}" type="pres">
      <dgm:prSet presAssocID="{6C72A0B3-3166-400C-85A2-B09B7584B458}" presName="child" presStyleLbl="bgAccFollowNode1" presStyleIdx="1" presStyleCnt="6"/>
      <dgm:spPr/>
    </dgm:pt>
    <dgm:pt modelId="{8010B108-51D5-4EEC-8D2B-362EB4E92C78}" type="pres">
      <dgm:prSet presAssocID="{6C72A0B3-3166-400C-85A2-B09B7584B458}" presName="childTx" presStyleLbl="bgAccFollowNode1" presStyleIdx="1" presStyleCnt="6">
        <dgm:presLayoutVars>
          <dgm:bulletEnabled val="1"/>
        </dgm:presLayoutVars>
      </dgm:prSet>
      <dgm:spPr/>
    </dgm:pt>
    <dgm:pt modelId="{CA0FB324-5995-462B-9529-86F036B513C1}" type="pres">
      <dgm:prSet presAssocID="{8513B42B-E4BD-47D0-8776-751F903C3720}" presName="negSpace" presStyleCnt="0"/>
      <dgm:spPr/>
    </dgm:pt>
    <dgm:pt modelId="{86429B3B-A505-4033-B85C-A19F157DB68F}" type="pres">
      <dgm:prSet presAssocID="{8513B42B-E4BD-47D0-8776-751F903C3720}" presName="circle" presStyleLbl="node1" presStyleIdx="0" presStyleCnt="3"/>
      <dgm:spPr/>
    </dgm:pt>
    <dgm:pt modelId="{B2061D05-9177-4B86-A736-8E1FE2B61AD7}" type="pres">
      <dgm:prSet presAssocID="{ED2D675C-ABCA-46C7-B1EC-A74DE017E919}" presName="transSpace" presStyleCnt="0"/>
      <dgm:spPr/>
    </dgm:pt>
    <dgm:pt modelId="{51DA2ACD-1957-4670-B21C-DD2DA2940F5E}" type="pres">
      <dgm:prSet presAssocID="{0C11A43F-7650-43F9-908F-7E77912467A5}" presName="posSpace" presStyleCnt="0"/>
      <dgm:spPr/>
    </dgm:pt>
    <dgm:pt modelId="{36E03B82-D5CD-4D34-BA29-C010D34609EC}" type="pres">
      <dgm:prSet presAssocID="{0C11A43F-7650-43F9-908F-7E77912467A5}" presName="vertFlow" presStyleCnt="0"/>
      <dgm:spPr/>
    </dgm:pt>
    <dgm:pt modelId="{0F88D231-95B0-4302-9465-CEF7B65EE75E}" type="pres">
      <dgm:prSet presAssocID="{0C11A43F-7650-43F9-908F-7E77912467A5}" presName="topSpace" presStyleCnt="0"/>
      <dgm:spPr/>
    </dgm:pt>
    <dgm:pt modelId="{5E986E48-2C75-47CF-B90D-756911DE8D56}" type="pres">
      <dgm:prSet presAssocID="{0C11A43F-7650-43F9-908F-7E77912467A5}" presName="firstComp" presStyleCnt="0"/>
      <dgm:spPr/>
    </dgm:pt>
    <dgm:pt modelId="{5AEF2D9F-6336-4D11-8EB5-2FCEF788F9D6}" type="pres">
      <dgm:prSet presAssocID="{0C11A43F-7650-43F9-908F-7E77912467A5}" presName="firstChild" presStyleLbl="bgAccFollowNode1" presStyleIdx="2" presStyleCnt="6"/>
      <dgm:spPr/>
    </dgm:pt>
    <dgm:pt modelId="{AD24D096-325F-47DD-8011-A56EBED53CCA}" type="pres">
      <dgm:prSet presAssocID="{0C11A43F-7650-43F9-908F-7E77912467A5}" presName="firstChildTx" presStyleLbl="bgAccFollowNode1" presStyleIdx="2" presStyleCnt="6">
        <dgm:presLayoutVars>
          <dgm:bulletEnabled val="1"/>
        </dgm:presLayoutVars>
      </dgm:prSet>
      <dgm:spPr/>
    </dgm:pt>
    <dgm:pt modelId="{DEBAB3B8-CA8A-44DF-9EB4-33F4C87B23BF}" type="pres">
      <dgm:prSet presAssocID="{21DD48B9-9027-4A17-B057-2B29793825A0}" presName="comp" presStyleCnt="0"/>
      <dgm:spPr/>
    </dgm:pt>
    <dgm:pt modelId="{4D7A4AEC-D1F6-40CC-BD65-CE236FA81113}" type="pres">
      <dgm:prSet presAssocID="{21DD48B9-9027-4A17-B057-2B29793825A0}" presName="child" presStyleLbl="bgAccFollowNode1" presStyleIdx="3" presStyleCnt="6"/>
      <dgm:spPr/>
    </dgm:pt>
    <dgm:pt modelId="{FC2BA16B-C847-4FC5-B1BE-432C5BE7BD2E}" type="pres">
      <dgm:prSet presAssocID="{21DD48B9-9027-4A17-B057-2B29793825A0}" presName="childTx" presStyleLbl="bgAccFollowNode1" presStyleIdx="3" presStyleCnt="6">
        <dgm:presLayoutVars>
          <dgm:bulletEnabled val="1"/>
        </dgm:presLayoutVars>
      </dgm:prSet>
      <dgm:spPr/>
    </dgm:pt>
    <dgm:pt modelId="{9AB0EF63-3DCE-4B2C-9F06-E80EE91A6A3E}" type="pres">
      <dgm:prSet presAssocID="{0C11A43F-7650-43F9-908F-7E77912467A5}" presName="negSpace" presStyleCnt="0"/>
      <dgm:spPr/>
    </dgm:pt>
    <dgm:pt modelId="{FF640A7D-5A8B-4106-B15E-CD791E2981F1}" type="pres">
      <dgm:prSet presAssocID="{0C11A43F-7650-43F9-908F-7E77912467A5}" presName="circle" presStyleLbl="node1" presStyleIdx="1" presStyleCnt="3"/>
      <dgm:spPr/>
    </dgm:pt>
    <dgm:pt modelId="{34BF41AB-8347-4274-B002-B5491C65EDFD}" type="pres">
      <dgm:prSet presAssocID="{E6562510-5FEE-46F2-8FA7-6E483E11721D}" presName="transSpace" presStyleCnt="0"/>
      <dgm:spPr/>
    </dgm:pt>
    <dgm:pt modelId="{6E79E224-320E-45E3-B8C9-75F229AE0A5F}" type="pres">
      <dgm:prSet presAssocID="{E6A50A8E-405F-4D37-8E01-2D2C554A7E8C}" presName="posSpace" presStyleCnt="0"/>
      <dgm:spPr/>
    </dgm:pt>
    <dgm:pt modelId="{D59FC11C-4AAD-421D-B4F4-ED9D412E9091}" type="pres">
      <dgm:prSet presAssocID="{E6A50A8E-405F-4D37-8E01-2D2C554A7E8C}" presName="vertFlow" presStyleCnt="0"/>
      <dgm:spPr/>
    </dgm:pt>
    <dgm:pt modelId="{0D66A6AF-9CB6-4C32-9A1D-BF935EDEA444}" type="pres">
      <dgm:prSet presAssocID="{E6A50A8E-405F-4D37-8E01-2D2C554A7E8C}" presName="topSpace" presStyleCnt="0"/>
      <dgm:spPr/>
    </dgm:pt>
    <dgm:pt modelId="{B726A706-CEEF-430C-AB0A-1E9F6E5614B6}" type="pres">
      <dgm:prSet presAssocID="{E6A50A8E-405F-4D37-8E01-2D2C554A7E8C}" presName="firstComp" presStyleCnt="0"/>
      <dgm:spPr/>
    </dgm:pt>
    <dgm:pt modelId="{6229EB53-7AB8-4DE0-BBA3-65266289B416}" type="pres">
      <dgm:prSet presAssocID="{E6A50A8E-405F-4D37-8E01-2D2C554A7E8C}" presName="firstChild" presStyleLbl="bgAccFollowNode1" presStyleIdx="4" presStyleCnt="6"/>
      <dgm:spPr/>
    </dgm:pt>
    <dgm:pt modelId="{0C6B0A9A-3649-46A4-BE24-B6439444386C}" type="pres">
      <dgm:prSet presAssocID="{E6A50A8E-405F-4D37-8E01-2D2C554A7E8C}" presName="firstChildTx" presStyleLbl="bgAccFollowNode1" presStyleIdx="4" presStyleCnt="6">
        <dgm:presLayoutVars>
          <dgm:bulletEnabled val="1"/>
        </dgm:presLayoutVars>
      </dgm:prSet>
      <dgm:spPr/>
    </dgm:pt>
    <dgm:pt modelId="{0D20733D-279E-4AE0-9E67-46B47E286ACF}" type="pres">
      <dgm:prSet presAssocID="{D41B2AEF-6C64-494B-B882-610F5CC839D6}" presName="comp" presStyleCnt="0"/>
      <dgm:spPr/>
    </dgm:pt>
    <dgm:pt modelId="{2B79DCE2-5E43-4B0B-9A84-A00BA8860CCB}" type="pres">
      <dgm:prSet presAssocID="{D41B2AEF-6C64-494B-B882-610F5CC839D6}" presName="child" presStyleLbl="bgAccFollowNode1" presStyleIdx="5" presStyleCnt="6"/>
      <dgm:spPr/>
    </dgm:pt>
    <dgm:pt modelId="{BA80DECB-2A51-47CB-AE63-042BDD068246}" type="pres">
      <dgm:prSet presAssocID="{D41B2AEF-6C64-494B-B882-610F5CC839D6}" presName="childTx" presStyleLbl="bgAccFollowNode1" presStyleIdx="5" presStyleCnt="6">
        <dgm:presLayoutVars>
          <dgm:bulletEnabled val="1"/>
        </dgm:presLayoutVars>
      </dgm:prSet>
      <dgm:spPr/>
    </dgm:pt>
    <dgm:pt modelId="{6446C931-B0E9-4482-B302-DBDF20D060E5}" type="pres">
      <dgm:prSet presAssocID="{E6A50A8E-405F-4D37-8E01-2D2C554A7E8C}" presName="negSpace" presStyleCnt="0"/>
      <dgm:spPr/>
    </dgm:pt>
    <dgm:pt modelId="{423E5790-2090-418F-89C0-20CC2CEAE51C}" type="pres">
      <dgm:prSet presAssocID="{E6A50A8E-405F-4D37-8E01-2D2C554A7E8C}" presName="circle" presStyleLbl="node1" presStyleIdx="2" presStyleCnt="3"/>
      <dgm:spPr/>
    </dgm:pt>
  </dgm:ptLst>
  <dgm:cxnLst>
    <dgm:cxn modelId="{EBE5B2B5-661E-42AE-ABA0-2BA6BA50C203}" srcId="{0C11A43F-7650-43F9-908F-7E77912467A5}" destId="{21DD48B9-9027-4A17-B057-2B29793825A0}" srcOrd="1" destOrd="0" parTransId="{D1485E06-2DFC-4D55-B572-8E84494EDFC2}" sibTransId="{391D205C-56FE-45C9-B6AB-884356E6681E}"/>
    <dgm:cxn modelId="{4D509188-6144-40FF-81DB-D18DB0447C66}" srcId="{F4D3A9A3-3A88-40DE-BF46-CB23E87AB4DF}" destId="{E6A50A8E-405F-4D37-8E01-2D2C554A7E8C}" srcOrd="2" destOrd="0" parTransId="{9EC2E301-33C8-4A60-AD4E-C823F4EF7DEE}" sibTransId="{8DFB4DAC-1D46-42A5-A644-B97F510797D3}"/>
    <dgm:cxn modelId="{D50CB46B-8EFB-473E-BEFD-0DB7C733953B}" type="presOf" srcId="{BDA5216C-86FD-42C0-A4A0-F843D32330CD}" destId="{0C6B0A9A-3649-46A4-BE24-B6439444386C}" srcOrd="1" destOrd="0" presId="urn:microsoft.com/office/officeart/2005/8/layout/hList9"/>
    <dgm:cxn modelId="{36BC214D-3F25-40A4-8524-F44FFA39BF0C}" type="presOf" srcId="{6C72A0B3-3166-400C-85A2-B09B7584B458}" destId="{8010B108-51D5-4EEC-8D2B-362EB4E92C78}" srcOrd="1" destOrd="0" presId="urn:microsoft.com/office/officeart/2005/8/layout/hList9"/>
    <dgm:cxn modelId="{A9B068C0-AC95-45E6-94FB-E944A0A2B963}" srcId="{E6A50A8E-405F-4D37-8E01-2D2C554A7E8C}" destId="{D41B2AEF-6C64-494B-B882-610F5CC839D6}" srcOrd="1" destOrd="0" parTransId="{F6B3F0E2-6F59-4D2A-A29A-686E0084FA66}" sibTransId="{334963CF-4DF4-409F-AE3D-1C599422D560}"/>
    <dgm:cxn modelId="{FFB4121D-05A2-40F1-B5EB-5A0D37C36557}" type="presOf" srcId="{F4D3A9A3-3A88-40DE-BF46-CB23E87AB4DF}" destId="{BB02C231-A821-429A-B877-097981C03027}" srcOrd="0" destOrd="0" presId="urn:microsoft.com/office/officeart/2005/8/layout/hList9"/>
    <dgm:cxn modelId="{630DC994-1BBA-4670-AA8A-80640CD8E7D5}" type="presOf" srcId="{8513B42B-E4BD-47D0-8776-751F903C3720}" destId="{86429B3B-A505-4033-B85C-A19F157DB68F}" srcOrd="0" destOrd="0" presId="urn:microsoft.com/office/officeart/2005/8/layout/hList9"/>
    <dgm:cxn modelId="{3100E2A9-4188-4509-93B2-B2B5EF6FD5B2}" type="presOf" srcId="{2C124040-0801-4043-9051-AA8FF0A21E5E}" destId="{0F2BF1EA-F0BF-48B6-AF75-795CB41B2E8E}" srcOrd="1" destOrd="0" presId="urn:microsoft.com/office/officeart/2005/8/layout/hList9"/>
    <dgm:cxn modelId="{61E8C045-4109-4CB0-8CCB-B5584E8B826F}" srcId="{F4D3A9A3-3A88-40DE-BF46-CB23E87AB4DF}" destId="{8513B42B-E4BD-47D0-8776-751F903C3720}" srcOrd="0" destOrd="0" parTransId="{1D6A42C3-955E-4F6B-A0B3-7F8243ACB62A}" sibTransId="{ED2D675C-ABCA-46C7-B1EC-A74DE017E919}"/>
    <dgm:cxn modelId="{D96CE19F-589A-4047-B536-7316E1989379}" type="presOf" srcId="{E6A50A8E-405F-4D37-8E01-2D2C554A7E8C}" destId="{423E5790-2090-418F-89C0-20CC2CEAE51C}" srcOrd="0" destOrd="0" presId="urn:microsoft.com/office/officeart/2005/8/layout/hList9"/>
    <dgm:cxn modelId="{C08C9BC8-BA65-4E67-AD13-B4BC41E4CBBB}" type="presOf" srcId="{D41B2AEF-6C64-494B-B882-610F5CC839D6}" destId="{2B79DCE2-5E43-4B0B-9A84-A00BA8860CCB}" srcOrd="0" destOrd="0" presId="urn:microsoft.com/office/officeart/2005/8/layout/hList9"/>
    <dgm:cxn modelId="{228678A8-584D-435B-916A-B81BC7D99ED2}" type="presOf" srcId="{0C11A43F-7650-43F9-908F-7E77912467A5}" destId="{FF640A7D-5A8B-4106-B15E-CD791E2981F1}" srcOrd="0" destOrd="0" presId="urn:microsoft.com/office/officeart/2005/8/layout/hList9"/>
    <dgm:cxn modelId="{10173709-8A29-4700-90F4-69FF3F0D4B4C}" srcId="{0C11A43F-7650-43F9-908F-7E77912467A5}" destId="{EA819C6E-CDE1-461D-9EA9-AF9B4CD21057}" srcOrd="0" destOrd="0" parTransId="{BEBF798F-230B-46DE-94FB-A7158CFB6EDB}" sibTransId="{CFCFB5C5-4E80-479E-9854-C4AF32282614}"/>
    <dgm:cxn modelId="{6636DC30-6FE2-4579-87A6-2D4671551BB8}" srcId="{E6A50A8E-405F-4D37-8E01-2D2C554A7E8C}" destId="{BDA5216C-86FD-42C0-A4A0-F843D32330CD}" srcOrd="0" destOrd="0" parTransId="{C338328A-AD94-4C1A-9CCD-7F12802D1011}" sibTransId="{48CF9196-5074-4047-89A4-DD90C68FC1ED}"/>
    <dgm:cxn modelId="{6F9B494F-E920-42FD-A7E0-29D75D33F749}" srcId="{8513B42B-E4BD-47D0-8776-751F903C3720}" destId="{2C124040-0801-4043-9051-AA8FF0A21E5E}" srcOrd="0" destOrd="0" parTransId="{A6B52F91-5C4E-486C-B2D2-C1FF90217CEB}" sibTransId="{4AC729EB-A27E-4430-99FE-0D88BDD03252}"/>
    <dgm:cxn modelId="{CBF2B8E0-D26A-4A21-B3C4-ADCAC6A06576}" type="presOf" srcId="{EA819C6E-CDE1-461D-9EA9-AF9B4CD21057}" destId="{AD24D096-325F-47DD-8011-A56EBED53CCA}" srcOrd="1" destOrd="0" presId="urn:microsoft.com/office/officeart/2005/8/layout/hList9"/>
    <dgm:cxn modelId="{B8012DD8-2EFE-4EF4-B93F-C5A764BFCB3F}" type="presOf" srcId="{21DD48B9-9027-4A17-B057-2B29793825A0}" destId="{FC2BA16B-C847-4FC5-B1BE-432C5BE7BD2E}" srcOrd="1" destOrd="0" presId="urn:microsoft.com/office/officeart/2005/8/layout/hList9"/>
    <dgm:cxn modelId="{F77D1D4A-6278-4AB5-B241-3412703BBECF}" type="presOf" srcId="{EA819C6E-CDE1-461D-9EA9-AF9B4CD21057}" destId="{5AEF2D9F-6336-4D11-8EB5-2FCEF788F9D6}" srcOrd="0" destOrd="0" presId="urn:microsoft.com/office/officeart/2005/8/layout/hList9"/>
    <dgm:cxn modelId="{167740CE-2350-4AD7-8BD1-5C7133652556}" type="presOf" srcId="{D41B2AEF-6C64-494B-B882-610F5CC839D6}" destId="{BA80DECB-2A51-47CB-AE63-042BDD068246}" srcOrd="1" destOrd="0" presId="urn:microsoft.com/office/officeart/2005/8/layout/hList9"/>
    <dgm:cxn modelId="{6081633D-58E0-47DB-99BB-F4217B0E44C8}" type="presOf" srcId="{6C72A0B3-3166-400C-85A2-B09B7584B458}" destId="{0072B901-D0FC-4FEC-BF54-0942EE4E3E01}" srcOrd="0" destOrd="0" presId="urn:microsoft.com/office/officeart/2005/8/layout/hList9"/>
    <dgm:cxn modelId="{5F5CC2C6-D218-492A-B160-1CABD46E5167}" type="presOf" srcId="{2C124040-0801-4043-9051-AA8FF0A21E5E}" destId="{DC02703A-1701-4BA7-86DD-1F911EB4371A}" srcOrd="0" destOrd="0" presId="urn:microsoft.com/office/officeart/2005/8/layout/hList9"/>
    <dgm:cxn modelId="{AFA1F031-FA97-48B1-A2EA-31F6FF6C741B}" type="presOf" srcId="{21DD48B9-9027-4A17-B057-2B29793825A0}" destId="{4D7A4AEC-D1F6-40CC-BD65-CE236FA81113}" srcOrd="0" destOrd="0" presId="urn:microsoft.com/office/officeart/2005/8/layout/hList9"/>
    <dgm:cxn modelId="{B875D2F8-6837-417E-96B1-69EEDFD2AA47}" type="presOf" srcId="{BDA5216C-86FD-42C0-A4A0-F843D32330CD}" destId="{6229EB53-7AB8-4DE0-BBA3-65266289B416}" srcOrd="0" destOrd="0" presId="urn:microsoft.com/office/officeart/2005/8/layout/hList9"/>
    <dgm:cxn modelId="{5C625CD1-4F1A-4687-8409-83D24D654ABA}" srcId="{8513B42B-E4BD-47D0-8776-751F903C3720}" destId="{6C72A0B3-3166-400C-85A2-B09B7584B458}" srcOrd="1" destOrd="0" parTransId="{D8AE5EFE-54E6-4C98-A38B-260C5577AC24}" sibTransId="{387729A1-8ABD-41B0-9B71-B91BFBC7A634}"/>
    <dgm:cxn modelId="{3E9D5174-50A1-47A1-88C0-688C37DE5882}" srcId="{F4D3A9A3-3A88-40DE-BF46-CB23E87AB4DF}" destId="{0C11A43F-7650-43F9-908F-7E77912467A5}" srcOrd="1" destOrd="0" parTransId="{EB387140-EA20-4A1C-86EC-B2843864BCE5}" sibTransId="{E6562510-5FEE-46F2-8FA7-6E483E11721D}"/>
    <dgm:cxn modelId="{84C17DA0-4783-468B-A0BF-1820B0D811C5}" type="presParOf" srcId="{BB02C231-A821-429A-B877-097981C03027}" destId="{C207D00A-F804-4D75-951D-F4FBFD63DA8C}" srcOrd="0" destOrd="0" presId="urn:microsoft.com/office/officeart/2005/8/layout/hList9"/>
    <dgm:cxn modelId="{2F6AF640-84AE-42D0-BD5A-64D4E535AAAA}" type="presParOf" srcId="{BB02C231-A821-429A-B877-097981C03027}" destId="{BC8AEAAE-6D58-47D4-9684-6A54A4C33E75}" srcOrd="1" destOrd="0" presId="urn:microsoft.com/office/officeart/2005/8/layout/hList9"/>
    <dgm:cxn modelId="{C0B70537-8474-42F2-A47A-5844518A5A00}" type="presParOf" srcId="{BC8AEAAE-6D58-47D4-9684-6A54A4C33E75}" destId="{71671C6E-0E28-4D3A-9367-907BD5C1E68E}" srcOrd="0" destOrd="0" presId="urn:microsoft.com/office/officeart/2005/8/layout/hList9"/>
    <dgm:cxn modelId="{6A045E33-5794-4266-9100-C24C98110717}" type="presParOf" srcId="{BC8AEAAE-6D58-47D4-9684-6A54A4C33E75}" destId="{1BF9259B-1AAA-4495-AE74-7FA20AC7E329}" srcOrd="1" destOrd="0" presId="urn:microsoft.com/office/officeart/2005/8/layout/hList9"/>
    <dgm:cxn modelId="{2488FD66-6ACE-41BD-ACA8-73DC7695D57E}" type="presParOf" srcId="{1BF9259B-1AAA-4495-AE74-7FA20AC7E329}" destId="{DC02703A-1701-4BA7-86DD-1F911EB4371A}" srcOrd="0" destOrd="0" presId="urn:microsoft.com/office/officeart/2005/8/layout/hList9"/>
    <dgm:cxn modelId="{DFD1388D-C2E7-4AAE-8D57-52851F66AE9F}" type="presParOf" srcId="{1BF9259B-1AAA-4495-AE74-7FA20AC7E329}" destId="{0F2BF1EA-F0BF-48B6-AF75-795CB41B2E8E}" srcOrd="1" destOrd="0" presId="urn:microsoft.com/office/officeart/2005/8/layout/hList9"/>
    <dgm:cxn modelId="{A18FFC92-24B9-49D6-8E0C-87478451ADD2}" type="presParOf" srcId="{BC8AEAAE-6D58-47D4-9684-6A54A4C33E75}" destId="{B6AC7721-CBD0-47C9-8901-731DC93D77E3}" srcOrd="2" destOrd="0" presId="urn:microsoft.com/office/officeart/2005/8/layout/hList9"/>
    <dgm:cxn modelId="{794C1F86-B453-44F2-A5DF-2E2770315D2F}" type="presParOf" srcId="{B6AC7721-CBD0-47C9-8901-731DC93D77E3}" destId="{0072B901-D0FC-4FEC-BF54-0942EE4E3E01}" srcOrd="0" destOrd="0" presId="urn:microsoft.com/office/officeart/2005/8/layout/hList9"/>
    <dgm:cxn modelId="{3716A8C0-B890-4CB4-A379-6EDCA7B11366}" type="presParOf" srcId="{B6AC7721-CBD0-47C9-8901-731DC93D77E3}" destId="{8010B108-51D5-4EEC-8D2B-362EB4E92C78}" srcOrd="1" destOrd="0" presId="urn:microsoft.com/office/officeart/2005/8/layout/hList9"/>
    <dgm:cxn modelId="{EBEAFE28-C5CC-4B7B-AE09-919414527645}" type="presParOf" srcId="{BB02C231-A821-429A-B877-097981C03027}" destId="{CA0FB324-5995-462B-9529-86F036B513C1}" srcOrd="2" destOrd="0" presId="urn:microsoft.com/office/officeart/2005/8/layout/hList9"/>
    <dgm:cxn modelId="{648277F0-CF9D-4A15-8857-E226D7091819}" type="presParOf" srcId="{BB02C231-A821-429A-B877-097981C03027}" destId="{86429B3B-A505-4033-B85C-A19F157DB68F}" srcOrd="3" destOrd="0" presId="urn:microsoft.com/office/officeart/2005/8/layout/hList9"/>
    <dgm:cxn modelId="{234CDFDF-C666-45B4-9B10-D9BB6FE8372C}" type="presParOf" srcId="{BB02C231-A821-429A-B877-097981C03027}" destId="{B2061D05-9177-4B86-A736-8E1FE2B61AD7}" srcOrd="4" destOrd="0" presId="urn:microsoft.com/office/officeart/2005/8/layout/hList9"/>
    <dgm:cxn modelId="{F780D1B7-77D5-48CB-9457-8D2128B64EA9}" type="presParOf" srcId="{BB02C231-A821-429A-B877-097981C03027}" destId="{51DA2ACD-1957-4670-B21C-DD2DA2940F5E}" srcOrd="5" destOrd="0" presId="urn:microsoft.com/office/officeart/2005/8/layout/hList9"/>
    <dgm:cxn modelId="{497E7A7F-3227-4547-832C-DAB25610562C}" type="presParOf" srcId="{BB02C231-A821-429A-B877-097981C03027}" destId="{36E03B82-D5CD-4D34-BA29-C010D34609EC}" srcOrd="6" destOrd="0" presId="urn:microsoft.com/office/officeart/2005/8/layout/hList9"/>
    <dgm:cxn modelId="{D5FD9100-1B49-4BF5-B53C-886B0057935D}" type="presParOf" srcId="{36E03B82-D5CD-4D34-BA29-C010D34609EC}" destId="{0F88D231-95B0-4302-9465-CEF7B65EE75E}" srcOrd="0" destOrd="0" presId="urn:microsoft.com/office/officeart/2005/8/layout/hList9"/>
    <dgm:cxn modelId="{C80F7FD4-8E9B-4441-A1C6-1632441C23DB}" type="presParOf" srcId="{36E03B82-D5CD-4D34-BA29-C010D34609EC}" destId="{5E986E48-2C75-47CF-B90D-756911DE8D56}" srcOrd="1" destOrd="0" presId="urn:microsoft.com/office/officeart/2005/8/layout/hList9"/>
    <dgm:cxn modelId="{7A8390D6-E064-4D01-B17B-9E47682CAB33}" type="presParOf" srcId="{5E986E48-2C75-47CF-B90D-756911DE8D56}" destId="{5AEF2D9F-6336-4D11-8EB5-2FCEF788F9D6}" srcOrd="0" destOrd="0" presId="urn:microsoft.com/office/officeart/2005/8/layout/hList9"/>
    <dgm:cxn modelId="{E1295E21-EF51-4281-9A0D-491C97A56D22}" type="presParOf" srcId="{5E986E48-2C75-47CF-B90D-756911DE8D56}" destId="{AD24D096-325F-47DD-8011-A56EBED53CCA}" srcOrd="1" destOrd="0" presId="urn:microsoft.com/office/officeart/2005/8/layout/hList9"/>
    <dgm:cxn modelId="{5E5D2BD3-1115-49E2-A6C6-62F74BA18D09}" type="presParOf" srcId="{36E03B82-D5CD-4D34-BA29-C010D34609EC}" destId="{DEBAB3B8-CA8A-44DF-9EB4-33F4C87B23BF}" srcOrd="2" destOrd="0" presId="urn:microsoft.com/office/officeart/2005/8/layout/hList9"/>
    <dgm:cxn modelId="{1D46BBC8-E8A6-4E0E-9ABF-DD639A12FF8D}" type="presParOf" srcId="{DEBAB3B8-CA8A-44DF-9EB4-33F4C87B23BF}" destId="{4D7A4AEC-D1F6-40CC-BD65-CE236FA81113}" srcOrd="0" destOrd="0" presId="urn:microsoft.com/office/officeart/2005/8/layout/hList9"/>
    <dgm:cxn modelId="{100813E3-E636-42D7-A026-801C96BE5A53}" type="presParOf" srcId="{DEBAB3B8-CA8A-44DF-9EB4-33F4C87B23BF}" destId="{FC2BA16B-C847-4FC5-B1BE-432C5BE7BD2E}" srcOrd="1" destOrd="0" presId="urn:microsoft.com/office/officeart/2005/8/layout/hList9"/>
    <dgm:cxn modelId="{727DA919-F822-4FFD-B06F-D14FAF63A5BE}" type="presParOf" srcId="{BB02C231-A821-429A-B877-097981C03027}" destId="{9AB0EF63-3DCE-4B2C-9F06-E80EE91A6A3E}" srcOrd="7" destOrd="0" presId="urn:microsoft.com/office/officeart/2005/8/layout/hList9"/>
    <dgm:cxn modelId="{103FD1CD-2CD1-4391-A988-CEC2CB8A7701}" type="presParOf" srcId="{BB02C231-A821-429A-B877-097981C03027}" destId="{FF640A7D-5A8B-4106-B15E-CD791E2981F1}" srcOrd="8" destOrd="0" presId="urn:microsoft.com/office/officeart/2005/8/layout/hList9"/>
    <dgm:cxn modelId="{9DBB5C98-1D1E-4AFE-8FD6-0075724D8C77}" type="presParOf" srcId="{BB02C231-A821-429A-B877-097981C03027}" destId="{34BF41AB-8347-4274-B002-B5491C65EDFD}" srcOrd="9" destOrd="0" presId="urn:microsoft.com/office/officeart/2005/8/layout/hList9"/>
    <dgm:cxn modelId="{402F5A97-7D1E-400F-9E90-08A868115A11}" type="presParOf" srcId="{BB02C231-A821-429A-B877-097981C03027}" destId="{6E79E224-320E-45E3-B8C9-75F229AE0A5F}" srcOrd="10" destOrd="0" presId="urn:microsoft.com/office/officeart/2005/8/layout/hList9"/>
    <dgm:cxn modelId="{D2108AB7-40B6-4F94-8B35-438167656E50}" type="presParOf" srcId="{BB02C231-A821-429A-B877-097981C03027}" destId="{D59FC11C-4AAD-421D-B4F4-ED9D412E9091}" srcOrd="11" destOrd="0" presId="urn:microsoft.com/office/officeart/2005/8/layout/hList9"/>
    <dgm:cxn modelId="{7D589FC1-F693-47CC-921E-6BA06663B4CC}" type="presParOf" srcId="{D59FC11C-4AAD-421D-B4F4-ED9D412E9091}" destId="{0D66A6AF-9CB6-4C32-9A1D-BF935EDEA444}" srcOrd="0" destOrd="0" presId="urn:microsoft.com/office/officeart/2005/8/layout/hList9"/>
    <dgm:cxn modelId="{B0F15C2C-E0C7-43D8-BA78-8248C670FAAD}" type="presParOf" srcId="{D59FC11C-4AAD-421D-B4F4-ED9D412E9091}" destId="{B726A706-CEEF-430C-AB0A-1E9F6E5614B6}" srcOrd="1" destOrd="0" presId="urn:microsoft.com/office/officeart/2005/8/layout/hList9"/>
    <dgm:cxn modelId="{438825A6-3F5D-46A2-8699-0963240462F9}" type="presParOf" srcId="{B726A706-CEEF-430C-AB0A-1E9F6E5614B6}" destId="{6229EB53-7AB8-4DE0-BBA3-65266289B416}" srcOrd="0" destOrd="0" presId="urn:microsoft.com/office/officeart/2005/8/layout/hList9"/>
    <dgm:cxn modelId="{DB8A79FE-AF21-449F-BCB7-FD1C04D11CCB}" type="presParOf" srcId="{B726A706-CEEF-430C-AB0A-1E9F6E5614B6}" destId="{0C6B0A9A-3649-46A4-BE24-B6439444386C}" srcOrd="1" destOrd="0" presId="urn:microsoft.com/office/officeart/2005/8/layout/hList9"/>
    <dgm:cxn modelId="{430F70E2-750B-451D-B7F5-B6AEB7E92312}" type="presParOf" srcId="{D59FC11C-4AAD-421D-B4F4-ED9D412E9091}" destId="{0D20733D-279E-4AE0-9E67-46B47E286ACF}" srcOrd="2" destOrd="0" presId="urn:microsoft.com/office/officeart/2005/8/layout/hList9"/>
    <dgm:cxn modelId="{B4CBBC5A-E9AC-455F-9334-462B80EC79B2}" type="presParOf" srcId="{0D20733D-279E-4AE0-9E67-46B47E286ACF}" destId="{2B79DCE2-5E43-4B0B-9A84-A00BA8860CCB}" srcOrd="0" destOrd="0" presId="urn:microsoft.com/office/officeart/2005/8/layout/hList9"/>
    <dgm:cxn modelId="{B5E74928-53E8-4401-BA01-23FCB98A14BD}" type="presParOf" srcId="{0D20733D-279E-4AE0-9E67-46B47E286ACF}" destId="{BA80DECB-2A51-47CB-AE63-042BDD068246}" srcOrd="1" destOrd="0" presId="urn:microsoft.com/office/officeart/2005/8/layout/hList9"/>
    <dgm:cxn modelId="{9891A3C4-27D3-4DE4-B0A7-6EAB12F1C9B7}" type="presParOf" srcId="{BB02C231-A821-429A-B877-097981C03027}" destId="{6446C931-B0E9-4482-B302-DBDF20D060E5}" srcOrd="12" destOrd="0" presId="urn:microsoft.com/office/officeart/2005/8/layout/hList9"/>
    <dgm:cxn modelId="{B0D467EC-925A-4D2F-A65A-A90EC2B84D0D}" type="presParOf" srcId="{BB02C231-A821-429A-B877-097981C03027}" destId="{423E5790-2090-418F-89C0-20CC2CEAE51C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B5A39B-B7EA-4530-9063-432CE5478482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5841B3-7E09-4355-8888-388EC43735C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mtClean="0"/>
            <a:t>Estrategia</a:t>
          </a:r>
          <a:endParaRPr lang="en-US" dirty="0"/>
        </a:p>
      </dgm:t>
    </dgm:pt>
    <dgm:pt modelId="{6255D07E-41A4-488F-ABFA-051258FF7256}" type="parTrans" cxnId="{F499DF71-11F7-4BDE-83CB-B62DDF881244}">
      <dgm:prSet/>
      <dgm:spPr/>
      <dgm:t>
        <a:bodyPr/>
        <a:lstStyle/>
        <a:p>
          <a:endParaRPr lang="en-US"/>
        </a:p>
      </dgm:t>
    </dgm:pt>
    <dgm:pt modelId="{B1DB81EE-CEF8-4EE4-A913-54D3785E1538}" type="sibTrans" cxnId="{F499DF71-11F7-4BDE-83CB-B62DDF881244}">
      <dgm:prSet/>
      <dgm:spPr/>
      <dgm:t>
        <a:bodyPr/>
        <a:lstStyle/>
        <a:p>
          <a:endParaRPr lang="en-US"/>
        </a:p>
      </dgm:t>
    </dgm:pt>
    <dgm:pt modelId="{98462F9B-5F04-499D-9066-6B6ADE12990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Técnicas</a:t>
          </a:r>
          <a:r>
            <a:rPr lang="en-US" sz="1400" baseline="0" dirty="0" smtClean="0"/>
            <a:t> Fisiologicas</a:t>
          </a:r>
          <a:endParaRPr lang="en-US" sz="1400" dirty="0"/>
        </a:p>
      </dgm:t>
    </dgm:pt>
    <dgm:pt modelId="{C0579C00-7452-49A4-8466-9D83321D5FAA}" type="parTrans" cxnId="{0CA29933-C12E-469D-9C34-F5A2C0EECE12}">
      <dgm:prSet/>
      <dgm:spPr/>
      <dgm:t>
        <a:bodyPr/>
        <a:lstStyle/>
        <a:p>
          <a:endParaRPr lang="en-US"/>
        </a:p>
      </dgm:t>
    </dgm:pt>
    <dgm:pt modelId="{028D8341-47A0-4DCC-962E-2721FDC05BD2}" type="sibTrans" cxnId="{0CA29933-C12E-469D-9C34-F5A2C0EECE12}">
      <dgm:prSet/>
      <dgm:spPr/>
      <dgm:t>
        <a:bodyPr/>
        <a:lstStyle/>
        <a:p>
          <a:endParaRPr lang="en-US"/>
        </a:p>
      </dgm:t>
    </dgm:pt>
    <dgm:pt modelId="{00D1651E-4828-4FE2-907C-DB4473FA31DE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mtClean="0"/>
            <a:t>Actividad</a:t>
          </a:r>
          <a:endParaRPr lang="en-US" dirty="0"/>
        </a:p>
      </dgm:t>
    </dgm:pt>
    <dgm:pt modelId="{490DBDC8-1D74-471D-8A1D-B7C0C5814867}" type="parTrans" cxnId="{CE054A6F-A2D4-41F2-BB59-49A4994F4B8F}">
      <dgm:prSet/>
      <dgm:spPr/>
      <dgm:t>
        <a:bodyPr/>
        <a:lstStyle/>
        <a:p>
          <a:endParaRPr lang="en-US"/>
        </a:p>
      </dgm:t>
    </dgm:pt>
    <dgm:pt modelId="{7A267258-78ED-4AAE-8039-399466124C73}" type="sibTrans" cxnId="{CE054A6F-A2D4-41F2-BB59-49A4994F4B8F}">
      <dgm:prSet/>
      <dgm:spPr/>
      <dgm:t>
        <a:bodyPr/>
        <a:lstStyle/>
        <a:p>
          <a:endParaRPr lang="en-US"/>
        </a:p>
      </dgm:t>
    </dgm:pt>
    <dgm:pt modelId="{879F5E28-F7B4-4B3A-8007-E298A04227C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Relajación física a corto plazo</a:t>
          </a:r>
          <a:endParaRPr lang="en-US" sz="1400" dirty="0"/>
        </a:p>
      </dgm:t>
    </dgm:pt>
    <dgm:pt modelId="{700DCB74-A4A8-4232-8544-4A941F8B55E2}" type="parTrans" cxnId="{6BC2CB0F-D771-4A9C-9E8F-2987329C94AE}">
      <dgm:prSet/>
      <dgm:spPr/>
      <dgm:t>
        <a:bodyPr/>
        <a:lstStyle/>
        <a:p>
          <a:endParaRPr lang="en-US"/>
        </a:p>
      </dgm:t>
    </dgm:pt>
    <dgm:pt modelId="{72F9D5CC-43FC-434B-AF28-156C261CB828}" type="sibTrans" cxnId="{6BC2CB0F-D771-4A9C-9E8F-2987329C94AE}">
      <dgm:prSet/>
      <dgm:spPr/>
      <dgm:t>
        <a:bodyPr/>
        <a:lstStyle/>
        <a:p>
          <a:endParaRPr lang="en-US"/>
        </a:p>
      </dgm:t>
    </dgm:pt>
    <dgm:pt modelId="{A987BD07-7F10-473C-A1E9-AFD6C45D79D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mtClean="0"/>
            <a:t>Acción</a:t>
          </a:r>
          <a:endParaRPr lang="en-US" dirty="0"/>
        </a:p>
      </dgm:t>
    </dgm:pt>
    <dgm:pt modelId="{CB3F3775-87C3-49AA-A6EE-C65C62039284}" type="parTrans" cxnId="{93C39F8A-76F5-4814-B7FC-E51033BF1146}">
      <dgm:prSet/>
      <dgm:spPr/>
      <dgm:t>
        <a:bodyPr/>
        <a:lstStyle/>
        <a:p>
          <a:endParaRPr lang="en-US"/>
        </a:p>
      </dgm:t>
    </dgm:pt>
    <dgm:pt modelId="{2948BD60-3900-4D26-BB04-533F56A36AE2}" type="sibTrans" cxnId="{93C39F8A-76F5-4814-B7FC-E51033BF1146}">
      <dgm:prSet/>
      <dgm:spPr/>
      <dgm:t>
        <a:bodyPr/>
        <a:lstStyle/>
        <a:p>
          <a:endParaRPr lang="en-US"/>
        </a:p>
      </dgm:t>
    </dgm:pt>
    <dgm:pt modelId="{D94FB7AF-BB77-4C68-ABB3-0058C480494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* Técnica de Jacobson</a:t>
          </a:r>
          <a:endParaRPr lang="en-US" sz="1600" dirty="0"/>
        </a:p>
      </dgm:t>
    </dgm:pt>
    <dgm:pt modelId="{2352526A-02D8-41AD-855E-2F1B0639C3F9}" type="parTrans" cxnId="{710B2DD5-A552-4AD7-9781-3188B63597D5}">
      <dgm:prSet/>
      <dgm:spPr/>
      <dgm:t>
        <a:bodyPr/>
        <a:lstStyle/>
        <a:p>
          <a:endParaRPr lang="en-US"/>
        </a:p>
      </dgm:t>
    </dgm:pt>
    <dgm:pt modelId="{EE6B5619-74A7-4F50-A7C4-24DADC2D2C1E}" type="sibTrans" cxnId="{710B2DD5-A552-4AD7-9781-3188B63597D5}">
      <dgm:prSet/>
      <dgm:spPr/>
      <dgm:t>
        <a:bodyPr/>
        <a:lstStyle/>
        <a:p>
          <a:endParaRPr lang="en-US"/>
        </a:p>
      </dgm:t>
    </dgm:pt>
    <dgm:pt modelId="{8CCE2408-E89E-42E0-B696-2DDA4482D45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* Técnica de Control de la respiración</a:t>
          </a:r>
          <a:endParaRPr lang="en-US" sz="1400" dirty="0"/>
        </a:p>
      </dgm:t>
    </dgm:pt>
    <dgm:pt modelId="{FC217DDC-0019-4965-B44A-1F0D7C001DCE}" type="parTrans" cxnId="{ED6E69A6-1543-4167-9847-FB7BB132C7DC}">
      <dgm:prSet/>
      <dgm:spPr/>
      <dgm:t>
        <a:bodyPr/>
        <a:lstStyle/>
        <a:p>
          <a:endParaRPr lang="en-US"/>
        </a:p>
      </dgm:t>
    </dgm:pt>
    <dgm:pt modelId="{3F9F80D1-ED3B-4D89-85AC-E4FFA0491AE3}" type="sibTrans" cxnId="{ED6E69A6-1543-4167-9847-FB7BB132C7DC}">
      <dgm:prSet/>
      <dgm:spPr/>
      <dgm:t>
        <a:bodyPr/>
        <a:lstStyle/>
        <a:p>
          <a:endParaRPr lang="en-US"/>
        </a:p>
      </dgm:t>
    </dgm:pt>
    <dgm:pt modelId="{A61CD3DC-8A30-4412-97E9-9E4B394E6479}" type="pres">
      <dgm:prSet presAssocID="{7EB5A39B-B7EA-4530-9063-432CE54784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6B157B2-8098-4A71-B967-97CCC0189105}" type="pres">
      <dgm:prSet presAssocID="{B85841B3-7E09-4355-8888-388EC43735CD}" presName="posSpace" presStyleCnt="0"/>
      <dgm:spPr/>
      <dgm:t>
        <a:bodyPr/>
        <a:lstStyle/>
        <a:p>
          <a:endParaRPr lang="es-EC"/>
        </a:p>
      </dgm:t>
    </dgm:pt>
    <dgm:pt modelId="{AF72B437-B909-435D-AF7C-FFCF7A0D8292}" type="pres">
      <dgm:prSet presAssocID="{B85841B3-7E09-4355-8888-388EC43735CD}" presName="vertFlow" presStyleCnt="0"/>
      <dgm:spPr/>
      <dgm:t>
        <a:bodyPr/>
        <a:lstStyle/>
        <a:p>
          <a:endParaRPr lang="es-EC"/>
        </a:p>
      </dgm:t>
    </dgm:pt>
    <dgm:pt modelId="{F76DEAB6-E0B7-4F71-B726-1151F1175CBF}" type="pres">
      <dgm:prSet presAssocID="{B85841B3-7E09-4355-8888-388EC43735CD}" presName="topSpace" presStyleCnt="0"/>
      <dgm:spPr/>
      <dgm:t>
        <a:bodyPr/>
        <a:lstStyle/>
        <a:p>
          <a:endParaRPr lang="es-EC"/>
        </a:p>
      </dgm:t>
    </dgm:pt>
    <dgm:pt modelId="{E6250E15-1DB1-4A50-89CA-F16DE67F3BE4}" type="pres">
      <dgm:prSet presAssocID="{B85841B3-7E09-4355-8888-388EC43735CD}" presName="firstComp" presStyleCnt="0"/>
      <dgm:spPr/>
      <dgm:t>
        <a:bodyPr/>
        <a:lstStyle/>
        <a:p>
          <a:endParaRPr lang="es-EC"/>
        </a:p>
      </dgm:t>
    </dgm:pt>
    <dgm:pt modelId="{4AF52058-DA6A-44B8-A0B8-98C23C07C87F}" type="pres">
      <dgm:prSet presAssocID="{B85841B3-7E09-4355-8888-388EC43735CD}" presName="firstChild" presStyleLbl="bgAccFollowNode1" presStyleIdx="0" presStyleCnt="4" custLinFactNeighborX="0" custLinFactNeighborY="-34317"/>
      <dgm:spPr/>
      <dgm:t>
        <a:bodyPr/>
        <a:lstStyle/>
        <a:p>
          <a:endParaRPr lang="es-EC"/>
        </a:p>
      </dgm:t>
    </dgm:pt>
    <dgm:pt modelId="{8A2DF8BC-E922-46F1-9B14-94B5B70B67DF}" type="pres">
      <dgm:prSet presAssocID="{B85841B3-7E09-4355-8888-388EC43735CD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8AF-53E1-4654-B5F6-7D530330E76B}" type="pres">
      <dgm:prSet presAssocID="{B85841B3-7E09-4355-8888-388EC43735CD}" presName="negSpace" presStyleCnt="0"/>
      <dgm:spPr/>
      <dgm:t>
        <a:bodyPr/>
        <a:lstStyle/>
        <a:p>
          <a:endParaRPr lang="es-EC"/>
        </a:p>
      </dgm:t>
    </dgm:pt>
    <dgm:pt modelId="{73CB1CE9-8BDD-4738-B952-65BC39666160}" type="pres">
      <dgm:prSet presAssocID="{B85841B3-7E09-4355-8888-388EC43735CD}" presName="circle" presStyleLbl="node1" presStyleIdx="0" presStyleCnt="3" custLinFactNeighborX="-1275" custLinFactNeighborY="-44479"/>
      <dgm:spPr/>
      <dgm:t>
        <a:bodyPr/>
        <a:lstStyle/>
        <a:p>
          <a:endParaRPr lang="es-EC"/>
        </a:p>
      </dgm:t>
    </dgm:pt>
    <dgm:pt modelId="{C0C2913E-ED44-4CCF-A2A9-CDD165770EC1}" type="pres">
      <dgm:prSet presAssocID="{B1DB81EE-CEF8-4EE4-A913-54D3785E1538}" presName="transSpace" presStyleCnt="0"/>
      <dgm:spPr/>
      <dgm:t>
        <a:bodyPr/>
        <a:lstStyle/>
        <a:p>
          <a:endParaRPr lang="es-EC"/>
        </a:p>
      </dgm:t>
    </dgm:pt>
    <dgm:pt modelId="{5B894AB3-0124-4054-8276-583C905C098A}" type="pres">
      <dgm:prSet presAssocID="{00D1651E-4828-4FE2-907C-DB4473FA31DE}" presName="posSpace" presStyleCnt="0"/>
      <dgm:spPr/>
      <dgm:t>
        <a:bodyPr/>
        <a:lstStyle/>
        <a:p>
          <a:endParaRPr lang="es-EC"/>
        </a:p>
      </dgm:t>
    </dgm:pt>
    <dgm:pt modelId="{A002F31B-F514-41B7-B9BA-D276E6409A89}" type="pres">
      <dgm:prSet presAssocID="{00D1651E-4828-4FE2-907C-DB4473FA31DE}" presName="vertFlow" presStyleCnt="0"/>
      <dgm:spPr/>
      <dgm:t>
        <a:bodyPr/>
        <a:lstStyle/>
        <a:p>
          <a:endParaRPr lang="es-EC"/>
        </a:p>
      </dgm:t>
    </dgm:pt>
    <dgm:pt modelId="{BD171439-F164-437A-BAE7-83C6EC940C0F}" type="pres">
      <dgm:prSet presAssocID="{00D1651E-4828-4FE2-907C-DB4473FA31DE}" presName="topSpace" presStyleCnt="0"/>
      <dgm:spPr/>
      <dgm:t>
        <a:bodyPr/>
        <a:lstStyle/>
        <a:p>
          <a:endParaRPr lang="es-EC"/>
        </a:p>
      </dgm:t>
    </dgm:pt>
    <dgm:pt modelId="{1FA2A922-AB09-48E6-9BA9-76FE9A593EBB}" type="pres">
      <dgm:prSet presAssocID="{00D1651E-4828-4FE2-907C-DB4473FA31DE}" presName="firstComp" presStyleCnt="0"/>
      <dgm:spPr/>
      <dgm:t>
        <a:bodyPr/>
        <a:lstStyle/>
        <a:p>
          <a:endParaRPr lang="es-EC"/>
        </a:p>
      </dgm:t>
    </dgm:pt>
    <dgm:pt modelId="{B8E3399F-C1A1-462F-97AE-249611794B1C}" type="pres">
      <dgm:prSet presAssocID="{00D1651E-4828-4FE2-907C-DB4473FA31DE}" presName="firstChild" presStyleLbl="bgAccFollowNode1" presStyleIdx="1" presStyleCnt="4" custLinFactNeighborX="-1041" custLinFactNeighborY="-32758"/>
      <dgm:spPr/>
      <dgm:t>
        <a:bodyPr/>
        <a:lstStyle/>
        <a:p>
          <a:endParaRPr lang="es-EC"/>
        </a:p>
      </dgm:t>
    </dgm:pt>
    <dgm:pt modelId="{41469C67-A4B7-4AC7-864C-82B050FA05E1}" type="pres">
      <dgm:prSet presAssocID="{00D1651E-4828-4FE2-907C-DB4473FA31DE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89E72-0B20-4EA3-823D-40F07E896819}" type="pres">
      <dgm:prSet presAssocID="{00D1651E-4828-4FE2-907C-DB4473FA31DE}" presName="negSpace" presStyleCnt="0"/>
      <dgm:spPr/>
      <dgm:t>
        <a:bodyPr/>
        <a:lstStyle/>
        <a:p>
          <a:endParaRPr lang="es-EC"/>
        </a:p>
      </dgm:t>
    </dgm:pt>
    <dgm:pt modelId="{F7372207-B55D-4329-880F-690586EB5D10}" type="pres">
      <dgm:prSet presAssocID="{00D1651E-4828-4FE2-907C-DB4473FA31DE}" presName="circle" presStyleLbl="node1" presStyleIdx="1" presStyleCnt="3" custLinFactNeighborX="-1626" custLinFactNeighborY="-46819"/>
      <dgm:spPr/>
      <dgm:t>
        <a:bodyPr/>
        <a:lstStyle/>
        <a:p>
          <a:endParaRPr lang="es-EC"/>
        </a:p>
      </dgm:t>
    </dgm:pt>
    <dgm:pt modelId="{4BEDF634-8764-48CE-8EF7-EA3B95FEEEBA}" type="pres">
      <dgm:prSet presAssocID="{7A267258-78ED-4AAE-8039-399466124C73}" presName="transSpace" presStyleCnt="0"/>
      <dgm:spPr/>
      <dgm:t>
        <a:bodyPr/>
        <a:lstStyle/>
        <a:p>
          <a:endParaRPr lang="es-EC"/>
        </a:p>
      </dgm:t>
    </dgm:pt>
    <dgm:pt modelId="{94412BEB-8B6D-47DF-B86D-A88C4A47902C}" type="pres">
      <dgm:prSet presAssocID="{A987BD07-7F10-473C-A1E9-AFD6C45D79DD}" presName="posSpace" presStyleCnt="0"/>
      <dgm:spPr/>
      <dgm:t>
        <a:bodyPr/>
        <a:lstStyle/>
        <a:p>
          <a:endParaRPr lang="es-EC"/>
        </a:p>
      </dgm:t>
    </dgm:pt>
    <dgm:pt modelId="{29C4A7E0-79B9-44A1-8D7A-1AB216906CB4}" type="pres">
      <dgm:prSet presAssocID="{A987BD07-7F10-473C-A1E9-AFD6C45D79DD}" presName="vertFlow" presStyleCnt="0"/>
      <dgm:spPr/>
      <dgm:t>
        <a:bodyPr/>
        <a:lstStyle/>
        <a:p>
          <a:endParaRPr lang="es-EC"/>
        </a:p>
      </dgm:t>
    </dgm:pt>
    <dgm:pt modelId="{4A74A0C8-03A8-4DFC-BC3C-F59EB66EA3DC}" type="pres">
      <dgm:prSet presAssocID="{A987BD07-7F10-473C-A1E9-AFD6C45D79DD}" presName="topSpace" presStyleCnt="0"/>
      <dgm:spPr/>
      <dgm:t>
        <a:bodyPr/>
        <a:lstStyle/>
        <a:p>
          <a:endParaRPr lang="es-EC"/>
        </a:p>
      </dgm:t>
    </dgm:pt>
    <dgm:pt modelId="{B84E16EC-CD42-4868-B2A8-BFAC42C2AD1C}" type="pres">
      <dgm:prSet presAssocID="{A987BD07-7F10-473C-A1E9-AFD6C45D79DD}" presName="firstComp" presStyleCnt="0"/>
      <dgm:spPr/>
      <dgm:t>
        <a:bodyPr/>
        <a:lstStyle/>
        <a:p>
          <a:endParaRPr lang="es-EC"/>
        </a:p>
      </dgm:t>
    </dgm:pt>
    <dgm:pt modelId="{19594EC5-9991-4EF6-9562-E726174EC0EA}" type="pres">
      <dgm:prSet presAssocID="{A987BD07-7F10-473C-A1E9-AFD6C45D79DD}" presName="firstChild" presStyleLbl="bgAccFollowNode1" presStyleIdx="2" presStyleCnt="4" custScaleY="91242" custLinFactNeighborX="42" custLinFactNeighborY="-27298"/>
      <dgm:spPr/>
      <dgm:t>
        <a:bodyPr/>
        <a:lstStyle/>
        <a:p>
          <a:endParaRPr lang="en-US"/>
        </a:p>
      </dgm:t>
    </dgm:pt>
    <dgm:pt modelId="{10C9ED87-B524-49CA-BB3E-6C9A44CB97B1}" type="pres">
      <dgm:prSet presAssocID="{A987BD07-7F10-473C-A1E9-AFD6C45D79DD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93910-96C7-49A4-AF44-FAEA2755566F}" type="pres">
      <dgm:prSet presAssocID="{8CCE2408-E89E-42E0-B696-2DDA4482D455}" presName="comp" presStyleCnt="0"/>
      <dgm:spPr/>
      <dgm:t>
        <a:bodyPr/>
        <a:lstStyle/>
        <a:p>
          <a:endParaRPr lang="es-EC"/>
        </a:p>
      </dgm:t>
    </dgm:pt>
    <dgm:pt modelId="{162E2F47-2D66-4493-B8C2-5981E8242DB0}" type="pres">
      <dgm:prSet presAssocID="{8CCE2408-E89E-42E0-B696-2DDA4482D455}" presName="child" presStyleLbl="bgAccFollowNode1" presStyleIdx="3" presStyleCnt="4" custScaleY="115848" custLinFactNeighborX="42" custLinFactNeighborY="-21058"/>
      <dgm:spPr/>
      <dgm:t>
        <a:bodyPr/>
        <a:lstStyle/>
        <a:p>
          <a:endParaRPr lang="en-US"/>
        </a:p>
      </dgm:t>
    </dgm:pt>
    <dgm:pt modelId="{9C2F9A11-46DB-4F84-9A19-EBB1AEF13F25}" type="pres">
      <dgm:prSet presAssocID="{8CCE2408-E89E-42E0-B696-2DDA4482D45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CC2A-61E9-4D06-83E8-A3DF0B5E6008}" type="pres">
      <dgm:prSet presAssocID="{A987BD07-7F10-473C-A1E9-AFD6C45D79DD}" presName="negSpace" presStyleCnt="0"/>
      <dgm:spPr/>
      <dgm:t>
        <a:bodyPr/>
        <a:lstStyle/>
        <a:p>
          <a:endParaRPr lang="es-EC"/>
        </a:p>
      </dgm:t>
    </dgm:pt>
    <dgm:pt modelId="{5912D210-B232-4A51-A363-9B5680582EC6}" type="pres">
      <dgm:prSet presAssocID="{A987BD07-7F10-473C-A1E9-AFD6C45D79DD}" presName="circle" presStyleLbl="node1" presStyleIdx="2" presStyleCnt="3" custLinFactNeighborX="0" custLinFactNeighborY="-46039"/>
      <dgm:spPr/>
      <dgm:t>
        <a:bodyPr/>
        <a:lstStyle/>
        <a:p>
          <a:endParaRPr lang="es-EC"/>
        </a:p>
      </dgm:t>
    </dgm:pt>
  </dgm:ptLst>
  <dgm:cxnLst>
    <dgm:cxn modelId="{DCD0094B-EBA7-466E-9F90-6F5466C16D35}" type="presOf" srcId="{879F5E28-F7B4-4B3A-8007-E298A04227C2}" destId="{41469C67-A4B7-4AC7-864C-82B050FA05E1}" srcOrd="1" destOrd="0" presId="urn:microsoft.com/office/officeart/2005/8/layout/hList9"/>
    <dgm:cxn modelId="{710B2DD5-A552-4AD7-9781-3188B63597D5}" srcId="{A987BD07-7F10-473C-A1E9-AFD6C45D79DD}" destId="{D94FB7AF-BB77-4C68-ABB3-0058C480494A}" srcOrd="0" destOrd="0" parTransId="{2352526A-02D8-41AD-855E-2F1B0639C3F9}" sibTransId="{EE6B5619-74A7-4F50-A7C4-24DADC2D2C1E}"/>
    <dgm:cxn modelId="{0CA29933-C12E-469D-9C34-F5A2C0EECE12}" srcId="{B85841B3-7E09-4355-8888-388EC43735CD}" destId="{98462F9B-5F04-499D-9066-6B6ADE12990D}" srcOrd="0" destOrd="0" parTransId="{C0579C00-7452-49A4-8466-9D83321D5FAA}" sibTransId="{028D8341-47A0-4DCC-962E-2721FDC05BD2}"/>
    <dgm:cxn modelId="{DB1AD3EA-86F8-42E9-BEB7-0FE9F047293B}" type="presOf" srcId="{8CCE2408-E89E-42E0-B696-2DDA4482D455}" destId="{162E2F47-2D66-4493-B8C2-5981E8242DB0}" srcOrd="0" destOrd="0" presId="urn:microsoft.com/office/officeart/2005/8/layout/hList9"/>
    <dgm:cxn modelId="{2F5685FF-E981-44DC-A2D3-9FE5E09ECF0F}" type="presOf" srcId="{879F5E28-F7B4-4B3A-8007-E298A04227C2}" destId="{B8E3399F-C1A1-462F-97AE-249611794B1C}" srcOrd="0" destOrd="0" presId="urn:microsoft.com/office/officeart/2005/8/layout/hList9"/>
    <dgm:cxn modelId="{ED6E69A6-1543-4167-9847-FB7BB132C7DC}" srcId="{A987BD07-7F10-473C-A1E9-AFD6C45D79DD}" destId="{8CCE2408-E89E-42E0-B696-2DDA4482D455}" srcOrd="1" destOrd="0" parTransId="{FC217DDC-0019-4965-B44A-1F0D7C001DCE}" sibTransId="{3F9F80D1-ED3B-4D89-85AC-E4FFA0491AE3}"/>
    <dgm:cxn modelId="{14C56AEF-936E-4035-8F91-8912ECFE948A}" type="presOf" srcId="{00D1651E-4828-4FE2-907C-DB4473FA31DE}" destId="{F7372207-B55D-4329-880F-690586EB5D10}" srcOrd="0" destOrd="0" presId="urn:microsoft.com/office/officeart/2005/8/layout/hList9"/>
    <dgm:cxn modelId="{6FFB9349-0250-4CD3-B5E8-69705C71B564}" type="presOf" srcId="{B85841B3-7E09-4355-8888-388EC43735CD}" destId="{73CB1CE9-8BDD-4738-B952-65BC39666160}" srcOrd="0" destOrd="0" presId="urn:microsoft.com/office/officeart/2005/8/layout/hList9"/>
    <dgm:cxn modelId="{F499DF71-11F7-4BDE-83CB-B62DDF881244}" srcId="{7EB5A39B-B7EA-4530-9063-432CE5478482}" destId="{B85841B3-7E09-4355-8888-388EC43735CD}" srcOrd="0" destOrd="0" parTransId="{6255D07E-41A4-488F-ABFA-051258FF7256}" sibTransId="{B1DB81EE-CEF8-4EE4-A913-54D3785E1538}"/>
    <dgm:cxn modelId="{0E0F449B-C02F-47F1-B8FC-2412D998CCC7}" type="presOf" srcId="{D94FB7AF-BB77-4C68-ABB3-0058C480494A}" destId="{19594EC5-9991-4EF6-9562-E726174EC0EA}" srcOrd="0" destOrd="0" presId="urn:microsoft.com/office/officeart/2005/8/layout/hList9"/>
    <dgm:cxn modelId="{2E80924B-6024-4D0C-92E2-EEBC64D86400}" type="presOf" srcId="{98462F9B-5F04-499D-9066-6B6ADE12990D}" destId="{8A2DF8BC-E922-46F1-9B14-94B5B70B67DF}" srcOrd="1" destOrd="0" presId="urn:microsoft.com/office/officeart/2005/8/layout/hList9"/>
    <dgm:cxn modelId="{93C39F8A-76F5-4814-B7FC-E51033BF1146}" srcId="{7EB5A39B-B7EA-4530-9063-432CE5478482}" destId="{A987BD07-7F10-473C-A1E9-AFD6C45D79DD}" srcOrd="2" destOrd="0" parTransId="{CB3F3775-87C3-49AA-A6EE-C65C62039284}" sibTransId="{2948BD60-3900-4D26-BB04-533F56A36AE2}"/>
    <dgm:cxn modelId="{6BC2CB0F-D771-4A9C-9E8F-2987329C94AE}" srcId="{00D1651E-4828-4FE2-907C-DB4473FA31DE}" destId="{879F5E28-F7B4-4B3A-8007-E298A04227C2}" srcOrd="0" destOrd="0" parTransId="{700DCB74-A4A8-4232-8544-4A941F8B55E2}" sibTransId="{72F9D5CC-43FC-434B-AF28-156C261CB828}"/>
    <dgm:cxn modelId="{55A1407D-D68F-4D08-8E23-BA719895469E}" type="presOf" srcId="{7EB5A39B-B7EA-4530-9063-432CE5478482}" destId="{A61CD3DC-8A30-4412-97E9-9E4B394E6479}" srcOrd="0" destOrd="0" presId="urn:microsoft.com/office/officeart/2005/8/layout/hList9"/>
    <dgm:cxn modelId="{CE054A6F-A2D4-41F2-BB59-49A4994F4B8F}" srcId="{7EB5A39B-B7EA-4530-9063-432CE5478482}" destId="{00D1651E-4828-4FE2-907C-DB4473FA31DE}" srcOrd="1" destOrd="0" parTransId="{490DBDC8-1D74-471D-8A1D-B7C0C5814867}" sibTransId="{7A267258-78ED-4AAE-8039-399466124C73}"/>
    <dgm:cxn modelId="{370767A2-ADF6-426B-9431-77471F2F8647}" type="presOf" srcId="{D94FB7AF-BB77-4C68-ABB3-0058C480494A}" destId="{10C9ED87-B524-49CA-BB3E-6C9A44CB97B1}" srcOrd="1" destOrd="0" presId="urn:microsoft.com/office/officeart/2005/8/layout/hList9"/>
    <dgm:cxn modelId="{6774F2A4-FD4C-4A5D-B386-8482E54FB60C}" type="presOf" srcId="{8CCE2408-E89E-42E0-B696-2DDA4482D455}" destId="{9C2F9A11-46DB-4F84-9A19-EBB1AEF13F25}" srcOrd="1" destOrd="0" presId="urn:microsoft.com/office/officeart/2005/8/layout/hList9"/>
    <dgm:cxn modelId="{56F0188F-74B4-49A7-93B9-06C0C03AF9BD}" type="presOf" srcId="{98462F9B-5F04-499D-9066-6B6ADE12990D}" destId="{4AF52058-DA6A-44B8-A0B8-98C23C07C87F}" srcOrd="0" destOrd="0" presId="urn:microsoft.com/office/officeart/2005/8/layout/hList9"/>
    <dgm:cxn modelId="{0A6A37D6-88B3-4407-A04E-152D67551438}" type="presOf" srcId="{A987BD07-7F10-473C-A1E9-AFD6C45D79DD}" destId="{5912D210-B232-4A51-A363-9B5680582EC6}" srcOrd="0" destOrd="0" presId="urn:microsoft.com/office/officeart/2005/8/layout/hList9"/>
    <dgm:cxn modelId="{0349FD37-D5B8-404B-909A-3E11B9C5FA53}" type="presParOf" srcId="{A61CD3DC-8A30-4412-97E9-9E4B394E6479}" destId="{A6B157B2-8098-4A71-B967-97CCC0189105}" srcOrd="0" destOrd="0" presId="urn:microsoft.com/office/officeart/2005/8/layout/hList9"/>
    <dgm:cxn modelId="{53AAF20C-20AC-4AAA-8595-D6BC7C53034D}" type="presParOf" srcId="{A61CD3DC-8A30-4412-97E9-9E4B394E6479}" destId="{AF72B437-B909-435D-AF7C-FFCF7A0D8292}" srcOrd="1" destOrd="0" presId="urn:microsoft.com/office/officeart/2005/8/layout/hList9"/>
    <dgm:cxn modelId="{2DA4D4CD-674D-4965-AE8A-7BDF25644C65}" type="presParOf" srcId="{AF72B437-B909-435D-AF7C-FFCF7A0D8292}" destId="{F76DEAB6-E0B7-4F71-B726-1151F1175CBF}" srcOrd="0" destOrd="0" presId="urn:microsoft.com/office/officeart/2005/8/layout/hList9"/>
    <dgm:cxn modelId="{9BF4B822-2481-49AA-AD00-B8AECC33E0FA}" type="presParOf" srcId="{AF72B437-B909-435D-AF7C-FFCF7A0D8292}" destId="{E6250E15-1DB1-4A50-89CA-F16DE67F3BE4}" srcOrd="1" destOrd="0" presId="urn:microsoft.com/office/officeart/2005/8/layout/hList9"/>
    <dgm:cxn modelId="{6C0E0244-A701-4CAC-8BF7-DB8061143C53}" type="presParOf" srcId="{E6250E15-1DB1-4A50-89CA-F16DE67F3BE4}" destId="{4AF52058-DA6A-44B8-A0B8-98C23C07C87F}" srcOrd="0" destOrd="0" presId="urn:microsoft.com/office/officeart/2005/8/layout/hList9"/>
    <dgm:cxn modelId="{DBEACCBD-EAEF-4502-A3B8-A856981F498D}" type="presParOf" srcId="{E6250E15-1DB1-4A50-89CA-F16DE67F3BE4}" destId="{8A2DF8BC-E922-46F1-9B14-94B5B70B67DF}" srcOrd="1" destOrd="0" presId="urn:microsoft.com/office/officeart/2005/8/layout/hList9"/>
    <dgm:cxn modelId="{979E4FF8-3353-47CB-AE6E-BB9BCC95B246}" type="presParOf" srcId="{A61CD3DC-8A30-4412-97E9-9E4B394E6479}" destId="{FE24B8AF-53E1-4654-B5F6-7D530330E76B}" srcOrd="2" destOrd="0" presId="urn:microsoft.com/office/officeart/2005/8/layout/hList9"/>
    <dgm:cxn modelId="{0BD48BE7-2271-4044-B880-39D9EEB9D701}" type="presParOf" srcId="{A61CD3DC-8A30-4412-97E9-9E4B394E6479}" destId="{73CB1CE9-8BDD-4738-B952-65BC39666160}" srcOrd="3" destOrd="0" presId="urn:microsoft.com/office/officeart/2005/8/layout/hList9"/>
    <dgm:cxn modelId="{908B3740-7C5F-4812-A26B-A31709397C4C}" type="presParOf" srcId="{A61CD3DC-8A30-4412-97E9-9E4B394E6479}" destId="{C0C2913E-ED44-4CCF-A2A9-CDD165770EC1}" srcOrd="4" destOrd="0" presId="urn:microsoft.com/office/officeart/2005/8/layout/hList9"/>
    <dgm:cxn modelId="{37DBC1EA-C25B-4C2B-B8BE-85814DEBD493}" type="presParOf" srcId="{A61CD3DC-8A30-4412-97E9-9E4B394E6479}" destId="{5B894AB3-0124-4054-8276-583C905C098A}" srcOrd="5" destOrd="0" presId="urn:microsoft.com/office/officeart/2005/8/layout/hList9"/>
    <dgm:cxn modelId="{B63E0BE3-92E0-4C73-A89C-0BB1E2314631}" type="presParOf" srcId="{A61CD3DC-8A30-4412-97E9-9E4B394E6479}" destId="{A002F31B-F514-41B7-B9BA-D276E6409A89}" srcOrd="6" destOrd="0" presId="urn:microsoft.com/office/officeart/2005/8/layout/hList9"/>
    <dgm:cxn modelId="{421A756E-EE61-4647-8D5E-4314D357D039}" type="presParOf" srcId="{A002F31B-F514-41B7-B9BA-D276E6409A89}" destId="{BD171439-F164-437A-BAE7-83C6EC940C0F}" srcOrd="0" destOrd="0" presId="urn:microsoft.com/office/officeart/2005/8/layout/hList9"/>
    <dgm:cxn modelId="{5F1DC88D-FC59-4C7B-9D85-4ACEA19BA7BA}" type="presParOf" srcId="{A002F31B-F514-41B7-B9BA-D276E6409A89}" destId="{1FA2A922-AB09-48E6-9BA9-76FE9A593EBB}" srcOrd="1" destOrd="0" presId="urn:microsoft.com/office/officeart/2005/8/layout/hList9"/>
    <dgm:cxn modelId="{F63E887D-4BC8-4175-A4CE-B83D05A1F687}" type="presParOf" srcId="{1FA2A922-AB09-48E6-9BA9-76FE9A593EBB}" destId="{B8E3399F-C1A1-462F-97AE-249611794B1C}" srcOrd="0" destOrd="0" presId="urn:microsoft.com/office/officeart/2005/8/layout/hList9"/>
    <dgm:cxn modelId="{A659631E-76F7-4BCB-AA4A-36184999A998}" type="presParOf" srcId="{1FA2A922-AB09-48E6-9BA9-76FE9A593EBB}" destId="{41469C67-A4B7-4AC7-864C-82B050FA05E1}" srcOrd="1" destOrd="0" presId="urn:microsoft.com/office/officeart/2005/8/layout/hList9"/>
    <dgm:cxn modelId="{D63B7F9E-4550-4EED-A9B0-AADEE05A065E}" type="presParOf" srcId="{A61CD3DC-8A30-4412-97E9-9E4B394E6479}" destId="{35589E72-0B20-4EA3-823D-40F07E896819}" srcOrd="7" destOrd="0" presId="urn:microsoft.com/office/officeart/2005/8/layout/hList9"/>
    <dgm:cxn modelId="{E25A4A4E-AFD7-4044-9CCF-DAD7B4779956}" type="presParOf" srcId="{A61CD3DC-8A30-4412-97E9-9E4B394E6479}" destId="{F7372207-B55D-4329-880F-690586EB5D10}" srcOrd="8" destOrd="0" presId="urn:microsoft.com/office/officeart/2005/8/layout/hList9"/>
    <dgm:cxn modelId="{62B3D252-BE77-447C-BA03-FE6E74F2D354}" type="presParOf" srcId="{A61CD3DC-8A30-4412-97E9-9E4B394E6479}" destId="{4BEDF634-8764-48CE-8EF7-EA3B95FEEEBA}" srcOrd="9" destOrd="0" presId="urn:microsoft.com/office/officeart/2005/8/layout/hList9"/>
    <dgm:cxn modelId="{71C67B64-CB29-433C-92CF-2B61DD448BDB}" type="presParOf" srcId="{A61CD3DC-8A30-4412-97E9-9E4B394E6479}" destId="{94412BEB-8B6D-47DF-B86D-A88C4A47902C}" srcOrd="10" destOrd="0" presId="urn:microsoft.com/office/officeart/2005/8/layout/hList9"/>
    <dgm:cxn modelId="{13B46A58-8C80-4ADD-B218-27A88583341B}" type="presParOf" srcId="{A61CD3DC-8A30-4412-97E9-9E4B394E6479}" destId="{29C4A7E0-79B9-44A1-8D7A-1AB216906CB4}" srcOrd="11" destOrd="0" presId="urn:microsoft.com/office/officeart/2005/8/layout/hList9"/>
    <dgm:cxn modelId="{060FBFE1-82EF-4A49-AF58-5D01623B5FD9}" type="presParOf" srcId="{29C4A7E0-79B9-44A1-8D7A-1AB216906CB4}" destId="{4A74A0C8-03A8-4DFC-BC3C-F59EB66EA3DC}" srcOrd="0" destOrd="0" presId="urn:microsoft.com/office/officeart/2005/8/layout/hList9"/>
    <dgm:cxn modelId="{3AC1D612-C4A2-4F92-BE7F-3EF93CACB0CB}" type="presParOf" srcId="{29C4A7E0-79B9-44A1-8D7A-1AB216906CB4}" destId="{B84E16EC-CD42-4868-B2A8-BFAC42C2AD1C}" srcOrd="1" destOrd="0" presId="urn:microsoft.com/office/officeart/2005/8/layout/hList9"/>
    <dgm:cxn modelId="{CD981A80-6003-457E-877A-8F396EC45E3B}" type="presParOf" srcId="{B84E16EC-CD42-4868-B2A8-BFAC42C2AD1C}" destId="{19594EC5-9991-4EF6-9562-E726174EC0EA}" srcOrd="0" destOrd="0" presId="urn:microsoft.com/office/officeart/2005/8/layout/hList9"/>
    <dgm:cxn modelId="{01642A66-BD87-4748-9E92-ED4BC523C349}" type="presParOf" srcId="{B84E16EC-CD42-4868-B2A8-BFAC42C2AD1C}" destId="{10C9ED87-B524-49CA-BB3E-6C9A44CB97B1}" srcOrd="1" destOrd="0" presId="urn:microsoft.com/office/officeart/2005/8/layout/hList9"/>
    <dgm:cxn modelId="{B4438ABF-56F2-4F21-8025-9965677CDCAF}" type="presParOf" srcId="{29C4A7E0-79B9-44A1-8D7A-1AB216906CB4}" destId="{4EF93910-96C7-49A4-AF44-FAEA2755566F}" srcOrd="2" destOrd="0" presId="urn:microsoft.com/office/officeart/2005/8/layout/hList9"/>
    <dgm:cxn modelId="{FF5E376E-B9C7-4BCB-8D19-4500D1D61FF5}" type="presParOf" srcId="{4EF93910-96C7-49A4-AF44-FAEA2755566F}" destId="{162E2F47-2D66-4493-B8C2-5981E8242DB0}" srcOrd="0" destOrd="0" presId="urn:microsoft.com/office/officeart/2005/8/layout/hList9"/>
    <dgm:cxn modelId="{54DC3A95-715F-41E5-B0D6-98456E960C1F}" type="presParOf" srcId="{4EF93910-96C7-49A4-AF44-FAEA2755566F}" destId="{9C2F9A11-46DB-4F84-9A19-EBB1AEF13F25}" srcOrd="1" destOrd="0" presId="urn:microsoft.com/office/officeart/2005/8/layout/hList9"/>
    <dgm:cxn modelId="{7AE66CAD-D1E4-4A9E-AD6C-2426E8C90D49}" type="presParOf" srcId="{A61CD3DC-8A30-4412-97E9-9E4B394E6479}" destId="{82B3CC2A-61E9-4D06-83E8-A3DF0B5E6008}" srcOrd="12" destOrd="0" presId="urn:microsoft.com/office/officeart/2005/8/layout/hList9"/>
    <dgm:cxn modelId="{08B76410-9992-4E8D-B778-4C99426D42AB}" type="presParOf" srcId="{A61CD3DC-8A30-4412-97E9-9E4B394E6479}" destId="{5912D210-B232-4A51-A363-9B5680582EC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1349595-661B-4DBA-BFB2-4086D070158C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D95C37B0-BDFA-4607-8E24-BA4E93E2C495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Frente</a:t>
          </a:r>
          <a:endParaRPr lang="es-EC" sz="1200" dirty="0"/>
        </a:p>
      </dgm:t>
    </dgm:pt>
    <dgm:pt modelId="{1A784A21-364F-4AE3-8EC1-38305E6963B0}" type="parTrans" cxnId="{A88315BE-D82E-4A9D-BE07-B8A1D54651AC}">
      <dgm:prSet/>
      <dgm:spPr/>
      <dgm:t>
        <a:bodyPr/>
        <a:lstStyle/>
        <a:p>
          <a:endParaRPr lang="es-EC"/>
        </a:p>
      </dgm:t>
    </dgm:pt>
    <dgm:pt modelId="{8AA875A5-0C2D-4AFC-B28D-C21B3F09AA94}" type="sibTrans" cxnId="{A88315BE-D82E-4A9D-BE07-B8A1D54651AC}">
      <dgm:prSet/>
      <dgm:spPr/>
      <dgm:t>
        <a:bodyPr/>
        <a:lstStyle/>
        <a:p>
          <a:endParaRPr lang="es-EC"/>
        </a:p>
      </dgm:t>
    </dgm:pt>
    <dgm:pt modelId="{F2AA00DB-9F1E-4F07-B87B-3D255DDC1510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Concentración</a:t>
          </a:r>
          <a:endParaRPr lang="es-EC" dirty="0"/>
        </a:p>
      </dgm:t>
    </dgm:pt>
    <dgm:pt modelId="{2CFDD253-B0EB-4C44-9E0B-B508173A6FC1}" type="parTrans" cxnId="{5497A1C9-16E8-424A-8AB3-919FCA2B9428}">
      <dgm:prSet/>
      <dgm:spPr/>
      <dgm:t>
        <a:bodyPr/>
        <a:lstStyle/>
        <a:p>
          <a:endParaRPr lang="es-EC"/>
        </a:p>
      </dgm:t>
    </dgm:pt>
    <dgm:pt modelId="{C32964E9-4695-422D-B908-8CFB68B7F1B8}" type="sibTrans" cxnId="{5497A1C9-16E8-424A-8AB3-919FCA2B9428}">
      <dgm:prSet/>
      <dgm:spPr/>
      <dgm:t>
        <a:bodyPr/>
        <a:lstStyle/>
        <a:p>
          <a:endParaRPr lang="es-EC"/>
        </a:p>
      </dgm:t>
    </dgm:pt>
    <dgm:pt modelId="{5F83E3CC-340E-43A4-AAA9-4934B2A50CC7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Ojos</a:t>
          </a:r>
          <a:endParaRPr lang="es-EC" sz="1200" dirty="0"/>
        </a:p>
      </dgm:t>
    </dgm:pt>
    <dgm:pt modelId="{EF037EA9-381B-43BA-AC59-84D5BE54708F}" type="parTrans" cxnId="{928F6A39-51E2-4581-9ACC-539B52DBD39E}">
      <dgm:prSet/>
      <dgm:spPr/>
      <dgm:t>
        <a:bodyPr/>
        <a:lstStyle/>
        <a:p>
          <a:endParaRPr lang="es-EC"/>
        </a:p>
      </dgm:t>
    </dgm:pt>
    <dgm:pt modelId="{488B233E-598B-4DF1-AFEE-5E32DD1C8EE9}" type="sibTrans" cxnId="{928F6A39-51E2-4581-9ACC-539B52DBD39E}">
      <dgm:prSet/>
      <dgm:spPr/>
      <dgm:t>
        <a:bodyPr/>
        <a:lstStyle/>
        <a:p>
          <a:endParaRPr lang="es-EC"/>
        </a:p>
      </dgm:t>
    </dgm:pt>
    <dgm:pt modelId="{4DEE3965-A5DA-4734-97C3-77E34E0B7C05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Ojos</a:t>
          </a:r>
          <a:endParaRPr lang="es-EC" sz="1200" dirty="0"/>
        </a:p>
      </dgm:t>
    </dgm:pt>
    <dgm:pt modelId="{CC4B7247-A690-4384-BE7F-7E17BA676737}" type="parTrans" cxnId="{865AB221-D3C3-4690-9C24-64A169AA4862}">
      <dgm:prSet/>
      <dgm:spPr/>
      <dgm:t>
        <a:bodyPr/>
        <a:lstStyle/>
        <a:p>
          <a:endParaRPr lang="es-EC"/>
        </a:p>
      </dgm:t>
    </dgm:pt>
    <dgm:pt modelId="{0463535C-B080-480A-A2B6-24408C0D888E}" type="sibTrans" cxnId="{865AB221-D3C3-4690-9C24-64A169AA4862}">
      <dgm:prSet/>
      <dgm:spPr/>
      <dgm:t>
        <a:bodyPr/>
        <a:lstStyle/>
        <a:p>
          <a:endParaRPr lang="es-EC"/>
        </a:p>
      </dgm:t>
    </dgm:pt>
    <dgm:pt modelId="{72C0C94A-36BD-4B3C-BEEE-28463F08E681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Nariz</a:t>
          </a:r>
          <a:endParaRPr lang="es-EC" sz="1200" dirty="0"/>
        </a:p>
      </dgm:t>
    </dgm:pt>
    <dgm:pt modelId="{9F215189-F515-482B-8252-505E30C4F0F4}" type="parTrans" cxnId="{7D10A155-6DF5-43C3-8702-D72DFC750239}">
      <dgm:prSet/>
      <dgm:spPr/>
      <dgm:t>
        <a:bodyPr/>
        <a:lstStyle/>
        <a:p>
          <a:endParaRPr lang="es-EC"/>
        </a:p>
      </dgm:t>
    </dgm:pt>
    <dgm:pt modelId="{8F3B8AA6-1263-4399-B371-CB496D304F14}" type="sibTrans" cxnId="{7D10A155-6DF5-43C3-8702-D72DFC750239}">
      <dgm:prSet/>
      <dgm:spPr/>
      <dgm:t>
        <a:bodyPr/>
        <a:lstStyle/>
        <a:p>
          <a:endParaRPr lang="es-EC"/>
        </a:p>
      </dgm:t>
    </dgm:pt>
    <dgm:pt modelId="{0FB53C58-5946-4B34-B40F-BDEB98AB0B01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Nariz</a:t>
          </a:r>
          <a:endParaRPr lang="es-EC" sz="1200" dirty="0"/>
        </a:p>
      </dgm:t>
    </dgm:pt>
    <dgm:pt modelId="{02EEFFFA-E71E-4D8A-81EF-33588917CC2F}" type="parTrans" cxnId="{98FB342C-53F3-4C5E-98C6-9D372D24A2D1}">
      <dgm:prSet/>
      <dgm:spPr/>
      <dgm:t>
        <a:bodyPr/>
        <a:lstStyle/>
        <a:p>
          <a:endParaRPr lang="es-EC"/>
        </a:p>
      </dgm:t>
    </dgm:pt>
    <dgm:pt modelId="{BD4071F7-4515-4CBB-9ABD-084FFF018D8E}" type="sibTrans" cxnId="{98FB342C-53F3-4C5E-98C6-9D372D24A2D1}">
      <dgm:prSet/>
      <dgm:spPr/>
      <dgm:t>
        <a:bodyPr/>
        <a:lstStyle/>
        <a:p>
          <a:endParaRPr lang="es-EC"/>
        </a:p>
      </dgm:t>
    </dgm:pt>
    <dgm:pt modelId="{E9140FC9-0F1D-49EB-809A-A6267598D566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Boca</a:t>
          </a:r>
          <a:endParaRPr lang="es-EC" sz="1200" dirty="0"/>
        </a:p>
      </dgm:t>
    </dgm:pt>
    <dgm:pt modelId="{9C876EF7-DDB9-4F4F-8A32-D81646868B98}" type="parTrans" cxnId="{DA687F21-370B-489B-BBF3-D68E14AA3E5E}">
      <dgm:prSet/>
      <dgm:spPr/>
      <dgm:t>
        <a:bodyPr/>
        <a:lstStyle/>
        <a:p>
          <a:endParaRPr lang="es-EC"/>
        </a:p>
      </dgm:t>
    </dgm:pt>
    <dgm:pt modelId="{C56A3B44-8329-4D39-A3E7-BD4732ACACC4}" type="sibTrans" cxnId="{DA687F21-370B-489B-BBF3-D68E14AA3E5E}">
      <dgm:prSet/>
      <dgm:spPr/>
      <dgm:t>
        <a:bodyPr/>
        <a:lstStyle/>
        <a:p>
          <a:endParaRPr lang="es-EC"/>
        </a:p>
      </dgm:t>
    </dgm:pt>
    <dgm:pt modelId="{E3FD5C04-CA8E-44DD-8016-F81C0B203F0B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Boca</a:t>
          </a:r>
          <a:endParaRPr lang="es-EC" sz="1200" dirty="0"/>
        </a:p>
      </dgm:t>
    </dgm:pt>
    <dgm:pt modelId="{4AC43369-7AC6-4C0B-A4AC-5D7AD025AF9C}" type="parTrans" cxnId="{8881DC4A-3D24-4894-95BD-D862C7C1B948}">
      <dgm:prSet/>
      <dgm:spPr/>
      <dgm:t>
        <a:bodyPr/>
        <a:lstStyle/>
        <a:p>
          <a:endParaRPr lang="es-EC"/>
        </a:p>
      </dgm:t>
    </dgm:pt>
    <dgm:pt modelId="{1FD54745-E4EB-4261-BEC0-D2D3CD093CC6}" type="sibTrans" cxnId="{8881DC4A-3D24-4894-95BD-D862C7C1B948}">
      <dgm:prSet/>
      <dgm:spPr/>
      <dgm:t>
        <a:bodyPr/>
        <a:lstStyle/>
        <a:p>
          <a:endParaRPr lang="es-EC"/>
        </a:p>
      </dgm:t>
    </dgm:pt>
    <dgm:pt modelId="{D71F2CCF-499F-4CA8-AE05-331F81B446F3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Exhalar</a:t>
          </a:r>
          <a:endParaRPr lang="es-EC" sz="1200" dirty="0"/>
        </a:p>
      </dgm:t>
    </dgm:pt>
    <dgm:pt modelId="{4C11FE2A-D76B-4161-AE6A-14C8CB33378C}" type="parTrans" cxnId="{9A672FF7-85E9-42E1-BFEF-EB0C308D5250}">
      <dgm:prSet/>
      <dgm:spPr/>
      <dgm:t>
        <a:bodyPr/>
        <a:lstStyle/>
        <a:p>
          <a:endParaRPr lang="es-EC"/>
        </a:p>
      </dgm:t>
    </dgm:pt>
    <dgm:pt modelId="{8975C4BD-3792-468D-8D37-BB4FC8D2B421}" type="sibTrans" cxnId="{9A672FF7-85E9-42E1-BFEF-EB0C308D5250}">
      <dgm:prSet/>
      <dgm:spPr/>
      <dgm:t>
        <a:bodyPr/>
        <a:lstStyle/>
        <a:p>
          <a:endParaRPr lang="es-EC"/>
        </a:p>
      </dgm:t>
    </dgm:pt>
    <dgm:pt modelId="{21ADF490-2EDF-4D98-A502-7F69EA29E5A7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Frente</a:t>
          </a:r>
          <a:endParaRPr lang="es-EC" sz="1200" dirty="0"/>
        </a:p>
      </dgm:t>
    </dgm:pt>
    <dgm:pt modelId="{E219C6E1-9582-444B-8384-389D2AD7A149}" type="sibTrans" cxnId="{1E210868-6233-4B10-9DB9-AFB403DE53F8}">
      <dgm:prSet/>
      <dgm:spPr/>
      <dgm:t>
        <a:bodyPr/>
        <a:lstStyle/>
        <a:p>
          <a:endParaRPr lang="es-EC"/>
        </a:p>
      </dgm:t>
    </dgm:pt>
    <dgm:pt modelId="{1590F324-A5C9-43AF-A56B-F4A5061AB354}" type="parTrans" cxnId="{1E210868-6233-4B10-9DB9-AFB403DE53F8}">
      <dgm:prSet/>
      <dgm:spPr/>
      <dgm:t>
        <a:bodyPr/>
        <a:lstStyle/>
        <a:p>
          <a:endParaRPr lang="es-EC"/>
        </a:p>
      </dgm:t>
    </dgm:pt>
    <dgm:pt modelId="{C31C0716-B0FB-45F5-902A-E9CA7FD36966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Postura</a:t>
          </a:r>
          <a:endParaRPr lang="es-EC" sz="1200" dirty="0"/>
        </a:p>
      </dgm:t>
    </dgm:pt>
    <dgm:pt modelId="{F3BBEEC2-88FB-4DF6-B7D5-0A7F11CA691B}" type="parTrans" cxnId="{59A69B2D-ACBF-43AC-9CCE-2DD4A02AD947}">
      <dgm:prSet/>
      <dgm:spPr/>
      <dgm:t>
        <a:bodyPr/>
        <a:lstStyle/>
        <a:p>
          <a:endParaRPr lang="es-EC"/>
        </a:p>
      </dgm:t>
    </dgm:pt>
    <dgm:pt modelId="{690AD7DC-C90D-43A4-AC31-928F1C8BD2BF}" type="sibTrans" cxnId="{59A69B2D-ACBF-43AC-9CCE-2DD4A02AD947}">
      <dgm:prSet/>
      <dgm:spPr/>
      <dgm:t>
        <a:bodyPr/>
        <a:lstStyle/>
        <a:p>
          <a:endParaRPr lang="es-EC"/>
        </a:p>
      </dgm:t>
    </dgm:pt>
    <dgm:pt modelId="{D204244C-A619-4115-9AF3-9C50E7DED100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Inhalación</a:t>
          </a:r>
          <a:endParaRPr lang="es-EC" sz="1200" dirty="0"/>
        </a:p>
      </dgm:t>
    </dgm:pt>
    <dgm:pt modelId="{A04252B2-D5B9-41F1-9261-98927E37AE2B}" type="parTrans" cxnId="{11950747-1E8F-4A3B-BAD4-1F4CDAD8C143}">
      <dgm:prSet/>
      <dgm:spPr/>
      <dgm:t>
        <a:bodyPr/>
        <a:lstStyle/>
        <a:p>
          <a:endParaRPr lang="es-EC"/>
        </a:p>
      </dgm:t>
    </dgm:pt>
    <dgm:pt modelId="{AECA2CF0-E518-4D1D-9A17-7CD686402B78}" type="sibTrans" cxnId="{11950747-1E8F-4A3B-BAD4-1F4CDAD8C143}">
      <dgm:prSet/>
      <dgm:spPr/>
      <dgm:t>
        <a:bodyPr/>
        <a:lstStyle/>
        <a:p>
          <a:endParaRPr lang="es-EC"/>
        </a:p>
      </dgm:t>
    </dgm:pt>
    <dgm:pt modelId="{9B0DAD16-486D-448E-B3B2-60BDF789CC4C}" type="pres">
      <dgm:prSet presAssocID="{11349595-661B-4DBA-BFB2-4086D070158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F28C7D4-E550-428A-B971-8E645A4AC767}" type="pres">
      <dgm:prSet presAssocID="{D95C37B0-BDFA-4607-8E24-BA4E93E2C495}" presName="composite" presStyleCnt="0"/>
      <dgm:spPr/>
      <dgm:t>
        <a:bodyPr/>
        <a:lstStyle/>
        <a:p>
          <a:endParaRPr lang="es-EC"/>
        </a:p>
      </dgm:t>
    </dgm:pt>
    <dgm:pt modelId="{61A82FAF-1C67-46E8-A1D6-F6349BBC1F03}" type="pres">
      <dgm:prSet presAssocID="{D95C37B0-BDFA-4607-8E24-BA4E93E2C495}" presName="rect1" presStyleLbl="bgImgPlace1" presStyleIdx="0" presStyleCnt="1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301E2BB-6219-4828-B8D9-63F8F6122E93}" type="pres">
      <dgm:prSet presAssocID="{D95C37B0-BDFA-4607-8E24-BA4E93E2C495}" presName="rect2" presStyleLbl="node1" presStyleIdx="0" presStyleCnt="12" custLinFactNeighborX="-32073" custLinFactNeighborY="-16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2B4C1-A438-42A6-840C-26651A5CACD1}" type="pres">
      <dgm:prSet presAssocID="{8AA875A5-0C2D-4AFC-B28D-C21B3F09AA94}" presName="sibTrans" presStyleCnt="0"/>
      <dgm:spPr/>
      <dgm:t>
        <a:bodyPr/>
        <a:lstStyle/>
        <a:p>
          <a:endParaRPr lang="es-EC"/>
        </a:p>
      </dgm:t>
    </dgm:pt>
    <dgm:pt modelId="{6E377B57-A847-48B1-B148-EFE0A54A56E0}" type="pres">
      <dgm:prSet presAssocID="{21ADF490-2EDF-4D98-A502-7F69EA29E5A7}" presName="composite" presStyleCnt="0"/>
      <dgm:spPr/>
      <dgm:t>
        <a:bodyPr/>
        <a:lstStyle/>
        <a:p>
          <a:endParaRPr lang="es-EC"/>
        </a:p>
      </dgm:t>
    </dgm:pt>
    <dgm:pt modelId="{83747C1C-D69E-4131-A60F-290021C6139C}" type="pres">
      <dgm:prSet presAssocID="{21ADF490-2EDF-4D98-A502-7F69EA29E5A7}" presName="rect1" presStyleLbl="bgImgPlace1" presStyleIdx="1" presStyleCnt="1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0240CC8-0CF1-41DA-8F05-7BA44A5F2FA2}" type="pres">
      <dgm:prSet presAssocID="{21ADF490-2EDF-4D98-A502-7F69EA29E5A7}" presName="rect2" presStyleLbl="node1" presStyleIdx="1" presStyleCnt="12" custLinFactNeighborX="-28866" custLinFactNeighborY="-48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325DE7-6D3A-4358-B849-05719957E1E7}" type="pres">
      <dgm:prSet presAssocID="{E219C6E1-9582-444B-8384-389D2AD7A149}" presName="sibTrans" presStyleCnt="0"/>
      <dgm:spPr/>
      <dgm:t>
        <a:bodyPr/>
        <a:lstStyle/>
        <a:p>
          <a:endParaRPr lang="es-EC"/>
        </a:p>
      </dgm:t>
    </dgm:pt>
    <dgm:pt modelId="{2D1985D7-456D-4C5D-A301-BE99F2F9AFE0}" type="pres">
      <dgm:prSet presAssocID="{5F83E3CC-340E-43A4-AAA9-4934B2A50CC7}" presName="composite" presStyleCnt="0"/>
      <dgm:spPr/>
      <dgm:t>
        <a:bodyPr/>
        <a:lstStyle/>
        <a:p>
          <a:endParaRPr lang="es-EC"/>
        </a:p>
      </dgm:t>
    </dgm:pt>
    <dgm:pt modelId="{E75270E2-7068-4962-B564-306B89F88409}" type="pres">
      <dgm:prSet presAssocID="{5F83E3CC-340E-43A4-AAA9-4934B2A50CC7}" presName="rect1" presStyleLbl="bgImgPlace1" presStyleIdx="2" presStyleCnt="1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7AB6A79-3A5E-4F43-8775-0F831C714E70}" type="pres">
      <dgm:prSet presAssocID="{5F83E3CC-340E-43A4-AAA9-4934B2A50CC7}" presName="rect2" presStyleLbl="node1" presStyleIdx="2" presStyleCnt="12" custLinFactNeighborX="-33805" custLinFactNeighborY="-31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1EBFC4-5340-4A8A-B6C6-B644E7B32AB9}" type="pres">
      <dgm:prSet presAssocID="{488B233E-598B-4DF1-AFEE-5E32DD1C8EE9}" presName="sibTrans" presStyleCnt="0"/>
      <dgm:spPr/>
      <dgm:t>
        <a:bodyPr/>
        <a:lstStyle/>
        <a:p>
          <a:endParaRPr lang="es-EC"/>
        </a:p>
      </dgm:t>
    </dgm:pt>
    <dgm:pt modelId="{A73D8FA8-C734-46EB-949C-99E048A05C2A}" type="pres">
      <dgm:prSet presAssocID="{4DEE3965-A5DA-4734-97C3-77E34E0B7C05}" presName="composite" presStyleCnt="0"/>
      <dgm:spPr/>
      <dgm:t>
        <a:bodyPr/>
        <a:lstStyle/>
        <a:p>
          <a:endParaRPr lang="es-EC"/>
        </a:p>
      </dgm:t>
    </dgm:pt>
    <dgm:pt modelId="{88FABE8C-4649-404A-ADC6-E8AA8A8BD051}" type="pres">
      <dgm:prSet presAssocID="{4DEE3965-A5DA-4734-97C3-77E34E0B7C05}" presName="rect1" presStyleLbl="bgImgPlace1" presStyleIdx="3" presStyleCnt="12" custLinFactNeighborX="3385" custLinFactNeighborY="433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0BBA156-4301-4659-B5DA-C5B4471CF4D2}" type="pres">
      <dgm:prSet presAssocID="{4DEE3965-A5DA-4734-97C3-77E34E0B7C05}" presName="rect2" presStyleLbl="node1" presStyleIdx="3" presStyleCnt="12" custLinFactNeighborX="-32786" custLinFactNeighborY="-46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3CA7FC-63EC-4DB3-9625-7A89A6FFB04D}" type="pres">
      <dgm:prSet presAssocID="{0463535C-B080-480A-A2B6-24408C0D888E}" presName="sibTrans" presStyleCnt="0"/>
      <dgm:spPr/>
      <dgm:t>
        <a:bodyPr/>
        <a:lstStyle/>
        <a:p>
          <a:endParaRPr lang="es-EC"/>
        </a:p>
      </dgm:t>
    </dgm:pt>
    <dgm:pt modelId="{A13E9A24-A541-427C-A9E4-0189BA9DC1B7}" type="pres">
      <dgm:prSet presAssocID="{72C0C94A-36BD-4B3C-BEEE-28463F08E681}" presName="composite" presStyleCnt="0"/>
      <dgm:spPr/>
      <dgm:t>
        <a:bodyPr/>
        <a:lstStyle/>
        <a:p>
          <a:endParaRPr lang="es-EC"/>
        </a:p>
      </dgm:t>
    </dgm:pt>
    <dgm:pt modelId="{1659158B-E515-42F6-AE6B-2758E0ACB457}" type="pres">
      <dgm:prSet presAssocID="{72C0C94A-36BD-4B3C-BEEE-28463F08E681}" presName="rect1" presStyleLbl="bgImgPlace1" presStyleIdx="4" presStyleCnt="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28956D2-DE1B-4BAA-B716-CB1B22A62045}" type="pres">
      <dgm:prSet presAssocID="{72C0C94A-36BD-4B3C-BEEE-28463F08E681}" presName="rect2" presStyleLbl="node1" presStyleIdx="4" presStyleCnt="12" custLinFactNeighborX="-40755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DA713-E264-4BB3-A8DE-4381DAB65CB2}" type="pres">
      <dgm:prSet presAssocID="{8F3B8AA6-1263-4399-B371-CB496D304F14}" presName="sibTrans" presStyleCnt="0"/>
      <dgm:spPr/>
      <dgm:t>
        <a:bodyPr/>
        <a:lstStyle/>
        <a:p>
          <a:endParaRPr lang="es-EC"/>
        </a:p>
      </dgm:t>
    </dgm:pt>
    <dgm:pt modelId="{54D2C2DA-AB00-48BD-962D-BEFB4642F1C0}" type="pres">
      <dgm:prSet presAssocID="{0FB53C58-5946-4B34-B40F-BDEB98AB0B01}" presName="composite" presStyleCnt="0"/>
      <dgm:spPr/>
      <dgm:t>
        <a:bodyPr/>
        <a:lstStyle/>
        <a:p>
          <a:endParaRPr lang="es-EC"/>
        </a:p>
      </dgm:t>
    </dgm:pt>
    <dgm:pt modelId="{F79AC532-080C-44E3-8B89-0157BFCC4275}" type="pres">
      <dgm:prSet presAssocID="{0FB53C58-5946-4B34-B40F-BDEB98AB0B01}" presName="rect1" presStyleLbl="bgImgPlace1" presStyleIdx="5" presStyleCnt="12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1595527-CE44-460D-8B61-47B8134E98F3}" type="pres">
      <dgm:prSet presAssocID="{0FB53C58-5946-4B34-B40F-BDEB98AB0B01}" presName="rect2" presStyleLbl="node1" presStyleIdx="5" presStyleCnt="12" custLinFactNeighborX="-22651" custLinFactNeighborY="4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22AC71-F5F7-43BE-8698-3070A8EBD6AE}" type="pres">
      <dgm:prSet presAssocID="{BD4071F7-4515-4CBB-9ABD-084FFF018D8E}" presName="sibTrans" presStyleCnt="0"/>
      <dgm:spPr/>
      <dgm:t>
        <a:bodyPr/>
        <a:lstStyle/>
        <a:p>
          <a:endParaRPr lang="es-EC"/>
        </a:p>
      </dgm:t>
    </dgm:pt>
    <dgm:pt modelId="{911EC12D-6079-4EF9-8DE6-F7B592378427}" type="pres">
      <dgm:prSet presAssocID="{E9140FC9-0F1D-49EB-809A-A6267598D566}" presName="composite" presStyleCnt="0"/>
      <dgm:spPr/>
      <dgm:t>
        <a:bodyPr/>
        <a:lstStyle/>
        <a:p>
          <a:endParaRPr lang="es-EC"/>
        </a:p>
      </dgm:t>
    </dgm:pt>
    <dgm:pt modelId="{D5F37992-1DCF-41E0-AC66-461682586A63}" type="pres">
      <dgm:prSet presAssocID="{E9140FC9-0F1D-49EB-809A-A6267598D566}" presName="rect1" presStyleLbl="bgImgPlace1" presStyleIdx="6" presStyleCnt="12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FE7BEDC-CAFD-4885-BA3A-8D0DC0B0E339}" type="pres">
      <dgm:prSet presAssocID="{E9140FC9-0F1D-49EB-809A-A6267598D566}" presName="rect2" presStyleLbl="node1" presStyleIdx="6" presStyleCnt="12" custLinFactNeighborX="-30814" custLinFactNeighborY="33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0B67CA-1D78-4D37-B946-73E891EF2800}" type="pres">
      <dgm:prSet presAssocID="{C56A3B44-8329-4D39-A3E7-BD4732ACACC4}" presName="sibTrans" presStyleCnt="0"/>
      <dgm:spPr/>
      <dgm:t>
        <a:bodyPr/>
        <a:lstStyle/>
        <a:p>
          <a:endParaRPr lang="es-EC"/>
        </a:p>
      </dgm:t>
    </dgm:pt>
    <dgm:pt modelId="{1BE3C526-8F09-47AD-9208-4135D8DE214B}" type="pres">
      <dgm:prSet presAssocID="{E3FD5C04-CA8E-44DD-8016-F81C0B203F0B}" presName="composite" presStyleCnt="0"/>
      <dgm:spPr/>
      <dgm:t>
        <a:bodyPr/>
        <a:lstStyle/>
        <a:p>
          <a:endParaRPr lang="es-EC"/>
        </a:p>
      </dgm:t>
    </dgm:pt>
    <dgm:pt modelId="{43C3FC8B-D007-4C2D-8E59-CF8C4922D093}" type="pres">
      <dgm:prSet presAssocID="{E3FD5C04-CA8E-44DD-8016-F81C0B203F0B}" presName="rect1" presStyleLbl="bgImgPlace1" presStyleIdx="7" presStyleCnt="12" custLinFactNeighborY="1931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45AF78-6999-4A6C-8F89-03D7BF95A9C8}" type="pres">
      <dgm:prSet presAssocID="{E3FD5C04-CA8E-44DD-8016-F81C0B203F0B}" presName="rect2" presStyleLbl="node1" presStyleIdx="7" presStyleCnt="12" custLinFactNeighborX="-26541" custLinFactNeighborY="-120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AF8052-0589-40CA-9C8C-AE986787B185}" type="pres">
      <dgm:prSet presAssocID="{1FD54745-E4EB-4261-BEC0-D2D3CD093CC6}" presName="sibTrans" presStyleCnt="0"/>
      <dgm:spPr/>
      <dgm:t>
        <a:bodyPr/>
        <a:lstStyle/>
        <a:p>
          <a:endParaRPr lang="es-EC"/>
        </a:p>
      </dgm:t>
    </dgm:pt>
    <dgm:pt modelId="{22ADFA4A-5528-4403-88B3-DE975769FADE}" type="pres">
      <dgm:prSet presAssocID="{C31C0716-B0FB-45F5-902A-E9CA7FD36966}" presName="composite" presStyleCnt="0"/>
      <dgm:spPr/>
      <dgm:t>
        <a:bodyPr/>
        <a:lstStyle/>
        <a:p>
          <a:endParaRPr lang="es-EC"/>
        </a:p>
      </dgm:t>
    </dgm:pt>
    <dgm:pt modelId="{B6D09D5C-37FA-4FE5-AE0D-04A80380E365}" type="pres">
      <dgm:prSet presAssocID="{C31C0716-B0FB-45F5-902A-E9CA7FD36966}" presName="rect1" presStyleLbl="bgImgPlace1" presStyleIdx="8" presStyleCnt="12" custScaleX="108022" custScaleY="117910"/>
      <dgm:spPr>
        <a:blipFill rotWithShape="1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C81732E-5CFA-4316-A619-FE6C1BA5731B}" type="pres">
      <dgm:prSet presAssocID="{C31C0716-B0FB-45F5-902A-E9CA7FD36966}" presName="rect2" presStyleLbl="node1" presStyleIdx="8" presStyleCnt="12" custLinFactNeighborX="-38810" custLinFactNeighborY="-171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C4BAA-52B5-4B18-BA52-61774CEF84BF}" type="pres">
      <dgm:prSet presAssocID="{690AD7DC-C90D-43A4-AC31-928F1C8BD2BF}" presName="sibTrans" presStyleCnt="0"/>
      <dgm:spPr/>
      <dgm:t>
        <a:bodyPr/>
        <a:lstStyle/>
        <a:p>
          <a:endParaRPr lang="es-EC"/>
        </a:p>
      </dgm:t>
    </dgm:pt>
    <dgm:pt modelId="{8BAAA24B-699C-4048-8BFE-28072EF3E55E}" type="pres">
      <dgm:prSet presAssocID="{D204244C-A619-4115-9AF3-9C50E7DED100}" presName="composite" presStyleCnt="0"/>
      <dgm:spPr/>
      <dgm:t>
        <a:bodyPr/>
        <a:lstStyle/>
        <a:p>
          <a:endParaRPr lang="es-EC"/>
        </a:p>
      </dgm:t>
    </dgm:pt>
    <dgm:pt modelId="{184F5D04-32C9-478A-8BEA-64D2CE45DB76}" type="pres">
      <dgm:prSet presAssocID="{D204244C-A619-4115-9AF3-9C50E7DED100}" presName="rect1" presStyleLbl="bgImgPlace1" presStyleIdx="9" presStyleCnt="12"/>
      <dgm:spPr>
        <a:blipFill rotWithShape="1">
          <a:blip xmlns:r="http://schemas.openxmlformats.org/officeDocument/2006/relationships"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0E41417-9393-41E5-AE06-F8CA0F8055D9}" type="pres">
      <dgm:prSet presAssocID="{D204244C-A619-4115-9AF3-9C50E7DED100}" presName="rect2" presStyleLbl="node1" presStyleIdx="9" presStyleCnt="12" custLinFactNeighborX="-29221" custLinFactNeighborY="-12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0F04BB-E1DC-4EE9-8972-226E02F4FF8D}" type="pres">
      <dgm:prSet presAssocID="{AECA2CF0-E518-4D1D-9A17-7CD686402B78}" presName="sibTrans" presStyleCnt="0"/>
      <dgm:spPr/>
      <dgm:t>
        <a:bodyPr/>
        <a:lstStyle/>
        <a:p>
          <a:endParaRPr lang="es-EC"/>
        </a:p>
      </dgm:t>
    </dgm:pt>
    <dgm:pt modelId="{D8036CD2-AE24-48CB-82F4-9D9FEDF8D949}" type="pres">
      <dgm:prSet presAssocID="{D71F2CCF-499F-4CA8-AE05-331F81B446F3}" presName="composite" presStyleCnt="0"/>
      <dgm:spPr/>
      <dgm:t>
        <a:bodyPr/>
        <a:lstStyle/>
        <a:p>
          <a:endParaRPr lang="es-EC"/>
        </a:p>
      </dgm:t>
    </dgm:pt>
    <dgm:pt modelId="{4D61FB01-34B6-4816-8C83-30225432C3CF}" type="pres">
      <dgm:prSet presAssocID="{D71F2CCF-499F-4CA8-AE05-331F81B446F3}" presName="rect1" presStyleLbl="bgImgPlace1" presStyleIdx="10" presStyleCnt="12"/>
      <dgm:spPr>
        <a:blipFill rotWithShape="1">
          <a:blip xmlns:r="http://schemas.openxmlformats.org/officeDocument/2006/relationships" r:embed="rId12" cstate="email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0C5B1B0-970C-4000-AB79-E69E21D74029}" type="pres">
      <dgm:prSet presAssocID="{D71F2CCF-499F-4CA8-AE05-331F81B446F3}" presName="rect2" presStyleLbl="node1" presStyleIdx="10" presStyleCnt="12" custLinFactNeighborX="-40238" custLinFactNeighborY="-12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8A3FC7-3D31-4859-95C1-2E6D8AADB98E}" type="pres">
      <dgm:prSet presAssocID="{8975C4BD-3792-468D-8D37-BB4FC8D2B421}" presName="sibTrans" presStyleCnt="0"/>
      <dgm:spPr/>
      <dgm:t>
        <a:bodyPr/>
        <a:lstStyle/>
        <a:p>
          <a:endParaRPr lang="es-EC"/>
        </a:p>
      </dgm:t>
    </dgm:pt>
    <dgm:pt modelId="{AEC7147A-C2F1-4A89-98AB-EE00C134AC5D}" type="pres">
      <dgm:prSet presAssocID="{F2AA00DB-9F1E-4F07-B87B-3D255DDC1510}" presName="composite" presStyleCnt="0"/>
      <dgm:spPr/>
      <dgm:t>
        <a:bodyPr/>
        <a:lstStyle/>
        <a:p>
          <a:endParaRPr lang="es-EC"/>
        </a:p>
      </dgm:t>
    </dgm:pt>
    <dgm:pt modelId="{8CFB533B-8C2D-45BC-97D5-F90E8DAAAB81}" type="pres">
      <dgm:prSet presAssocID="{F2AA00DB-9F1E-4F07-B87B-3D255DDC1510}" presName="rect1" presStyleLbl="bgImgPlace1" presStyleIdx="11" presStyleCnt="12"/>
      <dgm:spPr>
        <a:blipFill rotWithShape="1">
          <a:blip xmlns:r="http://schemas.openxmlformats.org/officeDocument/2006/relationships" r:embed="rId1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87D6C42-AEBA-42B0-9C39-1A8D34FB2BC9}" type="pres">
      <dgm:prSet presAssocID="{F2AA00DB-9F1E-4F07-B87B-3D255DDC1510}" presName="rect2" presStyleLbl="node1" presStyleIdx="11" presStyleCnt="12" custLinFactNeighborX="-15363" custLinFactNeighborY="-12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97A1C9-16E8-424A-8AB3-919FCA2B9428}" srcId="{11349595-661B-4DBA-BFB2-4086D070158C}" destId="{F2AA00DB-9F1E-4F07-B87B-3D255DDC1510}" srcOrd="11" destOrd="0" parTransId="{2CFDD253-B0EB-4C44-9E0B-B508173A6FC1}" sibTransId="{C32964E9-4695-422D-B908-8CFB68B7F1B8}"/>
    <dgm:cxn modelId="{EC64A17D-12FA-43D5-A6FB-57E7A29C9119}" type="presOf" srcId="{D71F2CCF-499F-4CA8-AE05-331F81B446F3}" destId="{20C5B1B0-970C-4000-AB79-E69E21D74029}" srcOrd="0" destOrd="0" presId="urn:microsoft.com/office/officeart/2008/layout/BendingPictureBlocks"/>
    <dgm:cxn modelId="{865AB221-D3C3-4690-9C24-64A169AA4862}" srcId="{11349595-661B-4DBA-BFB2-4086D070158C}" destId="{4DEE3965-A5DA-4734-97C3-77E34E0B7C05}" srcOrd="3" destOrd="0" parTransId="{CC4B7247-A690-4384-BE7F-7E17BA676737}" sibTransId="{0463535C-B080-480A-A2B6-24408C0D888E}"/>
    <dgm:cxn modelId="{81127661-A3E6-47E3-8E17-494751FFC1C0}" type="presOf" srcId="{72C0C94A-36BD-4B3C-BEEE-28463F08E681}" destId="{328956D2-DE1B-4BAA-B716-CB1B22A62045}" srcOrd="0" destOrd="0" presId="urn:microsoft.com/office/officeart/2008/layout/BendingPictureBlocks"/>
    <dgm:cxn modelId="{E3927848-7270-48B2-96C7-3F0BF4E8FA41}" type="presOf" srcId="{D95C37B0-BDFA-4607-8E24-BA4E93E2C495}" destId="{5301E2BB-6219-4828-B8D9-63F8F6122E93}" srcOrd="0" destOrd="0" presId="urn:microsoft.com/office/officeart/2008/layout/BendingPictureBlocks"/>
    <dgm:cxn modelId="{E5336D24-33F2-4543-8832-4490419550E7}" type="presOf" srcId="{21ADF490-2EDF-4D98-A502-7F69EA29E5A7}" destId="{70240CC8-0CF1-41DA-8F05-7BA44A5F2FA2}" srcOrd="0" destOrd="0" presId="urn:microsoft.com/office/officeart/2008/layout/BendingPictureBlocks"/>
    <dgm:cxn modelId="{3A9E9B45-1FAB-47E9-9D2B-E97E9255F132}" type="presOf" srcId="{5F83E3CC-340E-43A4-AAA9-4934B2A50CC7}" destId="{C7AB6A79-3A5E-4F43-8775-0F831C714E70}" srcOrd="0" destOrd="0" presId="urn:microsoft.com/office/officeart/2008/layout/BendingPictureBlocks"/>
    <dgm:cxn modelId="{9A672FF7-85E9-42E1-BFEF-EB0C308D5250}" srcId="{11349595-661B-4DBA-BFB2-4086D070158C}" destId="{D71F2CCF-499F-4CA8-AE05-331F81B446F3}" srcOrd="10" destOrd="0" parTransId="{4C11FE2A-D76B-4161-AE6A-14C8CB33378C}" sibTransId="{8975C4BD-3792-468D-8D37-BB4FC8D2B421}"/>
    <dgm:cxn modelId="{7D10A155-6DF5-43C3-8702-D72DFC750239}" srcId="{11349595-661B-4DBA-BFB2-4086D070158C}" destId="{72C0C94A-36BD-4B3C-BEEE-28463F08E681}" srcOrd="4" destOrd="0" parTransId="{9F215189-F515-482B-8252-505E30C4F0F4}" sibTransId="{8F3B8AA6-1263-4399-B371-CB496D304F14}"/>
    <dgm:cxn modelId="{D6EBA660-DE55-4BD1-99BB-955DE2CA01BC}" type="presOf" srcId="{0FB53C58-5946-4B34-B40F-BDEB98AB0B01}" destId="{D1595527-CE44-460D-8B61-47B8134E98F3}" srcOrd="0" destOrd="0" presId="urn:microsoft.com/office/officeart/2008/layout/BendingPictureBlocks"/>
    <dgm:cxn modelId="{98FB342C-53F3-4C5E-98C6-9D372D24A2D1}" srcId="{11349595-661B-4DBA-BFB2-4086D070158C}" destId="{0FB53C58-5946-4B34-B40F-BDEB98AB0B01}" srcOrd="5" destOrd="0" parTransId="{02EEFFFA-E71E-4D8A-81EF-33588917CC2F}" sibTransId="{BD4071F7-4515-4CBB-9ABD-084FFF018D8E}"/>
    <dgm:cxn modelId="{F69DED5C-DF51-43AF-9429-D625ED3858E1}" type="presOf" srcId="{E3FD5C04-CA8E-44DD-8016-F81C0B203F0B}" destId="{BB45AF78-6999-4A6C-8F89-03D7BF95A9C8}" srcOrd="0" destOrd="0" presId="urn:microsoft.com/office/officeart/2008/layout/BendingPictureBlocks"/>
    <dgm:cxn modelId="{DA687F21-370B-489B-BBF3-D68E14AA3E5E}" srcId="{11349595-661B-4DBA-BFB2-4086D070158C}" destId="{E9140FC9-0F1D-49EB-809A-A6267598D566}" srcOrd="6" destOrd="0" parTransId="{9C876EF7-DDB9-4F4F-8A32-D81646868B98}" sibTransId="{C56A3B44-8329-4D39-A3E7-BD4732ACACC4}"/>
    <dgm:cxn modelId="{B712B7A3-59C2-4270-9D5E-BE83B0261E88}" type="presOf" srcId="{11349595-661B-4DBA-BFB2-4086D070158C}" destId="{9B0DAD16-486D-448E-B3B2-60BDF789CC4C}" srcOrd="0" destOrd="0" presId="urn:microsoft.com/office/officeart/2008/layout/BendingPictureBlocks"/>
    <dgm:cxn modelId="{1E210868-6233-4B10-9DB9-AFB403DE53F8}" srcId="{11349595-661B-4DBA-BFB2-4086D070158C}" destId="{21ADF490-2EDF-4D98-A502-7F69EA29E5A7}" srcOrd="1" destOrd="0" parTransId="{1590F324-A5C9-43AF-A56B-F4A5061AB354}" sibTransId="{E219C6E1-9582-444B-8384-389D2AD7A149}"/>
    <dgm:cxn modelId="{59A69B2D-ACBF-43AC-9CCE-2DD4A02AD947}" srcId="{11349595-661B-4DBA-BFB2-4086D070158C}" destId="{C31C0716-B0FB-45F5-902A-E9CA7FD36966}" srcOrd="8" destOrd="0" parTransId="{F3BBEEC2-88FB-4DF6-B7D5-0A7F11CA691B}" sibTransId="{690AD7DC-C90D-43A4-AC31-928F1C8BD2BF}"/>
    <dgm:cxn modelId="{8881DC4A-3D24-4894-95BD-D862C7C1B948}" srcId="{11349595-661B-4DBA-BFB2-4086D070158C}" destId="{E3FD5C04-CA8E-44DD-8016-F81C0B203F0B}" srcOrd="7" destOrd="0" parTransId="{4AC43369-7AC6-4C0B-A4AC-5D7AD025AF9C}" sibTransId="{1FD54745-E4EB-4261-BEC0-D2D3CD093CC6}"/>
    <dgm:cxn modelId="{928F6A39-51E2-4581-9ACC-539B52DBD39E}" srcId="{11349595-661B-4DBA-BFB2-4086D070158C}" destId="{5F83E3CC-340E-43A4-AAA9-4934B2A50CC7}" srcOrd="2" destOrd="0" parTransId="{EF037EA9-381B-43BA-AC59-84D5BE54708F}" sibTransId="{488B233E-598B-4DF1-AFEE-5E32DD1C8EE9}"/>
    <dgm:cxn modelId="{1694E704-8491-419C-A125-A33A8B6F1EAE}" type="presOf" srcId="{D204244C-A619-4115-9AF3-9C50E7DED100}" destId="{00E41417-9393-41E5-AE06-F8CA0F8055D9}" srcOrd="0" destOrd="0" presId="urn:microsoft.com/office/officeart/2008/layout/BendingPictureBlocks"/>
    <dgm:cxn modelId="{E3FD5AE3-3FBD-48AD-B83F-FB96B35C750C}" type="presOf" srcId="{4DEE3965-A5DA-4734-97C3-77E34E0B7C05}" destId="{70BBA156-4301-4659-B5DA-C5B4471CF4D2}" srcOrd="0" destOrd="0" presId="urn:microsoft.com/office/officeart/2008/layout/BendingPictureBlocks"/>
    <dgm:cxn modelId="{A88315BE-D82E-4A9D-BE07-B8A1D54651AC}" srcId="{11349595-661B-4DBA-BFB2-4086D070158C}" destId="{D95C37B0-BDFA-4607-8E24-BA4E93E2C495}" srcOrd="0" destOrd="0" parTransId="{1A784A21-364F-4AE3-8EC1-38305E6963B0}" sibTransId="{8AA875A5-0C2D-4AFC-B28D-C21B3F09AA94}"/>
    <dgm:cxn modelId="{11950747-1E8F-4A3B-BAD4-1F4CDAD8C143}" srcId="{11349595-661B-4DBA-BFB2-4086D070158C}" destId="{D204244C-A619-4115-9AF3-9C50E7DED100}" srcOrd="9" destOrd="0" parTransId="{A04252B2-D5B9-41F1-9261-98927E37AE2B}" sibTransId="{AECA2CF0-E518-4D1D-9A17-7CD686402B78}"/>
    <dgm:cxn modelId="{EAE640BB-7A1B-428D-BA5F-18FCED52D8FE}" type="presOf" srcId="{C31C0716-B0FB-45F5-902A-E9CA7FD36966}" destId="{5C81732E-5CFA-4316-A619-FE6C1BA5731B}" srcOrd="0" destOrd="0" presId="urn:microsoft.com/office/officeart/2008/layout/BendingPictureBlocks"/>
    <dgm:cxn modelId="{3D1CA31A-2D14-4D01-995C-3F1610360D58}" type="presOf" srcId="{F2AA00DB-9F1E-4F07-B87B-3D255DDC1510}" destId="{E87D6C42-AEBA-42B0-9C39-1A8D34FB2BC9}" srcOrd="0" destOrd="0" presId="urn:microsoft.com/office/officeart/2008/layout/BendingPictureBlocks"/>
    <dgm:cxn modelId="{FC80F7E9-ECDB-493D-B09A-BAEFB724342D}" type="presOf" srcId="{E9140FC9-0F1D-49EB-809A-A6267598D566}" destId="{6FE7BEDC-CAFD-4885-BA3A-8D0DC0B0E339}" srcOrd="0" destOrd="0" presId="urn:microsoft.com/office/officeart/2008/layout/BendingPictureBlocks"/>
    <dgm:cxn modelId="{7B2E55F4-EE70-465D-AC29-B01B57158775}" type="presParOf" srcId="{9B0DAD16-486D-448E-B3B2-60BDF789CC4C}" destId="{FF28C7D4-E550-428A-B971-8E645A4AC767}" srcOrd="0" destOrd="0" presId="urn:microsoft.com/office/officeart/2008/layout/BendingPictureBlocks"/>
    <dgm:cxn modelId="{DD1CDBFF-93CB-4CCF-81F2-1057074F2845}" type="presParOf" srcId="{FF28C7D4-E550-428A-B971-8E645A4AC767}" destId="{61A82FAF-1C67-46E8-A1D6-F6349BBC1F03}" srcOrd="0" destOrd="0" presId="urn:microsoft.com/office/officeart/2008/layout/BendingPictureBlocks"/>
    <dgm:cxn modelId="{E707FF75-0D8C-42AD-99FC-20193E485582}" type="presParOf" srcId="{FF28C7D4-E550-428A-B971-8E645A4AC767}" destId="{5301E2BB-6219-4828-B8D9-63F8F6122E93}" srcOrd="1" destOrd="0" presId="urn:microsoft.com/office/officeart/2008/layout/BendingPictureBlocks"/>
    <dgm:cxn modelId="{F95E1482-7244-4D5B-8223-8EED3166826E}" type="presParOf" srcId="{9B0DAD16-486D-448E-B3B2-60BDF789CC4C}" destId="{F6F2B4C1-A438-42A6-840C-26651A5CACD1}" srcOrd="1" destOrd="0" presId="urn:microsoft.com/office/officeart/2008/layout/BendingPictureBlocks"/>
    <dgm:cxn modelId="{27B39BCC-F49B-4B43-8F24-186691B33202}" type="presParOf" srcId="{9B0DAD16-486D-448E-B3B2-60BDF789CC4C}" destId="{6E377B57-A847-48B1-B148-EFE0A54A56E0}" srcOrd="2" destOrd="0" presId="urn:microsoft.com/office/officeart/2008/layout/BendingPictureBlocks"/>
    <dgm:cxn modelId="{EE08C57A-A7AA-4136-8806-0AF3B356CE1D}" type="presParOf" srcId="{6E377B57-A847-48B1-B148-EFE0A54A56E0}" destId="{83747C1C-D69E-4131-A60F-290021C6139C}" srcOrd="0" destOrd="0" presId="urn:microsoft.com/office/officeart/2008/layout/BendingPictureBlocks"/>
    <dgm:cxn modelId="{2C4B4BB4-8C7E-4157-927A-C799FAA1F948}" type="presParOf" srcId="{6E377B57-A847-48B1-B148-EFE0A54A56E0}" destId="{70240CC8-0CF1-41DA-8F05-7BA44A5F2FA2}" srcOrd="1" destOrd="0" presId="urn:microsoft.com/office/officeart/2008/layout/BendingPictureBlocks"/>
    <dgm:cxn modelId="{6DAA2552-6D25-40B9-AC64-E70F5A5B11B1}" type="presParOf" srcId="{9B0DAD16-486D-448E-B3B2-60BDF789CC4C}" destId="{09325DE7-6D3A-4358-B849-05719957E1E7}" srcOrd="3" destOrd="0" presId="urn:microsoft.com/office/officeart/2008/layout/BendingPictureBlocks"/>
    <dgm:cxn modelId="{79946E2A-E549-4E81-A857-696163879590}" type="presParOf" srcId="{9B0DAD16-486D-448E-B3B2-60BDF789CC4C}" destId="{2D1985D7-456D-4C5D-A301-BE99F2F9AFE0}" srcOrd="4" destOrd="0" presId="urn:microsoft.com/office/officeart/2008/layout/BendingPictureBlocks"/>
    <dgm:cxn modelId="{9B889001-1E9E-45C3-B131-260BE24BD540}" type="presParOf" srcId="{2D1985D7-456D-4C5D-A301-BE99F2F9AFE0}" destId="{E75270E2-7068-4962-B564-306B89F88409}" srcOrd="0" destOrd="0" presId="urn:microsoft.com/office/officeart/2008/layout/BendingPictureBlocks"/>
    <dgm:cxn modelId="{CCF6CE35-CCA9-4562-A093-EC1B86C9E7EE}" type="presParOf" srcId="{2D1985D7-456D-4C5D-A301-BE99F2F9AFE0}" destId="{C7AB6A79-3A5E-4F43-8775-0F831C714E70}" srcOrd="1" destOrd="0" presId="urn:microsoft.com/office/officeart/2008/layout/BendingPictureBlocks"/>
    <dgm:cxn modelId="{8D288DC8-EE2E-4A7D-A9E3-84871DF7FFBA}" type="presParOf" srcId="{9B0DAD16-486D-448E-B3B2-60BDF789CC4C}" destId="{391EBFC4-5340-4A8A-B6C6-B644E7B32AB9}" srcOrd="5" destOrd="0" presId="urn:microsoft.com/office/officeart/2008/layout/BendingPictureBlocks"/>
    <dgm:cxn modelId="{29B5AAC1-9358-4201-A939-1872C75C9B6C}" type="presParOf" srcId="{9B0DAD16-486D-448E-B3B2-60BDF789CC4C}" destId="{A73D8FA8-C734-46EB-949C-99E048A05C2A}" srcOrd="6" destOrd="0" presId="urn:microsoft.com/office/officeart/2008/layout/BendingPictureBlocks"/>
    <dgm:cxn modelId="{67D691D3-B470-4EE9-99CE-6AE43567E76C}" type="presParOf" srcId="{A73D8FA8-C734-46EB-949C-99E048A05C2A}" destId="{88FABE8C-4649-404A-ADC6-E8AA8A8BD051}" srcOrd="0" destOrd="0" presId="urn:microsoft.com/office/officeart/2008/layout/BendingPictureBlocks"/>
    <dgm:cxn modelId="{F6025B66-D768-454E-B6C4-437BFF0355EE}" type="presParOf" srcId="{A73D8FA8-C734-46EB-949C-99E048A05C2A}" destId="{70BBA156-4301-4659-B5DA-C5B4471CF4D2}" srcOrd="1" destOrd="0" presId="urn:microsoft.com/office/officeart/2008/layout/BendingPictureBlocks"/>
    <dgm:cxn modelId="{1FEE2845-B0FC-406C-A2A0-6AA54A1B5A65}" type="presParOf" srcId="{9B0DAD16-486D-448E-B3B2-60BDF789CC4C}" destId="{E43CA7FC-63EC-4DB3-9625-7A89A6FFB04D}" srcOrd="7" destOrd="0" presId="urn:microsoft.com/office/officeart/2008/layout/BendingPictureBlocks"/>
    <dgm:cxn modelId="{2FA2D3B7-4690-4BA3-AC4A-98512DA4045F}" type="presParOf" srcId="{9B0DAD16-486D-448E-B3B2-60BDF789CC4C}" destId="{A13E9A24-A541-427C-A9E4-0189BA9DC1B7}" srcOrd="8" destOrd="0" presId="urn:microsoft.com/office/officeart/2008/layout/BendingPictureBlocks"/>
    <dgm:cxn modelId="{6560F2ED-0D28-4BE7-915D-86E32F2FB6CD}" type="presParOf" srcId="{A13E9A24-A541-427C-A9E4-0189BA9DC1B7}" destId="{1659158B-E515-42F6-AE6B-2758E0ACB457}" srcOrd="0" destOrd="0" presId="urn:microsoft.com/office/officeart/2008/layout/BendingPictureBlocks"/>
    <dgm:cxn modelId="{B12FBAB3-74DE-4DC0-80DD-CD007347C340}" type="presParOf" srcId="{A13E9A24-A541-427C-A9E4-0189BA9DC1B7}" destId="{328956D2-DE1B-4BAA-B716-CB1B22A62045}" srcOrd="1" destOrd="0" presId="urn:microsoft.com/office/officeart/2008/layout/BendingPictureBlocks"/>
    <dgm:cxn modelId="{83FC26B3-EBA4-424C-B22F-85A0508FC9A0}" type="presParOf" srcId="{9B0DAD16-486D-448E-B3B2-60BDF789CC4C}" destId="{C4BDA713-E264-4BB3-A8DE-4381DAB65CB2}" srcOrd="9" destOrd="0" presId="urn:microsoft.com/office/officeart/2008/layout/BendingPictureBlocks"/>
    <dgm:cxn modelId="{7388903F-B517-4436-877E-B3A5BD89726F}" type="presParOf" srcId="{9B0DAD16-486D-448E-B3B2-60BDF789CC4C}" destId="{54D2C2DA-AB00-48BD-962D-BEFB4642F1C0}" srcOrd="10" destOrd="0" presId="urn:microsoft.com/office/officeart/2008/layout/BendingPictureBlocks"/>
    <dgm:cxn modelId="{692DBAA7-6D72-4221-BBAF-088666B80D3D}" type="presParOf" srcId="{54D2C2DA-AB00-48BD-962D-BEFB4642F1C0}" destId="{F79AC532-080C-44E3-8B89-0157BFCC4275}" srcOrd="0" destOrd="0" presId="urn:microsoft.com/office/officeart/2008/layout/BendingPictureBlocks"/>
    <dgm:cxn modelId="{F63B1238-891B-42EB-BF35-B78F34668180}" type="presParOf" srcId="{54D2C2DA-AB00-48BD-962D-BEFB4642F1C0}" destId="{D1595527-CE44-460D-8B61-47B8134E98F3}" srcOrd="1" destOrd="0" presId="urn:microsoft.com/office/officeart/2008/layout/BendingPictureBlocks"/>
    <dgm:cxn modelId="{58C678AD-FE0C-4B3D-A902-6FBF45DE599B}" type="presParOf" srcId="{9B0DAD16-486D-448E-B3B2-60BDF789CC4C}" destId="{6222AC71-F5F7-43BE-8698-3070A8EBD6AE}" srcOrd="11" destOrd="0" presId="urn:microsoft.com/office/officeart/2008/layout/BendingPictureBlocks"/>
    <dgm:cxn modelId="{A4EADDD1-1FCD-4A0C-A979-12F9D8E7AA64}" type="presParOf" srcId="{9B0DAD16-486D-448E-B3B2-60BDF789CC4C}" destId="{911EC12D-6079-4EF9-8DE6-F7B592378427}" srcOrd="12" destOrd="0" presId="urn:microsoft.com/office/officeart/2008/layout/BendingPictureBlocks"/>
    <dgm:cxn modelId="{0E65DC94-EE13-476C-9562-E0A7EE9DAB2F}" type="presParOf" srcId="{911EC12D-6079-4EF9-8DE6-F7B592378427}" destId="{D5F37992-1DCF-41E0-AC66-461682586A63}" srcOrd="0" destOrd="0" presId="urn:microsoft.com/office/officeart/2008/layout/BendingPictureBlocks"/>
    <dgm:cxn modelId="{279860B1-8FDB-4A7E-A97A-F183CC3070FF}" type="presParOf" srcId="{911EC12D-6079-4EF9-8DE6-F7B592378427}" destId="{6FE7BEDC-CAFD-4885-BA3A-8D0DC0B0E339}" srcOrd="1" destOrd="0" presId="urn:microsoft.com/office/officeart/2008/layout/BendingPictureBlocks"/>
    <dgm:cxn modelId="{73809B5B-D55C-4B7C-B04D-59D6C3A84158}" type="presParOf" srcId="{9B0DAD16-486D-448E-B3B2-60BDF789CC4C}" destId="{7D0B67CA-1D78-4D37-B946-73E891EF2800}" srcOrd="13" destOrd="0" presId="urn:microsoft.com/office/officeart/2008/layout/BendingPictureBlocks"/>
    <dgm:cxn modelId="{9A8AA31E-AAFC-4A8C-804B-6090EE1C2143}" type="presParOf" srcId="{9B0DAD16-486D-448E-B3B2-60BDF789CC4C}" destId="{1BE3C526-8F09-47AD-9208-4135D8DE214B}" srcOrd="14" destOrd="0" presId="urn:microsoft.com/office/officeart/2008/layout/BendingPictureBlocks"/>
    <dgm:cxn modelId="{8FB74EE4-1A4B-4832-A88E-2EA67B04FC3C}" type="presParOf" srcId="{1BE3C526-8F09-47AD-9208-4135D8DE214B}" destId="{43C3FC8B-D007-4C2D-8E59-CF8C4922D093}" srcOrd="0" destOrd="0" presId="urn:microsoft.com/office/officeart/2008/layout/BendingPictureBlocks"/>
    <dgm:cxn modelId="{26B13B93-FC13-4E10-A60A-E38E00CE885A}" type="presParOf" srcId="{1BE3C526-8F09-47AD-9208-4135D8DE214B}" destId="{BB45AF78-6999-4A6C-8F89-03D7BF95A9C8}" srcOrd="1" destOrd="0" presId="urn:microsoft.com/office/officeart/2008/layout/BendingPictureBlocks"/>
    <dgm:cxn modelId="{52303353-5B5A-4C5C-9F1F-EBAE19CA879B}" type="presParOf" srcId="{9B0DAD16-486D-448E-B3B2-60BDF789CC4C}" destId="{89AF8052-0589-40CA-9C8C-AE986787B185}" srcOrd="15" destOrd="0" presId="urn:microsoft.com/office/officeart/2008/layout/BendingPictureBlocks"/>
    <dgm:cxn modelId="{D8AA547E-4E87-4EEA-A79F-1B6A918D7F4F}" type="presParOf" srcId="{9B0DAD16-486D-448E-B3B2-60BDF789CC4C}" destId="{22ADFA4A-5528-4403-88B3-DE975769FADE}" srcOrd="16" destOrd="0" presId="urn:microsoft.com/office/officeart/2008/layout/BendingPictureBlocks"/>
    <dgm:cxn modelId="{6661DC16-4F20-454B-A1CF-A65274190C8F}" type="presParOf" srcId="{22ADFA4A-5528-4403-88B3-DE975769FADE}" destId="{B6D09D5C-37FA-4FE5-AE0D-04A80380E365}" srcOrd="0" destOrd="0" presId="urn:microsoft.com/office/officeart/2008/layout/BendingPictureBlocks"/>
    <dgm:cxn modelId="{19FD7454-7834-41F8-9CF9-0BED59F5D9D2}" type="presParOf" srcId="{22ADFA4A-5528-4403-88B3-DE975769FADE}" destId="{5C81732E-5CFA-4316-A619-FE6C1BA5731B}" srcOrd="1" destOrd="0" presId="urn:microsoft.com/office/officeart/2008/layout/BendingPictureBlocks"/>
    <dgm:cxn modelId="{BAA37453-21C4-484A-A66B-BFAA1779C09F}" type="presParOf" srcId="{9B0DAD16-486D-448E-B3B2-60BDF789CC4C}" destId="{CDBC4BAA-52B5-4B18-BA52-61774CEF84BF}" srcOrd="17" destOrd="0" presId="urn:microsoft.com/office/officeart/2008/layout/BendingPictureBlocks"/>
    <dgm:cxn modelId="{981409B0-30EE-4D85-8226-01CC8EEBC208}" type="presParOf" srcId="{9B0DAD16-486D-448E-B3B2-60BDF789CC4C}" destId="{8BAAA24B-699C-4048-8BFE-28072EF3E55E}" srcOrd="18" destOrd="0" presId="urn:microsoft.com/office/officeart/2008/layout/BendingPictureBlocks"/>
    <dgm:cxn modelId="{B0AFA5E8-80A5-4A34-84BB-2EA5799317C6}" type="presParOf" srcId="{8BAAA24B-699C-4048-8BFE-28072EF3E55E}" destId="{184F5D04-32C9-478A-8BEA-64D2CE45DB76}" srcOrd="0" destOrd="0" presId="urn:microsoft.com/office/officeart/2008/layout/BendingPictureBlocks"/>
    <dgm:cxn modelId="{1B7FD0A0-E05E-41D9-8186-A01E44079162}" type="presParOf" srcId="{8BAAA24B-699C-4048-8BFE-28072EF3E55E}" destId="{00E41417-9393-41E5-AE06-F8CA0F8055D9}" srcOrd="1" destOrd="0" presId="urn:microsoft.com/office/officeart/2008/layout/BendingPictureBlocks"/>
    <dgm:cxn modelId="{DE233AA8-3ED4-4BA5-AAE5-966F47C6575D}" type="presParOf" srcId="{9B0DAD16-486D-448E-B3B2-60BDF789CC4C}" destId="{3A0F04BB-E1DC-4EE9-8972-226E02F4FF8D}" srcOrd="19" destOrd="0" presId="urn:microsoft.com/office/officeart/2008/layout/BendingPictureBlocks"/>
    <dgm:cxn modelId="{8E46682D-BB2E-4E80-A00E-13F5E61BA88C}" type="presParOf" srcId="{9B0DAD16-486D-448E-B3B2-60BDF789CC4C}" destId="{D8036CD2-AE24-48CB-82F4-9D9FEDF8D949}" srcOrd="20" destOrd="0" presId="urn:microsoft.com/office/officeart/2008/layout/BendingPictureBlocks"/>
    <dgm:cxn modelId="{654DDDCD-2C06-433D-9037-D462BF751AEA}" type="presParOf" srcId="{D8036CD2-AE24-48CB-82F4-9D9FEDF8D949}" destId="{4D61FB01-34B6-4816-8C83-30225432C3CF}" srcOrd="0" destOrd="0" presId="urn:microsoft.com/office/officeart/2008/layout/BendingPictureBlocks"/>
    <dgm:cxn modelId="{E70E52FA-0C17-4CA9-87E2-3835510CCEA5}" type="presParOf" srcId="{D8036CD2-AE24-48CB-82F4-9D9FEDF8D949}" destId="{20C5B1B0-970C-4000-AB79-E69E21D74029}" srcOrd="1" destOrd="0" presId="urn:microsoft.com/office/officeart/2008/layout/BendingPictureBlocks"/>
    <dgm:cxn modelId="{DB7571A7-4A7D-4BE5-B7A8-4D8C7A87BCA0}" type="presParOf" srcId="{9B0DAD16-486D-448E-B3B2-60BDF789CC4C}" destId="{EE8A3FC7-3D31-4859-95C1-2E6D8AADB98E}" srcOrd="21" destOrd="0" presId="urn:microsoft.com/office/officeart/2008/layout/BendingPictureBlocks"/>
    <dgm:cxn modelId="{1BD8E706-23EF-475B-B44F-F1DC7FEF6F6D}" type="presParOf" srcId="{9B0DAD16-486D-448E-B3B2-60BDF789CC4C}" destId="{AEC7147A-C2F1-4A89-98AB-EE00C134AC5D}" srcOrd="22" destOrd="0" presId="urn:microsoft.com/office/officeart/2008/layout/BendingPictureBlocks"/>
    <dgm:cxn modelId="{923023BC-64E5-4CEB-8A67-A4BB847461AC}" type="presParOf" srcId="{AEC7147A-C2F1-4A89-98AB-EE00C134AC5D}" destId="{8CFB533B-8C2D-45BC-97D5-F90E8DAAAB81}" srcOrd="0" destOrd="0" presId="urn:microsoft.com/office/officeart/2008/layout/BendingPictureBlocks"/>
    <dgm:cxn modelId="{64FF109E-F64A-4455-A7FB-A031D9511430}" type="presParOf" srcId="{AEC7147A-C2F1-4A89-98AB-EE00C134AC5D}" destId="{E87D6C42-AEBA-42B0-9C39-1A8D34FB2BC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B5A39B-B7EA-4530-9063-432CE5478482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5841B3-7E09-4355-8888-388EC43735C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Estrategia</a:t>
          </a:r>
          <a:endParaRPr lang="en-US" dirty="0"/>
        </a:p>
      </dgm:t>
    </dgm:pt>
    <dgm:pt modelId="{6255D07E-41A4-488F-ABFA-051258FF7256}" type="parTrans" cxnId="{F499DF71-11F7-4BDE-83CB-B62DDF881244}">
      <dgm:prSet/>
      <dgm:spPr/>
      <dgm:t>
        <a:bodyPr/>
        <a:lstStyle/>
        <a:p>
          <a:endParaRPr lang="en-US"/>
        </a:p>
      </dgm:t>
    </dgm:pt>
    <dgm:pt modelId="{B1DB81EE-CEF8-4EE4-A913-54D3785E1538}" type="sibTrans" cxnId="{F499DF71-11F7-4BDE-83CB-B62DDF881244}">
      <dgm:prSet/>
      <dgm:spPr/>
      <dgm:t>
        <a:bodyPr/>
        <a:lstStyle/>
        <a:p>
          <a:endParaRPr lang="en-US"/>
        </a:p>
      </dgm:t>
    </dgm:pt>
    <dgm:pt modelId="{98462F9B-5F04-499D-9066-6B6ADE12990D}">
      <dgm:prSet phldrT="[Texto]" custT="1"/>
      <dgm:spPr/>
      <dgm:t>
        <a:bodyPr/>
        <a:lstStyle/>
        <a:p>
          <a:r>
            <a:rPr lang="en-US" sz="1400" dirty="0" smtClean="0"/>
            <a:t>Técnicas Conductuales</a:t>
          </a:r>
          <a:endParaRPr lang="en-US" sz="1400" dirty="0"/>
        </a:p>
      </dgm:t>
    </dgm:pt>
    <dgm:pt modelId="{C0579C00-7452-49A4-8466-9D83321D5FAA}" type="parTrans" cxnId="{0CA29933-C12E-469D-9C34-F5A2C0EECE12}">
      <dgm:prSet/>
      <dgm:spPr/>
      <dgm:t>
        <a:bodyPr/>
        <a:lstStyle/>
        <a:p>
          <a:endParaRPr lang="en-US"/>
        </a:p>
      </dgm:t>
    </dgm:pt>
    <dgm:pt modelId="{028D8341-47A0-4DCC-962E-2721FDC05BD2}" type="sibTrans" cxnId="{0CA29933-C12E-469D-9C34-F5A2C0EECE12}">
      <dgm:prSet/>
      <dgm:spPr/>
      <dgm:t>
        <a:bodyPr/>
        <a:lstStyle/>
        <a:p>
          <a:endParaRPr lang="en-US"/>
        </a:p>
      </dgm:t>
    </dgm:pt>
    <dgm:pt modelId="{00D1651E-4828-4FE2-907C-DB4473FA31DE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Actividad</a:t>
          </a:r>
          <a:endParaRPr lang="en-US" dirty="0"/>
        </a:p>
      </dgm:t>
    </dgm:pt>
    <dgm:pt modelId="{490DBDC8-1D74-471D-8A1D-B7C0C5814867}" type="parTrans" cxnId="{CE054A6F-A2D4-41F2-BB59-49A4994F4B8F}">
      <dgm:prSet/>
      <dgm:spPr/>
      <dgm:t>
        <a:bodyPr/>
        <a:lstStyle/>
        <a:p>
          <a:endParaRPr lang="en-US"/>
        </a:p>
      </dgm:t>
    </dgm:pt>
    <dgm:pt modelId="{7A267258-78ED-4AAE-8039-399466124C73}" type="sibTrans" cxnId="{CE054A6F-A2D4-41F2-BB59-49A4994F4B8F}">
      <dgm:prSet/>
      <dgm:spPr/>
      <dgm:t>
        <a:bodyPr/>
        <a:lstStyle/>
        <a:p>
          <a:endParaRPr lang="en-US"/>
        </a:p>
      </dgm:t>
    </dgm:pt>
    <dgm:pt modelId="{879F5E28-F7B4-4B3A-8007-E298A04227C2}">
      <dgm:prSet phldrT="[Texto]" custT="1"/>
      <dgm:spPr/>
      <dgm:t>
        <a:bodyPr/>
        <a:lstStyle/>
        <a:p>
          <a:r>
            <a:rPr lang="en-US" sz="1400" dirty="0" smtClean="0"/>
            <a:t>Manejo de emociones</a:t>
          </a:r>
          <a:endParaRPr lang="en-US" sz="1400" dirty="0"/>
        </a:p>
      </dgm:t>
    </dgm:pt>
    <dgm:pt modelId="{700DCB74-A4A8-4232-8544-4A941F8B55E2}" type="parTrans" cxnId="{6BC2CB0F-D771-4A9C-9E8F-2987329C94AE}">
      <dgm:prSet/>
      <dgm:spPr/>
      <dgm:t>
        <a:bodyPr/>
        <a:lstStyle/>
        <a:p>
          <a:endParaRPr lang="en-US"/>
        </a:p>
      </dgm:t>
    </dgm:pt>
    <dgm:pt modelId="{72F9D5CC-43FC-434B-AF28-156C261CB828}" type="sibTrans" cxnId="{6BC2CB0F-D771-4A9C-9E8F-2987329C94AE}">
      <dgm:prSet/>
      <dgm:spPr/>
      <dgm:t>
        <a:bodyPr/>
        <a:lstStyle/>
        <a:p>
          <a:endParaRPr lang="en-US"/>
        </a:p>
      </dgm:t>
    </dgm:pt>
    <dgm:pt modelId="{A987BD07-7F10-473C-A1E9-AFD6C45D79D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Acción</a:t>
          </a:r>
          <a:endParaRPr lang="en-US" dirty="0"/>
        </a:p>
      </dgm:t>
    </dgm:pt>
    <dgm:pt modelId="{CB3F3775-87C3-49AA-A6EE-C65C62039284}" type="parTrans" cxnId="{93C39F8A-76F5-4814-B7FC-E51033BF1146}">
      <dgm:prSet/>
      <dgm:spPr/>
      <dgm:t>
        <a:bodyPr/>
        <a:lstStyle/>
        <a:p>
          <a:endParaRPr lang="en-US"/>
        </a:p>
      </dgm:t>
    </dgm:pt>
    <dgm:pt modelId="{2948BD60-3900-4D26-BB04-533F56A36AE2}" type="sibTrans" cxnId="{93C39F8A-76F5-4814-B7FC-E51033BF1146}">
      <dgm:prSet/>
      <dgm:spPr/>
      <dgm:t>
        <a:bodyPr/>
        <a:lstStyle/>
        <a:p>
          <a:endParaRPr lang="en-US"/>
        </a:p>
      </dgm:t>
    </dgm:pt>
    <dgm:pt modelId="{D94FB7AF-BB77-4C68-ABB3-0058C480494A}">
      <dgm:prSet phldrT="[Texto]" custT="1"/>
      <dgm:spPr/>
      <dgm:t>
        <a:bodyPr/>
        <a:lstStyle/>
        <a:p>
          <a:r>
            <a:rPr lang="es-EC" sz="1600" dirty="0" smtClean="0"/>
            <a:t>*Técnicas de Inteligencia Emocional.</a:t>
          </a:r>
        </a:p>
      </dgm:t>
    </dgm:pt>
    <dgm:pt modelId="{2352526A-02D8-41AD-855E-2F1B0639C3F9}" type="parTrans" cxnId="{710B2DD5-A552-4AD7-9781-3188B63597D5}">
      <dgm:prSet/>
      <dgm:spPr/>
      <dgm:t>
        <a:bodyPr/>
        <a:lstStyle/>
        <a:p>
          <a:endParaRPr lang="en-US"/>
        </a:p>
      </dgm:t>
    </dgm:pt>
    <dgm:pt modelId="{EE6B5619-74A7-4F50-A7C4-24DADC2D2C1E}" type="sibTrans" cxnId="{710B2DD5-A552-4AD7-9781-3188B63597D5}">
      <dgm:prSet/>
      <dgm:spPr/>
      <dgm:t>
        <a:bodyPr/>
        <a:lstStyle/>
        <a:p>
          <a:endParaRPr lang="en-US"/>
        </a:p>
      </dgm:t>
    </dgm:pt>
    <dgm:pt modelId="{A61CD3DC-8A30-4412-97E9-9E4B394E6479}" type="pres">
      <dgm:prSet presAssocID="{7EB5A39B-B7EA-4530-9063-432CE54784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6B157B2-8098-4A71-B967-97CCC0189105}" type="pres">
      <dgm:prSet presAssocID="{B85841B3-7E09-4355-8888-388EC43735CD}" presName="posSpace" presStyleCnt="0"/>
      <dgm:spPr/>
      <dgm:t>
        <a:bodyPr/>
        <a:lstStyle/>
        <a:p>
          <a:endParaRPr lang="en-US"/>
        </a:p>
      </dgm:t>
    </dgm:pt>
    <dgm:pt modelId="{AF72B437-B909-435D-AF7C-FFCF7A0D8292}" type="pres">
      <dgm:prSet presAssocID="{B85841B3-7E09-4355-8888-388EC43735CD}" presName="vertFlow" presStyleCnt="0"/>
      <dgm:spPr/>
      <dgm:t>
        <a:bodyPr/>
        <a:lstStyle/>
        <a:p>
          <a:endParaRPr lang="en-US"/>
        </a:p>
      </dgm:t>
    </dgm:pt>
    <dgm:pt modelId="{F76DEAB6-E0B7-4F71-B726-1151F1175CBF}" type="pres">
      <dgm:prSet presAssocID="{B85841B3-7E09-4355-8888-388EC43735CD}" presName="topSpace" presStyleCnt="0"/>
      <dgm:spPr/>
      <dgm:t>
        <a:bodyPr/>
        <a:lstStyle/>
        <a:p>
          <a:endParaRPr lang="en-US"/>
        </a:p>
      </dgm:t>
    </dgm:pt>
    <dgm:pt modelId="{E6250E15-1DB1-4A50-89CA-F16DE67F3BE4}" type="pres">
      <dgm:prSet presAssocID="{B85841B3-7E09-4355-8888-388EC43735CD}" presName="firstComp" presStyleCnt="0"/>
      <dgm:spPr/>
      <dgm:t>
        <a:bodyPr/>
        <a:lstStyle/>
        <a:p>
          <a:endParaRPr lang="en-US"/>
        </a:p>
      </dgm:t>
    </dgm:pt>
    <dgm:pt modelId="{4AF52058-DA6A-44B8-A0B8-98C23C07C87F}" type="pres">
      <dgm:prSet presAssocID="{B85841B3-7E09-4355-8888-388EC43735CD}" presName="firstChild" presStyleLbl="bgAccFollowNode1" presStyleIdx="0" presStyleCnt="3" custLinFactNeighborX="-7612" custLinFactNeighborY="-61467"/>
      <dgm:spPr/>
      <dgm:t>
        <a:bodyPr/>
        <a:lstStyle/>
        <a:p>
          <a:endParaRPr lang="es-EC"/>
        </a:p>
      </dgm:t>
    </dgm:pt>
    <dgm:pt modelId="{8A2DF8BC-E922-46F1-9B14-94B5B70B67DF}" type="pres">
      <dgm:prSet presAssocID="{B85841B3-7E09-4355-8888-388EC43735CD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8AF-53E1-4654-B5F6-7D530330E76B}" type="pres">
      <dgm:prSet presAssocID="{B85841B3-7E09-4355-8888-388EC43735CD}" presName="negSpace" presStyleCnt="0"/>
      <dgm:spPr/>
      <dgm:t>
        <a:bodyPr/>
        <a:lstStyle/>
        <a:p>
          <a:endParaRPr lang="en-US"/>
        </a:p>
      </dgm:t>
    </dgm:pt>
    <dgm:pt modelId="{73CB1CE9-8BDD-4738-B952-65BC39666160}" type="pres">
      <dgm:prSet presAssocID="{B85841B3-7E09-4355-8888-388EC43735CD}" presName="circle" presStyleLbl="node1" presStyleIdx="0" presStyleCnt="3" custScaleX="84976" custScaleY="76551" custLinFactNeighborX="11896" custLinFactNeighborY="-74579"/>
      <dgm:spPr/>
      <dgm:t>
        <a:bodyPr/>
        <a:lstStyle/>
        <a:p>
          <a:endParaRPr lang="es-EC"/>
        </a:p>
      </dgm:t>
    </dgm:pt>
    <dgm:pt modelId="{C0C2913E-ED44-4CCF-A2A9-CDD165770EC1}" type="pres">
      <dgm:prSet presAssocID="{B1DB81EE-CEF8-4EE4-A913-54D3785E1538}" presName="transSpace" presStyleCnt="0"/>
      <dgm:spPr/>
      <dgm:t>
        <a:bodyPr/>
        <a:lstStyle/>
        <a:p>
          <a:endParaRPr lang="en-US"/>
        </a:p>
      </dgm:t>
    </dgm:pt>
    <dgm:pt modelId="{5B894AB3-0124-4054-8276-583C905C098A}" type="pres">
      <dgm:prSet presAssocID="{00D1651E-4828-4FE2-907C-DB4473FA31DE}" presName="posSpace" presStyleCnt="0"/>
      <dgm:spPr/>
      <dgm:t>
        <a:bodyPr/>
        <a:lstStyle/>
        <a:p>
          <a:endParaRPr lang="en-US"/>
        </a:p>
      </dgm:t>
    </dgm:pt>
    <dgm:pt modelId="{A002F31B-F514-41B7-B9BA-D276E6409A89}" type="pres">
      <dgm:prSet presAssocID="{00D1651E-4828-4FE2-907C-DB4473FA31DE}" presName="vertFlow" presStyleCnt="0"/>
      <dgm:spPr/>
      <dgm:t>
        <a:bodyPr/>
        <a:lstStyle/>
        <a:p>
          <a:endParaRPr lang="en-US"/>
        </a:p>
      </dgm:t>
    </dgm:pt>
    <dgm:pt modelId="{BD171439-F164-437A-BAE7-83C6EC940C0F}" type="pres">
      <dgm:prSet presAssocID="{00D1651E-4828-4FE2-907C-DB4473FA31DE}" presName="topSpace" presStyleCnt="0"/>
      <dgm:spPr/>
      <dgm:t>
        <a:bodyPr/>
        <a:lstStyle/>
        <a:p>
          <a:endParaRPr lang="en-US"/>
        </a:p>
      </dgm:t>
    </dgm:pt>
    <dgm:pt modelId="{1FA2A922-AB09-48E6-9BA9-76FE9A593EBB}" type="pres">
      <dgm:prSet presAssocID="{00D1651E-4828-4FE2-907C-DB4473FA31DE}" presName="firstComp" presStyleCnt="0"/>
      <dgm:spPr/>
      <dgm:t>
        <a:bodyPr/>
        <a:lstStyle/>
        <a:p>
          <a:endParaRPr lang="en-US"/>
        </a:p>
      </dgm:t>
    </dgm:pt>
    <dgm:pt modelId="{B8E3399F-C1A1-462F-97AE-249611794B1C}" type="pres">
      <dgm:prSet presAssocID="{00D1651E-4828-4FE2-907C-DB4473FA31DE}" presName="firstChild" presStyleLbl="bgAccFollowNode1" presStyleIdx="1" presStyleCnt="3" custLinFactNeighborX="-16189" custLinFactNeighborY="-61467"/>
      <dgm:spPr/>
      <dgm:t>
        <a:bodyPr/>
        <a:lstStyle/>
        <a:p>
          <a:endParaRPr lang="es-EC"/>
        </a:p>
      </dgm:t>
    </dgm:pt>
    <dgm:pt modelId="{41469C67-A4B7-4AC7-864C-82B050FA05E1}" type="pres">
      <dgm:prSet presAssocID="{00D1651E-4828-4FE2-907C-DB4473FA31DE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89E72-0B20-4EA3-823D-40F07E896819}" type="pres">
      <dgm:prSet presAssocID="{00D1651E-4828-4FE2-907C-DB4473FA31DE}" presName="negSpace" presStyleCnt="0"/>
      <dgm:spPr/>
      <dgm:t>
        <a:bodyPr/>
        <a:lstStyle/>
        <a:p>
          <a:endParaRPr lang="en-US"/>
        </a:p>
      </dgm:t>
    </dgm:pt>
    <dgm:pt modelId="{F7372207-B55D-4329-880F-690586EB5D10}" type="pres">
      <dgm:prSet presAssocID="{00D1651E-4828-4FE2-907C-DB4473FA31DE}" presName="circle" presStyleLbl="node1" presStyleIdx="1" presStyleCnt="3" custScaleX="84976" custScaleY="76551" custLinFactNeighborX="-2134" custLinFactNeighborY="-73834"/>
      <dgm:spPr/>
      <dgm:t>
        <a:bodyPr/>
        <a:lstStyle/>
        <a:p>
          <a:endParaRPr lang="es-EC"/>
        </a:p>
      </dgm:t>
    </dgm:pt>
    <dgm:pt modelId="{4BEDF634-8764-48CE-8EF7-EA3B95FEEEBA}" type="pres">
      <dgm:prSet presAssocID="{7A267258-78ED-4AAE-8039-399466124C73}" presName="transSpace" presStyleCnt="0"/>
      <dgm:spPr/>
      <dgm:t>
        <a:bodyPr/>
        <a:lstStyle/>
        <a:p>
          <a:endParaRPr lang="en-US"/>
        </a:p>
      </dgm:t>
    </dgm:pt>
    <dgm:pt modelId="{94412BEB-8B6D-47DF-B86D-A88C4A47902C}" type="pres">
      <dgm:prSet presAssocID="{A987BD07-7F10-473C-A1E9-AFD6C45D79DD}" presName="posSpace" presStyleCnt="0"/>
      <dgm:spPr/>
      <dgm:t>
        <a:bodyPr/>
        <a:lstStyle/>
        <a:p>
          <a:endParaRPr lang="en-US"/>
        </a:p>
      </dgm:t>
    </dgm:pt>
    <dgm:pt modelId="{29C4A7E0-79B9-44A1-8D7A-1AB216906CB4}" type="pres">
      <dgm:prSet presAssocID="{A987BD07-7F10-473C-A1E9-AFD6C45D79DD}" presName="vertFlow" presStyleCnt="0"/>
      <dgm:spPr/>
      <dgm:t>
        <a:bodyPr/>
        <a:lstStyle/>
        <a:p>
          <a:endParaRPr lang="en-US"/>
        </a:p>
      </dgm:t>
    </dgm:pt>
    <dgm:pt modelId="{4A74A0C8-03A8-4DFC-BC3C-F59EB66EA3DC}" type="pres">
      <dgm:prSet presAssocID="{A987BD07-7F10-473C-A1E9-AFD6C45D79DD}" presName="topSpace" presStyleCnt="0"/>
      <dgm:spPr/>
      <dgm:t>
        <a:bodyPr/>
        <a:lstStyle/>
        <a:p>
          <a:endParaRPr lang="en-US"/>
        </a:p>
      </dgm:t>
    </dgm:pt>
    <dgm:pt modelId="{B84E16EC-CD42-4868-B2A8-BFAC42C2AD1C}" type="pres">
      <dgm:prSet presAssocID="{A987BD07-7F10-473C-A1E9-AFD6C45D79DD}" presName="firstComp" presStyleCnt="0"/>
      <dgm:spPr/>
      <dgm:t>
        <a:bodyPr/>
        <a:lstStyle/>
        <a:p>
          <a:endParaRPr lang="en-US"/>
        </a:p>
      </dgm:t>
    </dgm:pt>
    <dgm:pt modelId="{19594EC5-9991-4EF6-9562-E726174EC0EA}" type="pres">
      <dgm:prSet presAssocID="{A987BD07-7F10-473C-A1E9-AFD6C45D79DD}" presName="firstChild" presStyleLbl="bgAccFollowNode1" presStyleIdx="2" presStyleCnt="3" custScaleY="107724" custLinFactNeighborX="-10408" custLinFactNeighborY="-64252"/>
      <dgm:spPr/>
      <dgm:t>
        <a:bodyPr/>
        <a:lstStyle/>
        <a:p>
          <a:endParaRPr lang="en-US"/>
        </a:p>
      </dgm:t>
    </dgm:pt>
    <dgm:pt modelId="{10C9ED87-B524-49CA-BB3E-6C9A44CB97B1}" type="pres">
      <dgm:prSet presAssocID="{A987BD07-7F10-473C-A1E9-AFD6C45D79D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CC2A-61E9-4D06-83E8-A3DF0B5E6008}" type="pres">
      <dgm:prSet presAssocID="{A987BD07-7F10-473C-A1E9-AFD6C45D79DD}" presName="negSpace" presStyleCnt="0"/>
      <dgm:spPr/>
      <dgm:t>
        <a:bodyPr/>
        <a:lstStyle/>
        <a:p>
          <a:endParaRPr lang="en-US"/>
        </a:p>
      </dgm:t>
    </dgm:pt>
    <dgm:pt modelId="{5912D210-B232-4A51-A363-9B5680582EC6}" type="pres">
      <dgm:prSet presAssocID="{A987BD07-7F10-473C-A1E9-AFD6C45D79DD}" presName="circle" presStyleLbl="node1" presStyleIdx="2" presStyleCnt="3" custScaleX="84976" custScaleY="76551" custLinFactNeighborX="1188" custLinFactNeighborY="-73834"/>
      <dgm:spPr/>
      <dgm:t>
        <a:bodyPr/>
        <a:lstStyle/>
        <a:p>
          <a:endParaRPr lang="es-EC"/>
        </a:p>
      </dgm:t>
    </dgm:pt>
  </dgm:ptLst>
  <dgm:cxnLst>
    <dgm:cxn modelId="{0CA29933-C12E-469D-9C34-F5A2C0EECE12}" srcId="{B85841B3-7E09-4355-8888-388EC43735CD}" destId="{98462F9B-5F04-499D-9066-6B6ADE12990D}" srcOrd="0" destOrd="0" parTransId="{C0579C00-7452-49A4-8466-9D83321D5FAA}" sibTransId="{028D8341-47A0-4DCC-962E-2721FDC05BD2}"/>
    <dgm:cxn modelId="{710B2DD5-A552-4AD7-9781-3188B63597D5}" srcId="{A987BD07-7F10-473C-A1E9-AFD6C45D79DD}" destId="{D94FB7AF-BB77-4C68-ABB3-0058C480494A}" srcOrd="0" destOrd="0" parTransId="{2352526A-02D8-41AD-855E-2F1B0639C3F9}" sibTransId="{EE6B5619-74A7-4F50-A7C4-24DADC2D2C1E}"/>
    <dgm:cxn modelId="{1BDED038-F55F-4F54-A9E7-33A817973CFC}" type="presOf" srcId="{D94FB7AF-BB77-4C68-ABB3-0058C480494A}" destId="{10C9ED87-B524-49CA-BB3E-6C9A44CB97B1}" srcOrd="1" destOrd="0" presId="urn:microsoft.com/office/officeart/2005/8/layout/hList9"/>
    <dgm:cxn modelId="{987BEDEC-4B55-40B3-875A-62D482BC81C0}" type="presOf" srcId="{98462F9B-5F04-499D-9066-6B6ADE12990D}" destId="{4AF52058-DA6A-44B8-A0B8-98C23C07C87F}" srcOrd="0" destOrd="0" presId="urn:microsoft.com/office/officeart/2005/8/layout/hList9"/>
    <dgm:cxn modelId="{792B632C-EC22-488F-8B5D-5E36C9DEA8D3}" type="presOf" srcId="{98462F9B-5F04-499D-9066-6B6ADE12990D}" destId="{8A2DF8BC-E922-46F1-9B14-94B5B70B67DF}" srcOrd="1" destOrd="0" presId="urn:microsoft.com/office/officeart/2005/8/layout/hList9"/>
    <dgm:cxn modelId="{7B4586C0-86A3-4FD6-AB4C-5AB1C45B882A}" type="presOf" srcId="{00D1651E-4828-4FE2-907C-DB4473FA31DE}" destId="{F7372207-B55D-4329-880F-690586EB5D10}" srcOrd="0" destOrd="0" presId="urn:microsoft.com/office/officeart/2005/8/layout/hList9"/>
    <dgm:cxn modelId="{FF7BB36A-9627-430C-9706-FCE9E3FA1D2C}" type="presOf" srcId="{B85841B3-7E09-4355-8888-388EC43735CD}" destId="{73CB1CE9-8BDD-4738-B952-65BC39666160}" srcOrd="0" destOrd="0" presId="urn:microsoft.com/office/officeart/2005/8/layout/hList9"/>
    <dgm:cxn modelId="{F499DF71-11F7-4BDE-83CB-B62DDF881244}" srcId="{7EB5A39B-B7EA-4530-9063-432CE5478482}" destId="{B85841B3-7E09-4355-8888-388EC43735CD}" srcOrd="0" destOrd="0" parTransId="{6255D07E-41A4-488F-ABFA-051258FF7256}" sibTransId="{B1DB81EE-CEF8-4EE4-A913-54D3785E1538}"/>
    <dgm:cxn modelId="{6F7E53A2-26CC-4946-9DF7-F55FA751B01A}" type="presOf" srcId="{879F5E28-F7B4-4B3A-8007-E298A04227C2}" destId="{B8E3399F-C1A1-462F-97AE-249611794B1C}" srcOrd="0" destOrd="0" presId="urn:microsoft.com/office/officeart/2005/8/layout/hList9"/>
    <dgm:cxn modelId="{93C39F8A-76F5-4814-B7FC-E51033BF1146}" srcId="{7EB5A39B-B7EA-4530-9063-432CE5478482}" destId="{A987BD07-7F10-473C-A1E9-AFD6C45D79DD}" srcOrd="2" destOrd="0" parTransId="{CB3F3775-87C3-49AA-A6EE-C65C62039284}" sibTransId="{2948BD60-3900-4D26-BB04-533F56A36AE2}"/>
    <dgm:cxn modelId="{2B05D74C-C7DD-4FC0-8AA5-572341D3E7EE}" type="presOf" srcId="{7EB5A39B-B7EA-4530-9063-432CE5478482}" destId="{A61CD3DC-8A30-4412-97E9-9E4B394E6479}" srcOrd="0" destOrd="0" presId="urn:microsoft.com/office/officeart/2005/8/layout/hList9"/>
    <dgm:cxn modelId="{7E53D5E7-F924-489A-AE8F-E2AE770F0174}" type="presOf" srcId="{879F5E28-F7B4-4B3A-8007-E298A04227C2}" destId="{41469C67-A4B7-4AC7-864C-82B050FA05E1}" srcOrd="1" destOrd="0" presId="urn:microsoft.com/office/officeart/2005/8/layout/hList9"/>
    <dgm:cxn modelId="{6BC2CB0F-D771-4A9C-9E8F-2987329C94AE}" srcId="{00D1651E-4828-4FE2-907C-DB4473FA31DE}" destId="{879F5E28-F7B4-4B3A-8007-E298A04227C2}" srcOrd="0" destOrd="0" parTransId="{700DCB74-A4A8-4232-8544-4A941F8B55E2}" sibTransId="{72F9D5CC-43FC-434B-AF28-156C261CB828}"/>
    <dgm:cxn modelId="{2CD31C00-71F0-4F88-9EE1-F4EB8714DC7D}" type="presOf" srcId="{A987BD07-7F10-473C-A1E9-AFD6C45D79DD}" destId="{5912D210-B232-4A51-A363-9B5680582EC6}" srcOrd="0" destOrd="0" presId="urn:microsoft.com/office/officeart/2005/8/layout/hList9"/>
    <dgm:cxn modelId="{A7E0202B-F2C3-40DC-BB06-176FCC65624E}" type="presOf" srcId="{D94FB7AF-BB77-4C68-ABB3-0058C480494A}" destId="{19594EC5-9991-4EF6-9562-E726174EC0EA}" srcOrd="0" destOrd="0" presId="urn:microsoft.com/office/officeart/2005/8/layout/hList9"/>
    <dgm:cxn modelId="{CE054A6F-A2D4-41F2-BB59-49A4994F4B8F}" srcId="{7EB5A39B-B7EA-4530-9063-432CE5478482}" destId="{00D1651E-4828-4FE2-907C-DB4473FA31DE}" srcOrd="1" destOrd="0" parTransId="{490DBDC8-1D74-471D-8A1D-B7C0C5814867}" sibTransId="{7A267258-78ED-4AAE-8039-399466124C73}"/>
    <dgm:cxn modelId="{0A30EAD3-C023-4D27-BB80-5EE8339D5DF4}" type="presParOf" srcId="{A61CD3DC-8A30-4412-97E9-9E4B394E6479}" destId="{A6B157B2-8098-4A71-B967-97CCC0189105}" srcOrd="0" destOrd="0" presId="urn:microsoft.com/office/officeart/2005/8/layout/hList9"/>
    <dgm:cxn modelId="{642A0750-0FF9-4BD2-A95C-4446CD263B8A}" type="presParOf" srcId="{A61CD3DC-8A30-4412-97E9-9E4B394E6479}" destId="{AF72B437-B909-435D-AF7C-FFCF7A0D8292}" srcOrd="1" destOrd="0" presId="urn:microsoft.com/office/officeart/2005/8/layout/hList9"/>
    <dgm:cxn modelId="{8BE60977-3CAE-422A-9659-D20D9E66842A}" type="presParOf" srcId="{AF72B437-B909-435D-AF7C-FFCF7A0D8292}" destId="{F76DEAB6-E0B7-4F71-B726-1151F1175CBF}" srcOrd="0" destOrd="0" presId="urn:microsoft.com/office/officeart/2005/8/layout/hList9"/>
    <dgm:cxn modelId="{1EA366E2-1B4A-4ABA-999A-535E0DCF2589}" type="presParOf" srcId="{AF72B437-B909-435D-AF7C-FFCF7A0D8292}" destId="{E6250E15-1DB1-4A50-89CA-F16DE67F3BE4}" srcOrd="1" destOrd="0" presId="urn:microsoft.com/office/officeart/2005/8/layout/hList9"/>
    <dgm:cxn modelId="{F9EC7451-9039-42AF-9D70-606E296BF9B7}" type="presParOf" srcId="{E6250E15-1DB1-4A50-89CA-F16DE67F3BE4}" destId="{4AF52058-DA6A-44B8-A0B8-98C23C07C87F}" srcOrd="0" destOrd="0" presId="urn:microsoft.com/office/officeart/2005/8/layout/hList9"/>
    <dgm:cxn modelId="{43300FEF-4528-4F94-81E8-485870DEBB1E}" type="presParOf" srcId="{E6250E15-1DB1-4A50-89CA-F16DE67F3BE4}" destId="{8A2DF8BC-E922-46F1-9B14-94B5B70B67DF}" srcOrd="1" destOrd="0" presId="urn:microsoft.com/office/officeart/2005/8/layout/hList9"/>
    <dgm:cxn modelId="{C3294FD2-5A07-4102-93AD-0EE3746DAB27}" type="presParOf" srcId="{A61CD3DC-8A30-4412-97E9-9E4B394E6479}" destId="{FE24B8AF-53E1-4654-B5F6-7D530330E76B}" srcOrd="2" destOrd="0" presId="urn:microsoft.com/office/officeart/2005/8/layout/hList9"/>
    <dgm:cxn modelId="{76C4BE0B-32BC-4DFF-B797-A998E55D46CA}" type="presParOf" srcId="{A61CD3DC-8A30-4412-97E9-9E4B394E6479}" destId="{73CB1CE9-8BDD-4738-B952-65BC39666160}" srcOrd="3" destOrd="0" presId="urn:microsoft.com/office/officeart/2005/8/layout/hList9"/>
    <dgm:cxn modelId="{A63BBCC8-004A-4E7A-AA8D-442B73E7385D}" type="presParOf" srcId="{A61CD3DC-8A30-4412-97E9-9E4B394E6479}" destId="{C0C2913E-ED44-4CCF-A2A9-CDD165770EC1}" srcOrd="4" destOrd="0" presId="urn:microsoft.com/office/officeart/2005/8/layout/hList9"/>
    <dgm:cxn modelId="{498643FC-F92B-48A8-8B73-154634194486}" type="presParOf" srcId="{A61CD3DC-8A30-4412-97E9-9E4B394E6479}" destId="{5B894AB3-0124-4054-8276-583C905C098A}" srcOrd="5" destOrd="0" presId="urn:microsoft.com/office/officeart/2005/8/layout/hList9"/>
    <dgm:cxn modelId="{20162695-608C-4DF2-B0DB-F2430CB31CB2}" type="presParOf" srcId="{A61CD3DC-8A30-4412-97E9-9E4B394E6479}" destId="{A002F31B-F514-41B7-B9BA-D276E6409A89}" srcOrd="6" destOrd="0" presId="urn:microsoft.com/office/officeart/2005/8/layout/hList9"/>
    <dgm:cxn modelId="{88897EC9-99C6-4C6A-8130-74DEEC1E3EF4}" type="presParOf" srcId="{A002F31B-F514-41B7-B9BA-D276E6409A89}" destId="{BD171439-F164-437A-BAE7-83C6EC940C0F}" srcOrd="0" destOrd="0" presId="urn:microsoft.com/office/officeart/2005/8/layout/hList9"/>
    <dgm:cxn modelId="{0C19FC07-2049-4542-AEB0-4FF0E9784C71}" type="presParOf" srcId="{A002F31B-F514-41B7-B9BA-D276E6409A89}" destId="{1FA2A922-AB09-48E6-9BA9-76FE9A593EBB}" srcOrd="1" destOrd="0" presId="urn:microsoft.com/office/officeart/2005/8/layout/hList9"/>
    <dgm:cxn modelId="{8AABF2EA-6455-4B2F-B365-AA2FCA15C93D}" type="presParOf" srcId="{1FA2A922-AB09-48E6-9BA9-76FE9A593EBB}" destId="{B8E3399F-C1A1-462F-97AE-249611794B1C}" srcOrd="0" destOrd="0" presId="urn:microsoft.com/office/officeart/2005/8/layout/hList9"/>
    <dgm:cxn modelId="{57451C7C-7C6E-4A80-B3BD-016303285DE2}" type="presParOf" srcId="{1FA2A922-AB09-48E6-9BA9-76FE9A593EBB}" destId="{41469C67-A4B7-4AC7-864C-82B050FA05E1}" srcOrd="1" destOrd="0" presId="urn:microsoft.com/office/officeart/2005/8/layout/hList9"/>
    <dgm:cxn modelId="{2214C0AC-3675-4557-9153-A0BD1BB228D4}" type="presParOf" srcId="{A61CD3DC-8A30-4412-97E9-9E4B394E6479}" destId="{35589E72-0B20-4EA3-823D-40F07E896819}" srcOrd="7" destOrd="0" presId="urn:microsoft.com/office/officeart/2005/8/layout/hList9"/>
    <dgm:cxn modelId="{51765276-C5D5-4E9A-B013-8A56C721E4E4}" type="presParOf" srcId="{A61CD3DC-8A30-4412-97E9-9E4B394E6479}" destId="{F7372207-B55D-4329-880F-690586EB5D10}" srcOrd="8" destOrd="0" presId="urn:microsoft.com/office/officeart/2005/8/layout/hList9"/>
    <dgm:cxn modelId="{CCE2128D-8432-4281-BAC0-8DE5958CB0E0}" type="presParOf" srcId="{A61CD3DC-8A30-4412-97E9-9E4B394E6479}" destId="{4BEDF634-8764-48CE-8EF7-EA3B95FEEEBA}" srcOrd="9" destOrd="0" presId="urn:microsoft.com/office/officeart/2005/8/layout/hList9"/>
    <dgm:cxn modelId="{FA25D613-298A-4D11-A6B7-F495D93F0400}" type="presParOf" srcId="{A61CD3DC-8A30-4412-97E9-9E4B394E6479}" destId="{94412BEB-8B6D-47DF-B86D-A88C4A47902C}" srcOrd="10" destOrd="0" presId="urn:microsoft.com/office/officeart/2005/8/layout/hList9"/>
    <dgm:cxn modelId="{0F0AD82C-AA57-4552-9D9C-A5444240DC55}" type="presParOf" srcId="{A61CD3DC-8A30-4412-97E9-9E4B394E6479}" destId="{29C4A7E0-79B9-44A1-8D7A-1AB216906CB4}" srcOrd="11" destOrd="0" presId="urn:microsoft.com/office/officeart/2005/8/layout/hList9"/>
    <dgm:cxn modelId="{FE014590-D8E9-4FCB-8CD4-529D535E6356}" type="presParOf" srcId="{29C4A7E0-79B9-44A1-8D7A-1AB216906CB4}" destId="{4A74A0C8-03A8-4DFC-BC3C-F59EB66EA3DC}" srcOrd="0" destOrd="0" presId="urn:microsoft.com/office/officeart/2005/8/layout/hList9"/>
    <dgm:cxn modelId="{27842C50-9D57-4AD4-A7C7-E63D48433A04}" type="presParOf" srcId="{29C4A7E0-79B9-44A1-8D7A-1AB216906CB4}" destId="{B84E16EC-CD42-4868-B2A8-BFAC42C2AD1C}" srcOrd="1" destOrd="0" presId="urn:microsoft.com/office/officeart/2005/8/layout/hList9"/>
    <dgm:cxn modelId="{78E52891-BEC7-45EC-8171-D9F6D5A105C0}" type="presParOf" srcId="{B84E16EC-CD42-4868-B2A8-BFAC42C2AD1C}" destId="{19594EC5-9991-4EF6-9562-E726174EC0EA}" srcOrd="0" destOrd="0" presId="urn:microsoft.com/office/officeart/2005/8/layout/hList9"/>
    <dgm:cxn modelId="{8087B28C-3312-4E73-A956-2C5EF2FBA1A7}" type="presParOf" srcId="{B84E16EC-CD42-4868-B2A8-BFAC42C2AD1C}" destId="{10C9ED87-B524-49CA-BB3E-6C9A44CB97B1}" srcOrd="1" destOrd="0" presId="urn:microsoft.com/office/officeart/2005/8/layout/hList9"/>
    <dgm:cxn modelId="{715E198D-89FA-4632-8716-802142EC3C57}" type="presParOf" srcId="{A61CD3DC-8A30-4412-97E9-9E4B394E6479}" destId="{82B3CC2A-61E9-4D06-83E8-A3DF0B5E6008}" srcOrd="12" destOrd="0" presId="urn:microsoft.com/office/officeart/2005/8/layout/hList9"/>
    <dgm:cxn modelId="{D466B9C0-04CD-498B-82C1-B94BA0971BF5}" type="presParOf" srcId="{A61CD3DC-8A30-4412-97E9-9E4B394E6479}" destId="{5912D210-B232-4A51-A363-9B5680582EC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B5A39B-B7EA-4530-9063-432CE5478482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5841B3-7E09-4355-8888-388EC43735C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ysClr val="windowText" lastClr="000000"/>
              </a:solidFill>
            </a:rPr>
            <a:t>Estrategia</a:t>
          </a:r>
          <a:endParaRPr lang="en-US" dirty="0">
            <a:solidFill>
              <a:sysClr val="windowText" lastClr="000000"/>
            </a:solidFill>
          </a:endParaRPr>
        </a:p>
      </dgm:t>
    </dgm:pt>
    <dgm:pt modelId="{6255D07E-41A4-488F-ABFA-051258FF7256}" type="parTrans" cxnId="{F499DF71-11F7-4BDE-83CB-B62DDF881244}">
      <dgm:prSet/>
      <dgm:spPr/>
      <dgm:t>
        <a:bodyPr/>
        <a:lstStyle/>
        <a:p>
          <a:endParaRPr lang="en-US"/>
        </a:p>
      </dgm:t>
    </dgm:pt>
    <dgm:pt modelId="{B1DB81EE-CEF8-4EE4-A913-54D3785E1538}" type="sibTrans" cxnId="{F499DF71-11F7-4BDE-83CB-B62DDF881244}">
      <dgm:prSet/>
      <dgm:spPr/>
      <dgm:t>
        <a:bodyPr/>
        <a:lstStyle/>
        <a:p>
          <a:endParaRPr lang="en-US"/>
        </a:p>
      </dgm:t>
    </dgm:pt>
    <dgm:pt modelId="{98462F9B-5F04-499D-9066-6B6ADE12990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Técnicas </a:t>
          </a:r>
          <a:r>
            <a:rPr lang="en-US" sz="1400" dirty="0" err="1" smtClean="0"/>
            <a:t>Cognitivas</a:t>
          </a:r>
          <a:endParaRPr lang="en-US" sz="1400" dirty="0"/>
        </a:p>
      </dgm:t>
    </dgm:pt>
    <dgm:pt modelId="{C0579C00-7452-49A4-8466-9D83321D5FAA}" type="parTrans" cxnId="{0CA29933-C12E-469D-9C34-F5A2C0EECE12}">
      <dgm:prSet/>
      <dgm:spPr/>
      <dgm:t>
        <a:bodyPr/>
        <a:lstStyle/>
        <a:p>
          <a:endParaRPr lang="en-US"/>
        </a:p>
      </dgm:t>
    </dgm:pt>
    <dgm:pt modelId="{028D8341-47A0-4DCC-962E-2721FDC05BD2}" type="sibTrans" cxnId="{0CA29933-C12E-469D-9C34-F5A2C0EECE12}">
      <dgm:prSet/>
      <dgm:spPr/>
      <dgm:t>
        <a:bodyPr/>
        <a:lstStyle/>
        <a:p>
          <a:endParaRPr lang="en-US"/>
        </a:p>
      </dgm:t>
    </dgm:pt>
    <dgm:pt modelId="{00D1651E-4828-4FE2-907C-DB4473FA31DE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ysClr val="windowText" lastClr="000000"/>
              </a:solidFill>
            </a:rPr>
            <a:t>Actividad</a:t>
          </a:r>
          <a:endParaRPr lang="en-US" dirty="0">
            <a:solidFill>
              <a:sysClr val="windowText" lastClr="000000"/>
            </a:solidFill>
          </a:endParaRPr>
        </a:p>
      </dgm:t>
    </dgm:pt>
    <dgm:pt modelId="{490DBDC8-1D74-471D-8A1D-B7C0C5814867}" type="parTrans" cxnId="{CE054A6F-A2D4-41F2-BB59-49A4994F4B8F}">
      <dgm:prSet/>
      <dgm:spPr/>
      <dgm:t>
        <a:bodyPr/>
        <a:lstStyle/>
        <a:p>
          <a:endParaRPr lang="en-US"/>
        </a:p>
      </dgm:t>
    </dgm:pt>
    <dgm:pt modelId="{7A267258-78ED-4AAE-8039-399466124C73}" type="sibTrans" cxnId="{CE054A6F-A2D4-41F2-BB59-49A4994F4B8F}">
      <dgm:prSet/>
      <dgm:spPr/>
      <dgm:t>
        <a:bodyPr/>
        <a:lstStyle/>
        <a:p>
          <a:endParaRPr lang="en-US"/>
        </a:p>
      </dgm:t>
    </dgm:pt>
    <dgm:pt modelId="{879F5E28-F7B4-4B3A-8007-E298A04227C2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dirty="0" smtClean="0"/>
            <a:t>Reestructuración de apreciación y visión de las situaciones estresantes</a:t>
          </a:r>
          <a:endParaRPr lang="en-US" sz="1400" dirty="0"/>
        </a:p>
      </dgm:t>
    </dgm:pt>
    <dgm:pt modelId="{700DCB74-A4A8-4232-8544-4A941F8B55E2}" type="parTrans" cxnId="{6BC2CB0F-D771-4A9C-9E8F-2987329C94AE}">
      <dgm:prSet/>
      <dgm:spPr/>
      <dgm:t>
        <a:bodyPr/>
        <a:lstStyle/>
        <a:p>
          <a:endParaRPr lang="en-US"/>
        </a:p>
      </dgm:t>
    </dgm:pt>
    <dgm:pt modelId="{72F9D5CC-43FC-434B-AF28-156C261CB828}" type="sibTrans" cxnId="{6BC2CB0F-D771-4A9C-9E8F-2987329C94AE}">
      <dgm:prSet/>
      <dgm:spPr/>
      <dgm:t>
        <a:bodyPr/>
        <a:lstStyle/>
        <a:p>
          <a:endParaRPr lang="en-US"/>
        </a:p>
      </dgm:t>
    </dgm:pt>
    <dgm:pt modelId="{A987BD07-7F10-473C-A1E9-AFD6C45D79DD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ysClr val="windowText" lastClr="000000"/>
              </a:solidFill>
            </a:rPr>
            <a:t>Acción</a:t>
          </a:r>
          <a:endParaRPr lang="en-US" dirty="0">
            <a:solidFill>
              <a:sysClr val="windowText" lastClr="000000"/>
            </a:solidFill>
          </a:endParaRPr>
        </a:p>
      </dgm:t>
    </dgm:pt>
    <dgm:pt modelId="{CB3F3775-87C3-49AA-A6EE-C65C62039284}" type="parTrans" cxnId="{93C39F8A-76F5-4814-B7FC-E51033BF1146}">
      <dgm:prSet/>
      <dgm:spPr/>
      <dgm:t>
        <a:bodyPr/>
        <a:lstStyle/>
        <a:p>
          <a:endParaRPr lang="en-US"/>
        </a:p>
      </dgm:t>
    </dgm:pt>
    <dgm:pt modelId="{2948BD60-3900-4D26-BB04-533F56A36AE2}" type="sibTrans" cxnId="{93C39F8A-76F5-4814-B7FC-E51033BF1146}">
      <dgm:prSet/>
      <dgm:spPr/>
      <dgm:t>
        <a:bodyPr/>
        <a:lstStyle/>
        <a:p>
          <a:endParaRPr lang="en-US"/>
        </a:p>
      </dgm:t>
    </dgm:pt>
    <dgm:pt modelId="{D94FB7AF-BB77-4C68-ABB3-0058C480494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*Técnicas de autocontrol de </a:t>
          </a:r>
          <a:r>
            <a:rPr lang="es-EC" sz="1600" dirty="0" err="1" smtClean="0"/>
            <a:t>Meichenbaum</a:t>
          </a:r>
          <a:r>
            <a:rPr lang="es-EC" sz="1600" dirty="0" smtClean="0"/>
            <a:t> y Cameron</a:t>
          </a:r>
          <a:endParaRPr lang="en-US" sz="1600" dirty="0"/>
        </a:p>
      </dgm:t>
    </dgm:pt>
    <dgm:pt modelId="{2352526A-02D8-41AD-855E-2F1B0639C3F9}" type="parTrans" cxnId="{710B2DD5-A552-4AD7-9781-3188B63597D5}">
      <dgm:prSet/>
      <dgm:spPr/>
      <dgm:t>
        <a:bodyPr/>
        <a:lstStyle/>
        <a:p>
          <a:endParaRPr lang="en-US"/>
        </a:p>
      </dgm:t>
    </dgm:pt>
    <dgm:pt modelId="{EE6B5619-74A7-4F50-A7C4-24DADC2D2C1E}" type="sibTrans" cxnId="{710B2DD5-A552-4AD7-9781-3188B63597D5}">
      <dgm:prSet/>
      <dgm:spPr/>
      <dgm:t>
        <a:bodyPr/>
        <a:lstStyle/>
        <a:p>
          <a:endParaRPr lang="en-US"/>
        </a:p>
      </dgm:t>
    </dgm:pt>
    <dgm:pt modelId="{A61CD3DC-8A30-4412-97E9-9E4B394E6479}" type="pres">
      <dgm:prSet presAssocID="{7EB5A39B-B7EA-4530-9063-432CE54784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6B157B2-8098-4A71-B967-97CCC0189105}" type="pres">
      <dgm:prSet presAssocID="{B85841B3-7E09-4355-8888-388EC43735CD}" presName="posSpace" presStyleCnt="0"/>
      <dgm:spPr/>
      <dgm:t>
        <a:bodyPr/>
        <a:lstStyle/>
        <a:p>
          <a:endParaRPr lang="es-EC"/>
        </a:p>
      </dgm:t>
    </dgm:pt>
    <dgm:pt modelId="{AF72B437-B909-435D-AF7C-FFCF7A0D8292}" type="pres">
      <dgm:prSet presAssocID="{B85841B3-7E09-4355-8888-388EC43735CD}" presName="vertFlow" presStyleCnt="0"/>
      <dgm:spPr/>
      <dgm:t>
        <a:bodyPr/>
        <a:lstStyle/>
        <a:p>
          <a:endParaRPr lang="es-EC"/>
        </a:p>
      </dgm:t>
    </dgm:pt>
    <dgm:pt modelId="{F76DEAB6-E0B7-4F71-B726-1151F1175CBF}" type="pres">
      <dgm:prSet presAssocID="{B85841B3-7E09-4355-8888-388EC43735CD}" presName="topSpace" presStyleCnt="0"/>
      <dgm:spPr/>
      <dgm:t>
        <a:bodyPr/>
        <a:lstStyle/>
        <a:p>
          <a:endParaRPr lang="es-EC"/>
        </a:p>
      </dgm:t>
    </dgm:pt>
    <dgm:pt modelId="{E6250E15-1DB1-4A50-89CA-F16DE67F3BE4}" type="pres">
      <dgm:prSet presAssocID="{B85841B3-7E09-4355-8888-388EC43735CD}" presName="firstComp" presStyleCnt="0"/>
      <dgm:spPr/>
      <dgm:t>
        <a:bodyPr/>
        <a:lstStyle/>
        <a:p>
          <a:endParaRPr lang="es-EC"/>
        </a:p>
      </dgm:t>
    </dgm:pt>
    <dgm:pt modelId="{4AF52058-DA6A-44B8-A0B8-98C23C07C87F}" type="pres">
      <dgm:prSet presAssocID="{B85841B3-7E09-4355-8888-388EC43735CD}" presName="firstChild" presStyleLbl="bgAccFollowNode1" presStyleIdx="0" presStyleCnt="3" custLinFactNeighborX="0" custLinFactNeighborY="-34317"/>
      <dgm:spPr/>
      <dgm:t>
        <a:bodyPr/>
        <a:lstStyle/>
        <a:p>
          <a:endParaRPr lang="es-EC"/>
        </a:p>
      </dgm:t>
    </dgm:pt>
    <dgm:pt modelId="{8A2DF8BC-E922-46F1-9B14-94B5B70B67DF}" type="pres">
      <dgm:prSet presAssocID="{B85841B3-7E09-4355-8888-388EC43735CD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8AF-53E1-4654-B5F6-7D530330E76B}" type="pres">
      <dgm:prSet presAssocID="{B85841B3-7E09-4355-8888-388EC43735CD}" presName="negSpace" presStyleCnt="0"/>
      <dgm:spPr/>
      <dgm:t>
        <a:bodyPr/>
        <a:lstStyle/>
        <a:p>
          <a:endParaRPr lang="es-EC"/>
        </a:p>
      </dgm:t>
    </dgm:pt>
    <dgm:pt modelId="{73CB1CE9-8BDD-4738-B952-65BC39666160}" type="pres">
      <dgm:prSet presAssocID="{B85841B3-7E09-4355-8888-388EC43735CD}" presName="circle" presStyleLbl="node1" presStyleIdx="0" presStyleCnt="3" custLinFactNeighborX="-1275" custLinFactNeighborY="-44479"/>
      <dgm:spPr/>
      <dgm:t>
        <a:bodyPr/>
        <a:lstStyle/>
        <a:p>
          <a:endParaRPr lang="es-EC"/>
        </a:p>
      </dgm:t>
    </dgm:pt>
    <dgm:pt modelId="{C0C2913E-ED44-4CCF-A2A9-CDD165770EC1}" type="pres">
      <dgm:prSet presAssocID="{B1DB81EE-CEF8-4EE4-A913-54D3785E1538}" presName="transSpace" presStyleCnt="0"/>
      <dgm:spPr/>
      <dgm:t>
        <a:bodyPr/>
        <a:lstStyle/>
        <a:p>
          <a:endParaRPr lang="es-EC"/>
        </a:p>
      </dgm:t>
    </dgm:pt>
    <dgm:pt modelId="{5B894AB3-0124-4054-8276-583C905C098A}" type="pres">
      <dgm:prSet presAssocID="{00D1651E-4828-4FE2-907C-DB4473FA31DE}" presName="posSpace" presStyleCnt="0"/>
      <dgm:spPr/>
      <dgm:t>
        <a:bodyPr/>
        <a:lstStyle/>
        <a:p>
          <a:endParaRPr lang="es-EC"/>
        </a:p>
      </dgm:t>
    </dgm:pt>
    <dgm:pt modelId="{A002F31B-F514-41B7-B9BA-D276E6409A89}" type="pres">
      <dgm:prSet presAssocID="{00D1651E-4828-4FE2-907C-DB4473FA31DE}" presName="vertFlow" presStyleCnt="0"/>
      <dgm:spPr/>
      <dgm:t>
        <a:bodyPr/>
        <a:lstStyle/>
        <a:p>
          <a:endParaRPr lang="es-EC"/>
        </a:p>
      </dgm:t>
    </dgm:pt>
    <dgm:pt modelId="{BD171439-F164-437A-BAE7-83C6EC940C0F}" type="pres">
      <dgm:prSet presAssocID="{00D1651E-4828-4FE2-907C-DB4473FA31DE}" presName="topSpace" presStyleCnt="0"/>
      <dgm:spPr/>
      <dgm:t>
        <a:bodyPr/>
        <a:lstStyle/>
        <a:p>
          <a:endParaRPr lang="es-EC"/>
        </a:p>
      </dgm:t>
    </dgm:pt>
    <dgm:pt modelId="{1FA2A922-AB09-48E6-9BA9-76FE9A593EBB}" type="pres">
      <dgm:prSet presAssocID="{00D1651E-4828-4FE2-907C-DB4473FA31DE}" presName="firstComp" presStyleCnt="0"/>
      <dgm:spPr/>
      <dgm:t>
        <a:bodyPr/>
        <a:lstStyle/>
        <a:p>
          <a:endParaRPr lang="es-EC"/>
        </a:p>
      </dgm:t>
    </dgm:pt>
    <dgm:pt modelId="{B8E3399F-C1A1-462F-97AE-249611794B1C}" type="pres">
      <dgm:prSet presAssocID="{00D1651E-4828-4FE2-907C-DB4473FA31DE}" presName="firstChild" presStyleLbl="bgAccFollowNode1" presStyleIdx="1" presStyleCnt="3" custLinFactNeighborX="-1041" custLinFactNeighborY="-32758"/>
      <dgm:spPr/>
      <dgm:t>
        <a:bodyPr/>
        <a:lstStyle/>
        <a:p>
          <a:endParaRPr lang="es-EC"/>
        </a:p>
      </dgm:t>
    </dgm:pt>
    <dgm:pt modelId="{41469C67-A4B7-4AC7-864C-82B050FA05E1}" type="pres">
      <dgm:prSet presAssocID="{00D1651E-4828-4FE2-907C-DB4473FA31DE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89E72-0B20-4EA3-823D-40F07E896819}" type="pres">
      <dgm:prSet presAssocID="{00D1651E-4828-4FE2-907C-DB4473FA31DE}" presName="negSpace" presStyleCnt="0"/>
      <dgm:spPr/>
      <dgm:t>
        <a:bodyPr/>
        <a:lstStyle/>
        <a:p>
          <a:endParaRPr lang="es-EC"/>
        </a:p>
      </dgm:t>
    </dgm:pt>
    <dgm:pt modelId="{F7372207-B55D-4329-880F-690586EB5D10}" type="pres">
      <dgm:prSet presAssocID="{00D1651E-4828-4FE2-907C-DB4473FA31DE}" presName="circle" presStyleLbl="node1" presStyleIdx="1" presStyleCnt="3" custLinFactNeighborX="-1626" custLinFactNeighborY="-46819"/>
      <dgm:spPr/>
      <dgm:t>
        <a:bodyPr/>
        <a:lstStyle/>
        <a:p>
          <a:endParaRPr lang="es-EC"/>
        </a:p>
      </dgm:t>
    </dgm:pt>
    <dgm:pt modelId="{4BEDF634-8764-48CE-8EF7-EA3B95FEEEBA}" type="pres">
      <dgm:prSet presAssocID="{7A267258-78ED-4AAE-8039-399466124C73}" presName="transSpace" presStyleCnt="0"/>
      <dgm:spPr/>
      <dgm:t>
        <a:bodyPr/>
        <a:lstStyle/>
        <a:p>
          <a:endParaRPr lang="es-EC"/>
        </a:p>
      </dgm:t>
    </dgm:pt>
    <dgm:pt modelId="{94412BEB-8B6D-47DF-B86D-A88C4A47902C}" type="pres">
      <dgm:prSet presAssocID="{A987BD07-7F10-473C-A1E9-AFD6C45D79DD}" presName="posSpace" presStyleCnt="0"/>
      <dgm:spPr/>
      <dgm:t>
        <a:bodyPr/>
        <a:lstStyle/>
        <a:p>
          <a:endParaRPr lang="es-EC"/>
        </a:p>
      </dgm:t>
    </dgm:pt>
    <dgm:pt modelId="{29C4A7E0-79B9-44A1-8D7A-1AB216906CB4}" type="pres">
      <dgm:prSet presAssocID="{A987BD07-7F10-473C-A1E9-AFD6C45D79DD}" presName="vertFlow" presStyleCnt="0"/>
      <dgm:spPr/>
      <dgm:t>
        <a:bodyPr/>
        <a:lstStyle/>
        <a:p>
          <a:endParaRPr lang="es-EC"/>
        </a:p>
      </dgm:t>
    </dgm:pt>
    <dgm:pt modelId="{4A74A0C8-03A8-4DFC-BC3C-F59EB66EA3DC}" type="pres">
      <dgm:prSet presAssocID="{A987BD07-7F10-473C-A1E9-AFD6C45D79DD}" presName="topSpace" presStyleCnt="0"/>
      <dgm:spPr/>
      <dgm:t>
        <a:bodyPr/>
        <a:lstStyle/>
        <a:p>
          <a:endParaRPr lang="es-EC"/>
        </a:p>
      </dgm:t>
    </dgm:pt>
    <dgm:pt modelId="{B84E16EC-CD42-4868-B2A8-BFAC42C2AD1C}" type="pres">
      <dgm:prSet presAssocID="{A987BD07-7F10-473C-A1E9-AFD6C45D79DD}" presName="firstComp" presStyleCnt="0"/>
      <dgm:spPr/>
      <dgm:t>
        <a:bodyPr/>
        <a:lstStyle/>
        <a:p>
          <a:endParaRPr lang="es-EC"/>
        </a:p>
      </dgm:t>
    </dgm:pt>
    <dgm:pt modelId="{19594EC5-9991-4EF6-9562-E726174EC0EA}" type="pres">
      <dgm:prSet presAssocID="{A987BD07-7F10-473C-A1E9-AFD6C45D79DD}" presName="firstChild" presStyleLbl="bgAccFollowNode1" presStyleIdx="2" presStyleCnt="3" custScaleY="124024" custLinFactNeighborX="-185" custLinFactNeighborY="-38636"/>
      <dgm:spPr/>
      <dgm:t>
        <a:bodyPr/>
        <a:lstStyle/>
        <a:p>
          <a:endParaRPr lang="en-US"/>
        </a:p>
      </dgm:t>
    </dgm:pt>
    <dgm:pt modelId="{10C9ED87-B524-49CA-BB3E-6C9A44CB97B1}" type="pres">
      <dgm:prSet presAssocID="{A987BD07-7F10-473C-A1E9-AFD6C45D79D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CC2A-61E9-4D06-83E8-A3DF0B5E6008}" type="pres">
      <dgm:prSet presAssocID="{A987BD07-7F10-473C-A1E9-AFD6C45D79DD}" presName="negSpace" presStyleCnt="0"/>
      <dgm:spPr/>
      <dgm:t>
        <a:bodyPr/>
        <a:lstStyle/>
        <a:p>
          <a:endParaRPr lang="es-EC"/>
        </a:p>
      </dgm:t>
    </dgm:pt>
    <dgm:pt modelId="{5912D210-B232-4A51-A363-9B5680582EC6}" type="pres">
      <dgm:prSet presAssocID="{A987BD07-7F10-473C-A1E9-AFD6C45D79DD}" presName="circle" presStyleLbl="node1" presStyleIdx="2" presStyleCnt="3" custLinFactNeighborX="-2572" custLinFactNeighborY="-54059"/>
      <dgm:spPr/>
      <dgm:t>
        <a:bodyPr/>
        <a:lstStyle/>
        <a:p>
          <a:endParaRPr lang="es-EC"/>
        </a:p>
      </dgm:t>
    </dgm:pt>
  </dgm:ptLst>
  <dgm:cxnLst>
    <dgm:cxn modelId="{93C39F8A-76F5-4814-B7FC-E51033BF1146}" srcId="{7EB5A39B-B7EA-4530-9063-432CE5478482}" destId="{A987BD07-7F10-473C-A1E9-AFD6C45D79DD}" srcOrd="2" destOrd="0" parTransId="{CB3F3775-87C3-49AA-A6EE-C65C62039284}" sibTransId="{2948BD60-3900-4D26-BB04-533F56A36AE2}"/>
    <dgm:cxn modelId="{75B5D6FF-F3FF-471F-8D5C-73E63BA7B1DC}" type="presOf" srcId="{879F5E28-F7B4-4B3A-8007-E298A04227C2}" destId="{41469C67-A4B7-4AC7-864C-82B050FA05E1}" srcOrd="1" destOrd="0" presId="urn:microsoft.com/office/officeart/2005/8/layout/hList9"/>
    <dgm:cxn modelId="{430ADEE4-7E56-4A15-BB39-6590864C3C9C}" type="presOf" srcId="{A987BD07-7F10-473C-A1E9-AFD6C45D79DD}" destId="{5912D210-B232-4A51-A363-9B5680582EC6}" srcOrd="0" destOrd="0" presId="urn:microsoft.com/office/officeart/2005/8/layout/hList9"/>
    <dgm:cxn modelId="{E1A2A691-10E3-412E-8049-D6C9154BD4C1}" type="presOf" srcId="{7EB5A39B-B7EA-4530-9063-432CE5478482}" destId="{A61CD3DC-8A30-4412-97E9-9E4B394E6479}" srcOrd="0" destOrd="0" presId="urn:microsoft.com/office/officeart/2005/8/layout/hList9"/>
    <dgm:cxn modelId="{713CD7B6-240A-4A29-8B51-231303E72B9A}" type="presOf" srcId="{B85841B3-7E09-4355-8888-388EC43735CD}" destId="{73CB1CE9-8BDD-4738-B952-65BC39666160}" srcOrd="0" destOrd="0" presId="urn:microsoft.com/office/officeart/2005/8/layout/hList9"/>
    <dgm:cxn modelId="{19DC3DD2-9545-424F-8EC7-82DC5B97D329}" type="presOf" srcId="{98462F9B-5F04-499D-9066-6B6ADE12990D}" destId="{4AF52058-DA6A-44B8-A0B8-98C23C07C87F}" srcOrd="0" destOrd="0" presId="urn:microsoft.com/office/officeart/2005/8/layout/hList9"/>
    <dgm:cxn modelId="{98114322-0334-4888-94CC-FEFE1FC47C75}" type="presOf" srcId="{D94FB7AF-BB77-4C68-ABB3-0058C480494A}" destId="{10C9ED87-B524-49CA-BB3E-6C9A44CB97B1}" srcOrd="1" destOrd="0" presId="urn:microsoft.com/office/officeart/2005/8/layout/hList9"/>
    <dgm:cxn modelId="{AF17FC8B-7DB7-41C2-96AC-16D37BE73536}" type="presOf" srcId="{D94FB7AF-BB77-4C68-ABB3-0058C480494A}" destId="{19594EC5-9991-4EF6-9562-E726174EC0EA}" srcOrd="0" destOrd="0" presId="urn:microsoft.com/office/officeart/2005/8/layout/hList9"/>
    <dgm:cxn modelId="{BC155B9B-AD36-4CD1-8050-DD0D7A8780DA}" type="presOf" srcId="{00D1651E-4828-4FE2-907C-DB4473FA31DE}" destId="{F7372207-B55D-4329-880F-690586EB5D10}" srcOrd="0" destOrd="0" presId="urn:microsoft.com/office/officeart/2005/8/layout/hList9"/>
    <dgm:cxn modelId="{CE054A6F-A2D4-41F2-BB59-49A4994F4B8F}" srcId="{7EB5A39B-B7EA-4530-9063-432CE5478482}" destId="{00D1651E-4828-4FE2-907C-DB4473FA31DE}" srcOrd="1" destOrd="0" parTransId="{490DBDC8-1D74-471D-8A1D-B7C0C5814867}" sibTransId="{7A267258-78ED-4AAE-8039-399466124C73}"/>
    <dgm:cxn modelId="{6BC2CB0F-D771-4A9C-9E8F-2987329C94AE}" srcId="{00D1651E-4828-4FE2-907C-DB4473FA31DE}" destId="{879F5E28-F7B4-4B3A-8007-E298A04227C2}" srcOrd="0" destOrd="0" parTransId="{700DCB74-A4A8-4232-8544-4A941F8B55E2}" sibTransId="{72F9D5CC-43FC-434B-AF28-156C261CB828}"/>
    <dgm:cxn modelId="{0CA29933-C12E-469D-9C34-F5A2C0EECE12}" srcId="{B85841B3-7E09-4355-8888-388EC43735CD}" destId="{98462F9B-5F04-499D-9066-6B6ADE12990D}" srcOrd="0" destOrd="0" parTransId="{C0579C00-7452-49A4-8466-9D83321D5FAA}" sibTransId="{028D8341-47A0-4DCC-962E-2721FDC05BD2}"/>
    <dgm:cxn modelId="{914A8EA6-705F-4EE2-9C12-EE098CE9D52D}" type="presOf" srcId="{98462F9B-5F04-499D-9066-6B6ADE12990D}" destId="{8A2DF8BC-E922-46F1-9B14-94B5B70B67DF}" srcOrd="1" destOrd="0" presId="urn:microsoft.com/office/officeart/2005/8/layout/hList9"/>
    <dgm:cxn modelId="{710B2DD5-A552-4AD7-9781-3188B63597D5}" srcId="{A987BD07-7F10-473C-A1E9-AFD6C45D79DD}" destId="{D94FB7AF-BB77-4C68-ABB3-0058C480494A}" srcOrd="0" destOrd="0" parTransId="{2352526A-02D8-41AD-855E-2F1B0639C3F9}" sibTransId="{EE6B5619-74A7-4F50-A7C4-24DADC2D2C1E}"/>
    <dgm:cxn modelId="{F499DF71-11F7-4BDE-83CB-B62DDF881244}" srcId="{7EB5A39B-B7EA-4530-9063-432CE5478482}" destId="{B85841B3-7E09-4355-8888-388EC43735CD}" srcOrd="0" destOrd="0" parTransId="{6255D07E-41A4-488F-ABFA-051258FF7256}" sibTransId="{B1DB81EE-CEF8-4EE4-A913-54D3785E1538}"/>
    <dgm:cxn modelId="{C6FC20E0-1F0C-403A-9AE0-36B902B2C17D}" type="presOf" srcId="{879F5E28-F7B4-4B3A-8007-E298A04227C2}" destId="{B8E3399F-C1A1-462F-97AE-249611794B1C}" srcOrd="0" destOrd="0" presId="urn:microsoft.com/office/officeart/2005/8/layout/hList9"/>
    <dgm:cxn modelId="{AE3C74C7-7FFC-4F6D-8255-0ECAE614915D}" type="presParOf" srcId="{A61CD3DC-8A30-4412-97E9-9E4B394E6479}" destId="{A6B157B2-8098-4A71-B967-97CCC0189105}" srcOrd="0" destOrd="0" presId="urn:microsoft.com/office/officeart/2005/8/layout/hList9"/>
    <dgm:cxn modelId="{9BAAA55E-A8EA-4856-91C2-B2037FD45DEC}" type="presParOf" srcId="{A61CD3DC-8A30-4412-97E9-9E4B394E6479}" destId="{AF72B437-B909-435D-AF7C-FFCF7A0D8292}" srcOrd="1" destOrd="0" presId="urn:microsoft.com/office/officeart/2005/8/layout/hList9"/>
    <dgm:cxn modelId="{13475FE6-2D7D-4809-9405-45D8A6105787}" type="presParOf" srcId="{AF72B437-B909-435D-AF7C-FFCF7A0D8292}" destId="{F76DEAB6-E0B7-4F71-B726-1151F1175CBF}" srcOrd="0" destOrd="0" presId="urn:microsoft.com/office/officeart/2005/8/layout/hList9"/>
    <dgm:cxn modelId="{887098B0-E555-4BA5-8F10-1A1089616FCE}" type="presParOf" srcId="{AF72B437-B909-435D-AF7C-FFCF7A0D8292}" destId="{E6250E15-1DB1-4A50-89CA-F16DE67F3BE4}" srcOrd="1" destOrd="0" presId="urn:microsoft.com/office/officeart/2005/8/layout/hList9"/>
    <dgm:cxn modelId="{84EE487E-44D5-4C67-B3F3-79D312F83562}" type="presParOf" srcId="{E6250E15-1DB1-4A50-89CA-F16DE67F3BE4}" destId="{4AF52058-DA6A-44B8-A0B8-98C23C07C87F}" srcOrd="0" destOrd="0" presId="urn:microsoft.com/office/officeart/2005/8/layout/hList9"/>
    <dgm:cxn modelId="{33BFEF9E-4796-4C22-9899-6CFF558CAFE2}" type="presParOf" srcId="{E6250E15-1DB1-4A50-89CA-F16DE67F3BE4}" destId="{8A2DF8BC-E922-46F1-9B14-94B5B70B67DF}" srcOrd="1" destOrd="0" presId="urn:microsoft.com/office/officeart/2005/8/layout/hList9"/>
    <dgm:cxn modelId="{FF30414C-F635-4E20-BAEB-F85A6A861FB5}" type="presParOf" srcId="{A61CD3DC-8A30-4412-97E9-9E4B394E6479}" destId="{FE24B8AF-53E1-4654-B5F6-7D530330E76B}" srcOrd="2" destOrd="0" presId="urn:microsoft.com/office/officeart/2005/8/layout/hList9"/>
    <dgm:cxn modelId="{894772C0-6371-43C3-B3DF-B3A1BBA224AB}" type="presParOf" srcId="{A61CD3DC-8A30-4412-97E9-9E4B394E6479}" destId="{73CB1CE9-8BDD-4738-B952-65BC39666160}" srcOrd="3" destOrd="0" presId="urn:microsoft.com/office/officeart/2005/8/layout/hList9"/>
    <dgm:cxn modelId="{D56AA031-28CE-43B7-8AA9-F054F278BE6A}" type="presParOf" srcId="{A61CD3DC-8A30-4412-97E9-9E4B394E6479}" destId="{C0C2913E-ED44-4CCF-A2A9-CDD165770EC1}" srcOrd="4" destOrd="0" presId="urn:microsoft.com/office/officeart/2005/8/layout/hList9"/>
    <dgm:cxn modelId="{F028C387-0246-4667-A5CD-EE504159DBE7}" type="presParOf" srcId="{A61CD3DC-8A30-4412-97E9-9E4B394E6479}" destId="{5B894AB3-0124-4054-8276-583C905C098A}" srcOrd="5" destOrd="0" presId="urn:microsoft.com/office/officeart/2005/8/layout/hList9"/>
    <dgm:cxn modelId="{1A825293-9DFD-4ABC-AB8F-6F023CDAD784}" type="presParOf" srcId="{A61CD3DC-8A30-4412-97E9-9E4B394E6479}" destId="{A002F31B-F514-41B7-B9BA-D276E6409A89}" srcOrd="6" destOrd="0" presId="urn:microsoft.com/office/officeart/2005/8/layout/hList9"/>
    <dgm:cxn modelId="{2B06D849-3082-433C-A2F9-74388B8E0E7F}" type="presParOf" srcId="{A002F31B-F514-41B7-B9BA-D276E6409A89}" destId="{BD171439-F164-437A-BAE7-83C6EC940C0F}" srcOrd="0" destOrd="0" presId="urn:microsoft.com/office/officeart/2005/8/layout/hList9"/>
    <dgm:cxn modelId="{195B7F99-59E1-4E89-AFC6-34D2CE7437CD}" type="presParOf" srcId="{A002F31B-F514-41B7-B9BA-D276E6409A89}" destId="{1FA2A922-AB09-48E6-9BA9-76FE9A593EBB}" srcOrd="1" destOrd="0" presId="urn:microsoft.com/office/officeart/2005/8/layout/hList9"/>
    <dgm:cxn modelId="{1159FA8B-366F-4429-87E4-D80501650243}" type="presParOf" srcId="{1FA2A922-AB09-48E6-9BA9-76FE9A593EBB}" destId="{B8E3399F-C1A1-462F-97AE-249611794B1C}" srcOrd="0" destOrd="0" presId="urn:microsoft.com/office/officeart/2005/8/layout/hList9"/>
    <dgm:cxn modelId="{8F84F6A1-42B9-4845-8D5E-5E456BF0A83E}" type="presParOf" srcId="{1FA2A922-AB09-48E6-9BA9-76FE9A593EBB}" destId="{41469C67-A4B7-4AC7-864C-82B050FA05E1}" srcOrd="1" destOrd="0" presId="urn:microsoft.com/office/officeart/2005/8/layout/hList9"/>
    <dgm:cxn modelId="{7CBA1D61-4404-4080-8918-C305A47B8FE3}" type="presParOf" srcId="{A61CD3DC-8A30-4412-97E9-9E4B394E6479}" destId="{35589E72-0B20-4EA3-823D-40F07E896819}" srcOrd="7" destOrd="0" presId="urn:microsoft.com/office/officeart/2005/8/layout/hList9"/>
    <dgm:cxn modelId="{F34DA434-4B60-4162-BDEF-860869D3C252}" type="presParOf" srcId="{A61CD3DC-8A30-4412-97E9-9E4B394E6479}" destId="{F7372207-B55D-4329-880F-690586EB5D10}" srcOrd="8" destOrd="0" presId="urn:microsoft.com/office/officeart/2005/8/layout/hList9"/>
    <dgm:cxn modelId="{5C8E70A7-4D91-4646-BBDC-A22FEEBCDAC9}" type="presParOf" srcId="{A61CD3DC-8A30-4412-97E9-9E4B394E6479}" destId="{4BEDF634-8764-48CE-8EF7-EA3B95FEEEBA}" srcOrd="9" destOrd="0" presId="urn:microsoft.com/office/officeart/2005/8/layout/hList9"/>
    <dgm:cxn modelId="{2BF65AE5-55AF-4F4A-B096-40D47800697A}" type="presParOf" srcId="{A61CD3DC-8A30-4412-97E9-9E4B394E6479}" destId="{94412BEB-8B6D-47DF-B86D-A88C4A47902C}" srcOrd="10" destOrd="0" presId="urn:microsoft.com/office/officeart/2005/8/layout/hList9"/>
    <dgm:cxn modelId="{D9E7E6E8-4DE0-4A17-931D-1792FCF823E1}" type="presParOf" srcId="{A61CD3DC-8A30-4412-97E9-9E4B394E6479}" destId="{29C4A7E0-79B9-44A1-8D7A-1AB216906CB4}" srcOrd="11" destOrd="0" presId="urn:microsoft.com/office/officeart/2005/8/layout/hList9"/>
    <dgm:cxn modelId="{DF19E12F-9E1C-4E05-8BD6-E82819BBC894}" type="presParOf" srcId="{29C4A7E0-79B9-44A1-8D7A-1AB216906CB4}" destId="{4A74A0C8-03A8-4DFC-BC3C-F59EB66EA3DC}" srcOrd="0" destOrd="0" presId="urn:microsoft.com/office/officeart/2005/8/layout/hList9"/>
    <dgm:cxn modelId="{BAA6F88A-CF30-49F9-BC1D-5FFA2D696951}" type="presParOf" srcId="{29C4A7E0-79B9-44A1-8D7A-1AB216906CB4}" destId="{B84E16EC-CD42-4868-B2A8-BFAC42C2AD1C}" srcOrd="1" destOrd="0" presId="urn:microsoft.com/office/officeart/2005/8/layout/hList9"/>
    <dgm:cxn modelId="{4B581045-D877-4FDD-BB19-FEE958E18EB9}" type="presParOf" srcId="{B84E16EC-CD42-4868-B2A8-BFAC42C2AD1C}" destId="{19594EC5-9991-4EF6-9562-E726174EC0EA}" srcOrd="0" destOrd="0" presId="urn:microsoft.com/office/officeart/2005/8/layout/hList9"/>
    <dgm:cxn modelId="{A59AE92E-4E6B-4A83-B41F-25066091AC05}" type="presParOf" srcId="{B84E16EC-CD42-4868-B2A8-BFAC42C2AD1C}" destId="{10C9ED87-B524-49CA-BB3E-6C9A44CB97B1}" srcOrd="1" destOrd="0" presId="urn:microsoft.com/office/officeart/2005/8/layout/hList9"/>
    <dgm:cxn modelId="{C9A6CB70-2123-41E3-878B-A6E453634D4C}" type="presParOf" srcId="{A61CD3DC-8A30-4412-97E9-9E4B394E6479}" destId="{82B3CC2A-61E9-4D06-83E8-A3DF0B5E6008}" srcOrd="12" destOrd="0" presId="urn:microsoft.com/office/officeart/2005/8/layout/hList9"/>
    <dgm:cxn modelId="{E6306878-7133-4D66-AF9A-045FAECB9D95}" type="presParOf" srcId="{A61CD3DC-8A30-4412-97E9-9E4B394E6479}" destId="{5912D210-B232-4A51-A363-9B5680582EC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B5A39B-B7EA-4530-9063-432CE5478482}" type="doc">
      <dgm:prSet loTypeId="urn:microsoft.com/office/officeart/2005/8/layout/hList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5841B3-7E09-4355-8888-388EC43735CD}">
      <dgm:prSet phldrT="[Texto]"/>
      <dgm:spPr/>
      <dgm:t>
        <a:bodyPr/>
        <a:lstStyle/>
        <a:p>
          <a:r>
            <a:rPr lang="es-EC" smtClean="0"/>
            <a:t>Estrategia</a:t>
          </a:r>
          <a:endParaRPr lang="en-US" dirty="0"/>
        </a:p>
      </dgm:t>
    </dgm:pt>
    <dgm:pt modelId="{6255D07E-41A4-488F-ABFA-051258FF7256}" type="parTrans" cxnId="{F499DF71-11F7-4BDE-83CB-B62DDF881244}">
      <dgm:prSet/>
      <dgm:spPr/>
      <dgm:t>
        <a:bodyPr/>
        <a:lstStyle/>
        <a:p>
          <a:endParaRPr lang="en-US"/>
        </a:p>
      </dgm:t>
    </dgm:pt>
    <dgm:pt modelId="{B1DB81EE-CEF8-4EE4-A913-54D3785E1538}" type="sibTrans" cxnId="{F499DF71-11F7-4BDE-83CB-B62DDF881244}">
      <dgm:prSet/>
      <dgm:spPr/>
      <dgm:t>
        <a:bodyPr/>
        <a:lstStyle/>
        <a:p>
          <a:endParaRPr lang="en-US"/>
        </a:p>
      </dgm:t>
    </dgm:pt>
    <dgm:pt modelId="{98462F9B-5F04-499D-9066-6B6ADE12990D}">
      <dgm:prSet phldrT="[Texto]" custT="1"/>
      <dgm:spPr/>
      <dgm:t>
        <a:bodyPr/>
        <a:lstStyle/>
        <a:p>
          <a:r>
            <a:rPr lang="es-EC" sz="1600" b="1" smtClean="0">
              <a:effectLst/>
            </a:rPr>
            <a:t>Estrategias de intervención social</a:t>
          </a:r>
          <a:endParaRPr lang="en-US" sz="1600" b="1">
            <a:effectLst/>
          </a:endParaRPr>
        </a:p>
      </dgm:t>
    </dgm:pt>
    <dgm:pt modelId="{C0579C00-7452-49A4-8466-9D83321D5FAA}" type="parTrans" cxnId="{0CA29933-C12E-469D-9C34-F5A2C0EECE12}">
      <dgm:prSet/>
      <dgm:spPr/>
      <dgm:t>
        <a:bodyPr/>
        <a:lstStyle/>
        <a:p>
          <a:endParaRPr lang="en-US"/>
        </a:p>
      </dgm:t>
    </dgm:pt>
    <dgm:pt modelId="{028D8341-47A0-4DCC-962E-2721FDC05BD2}" type="sibTrans" cxnId="{0CA29933-C12E-469D-9C34-F5A2C0EECE12}">
      <dgm:prSet/>
      <dgm:spPr/>
      <dgm:t>
        <a:bodyPr/>
        <a:lstStyle/>
        <a:p>
          <a:endParaRPr lang="en-US"/>
        </a:p>
      </dgm:t>
    </dgm:pt>
    <dgm:pt modelId="{00D1651E-4828-4FE2-907C-DB4473FA31DE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Actividad</a:t>
          </a:r>
          <a:endParaRPr lang="en-US" dirty="0"/>
        </a:p>
      </dgm:t>
    </dgm:pt>
    <dgm:pt modelId="{490DBDC8-1D74-471D-8A1D-B7C0C5814867}" type="parTrans" cxnId="{CE054A6F-A2D4-41F2-BB59-49A4994F4B8F}">
      <dgm:prSet/>
      <dgm:spPr/>
      <dgm:t>
        <a:bodyPr/>
        <a:lstStyle/>
        <a:p>
          <a:endParaRPr lang="en-US"/>
        </a:p>
      </dgm:t>
    </dgm:pt>
    <dgm:pt modelId="{7A267258-78ED-4AAE-8039-399466124C73}" type="sibTrans" cxnId="{CE054A6F-A2D4-41F2-BB59-49A4994F4B8F}">
      <dgm:prSet/>
      <dgm:spPr/>
      <dgm:t>
        <a:bodyPr/>
        <a:lstStyle/>
        <a:p>
          <a:endParaRPr lang="en-US"/>
        </a:p>
      </dgm:t>
    </dgm:pt>
    <dgm:pt modelId="{879F5E28-F7B4-4B3A-8007-E298A04227C2}">
      <dgm:prSet phldrT="[Texto]" custT="1"/>
      <dgm:spPr/>
      <dgm:t>
        <a:bodyPr/>
        <a:lstStyle/>
        <a:p>
          <a:r>
            <a:rPr lang="es-EC" sz="1400" dirty="0" smtClean="0"/>
            <a:t>Reunión de grupos profesionales</a:t>
          </a:r>
          <a:endParaRPr lang="en-US" sz="1400" dirty="0"/>
        </a:p>
      </dgm:t>
    </dgm:pt>
    <dgm:pt modelId="{700DCB74-A4A8-4232-8544-4A941F8B55E2}" type="parTrans" cxnId="{6BC2CB0F-D771-4A9C-9E8F-2987329C94AE}">
      <dgm:prSet/>
      <dgm:spPr/>
      <dgm:t>
        <a:bodyPr/>
        <a:lstStyle/>
        <a:p>
          <a:endParaRPr lang="en-US"/>
        </a:p>
      </dgm:t>
    </dgm:pt>
    <dgm:pt modelId="{72F9D5CC-43FC-434B-AF28-156C261CB828}" type="sibTrans" cxnId="{6BC2CB0F-D771-4A9C-9E8F-2987329C94AE}">
      <dgm:prSet/>
      <dgm:spPr/>
      <dgm:t>
        <a:bodyPr/>
        <a:lstStyle/>
        <a:p>
          <a:endParaRPr lang="en-US"/>
        </a:p>
      </dgm:t>
    </dgm:pt>
    <dgm:pt modelId="{429D446B-1B0A-4404-AB84-41B5720C1E02}">
      <dgm:prSet phldrT="[Texto]" custT="1"/>
      <dgm:spPr/>
      <dgm:t>
        <a:bodyPr/>
        <a:lstStyle/>
        <a:p>
          <a:r>
            <a:rPr lang="es-EC" sz="1400" dirty="0" smtClean="0"/>
            <a:t>Actuar prioritariamente respecto al apoyo social que el profesor recibe</a:t>
          </a:r>
          <a:endParaRPr lang="en-US" sz="1400" dirty="0"/>
        </a:p>
      </dgm:t>
    </dgm:pt>
    <dgm:pt modelId="{7CA374F8-3BD4-4B83-962B-00B1788D1E15}" type="parTrans" cxnId="{879C4F0D-FB9A-4239-B4D3-A28B1B3F584E}">
      <dgm:prSet/>
      <dgm:spPr/>
      <dgm:t>
        <a:bodyPr/>
        <a:lstStyle/>
        <a:p>
          <a:endParaRPr lang="en-US"/>
        </a:p>
      </dgm:t>
    </dgm:pt>
    <dgm:pt modelId="{241995B3-0E24-43B6-9208-24743C1B2319}" type="sibTrans" cxnId="{879C4F0D-FB9A-4239-B4D3-A28B1B3F584E}">
      <dgm:prSet/>
      <dgm:spPr/>
      <dgm:t>
        <a:bodyPr/>
        <a:lstStyle/>
        <a:p>
          <a:endParaRPr lang="en-US"/>
        </a:p>
      </dgm:t>
    </dgm:pt>
    <dgm:pt modelId="{A987BD07-7F10-473C-A1E9-AFD6C45D79DD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/>
            <a:t>Acción</a:t>
          </a:r>
          <a:endParaRPr lang="en-US" dirty="0"/>
        </a:p>
      </dgm:t>
    </dgm:pt>
    <dgm:pt modelId="{CB3F3775-87C3-49AA-A6EE-C65C62039284}" type="parTrans" cxnId="{93C39F8A-76F5-4814-B7FC-E51033BF1146}">
      <dgm:prSet/>
      <dgm:spPr/>
      <dgm:t>
        <a:bodyPr/>
        <a:lstStyle/>
        <a:p>
          <a:endParaRPr lang="en-US"/>
        </a:p>
      </dgm:t>
    </dgm:pt>
    <dgm:pt modelId="{2948BD60-3900-4D26-BB04-533F56A36AE2}" type="sibTrans" cxnId="{93C39F8A-76F5-4814-B7FC-E51033BF1146}">
      <dgm:prSet/>
      <dgm:spPr/>
      <dgm:t>
        <a:bodyPr/>
        <a:lstStyle/>
        <a:p>
          <a:endParaRPr lang="en-US"/>
        </a:p>
      </dgm:t>
    </dgm:pt>
    <dgm:pt modelId="{D94FB7AF-BB77-4C68-ABB3-0058C480494A}">
      <dgm:prSet phldrT="[Texto]" custT="1"/>
      <dgm:spPr/>
      <dgm:t>
        <a:bodyPr/>
        <a:lstStyle/>
        <a:p>
          <a:r>
            <a:rPr lang="es-EC" sz="1600" dirty="0" smtClean="0"/>
            <a:t>* Dinámicas potentes docente – compañeros de trabajo.</a:t>
          </a:r>
        </a:p>
        <a:p>
          <a:r>
            <a:rPr lang="es-EC" sz="1600" dirty="0" smtClean="0"/>
            <a:t>* Reuniones para eliminar el aislamiento</a:t>
          </a:r>
          <a:endParaRPr lang="en-US" sz="1600" dirty="0"/>
        </a:p>
      </dgm:t>
    </dgm:pt>
    <dgm:pt modelId="{2352526A-02D8-41AD-855E-2F1B0639C3F9}" type="parTrans" cxnId="{710B2DD5-A552-4AD7-9781-3188B63597D5}">
      <dgm:prSet/>
      <dgm:spPr/>
      <dgm:t>
        <a:bodyPr/>
        <a:lstStyle/>
        <a:p>
          <a:endParaRPr lang="en-US"/>
        </a:p>
      </dgm:t>
    </dgm:pt>
    <dgm:pt modelId="{EE6B5619-74A7-4F50-A7C4-24DADC2D2C1E}" type="sibTrans" cxnId="{710B2DD5-A552-4AD7-9781-3188B63597D5}">
      <dgm:prSet/>
      <dgm:spPr/>
      <dgm:t>
        <a:bodyPr/>
        <a:lstStyle/>
        <a:p>
          <a:endParaRPr lang="en-US"/>
        </a:p>
      </dgm:t>
    </dgm:pt>
    <dgm:pt modelId="{8CCE2408-E89E-42E0-B696-2DDA4482D455}">
      <dgm:prSet phldrT="[Texto]" custT="1"/>
      <dgm:spPr/>
      <dgm:t>
        <a:bodyPr/>
        <a:lstStyle/>
        <a:p>
          <a:r>
            <a:rPr lang="es-EC" sz="1500" dirty="0" smtClean="0"/>
            <a:t>* Planificación, óptima red de apoyo.</a:t>
          </a:r>
        </a:p>
        <a:p>
          <a:r>
            <a:rPr lang="es-EC" sz="1500" dirty="0" smtClean="0"/>
            <a:t>* Políticas de trabajo cooperativo.</a:t>
          </a:r>
        </a:p>
        <a:p>
          <a:r>
            <a:rPr lang="es-EC" sz="1500" dirty="0" smtClean="0"/>
            <a:t>*Valorar la participación </a:t>
          </a:r>
          <a:r>
            <a:rPr lang="es-EC" sz="1500" dirty="0" smtClean="0"/>
            <a:t>activa</a:t>
          </a:r>
          <a:endParaRPr lang="es-EC" sz="1500" dirty="0" smtClean="0"/>
        </a:p>
      </dgm:t>
    </dgm:pt>
    <dgm:pt modelId="{FC217DDC-0019-4965-B44A-1F0D7C001DCE}" type="parTrans" cxnId="{ED6E69A6-1543-4167-9847-FB7BB132C7DC}">
      <dgm:prSet/>
      <dgm:spPr/>
      <dgm:t>
        <a:bodyPr/>
        <a:lstStyle/>
        <a:p>
          <a:endParaRPr lang="en-US"/>
        </a:p>
      </dgm:t>
    </dgm:pt>
    <dgm:pt modelId="{3F9F80D1-ED3B-4D89-85AC-E4FFA0491AE3}" type="sibTrans" cxnId="{ED6E69A6-1543-4167-9847-FB7BB132C7DC}">
      <dgm:prSet/>
      <dgm:spPr/>
      <dgm:t>
        <a:bodyPr/>
        <a:lstStyle/>
        <a:p>
          <a:endParaRPr lang="en-US"/>
        </a:p>
      </dgm:t>
    </dgm:pt>
    <dgm:pt modelId="{E1634C71-8845-49F4-95AD-A235D888C12D}">
      <dgm:prSet phldrT="[Texto]" custT="1"/>
      <dgm:spPr/>
      <dgm:t>
        <a:bodyPr/>
        <a:lstStyle/>
        <a:p>
          <a:r>
            <a:rPr lang="es-EC" sz="1400" dirty="0" smtClean="0"/>
            <a:t>Trabajo en equipo y equipos multidisciplinares</a:t>
          </a:r>
          <a:endParaRPr lang="en-US" sz="1400" dirty="0"/>
        </a:p>
      </dgm:t>
    </dgm:pt>
    <dgm:pt modelId="{7A7162B1-4947-4443-9D4E-2ABBFAC4B502}" type="parTrans" cxnId="{416E227A-3F04-4192-A435-636EF46CCB2C}">
      <dgm:prSet/>
      <dgm:spPr/>
      <dgm:t>
        <a:bodyPr/>
        <a:lstStyle/>
        <a:p>
          <a:endParaRPr lang="en-US"/>
        </a:p>
      </dgm:t>
    </dgm:pt>
    <dgm:pt modelId="{6AAB8C31-0FDD-4062-A12A-9D6DD5762C94}" type="sibTrans" cxnId="{416E227A-3F04-4192-A435-636EF46CCB2C}">
      <dgm:prSet/>
      <dgm:spPr/>
      <dgm:t>
        <a:bodyPr/>
        <a:lstStyle/>
        <a:p>
          <a:endParaRPr lang="en-US"/>
        </a:p>
      </dgm:t>
    </dgm:pt>
    <dgm:pt modelId="{C0974303-F8F7-4EF8-B796-F508E3FACBC4}">
      <dgm:prSet phldrT="[Texto]" custT="1"/>
      <dgm:spPr/>
      <dgm:t>
        <a:bodyPr/>
        <a:lstStyle/>
        <a:p>
          <a:r>
            <a:rPr lang="es-EC" sz="1500" dirty="0" smtClean="0"/>
            <a:t>* Encuentros culturales y deportivos entre unidades académicas</a:t>
          </a:r>
          <a:endParaRPr lang="es-EC" sz="1500" dirty="0" smtClean="0"/>
        </a:p>
      </dgm:t>
    </dgm:pt>
    <dgm:pt modelId="{61F7097F-ED6C-4769-B1ED-C74A675F75AE}" type="parTrans" cxnId="{33418DED-7CC1-4734-9D65-5E2C0E6562FD}">
      <dgm:prSet/>
      <dgm:spPr/>
      <dgm:t>
        <a:bodyPr/>
        <a:lstStyle/>
        <a:p>
          <a:endParaRPr lang="en-US"/>
        </a:p>
      </dgm:t>
    </dgm:pt>
    <dgm:pt modelId="{66C4468A-CFE0-4853-8D27-C547158068D7}" type="sibTrans" cxnId="{33418DED-7CC1-4734-9D65-5E2C0E6562FD}">
      <dgm:prSet/>
      <dgm:spPr/>
      <dgm:t>
        <a:bodyPr/>
        <a:lstStyle/>
        <a:p>
          <a:endParaRPr lang="en-US"/>
        </a:p>
      </dgm:t>
    </dgm:pt>
    <dgm:pt modelId="{A61CD3DC-8A30-4412-97E9-9E4B394E6479}" type="pres">
      <dgm:prSet presAssocID="{7EB5A39B-B7EA-4530-9063-432CE54784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6B157B2-8098-4A71-B967-97CCC0189105}" type="pres">
      <dgm:prSet presAssocID="{B85841B3-7E09-4355-8888-388EC43735CD}" presName="posSpace" presStyleCnt="0"/>
      <dgm:spPr/>
    </dgm:pt>
    <dgm:pt modelId="{AF72B437-B909-435D-AF7C-FFCF7A0D8292}" type="pres">
      <dgm:prSet presAssocID="{B85841B3-7E09-4355-8888-388EC43735CD}" presName="vertFlow" presStyleCnt="0"/>
      <dgm:spPr/>
    </dgm:pt>
    <dgm:pt modelId="{F76DEAB6-E0B7-4F71-B726-1151F1175CBF}" type="pres">
      <dgm:prSet presAssocID="{B85841B3-7E09-4355-8888-388EC43735CD}" presName="topSpace" presStyleCnt="0"/>
      <dgm:spPr/>
    </dgm:pt>
    <dgm:pt modelId="{E6250E15-1DB1-4A50-89CA-F16DE67F3BE4}" type="pres">
      <dgm:prSet presAssocID="{B85841B3-7E09-4355-8888-388EC43735CD}" presName="firstComp" presStyleCnt="0"/>
      <dgm:spPr/>
    </dgm:pt>
    <dgm:pt modelId="{4AF52058-DA6A-44B8-A0B8-98C23C07C87F}" type="pres">
      <dgm:prSet presAssocID="{B85841B3-7E09-4355-8888-388EC43735CD}" presName="firstChild" presStyleLbl="bgAccFollowNode1" presStyleIdx="0" presStyleCnt="7"/>
      <dgm:spPr/>
      <dgm:t>
        <a:bodyPr/>
        <a:lstStyle/>
        <a:p>
          <a:endParaRPr lang="es-EC"/>
        </a:p>
      </dgm:t>
    </dgm:pt>
    <dgm:pt modelId="{8A2DF8BC-E922-46F1-9B14-94B5B70B67DF}" type="pres">
      <dgm:prSet presAssocID="{B85841B3-7E09-4355-8888-388EC43735CD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8AF-53E1-4654-B5F6-7D530330E76B}" type="pres">
      <dgm:prSet presAssocID="{B85841B3-7E09-4355-8888-388EC43735CD}" presName="negSpace" presStyleCnt="0"/>
      <dgm:spPr/>
    </dgm:pt>
    <dgm:pt modelId="{73CB1CE9-8BDD-4738-B952-65BC39666160}" type="pres">
      <dgm:prSet presAssocID="{B85841B3-7E09-4355-8888-388EC43735CD}" presName="circle" presStyleLbl="node1" presStyleIdx="0" presStyleCnt="3" custLinFactNeighborY="-3099"/>
      <dgm:spPr/>
      <dgm:t>
        <a:bodyPr/>
        <a:lstStyle/>
        <a:p>
          <a:endParaRPr lang="es-EC"/>
        </a:p>
      </dgm:t>
    </dgm:pt>
    <dgm:pt modelId="{C0C2913E-ED44-4CCF-A2A9-CDD165770EC1}" type="pres">
      <dgm:prSet presAssocID="{B1DB81EE-CEF8-4EE4-A913-54D3785E1538}" presName="transSpace" presStyleCnt="0"/>
      <dgm:spPr/>
    </dgm:pt>
    <dgm:pt modelId="{5B894AB3-0124-4054-8276-583C905C098A}" type="pres">
      <dgm:prSet presAssocID="{00D1651E-4828-4FE2-907C-DB4473FA31DE}" presName="posSpace" presStyleCnt="0"/>
      <dgm:spPr/>
    </dgm:pt>
    <dgm:pt modelId="{A002F31B-F514-41B7-B9BA-D276E6409A89}" type="pres">
      <dgm:prSet presAssocID="{00D1651E-4828-4FE2-907C-DB4473FA31DE}" presName="vertFlow" presStyleCnt="0"/>
      <dgm:spPr/>
    </dgm:pt>
    <dgm:pt modelId="{BD171439-F164-437A-BAE7-83C6EC940C0F}" type="pres">
      <dgm:prSet presAssocID="{00D1651E-4828-4FE2-907C-DB4473FA31DE}" presName="topSpace" presStyleCnt="0"/>
      <dgm:spPr/>
    </dgm:pt>
    <dgm:pt modelId="{1FA2A922-AB09-48E6-9BA9-76FE9A593EBB}" type="pres">
      <dgm:prSet presAssocID="{00D1651E-4828-4FE2-907C-DB4473FA31DE}" presName="firstComp" presStyleCnt="0"/>
      <dgm:spPr/>
    </dgm:pt>
    <dgm:pt modelId="{B8E3399F-C1A1-462F-97AE-249611794B1C}" type="pres">
      <dgm:prSet presAssocID="{00D1651E-4828-4FE2-907C-DB4473FA31DE}" presName="firstChild" presStyleLbl="bgAccFollowNode1" presStyleIdx="1" presStyleCnt="7"/>
      <dgm:spPr/>
      <dgm:t>
        <a:bodyPr/>
        <a:lstStyle/>
        <a:p>
          <a:endParaRPr lang="es-EC"/>
        </a:p>
      </dgm:t>
    </dgm:pt>
    <dgm:pt modelId="{41469C67-A4B7-4AC7-864C-82B050FA05E1}" type="pres">
      <dgm:prSet presAssocID="{00D1651E-4828-4FE2-907C-DB4473FA31DE}" presName="first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979B64-420C-4F3D-A04F-6DE61D5ABEF2}" type="pres">
      <dgm:prSet presAssocID="{429D446B-1B0A-4404-AB84-41B5720C1E02}" presName="comp" presStyleCnt="0"/>
      <dgm:spPr/>
    </dgm:pt>
    <dgm:pt modelId="{2B2254A1-BD0A-48E7-AA49-7377F6381BC0}" type="pres">
      <dgm:prSet presAssocID="{429D446B-1B0A-4404-AB84-41B5720C1E02}" presName="child" presStyleLbl="bgAccFollowNode1" presStyleIdx="2" presStyleCnt="7"/>
      <dgm:spPr/>
      <dgm:t>
        <a:bodyPr/>
        <a:lstStyle/>
        <a:p>
          <a:endParaRPr lang="es-EC"/>
        </a:p>
      </dgm:t>
    </dgm:pt>
    <dgm:pt modelId="{312E4340-4278-4EDC-AA88-D4B6EAF13FFC}" type="pres">
      <dgm:prSet presAssocID="{429D446B-1B0A-4404-AB84-41B5720C1E02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F74BD6-F2F2-4667-9289-141F8C062049}" type="pres">
      <dgm:prSet presAssocID="{E1634C71-8845-49F4-95AD-A235D888C12D}" presName="comp" presStyleCnt="0"/>
      <dgm:spPr/>
    </dgm:pt>
    <dgm:pt modelId="{D319D240-F69A-4E95-808D-A565DFDAEAC0}" type="pres">
      <dgm:prSet presAssocID="{E1634C71-8845-49F4-95AD-A235D888C12D}" presName="child" presStyleLbl="bgAccFollowNode1" presStyleIdx="3" presStyleCnt="7"/>
      <dgm:spPr/>
      <dgm:t>
        <a:bodyPr/>
        <a:lstStyle/>
        <a:p>
          <a:endParaRPr lang="en-US"/>
        </a:p>
      </dgm:t>
    </dgm:pt>
    <dgm:pt modelId="{F4267A3C-FAB1-4214-BA2B-0928D48A8848}" type="pres">
      <dgm:prSet presAssocID="{E1634C71-8845-49F4-95AD-A235D888C12D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89E72-0B20-4EA3-823D-40F07E896819}" type="pres">
      <dgm:prSet presAssocID="{00D1651E-4828-4FE2-907C-DB4473FA31DE}" presName="negSpace" presStyleCnt="0"/>
      <dgm:spPr/>
    </dgm:pt>
    <dgm:pt modelId="{F7372207-B55D-4329-880F-690586EB5D10}" type="pres">
      <dgm:prSet presAssocID="{00D1651E-4828-4FE2-907C-DB4473FA31DE}" presName="circle" presStyleLbl="node1" presStyleIdx="1" presStyleCnt="3"/>
      <dgm:spPr/>
      <dgm:t>
        <a:bodyPr/>
        <a:lstStyle/>
        <a:p>
          <a:endParaRPr lang="es-EC"/>
        </a:p>
      </dgm:t>
    </dgm:pt>
    <dgm:pt modelId="{4BEDF634-8764-48CE-8EF7-EA3B95FEEEBA}" type="pres">
      <dgm:prSet presAssocID="{7A267258-78ED-4AAE-8039-399466124C73}" presName="transSpace" presStyleCnt="0"/>
      <dgm:spPr/>
    </dgm:pt>
    <dgm:pt modelId="{94412BEB-8B6D-47DF-B86D-A88C4A47902C}" type="pres">
      <dgm:prSet presAssocID="{A987BD07-7F10-473C-A1E9-AFD6C45D79DD}" presName="posSpace" presStyleCnt="0"/>
      <dgm:spPr/>
    </dgm:pt>
    <dgm:pt modelId="{29C4A7E0-79B9-44A1-8D7A-1AB216906CB4}" type="pres">
      <dgm:prSet presAssocID="{A987BD07-7F10-473C-A1E9-AFD6C45D79DD}" presName="vertFlow" presStyleCnt="0"/>
      <dgm:spPr/>
    </dgm:pt>
    <dgm:pt modelId="{4A74A0C8-03A8-4DFC-BC3C-F59EB66EA3DC}" type="pres">
      <dgm:prSet presAssocID="{A987BD07-7F10-473C-A1E9-AFD6C45D79DD}" presName="topSpace" presStyleCnt="0"/>
      <dgm:spPr/>
    </dgm:pt>
    <dgm:pt modelId="{B84E16EC-CD42-4868-B2A8-BFAC42C2AD1C}" type="pres">
      <dgm:prSet presAssocID="{A987BD07-7F10-473C-A1E9-AFD6C45D79DD}" presName="firstComp" presStyleCnt="0"/>
      <dgm:spPr/>
    </dgm:pt>
    <dgm:pt modelId="{19594EC5-9991-4EF6-9562-E726174EC0EA}" type="pres">
      <dgm:prSet presAssocID="{A987BD07-7F10-473C-A1E9-AFD6C45D79DD}" presName="firstChild" presStyleLbl="bgAccFollowNode1" presStyleIdx="4" presStyleCnt="7" custScaleX="116435" custScaleY="109047"/>
      <dgm:spPr/>
      <dgm:t>
        <a:bodyPr/>
        <a:lstStyle/>
        <a:p>
          <a:endParaRPr lang="en-US"/>
        </a:p>
      </dgm:t>
    </dgm:pt>
    <dgm:pt modelId="{10C9ED87-B524-49CA-BB3E-6C9A44CB97B1}" type="pres">
      <dgm:prSet presAssocID="{A987BD07-7F10-473C-A1E9-AFD6C45D79DD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93910-96C7-49A4-AF44-FAEA2755566F}" type="pres">
      <dgm:prSet presAssocID="{8CCE2408-E89E-42E0-B696-2DDA4482D455}" presName="comp" presStyleCnt="0"/>
      <dgm:spPr/>
    </dgm:pt>
    <dgm:pt modelId="{162E2F47-2D66-4493-B8C2-5981E8242DB0}" type="pres">
      <dgm:prSet presAssocID="{8CCE2408-E89E-42E0-B696-2DDA4482D455}" presName="child" presStyleLbl="bgAccFollowNode1" presStyleIdx="5" presStyleCnt="7" custScaleX="116435" custScaleY="121345"/>
      <dgm:spPr/>
      <dgm:t>
        <a:bodyPr/>
        <a:lstStyle/>
        <a:p>
          <a:endParaRPr lang="en-US"/>
        </a:p>
      </dgm:t>
    </dgm:pt>
    <dgm:pt modelId="{9C2F9A11-46DB-4F84-9A19-EBB1AEF13F25}" type="pres">
      <dgm:prSet presAssocID="{8CCE2408-E89E-42E0-B696-2DDA4482D455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1818C-4956-4DF2-A2FB-942E9A18E5A5}" type="pres">
      <dgm:prSet presAssocID="{C0974303-F8F7-4EF8-B796-F508E3FACBC4}" presName="comp" presStyleCnt="0"/>
      <dgm:spPr/>
    </dgm:pt>
    <dgm:pt modelId="{86E4D6B7-F4F2-4B9D-9EC7-FA6D26355A23}" type="pres">
      <dgm:prSet presAssocID="{C0974303-F8F7-4EF8-B796-F508E3FACBC4}" presName="child" presStyleLbl="bgAccFollowNode1" presStyleIdx="6" presStyleCnt="7" custScaleX="116435"/>
      <dgm:spPr/>
      <dgm:t>
        <a:bodyPr/>
        <a:lstStyle/>
        <a:p>
          <a:endParaRPr lang="en-US"/>
        </a:p>
      </dgm:t>
    </dgm:pt>
    <dgm:pt modelId="{AC83FA90-038F-4EE1-89D6-78A4DF495660}" type="pres">
      <dgm:prSet presAssocID="{C0974303-F8F7-4EF8-B796-F508E3FACBC4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CC2A-61E9-4D06-83E8-A3DF0B5E6008}" type="pres">
      <dgm:prSet presAssocID="{A987BD07-7F10-473C-A1E9-AFD6C45D79DD}" presName="negSpace" presStyleCnt="0"/>
      <dgm:spPr/>
    </dgm:pt>
    <dgm:pt modelId="{5912D210-B232-4A51-A363-9B5680582EC6}" type="pres">
      <dgm:prSet presAssocID="{A987BD07-7F10-473C-A1E9-AFD6C45D79DD}" presName="circle" presStyleLbl="node1" presStyleIdx="2" presStyleCnt="3" custLinFactNeighborX="-22347" custLinFactNeighborY="2138"/>
      <dgm:spPr/>
      <dgm:t>
        <a:bodyPr/>
        <a:lstStyle/>
        <a:p>
          <a:endParaRPr lang="es-EC"/>
        </a:p>
      </dgm:t>
    </dgm:pt>
  </dgm:ptLst>
  <dgm:cxnLst>
    <dgm:cxn modelId="{E04C0300-1543-4096-9318-34280CA3639F}" type="presOf" srcId="{D94FB7AF-BB77-4C68-ABB3-0058C480494A}" destId="{19594EC5-9991-4EF6-9562-E726174EC0EA}" srcOrd="0" destOrd="0" presId="urn:microsoft.com/office/officeart/2005/8/layout/hList9"/>
    <dgm:cxn modelId="{710B2DD5-A552-4AD7-9781-3188B63597D5}" srcId="{A987BD07-7F10-473C-A1E9-AFD6C45D79DD}" destId="{D94FB7AF-BB77-4C68-ABB3-0058C480494A}" srcOrd="0" destOrd="0" parTransId="{2352526A-02D8-41AD-855E-2F1B0639C3F9}" sibTransId="{EE6B5619-74A7-4F50-A7C4-24DADC2D2C1E}"/>
    <dgm:cxn modelId="{0CA29933-C12E-469D-9C34-F5A2C0EECE12}" srcId="{B85841B3-7E09-4355-8888-388EC43735CD}" destId="{98462F9B-5F04-499D-9066-6B6ADE12990D}" srcOrd="0" destOrd="0" parTransId="{C0579C00-7452-49A4-8466-9D83321D5FAA}" sibTransId="{028D8341-47A0-4DCC-962E-2721FDC05BD2}"/>
    <dgm:cxn modelId="{416E227A-3F04-4192-A435-636EF46CCB2C}" srcId="{00D1651E-4828-4FE2-907C-DB4473FA31DE}" destId="{E1634C71-8845-49F4-95AD-A235D888C12D}" srcOrd="2" destOrd="0" parTransId="{7A7162B1-4947-4443-9D4E-2ABBFAC4B502}" sibTransId="{6AAB8C31-0FDD-4062-A12A-9D6DD5762C94}"/>
    <dgm:cxn modelId="{E6F93FB3-D1F4-497C-B502-0C5369334D86}" type="presOf" srcId="{8CCE2408-E89E-42E0-B696-2DDA4482D455}" destId="{9C2F9A11-46DB-4F84-9A19-EBB1AEF13F25}" srcOrd="1" destOrd="0" presId="urn:microsoft.com/office/officeart/2005/8/layout/hList9"/>
    <dgm:cxn modelId="{54D03F26-7724-4778-99B3-6970A89B4B3D}" type="presOf" srcId="{429D446B-1B0A-4404-AB84-41B5720C1E02}" destId="{312E4340-4278-4EDC-AA88-D4B6EAF13FFC}" srcOrd="1" destOrd="0" presId="urn:microsoft.com/office/officeart/2005/8/layout/hList9"/>
    <dgm:cxn modelId="{013DEBAA-A648-4CA7-B98D-F94812EE816C}" type="presOf" srcId="{00D1651E-4828-4FE2-907C-DB4473FA31DE}" destId="{F7372207-B55D-4329-880F-690586EB5D10}" srcOrd="0" destOrd="0" presId="urn:microsoft.com/office/officeart/2005/8/layout/hList9"/>
    <dgm:cxn modelId="{63A8DBF9-C284-4590-B362-3D9450587DE2}" type="presOf" srcId="{8CCE2408-E89E-42E0-B696-2DDA4482D455}" destId="{162E2F47-2D66-4493-B8C2-5981E8242DB0}" srcOrd="0" destOrd="0" presId="urn:microsoft.com/office/officeart/2005/8/layout/hList9"/>
    <dgm:cxn modelId="{33418DED-7CC1-4734-9D65-5E2C0E6562FD}" srcId="{A987BD07-7F10-473C-A1E9-AFD6C45D79DD}" destId="{C0974303-F8F7-4EF8-B796-F508E3FACBC4}" srcOrd="2" destOrd="0" parTransId="{61F7097F-ED6C-4769-B1ED-C74A675F75AE}" sibTransId="{66C4468A-CFE0-4853-8D27-C547158068D7}"/>
    <dgm:cxn modelId="{ED6E69A6-1543-4167-9847-FB7BB132C7DC}" srcId="{A987BD07-7F10-473C-A1E9-AFD6C45D79DD}" destId="{8CCE2408-E89E-42E0-B696-2DDA4482D455}" srcOrd="1" destOrd="0" parTransId="{FC217DDC-0019-4965-B44A-1F0D7C001DCE}" sibTransId="{3F9F80D1-ED3B-4D89-85AC-E4FFA0491AE3}"/>
    <dgm:cxn modelId="{E32D7782-827A-4E7D-95B7-F82A2BE6AE30}" type="presOf" srcId="{A987BD07-7F10-473C-A1E9-AFD6C45D79DD}" destId="{5912D210-B232-4A51-A363-9B5680582EC6}" srcOrd="0" destOrd="0" presId="urn:microsoft.com/office/officeart/2005/8/layout/hList9"/>
    <dgm:cxn modelId="{835A30A8-4C1D-4988-8DDE-5ED66B027DFE}" type="presOf" srcId="{879F5E28-F7B4-4B3A-8007-E298A04227C2}" destId="{41469C67-A4B7-4AC7-864C-82B050FA05E1}" srcOrd="1" destOrd="0" presId="urn:microsoft.com/office/officeart/2005/8/layout/hList9"/>
    <dgm:cxn modelId="{17F7BA25-305E-4803-A595-370460F9E2FE}" type="presOf" srcId="{7EB5A39B-B7EA-4530-9063-432CE5478482}" destId="{A61CD3DC-8A30-4412-97E9-9E4B394E6479}" srcOrd="0" destOrd="0" presId="urn:microsoft.com/office/officeart/2005/8/layout/hList9"/>
    <dgm:cxn modelId="{F499DF71-11F7-4BDE-83CB-B62DDF881244}" srcId="{7EB5A39B-B7EA-4530-9063-432CE5478482}" destId="{B85841B3-7E09-4355-8888-388EC43735CD}" srcOrd="0" destOrd="0" parTransId="{6255D07E-41A4-488F-ABFA-051258FF7256}" sibTransId="{B1DB81EE-CEF8-4EE4-A913-54D3785E1538}"/>
    <dgm:cxn modelId="{01ABFB1B-4802-447F-8945-9004D4BE7C91}" type="presOf" srcId="{98462F9B-5F04-499D-9066-6B6ADE12990D}" destId="{4AF52058-DA6A-44B8-A0B8-98C23C07C87F}" srcOrd="0" destOrd="0" presId="urn:microsoft.com/office/officeart/2005/8/layout/hList9"/>
    <dgm:cxn modelId="{DD0DD754-CE25-432F-A82F-56538BEFC295}" type="presOf" srcId="{879F5E28-F7B4-4B3A-8007-E298A04227C2}" destId="{B8E3399F-C1A1-462F-97AE-249611794B1C}" srcOrd="0" destOrd="0" presId="urn:microsoft.com/office/officeart/2005/8/layout/hList9"/>
    <dgm:cxn modelId="{93C39F8A-76F5-4814-B7FC-E51033BF1146}" srcId="{7EB5A39B-B7EA-4530-9063-432CE5478482}" destId="{A987BD07-7F10-473C-A1E9-AFD6C45D79DD}" srcOrd="2" destOrd="0" parTransId="{CB3F3775-87C3-49AA-A6EE-C65C62039284}" sibTransId="{2948BD60-3900-4D26-BB04-533F56A36AE2}"/>
    <dgm:cxn modelId="{97C3E36B-839A-4557-972A-A4E8F9B804FB}" type="presOf" srcId="{C0974303-F8F7-4EF8-B796-F508E3FACBC4}" destId="{86E4D6B7-F4F2-4B9D-9EC7-FA6D26355A23}" srcOrd="0" destOrd="0" presId="urn:microsoft.com/office/officeart/2005/8/layout/hList9"/>
    <dgm:cxn modelId="{F2434AE7-0B36-4975-93D6-F3BA9760BCF7}" type="presOf" srcId="{98462F9B-5F04-499D-9066-6B6ADE12990D}" destId="{8A2DF8BC-E922-46F1-9B14-94B5B70B67DF}" srcOrd="1" destOrd="0" presId="urn:microsoft.com/office/officeart/2005/8/layout/hList9"/>
    <dgm:cxn modelId="{76B2B4BE-818E-44C6-A036-CE2E65E36989}" type="presOf" srcId="{E1634C71-8845-49F4-95AD-A235D888C12D}" destId="{F4267A3C-FAB1-4214-BA2B-0928D48A8848}" srcOrd="1" destOrd="0" presId="urn:microsoft.com/office/officeart/2005/8/layout/hList9"/>
    <dgm:cxn modelId="{8A2910B8-8F0E-4A7E-B09B-FD7EEAFB94A1}" type="presOf" srcId="{D94FB7AF-BB77-4C68-ABB3-0058C480494A}" destId="{10C9ED87-B524-49CA-BB3E-6C9A44CB97B1}" srcOrd="1" destOrd="0" presId="urn:microsoft.com/office/officeart/2005/8/layout/hList9"/>
    <dgm:cxn modelId="{6BC2CB0F-D771-4A9C-9E8F-2987329C94AE}" srcId="{00D1651E-4828-4FE2-907C-DB4473FA31DE}" destId="{879F5E28-F7B4-4B3A-8007-E298A04227C2}" srcOrd="0" destOrd="0" parTransId="{700DCB74-A4A8-4232-8544-4A941F8B55E2}" sibTransId="{72F9D5CC-43FC-434B-AF28-156C261CB828}"/>
    <dgm:cxn modelId="{CE054A6F-A2D4-41F2-BB59-49A4994F4B8F}" srcId="{7EB5A39B-B7EA-4530-9063-432CE5478482}" destId="{00D1651E-4828-4FE2-907C-DB4473FA31DE}" srcOrd="1" destOrd="0" parTransId="{490DBDC8-1D74-471D-8A1D-B7C0C5814867}" sibTransId="{7A267258-78ED-4AAE-8039-399466124C73}"/>
    <dgm:cxn modelId="{06C50BD4-3D31-4AF7-9B4C-6C09E01D9A2D}" type="presOf" srcId="{B85841B3-7E09-4355-8888-388EC43735CD}" destId="{73CB1CE9-8BDD-4738-B952-65BC39666160}" srcOrd="0" destOrd="0" presId="urn:microsoft.com/office/officeart/2005/8/layout/hList9"/>
    <dgm:cxn modelId="{0CA75261-493F-4153-8D5F-B7FC87C108D3}" type="presOf" srcId="{429D446B-1B0A-4404-AB84-41B5720C1E02}" destId="{2B2254A1-BD0A-48E7-AA49-7377F6381BC0}" srcOrd="0" destOrd="0" presId="urn:microsoft.com/office/officeart/2005/8/layout/hList9"/>
    <dgm:cxn modelId="{879C4F0D-FB9A-4239-B4D3-A28B1B3F584E}" srcId="{00D1651E-4828-4FE2-907C-DB4473FA31DE}" destId="{429D446B-1B0A-4404-AB84-41B5720C1E02}" srcOrd="1" destOrd="0" parTransId="{7CA374F8-3BD4-4B83-962B-00B1788D1E15}" sibTransId="{241995B3-0E24-43B6-9208-24743C1B2319}"/>
    <dgm:cxn modelId="{08131893-8AD3-42A4-A418-FF7EEAEA6D3F}" type="presOf" srcId="{C0974303-F8F7-4EF8-B796-F508E3FACBC4}" destId="{AC83FA90-038F-4EE1-89D6-78A4DF495660}" srcOrd="1" destOrd="0" presId="urn:microsoft.com/office/officeart/2005/8/layout/hList9"/>
    <dgm:cxn modelId="{4BE29350-B59A-4D25-8779-BC82AB3B67D1}" type="presOf" srcId="{E1634C71-8845-49F4-95AD-A235D888C12D}" destId="{D319D240-F69A-4E95-808D-A565DFDAEAC0}" srcOrd="0" destOrd="0" presId="urn:microsoft.com/office/officeart/2005/8/layout/hList9"/>
    <dgm:cxn modelId="{3462178C-079A-4921-93FC-FA0E98777332}" type="presParOf" srcId="{A61CD3DC-8A30-4412-97E9-9E4B394E6479}" destId="{A6B157B2-8098-4A71-B967-97CCC0189105}" srcOrd="0" destOrd="0" presId="urn:microsoft.com/office/officeart/2005/8/layout/hList9"/>
    <dgm:cxn modelId="{EF5BE173-B950-434E-9F59-50D0193EAEDE}" type="presParOf" srcId="{A61CD3DC-8A30-4412-97E9-9E4B394E6479}" destId="{AF72B437-B909-435D-AF7C-FFCF7A0D8292}" srcOrd="1" destOrd="0" presId="urn:microsoft.com/office/officeart/2005/8/layout/hList9"/>
    <dgm:cxn modelId="{277AFE6D-661D-4C1D-B40C-EE7049CC1F9E}" type="presParOf" srcId="{AF72B437-B909-435D-AF7C-FFCF7A0D8292}" destId="{F76DEAB6-E0B7-4F71-B726-1151F1175CBF}" srcOrd="0" destOrd="0" presId="urn:microsoft.com/office/officeart/2005/8/layout/hList9"/>
    <dgm:cxn modelId="{4BE90B74-A3C1-4F8D-A541-E49A89AF832B}" type="presParOf" srcId="{AF72B437-B909-435D-AF7C-FFCF7A0D8292}" destId="{E6250E15-1DB1-4A50-89CA-F16DE67F3BE4}" srcOrd="1" destOrd="0" presId="urn:microsoft.com/office/officeart/2005/8/layout/hList9"/>
    <dgm:cxn modelId="{B2E8566D-B4C3-4CD9-ABBC-A96783657772}" type="presParOf" srcId="{E6250E15-1DB1-4A50-89CA-F16DE67F3BE4}" destId="{4AF52058-DA6A-44B8-A0B8-98C23C07C87F}" srcOrd="0" destOrd="0" presId="urn:microsoft.com/office/officeart/2005/8/layout/hList9"/>
    <dgm:cxn modelId="{93DF5636-87E0-4C62-8201-CD38FE9B1687}" type="presParOf" srcId="{E6250E15-1DB1-4A50-89CA-F16DE67F3BE4}" destId="{8A2DF8BC-E922-46F1-9B14-94B5B70B67DF}" srcOrd="1" destOrd="0" presId="urn:microsoft.com/office/officeart/2005/8/layout/hList9"/>
    <dgm:cxn modelId="{0B9305AF-8DE6-430A-98EE-AF33FAD52A3B}" type="presParOf" srcId="{A61CD3DC-8A30-4412-97E9-9E4B394E6479}" destId="{FE24B8AF-53E1-4654-B5F6-7D530330E76B}" srcOrd="2" destOrd="0" presId="urn:microsoft.com/office/officeart/2005/8/layout/hList9"/>
    <dgm:cxn modelId="{CE1EED79-43AF-487A-B9D2-641967EFB3DE}" type="presParOf" srcId="{A61CD3DC-8A30-4412-97E9-9E4B394E6479}" destId="{73CB1CE9-8BDD-4738-B952-65BC39666160}" srcOrd="3" destOrd="0" presId="urn:microsoft.com/office/officeart/2005/8/layout/hList9"/>
    <dgm:cxn modelId="{AF3E8F8C-DC95-49D4-AFE7-96A7FA38D732}" type="presParOf" srcId="{A61CD3DC-8A30-4412-97E9-9E4B394E6479}" destId="{C0C2913E-ED44-4CCF-A2A9-CDD165770EC1}" srcOrd="4" destOrd="0" presId="urn:microsoft.com/office/officeart/2005/8/layout/hList9"/>
    <dgm:cxn modelId="{AE2E2371-15D2-409D-B3E0-7BAFAF31879E}" type="presParOf" srcId="{A61CD3DC-8A30-4412-97E9-9E4B394E6479}" destId="{5B894AB3-0124-4054-8276-583C905C098A}" srcOrd="5" destOrd="0" presId="urn:microsoft.com/office/officeart/2005/8/layout/hList9"/>
    <dgm:cxn modelId="{82A1FE99-5CE7-495E-A472-2F9FA9467748}" type="presParOf" srcId="{A61CD3DC-8A30-4412-97E9-9E4B394E6479}" destId="{A002F31B-F514-41B7-B9BA-D276E6409A89}" srcOrd="6" destOrd="0" presId="urn:microsoft.com/office/officeart/2005/8/layout/hList9"/>
    <dgm:cxn modelId="{353FC1DE-9B79-4B3B-BA04-61128062A4C1}" type="presParOf" srcId="{A002F31B-F514-41B7-B9BA-D276E6409A89}" destId="{BD171439-F164-437A-BAE7-83C6EC940C0F}" srcOrd="0" destOrd="0" presId="urn:microsoft.com/office/officeart/2005/8/layout/hList9"/>
    <dgm:cxn modelId="{C7AE9BF7-CEF8-40A6-AF75-0B36A6921F15}" type="presParOf" srcId="{A002F31B-F514-41B7-B9BA-D276E6409A89}" destId="{1FA2A922-AB09-48E6-9BA9-76FE9A593EBB}" srcOrd="1" destOrd="0" presId="urn:microsoft.com/office/officeart/2005/8/layout/hList9"/>
    <dgm:cxn modelId="{E5715B70-501A-4C65-82E8-EF798E26609B}" type="presParOf" srcId="{1FA2A922-AB09-48E6-9BA9-76FE9A593EBB}" destId="{B8E3399F-C1A1-462F-97AE-249611794B1C}" srcOrd="0" destOrd="0" presId="urn:microsoft.com/office/officeart/2005/8/layout/hList9"/>
    <dgm:cxn modelId="{C2355B42-FD69-43CC-A8A7-8B3B9B880C80}" type="presParOf" srcId="{1FA2A922-AB09-48E6-9BA9-76FE9A593EBB}" destId="{41469C67-A4B7-4AC7-864C-82B050FA05E1}" srcOrd="1" destOrd="0" presId="urn:microsoft.com/office/officeart/2005/8/layout/hList9"/>
    <dgm:cxn modelId="{B61C1073-CA3A-45F6-A703-4F96106D062E}" type="presParOf" srcId="{A002F31B-F514-41B7-B9BA-D276E6409A89}" destId="{C2979B64-420C-4F3D-A04F-6DE61D5ABEF2}" srcOrd="2" destOrd="0" presId="urn:microsoft.com/office/officeart/2005/8/layout/hList9"/>
    <dgm:cxn modelId="{F3D3C4C4-4D36-4358-9A59-004D45D8E0BC}" type="presParOf" srcId="{C2979B64-420C-4F3D-A04F-6DE61D5ABEF2}" destId="{2B2254A1-BD0A-48E7-AA49-7377F6381BC0}" srcOrd="0" destOrd="0" presId="urn:microsoft.com/office/officeart/2005/8/layout/hList9"/>
    <dgm:cxn modelId="{47BD788F-88AE-49A6-8768-85A9A683302B}" type="presParOf" srcId="{C2979B64-420C-4F3D-A04F-6DE61D5ABEF2}" destId="{312E4340-4278-4EDC-AA88-D4B6EAF13FFC}" srcOrd="1" destOrd="0" presId="urn:microsoft.com/office/officeart/2005/8/layout/hList9"/>
    <dgm:cxn modelId="{D576B01E-DFF7-45AA-9187-530E532D8B74}" type="presParOf" srcId="{A002F31B-F514-41B7-B9BA-D276E6409A89}" destId="{89F74BD6-F2F2-4667-9289-141F8C062049}" srcOrd="3" destOrd="0" presId="urn:microsoft.com/office/officeart/2005/8/layout/hList9"/>
    <dgm:cxn modelId="{DF692B1D-51D2-4FB4-9D76-F819F23774AB}" type="presParOf" srcId="{89F74BD6-F2F2-4667-9289-141F8C062049}" destId="{D319D240-F69A-4E95-808D-A565DFDAEAC0}" srcOrd="0" destOrd="0" presId="urn:microsoft.com/office/officeart/2005/8/layout/hList9"/>
    <dgm:cxn modelId="{04484908-7678-4D9B-8D5C-1433752C084C}" type="presParOf" srcId="{89F74BD6-F2F2-4667-9289-141F8C062049}" destId="{F4267A3C-FAB1-4214-BA2B-0928D48A8848}" srcOrd="1" destOrd="0" presId="urn:microsoft.com/office/officeart/2005/8/layout/hList9"/>
    <dgm:cxn modelId="{297E6FC2-F473-4698-80EB-FD3F41E05CAD}" type="presParOf" srcId="{A61CD3DC-8A30-4412-97E9-9E4B394E6479}" destId="{35589E72-0B20-4EA3-823D-40F07E896819}" srcOrd="7" destOrd="0" presId="urn:microsoft.com/office/officeart/2005/8/layout/hList9"/>
    <dgm:cxn modelId="{A81A5EE6-F232-4B47-AE62-EDF9AB2C7947}" type="presParOf" srcId="{A61CD3DC-8A30-4412-97E9-9E4B394E6479}" destId="{F7372207-B55D-4329-880F-690586EB5D10}" srcOrd="8" destOrd="0" presId="urn:microsoft.com/office/officeart/2005/8/layout/hList9"/>
    <dgm:cxn modelId="{2A90D292-5CF6-4FB5-A575-DECF5990C77D}" type="presParOf" srcId="{A61CD3DC-8A30-4412-97E9-9E4B394E6479}" destId="{4BEDF634-8764-48CE-8EF7-EA3B95FEEEBA}" srcOrd="9" destOrd="0" presId="urn:microsoft.com/office/officeart/2005/8/layout/hList9"/>
    <dgm:cxn modelId="{6E4ED58F-8119-4915-99CB-48E350B79430}" type="presParOf" srcId="{A61CD3DC-8A30-4412-97E9-9E4B394E6479}" destId="{94412BEB-8B6D-47DF-B86D-A88C4A47902C}" srcOrd="10" destOrd="0" presId="urn:microsoft.com/office/officeart/2005/8/layout/hList9"/>
    <dgm:cxn modelId="{62C411F8-CBD4-45DD-81A8-647D3969CAC2}" type="presParOf" srcId="{A61CD3DC-8A30-4412-97E9-9E4B394E6479}" destId="{29C4A7E0-79B9-44A1-8D7A-1AB216906CB4}" srcOrd="11" destOrd="0" presId="urn:microsoft.com/office/officeart/2005/8/layout/hList9"/>
    <dgm:cxn modelId="{75AD9EE2-C01C-4974-80D8-4C0D192C34CF}" type="presParOf" srcId="{29C4A7E0-79B9-44A1-8D7A-1AB216906CB4}" destId="{4A74A0C8-03A8-4DFC-BC3C-F59EB66EA3DC}" srcOrd="0" destOrd="0" presId="urn:microsoft.com/office/officeart/2005/8/layout/hList9"/>
    <dgm:cxn modelId="{101DA88A-0E11-4043-9A53-93AAEEE07575}" type="presParOf" srcId="{29C4A7E0-79B9-44A1-8D7A-1AB216906CB4}" destId="{B84E16EC-CD42-4868-B2A8-BFAC42C2AD1C}" srcOrd="1" destOrd="0" presId="urn:microsoft.com/office/officeart/2005/8/layout/hList9"/>
    <dgm:cxn modelId="{C94D77D1-2046-4B04-B764-CE400FC4DC3C}" type="presParOf" srcId="{B84E16EC-CD42-4868-B2A8-BFAC42C2AD1C}" destId="{19594EC5-9991-4EF6-9562-E726174EC0EA}" srcOrd="0" destOrd="0" presId="urn:microsoft.com/office/officeart/2005/8/layout/hList9"/>
    <dgm:cxn modelId="{301E2904-49D9-42F3-806B-13960DA114F2}" type="presParOf" srcId="{B84E16EC-CD42-4868-B2A8-BFAC42C2AD1C}" destId="{10C9ED87-B524-49CA-BB3E-6C9A44CB97B1}" srcOrd="1" destOrd="0" presId="urn:microsoft.com/office/officeart/2005/8/layout/hList9"/>
    <dgm:cxn modelId="{167F0341-DA04-49B4-AC3E-BD81660DADAC}" type="presParOf" srcId="{29C4A7E0-79B9-44A1-8D7A-1AB216906CB4}" destId="{4EF93910-96C7-49A4-AF44-FAEA2755566F}" srcOrd="2" destOrd="0" presId="urn:microsoft.com/office/officeart/2005/8/layout/hList9"/>
    <dgm:cxn modelId="{4FF38D3B-2FB6-44BC-A696-9E3A758EBE94}" type="presParOf" srcId="{4EF93910-96C7-49A4-AF44-FAEA2755566F}" destId="{162E2F47-2D66-4493-B8C2-5981E8242DB0}" srcOrd="0" destOrd="0" presId="urn:microsoft.com/office/officeart/2005/8/layout/hList9"/>
    <dgm:cxn modelId="{6038D0FA-6172-4DCA-B228-99D5FB28739B}" type="presParOf" srcId="{4EF93910-96C7-49A4-AF44-FAEA2755566F}" destId="{9C2F9A11-46DB-4F84-9A19-EBB1AEF13F25}" srcOrd="1" destOrd="0" presId="urn:microsoft.com/office/officeart/2005/8/layout/hList9"/>
    <dgm:cxn modelId="{0145CDCD-E1BF-4B58-910B-9FF12C73B9E6}" type="presParOf" srcId="{29C4A7E0-79B9-44A1-8D7A-1AB216906CB4}" destId="{C0A1818C-4956-4DF2-A2FB-942E9A18E5A5}" srcOrd="3" destOrd="0" presId="urn:microsoft.com/office/officeart/2005/8/layout/hList9"/>
    <dgm:cxn modelId="{51FCA065-E25E-4BD5-8FF6-A0FE20311B43}" type="presParOf" srcId="{C0A1818C-4956-4DF2-A2FB-942E9A18E5A5}" destId="{86E4D6B7-F4F2-4B9D-9EC7-FA6D26355A23}" srcOrd="0" destOrd="0" presId="urn:microsoft.com/office/officeart/2005/8/layout/hList9"/>
    <dgm:cxn modelId="{01035744-19F4-48EE-A930-1ECF36399624}" type="presParOf" srcId="{C0A1818C-4956-4DF2-A2FB-942E9A18E5A5}" destId="{AC83FA90-038F-4EE1-89D6-78A4DF495660}" srcOrd="1" destOrd="0" presId="urn:microsoft.com/office/officeart/2005/8/layout/hList9"/>
    <dgm:cxn modelId="{CC4CAF7C-352E-448A-8964-98D736B32273}" type="presParOf" srcId="{A61CD3DC-8A30-4412-97E9-9E4B394E6479}" destId="{82B3CC2A-61E9-4D06-83E8-A3DF0B5E6008}" srcOrd="12" destOrd="0" presId="urn:microsoft.com/office/officeart/2005/8/layout/hList9"/>
    <dgm:cxn modelId="{B6721A4D-B2F3-42C7-B795-787D8EA01A6C}" type="presParOf" srcId="{A61CD3DC-8A30-4412-97E9-9E4B394E6479}" destId="{5912D210-B232-4A51-A363-9B5680582EC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98B90-C0D3-49E0-93C8-E46078C6CF81}" type="doc">
      <dgm:prSet loTypeId="urn:microsoft.com/office/officeart/2005/8/layout/target1" loCatId="relationship" qsTypeId="urn:microsoft.com/office/officeart/2005/8/quickstyle/simple5" qsCatId="simple" csTypeId="urn:microsoft.com/office/officeart/2005/8/colors/colorful2" csCatId="colorful" phldr="1"/>
      <dgm:spPr/>
    </dgm:pt>
    <dgm:pt modelId="{A6707AC7-7BB0-4AC7-A622-3DCBB9A177E3}">
      <dgm:prSet phldrT="[Texto]"/>
      <dgm:spPr/>
      <dgm:t>
        <a:bodyPr/>
        <a:lstStyle/>
        <a:p>
          <a:r>
            <a:rPr lang="es-EC" b="0" dirty="0" smtClean="0"/>
            <a:t>Calidad de vida de los docentes ecuatorianos </a:t>
          </a:r>
          <a:r>
            <a:rPr lang="es-EC" b="0" baseline="0" dirty="0" smtClean="0"/>
            <a:t> </a:t>
          </a:r>
          <a:endParaRPr lang="es-EC" b="0" dirty="0"/>
        </a:p>
      </dgm:t>
    </dgm:pt>
    <dgm:pt modelId="{0B096957-43BF-4430-B42D-9A29EC512F22}" type="parTrans" cxnId="{0D336A50-9058-471D-B810-007ACE9B0E0C}">
      <dgm:prSet/>
      <dgm:spPr/>
      <dgm:t>
        <a:bodyPr/>
        <a:lstStyle/>
        <a:p>
          <a:endParaRPr lang="es-EC"/>
        </a:p>
      </dgm:t>
    </dgm:pt>
    <dgm:pt modelId="{F110491E-611C-461C-895A-B7E8F420E297}" type="sibTrans" cxnId="{0D336A50-9058-471D-B810-007ACE9B0E0C}">
      <dgm:prSet/>
      <dgm:spPr/>
      <dgm:t>
        <a:bodyPr/>
        <a:lstStyle/>
        <a:p>
          <a:endParaRPr lang="es-EC"/>
        </a:p>
      </dgm:t>
    </dgm:pt>
    <dgm:pt modelId="{C30BA78A-55DF-4BCD-8319-8E84F06D39DA}">
      <dgm:prSet phldrT="[Texto]"/>
      <dgm:spPr/>
      <dgm:t>
        <a:bodyPr/>
        <a:lstStyle/>
        <a:p>
          <a:r>
            <a:rPr lang="es-EC" dirty="0" smtClean="0"/>
            <a:t>Educación</a:t>
          </a:r>
          <a:endParaRPr lang="es-EC" dirty="0"/>
        </a:p>
      </dgm:t>
    </dgm:pt>
    <dgm:pt modelId="{AF850365-38E1-49F4-8DF0-F3A47865302F}" type="parTrans" cxnId="{B40AB6F0-31B7-4C1B-AA08-5275DBA9526F}">
      <dgm:prSet/>
      <dgm:spPr/>
      <dgm:t>
        <a:bodyPr/>
        <a:lstStyle/>
        <a:p>
          <a:endParaRPr lang="es-EC"/>
        </a:p>
      </dgm:t>
    </dgm:pt>
    <dgm:pt modelId="{A95EDF4A-4543-4C9D-A72E-BBD4923C40FE}" type="sibTrans" cxnId="{B40AB6F0-31B7-4C1B-AA08-5275DBA9526F}">
      <dgm:prSet/>
      <dgm:spPr/>
      <dgm:t>
        <a:bodyPr/>
        <a:lstStyle/>
        <a:p>
          <a:endParaRPr lang="es-EC"/>
        </a:p>
      </dgm:t>
    </dgm:pt>
    <dgm:pt modelId="{AB8031D1-E2E6-440C-BE0B-DD84C2B2264A}">
      <dgm:prSet phldrT="[Texto]"/>
      <dgm:spPr/>
      <dgm:t>
        <a:bodyPr/>
        <a:lstStyle/>
        <a:p>
          <a:r>
            <a:rPr lang="es-EC" dirty="0" smtClean="0"/>
            <a:t>PIB</a:t>
          </a:r>
          <a:endParaRPr lang="es-EC" dirty="0"/>
        </a:p>
      </dgm:t>
    </dgm:pt>
    <dgm:pt modelId="{82F42F6C-5460-4B54-9D20-BE0A25EC49B4}" type="parTrans" cxnId="{E217C07D-E961-45C7-8C65-F9B83ECE4556}">
      <dgm:prSet/>
      <dgm:spPr/>
      <dgm:t>
        <a:bodyPr/>
        <a:lstStyle/>
        <a:p>
          <a:endParaRPr lang="es-EC"/>
        </a:p>
      </dgm:t>
    </dgm:pt>
    <dgm:pt modelId="{F8BCB0DE-BA8F-4E21-BA75-1FE9BE49ECFD}" type="sibTrans" cxnId="{E217C07D-E961-45C7-8C65-F9B83ECE4556}">
      <dgm:prSet/>
      <dgm:spPr/>
      <dgm:t>
        <a:bodyPr/>
        <a:lstStyle/>
        <a:p>
          <a:endParaRPr lang="es-EC"/>
        </a:p>
      </dgm:t>
    </dgm:pt>
    <dgm:pt modelId="{7779D292-F7AF-49A6-9D85-B87CD2646133}" type="pres">
      <dgm:prSet presAssocID="{DF498B90-C0D3-49E0-93C8-E46078C6CF81}" presName="composite" presStyleCnt="0">
        <dgm:presLayoutVars>
          <dgm:chMax val="5"/>
          <dgm:dir/>
          <dgm:resizeHandles val="exact"/>
        </dgm:presLayoutVars>
      </dgm:prSet>
      <dgm:spPr/>
    </dgm:pt>
    <dgm:pt modelId="{A7D55EC9-64A9-4221-9431-A4E1E481468F}" type="pres">
      <dgm:prSet presAssocID="{A6707AC7-7BB0-4AC7-A622-3DCBB9A177E3}" presName="circle1" presStyleLbl="lnNode1" presStyleIdx="0" presStyleCnt="3"/>
      <dgm:spPr/>
    </dgm:pt>
    <dgm:pt modelId="{1EAD730A-B77D-4ACF-9A8C-0BF7BF0F5F44}" type="pres">
      <dgm:prSet presAssocID="{A6707AC7-7BB0-4AC7-A622-3DCBB9A177E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AB0F92-E5F3-4BB2-B2EF-E29987A259A4}" type="pres">
      <dgm:prSet presAssocID="{A6707AC7-7BB0-4AC7-A622-3DCBB9A177E3}" presName="line1" presStyleLbl="callout" presStyleIdx="0" presStyleCnt="6"/>
      <dgm:spPr/>
    </dgm:pt>
    <dgm:pt modelId="{F4D0605A-01BE-485D-8D07-1E86FB9B6F9E}" type="pres">
      <dgm:prSet presAssocID="{A6707AC7-7BB0-4AC7-A622-3DCBB9A177E3}" presName="d1" presStyleLbl="callout" presStyleIdx="1" presStyleCnt="6"/>
      <dgm:spPr/>
    </dgm:pt>
    <dgm:pt modelId="{78E96FC2-9BE9-4E75-934F-22590BE4DB4A}" type="pres">
      <dgm:prSet presAssocID="{C30BA78A-55DF-4BCD-8319-8E84F06D39DA}" presName="circle2" presStyleLbl="lnNode1" presStyleIdx="1" presStyleCnt="3"/>
      <dgm:spPr/>
    </dgm:pt>
    <dgm:pt modelId="{CBEDA1E6-727F-4CB1-A153-FFFFABE74F94}" type="pres">
      <dgm:prSet presAssocID="{C30BA78A-55DF-4BCD-8319-8E84F06D39DA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645D56-7229-4663-973E-D7268B63FC8A}" type="pres">
      <dgm:prSet presAssocID="{C30BA78A-55DF-4BCD-8319-8E84F06D39DA}" presName="line2" presStyleLbl="callout" presStyleIdx="2" presStyleCnt="6"/>
      <dgm:spPr/>
    </dgm:pt>
    <dgm:pt modelId="{D402C23D-0851-44AC-99F3-98F57114929D}" type="pres">
      <dgm:prSet presAssocID="{C30BA78A-55DF-4BCD-8319-8E84F06D39DA}" presName="d2" presStyleLbl="callout" presStyleIdx="3" presStyleCnt="6"/>
      <dgm:spPr/>
    </dgm:pt>
    <dgm:pt modelId="{7C55AC63-0343-4DB0-8BDF-0378E5DF5866}" type="pres">
      <dgm:prSet presAssocID="{AB8031D1-E2E6-440C-BE0B-DD84C2B2264A}" presName="circle3" presStyleLbl="lnNode1" presStyleIdx="2" presStyleCnt="3" custLinFactNeighborX="-1304" custLinFactNeighborY="3449"/>
      <dgm:spPr/>
    </dgm:pt>
    <dgm:pt modelId="{ADAC23EB-0E80-43DD-B21C-833BB78C2A3F}" type="pres">
      <dgm:prSet presAssocID="{AB8031D1-E2E6-440C-BE0B-DD84C2B2264A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0F13F-89C9-451F-9093-ABB4B19B6036}" type="pres">
      <dgm:prSet presAssocID="{AB8031D1-E2E6-440C-BE0B-DD84C2B2264A}" presName="line3" presStyleLbl="callout" presStyleIdx="4" presStyleCnt="6"/>
      <dgm:spPr/>
    </dgm:pt>
    <dgm:pt modelId="{A6A94F59-7623-4C93-A458-08EC189E6775}" type="pres">
      <dgm:prSet presAssocID="{AB8031D1-E2E6-440C-BE0B-DD84C2B2264A}" presName="d3" presStyleLbl="callout" presStyleIdx="5" presStyleCnt="6"/>
      <dgm:spPr/>
    </dgm:pt>
  </dgm:ptLst>
  <dgm:cxnLst>
    <dgm:cxn modelId="{E217C07D-E961-45C7-8C65-F9B83ECE4556}" srcId="{DF498B90-C0D3-49E0-93C8-E46078C6CF81}" destId="{AB8031D1-E2E6-440C-BE0B-DD84C2B2264A}" srcOrd="2" destOrd="0" parTransId="{82F42F6C-5460-4B54-9D20-BE0A25EC49B4}" sibTransId="{F8BCB0DE-BA8F-4E21-BA75-1FE9BE49ECFD}"/>
    <dgm:cxn modelId="{B6840223-12B6-4806-AC30-FCBCAD51AD68}" type="presOf" srcId="{DF498B90-C0D3-49E0-93C8-E46078C6CF81}" destId="{7779D292-F7AF-49A6-9D85-B87CD2646133}" srcOrd="0" destOrd="0" presId="urn:microsoft.com/office/officeart/2005/8/layout/target1"/>
    <dgm:cxn modelId="{2D39C4E7-F909-4BDE-9512-4A684926A6BA}" type="presOf" srcId="{C30BA78A-55DF-4BCD-8319-8E84F06D39DA}" destId="{CBEDA1E6-727F-4CB1-A153-FFFFABE74F94}" srcOrd="0" destOrd="0" presId="urn:microsoft.com/office/officeart/2005/8/layout/target1"/>
    <dgm:cxn modelId="{0D336A50-9058-471D-B810-007ACE9B0E0C}" srcId="{DF498B90-C0D3-49E0-93C8-E46078C6CF81}" destId="{A6707AC7-7BB0-4AC7-A622-3DCBB9A177E3}" srcOrd="0" destOrd="0" parTransId="{0B096957-43BF-4430-B42D-9A29EC512F22}" sibTransId="{F110491E-611C-461C-895A-B7E8F420E297}"/>
    <dgm:cxn modelId="{B40AB6F0-31B7-4C1B-AA08-5275DBA9526F}" srcId="{DF498B90-C0D3-49E0-93C8-E46078C6CF81}" destId="{C30BA78A-55DF-4BCD-8319-8E84F06D39DA}" srcOrd="1" destOrd="0" parTransId="{AF850365-38E1-49F4-8DF0-F3A47865302F}" sibTransId="{A95EDF4A-4543-4C9D-A72E-BBD4923C40FE}"/>
    <dgm:cxn modelId="{4B1BCAC3-4957-4D99-8192-BD4D45DC401C}" type="presOf" srcId="{A6707AC7-7BB0-4AC7-A622-3DCBB9A177E3}" destId="{1EAD730A-B77D-4ACF-9A8C-0BF7BF0F5F44}" srcOrd="0" destOrd="0" presId="urn:microsoft.com/office/officeart/2005/8/layout/target1"/>
    <dgm:cxn modelId="{16FE1001-E08D-4122-B177-DD5AA22E60CB}" type="presOf" srcId="{AB8031D1-E2E6-440C-BE0B-DD84C2B2264A}" destId="{ADAC23EB-0E80-43DD-B21C-833BB78C2A3F}" srcOrd="0" destOrd="0" presId="urn:microsoft.com/office/officeart/2005/8/layout/target1"/>
    <dgm:cxn modelId="{A80A0555-450A-4A2C-AE45-4C0267CF7258}" type="presParOf" srcId="{7779D292-F7AF-49A6-9D85-B87CD2646133}" destId="{A7D55EC9-64A9-4221-9431-A4E1E481468F}" srcOrd="0" destOrd="0" presId="urn:microsoft.com/office/officeart/2005/8/layout/target1"/>
    <dgm:cxn modelId="{BE8A2665-02FC-4210-AF23-94EA1496316F}" type="presParOf" srcId="{7779D292-F7AF-49A6-9D85-B87CD2646133}" destId="{1EAD730A-B77D-4ACF-9A8C-0BF7BF0F5F44}" srcOrd="1" destOrd="0" presId="urn:microsoft.com/office/officeart/2005/8/layout/target1"/>
    <dgm:cxn modelId="{6D03D16A-699A-4D48-9CF7-054335B31AA3}" type="presParOf" srcId="{7779D292-F7AF-49A6-9D85-B87CD2646133}" destId="{12AB0F92-E5F3-4BB2-B2EF-E29987A259A4}" srcOrd="2" destOrd="0" presId="urn:microsoft.com/office/officeart/2005/8/layout/target1"/>
    <dgm:cxn modelId="{DE191909-F071-446B-87F5-51E41AFFF5C0}" type="presParOf" srcId="{7779D292-F7AF-49A6-9D85-B87CD2646133}" destId="{F4D0605A-01BE-485D-8D07-1E86FB9B6F9E}" srcOrd="3" destOrd="0" presId="urn:microsoft.com/office/officeart/2005/8/layout/target1"/>
    <dgm:cxn modelId="{94523B10-60DD-48B3-A7B3-80BEA1542BE3}" type="presParOf" srcId="{7779D292-F7AF-49A6-9D85-B87CD2646133}" destId="{78E96FC2-9BE9-4E75-934F-22590BE4DB4A}" srcOrd="4" destOrd="0" presId="urn:microsoft.com/office/officeart/2005/8/layout/target1"/>
    <dgm:cxn modelId="{FCA1F32B-B760-4D42-87C7-2535C8B80172}" type="presParOf" srcId="{7779D292-F7AF-49A6-9D85-B87CD2646133}" destId="{CBEDA1E6-727F-4CB1-A153-FFFFABE74F94}" srcOrd="5" destOrd="0" presId="urn:microsoft.com/office/officeart/2005/8/layout/target1"/>
    <dgm:cxn modelId="{0F8E8FD8-FB79-4C87-BFE5-D70321144FA4}" type="presParOf" srcId="{7779D292-F7AF-49A6-9D85-B87CD2646133}" destId="{26645D56-7229-4663-973E-D7268B63FC8A}" srcOrd="6" destOrd="0" presId="urn:microsoft.com/office/officeart/2005/8/layout/target1"/>
    <dgm:cxn modelId="{C5270280-BA91-473A-BB78-C7D2503BEF4F}" type="presParOf" srcId="{7779D292-F7AF-49A6-9D85-B87CD2646133}" destId="{D402C23D-0851-44AC-99F3-98F57114929D}" srcOrd="7" destOrd="0" presId="urn:microsoft.com/office/officeart/2005/8/layout/target1"/>
    <dgm:cxn modelId="{69D25699-2B4A-4FF4-99AE-CEAC142838A1}" type="presParOf" srcId="{7779D292-F7AF-49A6-9D85-B87CD2646133}" destId="{7C55AC63-0343-4DB0-8BDF-0378E5DF5866}" srcOrd="8" destOrd="0" presId="urn:microsoft.com/office/officeart/2005/8/layout/target1"/>
    <dgm:cxn modelId="{F07D549B-978C-4979-B9D3-392DD581779A}" type="presParOf" srcId="{7779D292-F7AF-49A6-9D85-B87CD2646133}" destId="{ADAC23EB-0E80-43DD-B21C-833BB78C2A3F}" srcOrd="9" destOrd="0" presId="urn:microsoft.com/office/officeart/2005/8/layout/target1"/>
    <dgm:cxn modelId="{175DCAB6-9B1B-465F-B49E-A5733B4F07CD}" type="presParOf" srcId="{7779D292-F7AF-49A6-9D85-B87CD2646133}" destId="{B1B0F13F-89C9-451F-9093-ABB4B19B6036}" srcOrd="10" destOrd="0" presId="urn:microsoft.com/office/officeart/2005/8/layout/target1"/>
    <dgm:cxn modelId="{2794EB80-E6AC-43D5-BF76-8033F678D16D}" type="presParOf" srcId="{7779D292-F7AF-49A6-9D85-B87CD2646133}" destId="{A6A94F59-7623-4C93-A458-08EC189E677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B5A39B-B7EA-4530-9063-432CE5478482}" type="doc">
      <dgm:prSet loTypeId="urn:microsoft.com/office/officeart/2005/8/layout/hList9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5841B3-7E09-4355-8888-388EC43735CD}">
      <dgm:prSet phldrT="[Texto]"/>
      <dgm:spPr/>
      <dgm:t>
        <a:bodyPr/>
        <a:lstStyle/>
        <a:p>
          <a:r>
            <a:rPr lang="es-EC" smtClean="0"/>
            <a:t>Estrategia</a:t>
          </a:r>
          <a:endParaRPr lang="en-US" dirty="0"/>
        </a:p>
      </dgm:t>
    </dgm:pt>
    <dgm:pt modelId="{6255D07E-41A4-488F-ABFA-051258FF7256}" type="parTrans" cxnId="{F499DF71-11F7-4BDE-83CB-B62DDF881244}">
      <dgm:prSet/>
      <dgm:spPr/>
      <dgm:t>
        <a:bodyPr/>
        <a:lstStyle/>
        <a:p>
          <a:endParaRPr lang="en-US"/>
        </a:p>
      </dgm:t>
    </dgm:pt>
    <dgm:pt modelId="{B1DB81EE-CEF8-4EE4-A913-54D3785E1538}" type="sibTrans" cxnId="{F499DF71-11F7-4BDE-83CB-B62DDF881244}">
      <dgm:prSet/>
      <dgm:spPr/>
      <dgm:t>
        <a:bodyPr/>
        <a:lstStyle/>
        <a:p>
          <a:endParaRPr lang="en-US"/>
        </a:p>
      </dgm:t>
    </dgm:pt>
    <dgm:pt modelId="{98462F9B-5F04-499D-9066-6B6ADE12990D}">
      <dgm:prSet phldrT="[Texto]" custT="1"/>
      <dgm:spPr/>
      <dgm:t>
        <a:bodyPr/>
        <a:lstStyle/>
        <a:p>
          <a:r>
            <a:rPr lang="es-EC" sz="1600" b="1" dirty="0" smtClean="0"/>
            <a:t>Estrategias de intervención </a:t>
          </a:r>
          <a:r>
            <a:rPr lang="es-EC" sz="1600" b="1" dirty="0" smtClean="0"/>
            <a:t>organizacional</a:t>
          </a:r>
          <a:endParaRPr lang="en-US" sz="1600" b="1" dirty="0"/>
        </a:p>
      </dgm:t>
    </dgm:pt>
    <dgm:pt modelId="{C0579C00-7452-49A4-8466-9D83321D5FAA}" type="parTrans" cxnId="{0CA29933-C12E-469D-9C34-F5A2C0EECE12}">
      <dgm:prSet/>
      <dgm:spPr/>
      <dgm:t>
        <a:bodyPr/>
        <a:lstStyle/>
        <a:p>
          <a:endParaRPr lang="en-US"/>
        </a:p>
      </dgm:t>
    </dgm:pt>
    <dgm:pt modelId="{028D8341-47A0-4DCC-962E-2721FDC05BD2}" type="sibTrans" cxnId="{0CA29933-C12E-469D-9C34-F5A2C0EECE12}">
      <dgm:prSet/>
      <dgm:spPr/>
      <dgm:t>
        <a:bodyPr/>
        <a:lstStyle/>
        <a:p>
          <a:endParaRPr lang="en-US"/>
        </a:p>
      </dgm:t>
    </dgm:pt>
    <dgm:pt modelId="{00D1651E-4828-4FE2-907C-DB4473FA31DE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dirty="0" smtClean="0"/>
            <a:t>Actividad</a:t>
          </a:r>
          <a:endParaRPr lang="en-US" dirty="0"/>
        </a:p>
      </dgm:t>
    </dgm:pt>
    <dgm:pt modelId="{490DBDC8-1D74-471D-8A1D-B7C0C5814867}" type="parTrans" cxnId="{CE054A6F-A2D4-41F2-BB59-49A4994F4B8F}">
      <dgm:prSet/>
      <dgm:spPr/>
      <dgm:t>
        <a:bodyPr/>
        <a:lstStyle/>
        <a:p>
          <a:endParaRPr lang="en-US"/>
        </a:p>
      </dgm:t>
    </dgm:pt>
    <dgm:pt modelId="{7A267258-78ED-4AAE-8039-399466124C73}" type="sibTrans" cxnId="{CE054A6F-A2D4-41F2-BB59-49A4994F4B8F}">
      <dgm:prSet/>
      <dgm:spPr/>
      <dgm:t>
        <a:bodyPr/>
        <a:lstStyle/>
        <a:p>
          <a:endParaRPr lang="en-US"/>
        </a:p>
      </dgm:t>
    </dgm:pt>
    <dgm:pt modelId="{879F5E28-F7B4-4B3A-8007-E298A04227C2}">
      <dgm:prSet phldrT="[Texto]" custT="1"/>
      <dgm:spPr/>
      <dgm:t>
        <a:bodyPr/>
        <a:lstStyle/>
        <a:p>
          <a:r>
            <a:rPr lang="es-EC" sz="1400" dirty="0" smtClean="0"/>
            <a:t>Orientación</a:t>
          </a:r>
          <a:endParaRPr lang="en-US" sz="1400" dirty="0"/>
        </a:p>
      </dgm:t>
    </dgm:pt>
    <dgm:pt modelId="{700DCB74-A4A8-4232-8544-4A941F8B55E2}" type="parTrans" cxnId="{6BC2CB0F-D771-4A9C-9E8F-2987329C94AE}">
      <dgm:prSet/>
      <dgm:spPr/>
      <dgm:t>
        <a:bodyPr/>
        <a:lstStyle/>
        <a:p>
          <a:endParaRPr lang="en-US"/>
        </a:p>
      </dgm:t>
    </dgm:pt>
    <dgm:pt modelId="{72F9D5CC-43FC-434B-AF28-156C261CB828}" type="sibTrans" cxnId="{6BC2CB0F-D771-4A9C-9E8F-2987329C94AE}">
      <dgm:prSet/>
      <dgm:spPr/>
      <dgm:t>
        <a:bodyPr/>
        <a:lstStyle/>
        <a:p>
          <a:endParaRPr lang="en-US"/>
        </a:p>
      </dgm:t>
    </dgm:pt>
    <dgm:pt modelId="{429D446B-1B0A-4404-AB84-41B5720C1E02}">
      <dgm:prSet phldrT="[Texto]" custT="1"/>
      <dgm:spPr/>
      <dgm:t>
        <a:bodyPr/>
        <a:lstStyle/>
        <a:p>
          <a:r>
            <a:rPr lang="es-EC" sz="1400" dirty="0" smtClean="0"/>
            <a:t>Planes de carrera adecuadamente concebidos</a:t>
          </a:r>
          <a:endParaRPr lang="en-US" sz="1400" dirty="0"/>
        </a:p>
      </dgm:t>
    </dgm:pt>
    <dgm:pt modelId="{7CA374F8-3BD4-4B83-962B-00B1788D1E15}" type="parTrans" cxnId="{879C4F0D-FB9A-4239-B4D3-A28B1B3F584E}">
      <dgm:prSet/>
      <dgm:spPr/>
      <dgm:t>
        <a:bodyPr/>
        <a:lstStyle/>
        <a:p>
          <a:endParaRPr lang="en-US"/>
        </a:p>
      </dgm:t>
    </dgm:pt>
    <dgm:pt modelId="{241995B3-0E24-43B6-9208-24743C1B2319}" type="sibTrans" cxnId="{879C4F0D-FB9A-4239-B4D3-A28B1B3F584E}">
      <dgm:prSet/>
      <dgm:spPr/>
      <dgm:t>
        <a:bodyPr/>
        <a:lstStyle/>
        <a:p>
          <a:endParaRPr lang="en-US"/>
        </a:p>
      </dgm:t>
    </dgm:pt>
    <dgm:pt modelId="{A987BD07-7F10-473C-A1E9-AFD6C45D79DD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dirty="0" smtClean="0"/>
            <a:t>Acción</a:t>
          </a:r>
          <a:endParaRPr lang="en-US" dirty="0"/>
        </a:p>
      </dgm:t>
    </dgm:pt>
    <dgm:pt modelId="{CB3F3775-87C3-49AA-A6EE-C65C62039284}" type="parTrans" cxnId="{93C39F8A-76F5-4814-B7FC-E51033BF1146}">
      <dgm:prSet/>
      <dgm:spPr/>
      <dgm:t>
        <a:bodyPr/>
        <a:lstStyle/>
        <a:p>
          <a:endParaRPr lang="en-US"/>
        </a:p>
      </dgm:t>
    </dgm:pt>
    <dgm:pt modelId="{2948BD60-3900-4D26-BB04-533F56A36AE2}" type="sibTrans" cxnId="{93C39F8A-76F5-4814-B7FC-E51033BF1146}">
      <dgm:prSet/>
      <dgm:spPr/>
      <dgm:t>
        <a:bodyPr/>
        <a:lstStyle/>
        <a:p>
          <a:endParaRPr lang="en-US"/>
        </a:p>
      </dgm:t>
    </dgm:pt>
    <dgm:pt modelId="{D94FB7AF-BB77-4C68-ABB3-0058C480494A}">
      <dgm:prSet phldrT="[Texto]" custT="1"/>
      <dgm:spPr/>
      <dgm:t>
        <a:bodyPr/>
        <a:lstStyle/>
        <a:p>
          <a:r>
            <a:rPr lang="es-EC" sz="1600" dirty="0" smtClean="0"/>
            <a:t>* </a:t>
          </a:r>
          <a:r>
            <a:rPr lang="es-EC" sz="1600" dirty="0" smtClean="0"/>
            <a:t>Guía al docentes ante problemáticas que se puedan suscitar.</a:t>
          </a:r>
          <a:endParaRPr lang="es-EC" sz="1600" dirty="0" smtClean="0"/>
        </a:p>
        <a:p>
          <a:r>
            <a:rPr lang="es-EC" sz="1600" dirty="0" smtClean="0"/>
            <a:t>* </a:t>
          </a:r>
          <a:r>
            <a:rPr lang="es-EC" sz="1600" dirty="0" smtClean="0"/>
            <a:t>Creación de manual de inducción</a:t>
          </a:r>
          <a:endParaRPr lang="en-US" sz="1600" dirty="0"/>
        </a:p>
      </dgm:t>
    </dgm:pt>
    <dgm:pt modelId="{2352526A-02D8-41AD-855E-2F1B0639C3F9}" type="parTrans" cxnId="{710B2DD5-A552-4AD7-9781-3188B63597D5}">
      <dgm:prSet/>
      <dgm:spPr/>
      <dgm:t>
        <a:bodyPr/>
        <a:lstStyle/>
        <a:p>
          <a:endParaRPr lang="en-US"/>
        </a:p>
      </dgm:t>
    </dgm:pt>
    <dgm:pt modelId="{EE6B5619-74A7-4F50-A7C4-24DADC2D2C1E}" type="sibTrans" cxnId="{710B2DD5-A552-4AD7-9781-3188B63597D5}">
      <dgm:prSet/>
      <dgm:spPr/>
      <dgm:t>
        <a:bodyPr/>
        <a:lstStyle/>
        <a:p>
          <a:endParaRPr lang="en-US"/>
        </a:p>
      </dgm:t>
    </dgm:pt>
    <dgm:pt modelId="{8CCE2408-E89E-42E0-B696-2DDA4482D455}">
      <dgm:prSet phldrT="[Texto]" custT="1"/>
      <dgm:spPr/>
      <dgm:t>
        <a:bodyPr/>
        <a:lstStyle/>
        <a:p>
          <a:r>
            <a:rPr lang="es-EC" sz="1500" dirty="0" smtClean="0"/>
            <a:t>* </a:t>
          </a:r>
          <a:r>
            <a:rPr lang="es-EC" sz="1500" dirty="0" smtClean="0"/>
            <a:t>Flexibilidad en los planes de carrera.</a:t>
          </a:r>
          <a:endParaRPr lang="es-EC" sz="1500" dirty="0" smtClean="0"/>
        </a:p>
        <a:p>
          <a:r>
            <a:rPr lang="es-EC" sz="1500" dirty="0" smtClean="0"/>
            <a:t>* </a:t>
          </a:r>
          <a:r>
            <a:rPr lang="es-EC" sz="1500" dirty="0" smtClean="0"/>
            <a:t>Planes de reconocimiento por resultados.</a:t>
          </a:r>
          <a:endParaRPr lang="es-EC" sz="1500" dirty="0" smtClean="0"/>
        </a:p>
        <a:p>
          <a:r>
            <a:rPr lang="es-EC" sz="1500" dirty="0" smtClean="0"/>
            <a:t>*Atención especial a tiempos reales</a:t>
          </a:r>
          <a:endParaRPr lang="es-EC" sz="1500" dirty="0" smtClean="0"/>
        </a:p>
      </dgm:t>
    </dgm:pt>
    <dgm:pt modelId="{FC217DDC-0019-4965-B44A-1F0D7C001DCE}" type="parTrans" cxnId="{ED6E69A6-1543-4167-9847-FB7BB132C7DC}">
      <dgm:prSet/>
      <dgm:spPr/>
      <dgm:t>
        <a:bodyPr/>
        <a:lstStyle/>
        <a:p>
          <a:endParaRPr lang="en-US"/>
        </a:p>
      </dgm:t>
    </dgm:pt>
    <dgm:pt modelId="{3F9F80D1-ED3B-4D89-85AC-E4FFA0491AE3}" type="sibTrans" cxnId="{ED6E69A6-1543-4167-9847-FB7BB132C7DC}">
      <dgm:prSet/>
      <dgm:spPr/>
      <dgm:t>
        <a:bodyPr/>
        <a:lstStyle/>
        <a:p>
          <a:endParaRPr lang="en-US"/>
        </a:p>
      </dgm:t>
    </dgm:pt>
    <dgm:pt modelId="{A61CD3DC-8A30-4412-97E9-9E4B394E6479}" type="pres">
      <dgm:prSet presAssocID="{7EB5A39B-B7EA-4530-9063-432CE54784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6B157B2-8098-4A71-B967-97CCC0189105}" type="pres">
      <dgm:prSet presAssocID="{B85841B3-7E09-4355-8888-388EC43735CD}" presName="posSpace" presStyleCnt="0"/>
      <dgm:spPr/>
      <dgm:t>
        <a:bodyPr/>
        <a:lstStyle/>
        <a:p>
          <a:endParaRPr lang="en-US"/>
        </a:p>
      </dgm:t>
    </dgm:pt>
    <dgm:pt modelId="{AF72B437-B909-435D-AF7C-FFCF7A0D8292}" type="pres">
      <dgm:prSet presAssocID="{B85841B3-7E09-4355-8888-388EC43735CD}" presName="vertFlow" presStyleCnt="0"/>
      <dgm:spPr/>
      <dgm:t>
        <a:bodyPr/>
        <a:lstStyle/>
        <a:p>
          <a:endParaRPr lang="en-US"/>
        </a:p>
      </dgm:t>
    </dgm:pt>
    <dgm:pt modelId="{F76DEAB6-E0B7-4F71-B726-1151F1175CBF}" type="pres">
      <dgm:prSet presAssocID="{B85841B3-7E09-4355-8888-388EC43735CD}" presName="topSpace" presStyleCnt="0"/>
      <dgm:spPr/>
      <dgm:t>
        <a:bodyPr/>
        <a:lstStyle/>
        <a:p>
          <a:endParaRPr lang="en-US"/>
        </a:p>
      </dgm:t>
    </dgm:pt>
    <dgm:pt modelId="{E6250E15-1DB1-4A50-89CA-F16DE67F3BE4}" type="pres">
      <dgm:prSet presAssocID="{B85841B3-7E09-4355-8888-388EC43735CD}" presName="firstComp" presStyleCnt="0"/>
      <dgm:spPr/>
      <dgm:t>
        <a:bodyPr/>
        <a:lstStyle/>
        <a:p>
          <a:endParaRPr lang="en-US"/>
        </a:p>
      </dgm:t>
    </dgm:pt>
    <dgm:pt modelId="{4AF52058-DA6A-44B8-A0B8-98C23C07C87F}" type="pres">
      <dgm:prSet presAssocID="{B85841B3-7E09-4355-8888-388EC43735CD}" presName="firstChild" presStyleLbl="bgAccFollowNode1" presStyleIdx="0" presStyleCnt="5"/>
      <dgm:spPr/>
      <dgm:t>
        <a:bodyPr/>
        <a:lstStyle/>
        <a:p>
          <a:endParaRPr lang="es-EC"/>
        </a:p>
      </dgm:t>
    </dgm:pt>
    <dgm:pt modelId="{8A2DF8BC-E922-46F1-9B14-94B5B70B67DF}" type="pres">
      <dgm:prSet presAssocID="{B85841B3-7E09-4355-8888-388EC43735CD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8AF-53E1-4654-B5F6-7D530330E76B}" type="pres">
      <dgm:prSet presAssocID="{B85841B3-7E09-4355-8888-388EC43735CD}" presName="negSpace" presStyleCnt="0"/>
      <dgm:spPr/>
      <dgm:t>
        <a:bodyPr/>
        <a:lstStyle/>
        <a:p>
          <a:endParaRPr lang="en-US"/>
        </a:p>
      </dgm:t>
    </dgm:pt>
    <dgm:pt modelId="{73CB1CE9-8BDD-4738-B952-65BC39666160}" type="pres">
      <dgm:prSet presAssocID="{B85841B3-7E09-4355-8888-388EC43735CD}" presName="circle" presStyleLbl="node1" presStyleIdx="0" presStyleCnt="3" custLinFactNeighborY="-3099"/>
      <dgm:spPr/>
      <dgm:t>
        <a:bodyPr/>
        <a:lstStyle/>
        <a:p>
          <a:endParaRPr lang="es-EC"/>
        </a:p>
      </dgm:t>
    </dgm:pt>
    <dgm:pt modelId="{C0C2913E-ED44-4CCF-A2A9-CDD165770EC1}" type="pres">
      <dgm:prSet presAssocID="{B1DB81EE-CEF8-4EE4-A913-54D3785E1538}" presName="transSpace" presStyleCnt="0"/>
      <dgm:spPr/>
      <dgm:t>
        <a:bodyPr/>
        <a:lstStyle/>
        <a:p>
          <a:endParaRPr lang="en-US"/>
        </a:p>
      </dgm:t>
    </dgm:pt>
    <dgm:pt modelId="{5B894AB3-0124-4054-8276-583C905C098A}" type="pres">
      <dgm:prSet presAssocID="{00D1651E-4828-4FE2-907C-DB4473FA31DE}" presName="posSpace" presStyleCnt="0"/>
      <dgm:spPr/>
      <dgm:t>
        <a:bodyPr/>
        <a:lstStyle/>
        <a:p>
          <a:endParaRPr lang="en-US"/>
        </a:p>
      </dgm:t>
    </dgm:pt>
    <dgm:pt modelId="{A002F31B-F514-41B7-B9BA-D276E6409A89}" type="pres">
      <dgm:prSet presAssocID="{00D1651E-4828-4FE2-907C-DB4473FA31DE}" presName="vertFlow" presStyleCnt="0"/>
      <dgm:spPr/>
      <dgm:t>
        <a:bodyPr/>
        <a:lstStyle/>
        <a:p>
          <a:endParaRPr lang="en-US"/>
        </a:p>
      </dgm:t>
    </dgm:pt>
    <dgm:pt modelId="{BD171439-F164-437A-BAE7-83C6EC940C0F}" type="pres">
      <dgm:prSet presAssocID="{00D1651E-4828-4FE2-907C-DB4473FA31DE}" presName="topSpace" presStyleCnt="0"/>
      <dgm:spPr/>
      <dgm:t>
        <a:bodyPr/>
        <a:lstStyle/>
        <a:p>
          <a:endParaRPr lang="en-US"/>
        </a:p>
      </dgm:t>
    </dgm:pt>
    <dgm:pt modelId="{1FA2A922-AB09-48E6-9BA9-76FE9A593EBB}" type="pres">
      <dgm:prSet presAssocID="{00D1651E-4828-4FE2-907C-DB4473FA31DE}" presName="firstComp" presStyleCnt="0"/>
      <dgm:spPr/>
      <dgm:t>
        <a:bodyPr/>
        <a:lstStyle/>
        <a:p>
          <a:endParaRPr lang="en-US"/>
        </a:p>
      </dgm:t>
    </dgm:pt>
    <dgm:pt modelId="{B8E3399F-C1A1-462F-97AE-249611794B1C}" type="pres">
      <dgm:prSet presAssocID="{00D1651E-4828-4FE2-907C-DB4473FA31DE}" presName="firstChild" presStyleLbl="bgAccFollowNode1" presStyleIdx="1" presStyleCnt="5"/>
      <dgm:spPr/>
      <dgm:t>
        <a:bodyPr/>
        <a:lstStyle/>
        <a:p>
          <a:endParaRPr lang="es-EC"/>
        </a:p>
      </dgm:t>
    </dgm:pt>
    <dgm:pt modelId="{41469C67-A4B7-4AC7-864C-82B050FA05E1}" type="pres">
      <dgm:prSet presAssocID="{00D1651E-4828-4FE2-907C-DB4473FA31DE}" presName="first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979B64-420C-4F3D-A04F-6DE61D5ABEF2}" type="pres">
      <dgm:prSet presAssocID="{429D446B-1B0A-4404-AB84-41B5720C1E02}" presName="comp" presStyleCnt="0"/>
      <dgm:spPr/>
      <dgm:t>
        <a:bodyPr/>
        <a:lstStyle/>
        <a:p>
          <a:endParaRPr lang="en-US"/>
        </a:p>
      </dgm:t>
    </dgm:pt>
    <dgm:pt modelId="{2B2254A1-BD0A-48E7-AA49-7377F6381BC0}" type="pres">
      <dgm:prSet presAssocID="{429D446B-1B0A-4404-AB84-41B5720C1E02}" presName="child" presStyleLbl="bgAccFollowNode1" presStyleIdx="2" presStyleCnt="5"/>
      <dgm:spPr/>
      <dgm:t>
        <a:bodyPr/>
        <a:lstStyle/>
        <a:p>
          <a:endParaRPr lang="es-EC"/>
        </a:p>
      </dgm:t>
    </dgm:pt>
    <dgm:pt modelId="{312E4340-4278-4EDC-AA88-D4B6EAF13FFC}" type="pres">
      <dgm:prSet presAssocID="{429D446B-1B0A-4404-AB84-41B5720C1E02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89E72-0B20-4EA3-823D-40F07E896819}" type="pres">
      <dgm:prSet presAssocID="{00D1651E-4828-4FE2-907C-DB4473FA31DE}" presName="negSpace" presStyleCnt="0"/>
      <dgm:spPr/>
      <dgm:t>
        <a:bodyPr/>
        <a:lstStyle/>
        <a:p>
          <a:endParaRPr lang="en-US"/>
        </a:p>
      </dgm:t>
    </dgm:pt>
    <dgm:pt modelId="{F7372207-B55D-4329-880F-690586EB5D10}" type="pres">
      <dgm:prSet presAssocID="{00D1651E-4828-4FE2-907C-DB4473FA31DE}" presName="circle" presStyleLbl="node1" presStyleIdx="1" presStyleCnt="3"/>
      <dgm:spPr/>
      <dgm:t>
        <a:bodyPr/>
        <a:lstStyle/>
        <a:p>
          <a:endParaRPr lang="es-EC"/>
        </a:p>
      </dgm:t>
    </dgm:pt>
    <dgm:pt modelId="{4BEDF634-8764-48CE-8EF7-EA3B95FEEEBA}" type="pres">
      <dgm:prSet presAssocID="{7A267258-78ED-4AAE-8039-399466124C73}" presName="transSpace" presStyleCnt="0"/>
      <dgm:spPr/>
      <dgm:t>
        <a:bodyPr/>
        <a:lstStyle/>
        <a:p>
          <a:endParaRPr lang="en-US"/>
        </a:p>
      </dgm:t>
    </dgm:pt>
    <dgm:pt modelId="{94412BEB-8B6D-47DF-B86D-A88C4A47902C}" type="pres">
      <dgm:prSet presAssocID="{A987BD07-7F10-473C-A1E9-AFD6C45D79DD}" presName="posSpace" presStyleCnt="0"/>
      <dgm:spPr/>
      <dgm:t>
        <a:bodyPr/>
        <a:lstStyle/>
        <a:p>
          <a:endParaRPr lang="en-US"/>
        </a:p>
      </dgm:t>
    </dgm:pt>
    <dgm:pt modelId="{29C4A7E0-79B9-44A1-8D7A-1AB216906CB4}" type="pres">
      <dgm:prSet presAssocID="{A987BD07-7F10-473C-A1E9-AFD6C45D79DD}" presName="vertFlow" presStyleCnt="0"/>
      <dgm:spPr/>
      <dgm:t>
        <a:bodyPr/>
        <a:lstStyle/>
        <a:p>
          <a:endParaRPr lang="en-US"/>
        </a:p>
      </dgm:t>
    </dgm:pt>
    <dgm:pt modelId="{4A74A0C8-03A8-4DFC-BC3C-F59EB66EA3DC}" type="pres">
      <dgm:prSet presAssocID="{A987BD07-7F10-473C-A1E9-AFD6C45D79DD}" presName="topSpace" presStyleCnt="0"/>
      <dgm:spPr/>
      <dgm:t>
        <a:bodyPr/>
        <a:lstStyle/>
        <a:p>
          <a:endParaRPr lang="en-US"/>
        </a:p>
      </dgm:t>
    </dgm:pt>
    <dgm:pt modelId="{B84E16EC-CD42-4868-B2A8-BFAC42C2AD1C}" type="pres">
      <dgm:prSet presAssocID="{A987BD07-7F10-473C-A1E9-AFD6C45D79DD}" presName="firstComp" presStyleCnt="0"/>
      <dgm:spPr/>
      <dgm:t>
        <a:bodyPr/>
        <a:lstStyle/>
        <a:p>
          <a:endParaRPr lang="en-US"/>
        </a:p>
      </dgm:t>
    </dgm:pt>
    <dgm:pt modelId="{19594EC5-9991-4EF6-9562-E726174EC0EA}" type="pres">
      <dgm:prSet presAssocID="{A987BD07-7F10-473C-A1E9-AFD6C45D79DD}" presName="firstChild" presStyleLbl="bgAccFollowNode1" presStyleIdx="3" presStyleCnt="5" custScaleX="116435" custScaleY="109047"/>
      <dgm:spPr/>
      <dgm:t>
        <a:bodyPr/>
        <a:lstStyle/>
        <a:p>
          <a:endParaRPr lang="en-US"/>
        </a:p>
      </dgm:t>
    </dgm:pt>
    <dgm:pt modelId="{10C9ED87-B524-49CA-BB3E-6C9A44CB97B1}" type="pres">
      <dgm:prSet presAssocID="{A987BD07-7F10-473C-A1E9-AFD6C45D79DD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93910-96C7-49A4-AF44-FAEA2755566F}" type="pres">
      <dgm:prSet presAssocID="{8CCE2408-E89E-42E0-B696-2DDA4482D455}" presName="comp" presStyleCnt="0"/>
      <dgm:spPr/>
      <dgm:t>
        <a:bodyPr/>
        <a:lstStyle/>
        <a:p>
          <a:endParaRPr lang="en-US"/>
        </a:p>
      </dgm:t>
    </dgm:pt>
    <dgm:pt modelId="{162E2F47-2D66-4493-B8C2-5981E8242DB0}" type="pres">
      <dgm:prSet presAssocID="{8CCE2408-E89E-42E0-B696-2DDA4482D455}" presName="child" presStyleLbl="bgAccFollowNode1" presStyleIdx="4" presStyleCnt="5" custScaleX="116435" custScaleY="121345"/>
      <dgm:spPr/>
      <dgm:t>
        <a:bodyPr/>
        <a:lstStyle/>
        <a:p>
          <a:endParaRPr lang="en-US"/>
        </a:p>
      </dgm:t>
    </dgm:pt>
    <dgm:pt modelId="{9C2F9A11-46DB-4F84-9A19-EBB1AEF13F25}" type="pres">
      <dgm:prSet presAssocID="{8CCE2408-E89E-42E0-B696-2DDA4482D455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CC2A-61E9-4D06-83E8-A3DF0B5E6008}" type="pres">
      <dgm:prSet presAssocID="{A987BD07-7F10-473C-A1E9-AFD6C45D79DD}" presName="negSpace" presStyleCnt="0"/>
      <dgm:spPr/>
      <dgm:t>
        <a:bodyPr/>
        <a:lstStyle/>
        <a:p>
          <a:endParaRPr lang="en-US"/>
        </a:p>
      </dgm:t>
    </dgm:pt>
    <dgm:pt modelId="{5912D210-B232-4A51-A363-9B5680582EC6}" type="pres">
      <dgm:prSet presAssocID="{A987BD07-7F10-473C-A1E9-AFD6C45D79DD}" presName="circle" presStyleLbl="node1" presStyleIdx="2" presStyleCnt="3" custLinFactNeighborX="-22347" custLinFactNeighborY="2138"/>
      <dgm:spPr/>
      <dgm:t>
        <a:bodyPr/>
        <a:lstStyle/>
        <a:p>
          <a:endParaRPr lang="es-EC"/>
        </a:p>
      </dgm:t>
    </dgm:pt>
  </dgm:ptLst>
  <dgm:cxnLst>
    <dgm:cxn modelId="{8E40E473-E6A9-4A1A-B47A-401D1AAC6F07}" type="presOf" srcId="{B85841B3-7E09-4355-8888-388EC43735CD}" destId="{73CB1CE9-8BDD-4738-B952-65BC39666160}" srcOrd="0" destOrd="0" presId="urn:microsoft.com/office/officeart/2005/8/layout/hList9"/>
    <dgm:cxn modelId="{6941E9C7-5026-4D00-8DCE-A0D1734B8003}" type="presOf" srcId="{429D446B-1B0A-4404-AB84-41B5720C1E02}" destId="{2B2254A1-BD0A-48E7-AA49-7377F6381BC0}" srcOrd="0" destOrd="0" presId="urn:microsoft.com/office/officeart/2005/8/layout/hList9"/>
    <dgm:cxn modelId="{6BC2CB0F-D771-4A9C-9E8F-2987329C94AE}" srcId="{00D1651E-4828-4FE2-907C-DB4473FA31DE}" destId="{879F5E28-F7B4-4B3A-8007-E298A04227C2}" srcOrd="0" destOrd="0" parTransId="{700DCB74-A4A8-4232-8544-4A941F8B55E2}" sibTransId="{72F9D5CC-43FC-434B-AF28-156C261CB828}"/>
    <dgm:cxn modelId="{0CA29933-C12E-469D-9C34-F5A2C0EECE12}" srcId="{B85841B3-7E09-4355-8888-388EC43735CD}" destId="{98462F9B-5F04-499D-9066-6B6ADE12990D}" srcOrd="0" destOrd="0" parTransId="{C0579C00-7452-49A4-8466-9D83321D5FAA}" sibTransId="{028D8341-47A0-4DCC-962E-2721FDC05BD2}"/>
    <dgm:cxn modelId="{CE054A6F-A2D4-41F2-BB59-49A4994F4B8F}" srcId="{7EB5A39B-B7EA-4530-9063-432CE5478482}" destId="{00D1651E-4828-4FE2-907C-DB4473FA31DE}" srcOrd="1" destOrd="0" parTransId="{490DBDC8-1D74-471D-8A1D-B7C0C5814867}" sibTransId="{7A267258-78ED-4AAE-8039-399466124C73}"/>
    <dgm:cxn modelId="{F418E6D2-D391-4E7D-9B76-7C294BE7C2A9}" type="presOf" srcId="{D94FB7AF-BB77-4C68-ABB3-0058C480494A}" destId="{10C9ED87-B524-49CA-BB3E-6C9A44CB97B1}" srcOrd="1" destOrd="0" presId="urn:microsoft.com/office/officeart/2005/8/layout/hList9"/>
    <dgm:cxn modelId="{81BED735-3A99-4153-8B77-0CA7BABC106B}" type="presOf" srcId="{98462F9B-5F04-499D-9066-6B6ADE12990D}" destId="{4AF52058-DA6A-44B8-A0B8-98C23C07C87F}" srcOrd="0" destOrd="0" presId="urn:microsoft.com/office/officeart/2005/8/layout/hList9"/>
    <dgm:cxn modelId="{F499DF71-11F7-4BDE-83CB-B62DDF881244}" srcId="{7EB5A39B-B7EA-4530-9063-432CE5478482}" destId="{B85841B3-7E09-4355-8888-388EC43735CD}" srcOrd="0" destOrd="0" parTransId="{6255D07E-41A4-488F-ABFA-051258FF7256}" sibTransId="{B1DB81EE-CEF8-4EE4-A913-54D3785E1538}"/>
    <dgm:cxn modelId="{FAE8C4CB-408D-4C11-BC4B-2C4AA00E0529}" type="presOf" srcId="{D94FB7AF-BB77-4C68-ABB3-0058C480494A}" destId="{19594EC5-9991-4EF6-9562-E726174EC0EA}" srcOrd="0" destOrd="0" presId="urn:microsoft.com/office/officeart/2005/8/layout/hList9"/>
    <dgm:cxn modelId="{9B325A07-8C74-4435-B298-2CA19FC598E0}" type="presOf" srcId="{98462F9B-5F04-499D-9066-6B6ADE12990D}" destId="{8A2DF8BC-E922-46F1-9B14-94B5B70B67DF}" srcOrd="1" destOrd="0" presId="urn:microsoft.com/office/officeart/2005/8/layout/hList9"/>
    <dgm:cxn modelId="{03451C48-D623-4660-A187-B703C29E5BCC}" type="presOf" srcId="{7EB5A39B-B7EA-4530-9063-432CE5478482}" destId="{A61CD3DC-8A30-4412-97E9-9E4B394E6479}" srcOrd="0" destOrd="0" presId="urn:microsoft.com/office/officeart/2005/8/layout/hList9"/>
    <dgm:cxn modelId="{879C4F0D-FB9A-4239-B4D3-A28B1B3F584E}" srcId="{00D1651E-4828-4FE2-907C-DB4473FA31DE}" destId="{429D446B-1B0A-4404-AB84-41B5720C1E02}" srcOrd="1" destOrd="0" parTransId="{7CA374F8-3BD4-4B83-962B-00B1788D1E15}" sibTransId="{241995B3-0E24-43B6-9208-24743C1B2319}"/>
    <dgm:cxn modelId="{710B2DD5-A552-4AD7-9781-3188B63597D5}" srcId="{A987BD07-7F10-473C-A1E9-AFD6C45D79DD}" destId="{D94FB7AF-BB77-4C68-ABB3-0058C480494A}" srcOrd="0" destOrd="0" parTransId="{2352526A-02D8-41AD-855E-2F1B0639C3F9}" sibTransId="{EE6B5619-74A7-4F50-A7C4-24DADC2D2C1E}"/>
    <dgm:cxn modelId="{6B4F29DC-8ABC-4225-82A6-EBC74E554ED7}" type="presOf" srcId="{879F5E28-F7B4-4B3A-8007-E298A04227C2}" destId="{B8E3399F-C1A1-462F-97AE-249611794B1C}" srcOrd="0" destOrd="0" presId="urn:microsoft.com/office/officeart/2005/8/layout/hList9"/>
    <dgm:cxn modelId="{C0FCA3E5-719C-4020-9575-8AB05DB6242C}" type="presOf" srcId="{A987BD07-7F10-473C-A1E9-AFD6C45D79DD}" destId="{5912D210-B232-4A51-A363-9B5680582EC6}" srcOrd="0" destOrd="0" presId="urn:microsoft.com/office/officeart/2005/8/layout/hList9"/>
    <dgm:cxn modelId="{FBAEDA84-972E-4D3C-9810-631D5A45A4FB}" type="presOf" srcId="{429D446B-1B0A-4404-AB84-41B5720C1E02}" destId="{312E4340-4278-4EDC-AA88-D4B6EAF13FFC}" srcOrd="1" destOrd="0" presId="urn:microsoft.com/office/officeart/2005/8/layout/hList9"/>
    <dgm:cxn modelId="{ED6E69A6-1543-4167-9847-FB7BB132C7DC}" srcId="{A987BD07-7F10-473C-A1E9-AFD6C45D79DD}" destId="{8CCE2408-E89E-42E0-B696-2DDA4482D455}" srcOrd="1" destOrd="0" parTransId="{FC217DDC-0019-4965-B44A-1F0D7C001DCE}" sibTransId="{3F9F80D1-ED3B-4D89-85AC-E4FFA0491AE3}"/>
    <dgm:cxn modelId="{EA3F818A-C700-4E34-A21A-4FD1C12FF923}" type="presOf" srcId="{8CCE2408-E89E-42E0-B696-2DDA4482D455}" destId="{9C2F9A11-46DB-4F84-9A19-EBB1AEF13F25}" srcOrd="1" destOrd="0" presId="urn:microsoft.com/office/officeart/2005/8/layout/hList9"/>
    <dgm:cxn modelId="{29F91697-B486-4E04-A4D8-9AA71E1AFC26}" type="presOf" srcId="{00D1651E-4828-4FE2-907C-DB4473FA31DE}" destId="{F7372207-B55D-4329-880F-690586EB5D10}" srcOrd="0" destOrd="0" presId="urn:microsoft.com/office/officeart/2005/8/layout/hList9"/>
    <dgm:cxn modelId="{93C39F8A-76F5-4814-B7FC-E51033BF1146}" srcId="{7EB5A39B-B7EA-4530-9063-432CE5478482}" destId="{A987BD07-7F10-473C-A1E9-AFD6C45D79DD}" srcOrd="2" destOrd="0" parTransId="{CB3F3775-87C3-49AA-A6EE-C65C62039284}" sibTransId="{2948BD60-3900-4D26-BB04-533F56A36AE2}"/>
    <dgm:cxn modelId="{A197857A-34A0-4FC3-A33B-07C4CCD80CF8}" type="presOf" srcId="{8CCE2408-E89E-42E0-B696-2DDA4482D455}" destId="{162E2F47-2D66-4493-B8C2-5981E8242DB0}" srcOrd="0" destOrd="0" presId="urn:microsoft.com/office/officeart/2005/8/layout/hList9"/>
    <dgm:cxn modelId="{F8AA8791-4E6D-4C9C-BA29-6AC5508CD104}" type="presOf" srcId="{879F5E28-F7B4-4B3A-8007-E298A04227C2}" destId="{41469C67-A4B7-4AC7-864C-82B050FA05E1}" srcOrd="1" destOrd="0" presId="urn:microsoft.com/office/officeart/2005/8/layout/hList9"/>
    <dgm:cxn modelId="{3D9FFB5A-6D7D-427A-8176-9C6BD89CBA39}" type="presParOf" srcId="{A61CD3DC-8A30-4412-97E9-9E4B394E6479}" destId="{A6B157B2-8098-4A71-B967-97CCC0189105}" srcOrd="0" destOrd="0" presId="urn:microsoft.com/office/officeart/2005/8/layout/hList9"/>
    <dgm:cxn modelId="{7FEBA10F-DC3E-46B2-B21A-ED8BFB2A9226}" type="presParOf" srcId="{A61CD3DC-8A30-4412-97E9-9E4B394E6479}" destId="{AF72B437-B909-435D-AF7C-FFCF7A0D8292}" srcOrd="1" destOrd="0" presId="urn:microsoft.com/office/officeart/2005/8/layout/hList9"/>
    <dgm:cxn modelId="{26D92D42-D07C-46E9-8EA2-D49818D68F59}" type="presParOf" srcId="{AF72B437-B909-435D-AF7C-FFCF7A0D8292}" destId="{F76DEAB6-E0B7-4F71-B726-1151F1175CBF}" srcOrd="0" destOrd="0" presId="urn:microsoft.com/office/officeart/2005/8/layout/hList9"/>
    <dgm:cxn modelId="{DB01730D-C6B5-4AF3-9E5B-ABE7E40D632D}" type="presParOf" srcId="{AF72B437-B909-435D-AF7C-FFCF7A0D8292}" destId="{E6250E15-1DB1-4A50-89CA-F16DE67F3BE4}" srcOrd="1" destOrd="0" presId="urn:microsoft.com/office/officeart/2005/8/layout/hList9"/>
    <dgm:cxn modelId="{416359F7-6AB9-4003-A508-66EB0A94A178}" type="presParOf" srcId="{E6250E15-1DB1-4A50-89CA-F16DE67F3BE4}" destId="{4AF52058-DA6A-44B8-A0B8-98C23C07C87F}" srcOrd="0" destOrd="0" presId="urn:microsoft.com/office/officeart/2005/8/layout/hList9"/>
    <dgm:cxn modelId="{10E8C74A-E5F5-476A-9284-9E20532412DD}" type="presParOf" srcId="{E6250E15-1DB1-4A50-89CA-F16DE67F3BE4}" destId="{8A2DF8BC-E922-46F1-9B14-94B5B70B67DF}" srcOrd="1" destOrd="0" presId="urn:microsoft.com/office/officeart/2005/8/layout/hList9"/>
    <dgm:cxn modelId="{84BA505C-6615-49E1-943D-DA27F2DF440C}" type="presParOf" srcId="{A61CD3DC-8A30-4412-97E9-9E4B394E6479}" destId="{FE24B8AF-53E1-4654-B5F6-7D530330E76B}" srcOrd="2" destOrd="0" presId="urn:microsoft.com/office/officeart/2005/8/layout/hList9"/>
    <dgm:cxn modelId="{717E5129-16D0-4AF1-BF0B-BA39EA2473F7}" type="presParOf" srcId="{A61CD3DC-8A30-4412-97E9-9E4B394E6479}" destId="{73CB1CE9-8BDD-4738-B952-65BC39666160}" srcOrd="3" destOrd="0" presId="urn:microsoft.com/office/officeart/2005/8/layout/hList9"/>
    <dgm:cxn modelId="{000484C2-CFDA-4A15-AAD0-2308A185BD46}" type="presParOf" srcId="{A61CD3DC-8A30-4412-97E9-9E4B394E6479}" destId="{C0C2913E-ED44-4CCF-A2A9-CDD165770EC1}" srcOrd="4" destOrd="0" presId="urn:microsoft.com/office/officeart/2005/8/layout/hList9"/>
    <dgm:cxn modelId="{C07BF50A-E16D-4CFC-A920-8A3DB6C0F710}" type="presParOf" srcId="{A61CD3DC-8A30-4412-97E9-9E4B394E6479}" destId="{5B894AB3-0124-4054-8276-583C905C098A}" srcOrd="5" destOrd="0" presId="urn:microsoft.com/office/officeart/2005/8/layout/hList9"/>
    <dgm:cxn modelId="{D5A25614-B859-4650-90A1-D1DC3E36D5A2}" type="presParOf" srcId="{A61CD3DC-8A30-4412-97E9-9E4B394E6479}" destId="{A002F31B-F514-41B7-B9BA-D276E6409A89}" srcOrd="6" destOrd="0" presId="urn:microsoft.com/office/officeart/2005/8/layout/hList9"/>
    <dgm:cxn modelId="{FFB635EE-1700-4FFB-9825-F7CBA1FED2D1}" type="presParOf" srcId="{A002F31B-F514-41B7-B9BA-D276E6409A89}" destId="{BD171439-F164-437A-BAE7-83C6EC940C0F}" srcOrd="0" destOrd="0" presId="urn:microsoft.com/office/officeart/2005/8/layout/hList9"/>
    <dgm:cxn modelId="{2241CE9D-3BC0-420D-BB9B-1D1424731936}" type="presParOf" srcId="{A002F31B-F514-41B7-B9BA-D276E6409A89}" destId="{1FA2A922-AB09-48E6-9BA9-76FE9A593EBB}" srcOrd="1" destOrd="0" presId="urn:microsoft.com/office/officeart/2005/8/layout/hList9"/>
    <dgm:cxn modelId="{B2F463B1-0FA8-439E-B42C-10AF7F75D0A8}" type="presParOf" srcId="{1FA2A922-AB09-48E6-9BA9-76FE9A593EBB}" destId="{B8E3399F-C1A1-462F-97AE-249611794B1C}" srcOrd="0" destOrd="0" presId="urn:microsoft.com/office/officeart/2005/8/layout/hList9"/>
    <dgm:cxn modelId="{CFC84640-680D-4B75-9477-3BB04A491B44}" type="presParOf" srcId="{1FA2A922-AB09-48E6-9BA9-76FE9A593EBB}" destId="{41469C67-A4B7-4AC7-864C-82B050FA05E1}" srcOrd="1" destOrd="0" presId="urn:microsoft.com/office/officeart/2005/8/layout/hList9"/>
    <dgm:cxn modelId="{272493E3-5597-4DAC-832F-17B41F929BD0}" type="presParOf" srcId="{A002F31B-F514-41B7-B9BA-D276E6409A89}" destId="{C2979B64-420C-4F3D-A04F-6DE61D5ABEF2}" srcOrd="2" destOrd="0" presId="urn:microsoft.com/office/officeart/2005/8/layout/hList9"/>
    <dgm:cxn modelId="{CFD41D9D-CC74-4309-A5EA-4AFB32C7C2CC}" type="presParOf" srcId="{C2979B64-420C-4F3D-A04F-6DE61D5ABEF2}" destId="{2B2254A1-BD0A-48E7-AA49-7377F6381BC0}" srcOrd="0" destOrd="0" presId="urn:microsoft.com/office/officeart/2005/8/layout/hList9"/>
    <dgm:cxn modelId="{8D5D6145-F7F7-4212-A15C-EDE599E45DEE}" type="presParOf" srcId="{C2979B64-420C-4F3D-A04F-6DE61D5ABEF2}" destId="{312E4340-4278-4EDC-AA88-D4B6EAF13FFC}" srcOrd="1" destOrd="0" presId="urn:microsoft.com/office/officeart/2005/8/layout/hList9"/>
    <dgm:cxn modelId="{9F1A4F43-7235-4BCA-BA0A-D45FEC0A27D9}" type="presParOf" srcId="{A61CD3DC-8A30-4412-97E9-9E4B394E6479}" destId="{35589E72-0B20-4EA3-823D-40F07E896819}" srcOrd="7" destOrd="0" presId="urn:microsoft.com/office/officeart/2005/8/layout/hList9"/>
    <dgm:cxn modelId="{8D7861A8-5EBE-4164-BD97-CA4498665800}" type="presParOf" srcId="{A61CD3DC-8A30-4412-97E9-9E4B394E6479}" destId="{F7372207-B55D-4329-880F-690586EB5D10}" srcOrd="8" destOrd="0" presId="urn:microsoft.com/office/officeart/2005/8/layout/hList9"/>
    <dgm:cxn modelId="{BCA70BC2-AF75-45D6-9E63-E58979DF4B31}" type="presParOf" srcId="{A61CD3DC-8A30-4412-97E9-9E4B394E6479}" destId="{4BEDF634-8764-48CE-8EF7-EA3B95FEEEBA}" srcOrd="9" destOrd="0" presId="urn:microsoft.com/office/officeart/2005/8/layout/hList9"/>
    <dgm:cxn modelId="{E8938C47-C012-4AD3-9A70-A4A1D247305F}" type="presParOf" srcId="{A61CD3DC-8A30-4412-97E9-9E4B394E6479}" destId="{94412BEB-8B6D-47DF-B86D-A88C4A47902C}" srcOrd="10" destOrd="0" presId="urn:microsoft.com/office/officeart/2005/8/layout/hList9"/>
    <dgm:cxn modelId="{75ACFCC1-7025-4894-91DB-3CBDE5C3BC5C}" type="presParOf" srcId="{A61CD3DC-8A30-4412-97E9-9E4B394E6479}" destId="{29C4A7E0-79B9-44A1-8D7A-1AB216906CB4}" srcOrd="11" destOrd="0" presId="urn:microsoft.com/office/officeart/2005/8/layout/hList9"/>
    <dgm:cxn modelId="{3C6D873F-ECB0-41F8-B481-EA079133EBB5}" type="presParOf" srcId="{29C4A7E0-79B9-44A1-8D7A-1AB216906CB4}" destId="{4A74A0C8-03A8-4DFC-BC3C-F59EB66EA3DC}" srcOrd="0" destOrd="0" presId="urn:microsoft.com/office/officeart/2005/8/layout/hList9"/>
    <dgm:cxn modelId="{CBF322D1-05A6-46BB-BC1B-D71782868391}" type="presParOf" srcId="{29C4A7E0-79B9-44A1-8D7A-1AB216906CB4}" destId="{B84E16EC-CD42-4868-B2A8-BFAC42C2AD1C}" srcOrd="1" destOrd="0" presId="urn:microsoft.com/office/officeart/2005/8/layout/hList9"/>
    <dgm:cxn modelId="{DD108611-8F29-4DFD-9649-BCDC0D5C506F}" type="presParOf" srcId="{B84E16EC-CD42-4868-B2A8-BFAC42C2AD1C}" destId="{19594EC5-9991-4EF6-9562-E726174EC0EA}" srcOrd="0" destOrd="0" presId="urn:microsoft.com/office/officeart/2005/8/layout/hList9"/>
    <dgm:cxn modelId="{B01FD360-C919-4AC8-A627-F64D919B6441}" type="presParOf" srcId="{B84E16EC-CD42-4868-B2A8-BFAC42C2AD1C}" destId="{10C9ED87-B524-49CA-BB3E-6C9A44CB97B1}" srcOrd="1" destOrd="0" presId="urn:microsoft.com/office/officeart/2005/8/layout/hList9"/>
    <dgm:cxn modelId="{48B289A8-5937-4FC0-8609-0FC850E3CD10}" type="presParOf" srcId="{29C4A7E0-79B9-44A1-8D7A-1AB216906CB4}" destId="{4EF93910-96C7-49A4-AF44-FAEA2755566F}" srcOrd="2" destOrd="0" presId="urn:microsoft.com/office/officeart/2005/8/layout/hList9"/>
    <dgm:cxn modelId="{8DC2730E-2FB3-4FFF-8C91-F54DB34AB1BE}" type="presParOf" srcId="{4EF93910-96C7-49A4-AF44-FAEA2755566F}" destId="{162E2F47-2D66-4493-B8C2-5981E8242DB0}" srcOrd="0" destOrd="0" presId="urn:microsoft.com/office/officeart/2005/8/layout/hList9"/>
    <dgm:cxn modelId="{E4C381A4-160F-407D-B776-7D5A2BAD1456}" type="presParOf" srcId="{4EF93910-96C7-49A4-AF44-FAEA2755566F}" destId="{9C2F9A11-46DB-4F84-9A19-EBB1AEF13F25}" srcOrd="1" destOrd="0" presId="urn:microsoft.com/office/officeart/2005/8/layout/hList9"/>
    <dgm:cxn modelId="{063202AC-B3D4-450C-8DC0-616FE01EC4CA}" type="presParOf" srcId="{A61CD3DC-8A30-4412-97E9-9E4B394E6479}" destId="{82B3CC2A-61E9-4D06-83E8-A3DF0B5E6008}" srcOrd="12" destOrd="0" presId="urn:microsoft.com/office/officeart/2005/8/layout/hList9"/>
    <dgm:cxn modelId="{40898627-70F1-4869-BFE8-680CF3EF28A3}" type="presParOf" srcId="{A61CD3DC-8A30-4412-97E9-9E4B394E6479}" destId="{5912D210-B232-4A51-A363-9B5680582EC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B5A39B-B7EA-4530-9063-432CE5478482}" type="doc">
      <dgm:prSet loTypeId="urn:microsoft.com/office/officeart/2005/8/layout/hList9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5841B3-7E09-4355-8888-388EC43735CD}">
      <dgm:prSet phldrT="[Texto]"/>
      <dgm:spPr/>
      <dgm:t>
        <a:bodyPr/>
        <a:lstStyle/>
        <a:p>
          <a:r>
            <a:rPr lang="es-EC" smtClean="0"/>
            <a:t>Estrategia</a:t>
          </a:r>
          <a:endParaRPr lang="en-US" dirty="0"/>
        </a:p>
      </dgm:t>
    </dgm:pt>
    <dgm:pt modelId="{6255D07E-41A4-488F-ABFA-051258FF7256}" type="parTrans" cxnId="{F499DF71-11F7-4BDE-83CB-B62DDF881244}">
      <dgm:prSet/>
      <dgm:spPr/>
      <dgm:t>
        <a:bodyPr/>
        <a:lstStyle/>
        <a:p>
          <a:endParaRPr lang="en-US"/>
        </a:p>
      </dgm:t>
    </dgm:pt>
    <dgm:pt modelId="{B1DB81EE-CEF8-4EE4-A913-54D3785E1538}" type="sibTrans" cxnId="{F499DF71-11F7-4BDE-83CB-B62DDF881244}">
      <dgm:prSet/>
      <dgm:spPr/>
      <dgm:t>
        <a:bodyPr/>
        <a:lstStyle/>
        <a:p>
          <a:endParaRPr lang="en-US"/>
        </a:p>
      </dgm:t>
    </dgm:pt>
    <dgm:pt modelId="{98462F9B-5F04-499D-9066-6B6ADE12990D}">
      <dgm:prSet phldrT="[Texto]" custT="1"/>
      <dgm:spPr/>
      <dgm:t>
        <a:bodyPr/>
        <a:lstStyle/>
        <a:p>
          <a:r>
            <a:rPr lang="es-EC" sz="1600" b="1" dirty="0" smtClean="0"/>
            <a:t>Estrategias de intervención </a:t>
          </a:r>
          <a:r>
            <a:rPr lang="es-EC" sz="1600" b="1" dirty="0" smtClean="0"/>
            <a:t>organizacional</a:t>
          </a:r>
          <a:endParaRPr lang="en-US" sz="1600" b="1" dirty="0"/>
        </a:p>
      </dgm:t>
    </dgm:pt>
    <dgm:pt modelId="{C0579C00-7452-49A4-8466-9D83321D5FAA}" type="parTrans" cxnId="{0CA29933-C12E-469D-9C34-F5A2C0EECE12}">
      <dgm:prSet/>
      <dgm:spPr/>
      <dgm:t>
        <a:bodyPr/>
        <a:lstStyle/>
        <a:p>
          <a:endParaRPr lang="en-US"/>
        </a:p>
      </dgm:t>
    </dgm:pt>
    <dgm:pt modelId="{028D8341-47A0-4DCC-962E-2721FDC05BD2}" type="sibTrans" cxnId="{0CA29933-C12E-469D-9C34-F5A2C0EECE12}">
      <dgm:prSet/>
      <dgm:spPr/>
      <dgm:t>
        <a:bodyPr/>
        <a:lstStyle/>
        <a:p>
          <a:endParaRPr lang="en-US"/>
        </a:p>
      </dgm:t>
    </dgm:pt>
    <dgm:pt modelId="{00D1651E-4828-4FE2-907C-DB4473FA31DE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dirty="0" smtClean="0"/>
            <a:t>Actividad</a:t>
          </a:r>
          <a:endParaRPr lang="en-US" dirty="0"/>
        </a:p>
      </dgm:t>
    </dgm:pt>
    <dgm:pt modelId="{490DBDC8-1D74-471D-8A1D-B7C0C5814867}" type="parTrans" cxnId="{CE054A6F-A2D4-41F2-BB59-49A4994F4B8F}">
      <dgm:prSet/>
      <dgm:spPr/>
      <dgm:t>
        <a:bodyPr/>
        <a:lstStyle/>
        <a:p>
          <a:endParaRPr lang="en-US"/>
        </a:p>
      </dgm:t>
    </dgm:pt>
    <dgm:pt modelId="{7A267258-78ED-4AAE-8039-399466124C73}" type="sibTrans" cxnId="{CE054A6F-A2D4-41F2-BB59-49A4994F4B8F}">
      <dgm:prSet/>
      <dgm:spPr/>
      <dgm:t>
        <a:bodyPr/>
        <a:lstStyle/>
        <a:p>
          <a:endParaRPr lang="en-US"/>
        </a:p>
      </dgm:t>
    </dgm:pt>
    <dgm:pt modelId="{879F5E28-F7B4-4B3A-8007-E298A04227C2}">
      <dgm:prSet phldrT="[Texto]" custT="1"/>
      <dgm:spPr/>
      <dgm:t>
        <a:bodyPr/>
        <a:lstStyle/>
        <a:p>
          <a:r>
            <a:rPr lang="es-EC" sz="1800" smtClean="0"/>
            <a:t>Implementación</a:t>
          </a:r>
          <a:endParaRPr lang="en-US" sz="1800" dirty="0"/>
        </a:p>
      </dgm:t>
    </dgm:pt>
    <dgm:pt modelId="{700DCB74-A4A8-4232-8544-4A941F8B55E2}" type="parTrans" cxnId="{6BC2CB0F-D771-4A9C-9E8F-2987329C94AE}">
      <dgm:prSet/>
      <dgm:spPr/>
      <dgm:t>
        <a:bodyPr/>
        <a:lstStyle/>
        <a:p>
          <a:endParaRPr lang="en-US"/>
        </a:p>
      </dgm:t>
    </dgm:pt>
    <dgm:pt modelId="{72F9D5CC-43FC-434B-AF28-156C261CB828}" type="sibTrans" cxnId="{6BC2CB0F-D771-4A9C-9E8F-2987329C94AE}">
      <dgm:prSet/>
      <dgm:spPr/>
      <dgm:t>
        <a:bodyPr/>
        <a:lstStyle/>
        <a:p>
          <a:endParaRPr lang="en-US"/>
        </a:p>
      </dgm:t>
    </dgm:pt>
    <dgm:pt modelId="{D94FB7AF-BB77-4C68-ABB3-0058C480494A}">
      <dgm:prSet phldrT="[Texto]" custT="1"/>
      <dgm:spPr/>
      <dgm:t>
        <a:bodyPr/>
        <a:lstStyle/>
        <a:p>
          <a:r>
            <a:rPr lang="es-EC" sz="1600" dirty="0" smtClean="0"/>
            <a:t>* Sistemas de evaluación y retroinformación. </a:t>
          </a:r>
        </a:p>
        <a:p>
          <a:r>
            <a:rPr lang="es-EC" sz="1600" dirty="0" smtClean="0"/>
            <a:t>* Grupos de alto rendimiento</a:t>
          </a:r>
        </a:p>
        <a:p>
          <a:r>
            <a:rPr lang="es-EC" sz="1600" dirty="0" smtClean="0"/>
            <a:t>* Análisis de intereses alineadas con sus competencias.</a:t>
          </a:r>
        </a:p>
        <a:p>
          <a:r>
            <a:rPr lang="es-EC" sz="1600" dirty="0" smtClean="0"/>
            <a:t>* Planes de incentivos académicos</a:t>
          </a:r>
        </a:p>
        <a:p>
          <a:endParaRPr lang="en-US" sz="1600" dirty="0"/>
        </a:p>
      </dgm:t>
    </dgm:pt>
    <dgm:pt modelId="{2352526A-02D8-41AD-855E-2F1B0639C3F9}" type="parTrans" cxnId="{710B2DD5-A552-4AD7-9781-3188B63597D5}">
      <dgm:prSet/>
      <dgm:spPr/>
      <dgm:t>
        <a:bodyPr/>
        <a:lstStyle/>
        <a:p>
          <a:endParaRPr lang="en-US"/>
        </a:p>
      </dgm:t>
    </dgm:pt>
    <dgm:pt modelId="{EE6B5619-74A7-4F50-A7C4-24DADC2D2C1E}" type="sibTrans" cxnId="{710B2DD5-A552-4AD7-9781-3188B63597D5}">
      <dgm:prSet/>
      <dgm:spPr/>
      <dgm:t>
        <a:bodyPr/>
        <a:lstStyle/>
        <a:p>
          <a:endParaRPr lang="en-US"/>
        </a:p>
      </dgm:t>
    </dgm:pt>
    <dgm:pt modelId="{A987BD07-7F10-473C-A1E9-AFD6C45D79DD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dirty="0" smtClean="0"/>
            <a:t>Acción</a:t>
          </a:r>
          <a:endParaRPr lang="en-US" dirty="0"/>
        </a:p>
      </dgm:t>
    </dgm:pt>
    <dgm:pt modelId="{2948BD60-3900-4D26-BB04-533F56A36AE2}" type="sibTrans" cxnId="{93C39F8A-76F5-4814-B7FC-E51033BF1146}">
      <dgm:prSet/>
      <dgm:spPr/>
      <dgm:t>
        <a:bodyPr/>
        <a:lstStyle/>
        <a:p>
          <a:endParaRPr lang="en-US"/>
        </a:p>
      </dgm:t>
    </dgm:pt>
    <dgm:pt modelId="{CB3F3775-87C3-49AA-A6EE-C65C62039284}" type="parTrans" cxnId="{93C39F8A-76F5-4814-B7FC-E51033BF1146}">
      <dgm:prSet/>
      <dgm:spPr/>
      <dgm:t>
        <a:bodyPr/>
        <a:lstStyle/>
        <a:p>
          <a:endParaRPr lang="en-US"/>
        </a:p>
      </dgm:t>
    </dgm:pt>
    <dgm:pt modelId="{A61CD3DC-8A30-4412-97E9-9E4B394E6479}" type="pres">
      <dgm:prSet presAssocID="{7EB5A39B-B7EA-4530-9063-432CE54784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6B157B2-8098-4A71-B967-97CCC0189105}" type="pres">
      <dgm:prSet presAssocID="{B85841B3-7E09-4355-8888-388EC43735CD}" presName="posSpace" presStyleCnt="0"/>
      <dgm:spPr/>
      <dgm:t>
        <a:bodyPr/>
        <a:lstStyle/>
        <a:p>
          <a:endParaRPr lang="en-US"/>
        </a:p>
      </dgm:t>
    </dgm:pt>
    <dgm:pt modelId="{AF72B437-B909-435D-AF7C-FFCF7A0D8292}" type="pres">
      <dgm:prSet presAssocID="{B85841B3-7E09-4355-8888-388EC43735CD}" presName="vertFlow" presStyleCnt="0"/>
      <dgm:spPr/>
      <dgm:t>
        <a:bodyPr/>
        <a:lstStyle/>
        <a:p>
          <a:endParaRPr lang="en-US"/>
        </a:p>
      </dgm:t>
    </dgm:pt>
    <dgm:pt modelId="{F76DEAB6-E0B7-4F71-B726-1151F1175CBF}" type="pres">
      <dgm:prSet presAssocID="{B85841B3-7E09-4355-8888-388EC43735CD}" presName="topSpace" presStyleCnt="0"/>
      <dgm:spPr/>
      <dgm:t>
        <a:bodyPr/>
        <a:lstStyle/>
        <a:p>
          <a:endParaRPr lang="en-US"/>
        </a:p>
      </dgm:t>
    </dgm:pt>
    <dgm:pt modelId="{E6250E15-1DB1-4A50-89CA-F16DE67F3BE4}" type="pres">
      <dgm:prSet presAssocID="{B85841B3-7E09-4355-8888-388EC43735CD}" presName="firstComp" presStyleCnt="0"/>
      <dgm:spPr/>
      <dgm:t>
        <a:bodyPr/>
        <a:lstStyle/>
        <a:p>
          <a:endParaRPr lang="en-US"/>
        </a:p>
      </dgm:t>
    </dgm:pt>
    <dgm:pt modelId="{4AF52058-DA6A-44B8-A0B8-98C23C07C87F}" type="pres">
      <dgm:prSet presAssocID="{B85841B3-7E09-4355-8888-388EC43735CD}" presName="firstChild" presStyleLbl="bgAccFollowNode1" presStyleIdx="0" presStyleCnt="3"/>
      <dgm:spPr/>
      <dgm:t>
        <a:bodyPr/>
        <a:lstStyle/>
        <a:p>
          <a:endParaRPr lang="es-EC"/>
        </a:p>
      </dgm:t>
    </dgm:pt>
    <dgm:pt modelId="{8A2DF8BC-E922-46F1-9B14-94B5B70B67DF}" type="pres">
      <dgm:prSet presAssocID="{B85841B3-7E09-4355-8888-388EC43735CD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8AF-53E1-4654-B5F6-7D530330E76B}" type="pres">
      <dgm:prSet presAssocID="{B85841B3-7E09-4355-8888-388EC43735CD}" presName="negSpace" presStyleCnt="0"/>
      <dgm:spPr/>
      <dgm:t>
        <a:bodyPr/>
        <a:lstStyle/>
        <a:p>
          <a:endParaRPr lang="en-US"/>
        </a:p>
      </dgm:t>
    </dgm:pt>
    <dgm:pt modelId="{73CB1CE9-8BDD-4738-B952-65BC39666160}" type="pres">
      <dgm:prSet presAssocID="{B85841B3-7E09-4355-8888-388EC43735CD}" presName="circle" presStyleLbl="node1" presStyleIdx="0" presStyleCnt="3" custLinFactNeighborY="-3099"/>
      <dgm:spPr/>
      <dgm:t>
        <a:bodyPr/>
        <a:lstStyle/>
        <a:p>
          <a:endParaRPr lang="es-EC"/>
        </a:p>
      </dgm:t>
    </dgm:pt>
    <dgm:pt modelId="{C0C2913E-ED44-4CCF-A2A9-CDD165770EC1}" type="pres">
      <dgm:prSet presAssocID="{B1DB81EE-CEF8-4EE4-A913-54D3785E1538}" presName="transSpace" presStyleCnt="0"/>
      <dgm:spPr/>
      <dgm:t>
        <a:bodyPr/>
        <a:lstStyle/>
        <a:p>
          <a:endParaRPr lang="en-US"/>
        </a:p>
      </dgm:t>
    </dgm:pt>
    <dgm:pt modelId="{5B894AB3-0124-4054-8276-583C905C098A}" type="pres">
      <dgm:prSet presAssocID="{00D1651E-4828-4FE2-907C-DB4473FA31DE}" presName="posSpace" presStyleCnt="0"/>
      <dgm:spPr/>
      <dgm:t>
        <a:bodyPr/>
        <a:lstStyle/>
        <a:p>
          <a:endParaRPr lang="en-US"/>
        </a:p>
      </dgm:t>
    </dgm:pt>
    <dgm:pt modelId="{A002F31B-F514-41B7-B9BA-D276E6409A89}" type="pres">
      <dgm:prSet presAssocID="{00D1651E-4828-4FE2-907C-DB4473FA31DE}" presName="vertFlow" presStyleCnt="0"/>
      <dgm:spPr/>
      <dgm:t>
        <a:bodyPr/>
        <a:lstStyle/>
        <a:p>
          <a:endParaRPr lang="en-US"/>
        </a:p>
      </dgm:t>
    </dgm:pt>
    <dgm:pt modelId="{BD171439-F164-437A-BAE7-83C6EC940C0F}" type="pres">
      <dgm:prSet presAssocID="{00D1651E-4828-4FE2-907C-DB4473FA31DE}" presName="topSpace" presStyleCnt="0"/>
      <dgm:spPr/>
      <dgm:t>
        <a:bodyPr/>
        <a:lstStyle/>
        <a:p>
          <a:endParaRPr lang="en-US"/>
        </a:p>
      </dgm:t>
    </dgm:pt>
    <dgm:pt modelId="{1FA2A922-AB09-48E6-9BA9-76FE9A593EBB}" type="pres">
      <dgm:prSet presAssocID="{00D1651E-4828-4FE2-907C-DB4473FA31DE}" presName="firstComp" presStyleCnt="0"/>
      <dgm:spPr/>
      <dgm:t>
        <a:bodyPr/>
        <a:lstStyle/>
        <a:p>
          <a:endParaRPr lang="en-US"/>
        </a:p>
      </dgm:t>
    </dgm:pt>
    <dgm:pt modelId="{B8E3399F-C1A1-462F-97AE-249611794B1C}" type="pres">
      <dgm:prSet presAssocID="{00D1651E-4828-4FE2-907C-DB4473FA31DE}" presName="firstChild" presStyleLbl="bgAccFollowNode1" presStyleIdx="1" presStyleCnt="3" custScaleY="129985"/>
      <dgm:spPr/>
      <dgm:t>
        <a:bodyPr/>
        <a:lstStyle/>
        <a:p>
          <a:endParaRPr lang="es-EC"/>
        </a:p>
      </dgm:t>
    </dgm:pt>
    <dgm:pt modelId="{41469C67-A4B7-4AC7-864C-82B050FA05E1}" type="pres">
      <dgm:prSet presAssocID="{00D1651E-4828-4FE2-907C-DB4473FA31DE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89E72-0B20-4EA3-823D-40F07E896819}" type="pres">
      <dgm:prSet presAssocID="{00D1651E-4828-4FE2-907C-DB4473FA31DE}" presName="negSpace" presStyleCnt="0"/>
      <dgm:spPr/>
      <dgm:t>
        <a:bodyPr/>
        <a:lstStyle/>
        <a:p>
          <a:endParaRPr lang="en-US"/>
        </a:p>
      </dgm:t>
    </dgm:pt>
    <dgm:pt modelId="{F7372207-B55D-4329-880F-690586EB5D10}" type="pres">
      <dgm:prSet presAssocID="{00D1651E-4828-4FE2-907C-DB4473FA31DE}" presName="circle" presStyleLbl="node1" presStyleIdx="1" presStyleCnt="3"/>
      <dgm:spPr/>
      <dgm:t>
        <a:bodyPr/>
        <a:lstStyle/>
        <a:p>
          <a:endParaRPr lang="es-EC"/>
        </a:p>
      </dgm:t>
    </dgm:pt>
    <dgm:pt modelId="{4BEDF634-8764-48CE-8EF7-EA3B95FEEEBA}" type="pres">
      <dgm:prSet presAssocID="{7A267258-78ED-4AAE-8039-399466124C73}" presName="transSpace" presStyleCnt="0"/>
      <dgm:spPr/>
      <dgm:t>
        <a:bodyPr/>
        <a:lstStyle/>
        <a:p>
          <a:endParaRPr lang="en-US"/>
        </a:p>
      </dgm:t>
    </dgm:pt>
    <dgm:pt modelId="{94412BEB-8B6D-47DF-B86D-A88C4A47902C}" type="pres">
      <dgm:prSet presAssocID="{A987BD07-7F10-473C-A1E9-AFD6C45D79DD}" presName="posSpace" presStyleCnt="0"/>
      <dgm:spPr/>
      <dgm:t>
        <a:bodyPr/>
        <a:lstStyle/>
        <a:p>
          <a:endParaRPr lang="en-US"/>
        </a:p>
      </dgm:t>
    </dgm:pt>
    <dgm:pt modelId="{29C4A7E0-79B9-44A1-8D7A-1AB216906CB4}" type="pres">
      <dgm:prSet presAssocID="{A987BD07-7F10-473C-A1E9-AFD6C45D79DD}" presName="vertFlow" presStyleCnt="0"/>
      <dgm:spPr/>
      <dgm:t>
        <a:bodyPr/>
        <a:lstStyle/>
        <a:p>
          <a:endParaRPr lang="en-US"/>
        </a:p>
      </dgm:t>
    </dgm:pt>
    <dgm:pt modelId="{4A74A0C8-03A8-4DFC-BC3C-F59EB66EA3DC}" type="pres">
      <dgm:prSet presAssocID="{A987BD07-7F10-473C-A1E9-AFD6C45D79DD}" presName="topSpace" presStyleCnt="0"/>
      <dgm:spPr/>
      <dgm:t>
        <a:bodyPr/>
        <a:lstStyle/>
        <a:p>
          <a:endParaRPr lang="en-US"/>
        </a:p>
      </dgm:t>
    </dgm:pt>
    <dgm:pt modelId="{B84E16EC-CD42-4868-B2A8-BFAC42C2AD1C}" type="pres">
      <dgm:prSet presAssocID="{A987BD07-7F10-473C-A1E9-AFD6C45D79DD}" presName="firstComp" presStyleCnt="0"/>
      <dgm:spPr/>
      <dgm:t>
        <a:bodyPr/>
        <a:lstStyle/>
        <a:p>
          <a:endParaRPr lang="en-US"/>
        </a:p>
      </dgm:t>
    </dgm:pt>
    <dgm:pt modelId="{19594EC5-9991-4EF6-9562-E726174EC0EA}" type="pres">
      <dgm:prSet presAssocID="{A987BD07-7F10-473C-A1E9-AFD6C45D79DD}" presName="firstChild" presStyleLbl="bgAccFollowNode1" presStyleIdx="2" presStyleCnt="3" custScaleX="116435" custScaleY="184514" custLinFactNeighborX="538"/>
      <dgm:spPr/>
      <dgm:t>
        <a:bodyPr/>
        <a:lstStyle/>
        <a:p>
          <a:endParaRPr lang="en-US"/>
        </a:p>
      </dgm:t>
    </dgm:pt>
    <dgm:pt modelId="{10C9ED87-B524-49CA-BB3E-6C9A44CB97B1}" type="pres">
      <dgm:prSet presAssocID="{A987BD07-7F10-473C-A1E9-AFD6C45D79D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CC2A-61E9-4D06-83E8-A3DF0B5E6008}" type="pres">
      <dgm:prSet presAssocID="{A987BD07-7F10-473C-A1E9-AFD6C45D79DD}" presName="negSpace" presStyleCnt="0"/>
      <dgm:spPr/>
      <dgm:t>
        <a:bodyPr/>
        <a:lstStyle/>
        <a:p>
          <a:endParaRPr lang="en-US"/>
        </a:p>
      </dgm:t>
    </dgm:pt>
    <dgm:pt modelId="{5912D210-B232-4A51-A363-9B5680582EC6}" type="pres">
      <dgm:prSet presAssocID="{A987BD07-7F10-473C-A1E9-AFD6C45D79DD}" presName="circle" presStyleLbl="node1" presStyleIdx="2" presStyleCnt="3" custLinFactNeighborX="-22347" custLinFactNeighborY="2138"/>
      <dgm:spPr/>
      <dgm:t>
        <a:bodyPr/>
        <a:lstStyle/>
        <a:p>
          <a:endParaRPr lang="es-EC"/>
        </a:p>
      </dgm:t>
    </dgm:pt>
  </dgm:ptLst>
  <dgm:cxnLst>
    <dgm:cxn modelId="{80F99F2C-0F18-4A31-BF50-C8CAF69C6CD9}" type="presOf" srcId="{98462F9B-5F04-499D-9066-6B6ADE12990D}" destId="{8A2DF8BC-E922-46F1-9B14-94B5B70B67DF}" srcOrd="1" destOrd="0" presId="urn:microsoft.com/office/officeart/2005/8/layout/hList9"/>
    <dgm:cxn modelId="{4BBB1DE9-B724-479C-984D-CC65256D3893}" type="presOf" srcId="{7EB5A39B-B7EA-4530-9063-432CE5478482}" destId="{A61CD3DC-8A30-4412-97E9-9E4B394E6479}" srcOrd="0" destOrd="0" presId="urn:microsoft.com/office/officeart/2005/8/layout/hList9"/>
    <dgm:cxn modelId="{710B2DD5-A552-4AD7-9781-3188B63597D5}" srcId="{A987BD07-7F10-473C-A1E9-AFD6C45D79DD}" destId="{D94FB7AF-BB77-4C68-ABB3-0058C480494A}" srcOrd="0" destOrd="0" parTransId="{2352526A-02D8-41AD-855E-2F1B0639C3F9}" sibTransId="{EE6B5619-74A7-4F50-A7C4-24DADC2D2C1E}"/>
    <dgm:cxn modelId="{0CA29933-C12E-469D-9C34-F5A2C0EECE12}" srcId="{B85841B3-7E09-4355-8888-388EC43735CD}" destId="{98462F9B-5F04-499D-9066-6B6ADE12990D}" srcOrd="0" destOrd="0" parTransId="{C0579C00-7452-49A4-8466-9D83321D5FAA}" sibTransId="{028D8341-47A0-4DCC-962E-2721FDC05BD2}"/>
    <dgm:cxn modelId="{8918595A-85D5-45E1-911F-DDDAC5B53905}" type="presOf" srcId="{B85841B3-7E09-4355-8888-388EC43735CD}" destId="{73CB1CE9-8BDD-4738-B952-65BC39666160}" srcOrd="0" destOrd="0" presId="urn:microsoft.com/office/officeart/2005/8/layout/hList9"/>
    <dgm:cxn modelId="{E4CF4448-81B0-44CB-886A-0342464F0467}" type="presOf" srcId="{D94FB7AF-BB77-4C68-ABB3-0058C480494A}" destId="{10C9ED87-B524-49CA-BB3E-6C9A44CB97B1}" srcOrd="1" destOrd="0" presId="urn:microsoft.com/office/officeart/2005/8/layout/hList9"/>
    <dgm:cxn modelId="{80557863-E415-4142-ACB6-96FD3E01DF03}" type="presOf" srcId="{00D1651E-4828-4FE2-907C-DB4473FA31DE}" destId="{F7372207-B55D-4329-880F-690586EB5D10}" srcOrd="0" destOrd="0" presId="urn:microsoft.com/office/officeart/2005/8/layout/hList9"/>
    <dgm:cxn modelId="{67C4D044-D159-4604-AA73-30899BEF9130}" type="presOf" srcId="{879F5E28-F7B4-4B3A-8007-E298A04227C2}" destId="{B8E3399F-C1A1-462F-97AE-249611794B1C}" srcOrd="0" destOrd="0" presId="urn:microsoft.com/office/officeart/2005/8/layout/hList9"/>
    <dgm:cxn modelId="{0AD5D7D5-E7A3-455E-86B8-4481A113D3BB}" type="presOf" srcId="{A987BD07-7F10-473C-A1E9-AFD6C45D79DD}" destId="{5912D210-B232-4A51-A363-9B5680582EC6}" srcOrd="0" destOrd="0" presId="urn:microsoft.com/office/officeart/2005/8/layout/hList9"/>
    <dgm:cxn modelId="{F499DF71-11F7-4BDE-83CB-B62DDF881244}" srcId="{7EB5A39B-B7EA-4530-9063-432CE5478482}" destId="{B85841B3-7E09-4355-8888-388EC43735CD}" srcOrd="0" destOrd="0" parTransId="{6255D07E-41A4-488F-ABFA-051258FF7256}" sibTransId="{B1DB81EE-CEF8-4EE4-A913-54D3785E1538}"/>
    <dgm:cxn modelId="{769CDC58-1368-411A-B082-50294276E0D9}" type="presOf" srcId="{D94FB7AF-BB77-4C68-ABB3-0058C480494A}" destId="{19594EC5-9991-4EF6-9562-E726174EC0EA}" srcOrd="0" destOrd="0" presId="urn:microsoft.com/office/officeart/2005/8/layout/hList9"/>
    <dgm:cxn modelId="{5533F0FB-21B1-42BF-93F5-984CABD18605}" type="presOf" srcId="{879F5E28-F7B4-4B3A-8007-E298A04227C2}" destId="{41469C67-A4B7-4AC7-864C-82B050FA05E1}" srcOrd="1" destOrd="0" presId="urn:microsoft.com/office/officeart/2005/8/layout/hList9"/>
    <dgm:cxn modelId="{C1281DBA-BA20-48AB-8F32-F29C0683AF46}" type="presOf" srcId="{98462F9B-5F04-499D-9066-6B6ADE12990D}" destId="{4AF52058-DA6A-44B8-A0B8-98C23C07C87F}" srcOrd="0" destOrd="0" presId="urn:microsoft.com/office/officeart/2005/8/layout/hList9"/>
    <dgm:cxn modelId="{93C39F8A-76F5-4814-B7FC-E51033BF1146}" srcId="{7EB5A39B-B7EA-4530-9063-432CE5478482}" destId="{A987BD07-7F10-473C-A1E9-AFD6C45D79DD}" srcOrd="2" destOrd="0" parTransId="{CB3F3775-87C3-49AA-A6EE-C65C62039284}" sibTransId="{2948BD60-3900-4D26-BB04-533F56A36AE2}"/>
    <dgm:cxn modelId="{6BC2CB0F-D771-4A9C-9E8F-2987329C94AE}" srcId="{00D1651E-4828-4FE2-907C-DB4473FA31DE}" destId="{879F5E28-F7B4-4B3A-8007-E298A04227C2}" srcOrd="0" destOrd="0" parTransId="{700DCB74-A4A8-4232-8544-4A941F8B55E2}" sibTransId="{72F9D5CC-43FC-434B-AF28-156C261CB828}"/>
    <dgm:cxn modelId="{CE054A6F-A2D4-41F2-BB59-49A4994F4B8F}" srcId="{7EB5A39B-B7EA-4530-9063-432CE5478482}" destId="{00D1651E-4828-4FE2-907C-DB4473FA31DE}" srcOrd="1" destOrd="0" parTransId="{490DBDC8-1D74-471D-8A1D-B7C0C5814867}" sibTransId="{7A267258-78ED-4AAE-8039-399466124C73}"/>
    <dgm:cxn modelId="{DA4787CE-E052-4BC7-A2CA-19D89D109F1C}" type="presParOf" srcId="{A61CD3DC-8A30-4412-97E9-9E4B394E6479}" destId="{A6B157B2-8098-4A71-B967-97CCC0189105}" srcOrd="0" destOrd="0" presId="urn:microsoft.com/office/officeart/2005/8/layout/hList9"/>
    <dgm:cxn modelId="{78F01693-379D-4EC0-BE71-06BF7E7087FE}" type="presParOf" srcId="{A61CD3DC-8A30-4412-97E9-9E4B394E6479}" destId="{AF72B437-B909-435D-AF7C-FFCF7A0D8292}" srcOrd="1" destOrd="0" presId="urn:microsoft.com/office/officeart/2005/8/layout/hList9"/>
    <dgm:cxn modelId="{6069359E-2EE4-4FE5-9327-1D46448073E6}" type="presParOf" srcId="{AF72B437-B909-435D-AF7C-FFCF7A0D8292}" destId="{F76DEAB6-E0B7-4F71-B726-1151F1175CBF}" srcOrd="0" destOrd="0" presId="urn:microsoft.com/office/officeart/2005/8/layout/hList9"/>
    <dgm:cxn modelId="{2A78DF1C-8DB8-4155-A81C-54AD12A317FF}" type="presParOf" srcId="{AF72B437-B909-435D-AF7C-FFCF7A0D8292}" destId="{E6250E15-1DB1-4A50-89CA-F16DE67F3BE4}" srcOrd="1" destOrd="0" presId="urn:microsoft.com/office/officeart/2005/8/layout/hList9"/>
    <dgm:cxn modelId="{DBFE0DE6-AD06-4F26-A295-69AA1C0C92E7}" type="presParOf" srcId="{E6250E15-1DB1-4A50-89CA-F16DE67F3BE4}" destId="{4AF52058-DA6A-44B8-A0B8-98C23C07C87F}" srcOrd="0" destOrd="0" presId="urn:microsoft.com/office/officeart/2005/8/layout/hList9"/>
    <dgm:cxn modelId="{519E3F5D-B695-4130-B071-C22827AD387A}" type="presParOf" srcId="{E6250E15-1DB1-4A50-89CA-F16DE67F3BE4}" destId="{8A2DF8BC-E922-46F1-9B14-94B5B70B67DF}" srcOrd="1" destOrd="0" presId="urn:microsoft.com/office/officeart/2005/8/layout/hList9"/>
    <dgm:cxn modelId="{64846006-F6E4-4E2D-9479-276CFE419B4C}" type="presParOf" srcId="{A61CD3DC-8A30-4412-97E9-9E4B394E6479}" destId="{FE24B8AF-53E1-4654-B5F6-7D530330E76B}" srcOrd="2" destOrd="0" presId="urn:microsoft.com/office/officeart/2005/8/layout/hList9"/>
    <dgm:cxn modelId="{4508C82B-CFC4-44A9-88CE-218A188487F4}" type="presParOf" srcId="{A61CD3DC-8A30-4412-97E9-9E4B394E6479}" destId="{73CB1CE9-8BDD-4738-B952-65BC39666160}" srcOrd="3" destOrd="0" presId="urn:microsoft.com/office/officeart/2005/8/layout/hList9"/>
    <dgm:cxn modelId="{B8B7F336-455D-4FE3-A595-3E3575F16E7D}" type="presParOf" srcId="{A61CD3DC-8A30-4412-97E9-9E4B394E6479}" destId="{C0C2913E-ED44-4CCF-A2A9-CDD165770EC1}" srcOrd="4" destOrd="0" presId="urn:microsoft.com/office/officeart/2005/8/layout/hList9"/>
    <dgm:cxn modelId="{18D287BA-49AB-461D-9F78-3776C7447321}" type="presParOf" srcId="{A61CD3DC-8A30-4412-97E9-9E4B394E6479}" destId="{5B894AB3-0124-4054-8276-583C905C098A}" srcOrd="5" destOrd="0" presId="urn:microsoft.com/office/officeart/2005/8/layout/hList9"/>
    <dgm:cxn modelId="{166616BB-3C4F-4B21-A08D-CCBD6645D74B}" type="presParOf" srcId="{A61CD3DC-8A30-4412-97E9-9E4B394E6479}" destId="{A002F31B-F514-41B7-B9BA-D276E6409A89}" srcOrd="6" destOrd="0" presId="urn:microsoft.com/office/officeart/2005/8/layout/hList9"/>
    <dgm:cxn modelId="{01E752A7-281E-4899-ADC1-68E4D003E594}" type="presParOf" srcId="{A002F31B-F514-41B7-B9BA-D276E6409A89}" destId="{BD171439-F164-437A-BAE7-83C6EC940C0F}" srcOrd="0" destOrd="0" presId="urn:microsoft.com/office/officeart/2005/8/layout/hList9"/>
    <dgm:cxn modelId="{3BA47F30-5F50-4BDE-B789-FF2F1A5CB6A6}" type="presParOf" srcId="{A002F31B-F514-41B7-B9BA-D276E6409A89}" destId="{1FA2A922-AB09-48E6-9BA9-76FE9A593EBB}" srcOrd="1" destOrd="0" presId="urn:microsoft.com/office/officeart/2005/8/layout/hList9"/>
    <dgm:cxn modelId="{9AB67C3B-8C6F-4307-B2D6-74EC20C565F8}" type="presParOf" srcId="{1FA2A922-AB09-48E6-9BA9-76FE9A593EBB}" destId="{B8E3399F-C1A1-462F-97AE-249611794B1C}" srcOrd="0" destOrd="0" presId="urn:microsoft.com/office/officeart/2005/8/layout/hList9"/>
    <dgm:cxn modelId="{E933464C-CC0C-46FF-952B-2400AFB31E9E}" type="presParOf" srcId="{1FA2A922-AB09-48E6-9BA9-76FE9A593EBB}" destId="{41469C67-A4B7-4AC7-864C-82B050FA05E1}" srcOrd="1" destOrd="0" presId="urn:microsoft.com/office/officeart/2005/8/layout/hList9"/>
    <dgm:cxn modelId="{5C91776A-A0AA-4D5E-8B4A-D6055F2CE45A}" type="presParOf" srcId="{A61CD3DC-8A30-4412-97E9-9E4B394E6479}" destId="{35589E72-0B20-4EA3-823D-40F07E896819}" srcOrd="7" destOrd="0" presId="urn:microsoft.com/office/officeart/2005/8/layout/hList9"/>
    <dgm:cxn modelId="{59AF0CA2-4434-4090-955E-03C48971E7F6}" type="presParOf" srcId="{A61CD3DC-8A30-4412-97E9-9E4B394E6479}" destId="{F7372207-B55D-4329-880F-690586EB5D10}" srcOrd="8" destOrd="0" presId="urn:microsoft.com/office/officeart/2005/8/layout/hList9"/>
    <dgm:cxn modelId="{CD779539-EA2C-425B-A969-4D815C3A1110}" type="presParOf" srcId="{A61CD3DC-8A30-4412-97E9-9E4B394E6479}" destId="{4BEDF634-8764-48CE-8EF7-EA3B95FEEEBA}" srcOrd="9" destOrd="0" presId="urn:microsoft.com/office/officeart/2005/8/layout/hList9"/>
    <dgm:cxn modelId="{E73D99A2-5CC5-4171-A106-C41E9068E20A}" type="presParOf" srcId="{A61CD3DC-8A30-4412-97E9-9E4B394E6479}" destId="{94412BEB-8B6D-47DF-B86D-A88C4A47902C}" srcOrd="10" destOrd="0" presId="urn:microsoft.com/office/officeart/2005/8/layout/hList9"/>
    <dgm:cxn modelId="{40BBD20A-F539-4B10-BFDD-F439D016394B}" type="presParOf" srcId="{A61CD3DC-8A30-4412-97E9-9E4B394E6479}" destId="{29C4A7E0-79B9-44A1-8D7A-1AB216906CB4}" srcOrd="11" destOrd="0" presId="urn:microsoft.com/office/officeart/2005/8/layout/hList9"/>
    <dgm:cxn modelId="{4661263F-6B3A-4170-BE9B-D531355FE356}" type="presParOf" srcId="{29C4A7E0-79B9-44A1-8D7A-1AB216906CB4}" destId="{4A74A0C8-03A8-4DFC-BC3C-F59EB66EA3DC}" srcOrd="0" destOrd="0" presId="urn:microsoft.com/office/officeart/2005/8/layout/hList9"/>
    <dgm:cxn modelId="{89A4ADE0-8162-4B83-8C00-FBB7C049440E}" type="presParOf" srcId="{29C4A7E0-79B9-44A1-8D7A-1AB216906CB4}" destId="{B84E16EC-CD42-4868-B2A8-BFAC42C2AD1C}" srcOrd="1" destOrd="0" presId="urn:microsoft.com/office/officeart/2005/8/layout/hList9"/>
    <dgm:cxn modelId="{C95A6006-E5A0-424D-90BC-0EE2808D8C21}" type="presParOf" srcId="{B84E16EC-CD42-4868-B2A8-BFAC42C2AD1C}" destId="{19594EC5-9991-4EF6-9562-E726174EC0EA}" srcOrd="0" destOrd="0" presId="urn:microsoft.com/office/officeart/2005/8/layout/hList9"/>
    <dgm:cxn modelId="{0CE75EA6-5A6F-492A-9747-68CA214A13BB}" type="presParOf" srcId="{B84E16EC-CD42-4868-B2A8-BFAC42C2AD1C}" destId="{10C9ED87-B524-49CA-BB3E-6C9A44CB97B1}" srcOrd="1" destOrd="0" presId="urn:microsoft.com/office/officeart/2005/8/layout/hList9"/>
    <dgm:cxn modelId="{6BD29552-5330-4E8E-A1D4-2CEB47E48E6F}" type="presParOf" srcId="{A61CD3DC-8A30-4412-97E9-9E4B394E6479}" destId="{82B3CC2A-61E9-4D06-83E8-A3DF0B5E6008}" srcOrd="12" destOrd="0" presId="urn:microsoft.com/office/officeart/2005/8/layout/hList9"/>
    <dgm:cxn modelId="{C8D00D3C-7944-445D-A51A-0DE4391660A8}" type="presParOf" srcId="{A61CD3DC-8A30-4412-97E9-9E4B394E6479}" destId="{5912D210-B232-4A51-A363-9B5680582EC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EB5A39B-B7EA-4530-9063-432CE5478482}" type="doc">
      <dgm:prSet loTypeId="urn:microsoft.com/office/officeart/2005/8/layout/hList9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5841B3-7E09-4355-8888-388EC43735CD}">
      <dgm:prSet phldrT="[Texto]"/>
      <dgm:spPr/>
      <dgm:t>
        <a:bodyPr/>
        <a:lstStyle/>
        <a:p>
          <a:r>
            <a:rPr lang="es-EC" smtClean="0"/>
            <a:t>Estrategia</a:t>
          </a:r>
          <a:endParaRPr lang="en-US" dirty="0"/>
        </a:p>
      </dgm:t>
    </dgm:pt>
    <dgm:pt modelId="{6255D07E-41A4-488F-ABFA-051258FF7256}" type="parTrans" cxnId="{F499DF71-11F7-4BDE-83CB-B62DDF881244}">
      <dgm:prSet/>
      <dgm:spPr/>
      <dgm:t>
        <a:bodyPr/>
        <a:lstStyle/>
        <a:p>
          <a:endParaRPr lang="en-US"/>
        </a:p>
      </dgm:t>
    </dgm:pt>
    <dgm:pt modelId="{B1DB81EE-CEF8-4EE4-A913-54D3785E1538}" type="sibTrans" cxnId="{F499DF71-11F7-4BDE-83CB-B62DDF881244}">
      <dgm:prSet/>
      <dgm:spPr/>
      <dgm:t>
        <a:bodyPr/>
        <a:lstStyle/>
        <a:p>
          <a:endParaRPr lang="en-US"/>
        </a:p>
      </dgm:t>
    </dgm:pt>
    <dgm:pt modelId="{98462F9B-5F04-499D-9066-6B6ADE12990D}">
      <dgm:prSet phldrT="[Texto]" custT="1"/>
      <dgm:spPr/>
      <dgm:t>
        <a:bodyPr/>
        <a:lstStyle/>
        <a:p>
          <a:r>
            <a:rPr lang="es-EC" sz="1600" b="1" dirty="0" smtClean="0"/>
            <a:t>Estrategias de intervención </a:t>
          </a:r>
          <a:r>
            <a:rPr lang="es-EC" sz="1600" b="1" dirty="0" smtClean="0"/>
            <a:t>organizacional</a:t>
          </a:r>
          <a:endParaRPr lang="en-US" sz="1600" b="1" dirty="0"/>
        </a:p>
      </dgm:t>
    </dgm:pt>
    <dgm:pt modelId="{C0579C00-7452-49A4-8466-9D83321D5FAA}" type="parTrans" cxnId="{0CA29933-C12E-469D-9C34-F5A2C0EECE12}">
      <dgm:prSet/>
      <dgm:spPr/>
      <dgm:t>
        <a:bodyPr/>
        <a:lstStyle/>
        <a:p>
          <a:endParaRPr lang="en-US"/>
        </a:p>
      </dgm:t>
    </dgm:pt>
    <dgm:pt modelId="{028D8341-47A0-4DCC-962E-2721FDC05BD2}" type="sibTrans" cxnId="{0CA29933-C12E-469D-9C34-F5A2C0EECE12}">
      <dgm:prSet/>
      <dgm:spPr/>
      <dgm:t>
        <a:bodyPr/>
        <a:lstStyle/>
        <a:p>
          <a:endParaRPr lang="en-US"/>
        </a:p>
      </dgm:t>
    </dgm:pt>
    <dgm:pt modelId="{00D1651E-4828-4FE2-907C-DB4473FA31DE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dirty="0" smtClean="0"/>
            <a:t>Actividad</a:t>
          </a:r>
          <a:endParaRPr lang="en-US" dirty="0"/>
        </a:p>
      </dgm:t>
    </dgm:pt>
    <dgm:pt modelId="{490DBDC8-1D74-471D-8A1D-B7C0C5814867}" type="parTrans" cxnId="{CE054A6F-A2D4-41F2-BB59-49A4994F4B8F}">
      <dgm:prSet/>
      <dgm:spPr/>
      <dgm:t>
        <a:bodyPr/>
        <a:lstStyle/>
        <a:p>
          <a:endParaRPr lang="en-US"/>
        </a:p>
      </dgm:t>
    </dgm:pt>
    <dgm:pt modelId="{7A267258-78ED-4AAE-8039-399466124C73}" type="sibTrans" cxnId="{CE054A6F-A2D4-41F2-BB59-49A4994F4B8F}">
      <dgm:prSet/>
      <dgm:spPr/>
      <dgm:t>
        <a:bodyPr/>
        <a:lstStyle/>
        <a:p>
          <a:endParaRPr lang="en-US"/>
        </a:p>
      </dgm:t>
    </dgm:pt>
    <dgm:pt modelId="{879F5E28-F7B4-4B3A-8007-E298A04227C2}">
      <dgm:prSet phldrT="[Texto]" custT="1"/>
      <dgm:spPr/>
      <dgm:t>
        <a:bodyPr/>
        <a:lstStyle/>
        <a:p>
          <a:r>
            <a:rPr lang="es-EC" sz="1400" dirty="0" smtClean="0"/>
            <a:t>Participación</a:t>
          </a:r>
          <a:endParaRPr lang="en-US" sz="1400" dirty="0"/>
        </a:p>
      </dgm:t>
    </dgm:pt>
    <dgm:pt modelId="{700DCB74-A4A8-4232-8544-4A941F8B55E2}" type="parTrans" cxnId="{6BC2CB0F-D771-4A9C-9E8F-2987329C94AE}">
      <dgm:prSet/>
      <dgm:spPr/>
      <dgm:t>
        <a:bodyPr/>
        <a:lstStyle/>
        <a:p>
          <a:endParaRPr lang="en-US"/>
        </a:p>
      </dgm:t>
    </dgm:pt>
    <dgm:pt modelId="{72F9D5CC-43FC-434B-AF28-156C261CB828}" type="sibTrans" cxnId="{6BC2CB0F-D771-4A9C-9E8F-2987329C94AE}">
      <dgm:prSet/>
      <dgm:spPr/>
      <dgm:t>
        <a:bodyPr/>
        <a:lstStyle/>
        <a:p>
          <a:endParaRPr lang="en-US"/>
        </a:p>
      </dgm:t>
    </dgm:pt>
    <dgm:pt modelId="{429D446B-1B0A-4404-AB84-41B5720C1E02}">
      <dgm:prSet phldrT="[Texto]" custT="1"/>
      <dgm:spPr/>
      <dgm:t>
        <a:bodyPr/>
        <a:lstStyle/>
        <a:p>
          <a:r>
            <a:rPr lang="es-EC" sz="1400" dirty="0" smtClean="0"/>
            <a:t>Solución de conflictos</a:t>
          </a:r>
          <a:endParaRPr lang="en-US" sz="1400" dirty="0"/>
        </a:p>
      </dgm:t>
    </dgm:pt>
    <dgm:pt modelId="{7CA374F8-3BD4-4B83-962B-00B1788D1E15}" type="parTrans" cxnId="{879C4F0D-FB9A-4239-B4D3-A28B1B3F584E}">
      <dgm:prSet/>
      <dgm:spPr/>
      <dgm:t>
        <a:bodyPr/>
        <a:lstStyle/>
        <a:p>
          <a:endParaRPr lang="en-US"/>
        </a:p>
      </dgm:t>
    </dgm:pt>
    <dgm:pt modelId="{241995B3-0E24-43B6-9208-24743C1B2319}" type="sibTrans" cxnId="{879C4F0D-FB9A-4239-B4D3-A28B1B3F584E}">
      <dgm:prSet/>
      <dgm:spPr/>
      <dgm:t>
        <a:bodyPr/>
        <a:lstStyle/>
        <a:p>
          <a:endParaRPr lang="en-US"/>
        </a:p>
      </dgm:t>
    </dgm:pt>
    <dgm:pt modelId="{A987BD07-7F10-473C-A1E9-AFD6C45D79DD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C" dirty="0" smtClean="0"/>
            <a:t>Acción</a:t>
          </a:r>
          <a:endParaRPr lang="en-US" dirty="0"/>
        </a:p>
      </dgm:t>
    </dgm:pt>
    <dgm:pt modelId="{CB3F3775-87C3-49AA-A6EE-C65C62039284}" type="parTrans" cxnId="{93C39F8A-76F5-4814-B7FC-E51033BF1146}">
      <dgm:prSet/>
      <dgm:spPr/>
      <dgm:t>
        <a:bodyPr/>
        <a:lstStyle/>
        <a:p>
          <a:endParaRPr lang="en-US"/>
        </a:p>
      </dgm:t>
    </dgm:pt>
    <dgm:pt modelId="{2948BD60-3900-4D26-BB04-533F56A36AE2}" type="sibTrans" cxnId="{93C39F8A-76F5-4814-B7FC-E51033BF1146}">
      <dgm:prSet/>
      <dgm:spPr/>
      <dgm:t>
        <a:bodyPr/>
        <a:lstStyle/>
        <a:p>
          <a:endParaRPr lang="en-US"/>
        </a:p>
      </dgm:t>
    </dgm:pt>
    <dgm:pt modelId="{D94FB7AF-BB77-4C68-ABB3-0058C480494A}">
      <dgm:prSet phldrT="[Texto]" custT="1"/>
      <dgm:spPr/>
      <dgm:t>
        <a:bodyPr/>
        <a:lstStyle/>
        <a:p>
          <a:r>
            <a:rPr lang="es-EC" sz="1600" dirty="0" smtClean="0"/>
            <a:t>* </a:t>
          </a:r>
          <a:r>
            <a:rPr lang="es-EC" sz="1600" dirty="0" smtClean="0"/>
            <a:t>Importancia del rol en el proceso de enseñanza - aprendizaje</a:t>
          </a:r>
        </a:p>
        <a:p>
          <a:r>
            <a:rPr lang="es-EC" sz="1600" dirty="0" smtClean="0"/>
            <a:t>* Participación en la toma de decisiones.</a:t>
          </a:r>
        </a:p>
        <a:p>
          <a:r>
            <a:rPr lang="es-EC" sz="1600" dirty="0" smtClean="0"/>
            <a:t>* Estilos de dirección participativos</a:t>
          </a:r>
          <a:endParaRPr lang="en-US" sz="1600" dirty="0"/>
        </a:p>
      </dgm:t>
    </dgm:pt>
    <dgm:pt modelId="{2352526A-02D8-41AD-855E-2F1B0639C3F9}" type="parTrans" cxnId="{710B2DD5-A552-4AD7-9781-3188B63597D5}">
      <dgm:prSet/>
      <dgm:spPr/>
      <dgm:t>
        <a:bodyPr/>
        <a:lstStyle/>
        <a:p>
          <a:endParaRPr lang="en-US"/>
        </a:p>
      </dgm:t>
    </dgm:pt>
    <dgm:pt modelId="{EE6B5619-74A7-4F50-A7C4-24DADC2D2C1E}" type="sibTrans" cxnId="{710B2DD5-A552-4AD7-9781-3188B63597D5}">
      <dgm:prSet/>
      <dgm:spPr/>
      <dgm:t>
        <a:bodyPr/>
        <a:lstStyle/>
        <a:p>
          <a:endParaRPr lang="en-US"/>
        </a:p>
      </dgm:t>
    </dgm:pt>
    <dgm:pt modelId="{8CCE2408-E89E-42E0-B696-2DDA4482D455}">
      <dgm:prSet phldrT="[Texto]" custT="1"/>
      <dgm:spPr/>
      <dgm:t>
        <a:bodyPr/>
        <a:lstStyle/>
        <a:p>
          <a:r>
            <a:rPr lang="es-EC" sz="1500" dirty="0" smtClean="0"/>
            <a:t>* Fase de percepción.</a:t>
          </a:r>
        </a:p>
        <a:p>
          <a:r>
            <a:rPr lang="es-EC" sz="1500" dirty="0" smtClean="0"/>
            <a:t>* Arbitraje y mediación.</a:t>
          </a:r>
          <a:endParaRPr lang="es-EC" sz="1500" dirty="0" smtClean="0"/>
        </a:p>
      </dgm:t>
    </dgm:pt>
    <dgm:pt modelId="{FC217DDC-0019-4965-B44A-1F0D7C001DCE}" type="parTrans" cxnId="{ED6E69A6-1543-4167-9847-FB7BB132C7DC}">
      <dgm:prSet/>
      <dgm:spPr/>
      <dgm:t>
        <a:bodyPr/>
        <a:lstStyle/>
        <a:p>
          <a:endParaRPr lang="en-US"/>
        </a:p>
      </dgm:t>
    </dgm:pt>
    <dgm:pt modelId="{3F9F80D1-ED3B-4D89-85AC-E4FFA0491AE3}" type="sibTrans" cxnId="{ED6E69A6-1543-4167-9847-FB7BB132C7DC}">
      <dgm:prSet/>
      <dgm:spPr/>
      <dgm:t>
        <a:bodyPr/>
        <a:lstStyle/>
        <a:p>
          <a:endParaRPr lang="en-US"/>
        </a:p>
      </dgm:t>
    </dgm:pt>
    <dgm:pt modelId="{A61CD3DC-8A30-4412-97E9-9E4B394E6479}" type="pres">
      <dgm:prSet presAssocID="{7EB5A39B-B7EA-4530-9063-432CE547848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6B157B2-8098-4A71-B967-97CCC0189105}" type="pres">
      <dgm:prSet presAssocID="{B85841B3-7E09-4355-8888-388EC43735CD}" presName="posSpace" presStyleCnt="0"/>
      <dgm:spPr/>
      <dgm:t>
        <a:bodyPr/>
        <a:lstStyle/>
        <a:p>
          <a:endParaRPr lang="en-US"/>
        </a:p>
      </dgm:t>
    </dgm:pt>
    <dgm:pt modelId="{AF72B437-B909-435D-AF7C-FFCF7A0D8292}" type="pres">
      <dgm:prSet presAssocID="{B85841B3-7E09-4355-8888-388EC43735CD}" presName="vertFlow" presStyleCnt="0"/>
      <dgm:spPr/>
      <dgm:t>
        <a:bodyPr/>
        <a:lstStyle/>
        <a:p>
          <a:endParaRPr lang="en-US"/>
        </a:p>
      </dgm:t>
    </dgm:pt>
    <dgm:pt modelId="{F76DEAB6-E0B7-4F71-B726-1151F1175CBF}" type="pres">
      <dgm:prSet presAssocID="{B85841B3-7E09-4355-8888-388EC43735CD}" presName="topSpace" presStyleCnt="0"/>
      <dgm:spPr/>
      <dgm:t>
        <a:bodyPr/>
        <a:lstStyle/>
        <a:p>
          <a:endParaRPr lang="en-US"/>
        </a:p>
      </dgm:t>
    </dgm:pt>
    <dgm:pt modelId="{E6250E15-1DB1-4A50-89CA-F16DE67F3BE4}" type="pres">
      <dgm:prSet presAssocID="{B85841B3-7E09-4355-8888-388EC43735CD}" presName="firstComp" presStyleCnt="0"/>
      <dgm:spPr/>
      <dgm:t>
        <a:bodyPr/>
        <a:lstStyle/>
        <a:p>
          <a:endParaRPr lang="en-US"/>
        </a:p>
      </dgm:t>
    </dgm:pt>
    <dgm:pt modelId="{4AF52058-DA6A-44B8-A0B8-98C23C07C87F}" type="pres">
      <dgm:prSet presAssocID="{B85841B3-7E09-4355-8888-388EC43735CD}" presName="firstChild" presStyleLbl="bgAccFollowNode1" presStyleIdx="0" presStyleCnt="5"/>
      <dgm:spPr/>
      <dgm:t>
        <a:bodyPr/>
        <a:lstStyle/>
        <a:p>
          <a:endParaRPr lang="es-EC"/>
        </a:p>
      </dgm:t>
    </dgm:pt>
    <dgm:pt modelId="{8A2DF8BC-E922-46F1-9B14-94B5B70B67DF}" type="pres">
      <dgm:prSet presAssocID="{B85841B3-7E09-4355-8888-388EC43735CD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4B8AF-53E1-4654-B5F6-7D530330E76B}" type="pres">
      <dgm:prSet presAssocID="{B85841B3-7E09-4355-8888-388EC43735CD}" presName="negSpace" presStyleCnt="0"/>
      <dgm:spPr/>
      <dgm:t>
        <a:bodyPr/>
        <a:lstStyle/>
        <a:p>
          <a:endParaRPr lang="en-US"/>
        </a:p>
      </dgm:t>
    </dgm:pt>
    <dgm:pt modelId="{73CB1CE9-8BDD-4738-B952-65BC39666160}" type="pres">
      <dgm:prSet presAssocID="{B85841B3-7E09-4355-8888-388EC43735CD}" presName="circle" presStyleLbl="node1" presStyleIdx="0" presStyleCnt="3" custLinFactNeighborY="-3099"/>
      <dgm:spPr/>
      <dgm:t>
        <a:bodyPr/>
        <a:lstStyle/>
        <a:p>
          <a:endParaRPr lang="es-EC"/>
        </a:p>
      </dgm:t>
    </dgm:pt>
    <dgm:pt modelId="{C0C2913E-ED44-4CCF-A2A9-CDD165770EC1}" type="pres">
      <dgm:prSet presAssocID="{B1DB81EE-CEF8-4EE4-A913-54D3785E1538}" presName="transSpace" presStyleCnt="0"/>
      <dgm:spPr/>
      <dgm:t>
        <a:bodyPr/>
        <a:lstStyle/>
        <a:p>
          <a:endParaRPr lang="en-US"/>
        </a:p>
      </dgm:t>
    </dgm:pt>
    <dgm:pt modelId="{5B894AB3-0124-4054-8276-583C905C098A}" type="pres">
      <dgm:prSet presAssocID="{00D1651E-4828-4FE2-907C-DB4473FA31DE}" presName="posSpace" presStyleCnt="0"/>
      <dgm:spPr/>
      <dgm:t>
        <a:bodyPr/>
        <a:lstStyle/>
        <a:p>
          <a:endParaRPr lang="en-US"/>
        </a:p>
      </dgm:t>
    </dgm:pt>
    <dgm:pt modelId="{A002F31B-F514-41B7-B9BA-D276E6409A89}" type="pres">
      <dgm:prSet presAssocID="{00D1651E-4828-4FE2-907C-DB4473FA31DE}" presName="vertFlow" presStyleCnt="0"/>
      <dgm:spPr/>
      <dgm:t>
        <a:bodyPr/>
        <a:lstStyle/>
        <a:p>
          <a:endParaRPr lang="en-US"/>
        </a:p>
      </dgm:t>
    </dgm:pt>
    <dgm:pt modelId="{BD171439-F164-437A-BAE7-83C6EC940C0F}" type="pres">
      <dgm:prSet presAssocID="{00D1651E-4828-4FE2-907C-DB4473FA31DE}" presName="topSpace" presStyleCnt="0"/>
      <dgm:spPr/>
      <dgm:t>
        <a:bodyPr/>
        <a:lstStyle/>
        <a:p>
          <a:endParaRPr lang="en-US"/>
        </a:p>
      </dgm:t>
    </dgm:pt>
    <dgm:pt modelId="{1FA2A922-AB09-48E6-9BA9-76FE9A593EBB}" type="pres">
      <dgm:prSet presAssocID="{00D1651E-4828-4FE2-907C-DB4473FA31DE}" presName="firstComp" presStyleCnt="0"/>
      <dgm:spPr/>
      <dgm:t>
        <a:bodyPr/>
        <a:lstStyle/>
        <a:p>
          <a:endParaRPr lang="en-US"/>
        </a:p>
      </dgm:t>
    </dgm:pt>
    <dgm:pt modelId="{B8E3399F-C1A1-462F-97AE-249611794B1C}" type="pres">
      <dgm:prSet presAssocID="{00D1651E-4828-4FE2-907C-DB4473FA31DE}" presName="firstChild" presStyleLbl="bgAccFollowNode1" presStyleIdx="1" presStyleCnt="5"/>
      <dgm:spPr/>
      <dgm:t>
        <a:bodyPr/>
        <a:lstStyle/>
        <a:p>
          <a:endParaRPr lang="es-EC"/>
        </a:p>
      </dgm:t>
    </dgm:pt>
    <dgm:pt modelId="{41469C67-A4B7-4AC7-864C-82B050FA05E1}" type="pres">
      <dgm:prSet presAssocID="{00D1651E-4828-4FE2-907C-DB4473FA31DE}" presName="first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979B64-420C-4F3D-A04F-6DE61D5ABEF2}" type="pres">
      <dgm:prSet presAssocID="{429D446B-1B0A-4404-AB84-41B5720C1E02}" presName="comp" presStyleCnt="0"/>
      <dgm:spPr/>
      <dgm:t>
        <a:bodyPr/>
        <a:lstStyle/>
        <a:p>
          <a:endParaRPr lang="en-US"/>
        </a:p>
      </dgm:t>
    </dgm:pt>
    <dgm:pt modelId="{2B2254A1-BD0A-48E7-AA49-7377F6381BC0}" type="pres">
      <dgm:prSet presAssocID="{429D446B-1B0A-4404-AB84-41B5720C1E02}" presName="child" presStyleLbl="bgAccFollowNode1" presStyleIdx="2" presStyleCnt="5"/>
      <dgm:spPr/>
      <dgm:t>
        <a:bodyPr/>
        <a:lstStyle/>
        <a:p>
          <a:endParaRPr lang="es-EC"/>
        </a:p>
      </dgm:t>
    </dgm:pt>
    <dgm:pt modelId="{312E4340-4278-4EDC-AA88-D4B6EAF13FFC}" type="pres">
      <dgm:prSet presAssocID="{429D446B-1B0A-4404-AB84-41B5720C1E02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89E72-0B20-4EA3-823D-40F07E896819}" type="pres">
      <dgm:prSet presAssocID="{00D1651E-4828-4FE2-907C-DB4473FA31DE}" presName="negSpace" presStyleCnt="0"/>
      <dgm:spPr/>
      <dgm:t>
        <a:bodyPr/>
        <a:lstStyle/>
        <a:p>
          <a:endParaRPr lang="en-US"/>
        </a:p>
      </dgm:t>
    </dgm:pt>
    <dgm:pt modelId="{F7372207-B55D-4329-880F-690586EB5D10}" type="pres">
      <dgm:prSet presAssocID="{00D1651E-4828-4FE2-907C-DB4473FA31DE}" presName="circle" presStyleLbl="node1" presStyleIdx="1" presStyleCnt="3"/>
      <dgm:spPr/>
      <dgm:t>
        <a:bodyPr/>
        <a:lstStyle/>
        <a:p>
          <a:endParaRPr lang="es-EC"/>
        </a:p>
      </dgm:t>
    </dgm:pt>
    <dgm:pt modelId="{4BEDF634-8764-48CE-8EF7-EA3B95FEEEBA}" type="pres">
      <dgm:prSet presAssocID="{7A267258-78ED-4AAE-8039-399466124C73}" presName="transSpace" presStyleCnt="0"/>
      <dgm:spPr/>
      <dgm:t>
        <a:bodyPr/>
        <a:lstStyle/>
        <a:p>
          <a:endParaRPr lang="en-US"/>
        </a:p>
      </dgm:t>
    </dgm:pt>
    <dgm:pt modelId="{94412BEB-8B6D-47DF-B86D-A88C4A47902C}" type="pres">
      <dgm:prSet presAssocID="{A987BD07-7F10-473C-A1E9-AFD6C45D79DD}" presName="posSpace" presStyleCnt="0"/>
      <dgm:spPr/>
      <dgm:t>
        <a:bodyPr/>
        <a:lstStyle/>
        <a:p>
          <a:endParaRPr lang="en-US"/>
        </a:p>
      </dgm:t>
    </dgm:pt>
    <dgm:pt modelId="{29C4A7E0-79B9-44A1-8D7A-1AB216906CB4}" type="pres">
      <dgm:prSet presAssocID="{A987BD07-7F10-473C-A1E9-AFD6C45D79DD}" presName="vertFlow" presStyleCnt="0"/>
      <dgm:spPr/>
      <dgm:t>
        <a:bodyPr/>
        <a:lstStyle/>
        <a:p>
          <a:endParaRPr lang="en-US"/>
        </a:p>
      </dgm:t>
    </dgm:pt>
    <dgm:pt modelId="{4A74A0C8-03A8-4DFC-BC3C-F59EB66EA3DC}" type="pres">
      <dgm:prSet presAssocID="{A987BD07-7F10-473C-A1E9-AFD6C45D79DD}" presName="topSpace" presStyleCnt="0"/>
      <dgm:spPr/>
      <dgm:t>
        <a:bodyPr/>
        <a:lstStyle/>
        <a:p>
          <a:endParaRPr lang="en-US"/>
        </a:p>
      </dgm:t>
    </dgm:pt>
    <dgm:pt modelId="{B84E16EC-CD42-4868-B2A8-BFAC42C2AD1C}" type="pres">
      <dgm:prSet presAssocID="{A987BD07-7F10-473C-A1E9-AFD6C45D79DD}" presName="firstComp" presStyleCnt="0"/>
      <dgm:spPr/>
      <dgm:t>
        <a:bodyPr/>
        <a:lstStyle/>
        <a:p>
          <a:endParaRPr lang="en-US"/>
        </a:p>
      </dgm:t>
    </dgm:pt>
    <dgm:pt modelId="{19594EC5-9991-4EF6-9562-E726174EC0EA}" type="pres">
      <dgm:prSet presAssocID="{A987BD07-7F10-473C-A1E9-AFD6C45D79DD}" presName="firstChild" presStyleLbl="bgAccFollowNode1" presStyleIdx="3" presStyleCnt="5" custScaleX="116435" custScaleY="127017"/>
      <dgm:spPr/>
      <dgm:t>
        <a:bodyPr/>
        <a:lstStyle/>
        <a:p>
          <a:endParaRPr lang="en-US"/>
        </a:p>
      </dgm:t>
    </dgm:pt>
    <dgm:pt modelId="{10C9ED87-B524-49CA-BB3E-6C9A44CB97B1}" type="pres">
      <dgm:prSet presAssocID="{A987BD07-7F10-473C-A1E9-AFD6C45D79DD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93910-96C7-49A4-AF44-FAEA2755566F}" type="pres">
      <dgm:prSet presAssocID="{8CCE2408-E89E-42E0-B696-2DDA4482D455}" presName="comp" presStyleCnt="0"/>
      <dgm:spPr/>
      <dgm:t>
        <a:bodyPr/>
        <a:lstStyle/>
        <a:p>
          <a:endParaRPr lang="en-US"/>
        </a:p>
      </dgm:t>
    </dgm:pt>
    <dgm:pt modelId="{162E2F47-2D66-4493-B8C2-5981E8242DB0}" type="pres">
      <dgm:prSet presAssocID="{8CCE2408-E89E-42E0-B696-2DDA4482D455}" presName="child" presStyleLbl="bgAccFollowNode1" presStyleIdx="4" presStyleCnt="5" custScaleX="116435" custScaleY="119716"/>
      <dgm:spPr/>
      <dgm:t>
        <a:bodyPr/>
        <a:lstStyle/>
        <a:p>
          <a:endParaRPr lang="en-US"/>
        </a:p>
      </dgm:t>
    </dgm:pt>
    <dgm:pt modelId="{9C2F9A11-46DB-4F84-9A19-EBB1AEF13F25}" type="pres">
      <dgm:prSet presAssocID="{8CCE2408-E89E-42E0-B696-2DDA4482D455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CC2A-61E9-4D06-83E8-A3DF0B5E6008}" type="pres">
      <dgm:prSet presAssocID="{A987BD07-7F10-473C-A1E9-AFD6C45D79DD}" presName="negSpace" presStyleCnt="0"/>
      <dgm:spPr/>
      <dgm:t>
        <a:bodyPr/>
        <a:lstStyle/>
        <a:p>
          <a:endParaRPr lang="en-US"/>
        </a:p>
      </dgm:t>
    </dgm:pt>
    <dgm:pt modelId="{5912D210-B232-4A51-A363-9B5680582EC6}" type="pres">
      <dgm:prSet presAssocID="{A987BD07-7F10-473C-A1E9-AFD6C45D79DD}" presName="circle" presStyleLbl="node1" presStyleIdx="2" presStyleCnt="3" custLinFactNeighborX="-22347" custLinFactNeighborY="2138"/>
      <dgm:spPr/>
      <dgm:t>
        <a:bodyPr/>
        <a:lstStyle/>
        <a:p>
          <a:endParaRPr lang="es-EC"/>
        </a:p>
      </dgm:t>
    </dgm:pt>
  </dgm:ptLst>
  <dgm:cxnLst>
    <dgm:cxn modelId="{0CA29933-C12E-469D-9C34-F5A2C0EECE12}" srcId="{B85841B3-7E09-4355-8888-388EC43735CD}" destId="{98462F9B-5F04-499D-9066-6B6ADE12990D}" srcOrd="0" destOrd="0" parTransId="{C0579C00-7452-49A4-8466-9D83321D5FAA}" sibTransId="{028D8341-47A0-4DCC-962E-2721FDC05BD2}"/>
    <dgm:cxn modelId="{710B2DD5-A552-4AD7-9781-3188B63597D5}" srcId="{A987BD07-7F10-473C-A1E9-AFD6C45D79DD}" destId="{D94FB7AF-BB77-4C68-ABB3-0058C480494A}" srcOrd="0" destOrd="0" parTransId="{2352526A-02D8-41AD-855E-2F1B0639C3F9}" sibTransId="{EE6B5619-74A7-4F50-A7C4-24DADC2D2C1E}"/>
    <dgm:cxn modelId="{6131C833-787F-4A55-A1C5-909885C53324}" type="presOf" srcId="{879F5E28-F7B4-4B3A-8007-E298A04227C2}" destId="{B8E3399F-C1A1-462F-97AE-249611794B1C}" srcOrd="0" destOrd="0" presId="urn:microsoft.com/office/officeart/2005/8/layout/hList9"/>
    <dgm:cxn modelId="{386B360E-03AA-4DDC-B210-698E46015670}" type="presOf" srcId="{7EB5A39B-B7EA-4530-9063-432CE5478482}" destId="{A61CD3DC-8A30-4412-97E9-9E4B394E6479}" srcOrd="0" destOrd="0" presId="urn:microsoft.com/office/officeart/2005/8/layout/hList9"/>
    <dgm:cxn modelId="{ED6E69A6-1543-4167-9847-FB7BB132C7DC}" srcId="{A987BD07-7F10-473C-A1E9-AFD6C45D79DD}" destId="{8CCE2408-E89E-42E0-B696-2DDA4482D455}" srcOrd="1" destOrd="0" parTransId="{FC217DDC-0019-4965-B44A-1F0D7C001DCE}" sibTransId="{3F9F80D1-ED3B-4D89-85AC-E4FFA0491AE3}"/>
    <dgm:cxn modelId="{C5735C31-F28A-4597-AA23-EA43B1DBD6B5}" type="presOf" srcId="{98462F9B-5F04-499D-9066-6B6ADE12990D}" destId="{8A2DF8BC-E922-46F1-9B14-94B5B70B67DF}" srcOrd="1" destOrd="0" presId="urn:microsoft.com/office/officeart/2005/8/layout/hList9"/>
    <dgm:cxn modelId="{4C0C6403-B6BE-4754-9CF9-1E4B3CC306E9}" type="presOf" srcId="{A987BD07-7F10-473C-A1E9-AFD6C45D79DD}" destId="{5912D210-B232-4A51-A363-9B5680582EC6}" srcOrd="0" destOrd="0" presId="urn:microsoft.com/office/officeart/2005/8/layout/hList9"/>
    <dgm:cxn modelId="{7CCC6E7B-DB98-46BD-A75B-8ADDE7318BD5}" type="presOf" srcId="{8CCE2408-E89E-42E0-B696-2DDA4482D455}" destId="{162E2F47-2D66-4493-B8C2-5981E8242DB0}" srcOrd="0" destOrd="0" presId="urn:microsoft.com/office/officeart/2005/8/layout/hList9"/>
    <dgm:cxn modelId="{DB09A92F-AF71-4367-96AA-F50BFCBED06A}" type="presOf" srcId="{879F5E28-F7B4-4B3A-8007-E298A04227C2}" destId="{41469C67-A4B7-4AC7-864C-82B050FA05E1}" srcOrd="1" destOrd="0" presId="urn:microsoft.com/office/officeart/2005/8/layout/hList9"/>
    <dgm:cxn modelId="{B4F3C724-BAF1-40D0-8EAB-CECBC8B77CA4}" type="presOf" srcId="{429D446B-1B0A-4404-AB84-41B5720C1E02}" destId="{2B2254A1-BD0A-48E7-AA49-7377F6381BC0}" srcOrd="0" destOrd="0" presId="urn:microsoft.com/office/officeart/2005/8/layout/hList9"/>
    <dgm:cxn modelId="{1FD77C3E-0214-4DD9-909D-8A08E19710EB}" type="presOf" srcId="{8CCE2408-E89E-42E0-B696-2DDA4482D455}" destId="{9C2F9A11-46DB-4F84-9A19-EBB1AEF13F25}" srcOrd="1" destOrd="0" presId="urn:microsoft.com/office/officeart/2005/8/layout/hList9"/>
    <dgm:cxn modelId="{D8B1DB84-4940-4035-8DD4-F35879CFF283}" type="presOf" srcId="{D94FB7AF-BB77-4C68-ABB3-0058C480494A}" destId="{19594EC5-9991-4EF6-9562-E726174EC0EA}" srcOrd="0" destOrd="0" presId="urn:microsoft.com/office/officeart/2005/8/layout/hList9"/>
    <dgm:cxn modelId="{802FE172-0101-4238-A886-D4CBF6EDB99F}" type="presOf" srcId="{429D446B-1B0A-4404-AB84-41B5720C1E02}" destId="{312E4340-4278-4EDC-AA88-D4B6EAF13FFC}" srcOrd="1" destOrd="0" presId="urn:microsoft.com/office/officeart/2005/8/layout/hList9"/>
    <dgm:cxn modelId="{F499DF71-11F7-4BDE-83CB-B62DDF881244}" srcId="{7EB5A39B-B7EA-4530-9063-432CE5478482}" destId="{B85841B3-7E09-4355-8888-388EC43735CD}" srcOrd="0" destOrd="0" parTransId="{6255D07E-41A4-488F-ABFA-051258FF7256}" sibTransId="{B1DB81EE-CEF8-4EE4-A913-54D3785E1538}"/>
    <dgm:cxn modelId="{2408D651-57F8-4DE1-8E2C-E2C2104AE5E7}" type="presOf" srcId="{98462F9B-5F04-499D-9066-6B6ADE12990D}" destId="{4AF52058-DA6A-44B8-A0B8-98C23C07C87F}" srcOrd="0" destOrd="0" presId="urn:microsoft.com/office/officeart/2005/8/layout/hList9"/>
    <dgm:cxn modelId="{93C39F8A-76F5-4814-B7FC-E51033BF1146}" srcId="{7EB5A39B-B7EA-4530-9063-432CE5478482}" destId="{A987BD07-7F10-473C-A1E9-AFD6C45D79DD}" srcOrd="2" destOrd="0" parTransId="{CB3F3775-87C3-49AA-A6EE-C65C62039284}" sibTransId="{2948BD60-3900-4D26-BB04-533F56A36AE2}"/>
    <dgm:cxn modelId="{2A695374-D4B7-4855-8035-B7EDF20A33E6}" type="presOf" srcId="{D94FB7AF-BB77-4C68-ABB3-0058C480494A}" destId="{10C9ED87-B524-49CA-BB3E-6C9A44CB97B1}" srcOrd="1" destOrd="0" presId="urn:microsoft.com/office/officeart/2005/8/layout/hList9"/>
    <dgm:cxn modelId="{6BC2CB0F-D771-4A9C-9E8F-2987329C94AE}" srcId="{00D1651E-4828-4FE2-907C-DB4473FA31DE}" destId="{879F5E28-F7B4-4B3A-8007-E298A04227C2}" srcOrd="0" destOrd="0" parTransId="{700DCB74-A4A8-4232-8544-4A941F8B55E2}" sibTransId="{72F9D5CC-43FC-434B-AF28-156C261CB828}"/>
    <dgm:cxn modelId="{B138A6E8-4344-463F-8D5B-EE23ECBC497F}" type="presOf" srcId="{B85841B3-7E09-4355-8888-388EC43735CD}" destId="{73CB1CE9-8BDD-4738-B952-65BC39666160}" srcOrd="0" destOrd="0" presId="urn:microsoft.com/office/officeart/2005/8/layout/hList9"/>
    <dgm:cxn modelId="{CE054A6F-A2D4-41F2-BB59-49A4994F4B8F}" srcId="{7EB5A39B-B7EA-4530-9063-432CE5478482}" destId="{00D1651E-4828-4FE2-907C-DB4473FA31DE}" srcOrd="1" destOrd="0" parTransId="{490DBDC8-1D74-471D-8A1D-B7C0C5814867}" sibTransId="{7A267258-78ED-4AAE-8039-399466124C73}"/>
    <dgm:cxn modelId="{879C4F0D-FB9A-4239-B4D3-A28B1B3F584E}" srcId="{00D1651E-4828-4FE2-907C-DB4473FA31DE}" destId="{429D446B-1B0A-4404-AB84-41B5720C1E02}" srcOrd="1" destOrd="0" parTransId="{7CA374F8-3BD4-4B83-962B-00B1788D1E15}" sibTransId="{241995B3-0E24-43B6-9208-24743C1B2319}"/>
    <dgm:cxn modelId="{006C5424-7777-4C01-B9E0-0A9E5FB918CF}" type="presOf" srcId="{00D1651E-4828-4FE2-907C-DB4473FA31DE}" destId="{F7372207-B55D-4329-880F-690586EB5D10}" srcOrd="0" destOrd="0" presId="urn:microsoft.com/office/officeart/2005/8/layout/hList9"/>
    <dgm:cxn modelId="{8FA35AA9-7719-4F3C-9261-4BCBE2772D64}" type="presParOf" srcId="{A61CD3DC-8A30-4412-97E9-9E4B394E6479}" destId="{A6B157B2-8098-4A71-B967-97CCC0189105}" srcOrd="0" destOrd="0" presId="urn:microsoft.com/office/officeart/2005/8/layout/hList9"/>
    <dgm:cxn modelId="{BFC65EF8-C531-4E10-980F-FBC62AB22F45}" type="presParOf" srcId="{A61CD3DC-8A30-4412-97E9-9E4B394E6479}" destId="{AF72B437-B909-435D-AF7C-FFCF7A0D8292}" srcOrd="1" destOrd="0" presId="urn:microsoft.com/office/officeart/2005/8/layout/hList9"/>
    <dgm:cxn modelId="{724735C7-3D27-44B6-9EE8-7D57F77C2114}" type="presParOf" srcId="{AF72B437-B909-435D-AF7C-FFCF7A0D8292}" destId="{F76DEAB6-E0B7-4F71-B726-1151F1175CBF}" srcOrd="0" destOrd="0" presId="urn:microsoft.com/office/officeart/2005/8/layout/hList9"/>
    <dgm:cxn modelId="{40E23B07-8556-4062-8E42-904D2BEB3565}" type="presParOf" srcId="{AF72B437-B909-435D-AF7C-FFCF7A0D8292}" destId="{E6250E15-1DB1-4A50-89CA-F16DE67F3BE4}" srcOrd="1" destOrd="0" presId="urn:microsoft.com/office/officeart/2005/8/layout/hList9"/>
    <dgm:cxn modelId="{144A169F-79C3-4B5B-BD74-93E03A4B1808}" type="presParOf" srcId="{E6250E15-1DB1-4A50-89CA-F16DE67F3BE4}" destId="{4AF52058-DA6A-44B8-A0B8-98C23C07C87F}" srcOrd="0" destOrd="0" presId="urn:microsoft.com/office/officeart/2005/8/layout/hList9"/>
    <dgm:cxn modelId="{0D1164C2-06F9-4CB0-9F3C-0204FEFBFF1D}" type="presParOf" srcId="{E6250E15-1DB1-4A50-89CA-F16DE67F3BE4}" destId="{8A2DF8BC-E922-46F1-9B14-94B5B70B67DF}" srcOrd="1" destOrd="0" presId="urn:microsoft.com/office/officeart/2005/8/layout/hList9"/>
    <dgm:cxn modelId="{CBEB5127-87C7-4AB0-88D7-D4CF2F42F348}" type="presParOf" srcId="{A61CD3DC-8A30-4412-97E9-9E4B394E6479}" destId="{FE24B8AF-53E1-4654-B5F6-7D530330E76B}" srcOrd="2" destOrd="0" presId="urn:microsoft.com/office/officeart/2005/8/layout/hList9"/>
    <dgm:cxn modelId="{D6EF6406-13B8-425B-BD74-84E3B8CF1FAE}" type="presParOf" srcId="{A61CD3DC-8A30-4412-97E9-9E4B394E6479}" destId="{73CB1CE9-8BDD-4738-B952-65BC39666160}" srcOrd="3" destOrd="0" presId="urn:microsoft.com/office/officeart/2005/8/layout/hList9"/>
    <dgm:cxn modelId="{D54B81BE-C33F-47E2-9BD5-5186AB74C4C9}" type="presParOf" srcId="{A61CD3DC-8A30-4412-97E9-9E4B394E6479}" destId="{C0C2913E-ED44-4CCF-A2A9-CDD165770EC1}" srcOrd="4" destOrd="0" presId="urn:microsoft.com/office/officeart/2005/8/layout/hList9"/>
    <dgm:cxn modelId="{3C7E3C55-D714-42C5-81AF-5A19E6AB37F3}" type="presParOf" srcId="{A61CD3DC-8A30-4412-97E9-9E4B394E6479}" destId="{5B894AB3-0124-4054-8276-583C905C098A}" srcOrd="5" destOrd="0" presId="urn:microsoft.com/office/officeart/2005/8/layout/hList9"/>
    <dgm:cxn modelId="{2EF540FD-92FC-484E-A4FB-7E9C2E10ACCC}" type="presParOf" srcId="{A61CD3DC-8A30-4412-97E9-9E4B394E6479}" destId="{A002F31B-F514-41B7-B9BA-D276E6409A89}" srcOrd="6" destOrd="0" presId="urn:microsoft.com/office/officeart/2005/8/layout/hList9"/>
    <dgm:cxn modelId="{DB956BE2-4690-474E-AD3C-ED1C83101AAD}" type="presParOf" srcId="{A002F31B-F514-41B7-B9BA-D276E6409A89}" destId="{BD171439-F164-437A-BAE7-83C6EC940C0F}" srcOrd="0" destOrd="0" presId="urn:microsoft.com/office/officeart/2005/8/layout/hList9"/>
    <dgm:cxn modelId="{AAE18DF2-E970-49B5-833A-D3A2CFFA8C51}" type="presParOf" srcId="{A002F31B-F514-41B7-B9BA-D276E6409A89}" destId="{1FA2A922-AB09-48E6-9BA9-76FE9A593EBB}" srcOrd="1" destOrd="0" presId="urn:microsoft.com/office/officeart/2005/8/layout/hList9"/>
    <dgm:cxn modelId="{6FEF162E-57C7-4B31-A743-88066188B87C}" type="presParOf" srcId="{1FA2A922-AB09-48E6-9BA9-76FE9A593EBB}" destId="{B8E3399F-C1A1-462F-97AE-249611794B1C}" srcOrd="0" destOrd="0" presId="urn:microsoft.com/office/officeart/2005/8/layout/hList9"/>
    <dgm:cxn modelId="{5E165FC4-522B-495A-80CB-FA28285D4B81}" type="presParOf" srcId="{1FA2A922-AB09-48E6-9BA9-76FE9A593EBB}" destId="{41469C67-A4B7-4AC7-864C-82B050FA05E1}" srcOrd="1" destOrd="0" presId="urn:microsoft.com/office/officeart/2005/8/layout/hList9"/>
    <dgm:cxn modelId="{C73BEE0E-5CD2-4D06-A31E-925B23EED5BC}" type="presParOf" srcId="{A002F31B-F514-41B7-B9BA-D276E6409A89}" destId="{C2979B64-420C-4F3D-A04F-6DE61D5ABEF2}" srcOrd="2" destOrd="0" presId="urn:microsoft.com/office/officeart/2005/8/layout/hList9"/>
    <dgm:cxn modelId="{0F1355CE-35BD-4B6D-9EE3-F30D89BB4B24}" type="presParOf" srcId="{C2979B64-420C-4F3D-A04F-6DE61D5ABEF2}" destId="{2B2254A1-BD0A-48E7-AA49-7377F6381BC0}" srcOrd="0" destOrd="0" presId="urn:microsoft.com/office/officeart/2005/8/layout/hList9"/>
    <dgm:cxn modelId="{CDEEF22E-9B81-4DC0-8072-545574A82C83}" type="presParOf" srcId="{C2979B64-420C-4F3D-A04F-6DE61D5ABEF2}" destId="{312E4340-4278-4EDC-AA88-D4B6EAF13FFC}" srcOrd="1" destOrd="0" presId="urn:microsoft.com/office/officeart/2005/8/layout/hList9"/>
    <dgm:cxn modelId="{3C157E75-FCAA-47C8-A57B-02B0D359E676}" type="presParOf" srcId="{A61CD3DC-8A30-4412-97E9-9E4B394E6479}" destId="{35589E72-0B20-4EA3-823D-40F07E896819}" srcOrd="7" destOrd="0" presId="urn:microsoft.com/office/officeart/2005/8/layout/hList9"/>
    <dgm:cxn modelId="{A78E7D54-6735-4C1C-8B04-B6A1F97E7D05}" type="presParOf" srcId="{A61CD3DC-8A30-4412-97E9-9E4B394E6479}" destId="{F7372207-B55D-4329-880F-690586EB5D10}" srcOrd="8" destOrd="0" presId="urn:microsoft.com/office/officeart/2005/8/layout/hList9"/>
    <dgm:cxn modelId="{5ADD7353-8548-4C30-912F-2EAE47E3CE33}" type="presParOf" srcId="{A61CD3DC-8A30-4412-97E9-9E4B394E6479}" destId="{4BEDF634-8764-48CE-8EF7-EA3B95FEEEBA}" srcOrd="9" destOrd="0" presId="urn:microsoft.com/office/officeart/2005/8/layout/hList9"/>
    <dgm:cxn modelId="{2435896A-F235-4223-930A-4A74F5C23FF5}" type="presParOf" srcId="{A61CD3DC-8A30-4412-97E9-9E4B394E6479}" destId="{94412BEB-8B6D-47DF-B86D-A88C4A47902C}" srcOrd="10" destOrd="0" presId="urn:microsoft.com/office/officeart/2005/8/layout/hList9"/>
    <dgm:cxn modelId="{D19615D8-EC23-4D7A-86B4-9C52BD69387E}" type="presParOf" srcId="{A61CD3DC-8A30-4412-97E9-9E4B394E6479}" destId="{29C4A7E0-79B9-44A1-8D7A-1AB216906CB4}" srcOrd="11" destOrd="0" presId="urn:microsoft.com/office/officeart/2005/8/layout/hList9"/>
    <dgm:cxn modelId="{2A00B97C-86E4-4220-B73F-D2AEE76EA971}" type="presParOf" srcId="{29C4A7E0-79B9-44A1-8D7A-1AB216906CB4}" destId="{4A74A0C8-03A8-4DFC-BC3C-F59EB66EA3DC}" srcOrd="0" destOrd="0" presId="urn:microsoft.com/office/officeart/2005/8/layout/hList9"/>
    <dgm:cxn modelId="{F160CD7C-0B53-4DAC-B956-DEF89D6A2E16}" type="presParOf" srcId="{29C4A7E0-79B9-44A1-8D7A-1AB216906CB4}" destId="{B84E16EC-CD42-4868-B2A8-BFAC42C2AD1C}" srcOrd="1" destOrd="0" presId="urn:microsoft.com/office/officeart/2005/8/layout/hList9"/>
    <dgm:cxn modelId="{96104A8F-C495-4A88-A1FF-5BDA5F35BDC2}" type="presParOf" srcId="{B84E16EC-CD42-4868-B2A8-BFAC42C2AD1C}" destId="{19594EC5-9991-4EF6-9562-E726174EC0EA}" srcOrd="0" destOrd="0" presId="urn:microsoft.com/office/officeart/2005/8/layout/hList9"/>
    <dgm:cxn modelId="{36CCA5BD-1D90-4A15-9676-BD33CC5261B1}" type="presParOf" srcId="{B84E16EC-CD42-4868-B2A8-BFAC42C2AD1C}" destId="{10C9ED87-B524-49CA-BB3E-6C9A44CB97B1}" srcOrd="1" destOrd="0" presId="urn:microsoft.com/office/officeart/2005/8/layout/hList9"/>
    <dgm:cxn modelId="{37C5AA46-D534-49AF-B4D3-C6E224FE7A77}" type="presParOf" srcId="{29C4A7E0-79B9-44A1-8D7A-1AB216906CB4}" destId="{4EF93910-96C7-49A4-AF44-FAEA2755566F}" srcOrd="2" destOrd="0" presId="urn:microsoft.com/office/officeart/2005/8/layout/hList9"/>
    <dgm:cxn modelId="{478AEAC3-F08C-4358-9D29-A43E806BC6F4}" type="presParOf" srcId="{4EF93910-96C7-49A4-AF44-FAEA2755566F}" destId="{162E2F47-2D66-4493-B8C2-5981E8242DB0}" srcOrd="0" destOrd="0" presId="urn:microsoft.com/office/officeart/2005/8/layout/hList9"/>
    <dgm:cxn modelId="{847B4F4A-9A27-41EF-9038-167F53375092}" type="presParOf" srcId="{4EF93910-96C7-49A4-AF44-FAEA2755566F}" destId="{9C2F9A11-46DB-4F84-9A19-EBB1AEF13F25}" srcOrd="1" destOrd="0" presId="urn:microsoft.com/office/officeart/2005/8/layout/hList9"/>
    <dgm:cxn modelId="{BBECFABD-C378-4C11-837C-A7F85632E6E4}" type="presParOf" srcId="{A61CD3DC-8A30-4412-97E9-9E4B394E6479}" destId="{82B3CC2A-61E9-4D06-83E8-A3DF0B5E6008}" srcOrd="12" destOrd="0" presId="urn:microsoft.com/office/officeart/2005/8/layout/hList9"/>
    <dgm:cxn modelId="{B67D2E6B-0108-4582-BAB4-9EDDD02DD3BE}" type="presParOf" srcId="{A61CD3DC-8A30-4412-97E9-9E4B394E6479}" destId="{5912D210-B232-4A51-A363-9B5680582EC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385127-F79E-4143-BDFC-4E9B22B519E0}" type="doc">
      <dgm:prSet loTypeId="urn:microsoft.com/office/officeart/2008/layout/AscendingPictureAccentProcess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58FCF0-4AC1-40E7-A636-3A462444F68C}">
      <dgm:prSet phldrT="[Texto]"/>
      <dgm:spPr/>
      <dgm:t>
        <a:bodyPr/>
        <a:lstStyle/>
        <a:p>
          <a:r>
            <a:rPr lang="es-EC" dirty="0" smtClean="0"/>
            <a:t>Categoría docente</a:t>
          </a:r>
          <a:endParaRPr lang="en-US" dirty="0"/>
        </a:p>
      </dgm:t>
    </dgm:pt>
    <dgm:pt modelId="{6D7EC6BD-1B5D-4545-8FA0-1C7DF08F8EFF}" type="parTrans" cxnId="{4062C875-B85B-4778-B6C1-50D9FA3E4F45}">
      <dgm:prSet/>
      <dgm:spPr/>
      <dgm:t>
        <a:bodyPr/>
        <a:lstStyle/>
        <a:p>
          <a:endParaRPr lang="en-US"/>
        </a:p>
      </dgm:t>
    </dgm:pt>
    <dgm:pt modelId="{FB4151B3-DE92-476F-A7B7-D4BC61E1E494}" type="sibTrans" cxnId="{4062C875-B85B-4778-B6C1-50D9FA3E4F4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5EB7489-FBCE-4EF2-A872-EE25A89B4B17}">
      <dgm:prSet phldrT="[Texto]"/>
      <dgm:spPr/>
      <dgm:t>
        <a:bodyPr/>
        <a:lstStyle/>
        <a:p>
          <a:r>
            <a:rPr lang="es-EC" dirty="0" smtClean="0"/>
            <a:t>Factor desencadenante</a:t>
          </a:r>
          <a:endParaRPr lang="en-US" dirty="0"/>
        </a:p>
      </dgm:t>
    </dgm:pt>
    <dgm:pt modelId="{06044FC7-5DCF-4A80-8484-7DADE0FBE5DC}" type="parTrans" cxnId="{1A425CEB-EA1B-4571-A45E-73008CA58109}">
      <dgm:prSet/>
      <dgm:spPr/>
      <dgm:t>
        <a:bodyPr/>
        <a:lstStyle/>
        <a:p>
          <a:endParaRPr lang="en-US"/>
        </a:p>
      </dgm:t>
    </dgm:pt>
    <dgm:pt modelId="{E3DD3207-4E21-4CB5-A2EF-23F0337C46C5}" type="sibTrans" cxnId="{1A425CEB-EA1B-4571-A45E-73008CA5810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2FDEFB-8103-42C7-8F28-3051B51678CA}">
      <dgm:prSet phldrT="[Texto]"/>
      <dgm:spPr/>
      <dgm:t>
        <a:bodyPr/>
        <a:lstStyle/>
        <a:p>
          <a:r>
            <a:rPr lang="es-EC" dirty="0" smtClean="0"/>
            <a:t>Estrategias de prevención</a:t>
          </a:r>
          <a:endParaRPr lang="en-US" dirty="0"/>
        </a:p>
      </dgm:t>
    </dgm:pt>
    <dgm:pt modelId="{EC289FAC-0A3A-4D57-8282-FBEB03145AE3}" type="parTrans" cxnId="{CDB7C350-D857-4860-95EF-77F6FA3ADB42}">
      <dgm:prSet/>
      <dgm:spPr/>
      <dgm:t>
        <a:bodyPr/>
        <a:lstStyle/>
        <a:p>
          <a:endParaRPr lang="en-US"/>
        </a:p>
      </dgm:t>
    </dgm:pt>
    <dgm:pt modelId="{216F6EB2-0BBA-41B8-A9B0-1B42D7490E9F}" type="sibTrans" cxnId="{CDB7C350-D857-4860-95EF-77F6FA3ADB42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91D5FB-2F28-4892-8EAD-B6E694678BD6}">
      <dgm:prSet phldrT="[Texto]"/>
      <dgm:spPr/>
      <dgm:t>
        <a:bodyPr/>
        <a:lstStyle/>
        <a:p>
          <a:r>
            <a:rPr lang="es-EC" smtClean="0"/>
            <a:t>Trastorno presente</a:t>
          </a:r>
          <a:endParaRPr lang="en-US" dirty="0"/>
        </a:p>
      </dgm:t>
    </dgm:pt>
    <dgm:pt modelId="{E9147E8C-E8B6-4A2E-9879-3E9D898A1F75}" type="parTrans" cxnId="{C3D66A22-D1D2-443A-8AD6-316109833840}">
      <dgm:prSet/>
      <dgm:spPr/>
      <dgm:t>
        <a:bodyPr/>
        <a:lstStyle/>
        <a:p>
          <a:endParaRPr lang="en-US"/>
        </a:p>
      </dgm:t>
    </dgm:pt>
    <dgm:pt modelId="{FD243FEE-2139-49B2-B8D2-CC92DD36DC94}" type="sibTrans" cxnId="{C3D66A22-D1D2-443A-8AD6-31610983384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49D2D0-A5AB-41EA-9C0C-CE0A1D53EA5F}">
      <dgm:prSet phldrT="[Texto]"/>
      <dgm:spPr/>
      <dgm:t>
        <a:bodyPr/>
        <a:lstStyle/>
        <a:p>
          <a:r>
            <a:rPr lang="es-EC" dirty="0" smtClean="0"/>
            <a:t>Motivación y desempeño del rol</a:t>
          </a:r>
          <a:endParaRPr lang="en-US" dirty="0"/>
        </a:p>
      </dgm:t>
    </dgm:pt>
    <dgm:pt modelId="{BE95B467-9079-44D4-84FC-6BEE905581AA}" type="parTrans" cxnId="{18EE9114-3F51-408B-85F3-74EB324DB6A4}">
      <dgm:prSet/>
      <dgm:spPr/>
      <dgm:t>
        <a:bodyPr/>
        <a:lstStyle/>
        <a:p>
          <a:endParaRPr lang="en-US"/>
        </a:p>
      </dgm:t>
    </dgm:pt>
    <dgm:pt modelId="{DB7DF6F5-25D0-4574-B990-113C1F6BD314}" type="sibTrans" cxnId="{18EE9114-3F51-408B-85F3-74EB324DB6A4}">
      <dgm:prSet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62E5E2-4095-4F15-83DB-320CAC14B3B7}" type="pres">
      <dgm:prSet presAssocID="{D7385127-F79E-4143-BDFC-4E9B22B519E0}" presName="Name0" presStyleCnt="0">
        <dgm:presLayoutVars>
          <dgm:chMax val="7"/>
          <dgm:chPref val="7"/>
          <dgm:dir/>
        </dgm:presLayoutVars>
      </dgm:prSet>
      <dgm:spPr/>
    </dgm:pt>
    <dgm:pt modelId="{729D2765-DED7-4B04-9018-C19D07BCF2D6}" type="pres">
      <dgm:prSet presAssocID="{D7385127-F79E-4143-BDFC-4E9B22B519E0}" presName="dot1" presStyleLbl="alignNode1" presStyleIdx="0" presStyleCnt="15"/>
      <dgm:spPr/>
    </dgm:pt>
    <dgm:pt modelId="{CB3E57CE-7DCD-4A86-AE2E-961DCBB7D77B}" type="pres">
      <dgm:prSet presAssocID="{D7385127-F79E-4143-BDFC-4E9B22B519E0}" presName="dot2" presStyleLbl="alignNode1" presStyleIdx="1" presStyleCnt="15"/>
      <dgm:spPr/>
    </dgm:pt>
    <dgm:pt modelId="{9CE00126-6314-4DB0-86C3-1C88B68FC3B2}" type="pres">
      <dgm:prSet presAssocID="{D7385127-F79E-4143-BDFC-4E9B22B519E0}" presName="dot3" presStyleLbl="alignNode1" presStyleIdx="2" presStyleCnt="15"/>
      <dgm:spPr/>
    </dgm:pt>
    <dgm:pt modelId="{E6A2D9C7-66C3-4CE0-9E71-31A14013D377}" type="pres">
      <dgm:prSet presAssocID="{D7385127-F79E-4143-BDFC-4E9B22B519E0}" presName="dot4" presStyleLbl="alignNode1" presStyleIdx="3" presStyleCnt="15"/>
      <dgm:spPr/>
    </dgm:pt>
    <dgm:pt modelId="{7AF9004B-926F-44FF-A57A-F82517D2C333}" type="pres">
      <dgm:prSet presAssocID="{D7385127-F79E-4143-BDFC-4E9B22B519E0}" presName="dot5" presStyleLbl="alignNode1" presStyleIdx="4" presStyleCnt="15"/>
      <dgm:spPr/>
    </dgm:pt>
    <dgm:pt modelId="{B466DBD4-6B68-4A0E-BEF1-D48ED00B326E}" type="pres">
      <dgm:prSet presAssocID="{D7385127-F79E-4143-BDFC-4E9B22B519E0}" presName="dot6" presStyleLbl="alignNode1" presStyleIdx="5" presStyleCnt="15"/>
      <dgm:spPr/>
    </dgm:pt>
    <dgm:pt modelId="{5C014634-E9EA-4AE7-AB05-E7A0C4FC5CBE}" type="pres">
      <dgm:prSet presAssocID="{D7385127-F79E-4143-BDFC-4E9B22B519E0}" presName="dot7" presStyleLbl="alignNode1" presStyleIdx="6" presStyleCnt="15"/>
      <dgm:spPr/>
    </dgm:pt>
    <dgm:pt modelId="{3C1FE7D1-6F37-4D81-808A-0ECF55504851}" type="pres">
      <dgm:prSet presAssocID="{D7385127-F79E-4143-BDFC-4E9B22B519E0}" presName="dot8" presStyleLbl="alignNode1" presStyleIdx="7" presStyleCnt="15"/>
      <dgm:spPr/>
    </dgm:pt>
    <dgm:pt modelId="{CF144CE4-120A-4C56-93F4-884ACAA519CF}" type="pres">
      <dgm:prSet presAssocID="{D7385127-F79E-4143-BDFC-4E9B22B519E0}" presName="dotArrow1" presStyleLbl="alignNode1" presStyleIdx="8" presStyleCnt="15"/>
      <dgm:spPr/>
    </dgm:pt>
    <dgm:pt modelId="{6F4E49D4-D00B-4357-9CCF-ECF77EBF3A7A}" type="pres">
      <dgm:prSet presAssocID="{D7385127-F79E-4143-BDFC-4E9B22B519E0}" presName="dotArrow2" presStyleLbl="alignNode1" presStyleIdx="9" presStyleCnt="15"/>
      <dgm:spPr/>
    </dgm:pt>
    <dgm:pt modelId="{A3C5DB7C-C480-44BC-BA71-326AFAD8AE72}" type="pres">
      <dgm:prSet presAssocID="{D7385127-F79E-4143-BDFC-4E9B22B519E0}" presName="dotArrow3" presStyleLbl="alignNode1" presStyleIdx="10" presStyleCnt="15"/>
      <dgm:spPr/>
    </dgm:pt>
    <dgm:pt modelId="{72D42667-D413-4EEC-8AF7-1891149120D0}" type="pres">
      <dgm:prSet presAssocID="{D7385127-F79E-4143-BDFC-4E9B22B519E0}" presName="dotArrow4" presStyleLbl="alignNode1" presStyleIdx="11" presStyleCnt="15"/>
      <dgm:spPr/>
    </dgm:pt>
    <dgm:pt modelId="{D70D6333-7749-4500-BA69-E4FBEB189873}" type="pres">
      <dgm:prSet presAssocID="{D7385127-F79E-4143-BDFC-4E9B22B519E0}" presName="dotArrow5" presStyleLbl="alignNode1" presStyleIdx="12" presStyleCnt="15"/>
      <dgm:spPr/>
    </dgm:pt>
    <dgm:pt modelId="{1BDB49AB-D600-4727-B3CE-7BAA6755F196}" type="pres">
      <dgm:prSet presAssocID="{D7385127-F79E-4143-BDFC-4E9B22B519E0}" presName="dotArrow6" presStyleLbl="alignNode1" presStyleIdx="13" presStyleCnt="15"/>
      <dgm:spPr/>
    </dgm:pt>
    <dgm:pt modelId="{F67951B0-3F9D-4F3A-BB99-1D1DD346A250}" type="pres">
      <dgm:prSet presAssocID="{D7385127-F79E-4143-BDFC-4E9B22B519E0}" presName="dotArrow7" presStyleLbl="alignNode1" presStyleIdx="14" presStyleCnt="15"/>
      <dgm:spPr/>
    </dgm:pt>
    <dgm:pt modelId="{171D5932-0965-4783-96C2-19B64F09C23A}" type="pres">
      <dgm:prSet presAssocID="{3958FCF0-4AC1-40E7-A636-3A462444F68C}" presName="parTx1" presStyleLbl="node1" presStyleIdx="0" presStyleCnt="5"/>
      <dgm:spPr/>
      <dgm:t>
        <a:bodyPr/>
        <a:lstStyle/>
        <a:p>
          <a:endParaRPr lang="en-US"/>
        </a:p>
      </dgm:t>
    </dgm:pt>
    <dgm:pt modelId="{C970F921-AEE8-4FDF-A320-59F596BF41AD}" type="pres">
      <dgm:prSet presAssocID="{FB4151B3-DE92-476F-A7B7-D4BC61E1E494}" presName="picture1" presStyleCnt="0"/>
      <dgm:spPr/>
    </dgm:pt>
    <dgm:pt modelId="{249711E8-4065-44D8-940D-4F741895C896}" type="pres">
      <dgm:prSet presAssocID="{FB4151B3-DE92-476F-A7B7-D4BC61E1E494}" presName="imageRepeatNode" presStyleLbl="fgImgPlace1" presStyleIdx="0" presStyleCnt="5"/>
      <dgm:spPr/>
    </dgm:pt>
    <dgm:pt modelId="{1F5809D3-674C-40AD-A1A7-45A4EF2F2378}" type="pres">
      <dgm:prSet presAssocID="{A5EB7489-FBCE-4EF2-A872-EE25A89B4B17}" presName="parTx2" presStyleLbl="node1" presStyleIdx="1" presStyleCnt="5"/>
      <dgm:spPr/>
      <dgm:t>
        <a:bodyPr/>
        <a:lstStyle/>
        <a:p>
          <a:endParaRPr lang="en-US"/>
        </a:p>
      </dgm:t>
    </dgm:pt>
    <dgm:pt modelId="{3F1D0AF1-A451-4DC5-A07C-706B40509B26}" type="pres">
      <dgm:prSet presAssocID="{E3DD3207-4E21-4CB5-A2EF-23F0337C46C5}" presName="picture2" presStyleCnt="0"/>
      <dgm:spPr/>
    </dgm:pt>
    <dgm:pt modelId="{FF1AB302-C090-439B-B233-9B38110A5384}" type="pres">
      <dgm:prSet presAssocID="{E3DD3207-4E21-4CB5-A2EF-23F0337C46C5}" presName="imageRepeatNode" presStyleLbl="fgImgPlace1" presStyleIdx="1" presStyleCnt="5"/>
      <dgm:spPr/>
    </dgm:pt>
    <dgm:pt modelId="{ACC7D47F-57DD-43A9-9919-273DFA23D617}" type="pres">
      <dgm:prSet presAssocID="{AD91D5FB-2F28-4892-8EAD-B6E694678BD6}" presName="parTx3" presStyleLbl="node1" presStyleIdx="2" presStyleCnt="5"/>
      <dgm:spPr/>
      <dgm:t>
        <a:bodyPr/>
        <a:lstStyle/>
        <a:p>
          <a:endParaRPr lang="en-US"/>
        </a:p>
      </dgm:t>
    </dgm:pt>
    <dgm:pt modelId="{E43DE861-0D5C-4E02-9202-4BEB006A6516}" type="pres">
      <dgm:prSet presAssocID="{FD243FEE-2139-49B2-B8D2-CC92DD36DC94}" presName="picture3" presStyleCnt="0"/>
      <dgm:spPr/>
    </dgm:pt>
    <dgm:pt modelId="{94617523-9A1F-417F-BB2B-B4CAB3DECDB0}" type="pres">
      <dgm:prSet presAssocID="{FD243FEE-2139-49B2-B8D2-CC92DD36DC94}" presName="imageRepeatNode" presStyleLbl="fgImgPlace1" presStyleIdx="2" presStyleCnt="5"/>
      <dgm:spPr/>
    </dgm:pt>
    <dgm:pt modelId="{F142FE28-7FAF-4EC8-9B5F-2396BDFADB5E}" type="pres">
      <dgm:prSet presAssocID="{4D49D2D0-A5AB-41EA-9C0C-CE0A1D53EA5F}" presName="parTx4" presStyleLbl="node1" presStyleIdx="3" presStyleCnt="5"/>
      <dgm:spPr/>
      <dgm:t>
        <a:bodyPr/>
        <a:lstStyle/>
        <a:p>
          <a:endParaRPr lang="en-US"/>
        </a:p>
      </dgm:t>
    </dgm:pt>
    <dgm:pt modelId="{F06D0366-9264-4E5D-87A9-2DD1C4D5FC29}" type="pres">
      <dgm:prSet presAssocID="{DB7DF6F5-25D0-4574-B990-113C1F6BD314}" presName="picture4" presStyleCnt="0"/>
      <dgm:spPr/>
    </dgm:pt>
    <dgm:pt modelId="{625745D6-A700-49FF-8B6A-C5DE7DD99F54}" type="pres">
      <dgm:prSet presAssocID="{DB7DF6F5-25D0-4574-B990-113C1F6BD314}" presName="imageRepeatNode" presStyleLbl="fgImgPlace1" presStyleIdx="3" presStyleCnt="5"/>
      <dgm:spPr/>
    </dgm:pt>
    <dgm:pt modelId="{64565B0D-277C-429B-B9FD-B49ABA250141}" type="pres">
      <dgm:prSet presAssocID="{622FDEFB-8103-42C7-8F28-3051B51678CA}" presName="parTx5" presStyleLbl="node1" presStyleIdx="4" presStyleCnt="5"/>
      <dgm:spPr/>
      <dgm:t>
        <a:bodyPr/>
        <a:lstStyle/>
        <a:p>
          <a:endParaRPr lang="en-US"/>
        </a:p>
      </dgm:t>
    </dgm:pt>
    <dgm:pt modelId="{00A449ED-D9AB-41ED-A3A7-D9EE9D6B7A1B}" type="pres">
      <dgm:prSet presAssocID="{216F6EB2-0BBA-41B8-A9B0-1B42D7490E9F}" presName="picture5" presStyleCnt="0"/>
      <dgm:spPr/>
    </dgm:pt>
    <dgm:pt modelId="{BE1EBD58-8794-4CBB-BC25-D5521FBBE284}" type="pres">
      <dgm:prSet presAssocID="{216F6EB2-0BBA-41B8-A9B0-1B42D7490E9F}" presName="imageRepeatNode" presStyleLbl="fgImgPlace1" presStyleIdx="4" presStyleCnt="5"/>
      <dgm:spPr/>
    </dgm:pt>
  </dgm:ptLst>
  <dgm:cxnLst>
    <dgm:cxn modelId="{1A425CEB-EA1B-4571-A45E-73008CA58109}" srcId="{D7385127-F79E-4143-BDFC-4E9B22B519E0}" destId="{A5EB7489-FBCE-4EF2-A872-EE25A89B4B17}" srcOrd="1" destOrd="0" parTransId="{06044FC7-5DCF-4A80-8484-7DADE0FBE5DC}" sibTransId="{E3DD3207-4E21-4CB5-A2EF-23F0337C46C5}"/>
    <dgm:cxn modelId="{B3CF6682-F1B8-42C1-9222-58903370098F}" type="presOf" srcId="{216F6EB2-0BBA-41B8-A9B0-1B42D7490E9F}" destId="{BE1EBD58-8794-4CBB-BC25-D5521FBBE284}" srcOrd="0" destOrd="0" presId="urn:microsoft.com/office/officeart/2008/layout/AscendingPictureAccentProcess"/>
    <dgm:cxn modelId="{59FAFDC8-60BD-469A-B27F-CA74FFD75DC3}" type="presOf" srcId="{FB4151B3-DE92-476F-A7B7-D4BC61E1E494}" destId="{249711E8-4065-44D8-940D-4F741895C896}" srcOrd="0" destOrd="0" presId="urn:microsoft.com/office/officeart/2008/layout/AscendingPictureAccentProcess"/>
    <dgm:cxn modelId="{18EE9114-3F51-408B-85F3-74EB324DB6A4}" srcId="{D7385127-F79E-4143-BDFC-4E9B22B519E0}" destId="{4D49D2D0-A5AB-41EA-9C0C-CE0A1D53EA5F}" srcOrd="3" destOrd="0" parTransId="{BE95B467-9079-44D4-84FC-6BEE905581AA}" sibTransId="{DB7DF6F5-25D0-4574-B990-113C1F6BD314}"/>
    <dgm:cxn modelId="{11FF560E-2542-4752-8C81-30A58457712C}" type="presOf" srcId="{AD91D5FB-2F28-4892-8EAD-B6E694678BD6}" destId="{ACC7D47F-57DD-43A9-9919-273DFA23D617}" srcOrd="0" destOrd="0" presId="urn:microsoft.com/office/officeart/2008/layout/AscendingPictureAccentProcess"/>
    <dgm:cxn modelId="{90140168-7D84-4D91-A335-4CBD61C2A248}" type="presOf" srcId="{DB7DF6F5-25D0-4574-B990-113C1F6BD314}" destId="{625745D6-A700-49FF-8B6A-C5DE7DD99F54}" srcOrd="0" destOrd="0" presId="urn:microsoft.com/office/officeart/2008/layout/AscendingPictureAccentProcess"/>
    <dgm:cxn modelId="{6724837F-4D4C-4E29-B507-E60088BA394B}" type="presOf" srcId="{3958FCF0-4AC1-40E7-A636-3A462444F68C}" destId="{171D5932-0965-4783-96C2-19B64F09C23A}" srcOrd="0" destOrd="0" presId="urn:microsoft.com/office/officeart/2008/layout/AscendingPictureAccentProcess"/>
    <dgm:cxn modelId="{C3D66A22-D1D2-443A-8AD6-316109833840}" srcId="{D7385127-F79E-4143-BDFC-4E9B22B519E0}" destId="{AD91D5FB-2F28-4892-8EAD-B6E694678BD6}" srcOrd="2" destOrd="0" parTransId="{E9147E8C-E8B6-4A2E-9879-3E9D898A1F75}" sibTransId="{FD243FEE-2139-49B2-B8D2-CC92DD36DC94}"/>
    <dgm:cxn modelId="{9484E1A8-8F49-472F-B5A8-A30DA8A07027}" type="presOf" srcId="{FD243FEE-2139-49B2-B8D2-CC92DD36DC94}" destId="{94617523-9A1F-417F-BB2B-B4CAB3DECDB0}" srcOrd="0" destOrd="0" presId="urn:microsoft.com/office/officeart/2008/layout/AscendingPictureAccentProcess"/>
    <dgm:cxn modelId="{85ABB00B-0DE7-4676-B663-2ED36DA91B44}" type="presOf" srcId="{D7385127-F79E-4143-BDFC-4E9B22B519E0}" destId="{A262E5E2-4095-4F15-83DB-320CAC14B3B7}" srcOrd="0" destOrd="0" presId="urn:microsoft.com/office/officeart/2008/layout/AscendingPictureAccentProcess"/>
    <dgm:cxn modelId="{E513EBB4-004D-4282-B59C-ECC96DC3FE53}" type="presOf" srcId="{A5EB7489-FBCE-4EF2-A872-EE25A89B4B17}" destId="{1F5809D3-674C-40AD-A1A7-45A4EF2F2378}" srcOrd="0" destOrd="0" presId="urn:microsoft.com/office/officeart/2008/layout/AscendingPictureAccentProcess"/>
    <dgm:cxn modelId="{CDB7C350-D857-4860-95EF-77F6FA3ADB42}" srcId="{D7385127-F79E-4143-BDFC-4E9B22B519E0}" destId="{622FDEFB-8103-42C7-8F28-3051B51678CA}" srcOrd="4" destOrd="0" parTransId="{EC289FAC-0A3A-4D57-8282-FBEB03145AE3}" sibTransId="{216F6EB2-0BBA-41B8-A9B0-1B42D7490E9F}"/>
    <dgm:cxn modelId="{4062C875-B85B-4778-B6C1-50D9FA3E4F45}" srcId="{D7385127-F79E-4143-BDFC-4E9B22B519E0}" destId="{3958FCF0-4AC1-40E7-A636-3A462444F68C}" srcOrd="0" destOrd="0" parTransId="{6D7EC6BD-1B5D-4545-8FA0-1C7DF08F8EFF}" sibTransId="{FB4151B3-DE92-476F-A7B7-D4BC61E1E494}"/>
    <dgm:cxn modelId="{D10D55FF-D154-46BD-A09D-1266F4FFD2D4}" type="presOf" srcId="{E3DD3207-4E21-4CB5-A2EF-23F0337C46C5}" destId="{FF1AB302-C090-439B-B233-9B38110A5384}" srcOrd="0" destOrd="0" presId="urn:microsoft.com/office/officeart/2008/layout/AscendingPictureAccentProcess"/>
    <dgm:cxn modelId="{3BDF6153-0EDC-4A18-A3B4-C3076D763DE0}" type="presOf" srcId="{622FDEFB-8103-42C7-8F28-3051B51678CA}" destId="{64565B0D-277C-429B-B9FD-B49ABA250141}" srcOrd="0" destOrd="0" presId="urn:microsoft.com/office/officeart/2008/layout/AscendingPictureAccentProcess"/>
    <dgm:cxn modelId="{2F8F531B-5EDE-4816-A223-A9426D3BF263}" type="presOf" srcId="{4D49D2D0-A5AB-41EA-9C0C-CE0A1D53EA5F}" destId="{F142FE28-7FAF-4EC8-9B5F-2396BDFADB5E}" srcOrd="0" destOrd="0" presId="urn:microsoft.com/office/officeart/2008/layout/AscendingPictureAccentProcess"/>
    <dgm:cxn modelId="{6423AC69-C081-4604-B2E9-AEF7205CE7CF}" type="presParOf" srcId="{A262E5E2-4095-4F15-83DB-320CAC14B3B7}" destId="{729D2765-DED7-4B04-9018-C19D07BCF2D6}" srcOrd="0" destOrd="0" presId="urn:microsoft.com/office/officeart/2008/layout/AscendingPictureAccentProcess"/>
    <dgm:cxn modelId="{C7EE68E5-4D54-43D9-A35C-A0B31B56FE24}" type="presParOf" srcId="{A262E5E2-4095-4F15-83DB-320CAC14B3B7}" destId="{CB3E57CE-7DCD-4A86-AE2E-961DCBB7D77B}" srcOrd="1" destOrd="0" presId="urn:microsoft.com/office/officeart/2008/layout/AscendingPictureAccentProcess"/>
    <dgm:cxn modelId="{13E66A2D-02EC-42C0-9F97-FCC87549F7A7}" type="presParOf" srcId="{A262E5E2-4095-4F15-83DB-320CAC14B3B7}" destId="{9CE00126-6314-4DB0-86C3-1C88B68FC3B2}" srcOrd="2" destOrd="0" presId="urn:microsoft.com/office/officeart/2008/layout/AscendingPictureAccentProcess"/>
    <dgm:cxn modelId="{368E85BD-8C4C-4C77-9FFF-B0879C00317D}" type="presParOf" srcId="{A262E5E2-4095-4F15-83DB-320CAC14B3B7}" destId="{E6A2D9C7-66C3-4CE0-9E71-31A14013D377}" srcOrd="3" destOrd="0" presId="urn:microsoft.com/office/officeart/2008/layout/AscendingPictureAccentProcess"/>
    <dgm:cxn modelId="{E4981E97-492E-46F1-89EE-2537F92EED7E}" type="presParOf" srcId="{A262E5E2-4095-4F15-83DB-320CAC14B3B7}" destId="{7AF9004B-926F-44FF-A57A-F82517D2C333}" srcOrd="4" destOrd="0" presId="urn:microsoft.com/office/officeart/2008/layout/AscendingPictureAccentProcess"/>
    <dgm:cxn modelId="{DEF92D1C-F274-473B-B56F-66E5F8E5121F}" type="presParOf" srcId="{A262E5E2-4095-4F15-83DB-320CAC14B3B7}" destId="{B466DBD4-6B68-4A0E-BEF1-D48ED00B326E}" srcOrd="5" destOrd="0" presId="urn:microsoft.com/office/officeart/2008/layout/AscendingPictureAccentProcess"/>
    <dgm:cxn modelId="{6026CDA9-7EF1-4DC8-9F8F-71BFB6FD778C}" type="presParOf" srcId="{A262E5E2-4095-4F15-83DB-320CAC14B3B7}" destId="{5C014634-E9EA-4AE7-AB05-E7A0C4FC5CBE}" srcOrd="6" destOrd="0" presId="urn:microsoft.com/office/officeart/2008/layout/AscendingPictureAccentProcess"/>
    <dgm:cxn modelId="{761B9FB9-E9FC-4646-BBED-9EAAF0B39F69}" type="presParOf" srcId="{A262E5E2-4095-4F15-83DB-320CAC14B3B7}" destId="{3C1FE7D1-6F37-4D81-808A-0ECF55504851}" srcOrd="7" destOrd="0" presId="urn:microsoft.com/office/officeart/2008/layout/AscendingPictureAccentProcess"/>
    <dgm:cxn modelId="{288D140B-0FCB-4801-A0F5-2C08E630D434}" type="presParOf" srcId="{A262E5E2-4095-4F15-83DB-320CAC14B3B7}" destId="{CF144CE4-120A-4C56-93F4-884ACAA519CF}" srcOrd="8" destOrd="0" presId="urn:microsoft.com/office/officeart/2008/layout/AscendingPictureAccentProcess"/>
    <dgm:cxn modelId="{0E825E75-6268-446A-B880-B3C4BF0BBE4E}" type="presParOf" srcId="{A262E5E2-4095-4F15-83DB-320CAC14B3B7}" destId="{6F4E49D4-D00B-4357-9CCF-ECF77EBF3A7A}" srcOrd="9" destOrd="0" presId="urn:microsoft.com/office/officeart/2008/layout/AscendingPictureAccentProcess"/>
    <dgm:cxn modelId="{610DF7F4-6EA5-41C2-99EC-3325C5147DD7}" type="presParOf" srcId="{A262E5E2-4095-4F15-83DB-320CAC14B3B7}" destId="{A3C5DB7C-C480-44BC-BA71-326AFAD8AE72}" srcOrd="10" destOrd="0" presId="urn:microsoft.com/office/officeart/2008/layout/AscendingPictureAccentProcess"/>
    <dgm:cxn modelId="{47952FFB-64CA-4F62-B99C-E52769123870}" type="presParOf" srcId="{A262E5E2-4095-4F15-83DB-320CAC14B3B7}" destId="{72D42667-D413-4EEC-8AF7-1891149120D0}" srcOrd="11" destOrd="0" presId="urn:microsoft.com/office/officeart/2008/layout/AscendingPictureAccentProcess"/>
    <dgm:cxn modelId="{E38A582B-228F-4DA4-A824-9883CD30F7E8}" type="presParOf" srcId="{A262E5E2-4095-4F15-83DB-320CAC14B3B7}" destId="{D70D6333-7749-4500-BA69-E4FBEB189873}" srcOrd="12" destOrd="0" presId="urn:microsoft.com/office/officeart/2008/layout/AscendingPictureAccentProcess"/>
    <dgm:cxn modelId="{4EB66383-CB1C-4B9F-B720-7A64F9DE680E}" type="presParOf" srcId="{A262E5E2-4095-4F15-83DB-320CAC14B3B7}" destId="{1BDB49AB-D600-4727-B3CE-7BAA6755F196}" srcOrd="13" destOrd="0" presId="urn:microsoft.com/office/officeart/2008/layout/AscendingPictureAccentProcess"/>
    <dgm:cxn modelId="{5CAE7476-A54E-4057-96A0-70F761810F41}" type="presParOf" srcId="{A262E5E2-4095-4F15-83DB-320CAC14B3B7}" destId="{F67951B0-3F9D-4F3A-BB99-1D1DD346A250}" srcOrd="14" destOrd="0" presId="urn:microsoft.com/office/officeart/2008/layout/AscendingPictureAccentProcess"/>
    <dgm:cxn modelId="{B6279DDA-0DE9-4844-9551-1DDD1FB34460}" type="presParOf" srcId="{A262E5E2-4095-4F15-83DB-320CAC14B3B7}" destId="{171D5932-0965-4783-96C2-19B64F09C23A}" srcOrd="15" destOrd="0" presId="urn:microsoft.com/office/officeart/2008/layout/AscendingPictureAccentProcess"/>
    <dgm:cxn modelId="{70FCD7E1-85FD-4B2F-B7D1-375A1C2640CC}" type="presParOf" srcId="{A262E5E2-4095-4F15-83DB-320CAC14B3B7}" destId="{C970F921-AEE8-4FDF-A320-59F596BF41AD}" srcOrd="16" destOrd="0" presId="urn:microsoft.com/office/officeart/2008/layout/AscendingPictureAccentProcess"/>
    <dgm:cxn modelId="{8FF0536E-2C31-4706-8F4F-1CC3E42856B4}" type="presParOf" srcId="{C970F921-AEE8-4FDF-A320-59F596BF41AD}" destId="{249711E8-4065-44D8-940D-4F741895C896}" srcOrd="0" destOrd="0" presId="urn:microsoft.com/office/officeart/2008/layout/AscendingPictureAccentProcess"/>
    <dgm:cxn modelId="{5F5321EB-6DB9-4145-8A53-8C8372DEF2D2}" type="presParOf" srcId="{A262E5E2-4095-4F15-83DB-320CAC14B3B7}" destId="{1F5809D3-674C-40AD-A1A7-45A4EF2F2378}" srcOrd="17" destOrd="0" presId="urn:microsoft.com/office/officeart/2008/layout/AscendingPictureAccentProcess"/>
    <dgm:cxn modelId="{8A583362-2F5C-414B-B37C-5154681906A1}" type="presParOf" srcId="{A262E5E2-4095-4F15-83DB-320CAC14B3B7}" destId="{3F1D0AF1-A451-4DC5-A07C-706B40509B26}" srcOrd="18" destOrd="0" presId="urn:microsoft.com/office/officeart/2008/layout/AscendingPictureAccentProcess"/>
    <dgm:cxn modelId="{BED90465-1E58-4951-9BAA-B3FA45212C5E}" type="presParOf" srcId="{3F1D0AF1-A451-4DC5-A07C-706B40509B26}" destId="{FF1AB302-C090-439B-B233-9B38110A5384}" srcOrd="0" destOrd="0" presId="urn:microsoft.com/office/officeart/2008/layout/AscendingPictureAccentProcess"/>
    <dgm:cxn modelId="{4F762A3F-0159-479B-A09A-FF94141B6E07}" type="presParOf" srcId="{A262E5E2-4095-4F15-83DB-320CAC14B3B7}" destId="{ACC7D47F-57DD-43A9-9919-273DFA23D617}" srcOrd="19" destOrd="0" presId="urn:microsoft.com/office/officeart/2008/layout/AscendingPictureAccentProcess"/>
    <dgm:cxn modelId="{8607537F-C33E-411E-9054-DF042A5824F6}" type="presParOf" srcId="{A262E5E2-4095-4F15-83DB-320CAC14B3B7}" destId="{E43DE861-0D5C-4E02-9202-4BEB006A6516}" srcOrd="20" destOrd="0" presId="urn:microsoft.com/office/officeart/2008/layout/AscendingPictureAccentProcess"/>
    <dgm:cxn modelId="{18D3719D-2568-4DA3-A2C0-216A92049CBF}" type="presParOf" srcId="{E43DE861-0D5C-4E02-9202-4BEB006A6516}" destId="{94617523-9A1F-417F-BB2B-B4CAB3DECDB0}" srcOrd="0" destOrd="0" presId="urn:microsoft.com/office/officeart/2008/layout/AscendingPictureAccentProcess"/>
    <dgm:cxn modelId="{8C9C6BFB-1108-4841-993C-6F86FB1494FF}" type="presParOf" srcId="{A262E5E2-4095-4F15-83DB-320CAC14B3B7}" destId="{F142FE28-7FAF-4EC8-9B5F-2396BDFADB5E}" srcOrd="21" destOrd="0" presId="urn:microsoft.com/office/officeart/2008/layout/AscendingPictureAccentProcess"/>
    <dgm:cxn modelId="{E94ACAE8-AEA6-41D6-A0B2-92BB4F81FF6E}" type="presParOf" srcId="{A262E5E2-4095-4F15-83DB-320CAC14B3B7}" destId="{F06D0366-9264-4E5D-87A9-2DD1C4D5FC29}" srcOrd="22" destOrd="0" presId="urn:microsoft.com/office/officeart/2008/layout/AscendingPictureAccentProcess"/>
    <dgm:cxn modelId="{E3C61A04-000D-4CB6-B872-0F5AE166C636}" type="presParOf" srcId="{F06D0366-9264-4E5D-87A9-2DD1C4D5FC29}" destId="{625745D6-A700-49FF-8B6A-C5DE7DD99F54}" srcOrd="0" destOrd="0" presId="urn:microsoft.com/office/officeart/2008/layout/AscendingPictureAccentProcess"/>
    <dgm:cxn modelId="{C066C659-9C6B-4053-867F-CC1EF69EB288}" type="presParOf" srcId="{A262E5E2-4095-4F15-83DB-320CAC14B3B7}" destId="{64565B0D-277C-429B-B9FD-B49ABA250141}" srcOrd="23" destOrd="0" presId="urn:microsoft.com/office/officeart/2008/layout/AscendingPictureAccentProcess"/>
    <dgm:cxn modelId="{C7324040-30C9-47E6-B47B-86F4F11F451F}" type="presParOf" srcId="{A262E5E2-4095-4F15-83DB-320CAC14B3B7}" destId="{00A449ED-D9AB-41ED-A3A7-D9EE9D6B7A1B}" srcOrd="24" destOrd="0" presId="urn:microsoft.com/office/officeart/2008/layout/AscendingPictureAccentProcess"/>
    <dgm:cxn modelId="{FE583E6A-EB55-435D-9208-0248E72404A7}" type="presParOf" srcId="{00A449ED-D9AB-41ED-A3A7-D9EE9D6B7A1B}" destId="{BE1EBD58-8794-4CBB-BC25-D5521FBBE28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BE4C714-1C0B-4721-B922-81C0EAC2AE12}" type="doc">
      <dgm:prSet loTypeId="urn:microsoft.com/office/officeart/2008/layout/TitlePictureLineup" loCatId="picture" qsTypeId="urn:microsoft.com/office/officeart/2005/8/quickstyle/simple4" qsCatId="simple" csTypeId="urn:microsoft.com/office/officeart/2005/8/colors/colorful3" csCatId="colorful" phldr="1"/>
      <dgm:spPr/>
    </dgm:pt>
    <dgm:pt modelId="{FB6B2FE1-A33E-4E65-91CB-A89F60AD2376}">
      <dgm:prSet phldrT="[Texto]" custT="1"/>
      <dgm:spPr/>
      <dgm:t>
        <a:bodyPr/>
        <a:lstStyle/>
        <a:p>
          <a:r>
            <a:rPr lang="es-EC" sz="1600" dirty="0" smtClean="0"/>
            <a:t>Proporcionar Información</a:t>
          </a:r>
          <a:endParaRPr lang="en-US" sz="1600" dirty="0"/>
        </a:p>
      </dgm:t>
    </dgm:pt>
    <dgm:pt modelId="{9F6017F5-8D69-4D24-80E1-82035AB91275}" type="parTrans" cxnId="{6CE4C554-3012-4A08-97F3-BFBA7402D425}">
      <dgm:prSet/>
      <dgm:spPr/>
      <dgm:t>
        <a:bodyPr/>
        <a:lstStyle/>
        <a:p>
          <a:endParaRPr lang="en-US"/>
        </a:p>
      </dgm:t>
    </dgm:pt>
    <dgm:pt modelId="{EF4777AF-5DA5-46C2-8D6B-B048D2969267}" type="sibTrans" cxnId="{6CE4C554-3012-4A08-97F3-BFBA7402D425}">
      <dgm:prSet/>
      <dgm:spPr/>
      <dgm:t>
        <a:bodyPr/>
        <a:lstStyle/>
        <a:p>
          <a:endParaRPr lang="en-US"/>
        </a:p>
      </dgm:t>
    </dgm:pt>
    <dgm:pt modelId="{E137F4B9-0B0C-4A40-82C2-C2C4F5BEEB67}">
      <dgm:prSet phldrT="[Texto]" custT="1"/>
      <dgm:spPr/>
      <dgm:t>
        <a:bodyPr/>
        <a:lstStyle/>
        <a:p>
          <a:r>
            <a:rPr lang="es-EC" sz="1600" dirty="0" smtClean="0"/>
            <a:t>Prevalencia baja del síndrome</a:t>
          </a:r>
          <a:endParaRPr lang="en-US" sz="1600" dirty="0"/>
        </a:p>
      </dgm:t>
    </dgm:pt>
    <dgm:pt modelId="{F5BAC16D-D0DB-4D1D-9B79-6113B7F7C794}" type="parTrans" cxnId="{322CD7DA-3A71-49DC-BD7C-141F709F7BE5}">
      <dgm:prSet/>
      <dgm:spPr/>
      <dgm:t>
        <a:bodyPr/>
        <a:lstStyle/>
        <a:p>
          <a:endParaRPr lang="en-US"/>
        </a:p>
      </dgm:t>
    </dgm:pt>
    <dgm:pt modelId="{FA93E620-B2EE-4364-A0D1-B5A61D4D5D77}" type="sibTrans" cxnId="{322CD7DA-3A71-49DC-BD7C-141F709F7BE5}">
      <dgm:prSet/>
      <dgm:spPr/>
      <dgm:t>
        <a:bodyPr/>
        <a:lstStyle/>
        <a:p>
          <a:endParaRPr lang="en-US"/>
        </a:p>
      </dgm:t>
    </dgm:pt>
    <dgm:pt modelId="{FBF248E1-EA7F-402A-8863-D0C860525C7E}">
      <dgm:prSet phldrT="[Texto]" custT="1"/>
      <dgm:spPr/>
      <dgm:t>
        <a:bodyPr/>
        <a:lstStyle/>
        <a:p>
          <a:r>
            <a:rPr lang="es-EC" sz="1600" dirty="0" smtClean="0"/>
            <a:t>Pausas activas</a:t>
          </a:r>
          <a:endParaRPr lang="en-US" sz="1600" dirty="0"/>
        </a:p>
      </dgm:t>
    </dgm:pt>
    <dgm:pt modelId="{C37DEB5B-EE70-421E-B15D-D8AE0D96F432}" type="parTrans" cxnId="{0604045C-29F5-4C5C-BB02-02365FE772BD}">
      <dgm:prSet/>
      <dgm:spPr/>
      <dgm:t>
        <a:bodyPr/>
        <a:lstStyle/>
        <a:p>
          <a:endParaRPr lang="en-US"/>
        </a:p>
      </dgm:t>
    </dgm:pt>
    <dgm:pt modelId="{6A60FD1A-C689-4539-91FB-D94A1E95803E}" type="sibTrans" cxnId="{0604045C-29F5-4C5C-BB02-02365FE772BD}">
      <dgm:prSet/>
      <dgm:spPr/>
      <dgm:t>
        <a:bodyPr/>
        <a:lstStyle/>
        <a:p>
          <a:endParaRPr lang="en-US"/>
        </a:p>
      </dgm:t>
    </dgm:pt>
    <dgm:pt modelId="{670A1640-2400-4236-B47F-7402EA6CCD17}">
      <dgm:prSet phldrT="[Texto]"/>
      <dgm:spPr/>
      <dgm:t>
        <a:bodyPr/>
        <a:lstStyle/>
        <a:p>
          <a:r>
            <a:rPr lang="es-EC" dirty="0" smtClean="0"/>
            <a:t>Estrategias de afrontamiento</a:t>
          </a:r>
          <a:endParaRPr lang="en-US" dirty="0"/>
        </a:p>
      </dgm:t>
    </dgm:pt>
    <dgm:pt modelId="{A18DCC55-038C-42F0-B285-FA29B95B9696}" type="parTrans" cxnId="{5DC01B42-D213-4C17-B362-543EF5D15C34}">
      <dgm:prSet/>
      <dgm:spPr/>
      <dgm:t>
        <a:bodyPr/>
        <a:lstStyle/>
        <a:p>
          <a:endParaRPr lang="en-US"/>
        </a:p>
      </dgm:t>
    </dgm:pt>
    <dgm:pt modelId="{75EB912C-18FC-4D5F-B70B-0CB1B6138600}" type="sibTrans" cxnId="{5DC01B42-D213-4C17-B362-543EF5D15C34}">
      <dgm:prSet/>
      <dgm:spPr/>
      <dgm:t>
        <a:bodyPr/>
        <a:lstStyle/>
        <a:p>
          <a:endParaRPr lang="en-US"/>
        </a:p>
      </dgm:t>
    </dgm:pt>
    <dgm:pt modelId="{989C03A5-C554-428D-AAE0-269C9646F59C}">
      <dgm:prSet phldrT="[Texto]"/>
      <dgm:spPr/>
      <dgm:t>
        <a:bodyPr/>
        <a:lstStyle/>
        <a:p>
          <a:r>
            <a:rPr lang="es-EC" dirty="0" smtClean="0"/>
            <a:t>Insatisfacción en la repartición de cargas</a:t>
          </a:r>
          <a:endParaRPr lang="en-US" dirty="0"/>
        </a:p>
      </dgm:t>
    </dgm:pt>
    <dgm:pt modelId="{19587E1D-865B-4A4A-92E7-6194E12BA413}" type="parTrans" cxnId="{6483810B-C350-4DB9-9199-CDD55167AA63}">
      <dgm:prSet/>
      <dgm:spPr/>
      <dgm:t>
        <a:bodyPr/>
        <a:lstStyle/>
        <a:p>
          <a:endParaRPr lang="en-US"/>
        </a:p>
      </dgm:t>
    </dgm:pt>
    <dgm:pt modelId="{9DBEA740-B13F-4F2D-9005-F1037D468AD1}" type="sibTrans" cxnId="{6483810B-C350-4DB9-9199-CDD55167AA63}">
      <dgm:prSet/>
      <dgm:spPr/>
      <dgm:t>
        <a:bodyPr/>
        <a:lstStyle/>
        <a:p>
          <a:endParaRPr lang="en-US"/>
        </a:p>
      </dgm:t>
    </dgm:pt>
    <dgm:pt modelId="{54006892-5165-4219-9FDC-13FD48E350C7}">
      <dgm:prSet phldrT="[Texto]"/>
      <dgm:spPr/>
      <dgm:t>
        <a:bodyPr/>
        <a:lstStyle/>
        <a:p>
          <a:r>
            <a:rPr lang="es-EC" dirty="0" smtClean="0"/>
            <a:t>Programas de formación</a:t>
          </a:r>
        </a:p>
        <a:p>
          <a:r>
            <a:rPr lang="es-EC" dirty="0" smtClean="0"/>
            <a:t>Desarrollo académico e investigativo.</a:t>
          </a:r>
          <a:endParaRPr lang="en-US" dirty="0"/>
        </a:p>
      </dgm:t>
    </dgm:pt>
    <dgm:pt modelId="{589FC020-0155-4A14-ADAD-BE01F560C931}" type="parTrans" cxnId="{AF209B83-C1FF-4B98-87F5-66331811102F}">
      <dgm:prSet/>
      <dgm:spPr/>
      <dgm:t>
        <a:bodyPr/>
        <a:lstStyle/>
        <a:p>
          <a:endParaRPr lang="en-US"/>
        </a:p>
      </dgm:t>
    </dgm:pt>
    <dgm:pt modelId="{9C61EBE7-4625-485E-A1FD-75706347178E}" type="sibTrans" cxnId="{AF209B83-C1FF-4B98-87F5-66331811102F}">
      <dgm:prSet/>
      <dgm:spPr/>
      <dgm:t>
        <a:bodyPr/>
        <a:lstStyle/>
        <a:p>
          <a:endParaRPr lang="en-US"/>
        </a:p>
      </dgm:t>
    </dgm:pt>
    <dgm:pt modelId="{89DAC92D-8334-4A67-97FE-12083FCED11C}">
      <dgm:prSet phldrT="[Texto]"/>
      <dgm:spPr/>
      <dgm:t>
        <a:bodyPr/>
        <a:lstStyle/>
        <a:p>
          <a:r>
            <a:rPr lang="es-EC" dirty="0" smtClean="0"/>
            <a:t>Medidas de prevención.</a:t>
          </a:r>
        </a:p>
        <a:p>
          <a:r>
            <a:rPr lang="es-EC" dirty="0" smtClean="0"/>
            <a:t>Alteraciones psicosomáticas y efectos laborales</a:t>
          </a:r>
          <a:endParaRPr lang="en-US" dirty="0"/>
        </a:p>
      </dgm:t>
    </dgm:pt>
    <dgm:pt modelId="{02067845-D9B1-4EE6-8C88-4B99556AE687}" type="parTrans" cxnId="{14CECF2F-3DD8-4BD1-9E6A-507C757FA21F}">
      <dgm:prSet/>
      <dgm:spPr/>
      <dgm:t>
        <a:bodyPr/>
        <a:lstStyle/>
        <a:p>
          <a:endParaRPr lang="en-US"/>
        </a:p>
      </dgm:t>
    </dgm:pt>
    <dgm:pt modelId="{B9513CBD-523A-40EA-85DD-9B448C7155BD}" type="sibTrans" cxnId="{14CECF2F-3DD8-4BD1-9E6A-507C757FA21F}">
      <dgm:prSet/>
      <dgm:spPr/>
      <dgm:t>
        <a:bodyPr/>
        <a:lstStyle/>
        <a:p>
          <a:endParaRPr lang="en-US"/>
        </a:p>
      </dgm:t>
    </dgm:pt>
    <dgm:pt modelId="{B5BB3A8F-B700-4105-8F27-24742C137AC2}">
      <dgm:prSet phldrT="[Texto]"/>
      <dgm:spPr/>
      <dgm:t>
        <a:bodyPr/>
        <a:lstStyle/>
        <a:p>
          <a:r>
            <a:rPr lang="es-EC" dirty="0" smtClean="0"/>
            <a:t>Disminuir el estrés y cansancio emocional</a:t>
          </a:r>
          <a:endParaRPr lang="en-US" dirty="0"/>
        </a:p>
      </dgm:t>
    </dgm:pt>
    <dgm:pt modelId="{A5C53338-0D0D-452D-ABE4-CEE27B619C70}" type="parTrans" cxnId="{88DC7FD0-3904-4ED9-BA03-72ED40B4DC46}">
      <dgm:prSet/>
      <dgm:spPr/>
      <dgm:t>
        <a:bodyPr/>
        <a:lstStyle/>
        <a:p>
          <a:endParaRPr lang="en-US"/>
        </a:p>
      </dgm:t>
    </dgm:pt>
    <dgm:pt modelId="{5F0C22C2-1203-40E3-875A-2661EE85266C}" type="sibTrans" cxnId="{88DC7FD0-3904-4ED9-BA03-72ED40B4DC46}">
      <dgm:prSet/>
      <dgm:spPr/>
      <dgm:t>
        <a:bodyPr/>
        <a:lstStyle/>
        <a:p>
          <a:endParaRPr lang="en-US"/>
        </a:p>
      </dgm:t>
    </dgm:pt>
    <dgm:pt modelId="{015986D9-9FED-4487-9DC8-C4144EEC7928}">
      <dgm:prSet phldrT="[Texto]"/>
      <dgm:spPr/>
      <dgm:t>
        <a:bodyPr/>
        <a:lstStyle/>
        <a:p>
          <a:r>
            <a:rPr lang="es-EC" dirty="0" smtClean="0"/>
            <a:t>Reducir la exposición al estrés</a:t>
          </a:r>
        </a:p>
        <a:p>
          <a:r>
            <a:rPr lang="es-EC" dirty="0" smtClean="0"/>
            <a:t>Estructura orgánica de la Institución</a:t>
          </a:r>
          <a:endParaRPr lang="en-US" dirty="0"/>
        </a:p>
      </dgm:t>
    </dgm:pt>
    <dgm:pt modelId="{B93C92F1-A83D-4A78-A438-1A2B1FFE5F15}" type="parTrans" cxnId="{1E44933B-0698-4F93-9A48-F953712699D7}">
      <dgm:prSet/>
      <dgm:spPr/>
      <dgm:t>
        <a:bodyPr/>
        <a:lstStyle/>
        <a:p>
          <a:endParaRPr lang="en-US"/>
        </a:p>
      </dgm:t>
    </dgm:pt>
    <dgm:pt modelId="{1090D34A-7F52-4E5A-9855-7FC9DB3E0411}" type="sibTrans" cxnId="{1E44933B-0698-4F93-9A48-F953712699D7}">
      <dgm:prSet/>
      <dgm:spPr/>
      <dgm:t>
        <a:bodyPr/>
        <a:lstStyle/>
        <a:p>
          <a:endParaRPr lang="en-US"/>
        </a:p>
      </dgm:t>
    </dgm:pt>
    <dgm:pt modelId="{513F433F-A60C-4C9B-AC04-AB1D8584C8D9}">
      <dgm:prSet phldrT="[Texto]"/>
      <dgm:spPr/>
      <dgm:t>
        <a:bodyPr/>
        <a:lstStyle/>
        <a:p>
          <a:r>
            <a:rPr lang="es-EC" dirty="0" smtClean="0"/>
            <a:t>Grado de incidencia diferente en cada profesional.</a:t>
          </a:r>
        </a:p>
        <a:p>
          <a:r>
            <a:rPr lang="es-EC" dirty="0" smtClean="0"/>
            <a:t>Adoptar propuesta</a:t>
          </a:r>
          <a:endParaRPr lang="en-US" dirty="0"/>
        </a:p>
      </dgm:t>
    </dgm:pt>
    <dgm:pt modelId="{AA2C2025-D4E1-4905-981F-C06EADFB4184}" type="parTrans" cxnId="{F291AA7E-610C-48BA-92C4-9F1AE4FF9703}">
      <dgm:prSet/>
      <dgm:spPr/>
      <dgm:t>
        <a:bodyPr/>
        <a:lstStyle/>
        <a:p>
          <a:endParaRPr lang="en-US"/>
        </a:p>
      </dgm:t>
    </dgm:pt>
    <dgm:pt modelId="{A6F9F452-EBE1-44ED-A3CF-8CF1B7890589}" type="sibTrans" cxnId="{F291AA7E-610C-48BA-92C4-9F1AE4FF9703}">
      <dgm:prSet/>
      <dgm:spPr/>
      <dgm:t>
        <a:bodyPr/>
        <a:lstStyle/>
        <a:p>
          <a:endParaRPr lang="en-US"/>
        </a:p>
      </dgm:t>
    </dgm:pt>
    <dgm:pt modelId="{F8959BCB-4656-42F8-A964-0D9EF2CC49EE}" type="pres">
      <dgm:prSet presAssocID="{DBE4C714-1C0B-4721-B922-81C0EAC2AE12}" presName="Name0" presStyleCnt="0">
        <dgm:presLayoutVars>
          <dgm:dir/>
        </dgm:presLayoutVars>
      </dgm:prSet>
      <dgm:spPr/>
    </dgm:pt>
    <dgm:pt modelId="{94952F54-ED58-4731-A5E5-069468F9BAE3}" type="pres">
      <dgm:prSet presAssocID="{FB6B2FE1-A33E-4E65-91CB-A89F60AD2376}" presName="composite" presStyleCnt="0"/>
      <dgm:spPr/>
    </dgm:pt>
    <dgm:pt modelId="{8C13EC68-0B89-4BA8-960C-EF32EDB8845C}" type="pres">
      <dgm:prSet presAssocID="{FB6B2FE1-A33E-4E65-91CB-A89F60AD2376}" presName="Accent" presStyleLbl="alignAcc1" presStyleIdx="0" presStyleCnt="5"/>
      <dgm:spPr/>
    </dgm:pt>
    <dgm:pt modelId="{6E435E69-4C47-4F2F-8E84-97F072985F62}" type="pres">
      <dgm:prSet presAssocID="{FB6B2FE1-A33E-4E65-91CB-A89F60AD2376}" presName="Image" presStyleLbl="nod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61A8545-2F74-41D7-9403-AC747C5E0712}" type="pres">
      <dgm:prSet presAssocID="{FB6B2FE1-A33E-4E65-91CB-A89F60AD2376}" presName="Child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66D00-56AE-47E4-A031-D189D70CEF27}" type="pres">
      <dgm:prSet presAssocID="{FB6B2FE1-A33E-4E65-91CB-A89F60AD2376}" presName="Parent" presStyleLbl="alignNode1" presStyleIdx="0" presStyleCnt="5" custScaleY="168468" custLinFactNeighborX="678" custLinFactNeighborY="-47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90914-10F6-4D57-9109-79A2B6576550}" type="pres">
      <dgm:prSet presAssocID="{EF4777AF-5DA5-46C2-8D6B-B048D2969267}" presName="sibTrans" presStyleCnt="0"/>
      <dgm:spPr/>
    </dgm:pt>
    <dgm:pt modelId="{36596C78-E1AF-49D3-8715-160DE4F691AC}" type="pres">
      <dgm:prSet presAssocID="{E137F4B9-0B0C-4A40-82C2-C2C4F5BEEB67}" presName="composite" presStyleCnt="0"/>
      <dgm:spPr/>
    </dgm:pt>
    <dgm:pt modelId="{613DD35F-EB60-4868-97AD-C5B9BAA276E6}" type="pres">
      <dgm:prSet presAssocID="{E137F4B9-0B0C-4A40-82C2-C2C4F5BEEB67}" presName="Accent" presStyleLbl="alignAcc1" presStyleIdx="1" presStyleCnt="5"/>
      <dgm:spPr/>
    </dgm:pt>
    <dgm:pt modelId="{D0081BB0-3F75-48FD-8E03-5B45F83760ED}" type="pres">
      <dgm:prSet presAssocID="{E137F4B9-0B0C-4A40-82C2-C2C4F5BEEB67}" presName="Image" presStyleLbl="nod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3B693CF-81AD-43F3-9CDA-E86F5CBCBF49}" type="pres">
      <dgm:prSet presAssocID="{E137F4B9-0B0C-4A40-82C2-C2C4F5BEEB67}" presName="Child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47917-1F7D-4142-A911-684F00720ACA}" type="pres">
      <dgm:prSet presAssocID="{E137F4B9-0B0C-4A40-82C2-C2C4F5BEEB67}" presName="Parent" presStyleLbl="alignNode1" presStyleIdx="1" presStyleCnt="5" custScaleY="168468" custLinFactNeighborX="678" custLinFactNeighborY="-47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B8F2C-9E35-405F-BB8B-55741D7B797B}" type="pres">
      <dgm:prSet presAssocID="{FA93E620-B2EE-4364-A0D1-B5A61D4D5D77}" presName="sibTrans" presStyleCnt="0"/>
      <dgm:spPr/>
    </dgm:pt>
    <dgm:pt modelId="{50FEF76C-C0E1-4C2E-84D1-A949295EE7F9}" type="pres">
      <dgm:prSet presAssocID="{FBF248E1-EA7F-402A-8863-D0C860525C7E}" presName="composite" presStyleCnt="0"/>
      <dgm:spPr/>
    </dgm:pt>
    <dgm:pt modelId="{CB2A3EDB-0B7F-4A00-A536-A94846B44E05}" type="pres">
      <dgm:prSet presAssocID="{FBF248E1-EA7F-402A-8863-D0C860525C7E}" presName="Accent" presStyleLbl="alignAcc1" presStyleIdx="2" presStyleCnt="5"/>
      <dgm:spPr/>
    </dgm:pt>
    <dgm:pt modelId="{A918F6D3-D1F0-44E0-B232-FD258382E3FC}" type="pres">
      <dgm:prSet presAssocID="{FBF248E1-EA7F-402A-8863-D0C860525C7E}" presName="Image" presStyleLbl="nod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5083D49-07B2-4366-B536-0E39A5E722BF}" type="pres">
      <dgm:prSet presAssocID="{FBF248E1-EA7F-402A-8863-D0C860525C7E}" presName="Child" presStyleLbl="revTx" presStyleIdx="2" presStyleCnt="5">
        <dgm:presLayoutVars>
          <dgm:bulletEnabled val="1"/>
        </dgm:presLayoutVars>
      </dgm:prSet>
      <dgm:spPr/>
    </dgm:pt>
    <dgm:pt modelId="{820DB874-2E83-4497-8E01-70257382C416}" type="pres">
      <dgm:prSet presAssocID="{FBF248E1-EA7F-402A-8863-D0C860525C7E}" presName="Parent" presStyleLbl="alignNode1" presStyleIdx="2" presStyleCnt="5" custScaleY="168468" custLinFactNeighborX="678" custLinFactNeighborY="-47488">
        <dgm:presLayoutVars>
          <dgm:bulletEnabled val="1"/>
        </dgm:presLayoutVars>
      </dgm:prSet>
      <dgm:spPr/>
    </dgm:pt>
    <dgm:pt modelId="{264C7A2B-525B-41A7-BA13-A86F7D81225F}" type="pres">
      <dgm:prSet presAssocID="{6A60FD1A-C689-4539-91FB-D94A1E95803E}" presName="sibTrans" presStyleCnt="0"/>
      <dgm:spPr/>
    </dgm:pt>
    <dgm:pt modelId="{676C86BB-79E7-4C85-8350-14268AE36C8D}" type="pres">
      <dgm:prSet presAssocID="{989C03A5-C554-428D-AAE0-269C9646F59C}" presName="composite" presStyleCnt="0"/>
      <dgm:spPr/>
    </dgm:pt>
    <dgm:pt modelId="{1A37D464-FE05-4E40-815A-48BB56FBDC8E}" type="pres">
      <dgm:prSet presAssocID="{989C03A5-C554-428D-AAE0-269C9646F59C}" presName="Accent" presStyleLbl="alignAcc1" presStyleIdx="3" presStyleCnt="5"/>
      <dgm:spPr/>
    </dgm:pt>
    <dgm:pt modelId="{EAE75B6E-382D-44A0-87A4-7E993648189A}" type="pres">
      <dgm:prSet presAssocID="{989C03A5-C554-428D-AAE0-269C9646F59C}" presName="Image" presStyleLbl="nod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1180FAB-A034-42E5-83E7-9CF465524492}" type="pres">
      <dgm:prSet presAssocID="{989C03A5-C554-428D-AAE0-269C9646F59C}" presName="Chil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610CF-EA32-47D3-ABBA-6AC83B97B0EB}" type="pres">
      <dgm:prSet presAssocID="{989C03A5-C554-428D-AAE0-269C9646F59C}" presName="Parent" presStyleLbl="alignNode1" presStyleIdx="3" presStyleCnt="5" custScaleY="168468" custLinFactNeighborX="678" custLinFactNeighborY="-47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0057D-1A45-4555-AA3C-AF94CDEA262A}" type="pres">
      <dgm:prSet presAssocID="{9DBEA740-B13F-4F2D-9005-F1037D468AD1}" presName="sibTrans" presStyleCnt="0"/>
      <dgm:spPr/>
    </dgm:pt>
    <dgm:pt modelId="{F9B661CD-F7BA-4ACA-BD71-4334F18579B8}" type="pres">
      <dgm:prSet presAssocID="{670A1640-2400-4236-B47F-7402EA6CCD17}" presName="composite" presStyleCnt="0"/>
      <dgm:spPr/>
    </dgm:pt>
    <dgm:pt modelId="{666C27EC-0168-4A5C-85C9-852D390C929C}" type="pres">
      <dgm:prSet presAssocID="{670A1640-2400-4236-B47F-7402EA6CCD17}" presName="Accent" presStyleLbl="alignAcc1" presStyleIdx="4" presStyleCnt="5"/>
      <dgm:spPr/>
    </dgm:pt>
    <dgm:pt modelId="{F6A6461B-F9A9-4208-BDBF-E15A5DD91B6A}" type="pres">
      <dgm:prSet presAssocID="{670A1640-2400-4236-B47F-7402EA6CCD17}" presName="Image" presStyleLbl="nod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EEEEB08-6F8C-44A8-B9A4-39D9204012CC}" type="pres">
      <dgm:prSet presAssocID="{670A1640-2400-4236-B47F-7402EA6CCD17}" presName="Child" presStyleLbl="revTx" presStyleIdx="4" presStyleCnt="5">
        <dgm:presLayoutVars>
          <dgm:bulletEnabled val="1"/>
        </dgm:presLayoutVars>
      </dgm:prSet>
      <dgm:spPr/>
    </dgm:pt>
    <dgm:pt modelId="{F32DCD62-C1AA-4833-8BF1-79E696C1DD4E}" type="pres">
      <dgm:prSet presAssocID="{670A1640-2400-4236-B47F-7402EA6CCD17}" presName="Parent" presStyleLbl="alignNode1" presStyleIdx="4" presStyleCnt="5" custScaleY="168468" custLinFactNeighborX="678" custLinFactNeighborY="-47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94E1A-2AD8-4C5F-969D-26725CFBEB3E}" type="presOf" srcId="{FB6B2FE1-A33E-4E65-91CB-A89F60AD2376}" destId="{A8466D00-56AE-47E4-A031-D189D70CEF27}" srcOrd="0" destOrd="0" presId="urn:microsoft.com/office/officeart/2008/layout/TitlePictureLineup"/>
    <dgm:cxn modelId="{5A09E430-2400-40BA-AABC-57415BFD6962}" type="presOf" srcId="{B5BB3A8F-B700-4105-8F27-24742C137AC2}" destId="{85083D49-07B2-4366-B536-0E39A5E722BF}" srcOrd="0" destOrd="0" presId="urn:microsoft.com/office/officeart/2008/layout/TitlePictureLineup"/>
    <dgm:cxn modelId="{88DC7FD0-3904-4ED9-BA03-72ED40B4DC46}" srcId="{FBF248E1-EA7F-402A-8863-D0C860525C7E}" destId="{B5BB3A8F-B700-4105-8F27-24742C137AC2}" srcOrd="0" destOrd="0" parTransId="{A5C53338-0D0D-452D-ABE4-CEE27B619C70}" sibTransId="{5F0C22C2-1203-40E3-875A-2661EE85266C}"/>
    <dgm:cxn modelId="{2462A535-622A-4BD6-A032-61661B71D61E}" type="presOf" srcId="{89DAC92D-8334-4A67-97FE-12083FCED11C}" destId="{F3B693CF-81AD-43F3-9CDA-E86F5CBCBF49}" srcOrd="0" destOrd="0" presId="urn:microsoft.com/office/officeart/2008/layout/TitlePictureLineup"/>
    <dgm:cxn modelId="{1E44933B-0698-4F93-9A48-F953712699D7}" srcId="{989C03A5-C554-428D-AAE0-269C9646F59C}" destId="{015986D9-9FED-4487-9DC8-C4144EEC7928}" srcOrd="0" destOrd="0" parTransId="{B93C92F1-A83D-4A78-A438-1A2B1FFE5F15}" sibTransId="{1090D34A-7F52-4E5A-9855-7FC9DB3E0411}"/>
    <dgm:cxn modelId="{86049627-6BB4-42B4-A9C1-23BB526D8B98}" type="presOf" srcId="{54006892-5165-4219-9FDC-13FD48E350C7}" destId="{361A8545-2F74-41D7-9403-AC747C5E0712}" srcOrd="0" destOrd="0" presId="urn:microsoft.com/office/officeart/2008/layout/TitlePictureLineup"/>
    <dgm:cxn modelId="{32E50E15-C54B-43CC-A121-5C42F642DC38}" type="presOf" srcId="{989C03A5-C554-428D-AAE0-269C9646F59C}" destId="{DF4610CF-EA32-47D3-ABBA-6AC83B97B0EB}" srcOrd="0" destOrd="0" presId="urn:microsoft.com/office/officeart/2008/layout/TitlePictureLineup"/>
    <dgm:cxn modelId="{A77F0AC1-4CCA-4D66-8561-62A64AFD5DE3}" type="presOf" srcId="{513F433F-A60C-4C9B-AC04-AB1D8584C8D9}" destId="{BEEEEB08-6F8C-44A8-B9A4-39D9204012CC}" srcOrd="0" destOrd="0" presId="urn:microsoft.com/office/officeart/2008/layout/TitlePictureLineup"/>
    <dgm:cxn modelId="{14CECF2F-3DD8-4BD1-9E6A-507C757FA21F}" srcId="{E137F4B9-0B0C-4A40-82C2-C2C4F5BEEB67}" destId="{89DAC92D-8334-4A67-97FE-12083FCED11C}" srcOrd="0" destOrd="0" parTransId="{02067845-D9B1-4EE6-8C88-4B99556AE687}" sibTransId="{B9513CBD-523A-40EA-85DD-9B448C7155BD}"/>
    <dgm:cxn modelId="{FFD86DEC-177A-4C1D-BB4C-2EE3CE1E1623}" type="presOf" srcId="{015986D9-9FED-4487-9DC8-C4144EEC7928}" destId="{A1180FAB-A034-42E5-83E7-9CF465524492}" srcOrd="0" destOrd="0" presId="urn:microsoft.com/office/officeart/2008/layout/TitlePictureLineup"/>
    <dgm:cxn modelId="{322CD7DA-3A71-49DC-BD7C-141F709F7BE5}" srcId="{DBE4C714-1C0B-4721-B922-81C0EAC2AE12}" destId="{E137F4B9-0B0C-4A40-82C2-C2C4F5BEEB67}" srcOrd="1" destOrd="0" parTransId="{F5BAC16D-D0DB-4D1D-9B79-6113B7F7C794}" sibTransId="{FA93E620-B2EE-4364-A0D1-B5A61D4D5D77}"/>
    <dgm:cxn modelId="{C55A6341-8AE2-4082-AC5C-2CD1F5CFF5DF}" type="presOf" srcId="{DBE4C714-1C0B-4721-B922-81C0EAC2AE12}" destId="{F8959BCB-4656-42F8-A964-0D9EF2CC49EE}" srcOrd="0" destOrd="0" presId="urn:microsoft.com/office/officeart/2008/layout/TitlePictureLineup"/>
    <dgm:cxn modelId="{F291AA7E-610C-48BA-92C4-9F1AE4FF9703}" srcId="{670A1640-2400-4236-B47F-7402EA6CCD17}" destId="{513F433F-A60C-4C9B-AC04-AB1D8584C8D9}" srcOrd="0" destOrd="0" parTransId="{AA2C2025-D4E1-4905-981F-C06EADFB4184}" sibTransId="{A6F9F452-EBE1-44ED-A3CF-8CF1B7890589}"/>
    <dgm:cxn modelId="{6CE4C554-3012-4A08-97F3-BFBA7402D425}" srcId="{DBE4C714-1C0B-4721-B922-81C0EAC2AE12}" destId="{FB6B2FE1-A33E-4E65-91CB-A89F60AD2376}" srcOrd="0" destOrd="0" parTransId="{9F6017F5-8D69-4D24-80E1-82035AB91275}" sibTransId="{EF4777AF-5DA5-46C2-8D6B-B048D2969267}"/>
    <dgm:cxn modelId="{DBAEC757-AD19-4011-A439-F8B219DE5D92}" type="presOf" srcId="{E137F4B9-0B0C-4A40-82C2-C2C4F5BEEB67}" destId="{67E47917-1F7D-4142-A911-684F00720ACA}" srcOrd="0" destOrd="0" presId="urn:microsoft.com/office/officeart/2008/layout/TitlePictureLineup"/>
    <dgm:cxn modelId="{6483810B-C350-4DB9-9199-CDD55167AA63}" srcId="{DBE4C714-1C0B-4721-B922-81C0EAC2AE12}" destId="{989C03A5-C554-428D-AAE0-269C9646F59C}" srcOrd="3" destOrd="0" parTransId="{19587E1D-865B-4A4A-92E7-6194E12BA413}" sibTransId="{9DBEA740-B13F-4F2D-9005-F1037D468AD1}"/>
    <dgm:cxn modelId="{0604045C-29F5-4C5C-BB02-02365FE772BD}" srcId="{DBE4C714-1C0B-4721-B922-81C0EAC2AE12}" destId="{FBF248E1-EA7F-402A-8863-D0C860525C7E}" srcOrd="2" destOrd="0" parTransId="{C37DEB5B-EE70-421E-B15D-D8AE0D96F432}" sibTransId="{6A60FD1A-C689-4539-91FB-D94A1E95803E}"/>
    <dgm:cxn modelId="{AF209B83-C1FF-4B98-87F5-66331811102F}" srcId="{FB6B2FE1-A33E-4E65-91CB-A89F60AD2376}" destId="{54006892-5165-4219-9FDC-13FD48E350C7}" srcOrd="0" destOrd="0" parTransId="{589FC020-0155-4A14-ADAD-BE01F560C931}" sibTransId="{9C61EBE7-4625-485E-A1FD-75706347178E}"/>
    <dgm:cxn modelId="{5DC01B42-D213-4C17-B362-543EF5D15C34}" srcId="{DBE4C714-1C0B-4721-B922-81C0EAC2AE12}" destId="{670A1640-2400-4236-B47F-7402EA6CCD17}" srcOrd="4" destOrd="0" parTransId="{A18DCC55-038C-42F0-B285-FA29B95B9696}" sibTransId="{75EB912C-18FC-4D5F-B70B-0CB1B6138600}"/>
    <dgm:cxn modelId="{37F28908-D6FA-49DF-8912-1EB499DD71B1}" type="presOf" srcId="{670A1640-2400-4236-B47F-7402EA6CCD17}" destId="{F32DCD62-C1AA-4833-8BF1-79E696C1DD4E}" srcOrd="0" destOrd="0" presId="urn:microsoft.com/office/officeart/2008/layout/TitlePictureLineup"/>
    <dgm:cxn modelId="{9C05EFA9-F98B-426E-8CAD-F72EAD41C772}" type="presOf" srcId="{FBF248E1-EA7F-402A-8863-D0C860525C7E}" destId="{820DB874-2E83-4497-8E01-70257382C416}" srcOrd="0" destOrd="0" presId="urn:microsoft.com/office/officeart/2008/layout/TitlePictureLineup"/>
    <dgm:cxn modelId="{3091827E-2031-4822-8A49-4AA3B406C8D1}" type="presParOf" srcId="{F8959BCB-4656-42F8-A964-0D9EF2CC49EE}" destId="{94952F54-ED58-4731-A5E5-069468F9BAE3}" srcOrd="0" destOrd="0" presId="urn:microsoft.com/office/officeart/2008/layout/TitlePictureLineup"/>
    <dgm:cxn modelId="{B0B5AAAF-4D8A-480D-AA26-72F66A1E2318}" type="presParOf" srcId="{94952F54-ED58-4731-A5E5-069468F9BAE3}" destId="{8C13EC68-0B89-4BA8-960C-EF32EDB8845C}" srcOrd="0" destOrd="0" presId="urn:microsoft.com/office/officeart/2008/layout/TitlePictureLineup"/>
    <dgm:cxn modelId="{5E61E965-8AD9-420D-ADA9-34F8E3210174}" type="presParOf" srcId="{94952F54-ED58-4731-A5E5-069468F9BAE3}" destId="{6E435E69-4C47-4F2F-8E84-97F072985F62}" srcOrd="1" destOrd="0" presId="urn:microsoft.com/office/officeart/2008/layout/TitlePictureLineup"/>
    <dgm:cxn modelId="{67220DCC-A223-4D9C-9178-55B99129FDBD}" type="presParOf" srcId="{94952F54-ED58-4731-A5E5-069468F9BAE3}" destId="{361A8545-2F74-41D7-9403-AC747C5E0712}" srcOrd="2" destOrd="0" presId="urn:microsoft.com/office/officeart/2008/layout/TitlePictureLineup"/>
    <dgm:cxn modelId="{48D8864A-426B-49B7-8E8E-AA803C1B0861}" type="presParOf" srcId="{94952F54-ED58-4731-A5E5-069468F9BAE3}" destId="{A8466D00-56AE-47E4-A031-D189D70CEF27}" srcOrd="3" destOrd="0" presId="urn:microsoft.com/office/officeart/2008/layout/TitlePictureLineup"/>
    <dgm:cxn modelId="{FB63DF82-2D4A-44F0-BEE3-09A891D8D74A}" type="presParOf" srcId="{F8959BCB-4656-42F8-A964-0D9EF2CC49EE}" destId="{D8D90914-10F6-4D57-9109-79A2B6576550}" srcOrd="1" destOrd="0" presId="urn:microsoft.com/office/officeart/2008/layout/TitlePictureLineup"/>
    <dgm:cxn modelId="{AFB49EBF-A24D-4AAB-9960-7665EEA68B19}" type="presParOf" srcId="{F8959BCB-4656-42F8-A964-0D9EF2CC49EE}" destId="{36596C78-E1AF-49D3-8715-160DE4F691AC}" srcOrd="2" destOrd="0" presId="urn:microsoft.com/office/officeart/2008/layout/TitlePictureLineup"/>
    <dgm:cxn modelId="{EFCBF320-73B9-4861-B3B8-0B00BCF02B21}" type="presParOf" srcId="{36596C78-E1AF-49D3-8715-160DE4F691AC}" destId="{613DD35F-EB60-4868-97AD-C5B9BAA276E6}" srcOrd="0" destOrd="0" presId="urn:microsoft.com/office/officeart/2008/layout/TitlePictureLineup"/>
    <dgm:cxn modelId="{EC03EC51-0ECD-4BD6-ABCF-2D685F34526C}" type="presParOf" srcId="{36596C78-E1AF-49D3-8715-160DE4F691AC}" destId="{D0081BB0-3F75-48FD-8E03-5B45F83760ED}" srcOrd="1" destOrd="0" presId="urn:microsoft.com/office/officeart/2008/layout/TitlePictureLineup"/>
    <dgm:cxn modelId="{45F48646-42E9-428F-B2E5-3EA27C6B100B}" type="presParOf" srcId="{36596C78-E1AF-49D3-8715-160DE4F691AC}" destId="{F3B693CF-81AD-43F3-9CDA-E86F5CBCBF49}" srcOrd="2" destOrd="0" presId="urn:microsoft.com/office/officeart/2008/layout/TitlePictureLineup"/>
    <dgm:cxn modelId="{1D583DA2-D3D3-4AA6-8487-D877BE91B20B}" type="presParOf" srcId="{36596C78-E1AF-49D3-8715-160DE4F691AC}" destId="{67E47917-1F7D-4142-A911-684F00720ACA}" srcOrd="3" destOrd="0" presId="urn:microsoft.com/office/officeart/2008/layout/TitlePictureLineup"/>
    <dgm:cxn modelId="{27D237E8-5683-4095-85FD-931B3ACAF90C}" type="presParOf" srcId="{F8959BCB-4656-42F8-A964-0D9EF2CC49EE}" destId="{57FB8F2C-9E35-405F-BB8B-55741D7B797B}" srcOrd="3" destOrd="0" presId="urn:microsoft.com/office/officeart/2008/layout/TitlePictureLineup"/>
    <dgm:cxn modelId="{4AF50B93-C34B-4562-A2F4-4F87C8EAD34C}" type="presParOf" srcId="{F8959BCB-4656-42F8-A964-0D9EF2CC49EE}" destId="{50FEF76C-C0E1-4C2E-84D1-A949295EE7F9}" srcOrd="4" destOrd="0" presId="urn:microsoft.com/office/officeart/2008/layout/TitlePictureLineup"/>
    <dgm:cxn modelId="{C7622AE3-18B1-4B1D-916D-34D07E54E41A}" type="presParOf" srcId="{50FEF76C-C0E1-4C2E-84D1-A949295EE7F9}" destId="{CB2A3EDB-0B7F-4A00-A536-A94846B44E05}" srcOrd="0" destOrd="0" presId="urn:microsoft.com/office/officeart/2008/layout/TitlePictureLineup"/>
    <dgm:cxn modelId="{F5AC0FCB-4B7C-4892-9311-041E348984BF}" type="presParOf" srcId="{50FEF76C-C0E1-4C2E-84D1-A949295EE7F9}" destId="{A918F6D3-D1F0-44E0-B232-FD258382E3FC}" srcOrd="1" destOrd="0" presId="urn:microsoft.com/office/officeart/2008/layout/TitlePictureLineup"/>
    <dgm:cxn modelId="{6B4623B0-AD4F-4555-B554-C800265BB431}" type="presParOf" srcId="{50FEF76C-C0E1-4C2E-84D1-A949295EE7F9}" destId="{85083D49-07B2-4366-B536-0E39A5E722BF}" srcOrd="2" destOrd="0" presId="urn:microsoft.com/office/officeart/2008/layout/TitlePictureLineup"/>
    <dgm:cxn modelId="{12CDA7EF-C378-49CC-A976-98E87F15F8C4}" type="presParOf" srcId="{50FEF76C-C0E1-4C2E-84D1-A949295EE7F9}" destId="{820DB874-2E83-4497-8E01-70257382C416}" srcOrd="3" destOrd="0" presId="urn:microsoft.com/office/officeart/2008/layout/TitlePictureLineup"/>
    <dgm:cxn modelId="{D7D64901-06AF-4152-BF5E-6FB3B7F0672A}" type="presParOf" srcId="{F8959BCB-4656-42F8-A964-0D9EF2CC49EE}" destId="{264C7A2B-525B-41A7-BA13-A86F7D81225F}" srcOrd="5" destOrd="0" presId="urn:microsoft.com/office/officeart/2008/layout/TitlePictureLineup"/>
    <dgm:cxn modelId="{1ABAB6CA-83FC-4B62-9565-BBD1F71323F8}" type="presParOf" srcId="{F8959BCB-4656-42F8-A964-0D9EF2CC49EE}" destId="{676C86BB-79E7-4C85-8350-14268AE36C8D}" srcOrd="6" destOrd="0" presId="urn:microsoft.com/office/officeart/2008/layout/TitlePictureLineup"/>
    <dgm:cxn modelId="{C81AA244-3976-4F15-8EE4-D45F1D9602E6}" type="presParOf" srcId="{676C86BB-79E7-4C85-8350-14268AE36C8D}" destId="{1A37D464-FE05-4E40-815A-48BB56FBDC8E}" srcOrd="0" destOrd="0" presId="urn:microsoft.com/office/officeart/2008/layout/TitlePictureLineup"/>
    <dgm:cxn modelId="{F84F63FA-4103-41FB-A34D-343557DA8B7C}" type="presParOf" srcId="{676C86BB-79E7-4C85-8350-14268AE36C8D}" destId="{EAE75B6E-382D-44A0-87A4-7E993648189A}" srcOrd="1" destOrd="0" presId="urn:microsoft.com/office/officeart/2008/layout/TitlePictureLineup"/>
    <dgm:cxn modelId="{78C25E76-E984-430E-BB5A-0E27D7D239D7}" type="presParOf" srcId="{676C86BB-79E7-4C85-8350-14268AE36C8D}" destId="{A1180FAB-A034-42E5-83E7-9CF465524492}" srcOrd="2" destOrd="0" presId="urn:microsoft.com/office/officeart/2008/layout/TitlePictureLineup"/>
    <dgm:cxn modelId="{A6A99033-EC0C-47AC-A536-6CD6A8B997C5}" type="presParOf" srcId="{676C86BB-79E7-4C85-8350-14268AE36C8D}" destId="{DF4610CF-EA32-47D3-ABBA-6AC83B97B0EB}" srcOrd="3" destOrd="0" presId="urn:microsoft.com/office/officeart/2008/layout/TitlePictureLineup"/>
    <dgm:cxn modelId="{DCD94846-AFBB-4B05-AA7A-F4E4B37C7B8A}" type="presParOf" srcId="{F8959BCB-4656-42F8-A964-0D9EF2CC49EE}" destId="{DAA0057D-1A45-4555-AA3C-AF94CDEA262A}" srcOrd="7" destOrd="0" presId="urn:microsoft.com/office/officeart/2008/layout/TitlePictureLineup"/>
    <dgm:cxn modelId="{112F5FA8-1349-4C7F-9A65-DD513EAC6A8C}" type="presParOf" srcId="{F8959BCB-4656-42F8-A964-0D9EF2CC49EE}" destId="{F9B661CD-F7BA-4ACA-BD71-4334F18579B8}" srcOrd="8" destOrd="0" presId="urn:microsoft.com/office/officeart/2008/layout/TitlePictureLineup"/>
    <dgm:cxn modelId="{96C777F4-8988-4153-A71A-BC05350D8C09}" type="presParOf" srcId="{F9B661CD-F7BA-4ACA-BD71-4334F18579B8}" destId="{666C27EC-0168-4A5C-85C9-852D390C929C}" srcOrd="0" destOrd="0" presId="urn:microsoft.com/office/officeart/2008/layout/TitlePictureLineup"/>
    <dgm:cxn modelId="{E1FC2110-47D2-4094-9A57-84DCBBCF74E4}" type="presParOf" srcId="{F9B661CD-F7BA-4ACA-BD71-4334F18579B8}" destId="{F6A6461B-F9A9-4208-BDBF-E15A5DD91B6A}" srcOrd="1" destOrd="0" presId="urn:microsoft.com/office/officeart/2008/layout/TitlePictureLineup"/>
    <dgm:cxn modelId="{1B725ACC-DB5D-4C80-8BE0-9EC4262EBA17}" type="presParOf" srcId="{F9B661CD-F7BA-4ACA-BD71-4334F18579B8}" destId="{BEEEEB08-6F8C-44A8-B9A4-39D9204012CC}" srcOrd="2" destOrd="0" presId="urn:microsoft.com/office/officeart/2008/layout/TitlePictureLineup"/>
    <dgm:cxn modelId="{C9746BE7-2F7E-4B68-A115-2FACE5D50F70}" type="presParOf" srcId="{F9B661CD-F7BA-4ACA-BD71-4334F18579B8}" destId="{F32DCD62-C1AA-4833-8BF1-79E696C1DD4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4E205-7EEB-4DB9-B152-E187CC4EB9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443F18-2FE6-4C7A-8AEB-C4CE9547E8D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s-EC" sz="1700" dirty="0"/>
        </a:p>
      </dgm:t>
    </dgm:pt>
    <dgm:pt modelId="{AD8EBC0D-3929-4842-8B06-56BA0E4B4AFD}" type="parTrans" cxnId="{50CC1355-8AA1-47DC-9344-91D25E91C711}">
      <dgm:prSet/>
      <dgm:spPr/>
      <dgm:t>
        <a:bodyPr/>
        <a:lstStyle/>
        <a:p>
          <a:endParaRPr lang="es-EC"/>
        </a:p>
      </dgm:t>
    </dgm:pt>
    <dgm:pt modelId="{1C692457-5370-436B-8C36-1185FDD3B73C}" type="sibTrans" cxnId="{50CC1355-8AA1-47DC-9344-91D25E91C711}">
      <dgm:prSet/>
      <dgm:spPr/>
      <dgm:t>
        <a:bodyPr/>
        <a:lstStyle/>
        <a:p>
          <a:endParaRPr lang="es-EC"/>
        </a:p>
      </dgm:t>
    </dgm:pt>
    <dgm:pt modelId="{B114EF5D-3784-4E46-8983-2C01AE628F3C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dirty="0" smtClean="0"/>
            <a:t>Modelo de Competencia Social de Harrison (1983).</a:t>
          </a:r>
          <a:endParaRPr lang="es-EC" sz="1800" dirty="0"/>
        </a:p>
      </dgm:t>
    </dgm:pt>
    <dgm:pt modelId="{986DB169-E379-49A2-8DDB-974473A89212}" type="parTrans" cxnId="{8D473CF3-0CF1-4124-91E1-BEEFFD2ADD24}">
      <dgm:prSet/>
      <dgm:spPr/>
      <dgm:t>
        <a:bodyPr/>
        <a:lstStyle/>
        <a:p>
          <a:endParaRPr lang="es-EC"/>
        </a:p>
      </dgm:t>
    </dgm:pt>
    <dgm:pt modelId="{593DD55C-FC06-45D0-9719-6D945A04A57D}" type="sibTrans" cxnId="{8D473CF3-0CF1-4124-91E1-BEEFFD2ADD24}">
      <dgm:prSet/>
      <dgm:spPr/>
      <dgm:t>
        <a:bodyPr/>
        <a:lstStyle/>
        <a:p>
          <a:endParaRPr lang="es-EC"/>
        </a:p>
      </dgm:t>
    </dgm:pt>
    <dgm:pt modelId="{77549380-D776-4880-9F9B-1F546384B4E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dirty="0" smtClean="0"/>
            <a:t>Modelo de Cherniss (1993)</a:t>
          </a:r>
          <a:endParaRPr lang="es-EC" sz="1800" dirty="0"/>
        </a:p>
      </dgm:t>
    </dgm:pt>
    <dgm:pt modelId="{4D8F5237-32C6-418B-9B8D-27840DDF558C}" type="parTrans" cxnId="{9FE67828-2B5D-441B-B79D-7113D7DB25C0}">
      <dgm:prSet/>
      <dgm:spPr/>
      <dgm:t>
        <a:bodyPr/>
        <a:lstStyle/>
        <a:p>
          <a:endParaRPr lang="es-EC"/>
        </a:p>
      </dgm:t>
    </dgm:pt>
    <dgm:pt modelId="{0C46F9E6-9E04-4519-BB2F-1750B310E659}" type="sibTrans" cxnId="{9FE67828-2B5D-441B-B79D-7113D7DB25C0}">
      <dgm:prSet/>
      <dgm:spPr/>
      <dgm:t>
        <a:bodyPr/>
        <a:lstStyle/>
        <a:p>
          <a:endParaRPr lang="es-EC"/>
        </a:p>
      </dgm:t>
    </dgm:pt>
    <dgm:pt modelId="{8EB46202-AECE-4C82-B228-08E7A744E58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dirty="0" smtClean="0"/>
            <a:t>Modelo de Pines (1993).</a:t>
          </a:r>
          <a:endParaRPr lang="es-EC" sz="1800" dirty="0"/>
        </a:p>
      </dgm:t>
    </dgm:pt>
    <dgm:pt modelId="{B3312535-7FAB-4B2E-A0B2-CBBE476FE70F}" type="parTrans" cxnId="{8AAEECBB-196E-4ACE-A710-6858BA450885}">
      <dgm:prSet/>
      <dgm:spPr/>
      <dgm:t>
        <a:bodyPr/>
        <a:lstStyle/>
        <a:p>
          <a:endParaRPr lang="es-EC"/>
        </a:p>
      </dgm:t>
    </dgm:pt>
    <dgm:pt modelId="{4FDDCC59-028B-4C19-B80C-6DF845F30E68}" type="sibTrans" cxnId="{8AAEECBB-196E-4ACE-A710-6858BA450885}">
      <dgm:prSet/>
      <dgm:spPr/>
      <dgm:t>
        <a:bodyPr/>
        <a:lstStyle/>
        <a:p>
          <a:endParaRPr lang="es-EC"/>
        </a:p>
      </dgm:t>
    </dgm:pt>
    <dgm:pt modelId="{95D93C41-9CE2-4476-A72B-CB2C9CE2DB1E}">
      <dgm:prSet phldrT="[Texto]" custT="1"/>
      <dgm:spPr>
        <a:noFill/>
        <a:ln>
          <a:noFill/>
        </a:ln>
      </dgm:spPr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3E8318F6-FEAD-4397-B24B-8B20A395AC6C}" type="parTrans" cxnId="{9DB0F3C0-B795-4C35-8C2E-B1672BE5FE3A}">
      <dgm:prSet/>
      <dgm:spPr/>
      <dgm:t>
        <a:bodyPr/>
        <a:lstStyle/>
        <a:p>
          <a:endParaRPr lang="es-EC"/>
        </a:p>
      </dgm:t>
    </dgm:pt>
    <dgm:pt modelId="{5CF9B641-7B2B-4D15-BE7D-A6808351D8CF}" type="sibTrans" cxnId="{9DB0F3C0-B795-4C35-8C2E-B1672BE5FE3A}">
      <dgm:prSet/>
      <dgm:spPr/>
      <dgm:t>
        <a:bodyPr/>
        <a:lstStyle/>
        <a:p>
          <a:endParaRPr lang="es-EC"/>
        </a:p>
      </dgm:t>
    </dgm:pt>
    <dgm:pt modelId="{343BB7D2-E1DA-454F-8D0C-5EEF01B5EF3C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dirty="0" smtClean="0"/>
            <a:t>Modelo de autocontrol de Thompson, Page y Cooper (1993)</a:t>
          </a:r>
          <a:endParaRPr lang="es-EC" sz="1800" dirty="0"/>
        </a:p>
      </dgm:t>
    </dgm:pt>
    <dgm:pt modelId="{E439FECE-1599-4391-9298-14B6176C8691}" type="parTrans" cxnId="{B8E2CB22-15C8-4862-B603-6A310184A2E0}">
      <dgm:prSet/>
      <dgm:spPr/>
      <dgm:t>
        <a:bodyPr/>
        <a:lstStyle/>
        <a:p>
          <a:endParaRPr lang="es-EC"/>
        </a:p>
      </dgm:t>
    </dgm:pt>
    <dgm:pt modelId="{19C3548D-C8A4-48A1-8E56-544D1BA37BB1}" type="sibTrans" cxnId="{B8E2CB22-15C8-4862-B603-6A310184A2E0}">
      <dgm:prSet/>
      <dgm:spPr/>
      <dgm:t>
        <a:bodyPr/>
        <a:lstStyle/>
        <a:p>
          <a:endParaRPr lang="es-EC"/>
        </a:p>
      </dgm:t>
    </dgm:pt>
    <dgm:pt modelId="{D58BE1B9-43BA-40A0-91E6-46D2BC67E2F2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Modelo de comparación social de Bunk y Schaufeli  (1993).</a:t>
          </a:r>
          <a:endParaRPr lang="es-EC" sz="1800" dirty="0">
            <a:solidFill>
              <a:schemeClr val="tx1"/>
            </a:solidFill>
          </a:endParaRPr>
        </a:p>
      </dgm:t>
    </dgm:pt>
    <dgm:pt modelId="{C5D57042-C4F2-4BCC-A6CD-6674CB1B2678}" type="sibTrans" cxnId="{50AC997E-B745-4B2E-BF86-9458066B36F2}">
      <dgm:prSet/>
      <dgm:spPr/>
      <dgm:t>
        <a:bodyPr/>
        <a:lstStyle/>
        <a:p>
          <a:endParaRPr lang="es-EC"/>
        </a:p>
      </dgm:t>
    </dgm:pt>
    <dgm:pt modelId="{88AB623D-7F3C-486C-B782-6B7120235963}" type="parTrans" cxnId="{50AC997E-B745-4B2E-BF86-9458066B36F2}">
      <dgm:prSet/>
      <dgm:spPr/>
      <dgm:t>
        <a:bodyPr/>
        <a:lstStyle/>
        <a:p>
          <a:endParaRPr lang="es-EC"/>
        </a:p>
      </dgm:t>
    </dgm:pt>
    <dgm:pt modelId="{2B3CDBD0-27B5-4F2C-B644-EF2160D4CADC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Modelo de Conservación de Recursos de Hobfoll y Fredy (1993).</a:t>
          </a:r>
          <a:endParaRPr lang="es-EC" sz="1800" dirty="0">
            <a:solidFill>
              <a:schemeClr val="tx1"/>
            </a:solidFill>
          </a:endParaRPr>
        </a:p>
      </dgm:t>
    </dgm:pt>
    <dgm:pt modelId="{9D0D27AA-1F1C-43B0-96AB-146A9222A523}" type="parTrans" cxnId="{8EC78CFC-AEF9-4CB1-BF79-40FB81E104C3}">
      <dgm:prSet/>
      <dgm:spPr/>
      <dgm:t>
        <a:bodyPr/>
        <a:lstStyle/>
        <a:p>
          <a:endParaRPr lang="es-EC"/>
        </a:p>
      </dgm:t>
    </dgm:pt>
    <dgm:pt modelId="{6E18922A-0235-4C69-B09C-443C546307F7}" type="sibTrans" cxnId="{8EC78CFC-AEF9-4CB1-BF79-40FB81E104C3}">
      <dgm:prSet/>
      <dgm:spPr/>
      <dgm:t>
        <a:bodyPr/>
        <a:lstStyle/>
        <a:p>
          <a:endParaRPr lang="es-EC"/>
        </a:p>
      </dgm:t>
    </dgm:pt>
    <dgm:pt modelId="{F0423CC5-6734-4BE3-A298-CB6FC65FDB97}">
      <dgm:prSet phldrT="[Texto]" custT="1"/>
      <dgm:spPr>
        <a:noFill/>
        <a:ln>
          <a:noFill/>
        </a:ln>
      </dgm:spPr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C87D1537-8A28-4898-8270-346E67D8D754}" type="parTrans" cxnId="{14531BB3-3C4B-46A1-AF54-B947EB74B132}">
      <dgm:prSet/>
      <dgm:spPr/>
      <dgm:t>
        <a:bodyPr/>
        <a:lstStyle/>
        <a:p>
          <a:endParaRPr lang="es-EC"/>
        </a:p>
      </dgm:t>
    </dgm:pt>
    <dgm:pt modelId="{775FA9FC-8CC0-4EA7-8724-C29E7B06D92E}" type="sibTrans" cxnId="{14531BB3-3C4B-46A1-AF54-B947EB74B132}">
      <dgm:prSet/>
      <dgm:spPr/>
      <dgm:t>
        <a:bodyPr/>
        <a:lstStyle/>
        <a:p>
          <a:endParaRPr lang="es-EC"/>
        </a:p>
      </dgm:t>
    </dgm:pt>
    <dgm:pt modelId="{81AF6456-0F42-4FAE-B67C-0CCEC766E875}" type="pres">
      <dgm:prSet presAssocID="{0E24E205-7EEB-4DB9-B152-E187CC4EB9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5671C7C-3644-4927-843F-FA9B9A8CA00F}" type="pres">
      <dgm:prSet presAssocID="{0E24E205-7EEB-4DB9-B152-E187CC4EB930}" presName="Name1" presStyleCnt="0"/>
      <dgm:spPr/>
    </dgm:pt>
    <dgm:pt modelId="{ECE6163D-78BE-41B1-A9B0-6235748B6597}" type="pres">
      <dgm:prSet presAssocID="{0E24E205-7EEB-4DB9-B152-E187CC4EB930}" presName="cycle" presStyleCnt="0"/>
      <dgm:spPr/>
    </dgm:pt>
    <dgm:pt modelId="{0FAB69A1-99A7-472C-9ADB-BD6FF8DBE7E2}" type="pres">
      <dgm:prSet presAssocID="{0E24E205-7EEB-4DB9-B152-E187CC4EB930}" presName="srcNode" presStyleLbl="node1" presStyleIdx="0" presStyleCnt="2"/>
      <dgm:spPr/>
    </dgm:pt>
    <dgm:pt modelId="{8B57B28C-A82D-4B6D-AE6D-4B3A90B7058F}" type="pres">
      <dgm:prSet presAssocID="{0E24E205-7EEB-4DB9-B152-E187CC4EB930}" presName="conn" presStyleLbl="parChTrans1D2" presStyleIdx="0" presStyleCnt="1"/>
      <dgm:spPr/>
      <dgm:t>
        <a:bodyPr/>
        <a:lstStyle/>
        <a:p>
          <a:endParaRPr lang="es-EC"/>
        </a:p>
      </dgm:t>
    </dgm:pt>
    <dgm:pt modelId="{F8934393-3325-41E0-84EF-B52CC5997E1A}" type="pres">
      <dgm:prSet presAssocID="{0E24E205-7EEB-4DB9-B152-E187CC4EB930}" presName="extraNode" presStyleLbl="node1" presStyleIdx="0" presStyleCnt="2"/>
      <dgm:spPr/>
    </dgm:pt>
    <dgm:pt modelId="{A8E3E9CD-DB92-4692-B23B-0E21F1208032}" type="pres">
      <dgm:prSet presAssocID="{0E24E205-7EEB-4DB9-B152-E187CC4EB930}" presName="dstNode" presStyleLbl="node1" presStyleIdx="0" presStyleCnt="2"/>
      <dgm:spPr/>
    </dgm:pt>
    <dgm:pt modelId="{9F329BAE-06ED-4DAA-9819-53B284A7CC4C}" type="pres">
      <dgm:prSet presAssocID="{21443F18-2FE6-4C7A-8AEB-C4CE9547E8D7}" presName="text_1" presStyleLbl="node1" presStyleIdx="0" presStyleCnt="2" custScaleY="1227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D04E08-46F4-4D20-A474-D3F463E14DCC}" type="pres">
      <dgm:prSet presAssocID="{21443F18-2FE6-4C7A-8AEB-C4CE9547E8D7}" presName="accent_1" presStyleCnt="0"/>
      <dgm:spPr/>
    </dgm:pt>
    <dgm:pt modelId="{37A9E338-B21B-4615-BB88-523D82EDBFF3}" type="pres">
      <dgm:prSet presAssocID="{21443F18-2FE6-4C7A-8AEB-C4CE9547E8D7}" presName="accentRepeatNode" presStyleLbl="solidFgAcc1" presStyleIdx="0" presStyleCnt="2"/>
      <dgm:spPr>
        <a:ln>
          <a:solidFill>
            <a:srgbClr val="FF3300"/>
          </a:solidFill>
        </a:ln>
      </dgm:spPr>
    </dgm:pt>
    <dgm:pt modelId="{57E4470A-D652-4F74-B0F2-E07C4F4AEAA3}" type="pres">
      <dgm:prSet presAssocID="{95D93C41-9CE2-4476-A72B-CB2C9CE2DB1E}" presName="text_2" presStyleLbl="node1" presStyleIdx="1" presStyleCnt="2" custScaleY="114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1C3C0C-8524-4D21-9E0E-DCE02D885211}" type="pres">
      <dgm:prSet presAssocID="{95D93C41-9CE2-4476-A72B-CB2C9CE2DB1E}" presName="accent_2" presStyleCnt="0"/>
      <dgm:spPr/>
    </dgm:pt>
    <dgm:pt modelId="{79120003-61F0-49AE-BFDE-8F42D2BFA943}" type="pres">
      <dgm:prSet presAssocID="{95D93C41-9CE2-4476-A72B-CB2C9CE2DB1E}" presName="accentRepeatNode" presStyleLbl="solidFgAcc1" presStyleIdx="1" presStyleCnt="2"/>
      <dgm:spPr>
        <a:ln>
          <a:solidFill>
            <a:srgbClr val="6FEB43"/>
          </a:solidFill>
        </a:ln>
      </dgm:spPr>
    </dgm:pt>
  </dgm:ptLst>
  <dgm:cxnLst>
    <dgm:cxn modelId="{D6CB8257-5CC3-4C07-B97C-3D5FAABF6160}" type="presOf" srcId="{593DD55C-FC06-45D0-9719-6D945A04A57D}" destId="{8B57B28C-A82D-4B6D-AE6D-4B3A90B7058F}" srcOrd="0" destOrd="0" presId="urn:microsoft.com/office/officeart/2008/layout/VerticalCurvedList"/>
    <dgm:cxn modelId="{EA5044E4-9012-4477-8513-9B74C94AE9C6}" type="presOf" srcId="{95D93C41-9CE2-4476-A72B-CB2C9CE2DB1E}" destId="{57E4470A-D652-4F74-B0F2-E07C4F4AEAA3}" srcOrd="0" destOrd="0" presId="urn:microsoft.com/office/officeart/2008/layout/VerticalCurvedList"/>
    <dgm:cxn modelId="{B8E2CB22-15C8-4862-B603-6A310184A2E0}" srcId="{21443F18-2FE6-4C7A-8AEB-C4CE9547E8D7}" destId="{343BB7D2-E1DA-454F-8D0C-5EEF01B5EF3C}" srcOrd="3" destOrd="0" parTransId="{E439FECE-1599-4391-9298-14B6176C8691}" sibTransId="{19C3548D-C8A4-48A1-8E56-544D1BA37BB1}"/>
    <dgm:cxn modelId="{9FE67828-2B5D-441B-B79D-7113D7DB25C0}" srcId="{21443F18-2FE6-4C7A-8AEB-C4CE9547E8D7}" destId="{77549380-D776-4880-9F9B-1F546384B4E7}" srcOrd="1" destOrd="0" parTransId="{4D8F5237-32C6-418B-9B8D-27840DDF558C}" sibTransId="{0C46F9E6-9E04-4519-BB2F-1750B310E659}"/>
    <dgm:cxn modelId="{50CC1355-8AA1-47DC-9344-91D25E91C711}" srcId="{0E24E205-7EEB-4DB9-B152-E187CC4EB930}" destId="{21443F18-2FE6-4C7A-8AEB-C4CE9547E8D7}" srcOrd="0" destOrd="0" parTransId="{AD8EBC0D-3929-4842-8B06-56BA0E4B4AFD}" sibTransId="{1C692457-5370-436B-8C36-1185FDD3B73C}"/>
    <dgm:cxn modelId="{12AA597B-EE62-48A5-9058-F85C615FFC4F}" type="presOf" srcId="{343BB7D2-E1DA-454F-8D0C-5EEF01B5EF3C}" destId="{9F329BAE-06ED-4DAA-9819-53B284A7CC4C}" srcOrd="0" destOrd="4" presId="urn:microsoft.com/office/officeart/2008/layout/VerticalCurvedList"/>
    <dgm:cxn modelId="{ED1B0AB7-2DA9-4193-8A33-7220D3053378}" type="presOf" srcId="{77549380-D776-4880-9F9B-1F546384B4E7}" destId="{9F329BAE-06ED-4DAA-9819-53B284A7CC4C}" srcOrd="0" destOrd="2" presId="urn:microsoft.com/office/officeart/2008/layout/VerticalCurvedList"/>
    <dgm:cxn modelId="{002D8738-0B13-4F56-955A-5B416B98934F}" type="presOf" srcId="{B114EF5D-3784-4E46-8983-2C01AE628F3C}" destId="{9F329BAE-06ED-4DAA-9819-53B284A7CC4C}" srcOrd="0" destOrd="1" presId="urn:microsoft.com/office/officeart/2008/layout/VerticalCurvedList"/>
    <dgm:cxn modelId="{8D473CF3-0CF1-4124-91E1-BEEFFD2ADD24}" srcId="{21443F18-2FE6-4C7A-8AEB-C4CE9547E8D7}" destId="{B114EF5D-3784-4E46-8983-2C01AE628F3C}" srcOrd="0" destOrd="0" parTransId="{986DB169-E379-49A2-8DDB-974473A89212}" sibTransId="{593DD55C-FC06-45D0-9719-6D945A04A57D}"/>
    <dgm:cxn modelId="{9DB0F3C0-B795-4C35-8C2E-B1672BE5FE3A}" srcId="{0E24E205-7EEB-4DB9-B152-E187CC4EB930}" destId="{95D93C41-9CE2-4476-A72B-CB2C9CE2DB1E}" srcOrd="1" destOrd="0" parTransId="{3E8318F6-FEAD-4397-B24B-8B20A395AC6C}" sibTransId="{5CF9B641-7B2B-4D15-BE7D-A6808351D8CF}"/>
    <dgm:cxn modelId="{83D1F6F8-FA1A-489D-97CE-01B4995120A0}" type="presOf" srcId="{D58BE1B9-43BA-40A0-91E6-46D2BC67E2F2}" destId="{57E4470A-D652-4F74-B0F2-E07C4F4AEAA3}" srcOrd="0" destOrd="1" presId="urn:microsoft.com/office/officeart/2008/layout/VerticalCurvedList"/>
    <dgm:cxn modelId="{8EC78CFC-AEF9-4CB1-BF79-40FB81E104C3}" srcId="{95D93C41-9CE2-4476-A72B-CB2C9CE2DB1E}" destId="{2B3CDBD0-27B5-4F2C-B644-EF2160D4CADC}" srcOrd="2" destOrd="0" parTransId="{9D0D27AA-1F1C-43B0-96AB-146A9222A523}" sibTransId="{6E18922A-0235-4C69-B09C-443C546307F7}"/>
    <dgm:cxn modelId="{7DF7AE28-8E05-47E5-8679-ED96C29073B3}" type="presOf" srcId="{0E24E205-7EEB-4DB9-B152-E187CC4EB930}" destId="{81AF6456-0F42-4FAE-B67C-0CCEC766E875}" srcOrd="0" destOrd="0" presId="urn:microsoft.com/office/officeart/2008/layout/VerticalCurvedList"/>
    <dgm:cxn modelId="{A5E206F0-2436-42CB-A674-943287CB7237}" type="presOf" srcId="{8EB46202-AECE-4C82-B228-08E7A744E589}" destId="{9F329BAE-06ED-4DAA-9819-53B284A7CC4C}" srcOrd="0" destOrd="3" presId="urn:microsoft.com/office/officeart/2008/layout/VerticalCurvedList"/>
    <dgm:cxn modelId="{147E4320-F744-4717-824B-F3176AEB502F}" type="presOf" srcId="{F0423CC5-6734-4BE3-A298-CB6FC65FDB97}" destId="{57E4470A-D652-4F74-B0F2-E07C4F4AEAA3}" srcOrd="0" destOrd="2" presId="urn:microsoft.com/office/officeart/2008/layout/VerticalCurvedList"/>
    <dgm:cxn modelId="{4953031E-60A6-467C-AA58-BD857681ADDA}" type="presOf" srcId="{21443F18-2FE6-4C7A-8AEB-C4CE9547E8D7}" destId="{9F329BAE-06ED-4DAA-9819-53B284A7CC4C}" srcOrd="0" destOrd="0" presId="urn:microsoft.com/office/officeart/2008/layout/VerticalCurvedList"/>
    <dgm:cxn modelId="{3A5DD349-F306-47F6-A727-FFDF2209F91E}" type="presOf" srcId="{2B3CDBD0-27B5-4F2C-B644-EF2160D4CADC}" destId="{57E4470A-D652-4F74-B0F2-E07C4F4AEAA3}" srcOrd="0" destOrd="3" presId="urn:microsoft.com/office/officeart/2008/layout/VerticalCurvedList"/>
    <dgm:cxn modelId="{8AAEECBB-196E-4ACE-A710-6858BA450885}" srcId="{21443F18-2FE6-4C7A-8AEB-C4CE9547E8D7}" destId="{8EB46202-AECE-4C82-B228-08E7A744E589}" srcOrd="2" destOrd="0" parTransId="{B3312535-7FAB-4B2E-A0B2-CBBE476FE70F}" sibTransId="{4FDDCC59-028B-4C19-B80C-6DF845F30E68}"/>
    <dgm:cxn modelId="{14531BB3-3C4B-46A1-AF54-B947EB74B132}" srcId="{95D93C41-9CE2-4476-A72B-CB2C9CE2DB1E}" destId="{F0423CC5-6734-4BE3-A298-CB6FC65FDB97}" srcOrd="1" destOrd="0" parTransId="{C87D1537-8A28-4898-8270-346E67D8D754}" sibTransId="{775FA9FC-8CC0-4EA7-8724-C29E7B06D92E}"/>
    <dgm:cxn modelId="{50AC997E-B745-4B2E-BF86-9458066B36F2}" srcId="{95D93C41-9CE2-4476-A72B-CB2C9CE2DB1E}" destId="{D58BE1B9-43BA-40A0-91E6-46D2BC67E2F2}" srcOrd="0" destOrd="0" parTransId="{88AB623D-7F3C-486C-B782-6B7120235963}" sibTransId="{C5D57042-C4F2-4BCC-A6CD-6674CB1B2678}"/>
    <dgm:cxn modelId="{ED07328A-C237-4AC7-910D-98DB9E93BF3A}" type="presParOf" srcId="{81AF6456-0F42-4FAE-B67C-0CCEC766E875}" destId="{E5671C7C-3644-4927-843F-FA9B9A8CA00F}" srcOrd="0" destOrd="0" presId="urn:microsoft.com/office/officeart/2008/layout/VerticalCurvedList"/>
    <dgm:cxn modelId="{15BC829E-D188-461D-874D-4A2F20276479}" type="presParOf" srcId="{E5671C7C-3644-4927-843F-FA9B9A8CA00F}" destId="{ECE6163D-78BE-41B1-A9B0-6235748B6597}" srcOrd="0" destOrd="0" presId="urn:microsoft.com/office/officeart/2008/layout/VerticalCurvedList"/>
    <dgm:cxn modelId="{74190D03-6060-4F8E-81DF-26C94ADE8652}" type="presParOf" srcId="{ECE6163D-78BE-41B1-A9B0-6235748B6597}" destId="{0FAB69A1-99A7-472C-9ADB-BD6FF8DBE7E2}" srcOrd="0" destOrd="0" presId="urn:microsoft.com/office/officeart/2008/layout/VerticalCurvedList"/>
    <dgm:cxn modelId="{FF95F5A1-6B0C-4E46-B79A-C1AF388CAF80}" type="presParOf" srcId="{ECE6163D-78BE-41B1-A9B0-6235748B6597}" destId="{8B57B28C-A82D-4B6D-AE6D-4B3A90B7058F}" srcOrd="1" destOrd="0" presId="urn:microsoft.com/office/officeart/2008/layout/VerticalCurvedList"/>
    <dgm:cxn modelId="{CFB79B11-CC5D-4216-91A4-A216F1D7B3C5}" type="presParOf" srcId="{ECE6163D-78BE-41B1-A9B0-6235748B6597}" destId="{F8934393-3325-41E0-84EF-B52CC5997E1A}" srcOrd="2" destOrd="0" presId="urn:microsoft.com/office/officeart/2008/layout/VerticalCurvedList"/>
    <dgm:cxn modelId="{E043B63D-63F5-4228-88BE-A29C13C7D6F3}" type="presParOf" srcId="{ECE6163D-78BE-41B1-A9B0-6235748B6597}" destId="{A8E3E9CD-DB92-4692-B23B-0E21F1208032}" srcOrd="3" destOrd="0" presId="urn:microsoft.com/office/officeart/2008/layout/VerticalCurvedList"/>
    <dgm:cxn modelId="{8DAB7E1D-60CE-42B8-93A3-9033C83579C3}" type="presParOf" srcId="{E5671C7C-3644-4927-843F-FA9B9A8CA00F}" destId="{9F329BAE-06ED-4DAA-9819-53B284A7CC4C}" srcOrd="1" destOrd="0" presId="urn:microsoft.com/office/officeart/2008/layout/VerticalCurvedList"/>
    <dgm:cxn modelId="{A18D65D0-31E6-4ED0-B5EA-8F862BE894D8}" type="presParOf" srcId="{E5671C7C-3644-4927-843F-FA9B9A8CA00F}" destId="{0BD04E08-46F4-4D20-A474-D3F463E14DCC}" srcOrd="2" destOrd="0" presId="urn:microsoft.com/office/officeart/2008/layout/VerticalCurvedList"/>
    <dgm:cxn modelId="{35221E4A-5C8B-4B96-8808-326F00F3B6ED}" type="presParOf" srcId="{0BD04E08-46F4-4D20-A474-D3F463E14DCC}" destId="{37A9E338-B21B-4615-BB88-523D82EDBFF3}" srcOrd="0" destOrd="0" presId="urn:microsoft.com/office/officeart/2008/layout/VerticalCurvedList"/>
    <dgm:cxn modelId="{0B448AFA-3177-4627-A82A-4F98DECC14E6}" type="presParOf" srcId="{E5671C7C-3644-4927-843F-FA9B9A8CA00F}" destId="{57E4470A-D652-4F74-B0F2-E07C4F4AEAA3}" srcOrd="3" destOrd="0" presId="urn:microsoft.com/office/officeart/2008/layout/VerticalCurvedList"/>
    <dgm:cxn modelId="{98E8C077-D238-4C23-A6B9-97B0F35A2BDA}" type="presParOf" srcId="{E5671C7C-3644-4927-843F-FA9B9A8CA00F}" destId="{941C3C0C-8524-4D21-9E0E-DCE02D885211}" srcOrd="4" destOrd="0" presId="urn:microsoft.com/office/officeart/2008/layout/VerticalCurvedList"/>
    <dgm:cxn modelId="{F5736C77-F952-4C84-9213-A4EE446B220B}" type="presParOf" srcId="{941C3C0C-8524-4D21-9E0E-DCE02D885211}" destId="{79120003-61F0-49AE-BFDE-8F42D2BFA9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4E205-7EEB-4DB9-B152-E187CC4EB9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1443F18-2FE6-4C7A-8AEB-C4CE9547E8D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s-EC" sz="1700" dirty="0"/>
        </a:p>
      </dgm:t>
    </dgm:pt>
    <dgm:pt modelId="{AD8EBC0D-3929-4842-8B06-56BA0E4B4AFD}" type="parTrans" cxnId="{50CC1355-8AA1-47DC-9344-91D25E91C711}">
      <dgm:prSet/>
      <dgm:spPr/>
      <dgm:t>
        <a:bodyPr/>
        <a:lstStyle/>
        <a:p>
          <a:endParaRPr lang="es-EC"/>
        </a:p>
      </dgm:t>
    </dgm:pt>
    <dgm:pt modelId="{1C692457-5370-436B-8C36-1185FDD3B73C}" type="sibTrans" cxnId="{50CC1355-8AA1-47DC-9344-91D25E91C711}">
      <dgm:prSet/>
      <dgm:spPr/>
      <dgm:t>
        <a:bodyPr/>
        <a:lstStyle/>
        <a:p>
          <a:endParaRPr lang="es-EC"/>
        </a:p>
      </dgm:t>
    </dgm:pt>
    <dgm:pt modelId="{B114EF5D-3784-4E46-8983-2C01AE628F3C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dirty="0" smtClean="0"/>
            <a:t>Modelo de Golembiewski, Munzenrider y Carter (1983).</a:t>
          </a:r>
          <a:endParaRPr lang="es-EC" sz="1800" dirty="0"/>
        </a:p>
      </dgm:t>
    </dgm:pt>
    <dgm:pt modelId="{986DB169-E379-49A2-8DDB-974473A89212}" type="parTrans" cxnId="{8D473CF3-0CF1-4124-91E1-BEEFFD2ADD24}">
      <dgm:prSet/>
      <dgm:spPr/>
      <dgm:t>
        <a:bodyPr/>
        <a:lstStyle/>
        <a:p>
          <a:endParaRPr lang="es-EC"/>
        </a:p>
      </dgm:t>
    </dgm:pt>
    <dgm:pt modelId="{593DD55C-FC06-45D0-9719-6D945A04A57D}" type="sibTrans" cxnId="{8D473CF3-0CF1-4124-91E1-BEEFFD2ADD24}">
      <dgm:prSet/>
      <dgm:spPr/>
      <dgm:t>
        <a:bodyPr/>
        <a:lstStyle/>
        <a:p>
          <a:endParaRPr lang="es-EC"/>
        </a:p>
      </dgm:t>
    </dgm:pt>
    <dgm:pt modelId="{77549380-D776-4880-9F9B-1F546384B4E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dirty="0" smtClean="0"/>
            <a:t>Modelo de Cox, Kuk y Leiter (1993).</a:t>
          </a:r>
          <a:endParaRPr lang="es-EC" sz="1800" dirty="0"/>
        </a:p>
      </dgm:t>
    </dgm:pt>
    <dgm:pt modelId="{4D8F5237-32C6-418B-9B8D-27840DDF558C}" type="parTrans" cxnId="{9FE67828-2B5D-441B-B79D-7113D7DB25C0}">
      <dgm:prSet/>
      <dgm:spPr/>
      <dgm:t>
        <a:bodyPr/>
        <a:lstStyle/>
        <a:p>
          <a:endParaRPr lang="es-EC"/>
        </a:p>
      </dgm:t>
    </dgm:pt>
    <dgm:pt modelId="{0C46F9E6-9E04-4519-BB2F-1750B310E659}" type="sibTrans" cxnId="{9FE67828-2B5D-441B-B79D-7113D7DB25C0}">
      <dgm:prSet/>
      <dgm:spPr/>
      <dgm:t>
        <a:bodyPr/>
        <a:lstStyle/>
        <a:p>
          <a:endParaRPr lang="es-EC"/>
        </a:p>
      </dgm:t>
    </dgm:pt>
    <dgm:pt modelId="{8EB46202-AECE-4C82-B228-08E7A744E58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s-EC" sz="1800" dirty="0" smtClean="0"/>
            <a:t>Modelo de Winnubst (1993).</a:t>
          </a:r>
          <a:endParaRPr lang="es-EC" sz="1800" dirty="0"/>
        </a:p>
      </dgm:t>
    </dgm:pt>
    <dgm:pt modelId="{B3312535-7FAB-4B2E-A0B2-CBBE476FE70F}" type="parTrans" cxnId="{8AAEECBB-196E-4ACE-A710-6858BA450885}">
      <dgm:prSet/>
      <dgm:spPr/>
      <dgm:t>
        <a:bodyPr/>
        <a:lstStyle/>
        <a:p>
          <a:endParaRPr lang="es-EC"/>
        </a:p>
      </dgm:t>
    </dgm:pt>
    <dgm:pt modelId="{4FDDCC59-028B-4C19-B80C-6DF845F30E68}" type="sibTrans" cxnId="{8AAEECBB-196E-4ACE-A710-6858BA450885}">
      <dgm:prSet/>
      <dgm:spPr/>
      <dgm:t>
        <a:bodyPr/>
        <a:lstStyle/>
        <a:p>
          <a:endParaRPr lang="es-EC"/>
        </a:p>
      </dgm:t>
    </dgm:pt>
    <dgm:pt modelId="{95D93C41-9CE2-4476-A72B-CB2C9CE2DB1E}">
      <dgm:prSet phldrT="[Texto]" custT="1"/>
      <dgm:spPr>
        <a:noFill/>
        <a:ln>
          <a:noFill/>
        </a:ln>
      </dgm:spPr>
      <dgm:t>
        <a:bodyPr/>
        <a:lstStyle/>
        <a:p>
          <a:endParaRPr lang="es-EC" sz="1800" dirty="0">
            <a:solidFill>
              <a:schemeClr val="tx1"/>
            </a:solidFill>
          </a:endParaRPr>
        </a:p>
      </dgm:t>
    </dgm:pt>
    <dgm:pt modelId="{3E8318F6-FEAD-4397-B24B-8B20A395AC6C}" type="parTrans" cxnId="{9DB0F3C0-B795-4C35-8C2E-B1672BE5FE3A}">
      <dgm:prSet/>
      <dgm:spPr/>
      <dgm:t>
        <a:bodyPr/>
        <a:lstStyle/>
        <a:p>
          <a:endParaRPr lang="es-EC"/>
        </a:p>
      </dgm:t>
    </dgm:pt>
    <dgm:pt modelId="{5CF9B641-7B2B-4D15-BE7D-A6808351D8CF}" type="sibTrans" cxnId="{9DB0F3C0-B795-4C35-8C2E-B1672BE5FE3A}">
      <dgm:prSet/>
      <dgm:spPr/>
      <dgm:t>
        <a:bodyPr/>
        <a:lstStyle/>
        <a:p>
          <a:endParaRPr lang="es-EC"/>
        </a:p>
      </dgm:t>
    </dgm:pt>
    <dgm:pt modelId="{D58BE1B9-43BA-40A0-91E6-46D2BC67E2F2}">
      <dgm:prSet phldrT="[Texto]" custT="1"/>
      <dgm:spPr>
        <a:noFill/>
        <a:ln>
          <a:noFill/>
        </a:ln>
      </dgm:spPr>
      <dgm:t>
        <a:bodyPr/>
        <a:lstStyle/>
        <a:p>
          <a:r>
            <a:rPr lang="es-EC" sz="1800" b="0" i="0" dirty="0" smtClean="0">
              <a:solidFill>
                <a:schemeClr val="tx1"/>
              </a:solidFill>
            </a:rPr>
            <a:t>Modelo de Gil-Monte, Peiró y Valcarcel (1995)</a:t>
          </a:r>
          <a:endParaRPr lang="es-EC" sz="1800" b="0" i="0" dirty="0">
            <a:solidFill>
              <a:schemeClr val="tx1"/>
            </a:solidFill>
          </a:endParaRPr>
        </a:p>
      </dgm:t>
    </dgm:pt>
    <dgm:pt modelId="{C5D57042-C4F2-4BCC-A6CD-6674CB1B2678}" type="sibTrans" cxnId="{50AC997E-B745-4B2E-BF86-9458066B36F2}">
      <dgm:prSet/>
      <dgm:spPr/>
      <dgm:t>
        <a:bodyPr/>
        <a:lstStyle/>
        <a:p>
          <a:endParaRPr lang="es-EC"/>
        </a:p>
      </dgm:t>
    </dgm:pt>
    <dgm:pt modelId="{88AB623D-7F3C-486C-B782-6B7120235963}" type="parTrans" cxnId="{50AC997E-B745-4B2E-BF86-9458066B36F2}">
      <dgm:prSet/>
      <dgm:spPr/>
      <dgm:t>
        <a:bodyPr/>
        <a:lstStyle/>
        <a:p>
          <a:endParaRPr lang="es-EC"/>
        </a:p>
      </dgm:t>
    </dgm:pt>
    <dgm:pt modelId="{81AF6456-0F42-4FAE-B67C-0CCEC766E875}" type="pres">
      <dgm:prSet presAssocID="{0E24E205-7EEB-4DB9-B152-E187CC4EB9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5671C7C-3644-4927-843F-FA9B9A8CA00F}" type="pres">
      <dgm:prSet presAssocID="{0E24E205-7EEB-4DB9-B152-E187CC4EB930}" presName="Name1" presStyleCnt="0"/>
      <dgm:spPr/>
    </dgm:pt>
    <dgm:pt modelId="{ECE6163D-78BE-41B1-A9B0-6235748B6597}" type="pres">
      <dgm:prSet presAssocID="{0E24E205-7EEB-4DB9-B152-E187CC4EB930}" presName="cycle" presStyleCnt="0"/>
      <dgm:spPr/>
    </dgm:pt>
    <dgm:pt modelId="{0FAB69A1-99A7-472C-9ADB-BD6FF8DBE7E2}" type="pres">
      <dgm:prSet presAssocID="{0E24E205-7EEB-4DB9-B152-E187CC4EB930}" presName="srcNode" presStyleLbl="node1" presStyleIdx="0" presStyleCnt="2"/>
      <dgm:spPr/>
    </dgm:pt>
    <dgm:pt modelId="{8B57B28C-A82D-4B6D-AE6D-4B3A90B7058F}" type="pres">
      <dgm:prSet presAssocID="{0E24E205-7EEB-4DB9-B152-E187CC4EB930}" presName="conn" presStyleLbl="parChTrans1D2" presStyleIdx="0" presStyleCnt="1"/>
      <dgm:spPr/>
      <dgm:t>
        <a:bodyPr/>
        <a:lstStyle/>
        <a:p>
          <a:endParaRPr lang="es-EC"/>
        </a:p>
      </dgm:t>
    </dgm:pt>
    <dgm:pt modelId="{F8934393-3325-41E0-84EF-B52CC5997E1A}" type="pres">
      <dgm:prSet presAssocID="{0E24E205-7EEB-4DB9-B152-E187CC4EB930}" presName="extraNode" presStyleLbl="node1" presStyleIdx="0" presStyleCnt="2"/>
      <dgm:spPr/>
    </dgm:pt>
    <dgm:pt modelId="{A8E3E9CD-DB92-4692-B23B-0E21F1208032}" type="pres">
      <dgm:prSet presAssocID="{0E24E205-7EEB-4DB9-B152-E187CC4EB930}" presName="dstNode" presStyleLbl="node1" presStyleIdx="0" presStyleCnt="2"/>
      <dgm:spPr/>
    </dgm:pt>
    <dgm:pt modelId="{9F329BAE-06ED-4DAA-9819-53B284A7CC4C}" type="pres">
      <dgm:prSet presAssocID="{21443F18-2FE6-4C7A-8AEB-C4CE9547E8D7}" presName="text_1" presStyleLbl="node1" presStyleIdx="0" presStyleCnt="2" custScaleY="1227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D04E08-46F4-4D20-A474-D3F463E14DCC}" type="pres">
      <dgm:prSet presAssocID="{21443F18-2FE6-4C7A-8AEB-C4CE9547E8D7}" presName="accent_1" presStyleCnt="0"/>
      <dgm:spPr/>
    </dgm:pt>
    <dgm:pt modelId="{37A9E338-B21B-4615-BB88-523D82EDBFF3}" type="pres">
      <dgm:prSet presAssocID="{21443F18-2FE6-4C7A-8AEB-C4CE9547E8D7}" presName="accentRepeatNode" presStyleLbl="solidFgAcc1" presStyleIdx="0" presStyleCnt="2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</dgm:pt>
    <dgm:pt modelId="{57E4470A-D652-4F74-B0F2-E07C4F4AEAA3}" type="pres">
      <dgm:prSet presAssocID="{95D93C41-9CE2-4476-A72B-CB2C9CE2DB1E}" presName="text_2" presStyleLbl="node1" presStyleIdx="1" presStyleCnt="2" custScaleY="114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1C3C0C-8524-4D21-9E0E-DCE02D885211}" type="pres">
      <dgm:prSet presAssocID="{95D93C41-9CE2-4476-A72B-CB2C9CE2DB1E}" presName="accent_2" presStyleCnt="0"/>
      <dgm:spPr/>
    </dgm:pt>
    <dgm:pt modelId="{79120003-61F0-49AE-BFDE-8F42D2BFA943}" type="pres">
      <dgm:prSet presAssocID="{95D93C41-9CE2-4476-A72B-CB2C9CE2DB1E}" presName="accentRepeatNode" presStyleLbl="solidFgAcc1" presStyleIdx="1" presStyleCnt="2"/>
      <dgm:spPr>
        <a:ln>
          <a:solidFill>
            <a:srgbClr val="0000FF"/>
          </a:solidFill>
        </a:ln>
      </dgm:spPr>
    </dgm:pt>
  </dgm:ptLst>
  <dgm:cxnLst>
    <dgm:cxn modelId="{6AF7C7D7-5361-416E-9D43-630A07D25638}" type="presOf" srcId="{0E24E205-7EEB-4DB9-B152-E187CC4EB930}" destId="{81AF6456-0F42-4FAE-B67C-0CCEC766E875}" srcOrd="0" destOrd="0" presId="urn:microsoft.com/office/officeart/2008/layout/VerticalCurvedList"/>
    <dgm:cxn modelId="{31F6EFC0-43CA-4D93-8255-9668384A84C7}" type="presOf" srcId="{95D93C41-9CE2-4476-A72B-CB2C9CE2DB1E}" destId="{57E4470A-D652-4F74-B0F2-E07C4F4AEAA3}" srcOrd="0" destOrd="0" presId="urn:microsoft.com/office/officeart/2008/layout/VerticalCurvedList"/>
    <dgm:cxn modelId="{9FE67828-2B5D-441B-B79D-7113D7DB25C0}" srcId="{21443F18-2FE6-4C7A-8AEB-C4CE9547E8D7}" destId="{77549380-D776-4880-9F9B-1F546384B4E7}" srcOrd="1" destOrd="0" parTransId="{4D8F5237-32C6-418B-9B8D-27840DDF558C}" sibTransId="{0C46F9E6-9E04-4519-BB2F-1750B310E659}"/>
    <dgm:cxn modelId="{50CC1355-8AA1-47DC-9344-91D25E91C711}" srcId="{0E24E205-7EEB-4DB9-B152-E187CC4EB930}" destId="{21443F18-2FE6-4C7A-8AEB-C4CE9547E8D7}" srcOrd="0" destOrd="0" parTransId="{AD8EBC0D-3929-4842-8B06-56BA0E4B4AFD}" sibTransId="{1C692457-5370-436B-8C36-1185FDD3B73C}"/>
    <dgm:cxn modelId="{8D473CF3-0CF1-4124-91E1-BEEFFD2ADD24}" srcId="{21443F18-2FE6-4C7A-8AEB-C4CE9547E8D7}" destId="{B114EF5D-3784-4E46-8983-2C01AE628F3C}" srcOrd="0" destOrd="0" parTransId="{986DB169-E379-49A2-8DDB-974473A89212}" sibTransId="{593DD55C-FC06-45D0-9719-6D945A04A57D}"/>
    <dgm:cxn modelId="{38CDE7E9-273D-4129-9F0B-4A15DB5E29E5}" type="presOf" srcId="{593DD55C-FC06-45D0-9719-6D945A04A57D}" destId="{8B57B28C-A82D-4B6D-AE6D-4B3A90B7058F}" srcOrd="0" destOrd="0" presId="urn:microsoft.com/office/officeart/2008/layout/VerticalCurvedList"/>
    <dgm:cxn modelId="{9DB0F3C0-B795-4C35-8C2E-B1672BE5FE3A}" srcId="{0E24E205-7EEB-4DB9-B152-E187CC4EB930}" destId="{95D93C41-9CE2-4476-A72B-CB2C9CE2DB1E}" srcOrd="1" destOrd="0" parTransId="{3E8318F6-FEAD-4397-B24B-8B20A395AC6C}" sibTransId="{5CF9B641-7B2B-4D15-BE7D-A6808351D8CF}"/>
    <dgm:cxn modelId="{0FB7EF8D-BA99-4077-894A-88FB6D4836F4}" type="presOf" srcId="{21443F18-2FE6-4C7A-8AEB-C4CE9547E8D7}" destId="{9F329BAE-06ED-4DAA-9819-53B284A7CC4C}" srcOrd="0" destOrd="0" presId="urn:microsoft.com/office/officeart/2008/layout/VerticalCurvedList"/>
    <dgm:cxn modelId="{A4587460-2DE5-471A-A0A3-319BA99B1AF9}" type="presOf" srcId="{B114EF5D-3784-4E46-8983-2C01AE628F3C}" destId="{9F329BAE-06ED-4DAA-9819-53B284A7CC4C}" srcOrd="0" destOrd="1" presId="urn:microsoft.com/office/officeart/2008/layout/VerticalCurvedList"/>
    <dgm:cxn modelId="{33E8EECC-C548-46C0-8870-3A5863CC3F80}" type="presOf" srcId="{D58BE1B9-43BA-40A0-91E6-46D2BC67E2F2}" destId="{57E4470A-D652-4F74-B0F2-E07C4F4AEAA3}" srcOrd="0" destOrd="1" presId="urn:microsoft.com/office/officeart/2008/layout/VerticalCurvedList"/>
    <dgm:cxn modelId="{1D44C558-0D10-40A0-A898-4C9B76BC3B1A}" type="presOf" srcId="{8EB46202-AECE-4C82-B228-08E7A744E589}" destId="{9F329BAE-06ED-4DAA-9819-53B284A7CC4C}" srcOrd="0" destOrd="3" presId="urn:microsoft.com/office/officeart/2008/layout/VerticalCurvedList"/>
    <dgm:cxn modelId="{367FDB37-EFA8-48D7-8430-7C4461B1CDDB}" type="presOf" srcId="{77549380-D776-4880-9F9B-1F546384B4E7}" destId="{9F329BAE-06ED-4DAA-9819-53B284A7CC4C}" srcOrd="0" destOrd="2" presId="urn:microsoft.com/office/officeart/2008/layout/VerticalCurvedList"/>
    <dgm:cxn modelId="{8AAEECBB-196E-4ACE-A710-6858BA450885}" srcId="{21443F18-2FE6-4C7A-8AEB-C4CE9547E8D7}" destId="{8EB46202-AECE-4C82-B228-08E7A744E589}" srcOrd="2" destOrd="0" parTransId="{B3312535-7FAB-4B2E-A0B2-CBBE476FE70F}" sibTransId="{4FDDCC59-028B-4C19-B80C-6DF845F30E68}"/>
    <dgm:cxn modelId="{50AC997E-B745-4B2E-BF86-9458066B36F2}" srcId="{95D93C41-9CE2-4476-A72B-CB2C9CE2DB1E}" destId="{D58BE1B9-43BA-40A0-91E6-46D2BC67E2F2}" srcOrd="0" destOrd="0" parTransId="{88AB623D-7F3C-486C-B782-6B7120235963}" sibTransId="{C5D57042-C4F2-4BCC-A6CD-6674CB1B2678}"/>
    <dgm:cxn modelId="{3C09B237-0453-4038-BDF0-40615F1A0B71}" type="presParOf" srcId="{81AF6456-0F42-4FAE-B67C-0CCEC766E875}" destId="{E5671C7C-3644-4927-843F-FA9B9A8CA00F}" srcOrd="0" destOrd="0" presId="urn:microsoft.com/office/officeart/2008/layout/VerticalCurvedList"/>
    <dgm:cxn modelId="{2801EA9D-85DF-4906-8F54-7A73704FDE49}" type="presParOf" srcId="{E5671C7C-3644-4927-843F-FA9B9A8CA00F}" destId="{ECE6163D-78BE-41B1-A9B0-6235748B6597}" srcOrd="0" destOrd="0" presId="urn:microsoft.com/office/officeart/2008/layout/VerticalCurvedList"/>
    <dgm:cxn modelId="{2670EFEA-BC30-4698-B644-148F74595557}" type="presParOf" srcId="{ECE6163D-78BE-41B1-A9B0-6235748B6597}" destId="{0FAB69A1-99A7-472C-9ADB-BD6FF8DBE7E2}" srcOrd="0" destOrd="0" presId="urn:microsoft.com/office/officeart/2008/layout/VerticalCurvedList"/>
    <dgm:cxn modelId="{47793649-5158-4984-B050-E30BE4F99A66}" type="presParOf" srcId="{ECE6163D-78BE-41B1-A9B0-6235748B6597}" destId="{8B57B28C-A82D-4B6D-AE6D-4B3A90B7058F}" srcOrd="1" destOrd="0" presId="urn:microsoft.com/office/officeart/2008/layout/VerticalCurvedList"/>
    <dgm:cxn modelId="{EDD12B38-E3D7-45EC-BE22-40FB2902F5F2}" type="presParOf" srcId="{ECE6163D-78BE-41B1-A9B0-6235748B6597}" destId="{F8934393-3325-41E0-84EF-B52CC5997E1A}" srcOrd="2" destOrd="0" presId="urn:microsoft.com/office/officeart/2008/layout/VerticalCurvedList"/>
    <dgm:cxn modelId="{B3EBBFCA-7D4C-4503-800E-91186624049F}" type="presParOf" srcId="{ECE6163D-78BE-41B1-A9B0-6235748B6597}" destId="{A8E3E9CD-DB92-4692-B23B-0E21F1208032}" srcOrd="3" destOrd="0" presId="urn:microsoft.com/office/officeart/2008/layout/VerticalCurvedList"/>
    <dgm:cxn modelId="{87782FAA-7422-4F9F-AD25-E09EBF6085C9}" type="presParOf" srcId="{E5671C7C-3644-4927-843F-FA9B9A8CA00F}" destId="{9F329BAE-06ED-4DAA-9819-53B284A7CC4C}" srcOrd="1" destOrd="0" presId="urn:microsoft.com/office/officeart/2008/layout/VerticalCurvedList"/>
    <dgm:cxn modelId="{947AB7A4-EAE5-4548-9138-C1B28D362F6A}" type="presParOf" srcId="{E5671C7C-3644-4927-843F-FA9B9A8CA00F}" destId="{0BD04E08-46F4-4D20-A474-D3F463E14DCC}" srcOrd="2" destOrd="0" presId="urn:microsoft.com/office/officeart/2008/layout/VerticalCurvedList"/>
    <dgm:cxn modelId="{0781F57D-A991-41AC-8913-FBC50EE494C6}" type="presParOf" srcId="{0BD04E08-46F4-4D20-A474-D3F463E14DCC}" destId="{37A9E338-B21B-4615-BB88-523D82EDBFF3}" srcOrd="0" destOrd="0" presId="urn:microsoft.com/office/officeart/2008/layout/VerticalCurvedList"/>
    <dgm:cxn modelId="{8B3B60C0-1653-46D9-91F0-3906A8D8A11F}" type="presParOf" srcId="{E5671C7C-3644-4927-843F-FA9B9A8CA00F}" destId="{57E4470A-D652-4F74-B0F2-E07C4F4AEAA3}" srcOrd="3" destOrd="0" presId="urn:microsoft.com/office/officeart/2008/layout/VerticalCurvedList"/>
    <dgm:cxn modelId="{8006CE9E-6F4E-4DD1-9CD9-57CFD1CBBF5E}" type="presParOf" srcId="{E5671C7C-3644-4927-843F-FA9B9A8CA00F}" destId="{941C3C0C-8524-4D21-9E0E-DCE02D885211}" srcOrd="4" destOrd="0" presId="urn:microsoft.com/office/officeart/2008/layout/VerticalCurvedList"/>
    <dgm:cxn modelId="{DCD4FF8B-3214-43F5-A60A-99ED24E9579D}" type="presParOf" srcId="{941C3C0C-8524-4D21-9E0E-DCE02D885211}" destId="{79120003-61F0-49AE-BFDE-8F42D2BFA9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0EC07-2DC2-44DE-968F-17DB51EC5EA6}" type="doc">
      <dgm:prSet loTypeId="urn:microsoft.com/office/officeart/2008/layout/BubblePictureList" loCatId="picture" qsTypeId="urn:microsoft.com/office/officeart/2009/2/quickstyle/3d8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D1204FC-B0F6-477F-878A-C98EF4060555}">
      <dgm:prSet phldrT="[Texto]" custT="1"/>
      <dgm:spPr/>
      <dgm:t>
        <a:bodyPr/>
        <a:lstStyle/>
        <a:p>
          <a:r>
            <a:rPr lang="es-EC" sz="3200" dirty="0" smtClean="0">
              <a:solidFill>
                <a:schemeClr val="tx1"/>
              </a:solidFill>
            </a:rPr>
            <a:t>Teoría General de los Sistemas</a:t>
          </a:r>
          <a:endParaRPr lang="en-US" sz="3200" dirty="0">
            <a:solidFill>
              <a:schemeClr val="tx1"/>
            </a:solidFill>
          </a:endParaRPr>
        </a:p>
      </dgm:t>
    </dgm:pt>
    <dgm:pt modelId="{575610BE-1C67-4709-8D2C-4070F4600E2D}" type="parTrans" cxnId="{195A6979-387B-4BD2-912C-155C2EDA137A}">
      <dgm:prSet/>
      <dgm:spPr/>
      <dgm:t>
        <a:bodyPr/>
        <a:lstStyle/>
        <a:p>
          <a:endParaRPr lang="en-US"/>
        </a:p>
      </dgm:t>
    </dgm:pt>
    <dgm:pt modelId="{AD9ABF7A-74D5-422A-A2F3-F5C0F0F05F9D}" type="sibTrans" cxnId="{195A6979-387B-4BD2-912C-155C2EDA137A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0D2EC7-E02C-4D15-8CD0-6D80C1544D39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9957C5C4-CF66-40B1-B7EA-F350B78FD17C}" type="parTrans" cxnId="{04028ACF-2FB8-4ACC-B79F-C8ADF91219C9}">
      <dgm:prSet/>
      <dgm:spPr/>
      <dgm:t>
        <a:bodyPr/>
        <a:lstStyle/>
        <a:p>
          <a:endParaRPr lang="en-US"/>
        </a:p>
      </dgm:t>
    </dgm:pt>
    <dgm:pt modelId="{5B26F46A-F30F-4168-8D2A-722BC46D139C}" type="sibTrans" cxnId="{04028ACF-2FB8-4ACC-B79F-C8ADF91219C9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E3FD44-285C-4288-AD4D-FA2F5ECEE327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8EF8D217-C43B-4FAD-975F-25C908EB597B}" type="sibTrans" cxnId="{49024E93-EA9A-4C67-A685-9F92A8786B0F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8897E4-705C-488B-9741-88B7B1FEDB9F}" type="parTrans" cxnId="{49024E93-EA9A-4C67-A685-9F92A8786B0F}">
      <dgm:prSet/>
      <dgm:spPr/>
      <dgm:t>
        <a:bodyPr/>
        <a:lstStyle/>
        <a:p>
          <a:endParaRPr lang="en-US"/>
        </a:p>
      </dgm:t>
    </dgm:pt>
    <dgm:pt modelId="{0514E14C-5DB5-4B5C-A233-097D8839F7A0}" type="pres">
      <dgm:prSet presAssocID="{7E40EC07-2DC2-44DE-968F-17DB51EC5EA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FF3F5513-2552-4DD3-997A-C52D004FC165}" type="pres">
      <dgm:prSet presAssocID="{CD1204FC-B0F6-477F-878A-C98EF4060555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FB50B-75E5-453D-8E3F-348984910C97}" type="pres">
      <dgm:prSet presAssocID="{CD1204FC-B0F6-477F-878A-C98EF4060555}" presName="image_accent_1" presStyleCnt="0"/>
      <dgm:spPr/>
    </dgm:pt>
    <dgm:pt modelId="{4A93A817-1014-4DCC-B993-66D112F8334C}" type="pres">
      <dgm:prSet presAssocID="{CD1204FC-B0F6-477F-878A-C98EF4060555}" presName="imageAccentRepeatNode" presStyleLbl="alignNode1" presStyleIdx="0" presStyleCnt="6"/>
      <dgm:spPr/>
    </dgm:pt>
    <dgm:pt modelId="{3EEB2E2B-A287-442B-9686-9BACCF671F9F}" type="pres">
      <dgm:prSet presAssocID="{CD1204FC-B0F6-477F-878A-C98EF4060555}" presName="accent_1" presStyleLbl="alignNode1" presStyleIdx="1" presStyleCnt="6"/>
      <dgm:spPr/>
    </dgm:pt>
    <dgm:pt modelId="{30AAD97C-5269-4547-950F-37DB6B011543}" type="pres">
      <dgm:prSet presAssocID="{AD9ABF7A-74D5-422A-A2F3-F5C0F0F05F9D}" presName="image_1" presStyleCnt="0"/>
      <dgm:spPr/>
    </dgm:pt>
    <dgm:pt modelId="{BE4481C9-D562-4791-8AFD-DC54F2B8A398}" type="pres">
      <dgm:prSet presAssocID="{AD9ABF7A-74D5-422A-A2F3-F5C0F0F05F9D}" presName="imageRepeatNode" presStyleLbl="fgImgPlace1" presStyleIdx="0" presStyleCnt="3" custLinFactNeighborX="-5072"/>
      <dgm:spPr/>
      <dgm:t>
        <a:bodyPr/>
        <a:lstStyle/>
        <a:p>
          <a:endParaRPr lang="en-US"/>
        </a:p>
      </dgm:t>
    </dgm:pt>
    <dgm:pt modelId="{32AC03EF-872A-43A1-9167-3AB115A7D1E4}" type="pres">
      <dgm:prSet presAssocID="{EE0D2EC7-E02C-4D15-8CD0-6D80C1544D39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F7043-8CAB-4337-916E-0B119F0A3DBC}" type="pres">
      <dgm:prSet presAssocID="{EE0D2EC7-E02C-4D15-8CD0-6D80C1544D39}" presName="image_accent_2" presStyleCnt="0"/>
      <dgm:spPr/>
    </dgm:pt>
    <dgm:pt modelId="{30C56082-DF19-46A2-B681-5ABA728665EA}" type="pres">
      <dgm:prSet presAssocID="{EE0D2EC7-E02C-4D15-8CD0-6D80C1544D39}" presName="imageAccentRepeatNode" presStyleLbl="alignNode1" presStyleIdx="2" presStyleCnt="6"/>
      <dgm:spPr/>
    </dgm:pt>
    <dgm:pt modelId="{09DD4A62-FEDB-4475-AA40-C4A8F4F49BE6}" type="pres">
      <dgm:prSet presAssocID="{5B26F46A-F30F-4168-8D2A-722BC46D139C}" presName="image_2" presStyleCnt="0"/>
      <dgm:spPr/>
    </dgm:pt>
    <dgm:pt modelId="{7B1E8D43-9AEA-4A5E-A067-8A51A26BAFAA}" type="pres">
      <dgm:prSet presAssocID="{5B26F46A-F30F-4168-8D2A-722BC46D139C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6FF18657-22F4-4A44-950B-B5D1808E212D}" type="pres">
      <dgm:prSet presAssocID="{8EE3FD44-285C-4288-AD4D-FA2F5ECEE327}" presName="image_accent_3" presStyleCnt="0"/>
      <dgm:spPr/>
    </dgm:pt>
    <dgm:pt modelId="{AC7DFFF3-AF62-44B2-85D5-F011F06C970B}" type="pres">
      <dgm:prSet presAssocID="{8EE3FD44-285C-4288-AD4D-FA2F5ECEE327}" presName="imageAccentRepeatNode" presStyleLbl="alignNode1" presStyleIdx="3" presStyleCnt="6"/>
      <dgm:spPr/>
    </dgm:pt>
    <dgm:pt modelId="{D024B5BA-5DFF-4855-B102-18F07006B227}" type="pres">
      <dgm:prSet presAssocID="{8EE3FD44-285C-4288-AD4D-FA2F5ECEE327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C5A00-377E-4A58-9B43-98BD9EC8A763}" type="pres">
      <dgm:prSet presAssocID="{8EE3FD44-285C-4288-AD4D-FA2F5ECEE327}" presName="accent_2" presStyleLbl="alignNode1" presStyleIdx="4" presStyleCnt="6"/>
      <dgm:spPr/>
    </dgm:pt>
    <dgm:pt modelId="{5598C3E6-CBF7-4136-A97B-FAA23AD5D3DA}" type="pres">
      <dgm:prSet presAssocID="{8EE3FD44-285C-4288-AD4D-FA2F5ECEE327}" presName="accent_3" presStyleLbl="alignNode1" presStyleIdx="5" presStyleCnt="6"/>
      <dgm:spPr/>
    </dgm:pt>
    <dgm:pt modelId="{5F65AD05-312D-4351-9257-12EA2D2D11A9}" type="pres">
      <dgm:prSet presAssocID="{8EF8D217-C43B-4FAD-975F-25C908EB597B}" presName="image_3" presStyleCnt="0"/>
      <dgm:spPr/>
    </dgm:pt>
    <dgm:pt modelId="{56BFFD07-AAD0-4B1F-BD00-BFA5E8DBCBF1}" type="pres">
      <dgm:prSet presAssocID="{8EF8D217-C43B-4FAD-975F-25C908EB597B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EE41A023-F751-4560-9EBC-8B0473752DFC}" type="presOf" srcId="{CD1204FC-B0F6-477F-878A-C98EF4060555}" destId="{FF3F5513-2552-4DD3-997A-C52D004FC165}" srcOrd="0" destOrd="0" presId="urn:microsoft.com/office/officeart/2008/layout/BubblePictureList"/>
    <dgm:cxn modelId="{8488E0F0-05EF-413C-B39D-BC1AFD0DC041}" type="presOf" srcId="{AD9ABF7A-74D5-422A-A2F3-F5C0F0F05F9D}" destId="{BE4481C9-D562-4791-8AFD-DC54F2B8A398}" srcOrd="0" destOrd="0" presId="urn:microsoft.com/office/officeart/2008/layout/BubblePictureList"/>
    <dgm:cxn modelId="{49024E93-EA9A-4C67-A685-9F92A8786B0F}" srcId="{7E40EC07-2DC2-44DE-968F-17DB51EC5EA6}" destId="{8EE3FD44-285C-4288-AD4D-FA2F5ECEE327}" srcOrd="2" destOrd="0" parTransId="{838897E4-705C-488B-9741-88B7B1FEDB9F}" sibTransId="{8EF8D217-C43B-4FAD-975F-25C908EB597B}"/>
    <dgm:cxn modelId="{AFE78AA9-C420-45B4-8F74-C64C1BBAF195}" type="presOf" srcId="{EE0D2EC7-E02C-4D15-8CD0-6D80C1544D39}" destId="{32AC03EF-872A-43A1-9167-3AB115A7D1E4}" srcOrd="0" destOrd="0" presId="urn:microsoft.com/office/officeart/2008/layout/BubblePictureList"/>
    <dgm:cxn modelId="{513D26F3-CDB2-46C6-A55F-21C79DBE7B54}" type="presOf" srcId="{8EF8D217-C43B-4FAD-975F-25C908EB597B}" destId="{56BFFD07-AAD0-4B1F-BD00-BFA5E8DBCBF1}" srcOrd="0" destOrd="0" presId="urn:microsoft.com/office/officeart/2008/layout/BubblePictureList"/>
    <dgm:cxn modelId="{BAA9B3FB-3198-4513-8098-34C7BC60F496}" type="presOf" srcId="{8EE3FD44-285C-4288-AD4D-FA2F5ECEE327}" destId="{D024B5BA-5DFF-4855-B102-18F07006B227}" srcOrd="0" destOrd="0" presId="urn:microsoft.com/office/officeart/2008/layout/BubblePictureList"/>
    <dgm:cxn modelId="{195A6979-387B-4BD2-912C-155C2EDA137A}" srcId="{7E40EC07-2DC2-44DE-968F-17DB51EC5EA6}" destId="{CD1204FC-B0F6-477F-878A-C98EF4060555}" srcOrd="0" destOrd="0" parTransId="{575610BE-1C67-4709-8D2C-4070F4600E2D}" sibTransId="{AD9ABF7A-74D5-422A-A2F3-F5C0F0F05F9D}"/>
    <dgm:cxn modelId="{4E615284-0052-4567-B820-1E7DB61A6BC0}" type="presOf" srcId="{7E40EC07-2DC2-44DE-968F-17DB51EC5EA6}" destId="{0514E14C-5DB5-4B5C-A233-097D8839F7A0}" srcOrd="0" destOrd="0" presId="urn:microsoft.com/office/officeart/2008/layout/BubblePictureList"/>
    <dgm:cxn modelId="{AACE16B8-520A-4C72-A6B5-F7F14BB51B4C}" type="presOf" srcId="{5B26F46A-F30F-4168-8D2A-722BC46D139C}" destId="{7B1E8D43-9AEA-4A5E-A067-8A51A26BAFAA}" srcOrd="0" destOrd="0" presId="urn:microsoft.com/office/officeart/2008/layout/BubblePictureList"/>
    <dgm:cxn modelId="{04028ACF-2FB8-4ACC-B79F-C8ADF91219C9}" srcId="{7E40EC07-2DC2-44DE-968F-17DB51EC5EA6}" destId="{EE0D2EC7-E02C-4D15-8CD0-6D80C1544D39}" srcOrd="1" destOrd="0" parTransId="{9957C5C4-CF66-40B1-B7EA-F350B78FD17C}" sibTransId="{5B26F46A-F30F-4168-8D2A-722BC46D139C}"/>
    <dgm:cxn modelId="{382C89C0-B4F9-4C69-9C6F-203231079B4F}" type="presParOf" srcId="{0514E14C-5DB5-4B5C-A233-097D8839F7A0}" destId="{FF3F5513-2552-4DD3-997A-C52D004FC165}" srcOrd="0" destOrd="0" presId="urn:microsoft.com/office/officeart/2008/layout/BubblePictureList"/>
    <dgm:cxn modelId="{C828ECC2-C341-4BAF-B62F-CA9DEE25B5E8}" type="presParOf" srcId="{0514E14C-5DB5-4B5C-A233-097D8839F7A0}" destId="{82AFB50B-75E5-453D-8E3F-348984910C97}" srcOrd="1" destOrd="0" presId="urn:microsoft.com/office/officeart/2008/layout/BubblePictureList"/>
    <dgm:cxn modelId="{949A067D-C8C4-4690-B571-C35B47F9BECD}" type="presParOf" srcId="{82AFB50B-75E5-453D-8E3F-348984910C97}" destId="{4A93A817-1014-4DCC-B993-66D112F8334C}" srcOrd="0" destOrd="0" presId="urn:microsoft.com/office/officeart/2008/layout/BubblePictureList"/>
    <dgm:cxn modelId="{C44D686D-0886-4F30-B776-45D22DBF4F42}" type="presParOf" srcId="{0514E14C-5DB5-4B5C-A233-097D8839F7A0}" destId="{3EEB2E2B-A287-442B-9686-9BACCF671F9F}" srcOrd="2" destOrd="0" presId="urn:microsoft.com/office/officeart/2008/layout/BubblePictureList"/>
    <dgm:cxn modelId="{26DE340F-0C35-481C-9596-F77CA4DE753A}" type="presParOf" srcId="{0514E14C-5DB5-4B5C-A233-097D8839F7A0}" destId="{30AAD97C-5269-4547-950F-37DB6B011543}" srcOrd="3" destOrd="0" presId="urn:microsoft.com/office/officeart/2008/layout/BubblePictureList"/>
    <dgm:cxn modelId="{D154BA00-DD8F-4EE8-A26A-99AB066DBAA4}" type="presParOf" srcId="{30AAD97C-5269-4547-950F-37DB6B011543}" destId="{BE4481C9-D562-4791-8AFD-DC54F2B8A398}" srcOrd="0" destOrd="0" presId="urn:microsoft.com/office/officeart/2008/layout/BubblePictureList"/>
    <dgm:cxn modelId="{02C76B92-7C6C-4341-A7DD-E3D66D7B3ECB}" type="presParOf" srcId="{0514E14C-5DB5-4B5C-A233-097D8839F7A0}" destId="{32AC03EF-872A-43A1-9167-3AB115A7D1E4}" srcOrd="4" destOrd="0" presId="urn:microsoft.com/office/officeart/2008/layout/BubblePictureList"/>
    <dgm:cxn modelId="{90CD32EC-720F-48A8-8035-34B7DCDF9856}" type="presParOf" srcId="{0514E14C-5DB5-4B5C-A233-097D8839F7A0}" destId="{B33F7043-8CAB-4337-916E-0B119F0A3DBC}" srcOrd="5" destOrd="0" presId="urn:microsoft.com/office/officeart/2008/layout/BubblePictureList"/>
    <dgm:cxn modelId="{72E757B5-7FD9-4C88-962D-352DF323DB65}" type="presParOf" srcId="{B33F7043-8CAB-4337-916E-0B119F0A3DBC}" destId="{30C56082-DF19-46A2-B681-5ABA728665EA}" srcOrd="0" destOrd="0" presId="urn:microsoft.com/office/officeart/2008/layout/BubblePictureList"/>
    <dgm:cxn modelId="{76D13E9E-B223-466A-AFBF-B334615B1176}" type="presParOf" srcId="{0514E14C-5DB5-4B5C-A233-097D8839F7A0}" destId="{09DD4A62-FEDB-4475-AA40-C4A8F4F49BE6}" srcOrd="6" destOrd="0" presId="urn:microsoft.com/office/officeart/2008/layout/BubblePictureList"/>
    <dgm:cxn modelId="{DA97056A-A0AC-4BDA-8E4B-67A2E0289FE2}" type="presParOf" srcId="{09DD4A62-FEDB-4475-AA40-C4A8F4F49BE6}" destId="{7B1E8D43-9AEA-4A5E-A067-8A51A26BAFAA}" srcOrd="0" destOrd="0" presId="urn:microsoft.com/office/officeart/2008/layout/BubblePictureList"/>
    <dgm:cxn modelId="{12CF7CF1-F68D-4363-A2FF-E954077320E8}" type="presParOf" srcId="{0514E14C-5DB5-4B5C-A233-097D8839F7A0}" destId="{6FF18657-22F4-4A44-950B-B5D1808E212D}" srcOrd="7" destOrd="0" presId="urn:microsoft.com/office/officeart/2008/layout/BubblePictureList"/>
    <dgm:cxn modelId="{81AF71F1-1738-40F5-8145-EBBADB13492B}" type="presParOf" srcId="{6FF18657-22F4-4A44-950B-B5D1808E212D}" destId="{AC7DFFF3-AF62-44B2-85D5-F011F06C970B}" srcOrd="0" destOrd="0" presId="urn:microsoft.com/office/officeart/2008/layout/BubblePictureList"/>
    <dgm:cxn modelId="{4CDA4D4D-9E3F-4306-9C09-BE76F850C82A}" type="presParOf" srcId="{0514E14C-5DB5-4B5C-A233-097D8839F7A0}" destId="{D024B5BA-5DFF-4855-B102-18F07006B227}" srcOrd="8" destOrd="0" presId="urn:microsoft.com/office/officeart/2008/layout/BubblePictureList"/>
    <dgm:cxn modelId="{CCB50818-B0B1-4F1C-B8A8-C7E046252108}" type="presParOf" srcId="{0514E14C-5DB5-4B5C-A233-097D8839F7A0}" destId="{B8EC5A00-377E-4A58-9B43-98BD9EC8A763}" srcOrd="9" destOrd="0" presId="urn:microsoft.com/office/officeart/2008/layout/BubblePictureList"/>
    <dgm:cxn modelId="{AF18BBA6-A81E-4C1D-8552-0C4C72B83039}" type="presParOf" srcId="{0514E14C-5DB5-4B5C-A233-097D8839F7A0}" destId="{5598C3E6-CBF7-4136-A97B-FAA23AD5D3DA}" srcOrd="10" destOrd="0" presId="urn:microsoft.com/office/officeart/2008/layout/BubblePictureList"/>
    <dgm:cxn modelId="{A41B0D95-7BD8-4162-A56A-695C18CFEC95}" type="presParOf" srcId="{0514E14C-5DB5-4B5C-A233-097D8839F7A0}" destId="{5F65AD05-312D-4351-9257-12EA2D2D11A9}" srcOrd="11" destOrd="0" presId="urn:microsoft.com/office/officeart/2008/layout/BubblePictureList"/>
    <dgm:cxn modelId="{0C52C309-3C5D-4BFF-8019-79167D949B28}" type="presParOf" srcId="{5F65AD05-312D-4351-9257-12EA2D2D11A9}" destId="{56BFFD07-AAD0-4B1F-BD00-BFA5E8DBCBF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4DB934-8A59-47C4-8303-F56774F21A7A}" type="doc">
      <dgm:prSet loTypeId="urn:microsoft.com/office/officeart/2005/8/layout/arrow6" loCatId="process" qsTypeId="urn:microsoft.com/office/officeart/2005/8/quickstyle/simple2" qsCatId="simple" csTypeId="urn:microsoft.com/office/officeart/2005/8/colors/accent5_4" csCatId="accent5" phldr="1"/>
      <dgm:spPr/>
    </dgm:pt>
    <dgm:pt modelId="{D08DED3B-DEC6-4498-829A-C5FF590C8858}">
      <dgm:prSet phldrT="[Texto]"/>
      <dgm:spPr/>
      <dgm:t>
        <a:bodyPr/>
        <a:lstStyle/>
        <a:p>
          <a:r>
            <a:rPr lang="es-EC" dirty="0" smtClean="0"/>
            <a:t>Factores de motivación</a:t>
          </a:r>
          <a:endParaRPr lang="en-US" dirty="0"/>
        </a:p>
      </dgm:t>
    </dgm:pt>
    <dgm:pt modelId="{377F2B19-E4D2-4447-96E1-D1C24BC07C91}" type="parTrans" cxnId="{2ECD682D-A88C-4CDB-B6C6-067BED124A27}">
      <dgm:prSet/>
      <dgm:spPr/>
      <dgm:t>
        <a:bodyPr/>
        <a:lstStyle/>
        <a:p>
          <a:endParaRPr lang="en-US"/>
        </a:p>
      </dgm:t>
    </dgm:pt>
    <dgm:pt modelId="{09FE9A84-1BA9-4092-935F-BD8148417961}" type="sibTrans" cxnId="{2ECD682D-A88C-4CDB-B6C6-067BED124A27}">
      <dgm:prSet/>
      <dgm:spPr/>
      <dgm:t>
        <a:bodyPr/>
        <a:lstStyle/>
        <a:p>
          <a:endParaRPr lang="en-US"/>
        </a:p>
      </dgm:t>
    </dgm:pt>
    <dgm:pt modelId="{D63591C5-8544-42DB-B999-818708EA66B9}">
      <dgm:prSet phldrT="[Texto]"/>
      <dgm:spPr/>
      <dgm:t>
        <a:bodyPr/>
        <a:lstStyle/>
        <a:p>
          <a:r>
            <a:rPr lang="es-EC" dirty="0" smtClean="0"/>
            <a:t>Factores de higiene</a:t>
          </a:r>
          <a:endParaRPr lang="en-US" dirty="0"/>
        </a:p>
      </dgm:t>
    </dgm:pt>
    <dgm:pt modelId="{5239F5B4-6645-444D-9CBE-FD08EAB69A51}" type="parTrans" cxnId="{30ECC240-284B-4744-A005-20D57FE266EC}">
      <dgm:prSet/>
      <dgm:spPr/>
      <dgm:t>
        <a:bodyPr/>
        <a:lstStyle/>
        <a:p>
          <a:endParaRPr lang="en-US"/>
        </a:p>
      </dgm:t>
    </dgm:pt>
    <dgm:pt modelId="{1FA54CA8-B7C4-4E60-91C0-E071695AAFFB}" type="sibTrans" cxnId="{30ECC240-284B-4744-A005-20D57FE266EC}">
      <dgm:prSet/>
      <dgm:spPr/>
      <dgm:t>
        <a:bodyPr/>
        <a:lstStyle/>
        <a:p>
          <a:endParaRPr lang="en-US"/>
        </a:p>
      </dgm:t>
    </dgm:pt>
    <dgm:pt modelId="{7C306ABC-AC0A-4D3F-B651-553DF0E30D23}">
      <dgm:prSet phldrT="[Texto]"/>
      <dgm:spPr/>
      <dgm:t>
        <a:bodyPr/>
        <a:lstStyle/>
        <a:p>
          <a:endParaRPr lang="en-US"/>
        </a:p>
      </dgm:t>
    </dgm:pt>
    <dgm:pt modelId="{89C81DB7-51F5-4463-A560-2486FDCF256D}" type="parTrans" cxnId="{556F3C21-E7FB-46E8-8039-4F90F857EE9D}">
      <dgm:prSet/>
      <dgm:spPr/>
      <dgm:t>
        <a:bodyPr/>
        <a:lstStyle/>
        <a:p>
          <a:endParaRPr lang="en-US"/>
        </a:p>
      </dgm:t>
    </dgm:pt>
    <dgm:pt modelId="{BF63752F-DFA6-4E83-8397-E6DD2A50C095}" type="sibTrans" cxnId="{556F3C21-E7FB-46E8-8039-4F90F857EE9D}">
      <dgm:prSet/>
      <dgm:spPr/>
      <dgm:t>
        <a:bodyPr/>
        <a:lstStyle/>
        <a:p>
          <a:endParaRPr lang="en-US"/>
        </a:p>
      </dgm:t>
    </dgm:pt>
    <dgm:pt modelId="{EE5FCD11-872A-4CE5-B1EC-2CAC63C3E127}" type="pres">
      <dgm:prSet presAssocID="{C94DB934-8A59-47C4-8303-F56774F21A7A}" presName="compositeShape" presStyleCnt="0">
        <dgm:presLayoutVars>
          <dgm:chMax val="2"/>
          <dgm:dir/>
          <dgm:resizeHandles val="exact"/>
        </dgm:presLayoutVars>
      </dgm:prSet>
      <dgm:spPr/>
    </dgm:pt>
    <dgm:pt modelId="{A929298B-FB1C-4826-BA18-2C510A22EC32}" type="pres">
      <dgm:prSet presAssocID="{C94DB934-8A59-47C4-8303-F56774F21A7A}" presName="ribbon" presStyleLbl="node1" presStyleIdx="0" presStyleCnt="1" custLinFactNeighborX="-323"/>
      <dgm:spPr/>
    </dgm:pt>
    <dgm:pt modelId="{DE9D03F6-4109-4687-B944-310E9C9325D2}" type="pres">
      <dgm:prSet presAssocID="{C94DB934-8A59-47C4-8303-F56774F21A7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4ECB-3ECF-4B80-8B6D-3D7F5A76FD9F}" type="pres">
      <dgm:prSet presAssocID="{C94DB934-8A59-47C4-8303-F56774F21A7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D682D-A88C-4CDB-B6C6-067BED124A27}" srcId="{C94DB934-8A59-47C4-8303-F56774F21A7A}" destId="{D08DED3B-DEC6-4498-829A-C5FF590C8858}" srcOrd="0" destOrd="0" parTransId="{377F2B19-E4D2-4447-96E1-D1C24BC07C91}" sibTransId="{09FE9A84-1BA9-4092-935F-BD8148417961}"/>
    <dgm:cxn modelId="{30ECC240-284B-4744-A005-20D57FE266EC}" srcId="{C94DB934-8A59-47C4-8303-F56774F21A7A}" destId="{D63591C5-8544-42DB-B999-818708EA66B9}" srcOrd="1" destOrd="0" parTransId="{5239F5B4-6645-444D-9CBE-FD08EAB69A51}" sibTransId="{1FA54CA8-B7C4-4E60-91C0-E071695AAFFB}"/>
    <dgm:cxn modelId="{D94743FB-58E6-4B24-843D-9476F3AFC0E9}" type="presOf" srcId="{D63591C5-8544-42DB-B999-818708EA66B9}" destId="{1C3D4ECB-3ECF-4B80-8B6D-3D7F5A76FD9F}" srcOrd="0" destOrd="0" presId="urn:microsoft.com/office/officeart/2005/8/layout/arrow6"/>
    <dgm:cxn modelId="{A3761852-0736-4680-BFF7-4A22B1B0EB45}" type="presOf" srcId="{C94DB934-8A59-47C4-8303-F56774F21A7A}" destId="{EE5FCD11-872A-4CE5-B1EC-2CAC63C3E127}" srcOrd="0" destOrd="0" presId="urn:microsoft.com/office/officeart/2005/8/layout/arrow6"/>
    <dgm:cxn modelId="{087FA23D-A9A0-4869-A67D-6D9368072175}" type="presOf" srcId="{D08DED3B-DEC6-4498-829A-C5FF590C8858}" destId="{DE9D03F6-4109-4687-B944-310E9C9325D2}" srcOrd="0" destOrd="0" presId="urn:microsoft.com/office/officeart/2005/8/layout/arrow6"/>
    <dgm:cxn modelId="{556F3C21-E7FB-46E8-8039-4F90F857EE9D}" srcId="{C94DB934-8A59-47C4-8303-F56774F21A7A}" destId="{7C306ABC-AC0A-4D3F-B651-553DF0E30D23}" srcOrd="2" destOrd="0" parTransId="{89C81DB7-51F5-4463-A560-2486FDCF256D}" sibTransId="{BF63752F-DFA6-4E83-8397-E6DD2A50C095}"/>
    <dgm:cxn modelId="{8077A126-1404-4840-8EF8-5849D61546A1}" type="presParOf" srcId="{EE5FCD11-872A-4CE5-B1EC-2CAC63C3E127}" destId="{A929298B-FB1C-4826-BA18-2C510A22EC32}" srcOrd="0" destOrd="0" presId="urn:microsoft.com/office/officeart/2005/8/layout/arrow6"/>
    <dgm:cxn modelId="{4089D96F-7549-4E34-A526-68FD68DEE4F4}" type="presParOf" srcId="{EE5FCD11-872A-4CE5-B1EC-2CAC63C3E127}" destId="{DE9D03F6-4109-4687-B944-310E9C9325D2}" srcOrd="1" destOrd="0" presId="urn:microsoft.com/office/officeart/2005/8/layout/arrow6"/>
    <dgm:cxn modelId="{C02E41C2-ECE8-4CDC-93AD-4B8CA55B91D8}" type="presParOf" srcId="{EE5FCD11-872A-4CE5-B1EC-2CAC63C3E127}" destId="{1C3D4ECB-3ECF-4B80-8B6D-3D7F5A76FD9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4DB934-8A59-47C4-8303-F56774F21A7A}" type="doc">
      <dgm:prSet loTypeId="urn:microsoft.com/office/officeart/2005/8/layout/hChevron3" loCatId="process" qsTypeId="urn:microsoft.com/office/officeart/2005/8/quickstyle/simple5" qsCatId="simple" csTypeId="urn:microsoft.com/office/officeart/2005/8/colors/accent6_4" csCatId="accent6" phldr="1"/>
      <dgm:spPr/>
    </dgm:pt>
    <dgm:pt modelId="{D08DED3B-DEC6-4498-829A-C5FF590C8858}">
      <dgm:prSet phldrT="[Texto]"/>
      <dgm:spPr/>
      <dgm:t>
        <a:bodyPr/>
        <a:lstStyle/>
        <a:p>
          <a:r>
            <a:rPr lang="es-EC" dirty="0" smtClean="0"/>
            <a:t>Inputs</a:t>
          </a:r>
          <a:endParaRPr lang="en-US" dirty="0"/>
        </a:p>
      </dgm:t>
    </dgm:pt>
    <dgm:pt modelId="{377F2B19-E4D2-4447-96E1-D1C24BC07C91}" type="parTrans" cxnId="{2ECD682D-A88C-4CDB-B6C6-067BED124A27}">
      <dgm:prSet/>
      <dgm:spPr/>
      <dgm:t>
        <a:bodyPr/>
        <a:lstStyle/>
        <a:p>
          <a:endParaRPr lang="en-US"/>
        </a:p>
      </dgm:t>
    </dgm:pt>
    <dgm:pt modelId="{09FE9A84-1BA9-4092-935F-BD8148417961}" type="sibTrans" cxnId="{2ECD682D-A88C-4CDB-B6C6-067BED124A27}">
      <dgm:prSet/>
      <dgm:spPr/>
      <dgm:t>
        <a:bodyPr/>
        <a:lstStyle/>
        <a:p>
          <a:endParaRPr lang="en-US"/>
        </a:p>
      </dgm:t>
    </dgm:pt>
    <dgm:pt modelId="{D63591C5-8544-42DB-B999-818708EA66B9}">
      <dgm:prSet phldrT="[Texto]"/>
      <dgm:spPr/>
      <dgm:t>
        <a:bodyPr/>
        <a:lstStyle/>
        <a:p>
          <a:r>
            <a:rPr lang="es-EC" dirty="0" smtClean="0"/>
            <a:t>Outputs</a:t>
          </a:r>
          <a:endParaRPr lang="en-US" dirty="0"/>
        </a:p>
      </dgm:t>
    </dgm:pt>
    <dgm:pt modelId="{5239F5B4-6645-444D-9CBE-FD08EAB69A51}" type="parTrans" cxnId="{30ECC240-284B-4744-A005-20D57FE266EC}">
      <dgm:prSet/>
      <dgm:spPr/>
      <dgm:t>
        <a:bodyPr/>
        <a:lstStyle/>
        <a:p>
          <a:endParaRPr lang="en-US"/>
        </a:p>
      </dgm:t>
    </dgm:pt>
    <dgm:pt modelId="{1FA54CA8-B7C4-4E60-91C0-E071695AAFFB}" type="sibTrans" cxnId="{30ECC240-284B-4744-A005-20D57FE266EC}">
      <dgm:prSet/>
      <dgm:spPr/>
      <dgm:t>
        <a:bodyPr/>
        <a:lstStyle/>
        <a:p>
          <a:endParaRPr lang="en-US"/>
        </a:p>
      </dgm:t>
    </dgm:pt>
    <dgm:pt modelId="{A7BCCCFC-325F-46CB-B1DA-D453BE4B7238}" type="pres">
      <dgm:prSet presAssocID="{C94DB934-8A59-47C4-8303-F56774F21A7A}" presName="Name0" presStyleCnt="0">
        <dgm:presLayoutVars>
          <dgm:dir/>
          <dgm:resizeHandles val="exact"/>
        </dgm:presLayoutVars>
      </dgm:prSet>
      <dgm:spPr/>
    </dgm:pt>
    <dgm:pt modelId="{3FEEE772-8324-438E-A8E1-766C74375FF2}" type="pres">
      <dgm:prSet presAssocID="{D08DED3B-DEC6-4498-829A-C5FF590C8858}" presName="parTxOnly" presStyleLbl="node1" presStyleIdx="0" presStyleCnt="2" custLinFactY="-78947" custLinFactNeighborX="-105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8653B-5956-41D8-9184-A45FE0B8020B}" type="pres">
      <dgm:prSet presAssocID="{09FE9A84-1BA9-4092-935F-BD8148417961}" presName="parSpace" presStyleCnt="0"/>
      <dgm:spPr/>
    </dgm:pt>
    <dgm:pt modelId="{FD14D955-22B5-49EF-8780-2B6375C9CBA4}" type="pres">
      <dgm:prSet presAssocID="{D63591C5-8544-42DB-B999-818708EA66B9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D682D-A88C-4CDB-B6C6-067BED124A27}" srcId="{C94DB934-8A59-47C4-8303-F56774F21A7A}" destId="{D08DED3B-DEC6-4498-829A-C5FF590C8858}" srcOrd="0" destOrd="0" parTransId="{377F2B19-E4D2-4447-96E1-D1C24BC07C91}" sibTransId="{09FE9A84-1BA9-4092-935F-BD8148417961}"/>
    <dgm:cxn modelId="{BF35109D-7E8C-4025-AA51-E368EFD0EE99}" type="presOf" srcId="{D08DED3B-DEC6-4498-829A-C5FF590C8858}" destId="{3FEEE772-8324-438E-A8E1-766C74375FF2}" srcOrd="0" destOrd="0" presId="urn:microsoft.com/office/officeart/2005/8/layout/hChevron3"/>
    <dgm:cxn modelId="{30ECC240-284B-4744-A005-20D57FE266EC}" srcId="{C94DB934-8A59-47C4-8303-F56774F21A7A}" destId="{D63591C5-8544-42DB-B999-818708EA66B9}" srcOrd="1" destOrd="0" parTransId="{5239F5B4-6645-444D-9CBE-FD08EAB69A51}" sibTransId="{1FA54CA8-B7C4-4E60-91C0-E071695AAFFB}"/>
    <dgm:cxn modelId="{B1CC0508-FED4-4BA4-AEBB-25AF8D60058D}" type="presOf" srcId="{C94DB934-8A59-47C4-8303-F56774F21A7A}" destId="{A7BCCCFC-325F-46CB-B1DA-D453BE4B7238}" srcOrd="0" destOrd="0" presId="urn:microsoft.com/office/officeart/2005/8/layout/hChevron3"/>
    <dgm:cxn modelId="{0C32E3EF-D0B2-4693-88D5-B86DFC9E4494}" type="presOf" srcId="{D63591C5-8544-42DB-B999-818708EA66B9}" destId="{FD14D955-22B5-49EF-8780-2B6375C9CBA4}" srcOrd="0" destOrd="0" presId="urn:microsoft.com/office/officeart/2005/8/layout/hChevron3"/>
    <dgm:cxn modelId="{F8086170-72D4-4B45-8C18-2C3FEA00F25B}" type="presParOf" srcId="{A7BCCCFC-325F-46CB-B1DA-D453BE4B7238}" destId="{3FEEE772-8324-438E-A8E1-766C74375FF2}" srcOrd="0" destOrd="0" presId="urn:microsoft.com/office/officeart/2005/8/layout/hChevron3"/>
    <dgm:cxn modelId="{D294954C-91CC-4746-A728-BCB6B3A753EF}" type="presParOf" srcId="{A7BCCCFC-325F-46CB-B1DA-D453BE4B7238}" destId="{7148653B-5956-41D8-9184-A45FE0B8020B}" srcOrd="1" destOrd="0" presId="urn:microsoft.com/office/officeart/2005/8/layout/hChevron3"/>
    <dgm:cxn modelId="{304A20D0-3BEC-40BD-851B-7CE8C02AF438}" type="presParOf" srcId="{A7BCCCFC-325F-46CB-B1DA-D453BE4B7238}" destId="{FD14D955-22B5-49EF-8780-2B6375C9CBA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829441-F1BA-4327-A6B1-EACDF68153B2}" type="doc">
      <dgm:prSet loTypeId="urn:microsoft.com/office/officeart/2005/8/layout/arrow2" loCatId="process" qsTypeId="urn:microsoft.com/office/officeart/2005/8/quickstyle/simple4" qsCatId="simple" csTypeId="urn:microsoft.com/office/officeart/2005/8/colors/colorful3" csCatId="colorful" phldr="1"/>
      <dgm:spPr/>
    </dgm:pt>
    <dgm:pt modelId="{83A83E48-948F-4E9C-88EB-2E876CD67E99}">
      <dgm:prSet phldrT="[Texto]" custT="1"/>
      <dgm:spPr/>
      <dgm:t>
        <a:bodyPr/>
        <a:lstStyle/>
        <a:p>
          <a:r>
            <a:rPr lang="es-ES" sz="1500" dirty="0" smtClean="0"/>
            <a:t>Evaluación del desempeño docente, estrés y Burnout en profesores universitarios</a:t>
          </a:r>
          <a:endParaRPr lang="en-US" sz="1500" dirty="0"/>
        </a:p>
      </dgm:t>
    </dgm:pt>
    <dgm:pt modelId="{907E3DA6-2278-41B7-A4C6-B3060BDE2E2A}" type="parTrans" cxnId="{22578B38-C2CF-4036-ACFE-550F0EBDE93F}">
      <dgm:prSet/>
      <dgm:spPr/>
      <dgm:t>
        <a:bodyPr/>
        <a:lstStyle/>
        <a:p>
          <a:endParaRPr lang="en-US"/>
        </a:p>
      </dgm:t>
    </dgm:pt>
    <dgm:pt modelId="{EABFD038-60E1-4326-AB32-7F987B857CEA}" type="sibTrans" cxnId="{22578B38-C2CF-4036-ACFE-550F0EBDE93F}">
      <dgm:prSet/>
      <dgm:spPr/>
      <dgm:t>
        <a:bodyPr/>
        <a:lstStyle/>
        <a:p>
          <a:endParaRPr lang="en-US"/>
        </a:p>
      </dgm:t>
    </dgm:pt>
    <dgm:pt modelId="{674D3D80-01F8-4277-8E12-14DBC776F281}">
      <dgm:prSet phldrT="[Texto]" custT="1"/>
      <dgm:spPr/>
      <dgm:t>
        <a:bodyPr/>
        <a:lstStyle/>
        <a:p>
          <a:r>
            <a:rPr lang="es-ES" sz="1500" dirty="0" smtClean="0"/>
            <a:t>Burnout en la profesión de la educación; un estudio de la Escuela de Bioanálisis de la Universidad de Carabobo</a:t>
          </a:r>
          <a:endParaRPr lang="en-US" sz="1500" dirty="0"/>
        </a:p>
      </dgm:t>
    </dgm:pt>
    <dgm:pt modelId="{1948090A-C218-45DA-956A-94F4999761EE}" type="parTrans" cxnId="{77814340-8FB1-4675-8E62-C567084F0D97}">
      <dgm:prSet/>
      <dgm:spPr/>
      <dgm:t>
        <a:bodyPr/>
        <a:lstStyle/>
        <a:p>
          <a:endParaRPr lang="en-US"/>
        </a:p>
      </dgm:t>
    </dgm:pt>
    <dgm:pt modelId="{A68EFE74-D8BD-463D-942C-D542B615FE9A}" type="sibTrans" cxnId="{77814340-8FB1-4675-8E62-C567084F0D97}">
      <dgm:prSet/>
      <dgm:spPr/>
      <dgm:t>
        <a:bodyPr/>
        <a:lstStyle/>
        <a:p>
          <a:endParaRPr lang="en-US"/>
        </a:p>
      </dgm:t>
    </dgm:pt>
    <dgm:pt modelId="{F44CFE74-4074-44B0-8361-AC4D3DE6AB18}">
      <dgm:prSet phldrT="[Texto]" custT="1"/>
      <dgm:spPr/>
      <dgm:t>
        <a:bodyPr/>
        <a:lstStyle/>
        <a:p>
          <a:r>
            <a:rPr lang="es-ES" sz="1500" dirty="0" smtClean="0"/>
            <a:t>Síndrome de Burnout y evaluación de desempeño en docentes de la Fundación Universitaria del área andina </a:t>
          </a:r>
          <a:endParaRPr lang="en-US" sz="1500" dirty="0"/>
        </a:p>
      </dgm:t>
    </dgm:pt>
    <dgm:pt modelId="{703FA106-6EE6-4210-989E-240B17A2C971}" type="parTrans" cxnId="{168E0F57-D7D4-4D13-A0E4-726907C5EAC0}">
      <dgm:prSet/>
      <dgm:spPr/>
      <dgm:t>
        <a:bodyPr/>
        <a:lstStyle/>
        <a:p>
          <a:endParaRPr lang="en-US"/>
        </a:p>
      </dgm:t>
    </dgm:pt>
    <dgm:pt modelId="{F56A1360-320F-485B-80D9-35E5030F6878}" type="sibTrans" cxnId="{168E0F57-D7D4-4D13-A0E4-726907C5EAC0}">
      <dgm:prSet/>
      <dgm:spPr/>
      <dgm:t>
        <a:bodyPr/>
        <a:lstStyle/>
        <a:p>
          <a:endParaRPr lang="en-US"/>
        </a:p>
      </dgm:t>
    </dgm:pt>
    <dgm:pt modelId="{F19805B8-3E16-4D15-A39B-30C54A069818}" type="pres">
      <dgm:prSet presAssocID="{D9829441-F1BA-4327-A6B1-EACDF68153B2}" presName="arrowDiagram" presStyleCnt="0">
        <dgm:presLayoutVars>
          <dgm:chMax val="5"/>
          <dgm:dir/>
          <dgm:resizeHandles val="exact"/>
        </dgm:presLayoutVars>
      </dgm:prSet>
      <dgm:spPr/>
    </dgm:pt>
    <dgm:pt modelId="{7262B86B-5C40-47EF-BE93-72492A940AEB}" type="pres">
      <dgm:prSet presAssocID="{D9829441-F1BA-4327-A6B1-EACDF68153B2}" presName="arrow" presStyleLbl="bgShp" presStyleIdx="0" presStyleCnt="1" custScaleY="69396" custLinFactNeighborX="157" custLinFactNeighborY="252"/>
      <dgm:spPr/>
    </dgm:pt>
    <dgm:pt modelId="{3072CA54-E699-4ED7-B749-0D9433D12BCC}" type="pres">
      <dgm:prSet presAssocID="{D9829441-F1BA-4327-A6B1-EACDF68153B2}" presName="arrowDiagram3" presStyleCnt="0"/>
      <dgm:spPr/>
    </dgm:pt>
    <dgm:pt modelId="{41B280AE-EEC5-4AC8-AAB1-E2C1626F8E31}" type="pres">
      <dgm:prSet presAssocID="{83A83E48-948F-4E9C-88EB-2E876CD67E99}" presName="bullet3a" presStyleLbl="node1" presStyleIdx="0" presStyleCnt="3" custLinFactY="-44510" custLinFactNeighborX="7393" custLinFactNeighborY="-100000"/>
      <dgm:spPr/>
    </dgm:pt>
    <dgm:pt modelId="{E0791CDA-7EC8-4FF9-B3B0-C8E6FBB3245A}" type="pres">
      <dgm:prSet presAssocID="{83A83E48-948F-4E9C-88EB-2E876CD67E99}" presName="textBox3a" presStyleLbl="revTx" presStyleIdx="0" presStyleCnt="3" custScaleX="113188" custLinFactNeighborX="10262" custLinFactNeighborY="-26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6D918-5DD9-4929-9DBF-7E111D43360C}" type="pres">
      <dgm:prSet presAssocID="{674D3D80-01F8-4277-8E12-14DBC776F281}" presName="bullet3b" presStyleLbl="node1" presStyleIdx="1" presStyleCnt="3" custLinFactNeighborX="33707" custLinFactNeighborY="17898"/>
      <dgm:spPr/>
    </dgm:pt>
    <dgm:pt modelId="{42580349-78AF-4DDA-A58E-09921C78FD46}" type="pres">
      <dgm:prSet presAssocID="{674D3D80-01F8-4277-8E12-14DBC776F281}" presName="textBox3b" presStyleLbl="revTx" presStyleIdx="1" presStyleCnt="3" custScaleX="113188" custLinFactNeighborX="18494" custLinFactNeighborY="-1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99EFB-54B8-4C37-B675-F1ADDD506A14}" type="pres">
      <dgm:prSet presAssocID="{F44CFE74-4074-44B0-8361-AC4D3DE6AB18}" presName="bullet3c" presStyleLbl="node1" presStyleIdx="2" presStyleCnt="3" custLinFactNeighborX="47292" custLinFactNeighborY="52573"/>
      <dgm:spPr/>
    </dgm:pt>
    <dgm:pt modelId="{04DDBB97-CF74-489E-B4F2-0F9A16F0BDAD}" type="pres">
      <dgm:prSet presAssocID="{F44CFE74-4074-44B0-8361-AC4D3DE6AB18}" presName="textBox3c" presStyleLbl="revTx" presStyleIdx="2" presStyleCnt="3" custScaleX="113188" custLinFactNeighborX="22059" custLinFactNeighborY="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EB87F9-042C-480C-AC68-1A4A2F2BDAA3}" type="presOf" srcId="{D9829441-F1BA-4327-A6B1-EACDF68153B2}" destId="{F19805B8-3E16-4D15-A39B-30C54A069818}" srcOrd="0" destOrd="0" presId="urn:microsoft.com/office/officeart/2005/8/layout/arrow2"/>
    <dgm:cxn modelId="{168E0F57-D7D4-4D13-A0E4-726907C5EAC0}" srcId="{D9829441-F1BA-4327-A6B1-EACDF68153B2}" destId="{F44CFE74-4074-44B0-8361-AC4D3DE6AB18}" srcOrd="2" destOrd="0" parTransId="{703FA106-6EE6-4210-989E-240B17A2C971}" sibTransId="{F56A1360-320F-485B-80D9-35E5030F6878}"/>
    <dgm:cxn modelId="{F2525885-96BC-4137-847B-1B9D2FEC877E}" type="presOf" srcId="{674D3D80-01F8-4277-8E12-14DBC776F281}" destId="{42580349-78AF-4DDA-A58E-09921C78FD46}" srcOrd="0" destOrd="0" presId="urn:microsoft.com/office/officeart/2005/8/layout/arrow2"/>
    <dgm:cxn modelId="{416FB4FB-C4C2-49ED-B787-59EC59B27326}" type="presOf" srcId="{83A83E48-948F-4E9C-88EB-2E876CD67E99}" destId="{E0791CDA-7EC8-4FF9-B3B0-C8E6FBB3245A}" srcOrd="0" destOrd="0" presId="urn:microsoft.com/office/officeart/2005/8/layout/arrow2"/>
    <dgm:cxn modelId="{97E8D11F-8B1E-40AA-9C73-79E7EC3B72B1}" type="presOf" srcId="{F44CFE74-4074-44B0-8361-AC4D3DE6AB18}" destId="{04DDBB97-CF74-489E-B4F2-0F9A16F0BDAD}" srcOrd="0" destOrd="0" presId="urn:microsoft.com/office/officeart/2005/8/layout/arrow2"/>
    <dgm:cxn modelId="{22578B38-C2CF-4036-ACFE-550F0EBDE93F}" srcId="{D9829441-F1BA-4327-A6B1-EACDF68153B2}" destId="{83A83E48-948F-4E9C-88EB-2E876CD67E99}" srcOrd="0" destOrd="0" parTransId="{907E3DA6-2278-41B7-A4C6-B3060BDE2E2A}" sibTransId="{EABFD038-60E1-4326-AB32-7F987B857CEA}"/>
    <dgm:cxn modelId="{77814340-8FB1-4675-8E62-C567084F0D97}" srcId="{D9829441-F1BA-4327-A6B1-EACDF68153B2}" destId="{674D3D80-01F8-4277-8E12-14DBC776F281}" srcOrd="1" destOrd="0" parTransId="{1948090A-C218-45DA-956A-94F4999761EE}" sibTransId="{A68EFE74-D8BD-463D-942C-D542B615FE9A}"/>
    <dgm:cxn modelId="{B8EE09DD-458E-4C8F-9A23-B4DB03B90E95}" type="presParOf" srcId="{F19805B8-3E16-4D15-A39B-30C54A069818}" destId="{7262B86B-5C40-47EF-BE93-72492A940AEB}" srcOrd="0" destOrd="0" presId="urn:microsoft.com/office/officeart/2005/8/layout/arrow2"/>
    <dgm:cxn modelId="{C65F8D7A-6049-45B3-96B0-255C3589AA16}" type="presParOf" srcId="{F19805B8-3E16-4D15-A39B-30C54A069818}" destId="{3072CA54-E699-4ED7-B749-0D9433D12BCC}" srcOrd="1" destOrd="0" presId="urn:microsoft.com/office/officeart/2005/8/layout/arrow2"/>
    <dgm:cxn modelId="{2FF4E14C-46CC-4799-BDF7-4ADE20AE9700}" type="presParOf" srcId="{3072CA54-E699-4ED7-B749-0D9433D12BCC}" destId="{41B280AE-EEC5-4AC8-AAB1-E2C1626F8E31}" srcOrd="0" destOrd="0" presId="urn:microsoft.com/office/officeart/2005/8/layout/arrow2"/>
    <dgm:cxn modelId="{954BF086-15A2-49C3-84C3-1DAC801D0B97}" type="presParOf" srcId="{3072CA54-E699-4ED7-B749-0D9433D12BCC}" destId="{E0791CDA-7EC8-4FF9-B3B0-C8E6FBB3245A}" srcOrd="1" destOrd="0" presId="urn:microsoft.com/office/officeart/2005/8/layout/arrow2"/>
    <dgm:cxn modelId="{2C2D7D08-65AF-4B80-A1C5-F275FF2087AF}" type="presParOf" srcId="{3072CA54-E699-4ED7-B749-0D9433D12BCC}" destId="{E366D918-5DD9-4929-9DBF-7E111D43360C}" srcOrd="2" destOrd="0" presId="urn:microsoft.com/office/officeart/2005/8/layout/arrow2"/>
    <dgm:cxn modelId="{DBAF6FC7-C472-4B2D-A8B0-44A2CD1B5D7C}" type="presParOf" srcId="{3072CA54-E699-4ED7-B749-0D9433D12BCC}" destId="{42580349-78AF-4DDA-A58E-09921C78FD46}" srcOrd="3" destOrd="0" presId="urn:microsoft.com/office/officeart/2005/8/layout/arrow2"/>
    <dgm:cxn modelId="{5C098736-7D31-4CF9-8842-A48F0E20ED6F}" type="presParOf" srcId="{3072CA54-E699-4ED7-B749-0D9433D12BCC}" destId="{22D99EFB-54B8-4C37-B675-F1ADDD506A14}" srcOrd="4" destOrd="0" presId="urn:microsoft.com/office/officeart/2005/8/layout/arrow2"/>
    <dgm:cxn modelId="{14196A13-16FA-4AEE-85DC-16A648E28204}" type="presParOf" srcId="{3072CA54-E699-4ED7-B749-0D9433D12BCC}" destId="{04DDBB97-CF74-489E-B4F2-0F9A16F0BD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A92966-2B43-425B-A58E-C79740121374}" type="doc">
      <dgm:prSet loTypeId="urn:microsoft.com/office/officeart/2005/8/layout/vList2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2202546-9BC3-46D9-B62F-B37B3CF1F676}">
      <dgm:prSet phldrT="[Texto]"/>
      <dgm:spPr/>
      <dgm:t>
        <a:bodyPr/>
        <a:lstStyle/>
        <a:p>
          <a:r>
            <a:rPr lang="es-EC" dirty="0" smtClean="0"/>
            <a:t>Agotamiento emocional</a:t>
          </a:r>
          <a:endParaRPr lang="en-US" dirty="0"/>
        </a:p>
      </dgm:t>
    </dgm:pt>
    <dgm:pt modelId="{E7995B0E-AEAA-403C-ABC1-ADCB8F09F217}" type="parTrans" cxnId="{221F76B7-848C-481E-9507-DE7455BBD884}">
      <dgm:prSet/>
      <dgm:spPr/>
      <dgm:t>
        <a:bodyPr/>
        <a:lstStyle/>
        <a:p>
          <a:endParaRPr lang="en-US"/>
        </a:p>
      </dgm:t>
    </dgm:pt>
    <dgm:pt modelId="{6B79271B-B683-4F93-BF18-B63D2D4DA725}" type="sibTrans" cxnId="{221F76B7-848C-481E-9507-DE7455BBD884}">
      <dgm:prSet/>
      <dgm:spPr/>
      <dgm:t>
        <a:bodyPr/>
        <a:lstStyle/>
        <a:p>
          <a:endParaRPr lang="en-US"/>
        </a:p>
      </dgm:t>
    </dgm:pt>
    <dgm:pt modelId="{D3E38387-AE4F-4940-9A05-F5A63774815A}">
      <dgm:prSet phldrT="[Texto]"/>
      <dgm:spPr/>
      <dgm:t>
        <a:bodyPr/>
        <a:lstStyle/>
        <a:p>
          <a:r>
            <a:rPr lang="es-EC" dirty="0" smtClean="0"/>
            <a:t>Despersonalización</a:t>
          </a:r>
          <a:endParaRPr lang="en-US" dirty="0"/>
        </a:p>
      </dgm:t>
    </dgm:pt>
    <dgm:pt modelId="{6A7EC28C-D930-4F7B-92B0-2296B3D631F4}" type="parTrans" cxnId="{BC5D2AB5-536C-439B-AE9A-EBB71FA24EE6}">
      <dgm:prSet/>
      <dgm:spPr/>
      <dgm:t>
        <a:bodyPr/>
        <a:lstStyle/>
        <a:p>
          <a:endParaRPr lang="en-US"/>
        </a:p>
      </dgm:t>
    </dgm:pt>
    <dgm:pt modelId="{004CA1FE-6A16-4C74-8EA2-D17FDEF86158}" type="sibTrans" cxnId="{BC5D2AB5-536C-439B-AE9A-EBB71FA24EE6}">
      <dgm:prSet/>
      <dgm:spPr/>
      <dgm:t>
        <a:bodyPr/>
        <a:lstStyle/>
        <a:p>
          <a:endParaRPr lang="en-US"/>
        </a:p>
      </dgm:t>
    </dgm:pt>
    <dgm:pt modelId="{8DD8EB23-AFED-468B-9BC9-9F341BE71571}">
      <dgm:prSet phldrT="[Texto]"/>
      <dgm:spPr/>
      <dgm:t>
        <a:bodyPr/>
        <a:lstStyle/>
        <a:p>
          <a:r>
            <a:rPr lang="es-EC" dirty="0" smtClean="0"/>
            <a:t>Baja realización personal</a:t>
          </a:r>
          <a:endParaRPr lang="en-US" dirty="0"/>
        </a:p>
      </dgm:t>
    </dgm:pt>
    <dgm:pt modelId="{1B05244B-F1BE-45FB-9769-5CDEA9DC4C3B}" type="parTrans" cxnId="{8ADEC328-CEA1-4575-896A-2CF0353AF591}">
      <dgm:prSet/>
      <dgm:spPr/>
      <dgm:t>
        <a:bodyPr/>
        <a:lstStyle/>
        <a:p>
          <a:endParaRPr lang="en-US"/>
        </a:p>
      </dgm:t>
    </dgm:pt>
    <dgm:pt modelId="{6A75E42C-5719-46E9-BF4F-68098087C408}" type="sibTrans" cxnId="{8ADEC328-CEA1-4575-896A-2CF0353AF591}">
      <dgm:prSet/>
      <dgm:spPr/>
      <dgm:t>
        <a:bodyPr/>
        <a:lstStyle/>
        <a:p>
          <a:endParaRPr lang="en-US"/>
        </a:p>
      </dgm:t>
    </dgm:pt>
    <dgm:pt modelId="{8FAA8AEB-90BA-419B-AC73-A6D4F7ABB517}" type="pres">
      <dgm:prSet presAssocID="{98A92966-2B43-425B-A58E-C797401213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B60B3-C5C3-4011-85AA-440AFD680D3C}" type="pres">
      <dgm:prSet presAssocID="{42202546-9BC3-46D9-B62F-B37B3CF1F6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42C15-A8EB-4A7E-97D4-0D44C78519BB}" type="pres">
      <dgm:prSet presAssocID="{6B79271B-B683-4F93-BF18-B63D2D4DA725}" presName="spacer" presStyleCnt="0"/>
      <dgm:spPr/>
    </dgm:pt>
    <dgm:pt modelId="{A46C6713-020F-4712-B792-949F9EF5FB8A}" type="pres">
      <dgm:prSet presAssocID="{D3E38387-AE4F-4940-9A05-F5A63774815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8CCB5-C236-4370-9DD6-A8BFE13AB3B1}" type="pres">
      <dgm:prSet presAssocID="{004CA1FE-6A16-4C74-8EA2-D17FDEF86158}" presName="spacer" presStyleCnt="0"/>
      <dgm:spPr/>
    </dgm:pt>
    <dgm:pt modelId="{2631B459-29DA-432A-8BCC-3D8E44F7D15B}" type="pres">
      <dgm:prSet presAssocID="{8DD8EB23-AFED-468B-9BC9-9F341BE715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B6297-0EA5-472D-97B4-E4EA3E2262F2}" type="presOf" srcId="{8DD8EB23-AFED-468B-9BC9-9F341BE71571}" destId="{2631B459-29DA-432A-8BCC-3D8E44F7D15B}" srcOrd="0" destOrd="0" presId="urn:microsoft.com/office/officeart/2005/8/layout/vList2"/>
    <dgm:cxn modelId="{221F76B7-848C-481E-9507-DE7455BBD884}" srcId="{98A92966-2B43-425B-A58E-C79740121374}" destId="{42202546-9BC3-46D9-B62F-B37B3CF1F676}" srcOrd="0" destOrd="0" parTransId="{E7995B0E-AEAA-403C-ABC1-ADCB8F09F217}" sibTransId="{6B79271B-B683-4F93-BF18-B63D2D4DA725}"/>
    <dgm:cxn modelId="{8ADEC328-CEA1-4575-896A-2CF0353AF591}" srcId="{98A92966-2B43-425B-A58E-C79740121374}" destId="{8DD8EB23-AFED-468B-9BC9-9F341BE71571}" srcOrd="2" destOrd="0" parTransId="{1B05244B-F1BE-45FB-9769-5CDEA9DC4C3B}" sibTransId="{6A75E42C-5719-46E9-BF4F-68098087C408}"/>
    <dgm:cxn modelId="{C8E40637-FC69-419E-AFAD-483FEC96DE04}" type="presOf" srcId="{D3E38387-AE4F-4940-9A05-F5A63774815A}" destId="{A46C6713-020F-4712-B792-949F9EF5FB8A}" srcOrd="0" destOrd="0" presId="urn:microsoft.com/office/officeart/2005/8/layout/vList2"/>
    <dgm:cxn modelId="{04FA343C-57C8-4298-8F36-3AA2F81F571F}" type="presOf" srcId="{98A92966-2B43-425B-A58E-C79740121374}" destId="{8FAA8AEB-90BA-419B-AC73-A6D4F7ABB517}" srcOrd="0" destOrd="0" presId="urn:microsoft.com/office/officeart/2005/8/layout/vList2"/>
    <dgm:cxn modelId="{D6D471FE-382A-41C5-B97C-276A0272CE0B}" type="presOf" srcId="{42202546-9BC3-46D9-B62F-B37B3CF1F676}" destId="{E13B60B3-C5C3-4011-85AA-440AFD680D3C}" srcOrd="0" destOrd="0" presId="urn:microsoft.com/office/officeart/2005/8/layout/vList2"/>
    <dgm:cxn modelId="{BC5D2AB5-536C-439B-AE9A-EBB71FA24EE6}" srcId="{98A92966-2B43-425B-A58E-C79740121374}" destId="{D3E38387-AE4F-4940-9A05-F5A63774815A}" srcOrd="1" destOrd="0" parTransId="{6A7EC28C-D930-4F7B-92B0-2296B3D631F4}" sibTransId="{004CA1FE-6A16-4C74-8EA2-D17FDEF86158}"/>
    <dgm:cxn modelId="{25A118F6-961F-43F0-9CF2-1DBD35787FC3}" type="presParOf" srcId="{8FAA8AEB-90BA-419B-AC73-A6D4F7ABB517}" destId="{E13B60B3-C5C3-4011-85AA-440AFD680D3C}" srcOrd="0" destOrd="0" presId="urn:microsoft.com/office/officeart/2005/8/layout/vList2"/>
    <dgm:cxn modelId="{0A4D5B44-4E0B-45DD-BC34-9FBB83DEC7E5}" type="presParOf" srcId="{8FAA8AEB-90BA-419B-AC73-A6D4F7ABB517}" destId="{0AB42C15-A8EB-4A7E-97D4-0D44C78519BB}" srcOrd="1" destOrd="0" presId="urn:microsoft.com/office/officeart/2005/8/layout/vList2"/>
    <dgm:cxn modelId="{7861A885-FD4A-4FC1-BDCD-3A7104E9E409}" type="presParOf" srcId="{8FAA8AEB-90BA-419B-AC73-A6D4F7ABB517}" destId="{A46C6713-020F-4712-B792-949F9EF5FB8A}" srcOrd="2" destOrd="0" presId="urn:microsoft.com/office/officeart/2005/8/layout/vList2"/>
    <dgm:cxn modelId="{8F2A21DF-0133-4AEB-929B-D642E1F87525}" type="presParOf" srcId="{8FAA8AEB-90BA-419B-AC73-A6D4F7ABB517}" destId="{5798CCB5-C236-4370-9DD6-A8BFE13AB3B1}" srcOrd="3" destOrd="0" presId="urn:microsoft.com/office/officeart/2005/8/layout/vList2"/>
    <dgm:cxn modelId="{F2008303-592E-4064-9995-B91F8EA801C3}" type="presParOf" srcId="{8FAA8AEB-90BA-419B-AC73-A6D4F7ABB517}" destId="{2631B459-29DA-432A-8BCC-3D8E44F7D1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C1909-67A0-4AF3-85EA-F89520E339C6}">
      <dsp:nvSpPr>
        <dsp:cNvPr id="0" name=""/>
        <dsp:cNvSpPr/>
      </dsp:nvSpPr>
      <dsp:spPr>
        <a:xfrm>
          <a:off x="0" y="2677"/>
          <a:ext cx="12129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F973D-2570-4366-97FB-0C516009995E}">
      <dsp:nvSpPr>
        <dsp:cNvPr id="0" name=""/>
        <dsp:cNvSpPr/>
      </dsp:nvSpPr>
      <dsp:spPr>
        <a:xfrm>
          <a:off x="0" y="2677"/>
          <a:ext cx="2425843" cy="547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>
            <a:latin typeface="+mn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 dirty="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 dirty="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+mn-lt"/>
            </a:rPr>
            <a:t>Síndrome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+mn-lt"/>
            </a:rPr>
            <a:t>de Burnout</a:t>
          </a:r>
          <a:endParaRPr lang="es-EC" sz="3200" kern="1200" dirty="0">
            <a:latin typeface="+mn-lt"/>
          </a:endParaRPr>
        </a:p>
      </dsp:txBody>
      <dsp:txXfrm>
        <a:off x="0" y="2677"/>
        <a:ext cx="2425843" cy="5477587"/>
      </dsp:txXfrm>
    </dsp:sp>
    <dsp:sp modelId="{665BFCF3-32C1-40C5-B2B9-2709E47957AE}">
      <dsp:nvSpPr>
        <dsp:cNvPr id="0" name=""/>
        <dsp:cNvSpPr/>
      </dsp:nvSpPr>
      <dsp:spPr>
        <a:xfrm>
          <a:off x="2607781" y="86258"/>
          <a:ext cx="9521433" cy="140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</a:rPr>
            <a:t>Definición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</a:rPr>
            <a:t>Forma inadecuada de afrontar el estrés crónico cuyos rasgos principales son el </a:t>
          </a:r>
          <a:r>
            <a:rPr lang="es-EC" sz="1800" b="1" kern="1200" dirty="0" smtClean="0">
              <a:latin typeface="+mn-lt"/>
            </a:rPr>
            <a:t>agotamiento emocional, la despersonalización y la baja realización personal</a:t>
          </a:r>
          <a:r>
            <a:rPr lang="es-EC" sz="1800" kern="1200" dirty="0" smtClean="0">
              <a:latin typeface="+mn-lt"/>
            </a:rPr>
            <a:t>, tiene la capacidad  de afectar la calidad de vida, salud mental e incluso hasta poner en riesgo la vida del individuo que lo sufre.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</a:rPr>
            <a:t> </a:t>
          </a:r>
          <a:endParaRPr lang="es-EC" sz="1800" kern="1200" dirty="0">
            <a:latin typeface="+mn-lt"/>
          </a:endParaRPr>
        </a:p>
      </dsp:txBody>
      <dsp:txXfrm>
        <a:off x="2607781" y="86258"/>
        <a:ext cx="9521433" cy="1408329"/>
      </dsp:txXfrm>
    </dsp:sp>
    <dsp:sp modelId="{FF3E103A-84A3-41BE-A256-8BEC5AF3ACBC}">
      <dsp:nvSpPr>
        <dsp:cNvPr id="0" name=""/>
        <dsp:cNvSpPr/>
      </dsp:nvSpPr>
      <dsp:spPr>
        <a:xfrm>
          <a:off x="2425842" y="1494587"/>
          <a:ext cx="970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0C230-F269-40E9-A5DC-4225E3D3D979}">
      <dsp:nvSpPr>
        <dsp:cNvPr id="0" name=""/>
        <dsp:cNvSpPr/>
      </dsp:nvSpPr>
      <dsp:spPr>
        <a:xfrm>
          <a:off x="2607781" y="1578169"/>
          <a:ext cx="9521433" cy="1671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</a:rPr>
            <a:t>Historia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</a:rPr>
            <a:t>                                                                                                                                                                                                                              - Herbert J. </a:t>
          </a:r>
          <a:r>
            <a:rPr lang="es-EC" sz="1800" kern="1200" dirty="0" err="1" smtClean="0">
              <a:latin typeface="+mn-lt"/>
            </a:rPr>
            <a:t>Freudenberger</a:t>
          </a:r>
          <a:r>
            <a:rPr lang="es-EC" sz="1800" kern="1200" dirty="0" smtClean="0">
              <a:latin typeface="+mn-lt"/>
            </a:rPr>
            <a:t> (1974)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</a:rPr>
            <a:t>- Cristina </a:t>
          </a:r>
          <a:r>
            <a:rPr lang="es-EC" sz="1800" kern="1200" dirty="0" err="1" smtClean="0">
              <a:latin typeface="+mn-lt"/>
            </a:rPr>
            <a:t>Maslach</a:t>
          </a:r>
          <a:r>
            <a:rPr lang="es-EC" sz="1800" kern="1200" dirty="0" smtClean="0">
              <a:latin typeface="+mn-lt"/>
            </a:rPr>
            <a:t> (1976)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n-lt"/>
            </a:rPr>
            <a:t>- Pines y </a:t>
          </a:r>
          <a:r>
            <a:rPr lang="es-EC" sz="1800" kern="1200" dirty="0" err="1" smtClean="0">
              <a:latin typeface="+mn-lt"/>
            </a:rPr>
            <a:t>Aronson</a:t>
          </a:r>
          <a:r>
            <a:rPr lang="es-EC" sz="1800" kern="1200" dirty="0" smtClean="0">
              <a:latin typeface="+mn-lt"/>
            </a:rPr>
            <a:t> (1981)</a:t>
          </a:r>
        </a:p>
      </dsp:txBody>
      <dsp:txXfrm>
        <a:off x="2607781" y="1578169"/>
        <a:ext cx="9521433" cy="1671627"/>
      </dsp:txXfrm>
    </dsp:sp>
    <dsp:sp modelId="{098C6060-784F-454B-8631-F0DC71E4CACB}">
      <dsp:nvSpPr>
        <dsp:cNvPr id="0" name=""/>
        <dsp:cNvSpPr/>
      </dsp:nvSpPr>
      <dsp:spPr>
        <a:xfrm>
          <a:off x="2425842" y="3249796"/>
          <a:ext cx="970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56FFB-28F7-4A18-846F-14646AB2EC23}">
      <dsp:nvSpPr>
        <dsp:cNvPr id="0" name=""/>
        <dsp:cNvSpPr/>
      </dsp:nvSpPr>
      <dsp:spPr>
        <a:xfrm>
          <a:off x="2607781" y="3333377"/>
          <a:ext cx="9521433" cy="205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0" kern="1200" dirty="0" smtClean="0">
              <a:latin typeface="+mn-lt"/>
            </a:rPr>
            <a:t>Efectos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0" kern="1200" dirty="0" smtClean="0">
              <a:latin typeface="+mn-lt"/>
            </a:rPr>
            <a:t>- A Nivel Psicosocial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0" kern="1200" dirty="0" smtClean="0">
              <a:latin typeface="+mn-lt"/>
            </a:rPr>
            <a:t>- A Nivel de </a:t>
          </a:r>
          <a:r>
            <a:rPr lang="es-EC" sz="1800" i="0" kern="1200" dirty="0" err="1" smtClean="0">
              <a:latin typeface="+mn-lt"/>
            </a:rPr>
            <a:t>Conductal</a:t>
          </a:r>
          <a:endParaRPr lang="es-EC" sz="1800" i="0" kern="1200" dirty="0" smtClean="0">
            <a:latin typeface="+mn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0" kern="1200" dirty="0" smtClean="0">
              <a:latin typeface="+mn-lt"/>
            </a:rPr>
            <a:t>- A Nivel Emocional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0" kern="1200" dirty="0" smtClean="0">
              <a:latin typeface="+mn-lt"/>
            </a:rPr>
            <a:t>- A Nivel Social y de Relaciones Interpersonales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0" kern="1200" dirty="0" smtClean="0">
              <a:latin typeface="+mn-lt"/>
            </a:rPr>
            <a:t>- A Nivel de la Organización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+mn-lt"/>
          </a:endParaRPr>
        </a:p>
      </dsp:txBody>
      <dsp:txXfrm>
        <a:off x="2607781" y="3333377"/>
        <a:ext cx="9521433" cy="2056485"/>
      </dsp:txXfrm>
    </dsp:sp>
    <dsp:sp modelId="{1A4F5E9D-DE87-43AE-A1DE-57B100715AAF}">
      <dsp:nvSpPr>
        <dsp:cNvPr id="0" name=""/>
        <dsp:cNvSpPr/>
      </dsp:nvSpPr>
      <dsp:spPr>
        <a:xfrm>
          <a:off x="2425842" y="5389863"/>
          <a:ext cx="970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B60B3-C5C3-4011-85AA-440AFD680D3C}">
      <dsp:nvSpPr>
        <dsp:cNvPr id="0" name=""/>
        <dsp:cNvSpPr/>
      </dsp:nvSpPr>
      <dsp:spPr>
        <a:xfrm>
          <a:off x="0" y="380686"/>
          <a:ext cx="2838735" cy="421200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Agotamiento emocional</a:t>
          </a:r>
          <a:endParaRPr lang="en-US" sz="1800" kern="1200" dirty="0"/>
        </a:p>
      </dsp:txBody>
      <dsp:txXfrm>
        <a:off x="20561" y="401247"/>
        <a:ext cx="2797613" cy="380078"/>
      </dsp:txXfrm>
    </dsp:sp>
    <dsp:sp modelId="{A46C6713-020F-4712-B792-949F9EF5FB8A}">
      <dsp:nvSpPr>
        <dsp:cNvPr id="0" name=""/>
        <dsp:cNvSpPr/>
      </dsp:nvSpPr>
      <dsp:spPr>
        <a:xfrm>
          <a:off x="0" y="853726"/>
          <a:ext cx="2838735" cy="421200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02612"/>
                <a:satOff val="-1119"/>
                <a:lumOff val="1278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02612"/>
                <a:satOff val="-1119"/>
                <a:lumOff val="1278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02612"/>
                <a:satOff val="-1119"/>
                <a:lumOff val="127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Despersonalización</a:t>
          </a:r>
          <a:endParaRPr lang="en-US" sz="1800" kern="1200" dirty="0"/>
        </a:p>
      </dsp:txBody>
      <dsp:txXfrm>
        <a:off x="20561" y="874287"/>
        <a:ext cx="2797613" cy="380078"/>
      </dsp:txXfrm>
    </dsp:sp>
    <dsp:sp modelId="{2631B459-29DA-432A-8BCC-3D8E44F7D15B}">
      <dsp:nvSpPr>
        <dsp:cNvPr id="0" name=""/>
        <dsp:cNvSpPr/>
      </dsp:nvSpPr>
      <dsp:spPr>
        <a:xfrm>
          <a:off x="0" y="1326766"/>
          <a:ext cx="2838735" cy="421200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4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Baja realización personal</a:t>
          </a:r>
          <a:endParaRPr lang="en-US" sz="1800" kern="1200" dirty="0"/>
        </a:p>
      </dsp:txBody>
      <dsp:txXfrm>
        <a:off x="20561" y="1347327"/>
        <a:ext cx="2797613" cy="380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FE198-DD34-471F-9DDD-E745A79C89B2}">
      <dsp:nvSpPr>
        <dsp:cNvPr id="0" name=""/>
        <dsp:cNvSpPr/>
      </dsp:nvSpPr>
      <dsp:spPr>
        <a:xfrm>
          <a:off x="1969231" y="2600234"/>
          <a:ext cx="2665551" cy="253057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Enfoque Cuantitativo</a:t>
          </a:r>
          <a:endParaRPr lang="en-US" sz="2200" kern="1200" dirty="0"/>
        </a:p>
      </dsp:txBody>
      <dsp:txXfrm>
        <a:off x="2495037" y="3193008"/>
        <a:ext cx="1613939" cy="1300765"/>
      </dsp:txXfrm>
    </dsp:sp>
    <dsp:sp modelId="{4C39622A-B7AA-4064-803C-ABBCE9ECF673}">
      <dsp:nvSpPr>
        <dsp:cNvPr id="0" name=""/>
        <dsp:cNvSpPr/>
      </dsp:nvSpPr>
      <dsp:spPr>
        <a:xfrm>
          <a:off x="464455" y="2002099"/>
          <a:ext cx="2040284" cy="1840415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Recopilación de datos</a:t>
          </a:r>
          <a:endParaRPr lang="en-US" sz="1400" kern="1200" dirty="0"/>
        </a:p>
      </dsp:txBody>
      <dsp:txXfrm>
        <a:off x="956838" y="2468229"/>
        <a:ext cx="1055518" cy="908155"/>
      </dsp:txXfrm>
    </dsp:sp>
    <dsp:sp modelId="{E7690FAA-4259-4E0A-B5E0-F395447C20BA}">
      <dsp:nvSpPr>
        <dsp:cNvPr id="0" name=""/>
        <dsp:cNvSpPr/>
      </dsp:nvSpPr>
      <dsp:spPr>
        <a:xfrm rot="20700000">
          <a:off x="1595210" y="732400"/>
          <a:ext cx="1803231" cy="1803231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Análisis estadísticos</a:t>
          </a:r>
          <a:endParaRPr lang="en-US" sz="1400" kern="1200" dirty="0"/>
        </a:p>
      </dsp:txBody>
      <dsp:txXfrm rot="-20700000">
        <a:off x="1990711" y="1127901"/>
        <a:ext cx="1012228" cy="1012228"/>
      </dsp:txXfrm>
    </dsp:sp>
    <dsp:sp modelId="{065F3C20-9ADB-412F-B3CC-BB2D6F397190}">
      <dsp:nvSpPr>
        <dsp:cNvPr id="0" name=""/>
        <dsp:cNvSpPr/>
      </dsp:nvSpPr>
      <dsp:spPr>
        <a:xfrm>
          <a:off x="1846625" y="2215819"/>
          <a:ext cx="3239130" cy="3239130"/>
        </a:xfrm>
        <a:prstGeom prst="circularArrow">
          <a:avLst>
            <a:gd name="adj1" fmla="val 4688"/>
            <a:gd name="adj2" fmla="val 299029"/>
            <a:gd name="adj3" fmla="val 2525102"/>
            <a:gd name="adj4" fmla="val 158421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9914C1-26FD-43C4-AF47-3A8393318757}">
      <dsp:nvSpPr>
        <dsp:cNvPr id="0" name=""/>
        <dsp:cNvSpPr/>
      </dsp:nvSpPr>
      <dsp:spPr>
        <a:xfrm>
          <a:off x="238455" y="1593139"/>
          <a:ext cx="2353430" cy="23534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74D21-2193-4CB7-A63A-5F1920866BE5}">
      <dsp:nvSpPr>
        <dsp:cNvPr id="0" name=""/>
        <dsp:cNvSpPr/>
      </dsp:nvSpPr>
      <dsp:spPr>
        <a:xfrm>
          <a:off x="1178104" y="335679"/>
          <a:ext cx="2537472" cy="25374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88A62-4F63-46F9-BB6E-7F084E7B450A}">
      <dsp:nvSpPr>
        <dsp:cNvPr id="0" name=""/>
        <dsp:cNvSpPr/>
      </dsp:nvSpPr>
      <dsp:spPr>
        <a:xfrm>
          <a:off x="0" y="375509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smtClean="0"/>
            <a:t>Aplicada</a:t>
          </a:r>
          <a:endParaRPr lang="es-EC" sz="1700" kern="1200" dirty="0"/>
        </a:p>
      </dsp:txBody>
      <dsp:txXfrm>
        <a:off x="0" y="375509"/>
        <a:ext cx="5037873" cy="709537"/>
      </dsp:txXfrm>
    </dsp:sp>
    <dsp:sp modelId="{CADBA3BE-A097-4A57-A2CE-D490B2FFAC47}">
      <dsp:nvSpPr>
        <dsp:cNvPr id="0" name=""/>
        <dsp:cNvSpPr/>
      </dsp:nvSpPr>
      <dsp:spPr>
        <a:xfrm>
          <a:off x="251893" y="124589"/>
          <a:ext cx="3526511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Por su finalidad</a:t>
          </a:r>
          <a:endParaRPr lang="es-EC" sz="1700" kern="1200" dirty="0"/>
        </a:p>
      </dsp:txBody>
      <dsp:txXfrm>
        <a:off x="276391" y="149087"/>
        <a:ext cx="3477515" cy="452844"/>
      </dsp:txXfrm>
    </dsp:sp>
    <dsp:sp modelId="{1E4CA2BE-FB35-430D-8CB2-CEE2152C885B}">
      <dsp:nvSpPr>
        <dsp:cNvPr id="0" name=""/>
        <dsp:cNvSpPr/>
      </dsp:nvSpPr>
      <dsp:spPr>
        <a:xfrm>
          <a:off x="0" y="1427767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dirty="0" smtClean="0"/>
            <a:t>In situ</a:t>
          </a:r>
          <a:endParaRPr lang="es-EC" sz="1700" kern="1200" dirty="0"/>
        </a:p>
      </dsp:txBody>
      <dsp:txXfrm>
        <a:off x="0" y="1427767"/>
        <a:ext cx="5037873" cy="709537"/>
      </dsp:txXfrm>
    </dsp:sp>
    <dsp:sp modelId="{89D6FD6F-C951-4557-BE59-35538894082E}">
      <dsp:nvSpPr>
        <dsp:cNvPr id="0" name=""/>
        <dsp:cNvSpPr/>
      </dsp:nvSpPr>
      <dsp:spPr>
        <a:xfrm>
          <a:off x="246407" y="1219925"/>
          <a:ext cx="3526511" cy="50184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Por las unidades de análisis</a:t>
          </a:r>
          <a:endParaRPr lang="es-EC" sz="1700" kern="1200" dirty="0"/>
        </a:p>
      </dsp:txBody>
      <dsp:txXfrm>
        <a:off x="270905" y="1244423"/>
        <a:ext cx="3477515" cy="452844"/>
      </dsp:txXfrm>
    </dsp:sp>
    <dsp:sp modelId="{7B43BD2A-5BF9-4CB0-B894-0CE5DC513CB0}">
      <dsp:nvSpPr>
        <dsp:cNvPr id="0" name=""/>
        <dsp:cNvSpPr/>
      </dsp:nvSpPr>
      <dsp:spPr>
        <a:xfrm>
          <a:off x="0" y="2480024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smtClean="0"/>
            <a:t>No experimental</a:t>
          </a:r>
          <a:endParaRPr lang="es-EC" sz="1700" kern="1200" dirty="0"/>
        </a:p>
      </dsp:txBody>
      <dsp:txXfrm>
        <a:off x="0" y="2480024"/>
        <a:ext cx="5037873" cy="709537"/>
      </dsp:txXfrm>
    </dsp:sp>
    <dsp:sp modelId="{E8C48CFD-5DAA-47AE-8795-FCFD6F8DF848}">
      <dsp:nvSpPr>
        <dsp:cNvPr id="0" name=""/>
        <dsp:cNvSpPr/>
      </dsp:nvSpPr>
      <dsp:spPr>
        <a:xfrm>
          <a:off x="251893" y="2229104"/>
          <a:ext cx="3526511" cy="5018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Por el control de las variables</a:t>
          </a:r>
          <a:endParaRPr lang="es-EC" sz="1700" kern="1200" dirty="0"/>
        </a:p>
      </dsp:txBody>
      <dsp:txXfrm>
        <a:off x="276391" y="2253602"/>
        <a:ext cx="3477515" cy="452844"/>
      </dsp:txXfrm>
    </dsp:sp>
    <dsp:sp modelId="{4E21C569-1D7C-4639-8E32-6072BDB3F242}">
      <dsp:nvSpPr>
        <dsp:cNvPr id="0" name=""/>
        <dsp:cNvSpPr/>
      </dsp:nvSpPr>
      <dsp:spPr>
        <a:xfrm>
          <a:off x="0" y="3532282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dirty="0" smtClean="0"/>
            <a:t>Descriptivo Correlacional</a:t>
          </a:r>
          <a:endParaRPr lang="es-EC" sz="1700" kern="1200" dirty="0"/>
        </a:p>
      </dsp:txBody>
      <dsp:txXfrm>
        <a:off x="0" y="3532282"/>
        <a:ext cx="5037873" cy="709537"/>
      </dsp:txXfrm>
    </dsp:sp>
    <dsp:sp modelId="{99A80878-1C05-4DD9-A0E4-4C4B09919F39}">
      <dsp:nvSpPr>
        <dsp:cNvPr id="0" name=""/>
        <dsp:cNvSpPr/>
      </dsp:nvSpPr>
      <dsp:spPr>
        <a:xfrm>
          <a:off x="251893" y="3281362"/>
          <a:ext cx="3526511" cy="50184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Por el alcance</a:t>
          </a:r>
          <a:endParaRPr lang="es-EC" sz="1700" kern="1200" dirty="0"/>
        </a:p>
      </dsp:txBody>
      <dsp:txXfrm>
        <a:off x="276391" y="3305860"/>
        <a:ext cx="3477515" cy="452844"/>
      </dsp:txXfrm>
    </dsp:sp>
    <dsp:sp modelId="{9D5CE254-4F15-47E1-9065-E882BB31AAB4}">
      <dsp:nvSpPr>
        <dsp:cNvPr id="0" name=""/>
        <dsp:cNvSpPr/>
      </dsp:nvSpPr>
      <dsp:spPr>
        <a:xfrm>
          <a:off x="0" y="4584539"/>
          <a:ext cx="5037873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995" tIns="354076" rIns="39099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kern="1200" dirty="0" smtClean="0"/>
            <a:t>Mixto </a:t>
          </a:r>
          <a:endParaRPr lang="es-EC" sz="1700" kern="1200" dirty="0"/>
        </a:p>
      </dsp:txBody>
      <dsp:txXfrm>
        <a:off x="0" y="4584539"/>
        <a:ext cx="5037873" cy="709537"/>
      </dsp:txXfrm>
    </dsp:sp>
    <dsp:sp modelId="{016B30CE-B3B4-4783-B40E-26D2D11A3410}">
      <dsp:nvSpPr>
        <dsp:cNvPr id="0" name=""/>
        <dsp:cNvSpPr/>
      </dsp:nvSpPr>
      <dsp:spPr>
        <a:xfrm>
          <a:off x="251893" y="4333619"/>
          <a:ext cx="3526511" cy="5018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94" tIns="0" rIns="13329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Por las fuentes de información</a:t>
          </a:r>
          <a:endParaRPr lang="es-EC" sz="1700" kern="1200" dirty="0"/>
        </a:p>
      </dsp:txBody>
      <dsp:txXfrm>
        <a:off x="276391" y="4358117"/>
        <a:ext cx="3477515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2B785-466A-40C9-97F0-FD39309C9E2A}">
      <dsp:nvSpPr>
        <dsp:cNvPr id="0" name=""/>
        <dsp:cNvSpPr/>
      </dsp:nvSpPr>
      <dsp:spPr>
        <a:xfrm>
          <a:off x="0" y="86805"/>
          <a:ext cx="11988800" cy="1325880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solidFill>
                <a:sysClr val="windowText" lastClr="000000"/>
              </a:solidFill>
            </a:rPr>
            <a:t>Objetivos</a:t>
          </a:r>
          <a:endParaRPr lang="es-EC" sz="3600" kern="1200" dirty="0">
            <a:solidFill>
              <a:sysClr val="windowText" lastClr="000000"/>
            </a:solidFill>
          </a:endParaRPr>
        </a:p>
      </dsp:txBody>
      <dsp:txXfrm>
        <a:off x="0" y="86805"/>
        <a:ext cx="11988800" cy="1325880"/>
      </dsp:txXfrm>
    </dsp:sp>
    <dsp:sp modelId="{AD8ECDA0-97BF-4A67-852D-980BA370D184}">
      <dsp:nvSpPr>
        <dsp:cNvPr id="0" name=""/>
        <dsp:cNvSpPr/>
      </dsp:nvSpPr>
      <dsp:spPr>
        <a:xfrm>
          <a:off x="5853" y="1325880"/>
          <a:ext cx="3992364" cy="278434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-Reducir la activación fisiológica, el malestar emocional y físico.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>
        <a:off x="5853" y="1325880"/>
        <a:ext cx="3992364" cy="2784348"/>
      </dsp:txXfrm>
    </dsp:sp>
    <dsp:sp modelId="{FDD3E2B8-9271-4589-9AD4-B697ABAC40E9}">
      <dsp:nvSpPr>
        <dsp:cNvPr id="0" name=""/>
        <dsp:cNvSpPr/>
      </dsp:nvSpPr>
      <dsp:spPr>
        <a:xfrm>
          <a:off x="3998217" y="1325880"/>
          <a:ext cx="3992364" cy="278434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-Dominar un conjunto de habilidades y competencias que faciliten el afrontamiento de problemas laborales.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-Mejorar la percepción, la interpretación y la evaluación de los problemas laborales  y los recursos personales 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-Destruir el aislamiento laboral  y mejorar los procesos de socialización.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</dsp:txBody>
      <dsp:txXfrm>
        <a:off x="3998217" y="1325880"/>
        <a:ext cx="3992364" cy="2784348"/>
      </dsp:txXfrm>
    </dsp:sp>
    <dsp:sp modelId="{8815A92B-8CF5-4A69-AF4D-741CB29EA141}">
      <dsp:nvSpPr>
        <dsp:cNvPr id="0" name=""/>
        <dsp:cNvSpPr/>
      </dsp:nvSpPr>
      <dsp:spPr>
        <a:xfrm>
          <a:off x="7990582" y="1325880"/>
          <a:ext cx="3992364" cy="278434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- Modificar los aspectos disfuncionales en la estructura de la organización, la comunicación, la formación de profesionales, reparto de tareas, etc.</a:t>
          </a:r>
          <a:endParaRPr lang="es-EC" sz="1700" kern="1200" dirty="0"/>
        </a:p>
      </dsp:txBody>
      <dsp:txXfrm>
        <a:off x="7990582" y="1325880"/>
        <a:ext cx="3992364" cy="2784348"/>
      </dsp:txXfrm>
    </dsp:sp>
    <dsp:sp modelId="{298E10E4-DFBE-4B5B-BEF3-09B0F702F93F}">
      <dsp:nvSpPr>
        <dsp:cNvPr id="0" name=""/>
        <dsp:cNvSpPr/>
      </dsp:nvSpPr>
      <dsp:spPr>
        <a:xfrm>
          <a:off x="0" y="4110228"/>
          <a:ext cx="11988800" cy="30937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703A-1701-4BA7-86DD-1F911EB4371A}">
      <dsp:nvSpPr>
        <dsp:cNvPr id="0" name=""/>
        <dsp:cNvSpPr/>
      </dsp:nvSpPr>
      <dsp:spPr>
        <a:xfrm>
          <a:off x="1203230" y="1059936"/>
          <a:ext cx="2254299" cy="15036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98704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1563918" y="1059936"/>
        <a:ext cx="1893611" cy="1503617"/>
      </dsp:txXfrm>
    </dsp:sp>
    <dsp:sp modelId="{0072B901-D0FC-4FEC-BF54-0942EE4E3E01}">
      <dsp:nvSpPr>
        <dsp:cNvPr id="0" name=""/>
        <dsp:cNvSpPr/>
      </dsp:nvSpPr>
      <dsp:spPr>
        <a:xfrm>
          <a:off x="1203230" y="2563554"/>
          <a:ext cx="2254299" cy="1503617"/>
        </a:xfrm>
        <a:prstGeom prst="rect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98704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1563918" y="2563554"/>
        <a:ext cx="1893611" cy="1503617"/>
      </dsp:txXfrm>
    </dsp:sp>
    <dsp:sp modelId="{86429B3B-A505-4033-B85C-A19F157DB68F}">
      <dsp:nvSpPr>
        <dsp:cNvPr id="0" name=""/>
        <dsp:cNvSpPr/>
      </dsp:nvSpPr>
      <dsp:spPr>
        <a:xfrm>
          <a:off x="937" y="458790"/>
          <a:ext cx="1502866" cy="15028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21027" y="678880"/>
        <a:ext cx="1062686" cy="1062686"/>
      </dsp:txXfrm>
    </dsp:sp>
    <dsp:sp modelId="{5AEF2D9F-6336-4D11-8EB5-2FCEF788F9D6}">
      <dsp:nvSpPr>
        <dsp:cNvPr id="0" name=""/>
        <dsp:cNvSpPr/>
      </dsp:nvSpPr>
      <dsp:spPr>
        <a:xfrm>
          <a:off x="4960396" y="1059936"/>
          <a:ext cx="2254299" cy="1503617"/>
        </a:xfrm>
        <a:prstGeom prst="rect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98704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/>
        </a:p>
      </dsp:txBody>
      <dsp:txXfrm>
        <a:off x="5321084" y="1059936"/>
        <a:ext cx="1893611" cy="1503617"/>
      </dsp:txXfrm>
    </dsp:sp>
    <dsp:sp modelId="{4D7A4AEC-D1F6-40CC-BD65-CE236FA81113}">
      <dsp:nvSpPr>
        <dsp:cNvPr id="0" name=""/>
        <dsp:cNvSpPr/>
      </dsp:nvSpPr>
      <dsp:spPr>
        <a:xfrm>
          <a:off x="4960396" y="2563554"/>
          <a:ext cx="2254299" cy="1503617"/>
        </a:xfrm>
        <a:prstGeom prst="rect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98704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5321084" y="2563554"/>
        <a:ext cx="1893611" cy="1503617"/>
      </dsp:txXfrm>
    </dsp:sp>
    <dsp:sp modelId="{FF640A7D-5A8B-4106-B15E-CD791E2981F1}">
      <dsp:nvSpPr>
        <dsp:cNvPr id="0" name=""/>
        <dsp:cNvSpPr/>
      </dsp:nvSpPr>
      <dsp:spPr>
        <a:xfrm>
          <a:off x="3758103" y="458790"/>
          <a:ext cx="1502866" cy="150286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978193" y="678880"/>
        <a:ext cx="1062686" cy="1062686"/>
      </dsp:txXfrm>
    </dsp:sp>
    <dsp:sp modelId="{6229EB53-7AB8-4DE0-BBA3-65266289B416}">
      <dsp:nvSpPr>
        <dsp:cNvPr id="0" name=""/>
        <dsp:cNvSpPr/>
      </dsp:nvSpPr>
      <dsp:spPr>
        <a:xfrm>
          <a:off x="8717562" y="1059936"/>
          <a:ext cx="2254299" cy="1503617"/>
        </a:xfrm>
        <a:prstGeom prst="rect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9078250" y="1059936"/>
        <a:ext cx="1893611" cy="1503617"/>
      </dsp:txXfrm>
    </dsp:sp>
    <dsp:sp modelId="{2B79DCE2-5E43-4B0B-9A84-A00BA8860CCB}">
      <dsp:nvSpPr>
        <dsp:cNvPr id="0" name=""/>
        <dsp:cNvSpPr/>
      </dsp:nvSpPr>
      <dsp:spPr>
        <a:xfrm>
          <a:off x="8717562" y="2563554"/>
          <a:ext cx="2254299" cy="1503617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384048" rIns="384048" bIns="384048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9078250" y="2563554"/>
        <a:ext cx="1893611" cy="1503617"/>
      </dsp:txXfrm>
    </dsp:sp>
    <dsp:sp modelId="{423E5790-2090-418F-89C0-20CC2CEAE51C}">
      <dsp:nvSpPr>
        <dsp:cNvPr id="0" name=""/>
        <dsp:cNvSpPr/>
      </dsp:nvSpPr>
      <dsp:spPr>
        <a:xfrm>
          <a:off x="7515269" y="458790"/>
          <a:ext cx="1502866" cy="150286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err="1" smtClean="0"/>
            <a:t>Kk</a:t>
          </a:r>
          <a:endParaRPr lang="en-US" sz="6500" kern="1200" dirty="0"/>
        </a:p>
      </dsp:txBody>
      <dsp:txXfrm>
        <a:off x="7735359" y="678880"/>
        <a:ext cx="1062686" cy="10626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2058-DA6A-44B8-A0B8-98C23C07C87F}">
      <dsp:nvSpPr>
        <dsp:cNvPr id="0" name=""/>
        <dsp:cNvSpPr/>
      </dsp:nvSpPr>
      <dsp:spPr>
        <a:xfrm>
          <a:off x="1321388" y="881328"/>
          <a:ext cx="2475672" cy="165127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Técnicas</a:t>
          </a:r>
          <a:r>
            <a:rPr lang="en-US" sz="1400" kern="1200" baseline="0" dirty="0" smtClean="0"/>
            <a:t> Fisiologicas</a:t>
          </a:r>
          <a:endParaRPr lang="en-US" sz="1400" kern="1200" dirty="0"/>
        </a:p>
      </dsp:txBody>
      <dsp:txXfrm>
        <a:off x="1717495" y="881328"/>
        <a:ext cx="2079564" cy="1651273"/>
      </dsp:txXfrm>
    </dsp:sp>
    <dsp:sp modelId="{73CB1CE9-8BDD-4738-B952-65BC39666160}">
      <dsp:nvSpPr>
        <dsp:cNvPr id="0" name=""/>
        <dsp:cNvSpPr/>
      </dsp:nvSpPr>
      <dsp:spPr>
        <a:xfrm>
          <a:off x="0" y="53713"/>
          <a:ext cx="1650448" cy="165044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Estrategia</a:t>
          </a:r>
          <a:endParaRPr lang="en-US" sz="2000" kern="1200" dirty="0"/>
        </a:p>
      </dsp:txBody>
      <dsp:txXfrm>
        <a:off x="241703" y="295416"/>
        <a:ext cx="1167042" cy="1167042"/>
      </dsp:txXfrm>
    </dsp:sp>
    <dsp:sp modelId="{B8E3399F-C1A1-462F-97AE-249611794B1C}">
      <dsp:nvSpPr>
        <dsp:cNvPr id="0" name=""/>
        <dsp:cNvSpPr/>
      </dsp:nvSpPr>
      <dsp:spPr>
        <a:xfrm>
          <a:off x="5421737" y="907071"/>
          <a:ext cx="2475672" cy="165127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Relajación física a corto plazo</a:t>
          </a:r>
          <a:endParaRPr lang="en-US" sz="1400" kern="1200" dirty="0"/>
        </a:p>
      </dsp:txBody>
      <dsp:txXfrm>
        <a:off x="5817844" y="907071"/>
        <a:ext cx="2079564" cy="1651273"/>
      </dsp:txXfrm>
    </dsp:sp>
    <dsp:sp modelId="{F7372207-B55D-4329-880F-690586EB5D10}">
      <dsp:nvSpPr>
        <dsp:cNvPr id="0" name=""/>
        <dsp:cNvSpPr/>
      </dsp:nvSpPr>
      <dsp:spPr>
        <a:xfrm>
          <a:off x="4086896" y="15093"/>
          <a:ext cx="1650448" cy="165044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Actividad</a:t>
          </a:r>
          <a:endParaRPr lang="en-US" sz="2000" kern="1200" dirty="0"/>
        </a:p>
      </dsp:txBody>
      <dsp:txXfrm>
        <a:off x="4328599" y="256796"/>
        <a:ext cx="1167042" cy="1167042"/>
      </dsp:txXfrm>
    </dsp:sp>
    <dsp:sp modelId="{19594EC5-9991-4EF6-9562-E726174EC0EA}">
      <dsp:nvSpPr>
        <dsp:cNvPr id="0" name=""/>
        <dsp:cNvSpPr/>
      </dsp:nvSpPr>
      <dsp:spPr>
        <a:xfrm>
          <a:off x="9574659" y="997231"/>
          <a:ext cx="2475672" cy="150665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Técnica de Jacobson</a:t>
          </a:r>
          <a:endParaRPr lang="en-US" sz="1600" kern="1200" dirty="0"/>
        </a:p>
      </dsp:txBody>
      <dsp:txXfrm>
        <a:off x="9970767" y="997231"/>
        <a:ext cx="2079564" cy="1506654"/>
      </dsp:txXfrm>
    </dsp:sp>
    <dsp:sp modelId="{162E2F47-2D66-4493-B8C2-5981E8242DB0}">
      <dsp:nvSpPr>
        <dsp:cNvPr id="0" name=""/>
        <dsp:cNvSpPr/>
      </dsp:nvSpPr>
      <dsp:spPr>
        <a:xfrm>
          <a:off x="9574659" y="2606925"/>
          <a:ext cx="2475672" cy="1912967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* Técnica de Control de la respiración</a:t>
          </a:r>
          <a:endParaRPr lang="en-US" sz="1400" kern="1200" dirty="0"/>
        </a:p>
      </dsp:txBody>
      <dsp:txXfrm>
        <a:off x="9970767" y="2606925"/>
        <a:ext cx="2079564" cy="1912967"/>
      </dsp:txXfrm>
    </dsp:sp>
    <dsp:sp modelId="{5912D210-B232-4A51-A363-9B5680582EC6}">
      <dsp:nvSpPr>
        <dsp:cNvPr id="0" name=""/>
        <dsp:cNvSpPr/>
      </dsp:nvSpPr>
      <dsp:spPr>
        <a:xfrm>
          <a:off x="8253271" y="27966"/>
          <a:ext cx="1650448" cy="165044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Acción</a:t>
          </a:r>
          <a:endParaRPr lang="en-US" sz="2000" kern="1200" dirty="0"/>
        </a:p>
      </dsp:txBody>
      <dsp:txXfrm>
        <a:off x="8494974" y="269669"/>
        <a:ext cx="1167042" cy="11670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82FAF-1C67-46E8-A1D6-F6349BBC1F03}">
      <dsp:nvSpPr>
        <dsp:cNvPr id="0" name=""/>
        <dsp:cNvSpPr/>
      </dsp:nvSpPr>
      <dsp:spPr>
        <a:xfrm>
          <a:off x="1537979" y="257885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1E2BB-6219-4828-B8D9-63F8F6122E93}">
      <dsp:nvSpPr>
        <dsp:cNvPr id="0" name=""/>
        <dsp:cNvSpPr/>
      </dsp:nvSpPr>
      <dsp:spPr>
        <a:xfrm>
          <a:off x="711855" y="779359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Frente</a:t>
          </a:r>
          <a:endParaRPr lang="es-EC" sz="1200" kern="1200" dirty="0"/>
        </a:p>
      </dsp:txBody>
      <dsp:txXfrm>
        <a:off x="711855" y="779359"/>
        <a:ext cx="819477" cy="819477"/>
      </dsp:txXfrm>
    </dsp:sp>
    <dsp:sp modelId="{83747C1C-D69E-4131-A60F-290021C6139C}">
      <dsp:nvSpPr>
        <dsp:cNvPr id="0" name=""/>
        <dsp:cNvSpPr/>
      </dsp:nvSpPr>
      <dsp:spPr>
        <a:xfrm>
          <a:off x="3878909" y="257885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40CC8-0CF1-41DA-8F05-7BA44A5F2FA2}">
      <dsp:nvSpPr>
        <dsp:cNvPr id="0" name=""/>
        <dsp:cNvSpPr/>
      </dsp:nvSpPr>
      <dsp:spPr>
        <a:xfrm>
          <a:off x="3079066" y="753078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Frente</a:t>
          </a:r>
          <a:endParaRPr lang="es-EC" sz="1200" kern="1200" dirty="0"/>
        </a:p>
      </dsp:txBody>
      <dsp:txXfrm>
        <a:off x="3079066" y="753078"/>
        <a:ext cx="819477" cy="819477"/>
      </dsp:txXfrm>
    </dsp:sp>
    <dsp:sp modelId="{E75270E2-7068-4962-B564-306B89F88409}">
      <dsp:nvSpPr>
        <dsp:cNvPr id="0" name=""/>
        <dsp:cNvSpPr/>
      </dsp:nvSpPr>
      <dsp:spPr>
        <a:xfrm>
          <a:off x="6219839" y="257885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B6A79-3A5E-4F43-8775-0F831C714E70}">
      <dsp:nvSpPr>
        <dsp:cNvPr id="0" name=""/>
        <dsp:cNvSpPr/>
      </dsp:nvSpPr>
      <dsp:spPr>
        <a:xfrm>
          <a:off x="5379522" y="766911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Ojos</a:t>
          </a:r>
          <a:endParaRPr lang="es-EC" sz="1200" kern="1200" dirty="0"/>
        </a:p>
      </dsp:txBody>
      <dsp:txXfrm>
        <a:off x="5379522" y="766911"/>
        <a:ext cx="819477" cy="819477"/>
      </dsp:txXfrm>
    </dsp:sp>
    <dsp:sp modelId="{88FABE8C-4649-404A-ADC6-E8AA8A8BD051}">
      <dsp:nvSpPr>
        <dsp:cNvPr id="0" name=""/>
        <dsp:cNvSpPr/>
      </dsp:nvSpPr>
      <dsp:spPr>
        <a:xfrm>
          <a:off x="8611953" y="313003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BA156-4301-4659-B5DA-C5B4471CF4D2}">
      <dsp:nvSpPr>
        <dsp:cNvPr id="0" name=""/>
        <dsp:cNvSpPr/>
      </dsp:nvSpPr>
      <dsp:spPr>
        <a:xfrm>
          <a:off x="7728803" y="754119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Ojos</a:t>
          </a:r>
          <a:endParaRPr lang="es-EC" sz="1200" kern="1200" dirty="0"/>
        </a:p>
      </dsp:txBody>
      <dsp:txXfrm>
        <a:off x="7728803" y="754119"/>
        <a:ext cx="819477" cy="819477"/>
      </dsp:txXfrm>
    </dsp:sp>
    <dsp:sp modelId="{1659158B-E515-42F6-AE6B-2758E0ACB457}">
      <dsp:nvSpPr>
        <dsp:cNvPr id="0" name=""/>
        <dsp:cNvSpPr/>
      </dsp:nvSpPr>
      <dsp:spPr>
        <a:xfrm>
          <a:off x="1537979" y="1841044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56D2-DE1B-4BAA-B716-CB1B22A62045}">
      <dsp:nvSpPr>
        <dsp:cNvPr id="0" name=""/>
        <dsp:cNvSpPr/>
      </dsp:nvSpPr>
      <dsp:spPr>
        <a:xfrm>
          <a:off x="640708" y="2375662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Nariz</a:t>
          </a:r>
          <a:endParaRPr lang="es-EC" sz="1200" kern="1200" dirty="0"/>
        </a:p>
      </dsp:txBody>
      <dsp:txXfrm>
        <a:off x="640708" y="2375662"/>
        <a:ext cx="819477" cy="819477"/>
      </dsp:txXfrm>
    </dsp:sp>
    <dsp:sp modelId="{F79AC532-080C-44E3-8B89-0157BFCC4275}">
      <dsp:nvSpPr>
        <dsp:cNvPr id="0" name=""/>
        <dsp:cNvSpPr/>
      </dsp:nvSpPr>
      <dsp:spPr>
        <a:xfrm>
          <a:off x="3878909" y="1841044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95527-CE44-460D-8B61-47B8134E98F3}">
      <dsp:nvSpPr>
        <dsp:cNvPr id="0" name=""/>
        <dsp:cNvSpPr/>
      </dsp:nvSpPr>
      <dsp:spPr>
        <a:xfrm>
          <a:off x="3129997" y="2379038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Nariz</a:t>
          </a:r>
          <a:endParaRPr lang="es-EC" sz="1200" kern="1200" dirty="0"/>
        </a:p>
      </dsp:txBody>
      <dsp:txXfrm>
        <a:off x="3129997" y="2379038"/>
        <a:ext cx="819477" cy="819477"/>
      </dsp:txXfrm>
    </dsp:sp>
    <dsp:sp modelId="{D5F37992-1DCF-41E0-AC66-461682586A63}">
      <dsp:nvSpPr>
        <dsp:cNvPr id="0" name=""/>
        <dsp:cNvSpPr/>
      </dsp:nvSpPr>
      <dsp:spPr>
        <a:xfrm>
          <a:off x="6219839" y="1841044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BEDC-CAFD-4885-BA3A-8D0DC0B0E339}">
      <dsp:nvSpPr>
        <dsp:cNvPr id="0" name=""/>
        <dsp:cNvSpPr/>
      </dsp:nvSpPr>
      <dsp:spPr>
        <a:xfrm>
          <a:off x="5404033" y="2378440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Boca</a:t>
          </a:r>
          <a:endParaRPr lang="es-EC" sz="1200" kern="1200" dirty="0"/>
        </a:p>
      </dsp:txBody>
      <dsp:txXfrm>
        <a:off x="5404033" y="2378440"/>
        <a:ext cx="819477" cy="819477"/>
      </dsp:txXfrm>
    </dsp:sp>
    <dsp:sp modelId="{43C3FC8B-D007-4C2D-8E59-CF8C4922D093}">
      <dsp:nvSpPr>
        <dsp:cNvPr id="0" name=""/>
        <dsp:cNvSpPr/>
      </dsp:nvSpPr>
      <dsp:spPr>
        <a:xfrm>
          <a:off x="8560770" y="1865601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5AF78-6999-4A6C-8F89-03D7BF95A9C8}">
      <dsp:nvSpPr>
        <dsp:cNvPr id="0" name=""/>
        <dsp:cNvSpPr/>
      </dsp:nvSpPr>
      <dsp:spPr>
        <a:xfrm>
          <a:off x="7779980" y="2276685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Boca</a:t>
          </a:r>
          <a:endParaRPr lang="es-EC" sz="1200" kern="1200" dirty="0"/>
        </a:p>
      </dsp:txBody>
      <dsp:txXfrm>
        <a:off x="7779980" y="2276685"/>
        <a:ext cx="819477" cy="819477"/>
      </dsp:txXfrm>
    </dsp:sp>
    <dsp:sp modelId="{B6D09D5C-37FA-4FE5-AE0D-04A80380E365}">
      <dsp:nvSpPr>
        <dsp:cNvPr id="0" name=""/>
        <dsp:cNvSpPr/>
      </dsp:nvSpPr>
      <dsp:spPr>
        <a:xfrm>
          <a:off x="1447006" y="3424202"/>
          <a:ext cx="1633346" cy="1499511"/>
        </a:xfrm>
        <a:prstGeom prst="rect">
          <a:avLst/>
        </a:prstGeom>
        <a:blipFill rotWithShape="1"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1732E-5CFA-4316-A619-FE6C1BA5731B}">
      <dsp:nvSpPr>
        <dsp:cNvPr id="0" name=""/>
        <dsp:cNvSpPr/>
      </dsp:nvSpPr>
      <dsp:spPr>
        <a:xfrm>
          <a:off x="626323" y="3932394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Postura</a:t>
          </a:r>
          <a:endParaRPr lang="es-EC" sz="1200" kern="1200" dirty="0"/>
        </a:p>
      </dsp:txBody>
      <dsp:txXfrm>
        <a:off x="626323" y="3932394"/>
        <a:ext cx="819477" cy="819477"/>
      </dsp:txXfrm>
    </dsp:sp>
    <dsp:sp modelId="{184F5D04-32C9-478A-8BEA-64D2CE45DB76}">
      <dsp:nvSpPr>
        <dsp:cNvPr id="0" name=""/>
        <dsp:cNvSpPr/>
      </dsp:nvSpPr>
      <dsp:spPr>
        <a:xfrm>
          <a:off x="3909233" y="3496911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41417-9393-41E5-AE06-F8CA0F8055D9}">
      <dsp:nvSpPr>
        <dsp:cNvPr id="0" name=""/>
        <dsp:cNvSpPr/>
      </dsp:nvSpPr>
      <dsp:spPr>
        <a:xfrm>
          <a:off x="3106481" y="3932396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Inhalación</a:t>
          </a:r>
          <a:endParaRPr lang="es-EC" sz="1200" kern="1200" dirty="0"/>
        </a:p>
      </dsp:txBody>
      <dsp:txXfrm>
        <a:off x="3106481" y="3932396"/>
        <a:ext cx="819477" cy="819477"/>
      </dsp:txXfrm>
    </dsp:sp>
    <dsp:sp modelId="{4D61FB01-34B6-4816-8C83-30225432C3CF}">
      <dsp:nvSpPr>
        <dsp:cNvPr id="0" name=""/>
        <dsp:cNvSpPr/>
      </dsp:nvSpPr>
      <dsp:spPr>
        <a:xfrm>
          <a:off x="6250164" y="3496911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12" cstate="email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5B1B0-970C-4000-AB79-E69E21D74029}">
      <dsp:nvSpPr>
        <dsp:cNvPr id="0" name=""/>
        <dsp:cNvSpPr/>
      </dsp:nvSpPr>
      <dsp:spPr>
        <a:xfrm>
          <a:off x="5357130" y="3932396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Exhalar</a:t>
          </a:r>
          <a:endParaRPr lang="es-EC" sz="1200" kern="1200" dirty="0"/>
        </a:p>
      </dsp:txBody>
      <dsp:txXfrm>
        <a:off x="5357130" y="3932396"/>
        <a:ext cx="819477" cy="819477"/>
      </dsp:txXfrm>
    </dsp:sp>
    <dsp:sp modelId="{8CFB533B-8C2D-45BC-97D5-F90E8DAAAB81}">
      <dsp:nvSpPr>
        <dsp:cNvPr id="0" name=""/>
        <dsp:cNvSpPr/>
      </dsp:nvSpPr>
      <dsp:spPr>
        <a:xfrm>
          <a:off x="8591094" y="3496911"/>
          <a:ext cx="1512050" cy="1271742"/>
        </a:xfrm>
        <a:prstGeom prst="rect">
          <a:avLst/>
        </a:prstGeom>
        <a:blipFill rotWithShape="1">
          <a:blip xmlns:r="http://schemas.openxmlformats.org/officeDocument/2006/relationships" r:embed="rId1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D6C42-AEBA-42B0-9C39-1A8D34FB2BC9}">
      <dsp:nvSpPr>
        <dsp:cNvPr id="0" name=""/>
        <dsp:cNvSpPr/>
      </dsp:nvSpPr>
      <dsp:spPr>
        <a:xfrm>
          <a:off x="7901905" y="3932396"/>
          <a:ext cx="819477" cy="81947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/>
            <a:t>Concentración</a:t>
          </a:r>
          <a:endParaRPr lang="es-EC" sz="900" kern="1200" dirty="0"/>
        </a:p>
      </dsp:txBody>
      <dsp:txXfrm>
        <a:off x="7901905" y="3932396"/>
        <a:ext cx="819477" cy="8194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2058-DA6A-44B8-A0B8-98C23C07C87F}">
      <dsp:nvSpPr>
        <dsp:cNvPr id="0" name=""/>
        <dsp:cNvSpPr/>
      </dsp:nvSpPr>
      <dsp:spPr>
        <a:xfrm>
          <a:off x="1166214" y="2228666"/>
          <a:ext cx="2546635" cy="16986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Técnicas Conductuales</a:t>
          </a:r>
          <a:endParaRPr lang="en-US" sz="1400" kern="1200" dirty="0"/>
        </a:p>
      </dsp:txBody>
      <dsp:txXfrm>
        <a:off x="1573675" y="2228666"/>
        <a:ext cx="2139173" cy="1698605"/>
      </dsp:txXfrm>
    </dsp:sp>
    <dsp:sp modelId="{73CB1CE9-8BDD-4738-B952-65BC39666160}">
      <dsp:nvSpPr>
        <dsp:cNvPr id="0" name=""/>
        <dsp:cNvSpPr/>
      </dsp:nvSpPr>
      <dsp:spPr>
        <a:xfrm>
          <a:off x="304806" y="1327475"/>
          <a:ext cx="1442685" cy="129964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Estrategia</a:t>
          </a:r>
          <a:endParaRPr lang="en-US" sz="1700" kern="1200" dirty="0"/>
        </a:p>
      </dsp:txBody>
      <dsp:txXfrm>
        <a:off x="516082" y="1517804"/>
        <a:ext cx="1020133" cy="918991"/>
      </dsp:txXfrm>
    </dsp:sp>
    <dsp:sp modelId="{B8E3399F-C1A1-462F-97AE-249611794B1C}">
      <dsp:nvSpPr>
        <dsp:cNvPr id="0" name=""/>
        <dsp:cNvSpPr/>
      </dsp:nvSpPr>
      <dsp:spPr>
        <a:xfrm>
          <a:off x="4937110" y="2228666"/>
          <a:ext cx="2546635" cy="169860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Manejo de emociones</a:t>
          </a:r>
          <a:endParaRPr lang="en-US" sz="1400" kern="1200" dirty="0"/>
        </a:p>
      </dsp:txBody>
      <dsp:txXfrm>
        <a:off x="5344571" y="2228666"/>
        <a:ext cx="2139173" cy="1698605"/>
      </dsp:txXfrm>
    </dsp:sp>
    <dsp:sp modelId="{F7372207-B55D-4329-880F-690586EB5D10}">
      <dsp:nvSpPr>
        <dsp:cNvPr id="0" name=""/>
        <dsp:cNvSpPr/>
      </dsp:nvSpPr>
      <dsp:spPr>
        <a:xfrm>
          <a:off x="3936834" y="1340123"/>
          <a:ext cx="1442685" cy="129964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Actividad</a:t>
          </a:r>
          <a:endParaRPr lang="en-US" sz="1700" kern="1200" dirty="0"/>
        </a:p>
      </dsp:txBody>
      <dsp:txXfrm>
        <a:off x="4148110" y="1530452"/>
        <a:ext cx="1020133" cy="918991"/>
      </dsp:txXfrm>
    </dsp:sp>
    <dsp:sp modelId="{19594EC5-9991-4EF6-9562-E726174EC0EA}">
      <dsp:nvSpPr>
        <dsp:cNvPr id="0" name=""/>
        <dsp:cNvSpPr/>
      </dsp:nvSpPr>
      <dsp:spPr>
        <a:xfrm>
          <a:off x="9073652" y="2181360"/>
          <a:ext cx="2546635" cy="182980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*Técnicas de Inteligencia Emocional.</a:t>
          </a:r>
        </a:p>
      </dsp:txBody>
      <dsp:txXfrm>
        <a:off x="9481114" y="2181360"/>
        <a:ext cx="2139173" cy="1829806"/>
      </dsp:txXfrm>
    </dsp:sp>
    <dsp:sp modelId="{5912D210-B232-4A51-A363-9B5680582EC6}">
      <dsp:nvSpPr>
        <dsp:cNvPr id="0" name=""/>
        <dsp:cNvSpPr/>
      </dsp:nvSpPr>
      <dsp:spPr>
        <a:xfrm>
          <a:off x="8026890" y="1340123"/>
          <a:ext cx="1442685" cy="1299649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Acción</a:t>
          </a:r>
          <a:endParaRPr lang="en-US" sz="1700" kern="1200" dirty="0"/>
        </a:p>
      </dsp:txBody>
      <dsp:txXfrm>
        <a:off x="8238166" y="1530452"/>
        <a:ext cx="1020133" cy="9189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2058-DA6A-44B8-A0B8-98C23C07C87F}">
      <dsp:nvSpPr>
        <dsp:cNvPr id="0" name=""/>
        <dsp:cNvSpPr/>
      </dsp:nvSpPr>
      <dsp:spPr>
        <a:xfrm>
          <a:off x="1321388" y="1567151"/>
          <a:ext cx="2475672" cy="165127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Técnicas </a:t>
          </a:r>
          <a:r>
            <a:rPr lang="en-US" sz="1400" kern="1200" dirty="0" err="1" smtClean="0"/>
            <a:t>Cognitivas</a:t>
          </a:r>
          <a:endParaRPr lang="en-US" sz="1400" kern="1200" dirty="0"/>
        </a:p>
      </dsp:txBody>
      <dsp:txXfrm>
        <a:off x="1717495" y="1567151"/>
        <a:ext cx="2079564" cy="1651273"/>
      </dsp:txXfrm>
    </dsp:sp>
    <dsp:sp modelId="{73CB1CE9-8BDD-4738-B952-65BC39666160}">
      <dsp:nvSpPr>
        <dsp:cNvPr id="0" name=""/>
        <dsp:cNvSpPr/>
      </dsp:nvSpPr>
      <dsp:spPr>
        <a:xfrm>
          <a:off x="0" y="739537"/>
          <a:ext cx="1650448" cy="165044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Estrategia</a:t>
          </a:r>
          <a:endParaRPr lang="en-US" sz="2000" kern="1200" dirty="0">
            <a:solidFill>
              <a:sysClr val="windowText" lastClr="000000"/>
            </a:solidFill>
          </a:endParaRPr>
        </a:p>
      </dsp:txBody>
      <dsp:txXfrm>
        <a:off x="241703" y="981240"/>
        <a:ext cx="1167042" cy="1167042"/>
      </dsp:txXfrm>
    </dsp:sp>
    <dsp:sp modelId="{B8E3399F-C1A1-462F-97AE-249611794B1C}">
      <dsp:nvSpPr>
        <dsp:cNvPr id="0" name=""/>
        <dsp:cNvSpPr/>
      </dsp:nvSpPr>
      <dsp:spPr>
        <a:xfrm>
          <a:off x="5421737" y="1592895"/>
          <a:ext cx="2475672" cy="165127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Reestructuración de apreciación y visión de las situaciones estresantes</a:t>
          </a:r>
          <a:endParaRPr lang="en-US" sz="1400" kern="1200" dirty="0"/>
        </a:p>
      </dsp:txBody>
      <dsp:txXfrm>
        <a:off x="5817844" y="1592895"/>
        <a:ext cx="2079564" cy="1651273"/>
      </dsp:txXfrm>
    </dsp:sp>
    <dsp:sp modelId="{F7372207-B55D-4329-880F-690586EB5D10}">
      <dsp:nvSpPr>
        <dsp:cNvPr id="0" name=""/>
        <dsp:cNvSpPr/>
      </dsp:nvSpPr>
      <dsp:spPr>
        <a:xfrm>
          <a:off x="4086896" y="700916"/>
          <a:ext cx="1650448" cy="165044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Actividad</a:t>
          </a:r>
          <a:endParaRPr lang="en-US" sz="2000" kern="1200" dirty="0">
            <a:solidFill>
              <a:sysClr val="windowText" lastClr="000000"/>
            </a:solidFill>
          </a:endParaRPr>
        </a:p>
      </dsp:txBody>
      <dsp:txXfrm>
        <a:off x="4328599" y="942619"/>
        <a:ext cx="1167042" cy="1167042"/>
      </dsp:txXfrm>
    </dsp:sp>
    <dsp:sp modelId="{19594EC5-9991-4EF6-9562-E726174EC0EA}">
      <dsp:nvSpPr>
        <dsp:cNvPr id="0" name=""/>
        <dsp:cNvSpPr/>
      </dsp:nvSpPr>
      <dsp:spPr>
        <a:xfrm>
          <a:off x="9569049" y="1495833"/>
          <a:ext cx="2475672" cy="204797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*Técnicas de autocontrol de </a:t>
          </a:r>
          <a:r>
            <a:rPr lang="es-EC" sz="1600" kern="1200" dirty="0" err="1" smtClean="0"/>
            <a:t>Meichenbaum</a:t>
          </a:r>
          <a:r>
            <a:rPr lang="es-EC" sz="1600" kern="1200" dirty="0" smtClean="0"/>
            <a:t> y Cameron</a:t>
          </a:r>
          <a:endParaRPr lang="en-US" sz="1600" kern="1200" dirty="0"/>
        </a:p>
      </dsp:txBody>
      <dsp:txXfrm>
        <a:off x="9965157" y="1495833"/>
        <a:ext cx="2079564" cy="2047975"/>
      </dsp:txXfrm>
    </dsp:sp>
    <dsp:sp modelId="{5912D210-B232-4A51-A363-9B5680582EC6}">
      <dsp:nvSpPr>
        <dsp:cNvPr id="0" name=""/>
        <dsp:cNvSpPr/>
      </dsp:nvSpPr>
      <dsp:spPr>
        <a:xfrm>
          <a:off x="8155637" y="581424"/>
          <a:ext cx="1650448" cy="1650448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Acción</a:t>
          </a:r>
          <a:endParaRPr lang="en-US" sz="2000" kern="1200" dirty="0">
            <a:solidFill>
              <a:sysClr val="windowText" lastClr="000000"/>
            </a:solidFill>
          </a:endParaRPr>
        </a:p>
      </dsp:txBody>
      <dsp:txXfrm>
        <a:off x="8397340" y="823127"/>
        <a:ext cx="1167042" cy="11670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2058-DA6A-44B8-A0B8-98C23C07C87F}">
      <dsp:nvSpPr>
        <dsp:cNvPr id="0" name=""/>
        <dsp:cNvSpPr/>
      </dsp:nvSpPr>
      <dsp:spPr>
        <a:xfrm>
          <a:off x="844999" y="997550"/>
          <a:ext cx="1915188" cy="1277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effectLst/>
            </a:rPr>
            <a:t>Estrategias de intervención social</a:t>
          </a:r>
          <a:endParaRPr lang="en-US" sz="1600" b="1" kern="1200">
            <a:effectLst/>
          </a:endParaRPr>
        </a:p>
      </dsp:txBody>
      <dsp:txXfrm>
        <a:off x="1151429" y="997550"/>
        <a:ext cx="1608757" cy="1277430"/>
      </dsp:txXfrm>
    </dsp:sp>
    <dsp:sp modelId="{73CB1CE9-8BDD-4738-B952-65BC39666160}">
      <dsp:nvSpPr>
        <dsp:cNvPr id="0" name=""/>
        <dsp:cNvSpPr/>
      </dsp:nvSpPr>
      <dsp:spPr>
        <a:xfrm>
          <a:off x="-176434" y="447265"/>
          <a:ext cx="1276792" cy="12767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Estrategia</a:t>
          </a:r>
          <a:endParaRPr lang="en-US" sz="1500" kern="1200" dirty="0"/>
        </a:p>
      </dsp:txBody>
      <dsp:txXfrm>
        <a:off x="10548" y="634247"/>
        <a:ext cx="902828" cy="902828"/>
      </dsp:txXfrm>
    </dsp:sp>
    <dsp:sp modelId="{B8E3399F-C1A1-462F-97AE-249611794B1C}">
      <dsp:nvSpPr>
        <dsp:cNvPr id="0" name=""/>
        <dsp:cNvSpPr/>
      </dsp:nvSpPr>
      <dsp:spPr>
        <a:xfrm>
          <a:off x="4036979" y="997550"/>
          <a:ext cx="1915188" cy="1277430"/>
        </a:xfrm>
        <a:prstGeom prst="rect">
          <a:avLst/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Reunión de grupos profesionales</a:t>
          </a:r>
          <a:endParaRPr lang="en-US" sz="1400" kern="1200" dirty="0"/>
        </a:p>
      </dsp:txBody>
      <dsp:txXfrm>
        <a:off x="4343409" y="997550"/>
        <a:ext cx="1608757" cy="1277430"/>
      </dsp:txXfrm>
    </dsp:sp>
    <dsp:sp modelId="{2B2254A1-BD0A-48E7-AA49-7377F6381BC0}">
      <dsp:nvSpPr>
        <dsp:cNvPr id="0" name=""/>
        <dsp:cNvSpPr/>
      </dsp:nvSpPr>
      <dsp:spPr>
        <a:xfrm>
          <a:off x="4036979" y="2274980"/>
          <a:ext cx="1915188" cy="1277430"/>
        </a:xfrm>
        <a:prstGeom prst="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Actuar prioritariamente respecto al apoyo social que el profesor recibe</a:t>
          </a:r>
          <a:endParaRPr lang="en-US" sz="1400" kern="1200" dirty="0"/>
        </a:p>
      </dsp:txBody>
      <dsp:txXfrm>
        <a:off x="4343409" y="2274980"/>
        <a:ext cx="1608757" cy="1277430"/>
      </dsp:txXfrm>
    </dsp:sp>
    <dsp:sp modelId="{D319D240-F69A-4E95-808D-A565DFDAEAC0}">
      <dsp:nvSpPr>
        <dsp:cNvPr id="0" name=""/>
        <dsp:cNvSpPr/>
      </dsp:nvSpPr>
      <dsp:spPr>
        <a:xfrm>
          <a:off x="4036979" y="3552411"/>
          <a:ext cx="1915188" cy="127743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Trabajo en equipo y equipos multidisciplinares</a:t>
          </a:r>
          <a:endParaRPr lang="en-US" sz="1400" kern="1200" dirty="0"/>
        </a:p>
      </dsp:txBody>
      <dsp:txXfrm>
        <a:off x="4343409" y="3552411"/>
        <a:ext cx="1608757" cy="1277430"/>
      </dsp:txXfrm>
    </dsp:sp>
    <dsp:sp modelId="{F7372207-B55D-4329-880F-690586EB5D10}">
      <dsp:nvSpPr>
        <dsp:cNvPr id="0" name=""/>
        <dsp:cNvSpPr/>
      </dsp:nvSpPr>
      <dsp:spPr>
        <a:xfrm>
          <a:off x="3015546" y="486833"/>
          <a:ext cx="1276792" cy="127679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Actividad</a:t>
          </a:r>
          <a:endParaRPr lang="en-US" sz="1500" kern="1200" dirty="0"/>
        </a:p>
      </dsp:txBody>
      <dsp:txXfrm>
        <a:off x="3202528" y="673815"/>
        <a:ext cx="902828" cy="902828"/>
      </dsp:txXfrm>
    </dsp:sp>
    <dsp:sp modelId="{19594EC5-9991-4EF6-9562-E726174EC0EA}">
      <dsp:nvSpPr>
        <dsp:cNvPr id="0" name=""/>
        <dsp:cNvSpPr/>
      </dsp:nvSpPr>
      <dsp:spPr>
        <a:xfrm>
          <a:off x="7228959" y="997550"/>
          <a:ext cx="2596441" cy="1392999"/>
        </a:xfrm>
        <a:prstGeom prst="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Dinámicas potentes docente – compañeros de trabajo.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Reuniones para eliminar el aislamiento</a:t>
          </a:r>
          <a:endParaRPr lang="en-US" sz="1600" kern="1200" dirty="0"/>
        </a:p>
      </dsp:txBody>
      <dsp:txXfrm>
        <a:off x="7644390" y="997550"/>
        <a:ext cx="2181010" cy="1392999"/>
      </dsp:txXfrm>
    </dsp:sp>
    <dsp:sp modelId="{162E2F47-2D66-4493-B8C2-5981E8242DB0}">
      <dsp:nvSpPr>
        <dsp:cNvPr id="0" name=""/>
        <dsp:cNvSpPr/>
      </dsp:nvSpPr>
      <dsp:spPr>
        <a:xfrm>
          <a:off x="7228959" y="2390549"/>
          <a:ext cx="2596441" cy="1550097"/>
        </a:xfrm>
        <a:prstGeom prst="rect">
          <a:avLst/>
        </a:prstGeom>
        <a:solidFill>
          <a:schemeClr val="accent3">
            <a:tint val="40000"/>
            <a:alpha val="90000"/>
            <a:hueOff val="8930708"/>
            <a:satOff val="-11494"/>
            <a:lumOff val="-89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930708"/>
              <a:satOff val="-11494"/>
              <a:lumOff val="-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 Planificación, óptima red de apoyo.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 Políticas de trabajo cooperativo.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*Valorar la participación </a:t>
          </a:r>
          <a:r>
            <a:rPr lang="es-EC" sz="1500" kern="1200" dirty="0" smtClean="0"/>
            <a:t>activa</a:t>
          </a:r>
          <a:endParaRPr lang="es-EC" sz="1500" kern="1200" dirty="0" smtClean="0"/>
        </a:p>
      </dsp:txBody>
      <dsp:txXfrm>
        <a:off x="7644390" y="2390549"/>
        <a:ext cx="2181010" cy="1550097"/>
      </dsp:txXfrm>
    </dsp:sp>
    <dsp:sp modelId="{86E4D6B7-F4F2-4B9D-9EC7-FA6D26355A23}">
      <dsp:nvSpPr>
        <dsp:cNvPr id="0" name=""/>
        <dsp:cNvSpPr/>
      </dsp:nvSpPr>
      <dsp:spPr>
        <a:xfrm>
          <a:off x="7228959" y="3940647"/>
          <a:ext cx="2596441" cy="127743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 Encuentros culturales y deportivos entre unidades académicas</a:t>
          </a:r>
          <a:endParaRPr lang="es-EC" sz="1500" kern="1200" dirty="0" smtClean="0"/>
        </a:p>
      </dsp:txBody>
      <dsp:txXfrm>
        <a:off x="7644390" y="3940647"/>
        <a:ext cx="2181010" cy="1277430"/>
      </dsp:txXfrm>
    </dsp:sp>
    <dsp:sp modelId="{5912D210-B232-4A51-A363-9B5680582EC6}">
      <dsp:nvSpPr>
        <dsp:cNvPr id="0" name=""/>
        <dsp:cNvSpPr/>
      </dsp:nvSpPr>
      <dsp:spPr>
        <a:xfrm>
          <a:off x="6232532" y="514131"/>
          <a:ext cx="1276792" cy="127679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Acción</a:t>
          </a:r>
          <a:endParaRPr lang="en-US" sz="1500" kern="1200" dirty="0"/>
        </a:p>
      </dsp:txBody>
      <dsp:txXfrm>
        <a:off x="6419514" y="701113"/>
        <a:ext cx="902828" cy="902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5AC63-0343-4DB0-8BDF-0378E5DF5866}">
      <dsp:nvSpPr>
        <dsp:cNvPr id="0" name=""/>
        <dsp:cNvSpPr/>
      </dsp:nvSpPr>
      <dsp:spPr>
        <a:xfrm>
          <a:off x="2440975" y="1354666"/>
          <a:ext cx="4064000" cy="4064000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E96FC2-9BE9-4E75-934F-22590BE4DB4A}">
      <dsp:nvSpPr>
        <dsp:cNvPr id="0" name=""/>
        <dsp:cNvSpPr/>
      </dsp:nvSpPr>
      <dsp:spPr>
        <a:xfrm>
          <a:off x="3306769" y="2167466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D55EC9-64A9-4221-9431-A4E1E481468F}">
      <dsp:nvSpPr>
        <dsp:cNvPr id="0" name=""/>
        <dsp:cNvSpPr/>
      </dsp:nvSpPr>
      <dsp:spPr>
        <a:xfrm>
          <a:off x="4119569" y="2980266"/>
          <a:ext cx="812800" cy="812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AD730A-B77D-4ACF-9A8C-0BF7BF0F5F44}">
      <dsp:nvSpPr>
        <dsp:cNvPr id="0" name=""/>
        <dsp:cNvSpPr/>
      </dsp:nvSpPr>
      <dsp:spPr>
        <a:xfrm>
          <a:off x="7235303" y="0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kern="1200" dirty="0" smtClean="0"/>
            <a:t>Calidad de vida de los docentes ecuatorianos </a:t>
          </a:r>
          <a:r>
            <a:rPr lang="es-EC" sz="2100" b="0" kern="1200" baseline="0" dirty="0" smtClean="0"/>
            <a:t> </a:t>
          </a:r>
          <a:endParaRPr lang="es-EC" sz="2100" b="0" kern="1200" dirty="0"/>
        </a:p>
      </dsp:txBody>
      <dsp:txXfrm>
        <a:off x="7235303" y="0"/>
        <a:ext cx="2032000" cy="1185333"/>
      </dsp:txXfrm>
    </dsp:sp>
    <dsp:sp modelId="{12AB0F92-E5F3-4BB2-B2EF-E29987A259A4}">
      <dsp:nvSpPr>
        <dsp:cNvPr id="0" name=""/>
        <dsp:cNvSpPr/>
      </dsp:nvSpPr>
      <dsp:spPr>
        <a:xfrm>
          <a:off x="6727303" y="592666"/>
          <a:ext cx="50800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4D0605A-01BE-485D-8D07-1E86FB9B6F9E}">
      <dsp:nvSpPr>
        <dsp:cNvPr id="0" name=""/>
        <dsp:cNvSpPr/>
      </dsp:nvSpPr>
      <dsp:spPr>
        <a:xfrm rot="5400000">
          <a:off x="4228959" y="890354"/>
          <a:ext cx="2793322" cy="2199301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BEDA1E6-727F-4CB1-A153-FFFFABE74F94}">
      <dsp:nvSpPr>
        <dsp:cNvPr id="0" name=""/>
        <dsp:cNvSpPr/>
      </dsp:nvSpPr>
      <dsp:spPr>
        <a:xfrm>
          <a:off x="7235303" y="1185333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Educación</a:t>
          </a:r>
          <a:endParaRPr lang="es-EC" sz="2100" kern="1200" dirty="0"/>
        </a:p>
      </dsp:txBody>
      <dsp:txXfrm>
        <a:off x="7235303" y="1185333"/>
        <a:ext cx="2032000" cy="1185333"/>
      </dsp:txXfrm>
    </dsp:sp>
    <dsp:sp modelId="{26645D56-7229-4663-973E-D7268B63FC8A}">
      <dsp:nvSpPr>
        <dsp:cNvPr id="0" name=""/>
        <dsp:cNvSpPr/>
      </dsp:nvSpPr>
      <dsp:spPr>
        <a:xfrm>
          <a:off x="6727303" y="1778000"/>
          <a:ext cx="50800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402C23D-0851-44AC-99F3-98F57114929D}">
      <dsp:nvSpPr>
        <dsp:cNvPr id="0" name=""/>
        <dsp:cNvSpPr/>
      </dsp:nvSpPr>
      <dsp:spPr>
        <a:xfrm rot="5400000">
          <a:off x="4828534" y="2057196"/>
          <a:ext cx="2176678" cy="1616794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DAC23EB-0E80-43DD-B21C-833BB78C2A3F}">
      <dsp:nvSpPr>
        <dsp:cNvPr id="0" name=""/>
        <dsp:cNvSpPr/>
      </dsp:nvSpPr>
      <dsp:spPr>
        <a:xfrm>
          <a:off x="7235303" y="2370666"/>
          <a:ext cx="20320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PIB</a:t>
          </a:r>
          <a:endParaRPr lang="es-EC" sz="2100" kern="1200" dirty="0"/>
        </a:p>
      </dsp:txBody>
      <dsp:txXfrm>
        <a:off x="7235303" y="2370666"/>
        <a:ext cx="2032000" cy="1185333"/>
      </dsp:txXfrm>
    </dsp:sp>
    <dsp:sp modelId="{B1B0F13F-89C9-451F-9093-ABB4B19B6036}">
      <dsp:nvSpPr>
        <dsp:cNvPr id="0" name=""/>
        <dsp:cNvSpPr/>
      </dsp:nvSpPr>
      <dsp:spPr>
        <a:xfrm>
          <a:off x="6727303" y="2963333"/>
          <a:ext cx="508000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6A94F59-7623-4C93-A458-08EC189E6775}">
      <dsp:nvSpPr>
        <dsp:cNvPr id="0" name=""/>
        <dsp:cNvSpPr/>
      </dsp:nvSpPr>
      <dsp:spPr>
        <a:xfrm rot="5400000">
          <a:off x="5428855" y="3223090"/>
          <a:ext cx="1555157" cy="1034288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2058-DA6A-44B8-A0B8-98C23C07C87F}">
      <dsp:nvSpPr>
        <dsp:cNvPr id="0" name=""/>
        <dsp:cNvSpPr/>
      </dsp:nvSpPr>
      <dsp:spPr>
        <a:xfrm>
          <a:off x="1169672" y="557007"/>
          <a:ext cx="2077491" cy="138568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Estrategias de intervención </a:t>
          </a:r>
          <a:r>
            <a:rPr lang="es-EC" sz="1600" b="1" kern="1200" dirty="0" smtClean="0"/>
            <a:t>organizacional</a:t>
          </a:r>
          <a:endParaRPr lang="en-US" sz="1600" b="1" kern="1200" dirty="0"/>
        </a:p>
      </dsp:txBody>
      <dsp:txXfrm>
        <a:off x="1502071" y="557007"/>
        <a:ext cx="1745093" cy="1385687"/>
      </dsp:txXfrm>
    </dsp:sp>
    <dsp:sp modelId="{73CB1CE9-8BDD-4738-B952-65BC39666160}">
      <dsp:nvSpPr>
        <dsp:cNvPr id="0" name=""/>
        <dsp:cNvSpPr/>
      </dsp:nvSpPr>
      <dsp:spPr>
        <a:xfrm>
          <a:off x="61676" y="0"/>
          <a:ext cx="1384994" cy="13849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Estrategia</a:t>
          </a:r>
          <a:endParaRPr lang="en-US" sz="1700" kern="1200" dirty="0"/>
        </a:p>
      </dsp:txBody>
      <dsp:txXfrm>
        <a:off x="264504" y="202828"/>
        <a:ext cx="979338" cy="979338"/>
      </dsp:txXfrm>
    </dsp:sp>
    <dsp:sp modelId="{B8E3399F-C1A1-462F-97AE-249611794B1C}">
      <dsp:nvSpPr>
        <dsp:cNvPr id="0" name=""/>
        <dsp:cNvSpPr/>
      </dsp:nvSpPr>
      <dsp:spPr>
        <a:xfrm>
          <a:off x="4632158" y="557007"/>
          <a:ext cx="2077491" cy="1385687"/>
        </a:xfrm>
        <a:prstGeom prst="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Orientación</a:t>
          </a:r>
          <a:endParaRPr lang="en-US" sz="1400" kern="1200" dirty="0"/>
        </a:p>
      </dsp:txBody>
      <dsp:txXfrm>
        <a:off x="4964557" y="557007"/>
        <a:ext cx="1745093" cy="1385687"/>
      </dsp:txXfrm>
    </dsp:sp>
    <dsp:sp modelId="{2B2254A1-BD0A-48E7-AA49-7377F6381BC0}">
      <dsp:nvSpPr>
        <dsp:cNvPr id="0" name=""/>
        <dsp:cNvSpPr/>
      </dsp:nvSpPr>
      <dsp:spPr>
        <a:xfrm>
          <a:off x="4632158" y="1942694"/>
          <a:ext cx="2077491" cy="1385687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Planes de carrera adecuadamente concebidos</a:t>
          </a:r>
          <a:endParaRPr lang="en-US" sz="1400" kern="1200" dirty="0"/>
        </a:p>
      </dsp:txBody>
      <dsp:txXfrm>
        <a:off x="4964557" y="1942694"/>
        <a:ext cx="1745093" cy="1385687"/>
      </dsp:txXfrm>
    </dsp:sp>
    <dsp:sp modelId="{F7372207-B55D-4329-880F-690586EB5D10}">
      <dsp:nvSpPr>
        <dsp:cNvPr id="0" name=""/>
        <dsp:cNvSpPr/>
      </dsp:nvSpPr>
      <dsp:spPr>
        <a:xfrm>
          <a:off x="3524163" y="3010"/>
          <a:ext cx="1384994" cy="138499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Actividad</a:t>
          </a:r>
          <a:endParaRPr lang="en-US" sz="1700" kern="1200" dirty="0"/>
        </a:p>
      </dsp:txBody>
      <dsp:txXfrm>
        <a:off x="3726991" y="205838"/>
        <a:ext cx="979338" cy="979338"/>
      </dsp:txXfrm>
    </dsp:sp>
    <dsp:sp modelId="{19594EC5-9991-4EF6-9562-E726174EC0EA}">
      <dsp:nvSpPr>
        <dsp:cNvPr id="0" name=""/>
        <dsp:cNvSpPr/>
      </dsp:nvSpPr>
      <dsp:spPr>
        <a:xfrm>
          <a:off x="8094644" y="557007"/>
          <a:ext cx="2816478" cy="1511050"/>
        </a:xfrm>
        <a:prstGeom prst="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</a:t>
          </a:r>
          <a:r>
            <a:rPr lang="es-EC" sz="1600" kern="1200" dirty="0" smtClean="0"/>
            <a:t>Guía al docentes ante problemáticas que se puedan suscitar.</a:t>
          </a:r>
          <a:endParaRPr lang="es-EC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</a:t>
          </a:r>
          <a:r>
            <a:rPr lang="es-EC" sz="1600" kern="1200" dirty="0" smtClean="0"/>
            <a:t>Creación de manual de inducción</a:t>
          </a:r>
          <a:endParaRPr lang="en-US" sz="1600" kern="1200" dirty="0"/>
        </a:p>
      </dsp:txBody>
      <dsp:txXfrm>
        <a:off x="8545281" y="557007"/>
        <a:ext cx="2365841" cy="1511050"/>
      </dsp:txXfrm>
    </dsp:sp>
    <dsp:sp modelId="{162E2F47-2D66-4493-B8C2-5981E8242DB0}">
      <dsp:nvSpPr>
        <dsp:cNvPr id="0" name=""/>
        <dsp:cNvSpPr/>
      </dsp:nvSpPr>
      <dsp:spPr>
        <a:xfrm>
          <a:off x="8094644" y="2068058"/>
          <a:ext cx="2816478" cy="1681461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 </a:t>
          </a:r>
          <a:r>
            <a:rPr lang="es-EC" sz="1500" kern="1200" dirty="0" smtClean="0"/>
            <a:t>Flexibilidad en los planes de carrera.</a:t>
          </a:r>
          <a:endParaRPr lang="es-EC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 </a:t>
          </a:r>
          <a:r>
            <a:rPr lang="es-EC" sz="1500" kern="1200" dirty="0" smtClean="0"/>
            <a:t>Planes de reconocimiento por resultados.</a:t>
          </a:r>
          <a:endParaRPr lang="es-EC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*Atención especial a tiempos reales</a:t>
          </a:r>
          <a:endParaRPr lang="es-EC" sz="1500" kern="1200" dirty="0" smtClean="0"/>
        </a:p>
      </dsp:txBody>
      <dsp:txXfrm>
        <a:off x="8545281" y="2068058"/>
        <a:ext cx="2365841" cy="1681461"/>
      </dsp:txXfrm>
    </dsp:sp>
    <dsp:sp modelId="{5912D210-B232-4A51-A363-9B5680582EC6}">
      <dsp:nvSpPr>
        <dsp:cNvPr id="0" name=""/>
        <dsp:cNvSpPr/>
      </dsp:nvSpPr>
      <dsp:spPr>
        <a:xfrm>
          <a:off x="7013775" y="32621"/>
          <a:ext cx="1384994" cy="138499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Acción</a:t>
          </a:r>
          <a:endParaRPr lang="en-US" sz="1700" kern="1200" dirty="0"/>
        </a:p>
      </dsp:txBody>
      <dsp:txXfrm>
        <a:off x="7216603" y="235449"/>
        <a:ext cx="979338" cy="97933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2058-DA6A-44B8-A0B8-98C23C07C87F}">
      <dsp:nvSpPr>
        <dsp:cNvPr id="0" name=""/>
        <dsp:cNvSpPr/>
      </dsp:nvSpPr>
      <dsp:spPr>
        <a:xfrm>
          <a:off x="960933" y="1065577"/>
          <a:ext cx="2177950" cy="14526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Estrategias de intervención </a:t>
          </a:r>
          <a:r>
            <a:rPr lang="es-EC" sz="1600" b="1" kern="1200" dirty="0" smtClean="0"/>
            <a:t>organizacional</a:t>
          </a:r>
          <a:endParaRPr lang="en-US" sz="1600" b="1" kern="1200" dirty="0"/>
        </a:p>
      </dsp:txBody>
      <dsp:txXfrm>
        <a:off x="1309405" y="1065577"/>
        <a:ext cx="1829478" cy="1452693"/>
      </dsp:txXfrm>
    </dsp:sp>
    <dsp:sp modelId="{73CB1CE9-8BDD-4738-B952-65BC39666160}">
      <dsp:nvSpPr>
        <dsp:cNvPr id="0" name=""/>
        <dsp:cNvSpPr/>
      </dsp:nvSpPr>
      <dsp:spPr>
        <a:xfrm>
          <a:off x="-200640" y="439794"/>
          <a:ext cx="1451967" cy="14519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Estrategia</a:t>
          </a:r>
          <a:endParaRPr lang="en-US" sz="1700" kern="1200" dirty="0"/>
        </a:p>
      </dsp:txBody>
      <dsp:txXfrm>
        <a:off x="11996" y="652430"/>
        <a:ext cx="1026695" cy="1026695"/>
      </dsp:txXfrm>
    </dsp:sp>
    <dsp:sp modelId="{B8E3399F-C1A1-462F-97AE-249611794B1C}">
      <dsp:nvSpPr>
        <dsp:cNvPr id="0" name=""/>
        <dsp:cNvSpPr/>
      </dsp:nvSpPr>
      <dsp:spPr>
        <a:xfrm>
          <a:off x="4590851" y="1065577"/>
          <a:ext cx="2177950" cy="1888283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/>
            <a:t>Implementación</a:t>
          </a:r>
          <a:endParaRPr lang="en-US" sz="1800" kern="1200" dirty="0"/>
        </a:p>
      </dsp:txBody>
      <dsp:txXfrm>
        <a:off x="4939323" y="1065577"/>
        <a:ext cx="1829478" cy="1888283"/>
      </dsp:txXfrm>
    </dsp:sp>
    <dsp:sp modelId="{F7372207-B55D-4329-880F-690586EB5D10}">
      <dsp:nvSpPr>
        <dsp:cNvPr id="0" name=""/>
        <dsp:cNvSpPr/>
      </dsp:nvSpPr>
      <dsp:spPr>
        <a:xfrm>
          <a:off x="3429277" y="484790"/>
          <a:ext cx="1451967" cy="145196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Actividad</a:t>
          </a:r>
          <a:endParaRPr lang="en-US" sz="1700" kern="1200" dirty="0"/>
        </a:p>
      </dsp:txBody>
      <dsp:txXfrm>
        <a:off x="3641913" y="697426"/>
        <a:ext cx="1026695" cy="1026695"/>
      </dsp:txXfrm>
    </dsp:sp>
    <dsp:sp modelId="{19594EC5-9991-4EF6-9562-E726174EC0EA}">
      <dsp:nvSpPr>
        <dsp:cNvPr id="0" name=""/>
        <dsp:cNvSpPr/>
      </dsp:nvSpPr>
      <dsp:spPr>
        <a:xfrm>
          <a:off x="8220769" y="1065577"/>
          <a:ext cx="2952671" cy="2680422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Sistemas de evaluación y retroinformación.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Grupos de alto rendimiento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Análisis de intereses alineadas con sus competencias.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Planes de incentivos académicos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8693196" y="1065577"/>
        <a:ext cx="2480244" cy="2680422"/>
      </dsp:txXfrm>
    </dsp:sp>
    <dsp:sp modelId="{5912D210-B232-4A51-A363-9B5680582EC6}">
      <dsp:nvSpPr>
        <dsp:cNvPr id="0" name=""/>
        <dsp:cNvSpPr/>
      </dsp:nvSpPr>
      <dsp:spPr>
        <a:xfrm>
          <a:off x="7087632" y="515833"/>
          <a:ext cx="1451967" cy="145196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Acción</a:t>
          </a:r>
          <a:endParaRPr lang="en-US" sz="1700" kern="1200" dirty="0"/>
        </a:p>
      </dsp:txBody>
      <dsp:txXfrm>
        <a:off x="7300268" y="728469"/>
        <a:ext cx="1026695" cy="10266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52058-DA6A-44B8-A0B8-98C23C07C87F}">
      <dsp:nvSpPr>
        <dsp:cNvPr id="0" name=""/>
        <dsp:cNvSpPr/>
      </dsp:nvSpPr>
      <dsp:spPr>
        <a:xfrm>
          <a:off x="960933" y="640654"/>
          <a:ext cx="2177950" cy="145269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Estrategias de intervención </a:t>
          </a:r>
          <a:r>
            <a:rPr lang="es-EC" sz="1600" b="1" kern="1200" dirty="0" smtClean="0"/>
            <a:t>organizacional</a:t>
          </a:r>
          <a:endParaRPr lang="en-US" sz="1600" b="1" kern="1200" dirty="0"/>
        </a:p>
      </dsp:txBody>
      <dsp:txXfrm>
        <a:off x="1309405" y="640654"/>
        <a:ext cx="1829478" cy="1452693"/>
      </dsp:txXfrm>
    </dsp:sp>
    <dsp:sp modelId="{73CB1CE9-8BDD-4738-B952-65BC39666160}">
      <dsp:nvSpPr>
        <dsp:cNvPr id="0" name=""/>
        <dsp:cNvSpPr/>
      </dsp:nvSpPr>
      <dsp:spPr>
        <a:xfrm>
          <a:off x="-200640" y="14870"/>
          <a:ext cx="1451967" cy="14519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Estrategia</a:t>
          </a:r>
          <a:endParaRPr lang="en-US" sz="1700" kern="1200" dirty="0"/>
        </a:p>
      </dsp:txBody>
      <dsp:txXfrm>
        <a:off x="11996" y="227506"/>
        <a:ext cx="1026695" cy="1026695"/>
      </dsp:txXfrm>
    </dsp:sp>
    <dsp:sp modelId="{B8E3399F-C1A1-462F-97AE-249611794B1C}">
      <dsp:nvSpPr>
        <dsp:cNvPr id="0" name=""/>
        <dsp:cNvSpPr/>
      </dsp:nvSpPr>
      <dsp:spPr>
        <a:xfrm>
          <a:off x="4590851" y="640654"/>
          <a:ext cx="2177950" cy="1452693"/>
        </a:xfrm>
        <a:prstGeom prst="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Participación</a:t>
          </a:r>
          <a:endParaRPr lang="en-US" sz="1400" kern="1200" dirty="0"/>
        </a:p>
      </dsp:txBody>
      <dsp:txXfrm>
        <a:off x="4939323" y="640654"/>
        <a:ext cx="1829478" cy="1452693"/>
      </dsp:txXfrm>
    </dsp:sp>
    <dsp:sp modelId="{2B2254A1-BD0A-48E7-AA49-7377F6381BC0}">
      <dsp:nvSpPr>
        <dsp:cNvPr id="0" name=""/>
        <dsp:cNvSpPr/>
      </dsp:nvSpPr>
      <dsp:spPr>
        <a:xfrm>
          <a:off x="4590851" y="2093347"/>
          <a:ext cx="2177950" cy="1452693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Solución de conflictos</a:t>
          </a:r>
          <a:endParaRPr lang="en-US" sz="1400" kern="1200" dirty="0"/>
        </a:p>
      </dsp:txBody>
      <dsp:txXfrm>
        <a:off x="4939323" y="2093347"/>
        <a:ext cx="1829478" cy="1452693"/>
      </dsp:txXfrm>
    </dsp:sp>
    <dsp:sp modelId="{F7372207-B55D-4329-880F-690586EB5D10}">
      <dsp:nvSpPr>
        <dsp:cNvPr id="0" name=""/>
        <dsp:cNvSpPr/>
      </dsp:nvSpPr>
      <dsp:spPr>
        <a:xfrm>
          <a:off x="3429277" y="59867"/>
          <a:ext cx="1451967" cy="145196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Actividad</a:t>
          </a:r>
          <a:endParaRPr lang="en-US" sz="1700" kern="1200" dirty="0"/>
        </a:p>
      </dsp:txBody>
      <dsp:txXfrm>
        <a:off x="3641913" y="272503"/>
        <a:ext cx="1026695" cy="1026695"/>
      </dsp:txXfrm>
    </dsp:sp>
    <dsp:sp modelId="{19594EC5-9991-4EF6-9562-E726174EC0EA}">
      <dsp:nvSpPr>
        <dsp:cNvPr id="0" name=""/>
        <dsp:cNvSpPr/>
      </dsp:nvSpPr>
      <dsp:spPr>
        <a:xfrm>
          <a:off x="8220769" y="640654"/>
          <a:ext cx="2952671" cy="1845167"/>
        </a:xfrm>
        <a:prstGeom prst="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</a:t>
          </a:r>
          <a:r>
            <a:rPr lang="es-EC" sz="1600" kern="1200" dirty="0" smtClean="0"/>
            <a:t>Importancia del rol en el proceso de enseñanza - aprendizaje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Participación en la toma de decisiones.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* Estilos de dirección participativos</a:t>
          </a:r>
          <a:endParaRPr lang="en-US" sz="1600" kern="1200" dirty="0"/>
        </a:p>
      </dsp:txBody>
      <dsp:txXfrm>
        <a:off x="8693196" y="640654"/>
        <a:ext cx="2480244" cy="1845167"/>
      </dsp:txXfrm>
    </dsp:sp>
    <dsp:sp modelId="{162E2F47-2D66-4493-B8C2-5981E8242DB0}">
      <dsp:nvSpPr>
        <dsp:cNvPr id="0" name=""/>
        <dsp:cNvSpPr/>
      </dsp:nvSpPr>
      <dsp:spPr>
        <a:xfrm>
          <a:off x="8220769" y="2485821"/>
          <a:ext cx="2952671" cy="1739106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 Fase de percepción.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* Arbitraje y mediación.</a:t>
          </a:r>
          <a:endParaRPr lang="es-EC" sz="1500" kern="1200" dirty="0" smtClean="0"/>
        </a:p>
      </dsp:txBody>
      <dsp:txXfrm>
        <a:off x="8693196" y="2485821"/>
        <a:ext cx="2480244" cy="1739106"/>
      </dsp:txXfrm>
    </dsp:sp>
    <dsp:sp modelId="{5912D210-B232-4A51-A363-9B5680582EC6}">
      <dsp:nvSpPr>
        <dsp:cNvPr id="0" name=""/>
        <dsp:cNvSpPr/>
      </dsp:nvSpPr>
      <dsp:spPr>
        <a:xfrm>
          <a:off x="7087632" y="90910"/>
          <a:ext cx="1451967" cy="145196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Acción</a:t>
          </a:r>
          <a:endParaRPr lang="en-US" sz="1700" kern="1200" dirty="0"/>
        </a:p>
      </dsp:txBody>
      <dsp:txXfrm>
        <a:off x="7300268" y="303546"/>
        <a:ext cx="1026695" cy="10266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D2765-DED7-4B04-9018-C19D07BCF2D6}">
      <dsp:nvSpPr>
        <dsp:cNvPr id="0" name=""/>
        <dsp:cNvSpPr/>
      </dsp:nvSpPr>
      <dsp:spPr>
        <a:xfrm>
          <a:off x="4665271" y="5339838"/>
          <a:ext cx="100624" cy="1006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E57CE-7DCD-4A86-AE2E-961DCBB7D77B}">
      <dsp:nvSpPr>
        <dsp:cNvPr id="0" name=""/>
        <dsp:cNvSpPr/>
      </dsp:nvSpPr>
      <dsp:spPr>
        <a:xfrm>
          <a:off x="4442209" y="5430494"/>
          <a:ext cx="100624" cy="1006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E00126-6314-4DB0-86C3-1C88B68FC3B2}">
      <dsp:nvSpPr>
        <dsp:cNvPr id="0" name=""/>
        <dsp:cNvSpPr/>
      </dsp:nvSpPr>
      <dsp:spPr>
        <a:xfrm>
          <a:off x="4214221" y="5505435"/>
          <a:ext cx="100624" cy="1006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2D9C7-66C3-4CE0-9E71-31A14013D377}">
      <dsp:nvSpPr>
        <dsp:cNvPr id="0" name=""/>
        <dsp:cNvSpPr/>
      </dsp:nvSpPr>
      <dsp:spPr>
        <a:xfrm>
          <a:off x="3982715" y="5563455"/>
          <a:ext cx="100624" cy="1006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9004B-926F-44FF-A57A-F82517D2C333}">
      <dsp:nvSpPr>
        <dsp:cNvPr id="0" name=""/>
        <dsp:cNvSpPr/>
      </dsp:nvSpPr>
      <dsp:spPr>
        <a:xfrm>
          <a:off x="5882613" y="4462296"/>
          <a:ext cx="100624" cy="1006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6DBD4-6B68-4A0E-BEF1-D48ED00B326E}">
      <dsp:nvSpPr>
        <dsp:cNvPr id="0" name=""/>
        <dsp:cNvSpPr/>
      </dsp:nvSpPr>
      <dsp:spPr>
        <a:xfrm>
          <a:off x="5705993" y="4641189"/>
          <a:ext cx="100624" cy="1006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014634-E9EA-4AE7-AB05-E7A0C4FC5CBE}">
      <dsp:nvSpPr>
        <dsp:cNvPr id="0" name=""/>
        <dsp:cNvSpPr/>
      </dsp:nvSpPr>
      <dsp:spPr>
        <a:xfrm>
          <a:off x="6613722" y="3374433"/>
          <a:ext cx="100624" cy="1006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FE7D1-6F37-4D81-808A-0ECF55504851}">
      <dsp:nvSpPr>
        <dsp:cNvPr id="0" name=""/>
        <dsp:cNvSpPr/>
      </dsp:nvSpPr>
      <dsp:spPr>
        <a:xfrm>
          <a:off x="7006367" y="2049053"/>
          <a:ext cx="100624" cy="1006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144CE4-120A-4C56-93F4-884ACAA519CF}">
      <dsp:nvSpPr>
        <dsp:cNvPr id="0" name=""/>
        <dsp:cNvSpPr/>
      </dsp:nvSpPr>
      <dsp:spPr>
        <a:xfrm>
          <a:off x="6810045" y="481322"/>
          <a:ext cx="100624" cy="1006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E49D4-D00B-4357-9CCF-ECF77EBF3A7A}">
      <dsp:nvSpPr>
        <dsp:cNvPr id="0" name=""/>
        <dsp:cNvSpPr/>
      </dsp:nvSpPr>
      <dsp:spPr>
        <a:xfrm>
          <a:off x="6956407" y="368305"/>
          <a:ext cx="100624" cy="1006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5DB7C-C480-44BC-BA71-326AFAD8AE72}">
      <dsp:nvSpPr>
        <dsp:cNvPr id="0" name=""/>
        <dsp:cNvSpPr/>
      </dsp:nvSpPr>
      <dsp:spPr>
        <a:xfrm>
          <a:off x="7102770" y="254684"/>
          <a:ext cx="100624" cy="1006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D42667-D413-4EEC-8AF7-1891149120D0}">
      <dsp:nvSpPr>
        <dsp:cNvPr id="0" name=""/>
        <dsp:cNvSpPr/>
      </dsp:nvSpPr>
      <dsp:spPr>
        <a:xfrm>
          <a:off x="7249836" y="368305"/>
          <a:ext cx="100624" cy="1006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D6333-7749-4500-BA69-E4FBEB189873}">
      <dsp:nvSpPr>
        <dsp:cNvPr id="0" name=""/>
        <dsp:cNvSpPr/>
      </dsp:nvSpPr>
      <dsp:spPr>
        <a:xfrm>
          <a:off x="7396198" y="481322"/>
          <a:ext cx="100624" cy="1006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B49AB-D600-4727-B3CE-7BAA6755F196}">
      <dsp:nvSpPr>
        <dsp:cNvPr id="0" name=""/>
        <dsp:cNvSpPr/>
      </dsp:nvSpPr>
      <dsp:spPr>
        <a:xfrm>
          <a:off x="7102770" y="494014"/>
          <a:ext cx="100624" cy="1006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951B0-3F9D-4F3A-BB99-1D1DD346A250}">
      <dsp:nvSpPr>
        <dsp:cNvPr id="0" name=""/>
        <dsp:cNvSpPr/>
      </dsp:nvSpPr>
      <dsp:spPr>
        <a:xfrm>
          <a:off x="7102770" y="733344"/>
          <a:ext cx="100624" cy="1006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D5932-0965-4783-96C2-19B64F09C23A}">
      <dsp:nvSpPr>
        <dsp:cNvPr id="0" name=""/>
        <dsp:cNvSpPr/>
      </dsp:nvSpPr>
      <dsp:spPr>
        <a:xfrm>
          <a:off x="3423652" y="5756398"/>
          <a:ext cx="2167994" cy="5814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9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Categoría docente</a:t>
          </a:r>
          <a:endParaRPr lang="en-US" sz="1500" kern="1200" dirty="0"/>
        </a:p>
      </dsp:txBody>
      <dsp:txXfrm>
        <a:off x="3452034" y="5784780"/>
        <a:ext cx="2111230" cy="524638"/>
      </dsp:txXfrm>
    </dsp:sp>
    <dsp:sp modelId="{249711E8-4065-44D8-940D-4F741895C896}">
      <dsp:nvSpPr>
        <dsp:cNvPr id="0" name=""/>
        <dsp:cNvSpPr/>
      </dsp:nvSpPr>
      <dsp:spPr>
        <a:xfrm>
          <a:off x="2822370" y="5186781"/>
          <a:ext cx="1005538" cy="10050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5809D3-674C-40AD-A1A7-45A4EF2F2378}">
      <dsp:nvSpPr>
        <dsp:cNvPr id="0" name=""/>
        <dsp:cNvSpPr/>
      </dsp:nvSpPr>
      <dsp:spPr>
        <a:xfrm>
          <a:off x="5328476" y="5069231"/>
          <a:ext cx="2167994" cy="5814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9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Factor desencadenante</a:t>
          </a:r>
          <a:endParaRPr lang="en-US" sz="1500" kern="1200" dirty="0"/>
        </a:p>
      </dsp:txBody>
      <dsp:txXfrm>
        <a:off x="5356858" y="5097613"/>
        <a:ext cx="2111230" cy="524638"/>
      </dsp:txXfrm>
    </dsp:sp>
    <dsp:sp modelId="{FF1AB302-C090-439B-B233-9B38110A5384}">
      <dsp:nvSpPr>
        <dsp:cNvPr id="0" name=""/>
        <dsp:cNvSpPr/>
      </dsp:nvSpPr>
      <dsp:spPr>
        <a:xfrm>
          <a:off x="4727193" y="4499614"/>
          <a:ext cx="1005538" cy="10050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C7D47F-57DD-43A9-9919-273DFA23D617}">
      <dsp:nvSpPr>
        <dsp:cNvPr id="0" name=""/>
        <dsp:cNvSpPr/>
      </dsp:nvSpPr>
      <dsp:spPr>
        <a:xfrm>
          <a:off x="6361457" y="4076254"/>
          <a:ext cx="2167994" cy="5814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9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Trastorno presente</a:t>
          </a:r>
          <a:endParaRPr lang="en-US" sz="1500" kern="1200" dirty="0"/>
        </a:p>
      </dsp:txBody>
      <dsp:txXfrm>
        <a:off x="6389839" y="4104636"/>
        <a:ext cx="2111230" cy="524638"/>
      </dsp:txXfrm>
    </dsp:sp>
    <dsp:sp modelId="{94617523-9A1F-417F-BB2B-B4CAB3DECDB0}">
      <dsp:nvSpPr>
        <dsp:cNvPr id="0" name=""/>
        <dsp:cNvSpPr/>
      </dsp:nvSpPr>
      <dsp:spPr>
        <a:xfrm>
          <a:off x="5760175" y="3506637"/>
          <a:ext cx="1005538" cy="100506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42FE28-7FAF-4EC8-9B5F-2396BDFADB5E}">
      <dsp:nvSpPr>
        <dsp:cNvPr id="0" name=""/>
        <dsp:cNvSpPr/>
      </dsp:nvSpPr>
      <dsp:spPr>
        <a:xfrm>
          <a:off x="6901169" y="2799828"/>
          <a:ext cx="2167994" cy="5814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9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Motivación y desempeño del rol</a:t>
          </a:r>
          <a:endParaRPr lang="en-US" sz="1500" kern="1200" dirty="0"/>
        </a:p>
      </dsp:txBody>
      <dsp:txXfrm>
        <a:off x="6929551" y="2828210"/>
        <a:ext cx="2111230" cy="524638"/>
      </dsp:txXfrm>
    </dsp:sp>
    <dsp:sp modelId="{625745D6-A700-49FF-8B6A-C5DE7DD99F54}">
      <dsp:nvSpPr>
        <dsp:cNvPr id="0" name=""/>
        <dsp:cNvSpPr/>
      </dsp:nvSpPr>
      <dsp:spPr>
        <a:xfrm>
          <a:off x="6299887" y="2230211"/>
          <a:ext cx="1005538" cy="1005064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565B0D-277C-429B-B9FD-B49ABA250141}">
      <dsp:nvSpPr>
        <dsp:cNvPr id="0" name=""/>
        <dsp:cNvSpPr/>
      </dsp:nvSpPr>
      <dsp:spPr>
        <a:xfrm>
          <a:off x="7201635" y="1500437"/>
          <a:ext cx="2167994" cy="5814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889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Estrategias de prevención</a:t>
          </a:r>
          <a:endParaRPr lang="en-US" sz="1500" kern="1200" dirty="0"/>
        </a:p>
      </dsp:txBody>
      <dsp:txXfrm>
        <a:off x="7230017" y="1528819"/>
        <a:ext cx="2111230" cy="524638"/>
      </dsp:txXfrm>
    </dsp:sp>
    <dsp:sp modelId="{BE1EBD58-8794-4CBB-BC25-D5521FBBE284}">
      <dsp:nvSpPr>
        <dsp:cNvPr id="0" name=""/>
        <dsp:cNvSpPr/>
      </dsp:nvSpPr>
      <dsp:spPr>
        <a:xfrm>
          <a:off x="6600352" y="930819"/>
          <a:ext cx="1005538" cy="1005064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EC68-0B89-4BA8-960C-EF32EDB8845C}">
      <dsp:nvSpPr>
        <dsp:cNvPr id="0" name=""/>
        <dsp:cNvSpPr/>
      </dsp:nvSpPr>
      <dsp:spPr>
        <a:xfrm>
          <a:off x="4306" y="1427836"/>
          <a:ext cx="0" cy="36212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35E69-4C47-4F2F-8E84-97F072985F62}">
      <dsp:nvSpPr>
        <dsp:cNvPr id="0" name=""/>
        <dsp:cNvSpPr/>
      </dsp:nvSpPr>
      <dsp:spPr>
        <a:xfrm>
          <a:off x="104895" y="1548542"/>
          <a:ext cx="1904550" cy="162954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1A8545-2F74-41D7-9403-AC747C5E0712}">
      <dsp:nvSpPr>
        <dsp:cNvPr id="0" name=""/>
        <dsp:cNvSpPr/>
      </dsp:nvSpPr>
      <dsp:spPr>
        <a:xfrm>
          <a:off x="104895" y="3178083"/>
          <a:ext cx="1904550" cy="187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Programas de formación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Desarrollo académico e investigativo.</a:t>
          </a:r>
          <a:endParaRPr lang="en-US" sz="1800" kern="1200" dirty="0"/>
        </a:p>
      </dsp:txBody>
      <dsp:txXfrm>
        <a:off x="104895" y="3178083"/>
        <a:ext cx="1904550" cy="1870953"/>
      </dsp:txXfrm>
    </dsp:sp>
    <dsp:sp modelId="{A8466D00-56AE-47E4-A031-D189D70CEF27}">
      <dsp:nvSpPr>
        <dsp:cNvPr id="0" name=""/>
        <dsp:cNvSpPr/>
      </dsp:nvSpPr>
      <dsp:spPr>
        <a:xfrm>
          <a:off x="17946" y="696667"/>
          <a:ext cx="2011778" cy="677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Proporcionar Información</a:t>
          </a:r>
          <a:endParaRPr lang="en-US" sz="1600" kern="1200" dirty="0"/>
        </a:p>
      </dsp:txBody>
      <dsp:txXfrm>
        <a:off x="17946" y="696667"/>
        <a:ext cx="2011778" cy="677840"/>
      </dsp:txXfrm>
    </dsp:sp>
    <dsp:sp modelId="{613DD35F-EB60-4868-97AD-C5B9BAA276E6}">
      <dsp:nvSpPr>
        <dsp:cNvPr id="0" name=""/>
        <dsp:cNvSpPr/>
      </dsp:nvSpPr>
      <dsp:spPr>
        <a:xfrm>
          <a:off x="2410732" y="1427836"/>
          <a:ext cx="0" cy="36212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81BB0-3F75-48FD-8E03-5B45F83760ED}">
      <dsp:nvSpPr>
        <dsp:cNvPr id="0" name=""/>
        <dsp:cNvSpPr/>
      </dsp:nvSpPr>
      <dsp:spPr>
        <a:xfrm>
          <a:off x="2511321" y="1548542"/>
          <a:ext cx="1904550" cy="1629540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93CF-81AD-43F3-9CDA-E86F5CBCBF49}">
      <dsp:nvSpPr>
        <dsp:cNvPr id="0" name=""/>
        <dsp:cNvSpPr/>
      </dsp:nvSpPr>
      <dsp:spPr>
        <a:xfrm>
          <a:off x="2511321" y="3178083"/>
          <a:ext cx="1904550" cy="187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Medidas de prevención.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Alteraciones psicosomáticas y efectos laborales</a:t>
          </a:r>
          <a:endParaRPr lang="en-US" sz="1800" kern="1200" dirty="0"/>
        </a:p>
      </dsp:txBody>
      <dsp:txXfrm>
        <a:off x="2511321" y="3178083"/>
        <a:ext cx="1904550" cy="1870953"/>
      </dsp:txXfrm>
    </dsp:sp>
    <dsp:sp modelId="{67E47917-1F7D-4142-A911-684F00720ACA}">
      <dsp:nvSpPr>
        <dsp:cNvPr id="0" name=""/>
        <dsp:cNvSpPr/>
      </dsp:nvSpPr>
      <dsp:spPr>
        <a:xfrm>
          <a:off x="2424372" y="696667"/>
          <a:ext cx="2011778" cy="677840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Prevalencia baja del síndrome</a:t>
          </a:r>
          <a:endParaRPr lang="en-US" sz="1600" kern="1200" dirty="0"/>
        </a:p>
      </dsp:txBody>
      <dsp:txXfrm>
        <a:off x="2424372" y="696667"/>
        <a:ext cx="2011778" cy="677840"/>
      </dsp:txXfrm>
    </dsp:sp>
    <dsp:sp modelId="{CB2A3EDB-0B7F-4A00-A536-A94846B44E05}">
      <dsp:nvSpPr>
        <dsp:cNvPr id="0" name=""/>
        <dsp:cNvSpPr/>
      </dsp:nvSpPr>
      <dsp:spPr>
        <a:xfrm>
          <a:off x="4817158" y="1427836"/>
          <a:ext cx="0" cy="36212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8F6D3-D1F0-44E0-B232-FD258382E3FC}">
      <dsp:nvSpPr>
        <dsp:cNvPr id="0" name=""/>
        <dsp:cNvSpPr/>
      </dsp:nvSpPr>
      <dsp:spPr>
        <a:xfrm>
          <a:off x="4917747" y="1548542"/>
          <a:ext cx="1904550" cy="1629540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83D49-07B2-4366-B536-0E39A5E722BF}">
      <dsp:nvSpPr>
        <dsp:cNvPr id="0" name=""/>
        <dsp:cNvSpPr/>
      </dsp:nvSpPr>
      <dsp:spPr>
        <a:xfrm>
          <a:off x="4917747" y="3178083"/>
          <a:ext cx="1904550" cy="187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Disminuir el estrés y cansancio emocional</a:t>
          </a:r>
          <a:endParaRPr lang="en-US" sz="1800" kern="1200" dirty="0"/>
        </a:p>
      </dsp:txBody>
      <dsp:txXfrm>
        <a:off x="4917747" y="3178083"/>
        <a:ext cx="1904550" cy="1870953"/>
      </dsp:txXfrm>
    </dsp:sp>
    <dsp:sp modelId="{820DB874-2E83-4497-8E01-70257382C416}">
      <dsp:nvSpPr>
        <dsp:cNvPr id="0" name=""/>
        <dsp:cNvSpPr/>
      </dsp:nvSpPr>
      <dsp:spPr>
        <a:xfrm>
          <a:off x="4830798" y="696667"/>
          <a:ext cx="2011778" cy="67784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Pausas activas</a:t>
          </a:r>
          <a:endParaRPr lang="en-US" sz="1600" kern="1200" dirty="0"/>
        </a:p>
      </dsp:txBody>
      <dsp:txXfrm>
        <a:off x="4830798" y="696667"/>
        <a:ext cx="2011778" cy="677840"/>
      </dsp:txXfrm>
    </dsp:sp>
    <dsp:sp modelId="{1A37D464-FE05-4E40-815A-48BB56FBDC8E}">
      <dsp:nvSpPr>
        <dsp:cNvPr id="0" name=""/>
        <dsp:cNvSpPr/>
      </dsp:nvSpPr>
      <dsp:spPr>
        <a:xfrm>
          <a:off x="7223585" y="1427836"/>
          <a:ext cx="0" cy="36212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75B6E-382D-44A0-87A4-7E993648189A}">
      <dsp:nvSpPr>
        <dsp:cNvPr id="0" name=""/>
        <dsp:cNvSpPr/>
      </dsp:nvSpPr>
      <dsp:spPr>
        <a:xfrm>
          <a:off x="7324174" y="1548542"/>
          <a:ext cx="1904550" cy="1629540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80FAB-A034-42E5-83E7-9CF465524492}">
      <dsp:nvSpPr>
        <dsp:cNvPr id="0" name=""/>
        <dsp:cNvSpPr/>
      </dsp:nvSpPr>
      <dsp:spPr>
        <a:xfrm>
          <a:off x="7324174" y="3178083"/>
          <a:ext cx="1904550" cy="187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Reducir la exposición al estrés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Estructura orgánica de la Institución</a:t>
          </a:r>
          <a:endParaRPr lang="en-US" sz="1800" kern="1200" dirty="0"/>
        </a:p>
      </dsp:txBody>
      <dsp:txXfrm>
        <a:off x="7324174" y="3178083"/>
        <a:ext cx="1904550" cy="1870953"/>
      </dsp:txXfrm>
    </dsp:sp>
    <dsp:sp modelId="{DF4610CF-EA32-47D3-ABBA-6AC83B97B0EB}">
      <dsp:nvSpPr>
        <dsp:cNvPr id="0" name=""/>
        <dsp:cNvSpPr/>
      </dsp:nvSpPr>
      <dsp:spPr>
        <a:xfrm>
          <a:off x="7237224" y="696667"/>
          <a:ext cx="2011778" cy="677840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Insatisfacción en la repartición de cargas</a:t>
          </a:r>
          <a:endParaRPr lang="en-US" sz="1500" kern="1200" dirty="0"/>
        </a:p>
      </dsp:txBody>
      <dsp:txXfrm>
        <a:off x="7237224" y="696667"/>
        <a:ext cx="2011778" cy="677840"/>
      </dsp:txXfrm>
    </dsp:sp>
    <dsp:sp modelId="{666C27EC-0168-4A5C-85C9-852D390C929C}">
      <dsp:nvSpPr>
        <dsp:cNvPr id="0" name=""/>
        <dsp:cNvSpPr/>
      </dsp:nvSpPr>
      <dsp:spPr>
        <a:xfrm>
          <a:off x="9630011" y="1427836"/>
          <a:ext cx="0" cy="362120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6461B-F9A9-4208-BDBF-E15A5DD91B6A}">
      <dsp:nvSpPr>
        <dsp:cNvPr id="0" name=""/>
        <dsp:cNvSpPr/>
      </dsp:nvSpPr>
      <dsp:spPr>
        <a:xfrm>
          <a:off x="9730600" y="1548542"/>
          <a:ext cx="1904550" cy="1629540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EEB08-6F8C-44A8-B9A4-39D9204012CC}">
      <dsp:nvSpPr>
        <dsp:cNvPr id="0" name=""/>
        <dsp:cNvSpPr/>
      </dsp:nvSpPr>
      <dsp:spPr>
        <a:xfrm>
          <a:off x="9730600" y="3178083"/>
          <a:ext cx="1904550" cy="1870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Grado de incidencia diferente en cada profesional.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Adoptar propuesta</a:t>
          </a:r>
          <a:endParaRPr lang="en-US" sz="1800" kern="1200" dirty="0"/>
        </a:p>
      </dsp:txBody>
      <dsp:txXfrm>
        <a:off x="9730600" y="3178083"/>
        <a:ext cx="1904550" cy="1870953"/>
      </dsp:txXfrm>
    </dsp:sp>
    <dsp:sp modelId="{F32DCD62-C1AA-4833-8BF1-79E696C1DD4E}">
      <dsp:nvSpPr>
        <dsp:cNvPr id="0" name=""/>
        <dsp:cNvSpPr/>
      </dsp:nvSpPr>
      <dsp:spPr>
        <a:xfrm>
          <a:off x="9634317" y="696667"/>
          <a:ext cx="2011778" cy="67784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Estrategias de afrontamiento</a:t>
          </a:r>
          <a:endParaRPr lang="en-US" sz="1400" kern="1200" dirty="0"/>
        </a:p>
      </dsp:txBody>
      <dsp:txXfrm>
        <a:off x="9634317" y="696667"/>
        <a:ext cx="2011778" cy="677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B28C-A82D-4B6D-AE6D-4B3A90B7058F}">
      <dsp:nvSpPr>
        <dsp:cNvPr id="0" name=""/>
        <dsp:cNvSpPr/>
      </dsp:nvSpPr>
      <dsp:spPr>
        <a:xfrm>
          <a:off x="-4583640" y="-707945"/>
          <a:ext cx="5500459" cy="5500459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29BAE-06ED-4DAA-9819-53B284A7CC4C}">
      <dsp:nvSpPr>
        <dsp:cNvPr id="0" name=""/>
        <dsp:cNvSpPr/>
      </dsp:nvSpPr>
      <dsp:spPr>
        <a:xfrm>
          <a:off x="750845" y="450905"/>
          <a:ext cx="5745657" cy="1432111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26211" tIns="45720" rIns="45720" bIns="4572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Modelo de Competencia Social de Harrison (1983).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Modelo de Cherniss (1993)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Modelo de Pines (1993).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Modelo de autocontrol de Thompson, Page y Cooper (1993)</a:t>
          </a:r>
          <a:endParaRPr lang="es-EC" sz="1800" kern="1200" dirty="0"/>
        </a:p>
      </dsp:txBody>
      <dsp:txXfrm>
        <a:off x="750845" y="450905"/>
        <a:ext cx="5745657" cy="1432111"/>
      </dsp:txXfrm>
    </dsp:sp>
    <dsp:sp modelId="{37A9E338-B21B-4615-BB88-523D82EDBFF3}">
      <dsp:nvSpPr>
        <dsp:cNvPr id="0" name=""/>
        <dsp:cNvSpPr/>
      </dsp:nvSpPr>
      <dsp:spPr>
        <a:xfrm>
          <a:off x="21546" y="437661"/>
          <a:ext cx="1458599" cy="1458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4470A-D652-4F74-B0F2-E07C4F4AEAA3}">
      <dsp:nvSpPr>
        <dsp:cNvPr id="0" name=""/>
        <dsp:cNvSpPr/>
      </dsp:nvSpPr>
      <dsp:spPr>
        <a:xfrm>
          <a:off x="750845" y="2251336"/>
          <a:ext cx="5745657" cy="1332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211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Modelo de comparación social de Bunk y Schaufeli  (1993).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Modelo de Conservación de Recursos de Hobfoll y Fredy (1993).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50845" y="2251336"/>
        <a:ext cx="5745657" cy="1332541"/>
      </dsp:txXfrm>
    </dsp:sp>
    <dsp:sp modelId="{79120003-61F0-49AE-BFDE-8F42D2BFA943}">
      <dsp:nvSpPr>
        <dsp:cNvPr id="0" name=""/>
        <dsp:cNvSpPr/>
      </dsp:nvSpPr>
      <dsp:spPr>
        <a:xfrm>
          <a:off x="21546" y="2188307"/>
          <a:ext cx="1458599" cy="1458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FEB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B28C-A82D-4B6D-AE6D-4B3A90B7058F}">
      <dsp:nvSpPr>
        <dsp:cNvPr id="0" name=""/>
        <dsp:cNvSpPr/>
      </dsp:nvSpPr>
      <dsp:spPr>
        <a:xfrm>
          <a:off x="-4583640" y="-707945"/>
          <a:ext cx="5500459" cy="5500459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29BAE-06ED-4DAA-9819-53B284A7CC4C}">
      <dsp:nvSpPr>
        <dsp:cNvPr id="0" name=""/>
        <dsp:cNvSpPr/>
      </dsp:nvSpPr>
      <dsp:spPr>
        <a:xfrm>
          <a:off x="750845" y="450905"/>
          <a:ext cx="5745657" cy="1432111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26211" tIns="45720" rIns="45720" bIns="4572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Modelo de Golembiewski, Munzenrider y Carter (1983).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Modelo de Cox, Kuk y Leiter (1993).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Modelo de Winnubst (1993).</a:t>
          </a:r>
          <a:endParaRPr lang="es-EC" sz="1800" kern="1200" dirty="0"/>
        </a:p>
      </dsp:txBody>
      <dsp:txXfrm>
        <a:off x="750845" y="450905"/>
        <a:ext cx="5745657" cy="1432111"/>
      </dsp:txXfrm>
    </dsp:sp>
    <dsp:sp modelId="{37A9E338-B21B-4615-BB88-523D82EDBFF3}">
      <dsp:nvSpPr>
        <dsp:cNvPr id="0" name=""/>
        <dsp:cNvSpPr/>
      </dsp:nvSpPr>
      <dsp:spPr>
        <a:xfrm>
          <a:off x="21546" y="437661"/>
          <a:ext cx="1458599" cy="145859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57E4470A-D652-4F74-B0F2-E07C4F4AEAA3}">
      <dsp:nvSpPr>
        <dsp:cNvPr id="0" name=""/>
        <dsp:cNvSpPr/>
      </dsp:nvSpPr>
      <dsp:spPr>
        <a:xfrm>
          <a:off x="750845" y="2251336"/>
          <a:ext cx="5745657" cy="1332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211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i="0" kern="1200" dirty="0" smtClean="0">
              <a:solidFill>
                <a:schemeClr val="tx1"/>
              </a:solidFill>
            </a:rPr>
            <a:t>Modelo de Gil-Monte, Peiró y Valcarcel (1995)</a:t>
          </a:r>
          <a:endParaRPr lang="es-EC" sz="1800" b="0" i="0" kern="1200" dirty="0">
            <a:solidFill>
              <a:schemeClr val="tx1"/>
            </a:solidFill>
          </a:endParaRPr>
        </a:p>
      </dsp:txBody>
      <dsp:txXfrm>
        <a:off x="750845" y="2251336"/>
        <a:ext cx="5745657" cy="1332541"/>
      </dsp:txXfrm>
    </dsp:sp>
    <dsp:sp modelId="{79120003-61F0-49AE-BFDE-8F42D2BFA943}">
      <dsp:nvSpPr>
        <dsp:cNvPr id="0" name=""/>
        <dsp:cNvSpPr/>
      </dsp:nvSpPr>
      <dsp:spPr>
        <a:xfrm>
          <a:off x="21546" y="2188307"/>
          <a:ext cx="1458599" cy="1458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3A817-1014-4DCC-B993-66D112F8334C}">
      <dsp:nvSpPr>
        <dsp:cNvPr id="0" name=""/>
        <dsp:cNvSpPr/>
      </dsp:nvSpPr>
      <dsp:spPr>
        <a:xfrm>
          <a:off x="2450566" y="4005945"/>
          <a:ext cx="2477473" cy="24778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EB2E2B-A287-442B-9686-9BACCF671F9F}">
      <dsp:nvSpPr>
        <dsp:cNvPr id="0" name=""/>
        <dsp:cNvSpPr/>
      </dsp:nvSpPr>
      <dsp:spPr>
        <a:xfrm>
          <a:off x="4030809" y="2181201"/>
          <a:ext cx="735790" cy="735318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4481C9-D562-4791-8AFD-DC54F2B8A398}">
      <dsp:nvSpPr>
        <dsp:cNvPr id="0" name=""/>
        <dsp:cNvSpPr/>
      </dsp:nvSpPr>
      <dsp:spPr>
        <a:xfrm>
          <a:off x="2429722" y="4101033"/>
          <a:ext cx="2288092" cy="2287706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56082-DF19-46A2-B681-5ABA728665EA}">
      <dsp:nvSpPr>
        <dsp:cNvPr id="0" name=""/>
        <dsp:cNvSpPr/>
      </dsp:nvSpPr>
      <dsp:spPr>
        <a:xfrm>
          <a:off x="5108106" y="4474070"/>
          <a:ext cx="1296689" cy="12963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E8D43-9AEA-4A5E-A067-8A51A26BAFAA}">
      <dsp:nvSpPr>
        <dsp:cNvPr id="0" name=""/>
        <dsp:cNvSpPr/>
      </dsp:nvSpPr>
      <dsp:spPr>
        <a:xfrm>
          <a:off x="5184687" y="4550657"/>
          <a:ext cx="1143528" cy="1143638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DFFF3-AF62-44B2-85D5-F011F06C970B}">
      <dsp:nvSpPr>
        <dsp:cNvPr id="0" name=""/>
        <dsp:cNvSpPr/>
      </dsp:nvSpPr>
      <dsp:spPr>
        <a:xfrm>
          <a:off x="4601021" y="2644163"/>
          <a:ext cx="1661997" cy="16625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C5A00-377E-4A58-9B43-98BD9EC8A763}">
      <dsp:nvSpPr>
        <dsp:cNvPr id="0" name=""/>
        <dsp:cNvSpPr/>
      </dsp:nvSpPr>
      <dsp:spPr>
        <a:xfrm>
          <a:off x="5990849" y="2235844"/>
          <a:ext cx="544340" cy="544712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8C3E6-CBF7-4136-A97B-FAA23AD5D3DA}">
      <dsp:nvSpPr>
        <dsp:cNvPr id="0" name=""/>
        <dsp:cNvSpPr/>
      </dsp:nvSpPr>
      <dsp:spPr>
        <a:xfrm>
          <a:off x="6536224" y="5776045"/>
          <a:ext cx="408772" cy="408319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FFD07-AAD0-4B1F-BD00-BFA5E8DBCBF1}">
      <dsp:nvSpPr>
        <dsp:cNvPr id="0" name=""/>
        <dsp:cNvSpPr/>
      </dsp:nvSpPr>
      <dsp:spPr>
        <a:xfrm>
          <a:off x="4688985" y="2731937"/>
          <a:ext cx="1487104" cy="1486987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F5513-2552-4DD3-997A-C52D004FC165}">
      <dsp:nvSpPr>
        <dsp:cNvPr id="0" name=""/>
        <dsp:cNvSpPr/>
      </dsp:nvSpPr>
      <dsp:spPr>
        <a:xfrm>
          <a:off x="0" y="2731937"/>
          <a:ext cx="3676884" cy="119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solidFill>
                <a:schemeClr val="tx1"/>
              </a:solidFill>
            </a:rPr>
            <a:t>Teoría General de los Sistemas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0" y="2731937"/>
        <a:ext cx="3676884" cy="1193978"/>
      </dsp:txXfrm>
    </dsp:sp>
    <dsp:sp modelId="{32AC03EF-872A-43A1-9167-3AB115A7D1E4}">
      <dsp:nvSpPr>
        <dsp:cNvPr id="0" name=""/>
        <dsp:cNvSpPr/>
      </dsp:nvSpPr>
      <dsp:spPr>
        <a:xfrm>
          <a:off x="6671792" y="4550657"/>
          <a:ext cx="3676884" cy="114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>
              <a:solidFill>
                <a:schemeClr val="bg1"/>
              </a:solidFill>
            </a:rPr>
            <a:t>.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6671792" y="4550657"/>
        <a:ext cx="3676884" cy="1143638"/>
      </dsp:txXfrm>
    </dsp:sp>
    <dsp:sp modelId="{D024B5BA-5DFF-4855-B102-18F07006B227}">
      <dsp:nvSpPr>
        <dsp:cNvPr id="0" name=""/>
        <dsp:cNvSpPr/>
      </dsp:nvSpPr>
      <dsp:spPr>
        <a:xfrm>
          <a:off x="6536224" y="2731937"/>
          <a:ext cx="3676884" cy="148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>
              <a:solidFill>
                <a:schemeClr val="bg1"/>
              </a:solidFill>
            </a:rPr>
            <a:t>.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6536224" y="2731937"/>
        <a:ext cx="3676884" cy="1486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9298B-FB1C-4826-BA18-2C510A22EC32}">
      <dsp:nvSpPr>
        <dsp:cNvPr id="0" name=""/>
        <dsp:cNvSpPr/>
      </dsp:nvSpPr>
      <dsp:spPr>
        <a:xfrm>
          <a:off x="0" y="123371"/>
          <a:ext cx="4499429" cy="1799771"/>
        </a:xfrm>
        <a:prstGeom prst="leftRightRibb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9D03F6-4109-4687-B944-310E9C9325D2}">
      <dsp:nvSpPr>
        <dsp:cNvPr id="0" name=""/>
        <dsp:cNvSpPr/>
      </dsp:nvSpPr>
      <dsp:spPr>
        <a:xfrm>
          <a:off x="539931" y="438331"/>
          <a:ext cx="1484811" cy="88188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Factores de motivación</a:t>
          </a:r>
          <a:endParaRPr lang="en-US" sz="2200" kern="1200" dirty="0"/>
        </a:p>
      </dsp:txBody>
      <dsp:txXfrm>
        <a:off x="539931" y="438331"/>
        <a:ext cx="1484811" cy="881888"/>
      </dsp:txXfrm>
    </dsp:sp>
    <dsp:sp modelId="{1C3D4ECB-3ECF-4B80-8B6D-3D7F5A76FD9F}">
      <dsp:nvSpPr>
        <dsp:cNvPr id="0" name=""/>
        <dsp:cNvSpPr/>
      </dsp:nvSpPr>
      <dsp:spPr>
        <a:xfrm>
          <a:off x="2249714" y="726295"/>
          <a:ext cx="1754777" cy="88188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Factores de higiene</a:t>
          </a:r>
          <a:endParaRPr lang="en-US" sz="2200" kern="1200" dirty="0"/>
        </a:p>
      </dsp:txBody>
      <dsp:txXfrm>
        <a:off x="2249714" y="726295"/>
        <a:ext cx="1754777" cy="8818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EE772-8324-438E-A8E1-766C74375FF2}">
      <dsp:nvSpPr>
        <dsp:cNvPr id="0" name=""/>
        <dsp:cNvSpPr/>
      </dsp:nvSpPr>
      <dsp:spPr>
        <a:xfrm>
          <a:off x="0" y="0"/>
          <a:ext cx="2117384" cy="689423"/>
        </a:xfrm>
        <a:prstGeom prst="homePlat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Inputs</a:t>
          </a:r>
          <a:endParaRPr lang="en-US" sz="2800" kern="1200" dirty="0"/>
        </a:p>
      </dsp:txBody>
      <dsp:txXfrm>
        <a:off x="0" y="0"/>
        <a:ext cx="1945028" cy="689423"/>
      </dsp:txXfrm>
    </dsp:sp>
    <dsp:sp modelId="{FD14D955-22B5-49EF-8780-2B6375C9CBA4}">
      <dsp:nvSpPr>
        <dsp:cNvPr id="0" name=""/>
        <dsp:cNvSpPr/>
      </dsp:nvSpPr>
      <dsp:spPr>
        <a:xfrm>
          <a:off x="1696890" y="0"/>
          <a:ext cx="2117384" cy="689423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-461694"/>
                <a:satOff val="30780"/>
                <a:lumOff val="4018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461694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4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Outputs</a:t>
          </a:r>
          <a:endParaRPr lang="en-US" sz="2800" kern="1200" dirty="0"/>
        </a:p>
      </dsp:txBody>
      <dsp:txXfrm>
        <a:off x="2041602" y="0"/>
        <a:ext cx="1427961" cy="6894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2B86B-5C40-47EF-BE93-72492A940AEB}">
      <dsp:nvSpPr>
        <dsp:cNvPr id="0" name=""/>
        <dsp:cNvSpPr/>
      </dsp:nvSpPr>
      <dsp:spPr>
        <a:xfrm>
          <a:off x="2112806" y="394729"/>
          <a:ext cx="7991480" cy="346610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B280AE-EEC5-4AC8-AAB1-E2C1626F8E31}">
      <dsp:nvSpPr>
        <dsp:cNvPr id="0" name=""/>
        <dsp:cNvSpPr/>
      </dsp:nvSpPr>
      <dsp:spPr>
        <a:xfrm>
          <a:off x="3130538" y="2764921"/>
          <a:ext cx="207778" cy="2077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91CDA-7EC8-4FF9-B3B0-C8E6FBB3245A}">
      <dsp:nvSpPr>
        <dsp:cNvPr id="0" name=""/>
        <dsp:cNvSpPr/>
      </dsp:nvSpPr>
      <dsp:spPr>
        <a:xfrm>
          <a:off x="3287365" y="2780000"/>
          <a:ext cx="2107577" cy="14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9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Evaluación del desempeño docente, estrés y Burnout en profesores universitarios</a:t>
          </a:r>
          <a:endParaRPr lang="en-US" sz="1500" kern="1200" dirty="0"/>
        </a:p>
      </dsp:txBody>
      <dsp:txXfrm>
        <a:off x="3287365" y="2780000"/>
        <a:ext cx="2107577" cy="1443461"/>
      </dsp:txXfrm>
    </dsp:sp>
    <dsp:sp modelId="{E366D918-5DD9-4929-9DBF-7E111D43360C}">
      <dsp:nvSpPr>
        <dsp:cNvPr id="0" name=""/>
        <dsp:cNvSpPr/>
      </dsp:nvSpPr>
      <dsp:spPr>
        <a:xfrm>
          <a:off x="5075825" y="1774854"/>
          <a:ext cx="375599" cy="375599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580349-78AF-4DDA-A58E-09921C78FD46}">
      <dsp:nvSpPr>
        <dsp:cNvPr id="0" name=""/>
        <dsp:cNvSpPr/>
      </dsp:nvSpPr>
      <dsp:spPr>
        <a:xfrm>
          <a:off x="5365258" y="1843097"/>
          <a:ext cx="2170895" cy="2717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2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Burnout en la profesión de la educación; un estudio de la Escuela de Bioanálisis de la Universidad de Carabobo</a:t>
          </a:r>
          <a:endParaRPr lang="en-US" sz="1500" kern="1200" dirty="0"/>
        </a:p>
      </dsp:txBody>
      <dsp:txXfrm>
        <a:off x="5365258" y="1843097"/>
        <a:ext cx="2170895" cy="2717103"/>
      </dsp:txXfrm>
    </dsp:sp>
    <dsp:sp modelId="{22D99EFB-54B8-4C37-B675-F1ADDD506A14}">
      <dsp:nvSpPr>
        <dsp:cNvPr id="0" name=""/>
        <dsp:cNvSpPr/>
      </dsp:nvSpPr>
      <dsp:spPr>
        <a:xfrm>
          <a:off x="7400527" y="1154598"/>
          <a:ext cx="519446" cy="51944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DDBB97-CF74-489E-B4F2-0F9A16F0BDAD}">
      <dsp:nvSpPr>
        <dsp:cNvPr id="0" name=""/>
        <dsp:cNvSpPr/>
      </dsp:nvSpPr>
      <dsp:spPr>
        <a:xfrm>
          <a:off x="7711205" y="1154597"/>
          <a:ext cx="2170895" cy="3471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4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Síndrome de Burnout y evaluación de desempeño en docentes de la Fundación Universitaria del área andina </a:t>
          </a:r>
          <a:endParaRPr lang="en-US" sz="1500" kern="1200" dirty="0"/>
        </a:p>
      </dsp:txBody>
      <dsp:txXfrm>
        <a:off x="7711205" y="1154597"/>
        <a:ext cx="2170895" cy="3471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B60B3-C5C3-4011-85AA-440AFD680D3C}">
      <dsp:nvSpPr>
        <dsp:cNvPr id="0" name=""/>
        <dsp:cNvSpPr/>
      </dsp:nvSpPr>
      <dsp:spPr>
        <a:xfrm>
          <a:off x="0" y="380686"/>
          <a:ext cx="2838735" cy="4212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Agotamiento emocional</a:t>
          </a:r>
          <a:endParaRPr lang="en-US" sz="1800" kern="1200" dirty="0"/>
        </a:p>
      </dsp:txBody>
      <dsp:txXfrm>
        <a:off x="20561" y="401247"/>
        <a:ext cx="2797613" cy="380078"/>
      </dsp:txXfrm>
    </dsp:sp>
    <dsp:sp modelId="{A46C6713-020F-4712-B792-949F9EF5FB8A}">
      <dsp:nvSpPr>
        <dsp:cNvPr id="0" name=""/>
        <dsp:cNvSpPr/>
      </dsp:nvSpPr>
      <dsp:spPr>
        <a:xfrm>
          <a:off x="0" y="853726"/>
          <a:ext cx="2838735" cy="4212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Despersonalización</a:t>
          </a:r>
          <a:endParaRPr lang="en-US" sz="1800" kern="1200" dirty="0"/>
        </a:p>
      </dsp:txBody>
      <dsp:txXfrm>
        <a:off x="20561" y="874287"/>
        <a:ext cx="2797613" cy="380078"/>
      </dsp:txXfrm>
    </dsp:sp>
    <dsp:sp modelId="{2631B459-29DA-432A-8BCC-3D8E44F7D15B}">
      <dsp:nvSpPr>
        <dsp:cNvPr id="0" name=""/>
        <dsp:cNvSpPr/>
      </dsp:nvSpPr>
      <dsp:spPr>
        <a:xfrm>
          <a:off x="0" y="1326766"/>
          <a:ext cx="2838735" cy="421200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Baja realización personal</a:t>
          </a:r>
          <a:endParaRPr lang="en-US" sz="1800" kern="1200" dirty="0"/>
        </a:p>
      </dsp:txBody>
      <dsp:txXfrm>
        <a:off x="20561" y="1347327"/>
        <a:ext cx="2797613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438E0-785E-462F-A694-ABA1D97FE787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D7C5-15BE-40C1-8AF3-0578E80CD8C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219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ED7C5-15BE-40C1-8AF3-0578E80CD8CB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336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4348714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6285290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9486516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FECHA ÚLTIMA REVISIÓN: </a:t>
            </a:r>
            <a:r>
              <a:rPr lang="es-EC" smtClean="0"/>
              <a:t>09/10/13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VERSIÓN: </a:t>
            </a:r>
            <a:r>
              <a:rPr lang="es-EC" smtClean="0"/>
              <a:t>1.1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14" name="12 Imagen" descr="pie de pagina esp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8655184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4483798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1371060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613833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6462162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8159475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514975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8252261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794EC43-990C-43FE-8E4F-844B8DB3FA30}" type="datetimeFigureOut">
              <a:rPr lang="es-EC" smtClean="0"/>
              <a:t>18/11/2018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5581D10-0D49-42CC-8ABE-F6F96102DA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29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86" r:id="rId13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diagramColors" Target="../diagrams/colors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7.xml"/><Relationship Id="rId7" Type="http://schemas.openxmlformats.org/officeDocument/2006/relationships/image" Target="../media/image15.png"/><Relationship Id="rId12" Type="http://schemas.openxmlformats.org/officeDocument/2006/relationships/diagramQuickStyle" Target="../diagrams/quickStyle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openxmlformats.org/officeDocument/2006/relationships/image" Target="../media/image19.png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8.png"/><Relationship Id="rId10" Type="http://schemas.openxmlformats.org/officeDocument/2006/relationships/diagramData" Target="../diagrams/data6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Relationship Id="rId14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QuickStyle" Target="../diagrams/quickStyle9.xml"/><Relationship Id="rId18" Type="http://schemas.openxmlformats.org/officeDocument/2006/relationships/diagramQuickStyle" Target="../diagrams/quickStyle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Layout" Target="../diagrams/layout9.xml"/><Relationship Id="rId17" Type="http://schemas.openxmlformats.org/officeDocument/2006/relationships/diagramLayout" Target="../diagrams/layout10.xml"/><Relationship Id="rId2" Type="http://schemas.openxmlformats.org/officeDocument/2006/relationships/image" Target="../media/image20.png"/><Relationship Id="rId16" Type="http://schemas.openxmlformats.org/officeDocument/2006/relationships/diagramData" Target="../diagrams/data10.xml"/><Relationship Id="rId20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9.xml"/><Relationship Id="rId5" Type="http://schemas.openxmlformats.org/officeDocument/2006/relationships/diagramQuickStyle" Target="../diagrams/quickStyle8.xml"/><Relationship Id="rId15" Type="http://schemas.microsoft.com/office/2007/relationships/diagramDrawing" Target="../diagrams/drawing9.xml"/><Relationship Id="rId10" Type="http://schemas.openxmlformats.org/officeDocument/2006/relationships/image" Target="../media/image23.png"/><Relationship Id="rId19" Type="http://schemas.openxmlformats.org/officeDocument/2006/relationships/diagramColors" Target="../diagrams/colors10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Relationship Id="rId14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6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71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7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77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10" Type="http://schemas.openxmlformats.org/officeDocument/2006/relationships/image" Target="../media/image80.pn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9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2036623" y="727359"/>
            <a:ext cx="95596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C" sz="2400" b="1" dirty="0" smtClean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TEMA: “</a:t>
            </a:r>
            <a:r>
              <a:rPr lang="es-EC" sz="2400" b="1" dirty="0" smtClean="0"/>
              <a:t>El Síndrome de Burnout en el Desempeño </a:t>
            </a:r>
            <a:r>
              <a:rPr lang="es-EC" sz="2400" b="1" dirty="0"/>
              <a:t>L</a:t>
            </a:r>
            <a:r>
              <a:rPr lang="es-EC" sz="2400" b="1" dirty="0" smtClean="0"/>
              <a:t>aboral de los docentes de la Universidad </a:t>
            </a:r>
            <a:r>
              <a:rPr lang="es-EC" sz="2400" b="1" dirty="0"/>
              <a:t>P</a:t>
            </a:r>
            <a:r>
              <a:rPr lang="es-EC" sz="2400" b="1" dirty="0" smtClean="0"/>
              <a:t>ública </a:t>
            </a:r>
            <a:r>
              <a:rPr lang="es-EC" sz="2400" b="1" dirty="0"/>
              <a:t>E</a:t>
            </a:r>
            <a:r>
              <a:rPr lang="es-EC" sz="2400" b="1" dirty="0" smtClean="0"/>
              <a:t>cuatoriana, Categoría </a:t>
            </a:r>
            <a:r>
              <a:rPr lang="es-EC" sz="2400" b="1" dirty="0"/>
              <a:t>A</a:t>
            </a:r>
            <a:r>
              <a:rPr lang="es-EC" sz="2400" b="1" dirty="0" smtClean="0"/>
              <a:t>, Zona 2 y 9</a:t>
            </a:r>
            <a:r>
              <a:rPr lang="es-EC" sz="2400" dirty="0" smtClean="0"/>
              <a:t>”</a:t>
            </a: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ángulo 2"/>
          <p:cNvSpPr/>
          <p:nvPr/>
        </p:nvSpPr>
        <p:spPr>
          <a:xfrm>
            <a:off x="1778181" y="3473429"/>
            <a:ext cx="9772710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AUTORES: </a:t>
            </a:r>
            <a:r>
              <a:rPr lang="es-EC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Viera Silva Ingrid Elizabeth</a:t>
            </a:r>
            <a:endParaRPr lang="es-EC" sz="24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	           Zapata Moncada Gabriela Stefanía</a:t>
            </a:r>
          </a:p>
          <a:p>
            <a:pPr>
              <a:lnSpc>
                <a:spcPct val="150000"/>
              </a:lnSpc>
            </a:pPr>
            <a:r>
              <a:rPr lang="es-EC" sz="2400" b="1" dirty="0" smtClean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                      DIRECTOR: </a:t>
            </a:r>
            <a:r>
              <a:rPr lang="es-EC" sz="2400" b="1" dirty="0"/>
              <a:t>Dra. </a:t>
            </a:r>
            <a:r>
              <a:rPr lang="es-EC" sz="2400" b="1" dirty="0" smtClean="0"/>
              <a:t>Amparo Martínez Cañizarez </a:t>
            </a:r>
            <a:r>
              <a:rPr lang="es-EC" sz="2400" b="1" dirty="0"/>
              <a:t>Ph.D(r)</a:t>
            </a:r>
            <a:endParaRPr lang="en-US" sz="2400" dirty="0"/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ángulo 3"/>
          <p:cNvSpPr/>
          <p:nvPr/>
        </p:nvSpPr>
        <p:spPr>
          <a:xfrm>
            <a:off x="3335198" y="2646223"/>
            <a:ext cx="7364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sz="2400" b="1" dirty="0" smtClean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CARRERA DE INGENIERÍA COMERCIAL</a:t>
            </a:r>
            <a:endParaRPr lang="es-EC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96678" y="2189466"/>
            <a:ext cx="6508311" cy="2258290"/>
          </a:xfrm>
        </p:spPr>
        <p:txBody>
          <a:bodyPr/>
          <a:lstStyle/>
          <a:p>
            <a:r>
              <a:rPr lang="es-EC" sz="7200" b="1" dirty="0" smtClean="0"/>
              <a:t>MARCO TEÓRICO</a:t>
            </a:r>
            <a:endParaRPr lang="en-US" sz="7200" b="1" dirty="0"/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431" y="1390308"/>
            <a:ext cx="4039055" cy="3029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752028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502723" y="-13648"/>
            <a:ext cx="10972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000" dirty="0"/>
              <a:t>SINDROME DE BURNOUT</a:t>
            </a:r>
            <a:endParaRPr lang="en-US" sz="3000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" y="1533187"/>
          <a:ext cx="6518049" cy="408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910" y="967899"/>
            <a:ext cx="2155377" cy="91141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" y="2371999"/>
            <a:ext cx="200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TEORIA SOCIOCOGNITIVA DEL YO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23535" y="2291302"/>
            <a:ext cx="537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Factores de barrera = Disminución de eficacia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812467" y="2555054"/>
            <a:ext cx="514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Fracaso de objetivos = Bajo sentido de autoeficacia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812468" y="2743997"/>
            <a:ext cx="537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Sentimiento de ser útil e importante en el trabajo=Otorgar significado existencial a la labor  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6812469" y="3136135"/>
            <a:ext cx="549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Alto nivel de autoconciencia = Exagerada Autopercepción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" y="4116187"/>
            <a:ext cx="200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TEORIA DEL INTERCAMBIO SOCIAL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7289" y="975418"/>
            <a:ext cx="3000497" cy="919001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7072602" y="3902872"/>
            <a:ext cx="50951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-Procesos de Intercambio Social = Incertidumbre, Percepción de Equidad y la Falta de Control</a:t>
            </a:r>
          </a:p>
        </p:txBody>
      </p:sp>
      <p:sp>
        <p:nvSpPr>
          <p:cNvPr id="44" name="19 Abrir llave"/>
          <p:cNvSpPr/>
          <p:nvPr/>
        </p:nvSpPr>
        <p:spPr>
          <a:xfrm>
            <a:off x="6844535" y="3920511"/>
            <a:ext cx="352788" cy="639821"/>
          </a:xfrm>
          <a:prstGeom prst="leftBrace">
            <a:avLst/>
          </a:prstGeom>
          <a:ln>
            <a:solidFill>
              <a:srgbClr val="6FEB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45" name="CuadroTexto 44"/>
          <p:cNvSpPr txBox="1"/>
          <p:nvPr/>
        </p:nvSpPr>
        <p:spPr>
          <a:xfrm>
            <a:off x="7036124" y="4312393"/>
            <a:ext cx="4939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-Procesos de Afiliación Social = Evitar buscar apoyo social </a:t>
            </a:r>
          </a:p>
        </p:txBody>
      </p:sp>
      <p:sp>
        <p:nvSpPr>
          <p:cNvPr id="48" name="19 Abrir llave"/>
          <p:cNvSpPr/>
          <p:nvPr/>
        </p:nvSpPr>
        <p:spPr>
          <a:xfrm>
            <a:off x="6844535" y="4630466"/>
            <a:ext cx="352788" cy="639821"/>
          </a:xfrm>
          <a:prstGeom prst="leftBrace">
            <a:avLst/>
          </a:prstGeom>
          <a:ln>
            <a:solidFill>
              <a:srgbClr val="6FEB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50" name="CuadroTexto 49"/>
          <p:cNvSpPr txBox="1"/>
          <p:nvPr/>
        </p:nvSpPr>
        <p:spPr>
          <a:xfrm>
            <a:off x="7036125" y="4633272"/>
            <a:ext cx="51558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- Razones de motivación amenazados = Estrés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7072603" y="4877870"/>
            <a:ext cx="47736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-Modificar de manera positiva las percepciones y cogniciones =  Aumentas recursos disponible</a:t>
            </a:r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6267410" y="2423987"/>
            <a:ext cx="593860" cy="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6258606" y="2698300"/>
            <a:ext cx="593860" cy="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6268223" y="2936715"/>
            <a:ext cx="593860" cy="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>
            <a:off x="6267410" y="3263091"/>
            <a:ext cx="593860" cy="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>
            <a:off x="6267410" y="4250876"/>
            <a:ext cx="593860" cy="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/>
          <p:nvPr/>
        </p:nvCxnSpPr>
        <p:spPr>
          <a:xfrm>
            <a:off x="6218607" y="4950375"/>
            <a:ext cx="593860" cy="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202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571776" y="10194"/>
            <a:ext cx="10972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000" dirty="0"/>
              <a:t>SINDROME DE BURNOUT</a:t>
            </a:r>
            <a:endParaRPr lang="en-US" sz="3000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" y="1533187"/>
          <a:ext cx="6518049" cy="408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-47859" y="2418259"/>
            <a:ext cx="2101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TEORIA ORGANIZACIONAL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37684" y="2227584"/>
            <a:ext cx="537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Modelo tridimensional = Sentimientos de Insatisfacción.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" y="4240422"/>
            <a:ext cx="2006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TEORIA ESTRUCTURAL</a:t>
            </a:r>
          </a:p>
        </p:txBody>
      </p:sp>
      <p:cxnSp>
        <p:nvCxnSpPr>
          <p:cNvPr id="42" name="Conector recto de flecha 41"/>
          <p:cNvCxnSpPr/>
          <p:nvPr/>
        </p:nvCxnSpPr>
        <p:spPr>
          <a:xfrm>
            <a:off x="6456206" y="4240422"/>
            <a:ext cx="356263" cy="37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6390047" y="2354541"/>
            <a:ext cx="356263" cy="37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6381422" y="2699566"/>
            <a:ext cx="356263" cy="37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705789" y="2581377"/>
            <a:ext cx="548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Salud Organizacional = Niveles de estrés percibidos.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705789" y="2906120"/>
            <a:ext cx="537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Diferentes tipos de estructuras = Culturas organizaciones distintas.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6381422" y="3008923"/>
            <a:ext cx="356263" cy="37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812468" y="4116187"/>
            <a:ext cx="548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Ineficacia de las estrategias de afrontamiento = Síndrome de burnout.</a:t>
            </a:r>
          </a:p>
        </p:txBody>
      </p:sp>
    </p:spTree>
    <p:extLst>
      <p:ext uri="{BB962C8B-B14F-4D97-AF65-F5344CB8AC3E}">
        <p14:creationId xmlns:p14="http://schemas.microsoft.com/office/powerpoint/2010/main" val="225496580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-291408"/>
            <a:ext cx="10972800" cy="1143000"/>
          </a:xfrm>
        </p:spPr>
        <p:txBody>
          <a:bodyPr/>
          <a:lstStyle/>
          <a:p>
            <a:r>
              <a:rPr lang="es-EC" sz="4000" dirty="0" smtClean="0"/>
              <a:t>Desempeño Laboral</a:t>
            </a:r>
            <a:endParaRPr lang="en-US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676822"/>
              </p:ext>
            </p:extLst>
          </p:nvPr>
        </p:nvGraphicFramePr>
        <p:xfrm>
          <a:off x="-275766" y="-1407879"/>
          <a:ext cx="10348677" cy="866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171" y="4775201"/>
            <a:ext cx="2348448" cy="13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903473" y="878504"/>
            <a:ext cx="430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 los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475" y="1721032"/>
            <a:ext cx="1476576" cy="13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4991" y="1364119"/>
            <a:ext cx="25336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38789510"/>
              </p:ext>
            </p:extLst>
          </p:nvPr>
        </p:nvGraphicFramePr>
        <p:xfrm>
          <a:off x="6703678" y="1423727"/>
          <a:ext cx="4499429" cy="204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6773184" y="4035363"/>
            <a:ext cx="3447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equidad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7935" y="4430937"/>
            <a:ext cx="1642622" cy="12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4293" y="4349752"/>
            <a:ext cx="1403154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11443469"/>
              </p:ext>
            </p:extLst>
          </p:nvPr>
        </p:nvGraphicFramePr>
        <p:xfrm>
          <a:off x="6782477" y="4551127"/>
          <a:ext cx="3817257" cy="68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94978" y="5884316"/>
            <a:ext cx="26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Ludwig Von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Bertalanffy, 1950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420429" y="3085215"/>
            <a:ext cx="26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Frederick Herzberg ,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1987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899108" y="5280141"/>
            <a:ext cx="269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Stacey Adams,1963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685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55277" y="-149650"/>
            <a:ext cx="6937836" cy="1023030"/>
          </a:xfrm>
        </p:spPr>
        <p:txBody>
          <a:bodyPr/>
          <a:lstStyle/>
          <a:p>
            <a:r>
              <a:rPr lang="es-EC" sz="4000" b="1" dirty="0" smtClean="0"/>
              <a:t>MARCO REFERENCIAL</a:t>
            </a:r>
            <a:endParaRPr lang="en-US" sz="4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16" y="0"/>
            <a:ext cx="770231" cy="66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72694428"/>
              </p:ext>
            </p:extLst>
          </p:nvPr>
        </p:nvGraphicFramePr>
        <p:xfrm>
          <a:off x="-1405744" y="2074882"/>
          <a:ext cx="12191999" cy="499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199" y="2724504"/>
            <a:ext cx="2451509" cy="140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091" y="1804096"/>
            <a:ext cx="27622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977" y="900749"/>
            <a:ext cx="2761554" cy="130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19175137"/>
              </p:ext>
            </p:extLst>
          </p:nvPr>
        </p:nvGraphicFramePr>
        <p:xfrm>
          <a:off x="8939282" y="1160460"/>
          <a:ext cx="2838735" cy="212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256482725"/>
              </p:ext>
            </p:extLst>
          </p:nvPr>
        </p:nvGraphicFramePr>
        <p:xfrm>
          <a:off x="8982500" y="3469205"/>
          <a:ext cx="2838735" cy="212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40306064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498463" y="672276"/>
            <a:ext cx="7190482" cy="2258290"/>
          </a:xfrm>
        </p:spPr>
        <p:txBody>
          <a:bodyPr/>
          <a:lstStyle/>
          <a:p>
            <a:r>
              <a:rPr lang="es-EC" sz="7200" b="1" dirty="0" smtClean="0"/>
              <a:t>METODOLOGÍA</a:t>
            </a:r>
            <a:endParaRPr lang="en-US" sz="7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3772" y="2641604"/>
            <a:ext cx="5718629" cy="248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4614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9771" y="-115244"/>
            <a:ext cx="10972800" cy="822552"/>
          </a:xfrm>
        </p:spPr>
        <p:txBody>
          <a:bodyPr/>
          <a:lstStyle/>
          <a:p>
            <a:r>
              <a:rPr lang="es-EC" sz="4000" dirty="0" smtClean="0"/>
              <a:t>Tipología</a:t>
            </a:r>
            <a:endParaRPr lang="en-US" sz="4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6" y="4287420"/>
            <a:ext cx="2767463" cy="1752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387" y="629632"/>
            <a:ext cx="2168071" cy="2262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63790"/>
              </p:ext>
            </p:extLst>
          </p:nvPr>
        </p:nvGraphicFramePr>
        <p:xfrm>
          <a:off x="508655" y="420914"/>
          <a:ext cx="4601038" cy="566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2"/>
          <p:cNvGraphicFramePr/>
          <p:nvPr>
            <p:extLst>
              <p:ext uri="{D42A27DB-BD31-4B8C-83A1-F6EECF244321}">
                <p14:modId xmlns:p14="http://schemas.microsoft.com/office/powerpoint/2010/main" val="1147583171"/>
              </p:ext>
            </p:extLst>
          </p:nvPr>
        </p:nvGraphicFramePr>
        <p:xfrm>
          <a:off x="6300442" y="637952"/>
          <a:ext cx="50378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4625854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9472" y="-203042"/>
            <a:ext cx="10972800" cy="1143000"/>
          </a:xfrm>
        </p:spPr>
        <p:txBody>
          <a:bodyPr/>
          <a:lstStyle/>
          <a:p>
            <a:r>
              <a:rPr lang="es-EC" dirty="0" smtClean="0"/>
              <a:t>Cálculo de la muestra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5297510" y="683487"/>
                <a:ext cx="4381136" cy="1423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C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d>
                          <m:dPr>
                            <m:ctrlPr>
                              <a:rPr lang="es-EC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C" sz="36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s-EC" sz="36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s-EC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EC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EC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s-EC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10" y="683487"/>
                <a:ext cx="4381136" cy="14239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380" y="4086653"/>
            <a:ext cx="2954648" cy="2153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1678674" y="1166867"/>
            <a:ext cx="2524835" cy="711990"/>
          </a:xfrm>
          <a:prstGeom prst="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ysClr val="windowText" lastClr="000000"/>
                </a:solidFill>
              </a:rPr>
              <a:t>Fórmula finita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03445"/>
              </p:ext>
            </p:extLst>
          </p:nvPr>
        </p:nvGraphicFramePr>
        <p:xfrm>
          <a:off x="1012107" y="2320120"/>
          <a:ext cx="3205051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189423"/>
                <a:gridCol w="333240"/>
                <a:gridCol w="682388"/>
              </a:tblGrid>
              <a:tr h="344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Población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1545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Probabilidad de éxito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4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Probabilidad de fracaso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Nivel de confianza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1,96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77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Error muestral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55342" y="2068497"/>
            <a:ext cx="16385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Datos de la muestra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5430043" y="2545398"/>
                <a:ext cx="4463338" cy="753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itchFamily="18" charset="0"/>
                          <a:ea typeface="Cambria Math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(1,96)</m:t>
                              </m:r>
                            </m:e>
                            <m:sup>
                              <m:r>
                                <a:rPr lang="es-EC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latin typeface="Cambria Math" pitchFamily="18" charset="0"/>
                              <a:ea typeface="Cambria Math" pitchFamily="18" charset="0"/>
                            </a:rPr>
                            <m:t>∗0,5∗0.5∗1545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0.05</m:t>
                              </m:r>
                            </m:e>
                            <m:sup>
                              <m:r>
                                <a:rPr lang="es-EC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latin typeface="Cambria Math" pitchFamily="18" charset="0"/>
                              <a:ea typeface="Cambria Math" pitchFamily="18" charset="0"/>
                            </a:rPr>
                            <m:t>∗1545+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20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000" i="1">
                              <a:latin typeface="Cambria Math" pitchFamily="18" charset="0"/>
                              <a:ea typeface="Cambria Math" pitchFamily="18" charset="0"/>
                            </a:rPr>
                            <m:t>∗0,5∗0,5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043" y="2545398"/>
                <a:ext cx="4463338" cy="753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5498280" y="3664427"/>
                <a:ext cx="1146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i="1">
                          <a:latin typeface="Cambria Math" pitchFamily="18" charset="0"/>
                          <a:ea typeface="Cambria Math" pitchFamily="18" charset="0"/>
                        </a:rPr>
                        <m:t>𝑛</m:t>
                      </m:r>
                      <m:r>
                        <a:rPr lang="es-EC" sz="2000" i="1">
                          <a:latin typeface="Cambria Math" pitchFamily="18" charset="0"/>
                          <a:ea typeface="Cambria Math" pitchFamily="18" charset="0"/>
                        </a:rPr>
                        <m:t>=308</m:t>
                      </m:r>
                    </m:oMath>
                  </m:oMathPara>
                </a14:m>
                <a:endParaRPr lang="en-US" sz="2000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80" y="3664427"/>
                <a:ext cx="1146275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5513694" y="4695681"/>
            <a:ext cx="46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encuesta se aplicará a 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308</a:t>
            </a:r>
            <a:r>
              <a:rPr lang="es-EC" dirty="0" smtClean="0"/>
              <a:t> docentes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160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-203042"/>
            <a:ext cx="10972800" cy="1143000"/>
          </a:xfrm>
        </p:spPr>
        <p:txBody>
          <a:bodyPr/>
          <a:lstStyle/>
          <a:p>
            <a:r>
              <a:rPr lang="es-EC" dirty="0" smtClean="0"/>
              <a:t>Muestreo probabilístico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958666"/>
              </p:ext>
            </p:extLst>
          </p:nvPr>
        </p:nvGraphicFramePr>
        <p:xfrm>
          <a:off x="1733823" y="928034"/>
          <a:ext cx="8556579" cy="260672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637580"/>
                <a:gridCol w="1901462"/>
                <a:gridCol w="1777453"/>
                <a:gridCol w="1240084"/>
              </a:tblGrid>
              <a:tr h="834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Categoría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 de población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fh= fracción constante.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Muestra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3415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Universidad de las Fuerzas Armadas ESPE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0.199352751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52134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Escuela Politécnica Nacional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0.199352751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4170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1545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597" y="3775180"/>
            <a:ext cx="4815838" cy="213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69" y="3802476"/>
            <a:ext cx="5149326" cy="213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3403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n para anÃ¡lisis de resul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575" y="2210943"/>
            <a:ext cx="3270124" cy="2572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1847" y="2078004"/>
            <a:ext cx="8856475" cy="2258290"/>
          </a:xfrm>
        </p:spPr>
        <p:txBody>
          <a:bodyPr/>
          <a:lstStyle/>
          <a:p>
            <a:r>
              <a:rPr lang="es-EC" sz="7200" b="1" dirty="0" smtClean="0"/>
              <a:t>RESULTADOS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78164294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esultado de imagen para conte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4" descr="Resultado de imagen para conteni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371580" y="59176"/>
            <a:ext cx="7696200" cy="61277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1039098" y="1411482"/>
            <a:ext cx="5952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Antecedentes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Planteamiento del problema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Justificación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Objetivos: General y Específicos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Marco Teórico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Marco Referencial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Metodología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Análisis e Interpretación de Resultados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Propuesta</a:t>
            </a:r>
          </a:p>
          <a:p>
            <a:pPr marL="365760" indent="-365760">
              <a:buClr>
                <a:schemeClr val="accent3">
                  <a:lumMod val="75000"/>
                </a:schemeClr>
              </a:buClr>
              <a:buFont typeface="Wingdings 2" pitchFamily="18" charset="2"/>
              <a:buChar char=""/>
            </a:pPr>
            <a:r>
              <a:rPr lang="es-EC" sz="2400" dirty="0" smtClean="0"/>
              <a:t>Conclusiones y Recomendaciones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242779" y="1471631"/>
            <a:ext cx="2508342" cy="3725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306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265532" y="1091825"/>
            <a:ext cx="187656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Género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332980" y="1091825"/>
            <a:ext cx="34760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Categoría Docente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8"/>
          <a:stretch/>
        </p:blipFill>
        <p:spPr bwMode="auto">
          <a:xfrm>
            <a:off x="508738" y="2238233"/>
            <a:ext cx="5358384" cy="288572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866" y="2238233"/>
            <a:ext cx="5358384" cy="287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57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73700" y="1091825"/>
            <a:ext cx="380772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Tiempo de dedicación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387572" y="1091825"/>
            <a:ext cx="347605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Relación Laboral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46" y="2287558"/>
            <a:ext cx="5358384" cy="285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123" y="2290425"/>
            <a:ext cx="5330952" cy="285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6918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73700" y="1091825"/>
            <a:ext cx="380772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Tiempo de dedicación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221736" y="1064534"/>
            <a:ext cx="380772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Título profesional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406" y="2197287"/>
            <a:ext cx="5358384" cy="287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72" y="2197287"/>
            <a:ext cx="5875367" cy="28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584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55955" y="110865"/>
            <a:ext cx="6746543" cy="407750"/>
          </a:xfrm>
        </p:spPr>
        <p:txBody>
          <a:bodyPr/>
          <a:lstStyle/>
          <a:p>
            <a:r>
              <a:rPr lang="es-EC" sz="2400" dirty="0" smtClean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Síndrome de Burnout</a:t>
            </a:r>
            <a:endParaRPr lang="en-US" sz="2400" dirty="0"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62317" y="882515"/>
            <a:ext cx="489396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Agotamiento Emocional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52" y="2257454"/>
            <a:ext cx="9812740" cy="194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Resultado de imagen para agotamiento emocional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5177" y="3873048"/>
            <a:ext cx="1965277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569493" y="2298398"/>
            <a:ext cx="256032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Puntuaciones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31" y="1890024"/>
            <a:ext cx="6318504" cy="379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379128" y="3161477"/>
            <a:ext cx="55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130</a:t>
            </a:r>
          </a:p>
          <a:p>
            <a:pPr>
              <a:lnSpc>
                <a:spcPct val="200000"/>
              </a:lnSpc>
            </a:pPr>
            <a:r>
              <a:rPr lang="es-EC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484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55955" y="110865"/>
            <a:ext cx="6746543" cy="407750"/>
          </a:xfrm>
        </p:spPr>
        <p:txBody>
          <a:bodyPr/>
          <a:lstStyle/>
          <a:p>
            <a:r>
              <a:rPr lang="es-EC" sz="2400" dirty="0" smtClean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Síndrome de Burnout</a:t>
            </a:r>
            <a:endParaRPr lang="en-US" sz="2400" dirty="0"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62317" y="882515"/>
            <a:ext cx="489396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Despersonalización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29" y="2203084"/>
            <a:ext cx="9807279" cy="194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69493" y="2230158"/>
            <a:ext cx="256032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Puntuaciones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863" y="3622615"/>
            <a:ext cx="3029803" cy="2413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662" y="1985560"/>
            <a:ext cx="6318504" cy="379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379128" y="3243365"/>
            <a:ext cx="55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151</a:t>
            </a:r>
          </a:p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128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55955" y="110865"/>
            <a:ext cx="6746543" cy="407750"/>
          </a:xfrm>
        </p:spPr>
        <p:txBody>
          <a:bodyPr/>
          <a:lstStyle/>
          <a:p>
            <a:r>
              <a:rPr lang="es-EC" sz="2400" dirty="0" smtClean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Síndrome de Burnout</a:t>
            </a:r>
            <a:endParaRPr lang="en-US" sz="2400" dirty="0"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62317" y="882515"/>
            <a:ext cx="489396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 Narrow" pitchFamily="34" charset="0"/>
              </a:rPr>
              <a:t>Realización Personal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73" y="1926250"/>
            <a:ext cx="9807278" cy="194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708698" y="1957769"/>
            <a:ext cx="256032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Puntuaciones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279" y="3677734"/>
            <a:ext cx="3568607" cy="214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3490" y="1895288"/>
            <a:ext cx="6345936" cy="381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379128" y="3161477"/>
            <a:ext cx="559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116</a:t>
            </a:r>
          </a:p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  <a:p>
            <a:pPr>
              <a:lnSpc>
                <a:spcPct val="200000"/>
              </a:lnSpc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4358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55955" y="110865"/>
            <a:ext cx="6746543" cy="407750"/>
          </a:xfrm>
        </p:spPr>
        <p:txBody>
          <a:bodyPr/>
          <a:lstStyle/>
          <a:p>
            <a:r>
              <a:rPr lang="es-EC" sz="2400" dirty="0" smtClean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Desempeño Laboral</a:t>
            </a:r>
            <a:endParaRPr lang="en-US" sz="2400" dirty="0"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1321" y="1216480"/>
            <a:ext cx="534992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b="1" dirty="0"/>
              <a:t>¿Cómo se ha sentido trabajando en esta institución?</a:t>
            </a:r>
            <a:endParaRPr lang="en-U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89428" y="1199603"/>
            <a:ext cx="534992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/>
              <a:t>¿Las condiciones salariales para usted son buenas?</a:t>
            </a:r>
            <a:endParaRPr lang="en-US" sz="1600" b="1" dirty="0"/>
          </a:p>
        </p:txBody>
      </p:sp>
      <p:pic>
        <p:nvPicPr>
          <p:cNvPr id="11" name="10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04" y="2320119"/>
            <a:ext cx="5151755" cy="27734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12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353" y="2322920"/>
            <a:ext cx="5148072" cy="2770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243531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55955" y="110865"/>
            <a:ext cx="6746543" cy="407750"/>
          </a:xfrm>
        </p:spPr>
        <p:txBody>
          <a:bodyPr/>
          <a:lstStyle/>
          <a:p>
            <a:r>
              <a:rPr lang="es-EC" sz="2400" dirty="0" smtClean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Desempeño Laboral</a:t>
            </a:r>
            <a:endParaRPr lang="en-US" sz="2400" dirty="0"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1321" y="1216480"/>
            <a:ext cx="534992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¿Conoce las tareas que desempeña otras áreas?</a:t>
            </a:r>
            <a:endParaRPr lang="en-U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89428" y="1199603"/>
            <a:ext cx="534992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¿Las cargas de trabajo están bien repartidas?</a:t>
            </a:r>
            <a:endParaRPr lang="en-US" sz="1600" b="1" dirty="0"/>
          </a:p>
        </p:txBody>
      </p:sp>
      <p:pic>
        <p:nvPicPr>
          <p:cNvPr id="7" name="6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246" y="2322920"/>
            <a:ext cx="5148072" cy="2770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5211" y="2322920"/>
            <a:ext cx="5138355" cy="277063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024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55955" y="110865"/>
            <a:ext cx="6746543" cy="407750"/>
          </a:xfrm>
        </p:spPr>
        <p:txBody>
          <a:bodyPr/>
          <a:lstStyle/>
          <a:p>
            <a:r>
              <a:rPr lang="es-EC" sz="2400" dirty="0" smtClean="0">
                <a:gradFill flip="none" rotWithShape="1">
                  <a:gsLst>
                    <a:gs pos="0">
                      <a:schemeClr val="accent3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Desempeño Laboral</a:t>
            </a:r>
            <a:endParaRPr lang="en-US" sz="2400" dirty="0"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1321" y="1216480"/>
            <a:ext cx="534992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Cuando se implantan nuevos mecanismos y es necesaria formación específica, la empresa me lo proporciona</a:t>
            </a:r>
            <a:endParaRPr lang="en-U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389428" y="1199603"/>
            <a:ext cx="534992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La empresa le proporciona oportunidades para su desarrollo profesional</a:t>
            </a:r>
            <a:endParaRPr lang="en-US" sz="1600" b="1" dirty="0"/>
          </a:p>
        </p:txBody>
      </p:sp>
      <p:pic>
        <p:nvPicPr>
          <p:cNvPr id="8" name="7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353" y="2322920"/>
            <a:ext cx="5148072" cy="27706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544" y="2322920"/>
            <a:ext cx="5148072" cy="278425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805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845" y="4203084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6896" y="-243976"/>
            <a:ext cx="10972800" cy="1143000"/>
          </a:xfrm>
        </p:spPr>
        <p:txBody>
          <a:bodyPr/>
          <a:lstStyle/>
          <a:p>
            <a:r>
              <a:rPr lang="es-EC" sz="2800" dirty="0" smtClean="0"/>
              <a:t>Correlación de Spearman</a:t>
            </a:r>
            <a:endParaRPr lang="en-U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815516"/>
              </p:ext>
            </p:extLst>
          </p:nvPr>
        </p:nvGraphicFramePr>
        <p:xfrm>
          <a:off x="736981" y="2079417"/>
          <a:ext cx="6660095" cy="3526155"/>
        </p:xfrm>
        <a:graphic>
          <a:graphicData uri="http://schemas.openxmlformats.org/drawingml/2006/table">
            <a:tbl>
              <a:tblPr firstRow="1" firstCol="1" bandRow="1"/>
              <a:tblGrid>
                <a:gridCol w="1422048"/>
                <a:gridCol w="1075353"/>
                <a:gridCol w="1597740"/>
                <a:gridCol w="1145587"/>
                <a:gridCol w="1419367"/>
              </a:tblGrid>
              <a:tr h="6000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Pregunta</a:t>
                      </a:r>
                      <a:r>
                        <a:rPr lang="es-EC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Pregunta 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Rho de Spearman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Pregunta</a:t>
                      </a:r>
                      <a:r>
                        <a:rPr lang="es-EC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Coeficiente de correlación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1.000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.791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Sig. (bilateral)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Pregunta</a:t>
                      </a:r>
                      <a:r>
                        <a:rPr lang="es-EC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2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Coeficiente de correlación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.791</a:t>
                      </a:r>
                      <a:r>
                        <a:rPr lang="es-EC" sz="16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1.000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Sig. (bilateral)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.000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36981" y="958284"/>
            <a:ext cx="432633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/>
                <a:ea typeface="Times New Roman"/>
              </a:rPr>
              <a:t>Me siento emocionalmente agotado(a) por mi trabajo en la </a:t>
            </a:r>
            <a:r>
              <a:rPr lang="es-EC" dirty="0" smtClean="0">
                <a:solidFill>
                  <a:srgbClr val="000000"/>
                </a:solidFill>
                <a:latin typeface="Times New Roman"/>
                <a:ea typeface="Times New Roman"/>
              </a:rPr>
              <a:t>Universidad</a:t>
            </a:r>
            <a:endParaRPr lang="en-US" dirty="0">
              <a:latin typeface="Times New Roman"/>
              <a:ea typeface="Calibri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86901" y="1008915"/>
            <a:ext cx="450605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Times New Roman"/>
                <a:ea typeface="Times New Roman"/>
              </a:rPr>
              <a:t>¿Las cargas de trabajo están bien repartidas?</a:t>
            </a:r>
            <a:endParaRPr lang="en-US" dirty="0">
              <a:latin typeface="Times New Roman"/>
              <a:ea typeface="Calibri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161149" y="1096783"/>
            <a:ext cx="8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frente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8 Flecha arriba"/>
          <p:cNvSpPr/>
          <p:nvPr/>
        </p:nvSpPr>
        <p:spPr>
          <a:xfrm>
            <a:off x="8980226" y="2670929"/>
            <a:ext cx="423081" cy="368489"/>
          </a:xfrm>
          <a:prstGeom prst="upArrow">
            <a:avLst/>
          </a:prstGeom>
          <a:solidFill>
            <a:srgbClr val="FFCC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Flecha arriba"/>
          <p:cNvSpPr/>
          <p:nvPr/>
        </p:nvSpPr>
        <p:spPr>
          <a:xfrm flipV="1">
            <a:off x="8980226" y="3371529"/>
            <a:ext cx="423081" cy="36848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CuadroTexto"/>
          <p:cNvSpPr txBox="1"/>
          <p:nvPr/>
        </p:nvSpPr>
        <p:spPr>
          <a:xfrm>
            <a:off x="9555721" y="2727118"/>
            <a:ext cx="18538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/>
                <a:ea typeface="Times New Roman"/>
              </a:rPr>
              <a:t>Burnout</a:t>
            </a:r>
            <a:endParaRPr lang="en-US" dirty="0">
              <a:latin typeface="Times New Roman"/>
              <a:ea typeface="Calibri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571641" y="3370846"/>
            <a:ext cx="18538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0000"/>
                </a:solidFill>
                <a:latin typeface="Times New Roman"/>
                <a:ea typeface="Times New Roman"/>
              </a:rPr>
              <a:t>Desempeño</a:t>
            </a:r>
            <a:endParaRPr lang="en-US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75510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4248150" y="2084244"/>
            <a:ext cx="7787120" cy="2258290"/>
          </a:xfrm>
        </p:spPr>
        <p:txBody>
          <a:bodyPr/>
          <a:lstStyle/>
          <a:p>
            <a:r>
              <a:rPr lang="es-EC" sz="6000" b="1" dirty="0" smtClean="0"/>
              <a:t>ANTECEDENTES</a:t>
            </a:r>
            <a:endParaRPr lang="en-US" sz="6000" b="1" dirty="0"/>
          </a:p>
        </p:txBody>
      </p:sp>
      <p:pic>
        <p:nvPicPr>
          <p:cNvPr id="12290" name="Picture 2" descr="Resultado de imagen para antecedent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8857" y="1422400"/>
            <a:ext cx="2859314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06622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667763" y="3381275"/>
            <a:ext cx="8856475" cy="1693718"/>
          </a:xfrm>
        </p:spPr>
        <p:txBody>
          <a:bodyPr/>
          <a:lstStyle/>
          <a:p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PROPUESTA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80" y="2539054"/>
            <a:ext cx="6952593" cy="168444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980588" y="2475291"/>
            <a:ext cx="2727435" cy="484748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s-EC" sz="135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Estrategias Individuales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036003" y="1980699"/>
            <a:ext cx="3195756" cy="47880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C" sz="135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Estrategias</a:t>
            </a:r>
            <a:r>
              <a:rPr lang="es-EC" sz="135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Intervención Social</a:t>
            </a:r>
          </a:p>
        </p:txBody>
      </p:sp>
      <p:sp>
        <p:nvSpPr>
          <p:cNvPr id="14" name="CuadroTexto 13"/>
          <p:cNvSpPr txBox="1"/>
          <p:nvPr/>
        </p:nvSpPr>
        <p:spPr>
          <a:xfrm rot="664146">
            <a:off x="7254808" y="2425736"/>
            <a:ext cx="3181880" cy="411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EC" sz="135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Estrategias de Intervención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2536635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582319"/>
              </p:ext>
            </p:extLst>
          </p:nvPr>
        </p:nvGraphicFramePr>
        <p:xfrm>
          <a:off x="203200" y="1176010"/>
          <a:ext cx="11988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9636" y="286259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Estrategias Individuales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4252036" y="2862590"/>
            <a:ext cx="467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Estrategias de Intervención Social</a:t>
            </a:r>
            <a:endParaRPr lang="es-EC" sz="1400" dirty="0"/>
          </a:p>
          <a:p>
            <a:r>
              <a:rPr lang="es-EC" sz="1400" dirty="0" smtClean="0"/>
              <a:t> </a:t>
            </a:r>
            <a:endParaRPr lang="es-EC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229600" y="286259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Estrategias de Intervención Organizacional</a:t>
            </a:r>
            <a:endParaRPr lang="es-EC" dirty="0"/>
          </a:p>
        </p:txBody>
      </p:sp>
      <p:sp>
        <p:nvSpPr>
          <p:cNvPr id="13" name="5 CuadroTexto"/>
          <p:cNvSpPr txBox="1"/>
          <p:nvPr/>
        </p:nvSpPr>
        <p:spPr>
          <a:xfrm>
            <a:off x="2031999" y="152401"/>
            <a:ext cx="851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Estrategias de Prevención e Intervención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41673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0792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3815367" y="12064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Estrategias Individuales</a:t>
            </a:r>
          </a:p>
        </p:txBody>
      </p:sp>
    </p:spTree>
    <p:extLst>
      <p:ext uri="{BB962C8B-B14F-4D97-AF65-F5344CB8AC3E}">
        <p14:creationId xmlns:p14="http://schemas.microsoft.com/office/powerpoint/2010/main" val="363086196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262990"/>
              </p:ext>
            </p:extLst>
          </p:nvPr>
        </p:nvGraphicFramePr>
        <p:xfrm>
          <a:off x="141669" y="760659"/>
          <a:ext cx="12050332" cy="565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5 CuadroTexto"/>
          <p:cNvSpPr txBox="1"/>
          <p:nvPr/>
        </p:nvSpPr>
        <p:spPr>
          <a:xfrm>
            <a:off x="3815367" y="14793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Estrategias Individuales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9" y="3596674"/>
            <a:ext cx="2475560" cy="17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467" y="3596673"/>
            <a:ext cx="3154504" cy="1747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7467" y="3534177"/>
            <a:ext cx="3431819" cy="1705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13162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-204576" y="2596185"/>
            <a:ext cx="1469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/>
              <a:t>Técnicas de Jacobson 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144495" y="762000"/>
          <a:ext cx="1104750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Elipse 20"/>
          <p:cNvSpPr/>
          <p:nvPr/>
        </p:nvSpPr>
        <p:spPr>
          <a:xfrm>
            <a:off x="1456502" y="1306522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1</a:t>
            </a:r>
            <a:endParaRPr lang="es-ES" sz="2550" b="1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726540" y="1306522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2</a:t>
            </a:r>
            <a:endParaRPr lang="es-ES" sz="2550" b="1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1456501" y="2648997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3</a:t>
            </a:r>
            <a:endParaRPr lang="es-ES" sz="2550" b="1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6726540" y="2652971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4</a:t>
            </a:r>
            <a:endParaRPr lang="es-ES" sz="2550" b="1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6752318" y="3906271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3</a:t>
            </a:r>
            <a:endParaRPr lang="es-ES" sz="2550" b="1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456500" y="3906271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1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-103692" y="4522697"/>
            <a:ext cx="146974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/>
              <a:t>Control de la </a:t>
            </a:r>
            <a:r>
              <a:rPr lang="es-EC" sz="1350" dirty="0"/>
              <a:t>Respiración</a:t>
            </a:r>
          </a:p>
        </p:txBody>
      </p:sp>
      <p:sp>
        <p:nvSpPr>
          <p:cNvPr id="14" name="Elipse 13"/>
          <p:cNvSpPr/>
          <p:nvPr/>
        </p:nvSpPr>
        <p:spPr>
          <a:xfrm>
            <a:off x="9448801" y="3906271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4</a:t>
            </a:r>
            <a:endParaRPr lang="es-ES" sz="2550" b="1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246205" y="3906271"/>
            <a:ext cx="637969" cy="472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550" b="1" dirty="0">
                <a:solidFill>
                  <a:sysClr val="windowText" lastClr="000000"/>
                </a:solidFill>
                <a:latin typeface="Berlin Sans FB Demi" panose="020E0802020502020306" pitchFamily="34" charset="0"/>
              </a:rPr>
              <a:t>2</a:t>
            </a:r>
            <a:endParaRPr lang="es-ES" sz="2550" b="1" dirty="0">
              <a:solidFill>
                <a:sysClr val="windowText" lastClr="0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3657600" y="22102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Estrategias Individuales</a:t>
            </a:r>
          </a:p>
        </p:txBody>
      </p:sp>
    </p:spTree>
    <p:extLst>
      <p:ext uri="{BB962C8B-B14F-4D97-AF65-F5344CB8AC3E}">
        <p14:creationId xmlns:p14="http://schemas.microsoft.com/office/powerpoint/2010/main" val="3640707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639054"/>
              </p:ext>
            </p:extLst>
          </p:nvPr>
        </p:nvGraphicFramePr>
        <p:xfrm>
          <a:off x="0" y="-688072"/>
          <a:ext cx="11887200" cy="769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572000" y="-4465"/>
            <a:ext cx="721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400" dirty="0" smtClean="0"/>
          </a:p>
          <a:p>
            <a:endParaRPr lang="en-US" sz="2400" dirty="0"/>
          </a:p>
        </p:txBody>
      </p:sp>
      <p:sp>
        <p:nvSpPr>
          <p:cNvPr id="7" name="5 CuadroTexto"/>
          <p:cNvSpPr txBox="1"/>
          <p:nvPr/>
        </p:nvSpPr>
        <p:spPr>
          <a:xfrm>
            <a:off x="2558811" y="43723"/>
            <a:ext cx="785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Estrategias Individuales</a:t>
            </a:r>
            <a:endParaRPr lang="en-US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3124201"/>
            <a:ext cx="3251199" cy="2771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0" y="3733800"/>
            <a:ext cx="7188200" cy="216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63381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725584"/>
              </p:ext>
            </p:extLst>
          </p:nvPr>
        </p:nvGraphicFramePr>
        <p:xfrm>
          <a:off x="244699" y="228601"/>
          <a:ext cx="12050332" cy="565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5 CuadroTexto"/>
          <p:cNvSpPr txBox="1"/>
          <p:nvPr/>
        </p:nvSpPr>
        <p:spPr>
          <a:xfrm>
            <a:off x="3815367" y="17068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Estrategias Individuales</a:t>
            </a:r>
          </a:p>
        </p:txBody>
      </p:sp>
    </p:spTree>
    <p:extLst>
      <p:ext uri="{BB962C8B-B14F-4D97-AF65-F5344CB8AC3E}">
        <p14:creationId xmlns:p14="http://schemas.microsoft.com/office/powerpoint/2010/main" val="246286566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993300"/>
              </p:ext>
            </p:extLst>
          </p:nvPr>
        </p:nvGraphicFramePr>
        <p:xfrm>
          <a:off x="1307872" y="153670"/>
          <a:ext cx="9648967" cy="570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5" y="2561886"/>
            <a:ext cx="3085623" cy="154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5" y="4462076"/>
            <a:ext cx="3075756" cy="1384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5023718"/>
            <a:ext cx="3277075" cy="18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572000" y="-4465"/>
            <a:ext cx="721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07771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961427"/>
              </p:ext>
            </p:extLst>
          </p:nvPr>
        </p:nvGraphicFramePr>
        <p:xfrm>
          <a:off x="623248" y="642047"/>
          <a:ext cx="10972800" cy="375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3497" y="2852382"/>
            <a:ext cx="2688286" cy="136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625" y="4026088"/>
            <a:ext cx="2926081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497" y="4490114"/>
            <a:ext cx="2727198" cy="1559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8570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593711"/>
              </p:ext>
            </p:extLst>
          </p:nvPr>
        </p:nvGraphicFramePr>
        <p:xfrm>
          <a:off x="708366" y="262090"/>
          <a:ext cx="10972800" cy="4230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282" y="4523466"/>
            <a:ext cx="2661740" cy="149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8547" y="3679303"/>
            <a:ext cx="3032438" cy="192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497" y="4381210"/>
            <a:ext cx="3293092" cy="144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282" y="2955911"/>
            <a:ext cx="2661740" cy="124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1956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7432257"/>
              </p:ext>
            </p:extLst>
          </p:nvPr>
        </p:nvGraphicFramePr>
        <p:xfrm>
          <a:off x="62785" y="668271"/>
          <a:ext cx="12129215" cy="548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5372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440" y="3890681"/>
            <a:ext cx="2101353" cy="176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305208"/>
              </p:ext>
            </p:extLst>
          </p:nvPr>
        </p:nvGraphicFramePr>
        <p:xfrm>
          <a:off x="623248" y="642046"/>
          <a:ext cx="10972800" cy="428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66" y="4453013"/>
            <a:ext cx="3263062" cy="17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42" y="3190948"/>
            <a:ext cx="3194429" cy="246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2658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1911591" y="931592"/>
            <a:ext cx="8856475" cy="2258290"/>
          </a:xfrm>
        </p:spPr>
        <p:txBody>
          <a:bodyPr/>
          <a:lstStyle/>
          <a:p>
            <a:r>
              <a:rPr lang="es-EC" sz="7200" b="1" dirty="0" smtClean="0"/>
              <a:t>Conclusiones y Recomendaciones</a:t>
            </a:r>
            <a:endParaRPr lang="en-US" sz="7200" b="1" dirty="0"/>
          </a:p>
        </p:txBody>
      </p:sp>
      <p:pic>
        <p:nvPicPr>
          <p:cNvPr id="16386" name="Picture 2" descr="Resultado de imagen para conclus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154" y="3100117"/>
            <a:ext cx="3488377" cy="261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898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190028"/>
              </p:ext>
            </p:extLst>
          </p:nvPr>
        </p:nvGraphicFramePr>
        <p:xfrm>
          <a:off x="-2388400" y="-218364"/>
          <a:ext cx="12192000" cy="659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74143" y="-243976"/>
            <a:ext cx="10972800" cy="11430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3179896" y="5540990"/>
            <a:ext cx="303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Tiempo de dedicación</a:t>
            </a:r>
            <a:endParaRPr lang="en-US" dirty="0"/>
          </a:p>
          <a:p>
            <a:r>
              <a:rPr lang="es-EC" dirty="0" smtClean="0"/>
              <a:t>Decimocuarta</a:t>
            </a:r>
            <a:r>
              <a:rPr lang="en-US" dirty="0" smtClean="0"/>
              <a:t>, </a:t>
            </a:r>
            <a:r>
              <a:rPr lang="es-EC" dirty="0" smtClean="0"/>
              <a:t>LOES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120161" y="4760454"/>
            <a:ext cx="325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Excesiva demanda emocional</a:t>
            </a:r>
            <a:endParaRPr lang="en-US" dirty="0"/>
          </a:p>
          <a:p>
            <a:pPr lvl="0"/>
            <a:r>
              <a:rPr lang="es-EC" dirty="0"/>
              <a:t>Desarrollo de actitudes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9666" y="3861976"/>
            <a:ext cx="325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Disminución de productividad</a:t>
            </a:r>
            <a:endParaRPr lang="en-US" dirty="0"/>
          </a:p>
          <a:p>
            <a:pPr lvl="0"/>
            <a:r>
              <a:rPr lang="es-EC" dirty="0" smtClean="0"/>
              <a:t>Padecer el Síndrome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9673" y="4483283"/>
            <a:ext cx="2414375" cy="1186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749932" y="2554066"/>
            <a:ext cx="325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Asignación carga laboral</a:t>
            </a:r>
            <a:endParaRPr lang="en-US" dirty="0"/>
          </a:p>
          <a:p>
            <a:pPr lvl="0"/>
            <a:r>
              <a:rPr lang="es-EC" dirty="0" smtClean="0"/>
              <a:t>Insatisfacción 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21749" y="1243881"/>
            <a:ext cx="446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Consecuencias; Psicosocial</a:t>
            </a:r>
            <a:r>
              <a:rPr lang="es-EC" dirty="0"/>
              <a:t>, conductual, emocional, social y organizacional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6713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766261"/>
              </p:ext>
            </p:extLst>
          </p:nvPr>
        </p:nvGraphicFramePr>
        <p:xfrm>
          <a:off x="241104" y="682388"/>
          <a:ext cx="11646096" cy="593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14318" y="-284922"/>
            <a:ext cx="10972800" cy="1143000"/>
          </a:xfrm>
        </p:spPr>
        <p:txBody>
          <a:bodyPr/>
          <a:lstStyle/>
          <a:p>
            <a:r>
              <a:rPr lang="es-EC" sz="3600" dirty="0" smtClean="0"/>
              <a:t>Recomendaciones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939706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782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9713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239588" y="2123704"/>
            <a:ext cx="8883300" cy="2258290"/>
          </a:xfrm>
        </p:spPr>
        <p:txBody>
          <a:bodyPr/>
          <a:lstStyle/>
          <a:p>
            <a:r>
              <a:rPr lang="es-EC" sz="7200" b="1" dirty="0" smtClean="0"/>
              <a:t>PLANTEAMIENTO DEL PROBLEMA </a:t>
            </a:r>
            <a:endParaRPr lang="en-US" sz="7200" b="1" dirty="0"/>
          </a:p>
        </p:txBody>
      </p:sp>
      <p:pic>
        <p:nvPicPr>
          <p:cNvPr id="4" name="Picture 2" descr="Resultado de imagen para proble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2979" y="1856639"/>
            <a:ext cx="2855251" cy="2855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222416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8487649"/>
              </p:ext>
            </p:extLst>
          </p:nvPr>
        </p:nvGraphicFramePr>
        <p:xfrm>
          <a:off x="-2176032" y="711640"/>
          <a:ext cx="117612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7129668" y="1158052"/>
            <a:ext cx="689113" cy="3710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 derecha 5"/>
          <p:cNvSpPr/>
          <p:nvPr/>
        </p:nvSpPr>
        <p:spPr>
          <a:xfrm>
            <a:off x="7129668" y="2451648"/>
            <a:ext cx="689113" cy="3710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echa derecha 6"/>
          <p:cNvSpPr/>
          <p:nvPr/>
        </p:nvSpPr>
        <p:spPr>
          <a:xfrm>
            <a:off x="7129668" y="3559713"/>
            <a:ext cx="689113" cy="37106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8468139" y="834887"/>
            <a:ext cx="332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Despunte de enfermedades físicas y mentales año 2007.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468139" y="2055598"/>
            <a:ext cx="332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Desempeño laboral del docente.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468139" y="3422077"/>
            <a:ext cx="332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Accidentes de trabajo y enfermedades profesionales ocasionan en el Ecuador una p</a:t>
            </a:r>
            <a:r>
              <a:rPr lang="es-EC" dirty="0"/>
              <a:t>é</a:t>
            </a:r>
            <a:r>
              <a:rPr lang="es-EC" dirty="0" smtClean="0"/>
              <a:t>rdida entre 6% y 8% del PIB.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60330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172" y="1367972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C" dirty="0"/>
              <a:t>El presente estudio se realiza con base al interés de los investigadores de identificar datos que permitan establecer estrategias de intervención que ayuden a prevenir el síndrome de burnout y mejorar la salud  laboral de los profesores universitarios,  con el fin de contribuir a que alcancen su bienestar,  mismo que será reflejado en el desempeñar de su </a:t>
            </a:r>
            <a:r>
              <a:rPr lang="es-EC" dirty="0" smtClean="0"/>
              <a:t>labor.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545379" y="0"/>
            <a:ext cx="8699156" cy="753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b="1" dirty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</p:spTree>
    <p:extLst>
      <p:ext uri="{BB962C8B-B14F-4D97-AF65-F5344CB8AC3E}">
        <p14:creationId xmlns:p14="http://schemas.microsoft.com/office/powerpoint/2010/main" val="35658829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920863" y="2036619"/>
            <a:ext cx="7190482" cy="2258290"/>
          </a:xfrm>
        </p:spPr>
        <p:txBody>
          <a:bodyPr/>
          <a:lstStyle/>
          <a:p>
            <a:r>
              <a:rPr lang="es-EC" sz="7200" b="1" dirty="0" smtClean="0"/>
              <a:t>OBJETIVOS</a:t>
            </a:r>
            <a:endParaRPr lang="en-US" sz="7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8473" y="1648690"/>
            <a:ext cx="3338945" cy="346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629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113" y="27710"/>
            <a:ext cx="5070764" cy="655637"/>
          </a:xfrm>
        </p:spPr>
        <p:txBody>
          <a:bodyPr/>
          <a:lstStyle/>
          <a:p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0440" y="796612"/>
            <a:ext cx="10972800" cy="1350818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C" sz="2000" dirty="0"/>
              <a:t>Evidenciar la presencia del </a:t>
            </a:r>
            <a:r>
              <a:rPr lang="es-EC" sz="2000" b="1" dirty="0"/>
              <a:t>síndrome de burnout </a:t>
            </a:r>
            <a:r>
              <a:rPr lang="es-EC" sz="2000" dirty="0"/>
              <a:t>en el </a:t>
            </a:r>
            <a:r>
              <a:rPr lang="es-EC" sz="2000" b="1" dirty="0"/>
              <a:t>desempeño laboral </a:t>
            </a:r>
            <a:r>
              <a:rPr lang="es-EC" sz="2000" dirty="0"/>
              <a:t>de los profesores de las Universidades Públicas, categoría “A” mediante la </a:t>
            </a:r>
            <a:r>
              <a:rPr lang="es-EC" sz="2000" b="1" dirty="0"/>
              <a:t>identificación de las dimensiones </a:t>
            </a:r>
            <a:r>
              <a:rPr lang="es-EC" sz="2000" dirty="0"/>
              <a:t>de mayor impacto para proponer </a:t>
            </a:r>
            <a:r>
              <a:rPr lang="es-EC" sz="2000" b="1"/>
              <a:t>estrategias </a:t>
            </a:r>
            <a:r>
              <a:rPr lang="es-EC" sz="2000" smtClean="0"/>
              <a:t>que </a:t>
            </a:r>
            <a:r>
              <a:rPr lang="es-EC" sz="2000" dirty="0"/>
              <a:t>permitan alcanzar la </a:t>
            </a:r>
            <a:r>
              <a:rPr lang="es-EC" sz="2000" b="1" dirty="0"/>
              <a:t>satisfacción</a:t>
            </a:r>
            <a:r>
              <a:rPr lang="es-EC" sz="2000" dirty="0"/>
              <a:t> y el impacto en el rendimiento laboral.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20440" y="3193462"/>
            <a:ext cx="10972800" cy="25977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000" dirty="0">
                <a:solidFill>
                  <a:prstClr val="black"/>
                </a:solidFill>
              </a:rPr>
              <a:t>Determinar la </a:t>
            </a:r>
            <a:r>
              <a:rPr lang="es-EC" sz="2000" b="1" dirty="0">
                <a:solidFill>
                  <a:prstClr val="black"/>
                </a:solidFill>
              </a:rPr>
              <a:t>situación laboral actual </a:t>
            </a:r>
            <a:r>
              <a:rPr lang="es-EC" sz="2000" dirty="0">
                <a:solidFill>
                  <a:prstClr val="black"/>
                </a:solidFill>
              </a:rPr>
              <a:t>de los docentes de la universidad pública categoría A, zona 2 y 9.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s-EC" sz="2000" dirty="0">
                <a:solidFill>
                  <a:prstClr val="black"/>
                </a:solidFill>
              </a:rPr>
              <a:t>Identificar la </a:t>
            </a:r>
            <a:r>
              <a:rPr lang="es-EC" sz="2000" b="1" dirty="0">
                <a:solidFill>
                  <a:prstClr val="black"/>
                </a:solidFill>
              </a:rPr>
              <a:t>prevalencia de las dimensiones </a:t>
            </a:r>
            <a:r>
              <a:rPr lang="es-EC" sz="2000" dirty="0">
                <a:solidFill>
                  <a:prstClr val="black"/>
                </a:solidFill>
              </a:rPr>
              <a:t>que  producen el síndrome de burnout en los docentes de las universidades categoría A zona 2 y 9.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s-EC" sz="2000" dirty="0">
                <a:solidFill>
                  <a:prstClr val="black"/>
                </a:solidFill>
              </a:rPr>
              <a:t>Proponer </a:t>
            </a:r>
            <a:r>
              <a:rPr lang="es-EC" sz="2000" b="1" dirty="0">
                <a:solidFill>
                  <a:prstClr val="black"/>
                </a:solidFill>
              </a:rPr>
              <a:t>estrategias</a:t>
            </a:r>
            <a:r>
              <a:rPr lang="es-EC" sz="2000" dirty="0">
                <a:solidFill>
                  <a:prstClr val="black"/>
                </a:solidFill>
              </a:rPr>
              <a:t> que permitan </a:t>
            </a:r>
            <a:r>
              <a:rPr lang="es-EC" sz="2000" b="1" dirty="0">
                <a:solidFill>
                  <a:prstClr val="black"/>
                </a:solidFill>
              </a:rPr>
              <a:t>mitigar</a:t>
            </a:r>
            <a:r>
              <a:rPr lang="es-EC" sz="2000" dirty="0">
                <a:solidFill>
                  <a:prstClr val="black"/>
                </a:solidFill>
              </a:rPr>
              <a:t> los factores que producen el síndrome de burnout en el desempeño de los docentes de las universidades categoría A del Distrito Metropolitano de Quito y Cantón Rumiñahui.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27687" y="2493895"/>
            <a:ext cx="587435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9846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20744</TotalTime>
  <Words>1612</Words>
  <Application>Microsoft Office PowerPoint</Application>
  <PresentationFormat>Personalizado</PresentationFormat>
  <Paragraphs>359</Paragraphs>
  <Slides>44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ESPE</vt:lpstr>
      <vt:lpstr>CorelDRAW</vt:lpstr>
      <vt:lpstr>Presentación de PowerPoint</vt:lpstr>
      <vt:lpstr>Presentación de PowerPoint</vt:lpstr>
      <vt:lpstr>ANTECEDENTES</vt:lpstr>
      <vt:lpstr>Presentación de PowerPoint</vt:lpstr>
      <vt:lpstr>PLANTEAMIENTO DEL PROBLEMA </vt:lpstr>
      <vt:lpstr>Presentación de PowerPoint</vt:lpstr>
      <vt:lpstr>Presentación de PowerPoint</vt:lpstr>
      <vt:lpstr>OBJETIVOS</vt:lpstr>
      <vt:lpstr>Objetivo General</vt:lpstr>
      <vt:lpstr>MARCO TEÓRICO</vt:lpstr>
      <vt:lpstr>Presentación de PowerPoint</vt:lpstr>
      <vt:lpstr>Presentación de PowerPoint</vt:lpstr>
      <vt:lpstr>Desempeño Laboral</vt:lpstr>
      <vt:lpstr>MARCO REFERENCIAL</vt:lpstr>
      <vt:lpstr>METODOLOGÍA</vt:lpstr>
      <vt:lpstr>Tipología</vt:lpstr>
      <vt:lpstr>Cálculo de la muestra</vt:lpstr>
      <vt:lpstr>Muestreo probabilístico</vt:lpstr>
      <vt:lpstr>RESULTADOS</vt:lpstr>
      <vt:lpstr>Presentación de PowerPoint</vt:lpstr>
      <vt:lpstr>Presentación de PowerPoint</vt:lpstr>
      <vt:lpstr>Presentación de PowerPoint</vt:lpstr>
      <vt:lpstr>Síndrome de Burnout</vt:lpstr>
      <vt:lpstr>Síndrome de Burnout</vt:lpstr>
      <vt:lpstr>Síndrome de Burnout</vt:lpstr>
      <vt:lpstr>Desempeño Laboral</vt:lpstr>
      <vt:lpstr>Desempeño Laboral</vt:lpstr>
      <vt:lpstr>Desempeño Laboral</vt:lpstr>
      <vt:lpstr>Correlación de Spearman</vt:lpstr>
      <vt:lpstr> PROPUESTA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y Recomendaciones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Ingrid Viera Silva</dc:creator>
  <cp:lastModifiedBy>Satellite PC</cp:lastModifiedBy>
  <cp:revision>363</cp:revision>
  <dcterms:created xsi:type="dcterms:W3CDTF">2018-04-04T17:37:17Z</dcterms:created>
  <dcterms:modified xsi:type="dcterms:W3CDTF">2018-11-19T05:25:05Z</dcterms:modified>
</cp:coreProperties>
</file>