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2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2"/>
  </p:notesMasterIdLst>
  <p:sldIdLst>
    <p:sldId id="257" r:id="rId2"/>
    <p:sldId id="258" r:id="rId3"/>
    <p:sldId id="259" r:id="rId4"/>
    <p:sldId id="256" r:id="rId5"/>
    <p:sldId id="265" r:id="rId6"/>
    <p:sldId id="266" r:id="rId7"/>
    <p:sldId id="267" r:id="rId8"/>
    <p:sldId id="260" r:id="rId9"/>
    <p:sldId id="269" r:id="rId10"/>
    <p:sldId id="268" r:id="rId11"/>
    <p:sldId id="270" r:id="rId12"/>
    <p:sldId id="271" r:id="rId13"/>
    <p:sldId id="261" r:id="rId14"/>
    <p:sldId id="272" r:id="rId15"/>
    <p:sldId id="273" r:id="rId16"/>
    <p:sldId id="274" r:id="rId17"/>
    <p:sldId id="262" r:id="rId18"/>
    <p:sldId id="275" r:id="rId19"/>
    <p:sldId id="276" r:id="rId20"/>
    <p:sldId id="277" r:id="rId21"/>
    <p:sldId id="263" r:id="rId22"/>
    <p:sldId id="278" r:id="rId23"/>
    <p:sldId id="280" r:id="rId24"/>
    <p:sldId id="284" r:id="rId25"/>
    <p:sldId id="264" r:id="rId26"/>
    <p:sldId id="282" r:id="rId27"/>
    <p:sldId id="285" r:id="rId28"/>
    <p:sldId id="281" r:id="rId29"/>
    <p:sldId id="283" r:id="rId30"/>
    <p:sldId id="286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FE0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Estilo medio 3 - Énfasis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3" autoAdjust="0"/>
    <p:restoredTop sz="95394" autoAdjust="0"/>
  </p:normalViewPr>
  <p:slideViewPr>
    <p:cSldViewPr snapToGrid="0">
      <p:cViewPr varScale="1">
        <p:scale>
          <a:sx n="81" d="100"/>
          <a:sy n="81" d="100"/>
        </p:scale>
        <p:origin x="120" y="19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D83B6B-4605-4833-A8C7-6B8624CE5A23}" type="doc">
      <dgm:prSet loTypeId="urn:microsoft.com/office/officeart/2009/3/layout/Descending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40978B00-114B-41E1-AA75-AA4C749E84CE}">
      <dgm:prSet phldrT="[Texto]"/>
      <dgm:spPr/>
      <dgm:t>
        <a:bodyPr/>
        <a:lstStyle/>
        <a:p>
          <a:r>
            <a:rPr lang="es-EC" dirty="0"/>
            <a:t>Introducción</a:t>
          </a:r>
        </a:p>
      </dgm:t>
    </dgm:pt>
    <dgm:pt modelId="{C6170D50-91CA-47F3-8CD4-EAEE78754824}" type="parTrans" cxnId="{37A61E5D-C720-40AB-8776-D97CDB98CE3E}">
      <dgm:prSet/>
      <dgm:spPr/>
      <dgm:t>
        <a:bodyPr/>
        <a:lstStyle/>
        <a:p>
          <a:endParaRPr lang="es-EC"/>
        </a:p>
      </dgm:t>
    </dgm:pt>
    <dgm:pt modelId="{F6A6987B-B6E0-4705-8147-2729E30F26B1}" type="sibTrans" cxnId="{37A61E5D-C720-40AB-8776-D97CDB98CE3E}">
      <dgm:prSet/>
      <dgm:spPr/>
      <dgm:t>
        <a:bodyPr/>
        <a:lstStyle/>
        <a:p>
          <a:endParaRPr lang="es-EC"/>
        </a:p>
      </dgm:t>
    </dgm:pt>
    <dgm:pt modelId="{E579C4E4-4D86-4F09-8422-58C06780CEFA}">
      <dgm:prSet phldrT="[Texto]"/>
      <dgm:spPr/>
      <dgm:t>
        <a:bodyPr/>
        <a:lstStyle/>
        <a:p>
          <a:r>
            <a:rPr lang="es-EC" dirty="0"/>
            <a:t>Marco Conceptual</a:t>
          </a:r>
        </a:p>
      </dgm:t>
    </dgm:pt>
    <dgm:pt modelId="{84DB5967-BAA4-42F4-91C7-9A5F43924385}" type="parTrans" cxnId="{97AD20E8-CD7B-43D0-8E74-CDE81EA17C17}">
      <dgm:prSet/>
      <dgm:spPr/>
      <dgm:t>
        <a:bodyPr/>
        <a:lstStyle/>
        <a:p>
          <a:endParaRPr lang="es-EC"/>
        </a:p>
      </dgm:t>
    </dgm:pt>
    <dgm:pt modelId="{39145AA6-C8D5-41EB-8121-FA5A3C22ED5C}" type="sibTrans" cxnId="{97AD20E8-CD7B-43D0-8E74-CDE81EA17C17}">
      <dgm:prSet/>
      <dgm:spPr/>
      <dgm:t>
        <a:bodyPr/>
        <a:lstStyle/>
        <a:p>
          <a:endParaRPr lang="es-EC"/>
        </a:p>
      </dgm:t>
    </dgm:pt>
    <dgm:pt modelId="{F3DEDB83-65C4-4AE2-8DC1-B06BFCC0A6B1}">
      <dgm:prSet phldrT="[Texto]"/>
      <dgm:spPr/>
      <dgm:t>
        <a:bodyPr/>
        <a:lstStyle/>
        <a:p>
          <a:r>
            <a:rPr lang="es-EC" dirty="0"/>
            <a:t>Instrumentación</a:t>
          </a:r>
        </a:p>
      </dgm:t>
    </dgm:pt>
    <dgm:pt modelId="{B58EB7D5-8339-45D1-8741-709EBE3AA0A5}" type="parTrans" cxnId="{FA020EA1-179E-4902-AD9D-03402859045C}">
      <dgm:prSet/>
      <dgm:spPr/>
      <dgm:t>
        <a:bodyPr/>
        <a:lstStyle/>
        <a:p>
          <a:endParaRPr lang="es-EC"/>
        </a:p>
      </dgm:t>
    </dgm:pt>
    <dgm:pt modelId="{EE1DF63C-18D9-47CD-B991-7BC875A99B93}" type="sibTrans" cxnId="{FA020EA1-179E-4902-AD9D-03402859045C}">
      <dgm:prSet/>
      <dgm:spPr/>
      <dgm:t>
        <a:bodyPr/>
        <a:lstStyle/>
        <a:p>
          <a:endParaRPr lang="es-EC"/>
        </a:p>
      </dgm:t>
    </dgm:pt>
    <dgm:pt modelId="{4848C30F-7609-4769-9C1F-F286BA654DA8}">
      <dgm:prSet phldrT="[Texto]"/>
      <dgm:spPr/>
      <dgm:t>
        <a:bodyPr/>
        <a:lstStyle/>
        <a:p>
          <a:r>
            <a:rPr lang="es-EC" dirty="0"/>
            <a:t>Pruebas de Funcionamiento</a:t>
          </a:r>
        </a:p>
      </dgm:t>
    </dgm:pt>
    <dgm:pt modelId="{EB632F70-933C-427B-811A-2D979A4F6AC7}" type="parTrans" cxnId="{6B11E348-EB44-40F1-A747-DE60041B1A2D}">
      <dgm:prSet/>
      <dgm:spPr/>
      <dgm:t>
        <a:bodyPr/>
        <a:lstStyle/>
        <a:p>
          <a:endParaRPr lang="es-EC"/>
        </a:p>
      </dgm:t>
    </dgm:pt>
    <dgm:pt modelId="{04003552-0777-452F-877D-376A6634AFB8}" type="sibTrans" cxnId="{6B11E348-EB44-40F1-A747-DE60041B1A2D}">
      <dgm:prSet/>
      <dgm:spPr/>
      <dgm:t>
        <a:bodyPr/>
        <a:lstStyle/>
        <a:p>
          <a:endParaRPr lang="es-EC"/>
        </a:p>
      </dgm:t>
    </dgm:pt>
    <dgm:pt modelId="{CDA408D4-A578-4FDA-981E-9F221F9F0F33}">
      <dgm:prSet phldrT="[Texto]"/>
      <dgm:spPr/>
      <dgm:t>
        <a:bodyPr/>
        <a:lstStyle/>
        <a:p>
          <a:r>
            <a:rPr lang="es-EC" dirty="0"/>
            <a:t>Conclusiones y Recomendaciones</a:t>
          </a:r>
        </a:p>
      </dgm:t>
    </dgm:pt>
    <dgm:pt modelId="{2DF7085B-374E-413C-88E9-A604C8AD7030}" type="parTrans" cxnId="{168C5B60-21F2-4E64-804E-81464CEEB1A0}">
      <dgm:prSet/>
      <dgm:spPr/>
      <dgm:t>
        <a:bodyPr/>
        <a:lstStyle/>
        <a:p>
          <a:endParaRPr lang="es-EC"/>
        </a:p>
      </dgm:t>
    </dgm:pt>
    <dgm:pt modelId="{191A1F46-27F7-4D3E-8D2C-C46684567BD4}" type="sibTrans" cxnId="{168C5B60-21F2-4E64-804E-81464CEEB1A0}">
      <dgm:prSet/>
      <dgm:spPr/>
      <dgm:t>
        <a:bodyPr/>
        <a:lstStyle/>
        <a:p>
          <a:endParaRPr lang="es-EC"/>
        </a:p>
      </dgm:t>
    </dgm:pt>
    <dgm:pt modelId="{B04D88DC-8BE0-4DDE-B64D-AB82C9CB7B6E}">
      <dgm:prSet phldrT="[Texto]"/>
      <dgm:spPr/>
      <dgm:t>
        <a:bodyPr/>
        <a:lstStyle/>
        <a:p>
          <a:pPr algn="r"/>
          <a:r>
            <a:rPr lang="es-EC" dirty="0"/>
            <a:t>Sistema de Sensado</a:t>
          </a:r>
        </a:p>
      </dgm:t>
    </dgm:pt>
    <dgm:pt modelId="{D6044ECF-32D9-49F7-8026-78997760CD94}" type="parTrans" cxnId="{BBE4EA47-0585-4BDB-B21F-F120632C7080}">
      <dgm:prSet/>
      <dgm:spPr/>
      <dgm:t>
        <a:bodyPr/>
        <a:lstStyle/>
        <a:p>
          <a:endParaRPr lang="es-EC"/>
        </a:p>
      </dgm:t>
    </dgm:pt>
    <dgm:pt modelId="{DCE8CDCE-0A8E-4C07-B2A3-B3526D56635B}" type="sibTrans" cxnId="{BBE4EA47-0585-4BDB-B21F-F120632C7080}">
      <dgm:prSet/>
      <dgm:spPr/>
      <dgm:t>
        <a:bodyPr/>
        <a:lstStyle/>
        <a:p>
          <a:endParaRPr lang="es-EC"/>
        </a:p>
      </dgm:t>
    </dgm:pt>
    <dgm:pt modelId="{6B431C8C-D3B4-426D-9428-9BD3F2E47521}" type="pres">
      <dgm:prSet presAssocID="{4CD83B6B-4605-4833-A8C7-6B8624CE5A23}" presName="Name0" presStyleCnt="0">
        <dgm:presLayoutVars>
          <dgm:chMax val="7"/>
          <dgm:chPref val="5"/>
        </dgm:presLayoutVars>
      </dgm:prSet>
      <dgm:spPr/>
    </dgm:pt>
    <dgm:pt modelId="{6DB5F2AD-9CDC-4EFA-9896-890EC140269D}" type="pres">
      <dgm:prSet presAssocID="{4CD83B6B-4605-4833-A8C7-6B8624CE5A23}" presName="arrowNode" presStyleLbl="node1" presStyleIdx="0" presStyleCnt="1"/>
      <dgm:spPr/>
    </dgm:pt>
    <dgm:pt modelId="{472F860B-3F1E-4834-B7E4-FD807225E683}" type="pres">
      <dgm:prSet presAssocID="{40978B00-114B-41E1-AA75-AA4C749E84CE}" presName="txNode1" presStyleLbl="revTx" presStyleIdx="0" presStyleCnt="6">
        <dgm:presLayoutVars>
          <dgm:bulletEnabled val="1"/>
        </dgm:presLayoutVars>
      </dgm:prSet>
      <dgm:spPr/>
    </dgm:pt>
    <dgm:pt modelId="{FCBF9E0C-C912-402E-8C99-CC747C4606AA}" type="pres">
      <dgm:prSet presAssocID="{E579C4E4-4D86-4F09-8422-58C06780CEFA}" presName="txNode2" presStyleLbl="revTx" presStyleIdx="1" presStyleCnt="6">
        <dgm:presLayoutVars>
          <dgm:bulletEnabled val="1"/>
        </dgm:presLayoutVars>
      </dgm:prSet>
      <dgm:spPr/>
    </dgm:pt>
    <dgm:pt modelId="{E3DBECB8-694E-4B4D-B19F-A2408515F73B}" type="pres">
      <dgm:prSet presAssocID="{39145AA6-C8D5-41EB-8121-FA5A3C22ED5C}" presName="dotNode2" presStyleCnt="0"/>
      <dgm:spPr/>
    </dgm:pt>
    <dgm:pt modelId="{961E81D4-05E5-4AD4-8B1B-1390E4560F30}" type="pres">
      <dgm:prSet presAssocID="{39145AA6-C8D5-41EB-8121-FA5A3C22ED5C}" presName="dotRepeatNode" presStyleLbl="fgShp" presStyleIdx="0" presStyleCnt="4"/>
      <dgm:spPr/>
    </dgm:pt>
    <dgm:pt modelId="{AFC6909C-FD52-406B-89FC-ABF3CCD0AF2E}" type="pres">
      <dgm:prSet presAssocID="{F3DEDB83-65C4-4AE2-8DC1-B06BFCC0A6B1}" presName="txNode3" presStyleLbl="revTx" presStyleIdx="2" presStyleCnt="6">
        <dgm:presLayoutVars>
          <dgm:bulletEnabled val="1"/>
        </dgm:presLayoutVars>
      </dgm:prSet>
      <dgm:spPr/>
    </dgm:pt>
    <dgm:pt modelId="{9C447BBF-A3CA-4837-829C-87D4C309F1F7}" type="pres">
      <dgm:prSet presAssocID="{EE1DF63C-18D9-47CD-B991-7BC875A99B93}" presName="dotNode3" presStyleCnt="0"/>
      <dgm:spPr/>
    </dgm:pt>
    <dgm:pt modelId="{77F76432-C8B2-4F46-ABF0-0BDFA915EAFE}" type="pres">
      <dgm:prSet presAssocID="{EE1DF63C-18D9-47CD-B991-7BC875A99B93}" presName="dotRepeatNode" presStyleLbl="fgShp" presStyleIdx="1" presStyleCnt="4"/>
      <dgm:spPr/>
    </dgm:pt>
    <dgm:pt modelId="{ECFC4AFC-8FFD-4308-9971-0FAF5B1A5C10}" type="pres">
      <dgm:prSet presAssocID="{B04D88DC-8BE0-4DDE-B64D-AB82C9CB7B6E}" presName="txNode4" presStyleLbl="revTx" presStyleIdx="3" presStyleCnt="6" custScaleX="140440">
        <dgm:presLayoutVars>
          <dgm:bulletEnabled val="1"/>
        </dgm:presLayoutVars>
      </dgm:prSet>
      <dgm:spPr/>
    </dgm:pt>
    <dgm:pt modelId="{21EE02F7-2EC4-43D7-AE0A-6D03C9335DE7}" type="pres">
      <dgm:prSet presAssocID="{DCE8CDCE-0A8E-4C07-B2A3-B3526D56635B}" presName="dotNode4" presStyleCnt="0"/>
      <dgm:spPr/>
    </dgm:pt>
    <dgm:pt modelId="{7F79434D-CF9A-4099-B95A-E13D1B0A2C9B}" type="pres">
      <dgm:prSet presAssocID="{DCE8CDCE-0A8E-4C07-B2A3-B3526D56635B}" presName="dotRepeatNode" presStyleLbl="fgShp" presStyleIdx="2" presStyleCnt="4"/>
      <dgm:spPr/>
    </dgm:pt>
    <dgm:pt modelId="{2E363FF9-BCCC-4CB7-8E10-D10843D39C83}" type="pres">
      <dgm:prSet presAssocID="{4848C30F-7609-4769-9C1F-F286BA654DA8}" presName="txNode5" presStyleLbl="revTx" presStyleIdx="4" presStyleCnt="6" custLinFactNeighborX="-350" custLinFactNeighborY="13264">
        <dgm:presLayoutVars>
          <dgm:bulletEnabled val="1"/>
        </dgm:presLayoutVars>
      </dgm:prSet>
      <dgm:spPr/>
    </dgm:pt>
    <dgm:pt modelId="{E976A783-5E11-42E4-BDED-244F4F236239}" type="pres">
      <dgm:prSet presAssocID="{04003552-0777-452F-877D-376A6634AFB8}" presName="dotNode5" presStyleCnt="0"/>
      <dgm:spPr/>
    </dgm:pt>
    <dgm:pt modelId="{B8EF94FD-643D-4929-8826-A05D6EBC3E2F}" type="pres">
      <dgm:prSet presAssocID="{04003552-0777-452F-877D-376A6634AFB8}" presName="dotRepeatNode" presStyleLbl="fgShp" presStyleIdx="3" presStyleCnt="4"/>
      <dgm:spPr/>
    </dgm:pt>
    <dgm:pt modelId="{D71405C9-9FB6-45A7-8814-4DA2BF6B767D}" type="pres">
      <dgm:prSet presAssocID="{CDA408D4-A578-4FDA-981E-9F221F9F0F33}" presName="txNode6" presStyleLbl="revTx" presStyleIdx="5" presStyleCnt="6">
        <dgm:presLayoutVars>
          <dgm:bulletEnabled val="1"/>
        </dgm:presLayoutVars>
      </dgm:prSet>
      <dgm:spPr/>
    </dgm:pt>
  </dgm:ptLst>
  <dgm:cxnLst>
    <dgm:cxn modelId="{FE13180A-6BFB-40FF-95FE-966D874D9FEC}" type="presOf" srcId="{39145AA6-C8D5-41EB-8121-FA5A3C22ED5C}" destId="{961E81D4-05E5-4AD4-8B1B-1390E4560F30}" srcOrd="0" destOrd="0" presId="urn:microsoft.com/office/officeart/2009/3/layout/DescendingProcess"/>
    <dgm:cxn modelId="{AD76A31E-3EFA-4897-A48C-014C7A15D45D}" type="presOf" srcId="{E579C4E4-4D86-4F09-8422-58C06780CEFA}" destId="{FCBF9E0C-C912-402E-8C99-CC747C4606AA}" srcOrd="0" destOrd="0" presId="urn:microsoft.com/office/officeart/2009/3/layout/DescendingProcess"/>
    <dgm:cxn modelId="{527B6726-6B84-444B-A44A-864C226C59B4}" type="presOf" srcId="{CDA408D4-A578-4FDA-981E-9F221F9F0F33}" destId="{D71405C9-9FB6-45A7-8814-4DA2BF6B767D}" srcOrd="0" destOrd="0" presId="urn:microsoft.com/office/officeart/2009/3/layout/DescendingProcess"/>
    <dgm:cxn modelId="{252BBC33-443E-4A33-8DE8-343D61F83E14}" type="presOf" srcId="{04003552-0777-452F-877D-376A6634AFB8}" destId="{B8EF94FD-643D-4929-8826-A05D6EBC3E2F}" srcOrd="0" destOrd="0" presId="urn:microsoft.com/office/officeart/2009/3/layout/DescendingProcess"/>
    <dgm:cxn modelId="{D103E038-F0F9-4CE9-9D8E-AEEEB852A0A4}" type="presOf" srcId="{4848C30F-7609-4769-9C1F-F286BA654DA8}" destId="{2E363FF9-BCCC-4CB7-8E10-D10843D39C83}" srcOrd="0" destOrd="0" presId="urn:microsoft.com/office/officeart/2009/3/layout/DescendingProcess"/>
    <dgm:cxn modelId="{37A61E5D-C720-40AB-8776-D97CDB98CE3E}" srcId="{4CD83B6B-4605-4833-A8C7-6B8624CE5A23}" destId="{40978B00-114B-41E1-AA75-AA4C749E84CE}" srcOrd="0" destOrd="0" parTransId="{C6170D50-91CA-47F3-8CD4-EAEE78754824}" sibTransId="{F6A6987B-B6E0-4705-8147-2729E30F26B1}"/>
    <dgm:cxn modelId="{168C5B60-21F2-4E64-804E-81464CEEB1A0}" srcId="{4CD83B6B-4605-4833-A8C7-6B8624CE5A23}" destId="{CDA408D4-A578-4FDA-981E-9F221F9F0F33}" srcOrd="5" destOrd="0" parTransId="{2DF7085B-374E-413C-88E9-A604C8AD7030}" sibTransId="{191A1F46-27F7-4D3E-8D2C-C46684567BD4}"/>
    <dgm:cxn modelId="{FFAC1366-9633-461F-AB64-36D826EF8EA9}" type="presOf" srcId="{40978B00-114B-41E1-AA75-AA4C749E84CE}" destId="{472F860B-3F1E-4834-B7E4-FD807225E683}" srcOrd="0" destOrd="0" presId="urn:microsoft.com/office/officeart/2009/3/layout/DescendingProcess"/>
    <dgm:cxn modelId="{BBE4EA47-0585-4BDB-B21F-F120632C7080}" srcId="{4CD83B6B-4605-4833-A8C7-6B8624CE5A23}" destId="{B04D88DC-8BE0-4DDE-B64D-AB82C9CB7B6E}" srcOrd="3" destOrd="0" parTransId="{D6044ECF-32D9-49F7-8026-78997760CD94}" sibTransId="{DCE8CDCE-0A8E-4C07-B2A3-B3526D56635B}"/>
    <dgm:cxn modelId="{6B11E348-EB44-40F1-A747-DE60041B1A2D}" srcId="{4CD83B6B-4605-4833-A8C7-6B8624CE5A23}" destId="{4848C30F-7609-4769-9C1F-F286BA654DA8}" srcOrd="4" destOrd="0" parTransId="{EB632F70-933C-427B-811A-2D979A4F6AC7}" sibTransId="{04003552-0777-452F-877D-376A6634AFB8}"/>
    <dgm:cxn modelId="{A7572E54-40DE-43DE-AA88-95B7F6A70919}" type="presOf" srcId="{EE1DF63C-18D9-47CD-B991-7BC875A99B93}" destId="{77F76432-C8B2-4F46-ABF0-0BDFA915EAFE}" srcOrd="0" destOrd="0" presId="urn:microsoft.com/office/officeart/2009/3/layout/DescendingProcess"/>
    <dgm:cxn modelId="{FA020EA1-179E-4902-AD9D-03402859045C}" srcId="{4CD83B6B-4605-4833-A8C7-6B8624CE5A23}" destId="{F3DEDB83-65C4-4AE2-8DC1-B06BFCC0A6B1}" srcOrd="2" destOrd="0" parTransId="{B58EB7D5-8339-45D1-8741-709EBE3AA0A5}" sibTransId="{EE1DF63C-18D9-47CD-B991-7BC875A99B93}"/>
    <dgm:cxn modelId="{61E841BD-66E4-4424-9720-1D48E9FF7169}" type="presOf" srcId="{4CD83B6B-4605-4833-A8C7-6B8624CE5A23}" destId="{6B431C8C-D3B4-426D-9428-9BD3F2E47521}" srcOrd="0" destOrd="0" presId="urn:microsoft.com/office/officeart/2009/3/layout/DescendingProcess"/>
    <dgm:cxn modelId="{887F18CD-34AB-4240-A94C-4C9D4AE67E64}" type="presOf" srcId="{DCE8CDCE-0A8E-4C07-B2A3-B3526D56635B}" destId="{7F79434D-CF9A-4099-B95A-E13D1B0A2C9B}" srcOrd="0" destOrd="0" presId="urn:microsoft.com/office/officeart/2009/3/layout/DescendingProcess"/>
    <dgm:cxn modelId="{8F577DDC-CA65-43FC-992F-8C092AF81E83}" type="presOf" srcId="{F3DEDB83-65C4-4AE2-8DC1-B06BFCC0A6B1}" destId="{AFC6909C-FD52-406B-89FC-ABF3CCD0AF2E}" srcOrd="0" destOrd="0" presId="urn:microsoft.com/office/officeart/2009/3/layout/DescendingProcess"/>
    <dgm:cxn modelId="{97AD20E8-CD7B-43D0-8E74-CDE81EA17C17}" srcId="{4CD83B6B-4605-4833-A8C7-6B8624CE5A23}" destId="{E579C4E4-4D86-4F09-8422-58C06780CEFA}" srcOrd="1" destOrd="0" parTransId="{84DB5967-BAA4-42F4-91C7-9A5F43924385}" sibTransId="{39145AA6-C8D5-41EB-8121-FA5A3C22ED5C}"/>
    <dgm:cxn modelId="{73A2EDE8-4F6F-42DB-8E86-5D36BFFDFE88}" type="presOf" srcId="{B04D88DC-8BE0-4DDE-B64D-AB82C9CB7B6E}" destId="{ECFC4AFC-8FFD-4308-9971-0FAF5B1A5C10}" srcOrd="0" destOrd="0" presId="urn:microsoft.com/office/officeart/2009/3/layout/DescendingProcess"/>
    <dgm:cxn modelId="{0D448957-CA9D-41DB-995F-334218A3C85F}" type="presParOf" srcId="{6B431C8C-D3B4-426D-9428-9BD3F2E47521}" destId="{6DB5F2AD-9CDC-4EFA-9896-890EC140269D}" srcOrd="0" destOrd="0" presId="urn:microsoft.com/office/officeart/2009/3/layout/DescendingProcess"/>
    <dgm:cxn modelId="{3DD41BBB-0667-4063-B916-D472FE1617B8}" type="presParOf" srcId="{6B431C8C-D3B4-426D-9428-9BD3F2E47521}" destId="{472F860B-3F1E-4834-B7E4-FD807225E683}" srcOrd="1" destOrd="0" presId="urn:microsoft.com/office/officeart/2009/3/layout/DescendingProcess"/>
    <dgm:cxn modelId="{F833623F-3DD2-4358-838C-333ABC7C24AD}" type="presParOf" srcId="{6B431C8C-D3B4-426D-9428-9BD3F2E47521}" destId="{FCBF9E0C-C912-402E-8C99-CC747C4606AA}" srcOrd="2" destOrd="0" presId="urn:microsoft.com/office/officeart/2009/3/layout/DescendingProcess"/>
    <dgm:cxn modelId="{0CBA52B5-B425-4EA6-A1DE-2C393713B4B3}" type="presParOf" srcId="{6B431C8C-D3B4-426D-9428-9BD3F2E47521}" destId="{E3DBECB8-694E-4B4D-B19F-A2408515F73B}" srcOrd="3" destOrd="0" presId="urn:microsoft.com/office/officeart/2009/3/layout/DescendingProcess"/>
    <dgm:cxn modelId="{B2863610-1D1F-4721-A2D9-671711314617}" type="presParOf" srcId="{E3DBECB8-694E-4B4D-B19F-A2408515F73B}" destId="{961E81D4-05E5-4AD4-8B1B-1390E4560F30}" srcOrd="0" destOrd="0" presId="urn:microsoft.com/office/officeart/2009/3/layout/DescendingProcess"/>
    <dgm:cxn modelId="{966EE450-F440-4416-9CC9-7C2A3B31555A}" type="presParOf" srcId="{6B431C8C-D3B4-426D-9428-9BD3F2E47521}" destId="{AFC6909C-FD52-406B-89FC-ABF3CCD0AF2E}" srcOrd="4" destOrd="0" presId="urn:microsoft.com/office/officeart/2009/3/layout/DescendingProcess"/>
    <dgm:cxn modelId="{19D594FA-4501-4EC4-9D0F-175327E3095E}" type="presParOf" srcId="{6B431C8C-D3B4-426D-9428-9BD3F2E47521}" destId="{9C447BBF-A3CA-4837-829C-87D4C309F1F7}" srcOrd="5" destOrd="0" presId="urn:microsoft.com/office/officeart/2009/3/layout/DescendingProcess"/>
    <dgm:cxn modelId="{D6F9CCD3-39FC-4B7C-8E9E-587FE3E9F4FB}" type="presParOf" srcId="{9C447BBF-A3CA-4837-829C-87D4C309F1F7}" destId="{77F76432-C8B2-4F46-ABF0-0BDFA915EAFE}" srcOrd="0" destOrd="0" presId="urn:microsoft.com/office/officeart/2009/3/layout/DescendingProcess"/>
    <dgm:cxn modelId="{C988DF6D-1E1F-4EBE-B889-B5084667A755}" type="presParOf" srcId="{6B431C8C-D3B4-426D-9428-9BD3F2E47521}" destId="{ECFC4AFC-8FFD-4308-9971-0FAF5B1A5C10}" srcOrd="6" destOrd="0" presId="urn:microsoft.com/office/officeart/2009/3/layout/DescendingProcess"/>
    <dgm:cxn modelId="{A517A23D-8737-4AFC-9FA3-A19942B0842E}" type="presParOf" srcId="{6B431C8C-D3B4-426D-9428-9BD3F2E47521}" destId="{21EE02F7-2EC4-43D7-AE0A-6D03C9335DE7}" srcOrd="7" destOrd="0" presId="urn:microsoft.com/office/officeart/2009/3/layout/DescendingProcess"/>
    <dgm:cxn modelId="{98A80E9F-C2D5-4FC8-B592-C20669017C08}" type="presParOf" srcId="{21EE02F7-2EC4-43D7-AE0A-6D03C9335DE7}" destId="{7F79434D-CF9A-4099-B95A-E13D1B0A2C9B}" srcOrd="0" destOrd="0" presId="urn:microsoft.com/office/officeart/2009/3/layout/DescendingProcess"/>
    <dgm:cxn modelId="{B9C5A7DB-1436-4264-A53F-B043641705F9}" type="presParOf" srcId="{6B431C8C-D3B4-426D-9428-9BD3F2E47521}" destId="{2E363FF9-BCCC-4CB7-8E10-D10843D39C83}" srcOrd="8" destOrd="0" presId="urn:microsoft.com/office/officeart/2009/3/layout/DescendingProcess"/>
    <dgm:cxn modelId="{DC023A39-A011-4A2C-AEAC-CD6D4E2F7212}" type="presParOf" srcId="{6B431C8C-D3B4-426D-9428-9BD3F2E47521}" destId="{E976A783-5E11-42E4-BDED-244F4F236239}" srcOrd="9" destOrd="0" presId="urn:microsoft.com/office/officeart/2009/3/layout/DescendingProcess"/>
    <dgm:cxn modelId="{F967D747-AD2A-4BB6-8C3D-981ABA1EAC0B}" type="presParOf" srcId="{E976A783-5E11-42E4-BDED-244F4F236239}" destId="{B8EF94FD-643D-4929-8826-A05D6EBC3E2F}" srcOrd="0" destOrd="0" presId="urn:microsoft.com/office/officeart/2009/3/layout/DescendingProcess"/>
    <dgm:cxn modelId="{DBB0AE86-566E-41EB-B794-9536C87B149D}" type="presParOf" srcId="{6B431C8C-D3B4-426D-9428-9BD3F2E47521}" destId="{D71405C9-9FB6-45A7-8814-4DA2BF6B767D}" srcOrd="10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A0D9B20-106D-40F3-810B-1F629A7E3925}" type="doc">
      <dgm:prSet loTypeId="urn:microsoft.com/office/officeart/2005/8/layout/vList3" loCatId="picture" qsTypeId="urn:microsoft.com/office/officeart/2005/8/quickstyle/simple3" qsCatId="simple" csTypeId="urn:microsoft.com/office/officeart/2005/8/colors/accent1_2" csCatId="accent1" phldr="1"/>
      <dgm:spPr/>
    </dgm:pt>
    <dgm:pt modelId="{30539822-0EB2-4859-B40F-27AE2AD02158}">
      <dgm:prSet phldrT="[Texto]"/>
      <dgm:spPr/>
      <dgm:t>
        <a:bodyPr/>
        <a:lstStyle/>
        <a:p>
          <a:r>
            <a:rPr lang="es-EC" dirty="0"/>
            <a:t>Etapa A: Alimentación de la PBC</a:t>
          </a:r>
        </a:p>
      </dgm:t>
    </dgm:pt>
    <dgm:pt modelId="{7F47685B-ACA4-4B5A-B3D7-5F6F90182A0C}" type="parTrans" cxnId="{18E68B9B-7B08-4D82-89EB-2AD051358849}">
      <dgm:prSet/>
      <dgm:spPr/>
      <dgm:t>
        <a:bodyPr/>
        <a:lstStyle/>
        <a:p>
          <a:endParaRPr lang="es-EC"/>
        </a:p>
      </dgm:t>
    </dgm:pt>
    <dgm:pt modelId="{62095628-5EC9-4DCC-8FA2-F1566073D338}" type="sibTrans" cxnId="{18E68B9B-7B08-4D82-89EB-2AD051358849}">
      <dgm:prSet/>
      <dgm:spPr/>
      <dgm:t>
        <a:bodyPr/>
        <a:lstStyle/>
        <a:p>
          <a:endParaRPr lang="es-EC"/>
        </a:p>
      </dgm:t>
    </dgm:pt>
    <dgm:pt modelId="{7B1D3B6C-8906-4CDF-8D2B-36D46D8F9995}">
      <dgm:prSet phldrT="[Texto]"/>
      <dgm:spPr/>
      <dgm:t>
        <a:bodyPr/>
        <a:lstStyle/>
        <a:p>
          <a:r>
            <a:rPr lang="es-EC" dirty="0"/>
            <a:t>Etapa B: Circuito indicador de nivel de tensión</a:t>
          </a:r>
        </a:p>
      </dgm:t>
    </dgm:pt>
    <dgm:pt modelId="{7A4AD97B-AA85-4D67-93F1-D5067DD87822}" type="parTrans" cxnId="{2121B763-4FBB-44CD-9770-DD05C7948357}">
      <dgm:prSet/>
      <dgm:spPr/>
      <dgm:t>
        <a:bodyPr/>
        <a:lstStyle/>
        <a:p>
          <a:endParaRPr lang="es-EC"/>
        </a:p>
      </dgm:t>
    </dgm:pt>
    <dgm:pt modelId="{A61B48CD-A129-473A-A6AA-1557846BA106}" type="sibTrans" cxnId="{2121B763-4FBB-44CD-9770-DD05C7948357}">
      <dgm:prSet/>
      <dgm:spPr/>
      <dgm:t>
        <a:bodyPr/>
        <a:lstStyle/>
        <a:p>
          <a:endParaRPr lang="es-EC"/>
        </a:p>
      </dgm:t>
    </dgm:pt>
    <dgm:pt modelId="{989030EB-7786-4627-BA24-CC91E1231CFC}">
      <dgm:prSet phldrT="[Texto]"/>
      <dgm:spPr/>
      <dgm:t>
        <a:bodyPr/>
        <a:lstStyle/>
        <a:p>
          <a:r>
            <a:rPr lang="es-EC" dirty="0"/>
            <a:t>Etapa C: Circuito acondicionador de señal</a:t>
          </a:r>
        </a:p>
      </dgm:t>
    </dgm:pt>
    <dgm:pt modelId="{2C52432F-F788-453D-A407-F409101B98C3}" type="parTrans" cxnId="{007E4A8A-F903-4E4B-AD5C-2AB6B32F097C}">
      <dgm:prSet/>
      <dgm:spPr/>
      <dgm:t>
        <a:bodyPr/>
        <a:lstStyle/>
        <a:p>
          <a:endParaRPr lang="es-EC"/>
        </a:p>
      </dgm:t>
    </dgm:pt>
    <dgm:pt modelId="{D0D44868-BFDD-4968-A493-029974CD90F6}" type="sibTrans" cxnId="{007E4A8A-F903-4E4B-AD5C-2AB6B32F097C}">
      <dgm:prSet/>
      <dgm:spPr/>
      <dgm:t>
        <a:bodyPr/>
        <a:lstStyle/>
        <a:p>
          <a:endParaRPr lang="es-EC"/>
        </a:p>
      </dgm:t>
    </dgm:pt>
    <dgm:pt modelId="{EFB68C9F-8123-4672-9374-4D91C967BB52}">
      <dgm:prSet phldrT="[Texto]"/>
      <dgm:spPr/>
      <dgm:t>
        <a:bodyPr/>
        <a:lstStyle/>
        <a:p>
          <a:r>
            <a:rPr lang="es-EC" dirty="0"/>
            <a:t>Etapa D: Sensores</a:t>
          </a:r>
        </a:p>
      </dgm:t>
    </dgm:pt>
    <dgm:pt modelId="{B44530A0-7B7A-4E5D-82EC-430F175A3B64}" type="parTrans" cxnId="{CC5570F7-5A95-4250-ADB9-6E6C71D0BA5B}">
      <dgm:prSet/>
      <dgm:spPr/>
      <dgm:t>
        <a:bodyPr/>
        <a:lstStyle/>
        <a:p>
          <a:endParaRPr lang="es-EC"/>
        </a:p>
      </dgm:t>
    </dgm:pt>
    <dgm:pt modelId="{35ADF724-1E97-4A6E-96C0-AF28A38F2A81}" type="sibTrans" cxnId="{CC5570F7-5A95-4250-ADB9-6E6C71D0BA5B}">
      <dgm:prSet/>
      <dgm:spPr/>
      <dgm:t>
        <a:bodyPr/>
        <a:lstStyle/>
        <a:p>
          <a:endParaRPr lang="es-EC"/>
        </a:p>
      </dgm:t>
    </dgm:pt>
    <dgm:pt modelId="{9564CF85-0542-44EE-A5BF-1BEE2C5A9EA3}">
      <dgm:prSet phldrT="[Texto]"/>
      <dgm:spPr/>
      <dgm:t>
        <a:bodyPr/>
        <a:lstStyle/>
        <a:p>
          <a:r>
            <a:rPr lang="es-EC" dirty="0"/>
            <a:t>Etapa E: Tarjeta de adquisición de datos</a:t>
          </a:r>
        </a:p>
      </dgm:t>
    </dgm:pt>
    <dgm:pt modelId="{DE161963-E740-4815-8855-69BD9F65AF5B}" type="parTrans" cxnId="{FDB46917-B377-408E-81A7-AC64628F5859}">
      <dgm:prSet/>
      <dgm:spPr/>
      <dgm:t>
        <a:bodyPr/>
        <a:lstStyle/>
        <a:p>
          <a:endParaRPr lang="es-EC"/>
        </a:p>
      </dgm:t>
    </dgm:pt>
    <dgm:pt modelId="{735542FA-96FB-4F88-A109-D2B19383D6CD}" type="sibTrans" cxnId="{FDB46917-B377-408E-81A7-AC64628F5859}">
      <dgm:prSet/>
      <dgm:spPr/>
      <dgm:t>
        <a:bodyPr/>
        <a:lstStyle/>
        <a:p>
          <a:endParaRPr lang="es-EC"/>
        </a:p>
      </dgm:t>
    </dgm:pt>
    <dgm:pt modelId="{F57C18E5-B61C-4062-967A-5704820FF41E}" type="pres">
      <dgm:prSet presAssocID="{CA0D9B20-106D-40F3-810B-1F629A7E3925}" presName="linearFlow" presStyleCnt="0">
        <dgm:presLayoutVars>
          <dgm:dir/>
          <dgm:resizeHandles val="exact"/>
        </dgm:presLayoutVars>
      </dgm:prSet>
      <dgm:spPr/>
    </dgm:pt>
    <dgm:pt modelId="{EDD9309E-4D79-4AAC-93BA-EB56C5005BEA}" type="pres">
      <dgm:prSet presAssocID="{30539822-0EB2-4859-B40F-27AE2AD02158}" presName="composite" presStyleCnt="0"/>
      <dgm:spPr/>
    </dgm:pt>
    <dgm:pt modelId="{5E6F7E89-0653-4FC5-9AFD-B986E0AE88F7}" type="pres">
      <dgm:prSet presAssocID="{30539822-0EB2-4859-B40F-27AE2AD02158}" presName="imgShp" presStyleLbl="fgImgPlace1" presStyleIdx="0" presStyleCnt="5"/>
      <dgm:spPr/>
    </dgm:pt>
    <dgm:pt modelId="{0F12DD82-5265-4084-8D36-C1411AA75D1B}" type="pres">
      <dgm:prSet presAssocID="{30539822-0EB2-4859-B40F-27AE2AD02158}" presName="txShp" presStyleLbl="node1" presStyleIdx="0" presStyleCnt="5">
        <dgm:presLayoutVars>
          <dgm:bulletEnabled val="1"/>
        </dgm:presLayoutVars>
      </dgm:prSet>
      <dgm:spPr/>
    </dgm:pt>
    <dgm:pt modelId="{EC1EF5FA-0141-416D-BE3A-BB8406691035}" type="pres">
      <dgm:prSet presAssocID="{62095628-5EC9-4DCC-8FA2-F1566073D338}" presName="spacing" presStyleCnt="0"/>
      <dgm:spPr/>
    </dgm:pt>
    <dgm:pt modelId="{89F4D4B5-8259-4301-8A4F-54F91977F81E}" type="pres">
      <dgm:prSet presAssocID="{7B1D3B6C-8906-4CDF-8D2B-36D46D8F9995}" presName="composite" presStyleCnt="0"/>
      <dgm:spPr/>
    </dgm:pt>
    <dgm:pt modelId="{AFD32761-1CE5-4D06-AFC1-ADBCFE586FF0}" type="pres">
      <dgm:prSet presAssocID="{7B1D3B6C-8906-4CDF-8D2B-36D46D8F9995}" presName="imgShp" presStyleLbl="fgImgPlace1" presStyleIdx="1" presStyleCnt="5"/>
      <dgm:spPr/>
    </dgm:pt>
    <dgm:pt modelId="{1E85D227-3E6D-49AE-A064-57F259B3E604}" type="pres">
      <dgm:prSet presAssocID="{7B1D3B6C-8906-4CDF-8D2B-36D46D8F9995}" presName="txShp" presStyleLbl="node1" presStyleIdx="1" presStyleCnt="5">
        <dgm:presLayoutVars>
          <dgm:bulletEnabled val="1"/>
        </dgm:presLayoutVars>
      </dgm:prSet>
      <dgm:spPr/>
    </dgm:pt>
    <dgm:pt modelId="{7895837E-C350-4911-A082-F7AE9F1E84BB}" type="pres">
      <dgm:prSet presAssocID="{A61B48CD-A129-473A-A6AA-1557846BA106}" presName="spacing" presStyleCnt="0"/>
      <dgm:spPr/>
    </dgm:pt>
    <dgm:pt modelId="{0C630F7D-0646-4D4E-B2CE-108C0B118674}" type="pres">
      <dgm:prSet presAssocID="{989030EB-7786-4627-BA24-CC91E1231CFC}" presName="composite" presStyleCnt="0"/>
      <dgm:spPr/>
    </dgm:pt>
    <dgm:pt modelId="{6D27229A-E9B7-49BE-BD02-1D1C296F5875}" type="pres">
      <dgm:prSet presAssocID="{989030EB-7786-4627-BA24-CC91E1231CFC}" presName="imgShp" presStyleLbl="fgImgPlace1" presStyleIdx="2" presStyleCnt="5"/>
      <dgm:spPr/>
    </dgm:pt>
    <dgm:pt modelId="{8F5AD5DA-1171-4739-818A-E634DCAEE37E}" type="pres">
      <dgm:prSet presAssocID="{989030EB-7786-4627-BA24-CC91E1231CFC}" presName="txShp" presStyleLbl="node1" presStyleIdx="2" presStyleCnt="5">
        <dgm:presLayoutVars>
          <dgm:bulletEnabled val="1"/>
        </dgm:presLayoutVars>
      </dgm:prSet>
      <dgm:spPr/>
    </dgm:pt>
    <dgm:pt modelId="{B708F155-3855-4683-85A2-9CAF7374586B}" type="pres">
      <dgm:prSet presAssocID="{D0D44868-BFDD-4968-A493-029974CD90F6}" presName="spacing" presStyleCnt="0"/>
      <dgm:spPr/>
    </dgm:pt>
    <dgm:pt modelId="{27D1D188-DBA0-46EF-BAA7-E62747477FCB}" type="pres">
      <dgm:prSet presAssocID="{EFB68C9F-8123-4672-9374-4D91C967BB52}" presName="composite" presStyleCnt="0"/>
      <dgm:spPr/>
    </dgm:pt>
    <dgm:pt modelId="{9A49E35F-85F5-4916-B1D3-22A35B065761}" type="pres">
      <dgm:prSet presAssocID="{EFB68C9F-8123-4672-9374-4D91C967BB52}" presName="imgShp" presStyleLbl="fgImgPlace1" presStyleIdx="3" presStyleCnt="5"/>
      <dgm:spPr/>
    </dgm:pt>
    <dgm:pt modelId="{06F16CC9-641B-4457-A738-D313F3F280AD}" type="pres">
      <dgm:prSet presAssocID="{EFB68C9F-8123-4672-9374-4D91C967BB52}" presName="txShp" presStyleLbl="node1" presStyleIdx="3" presStyleCnt="5">
        <dgm:presLayoutVars>
          <dgm:bulletEnabled val="1"/>
        </dgm:presLayoutVars>
      </dgm:prSet>
      <dgm:spPr/>
    </dgm:pt>
    <dgm:pt modelId="{A2918A46-55E3-4558-AAC7-112EF8C7D405}" type="pres">
      <dgm:prSet presAssocID="{35ADF724-1E97-4A6E-96C0-AF28A38F2A81}" presName="spacing" presStyleCnt="0"/>
      <dgm:spPr/>
    </dgm:pt>
    <dgm:pt modelId="{2D7869B8-169B-473F-AAC3-4461BDA30FFA}" type="pres">
      <dgm:prSet presAssocID="{9564CF85-0542-44EE-A5BF-1BEE2C5A9EA3}" presName="composite" presStyleCnt="0"/>
      <dgm:spPr/>
    </dgm:pt>
    <dgm:pt modelId="{C24198EC-60F3-41D6-92FF-111188A5D554}" type="pres">
      <dgm:prSet presAssocID="{9564CF85-0542-44EE-A5BF-1BEE2C5A9EA3}" presName="imgShp" presStyleLbl="fgImgPlace1" presStyleIdx="4" presStyleCnt="5"/>
      <dgm:spPr/>
    </dgm:pt>
    <dgm:pt modelId="{B03C29BA-BB06-479C-AA1D-047BB90B5AB0}" type="pres">
      <dgm:prSet presAssocID="{9564CF85-0542-44EE-A5BF-1BEE2C5A9EA3}" presName="txShp" presStyleLbl="node1" presStyleIdx="4" presStyleCnt="5">
        <dgm:presLayoutVars>
          <dgm:bulletEnabled val="1"/>
        </dgm:presLayoutVars>
      </dgm:prSet>
      <dgm:spPr/>
    </dgm:pt>
  </dgm:ptLst>
  <dgm:cxnLst>
    <dgm:cxn modelId="{7F609606-970A-4BA2-9CF5-46BAF07B9D84}" type="presOf" srcId="{CA0D9B20-106D-40F3-810B-1F629A7E3925}" destId="{F57C18E5-B61C-4062-967A-5704820FF41E}" srcOrd="0" destOrd="0" presId="urn:microsoft.com/office/officeart/2005/8/layout/vList3"/>
    <dgm:cxn modelId="{FDB46917-B377-408E-81A7-AC64628F5859}" srcId="{CA0D9B20-106D-40F3-810B-1F629A7E3925}" destId="{9564CF85-0542-44EE-A5BF-1BEE2C5A9EA3}" srcOrd="4" destOrd="0" parTransId="{DE161963-E740-4815-8855-69BD9F65AF5B}" sibTransId="{735542FA-96FB-4F88-A109-D2B19383D6CD}"/>
    <dgm:cxn modelId="{E5085441-51BF-4D9F-97AA-605A223A138F}" type="presOf" srcId="{30539822-0EB2-4859-B40F-27AE2AD02158}" destId="{0F12DD82-5265-4084-8D36-C1411AA75D1B}" srcOrd="0" destOrd="0" presId="urn:microsoft.com/office/officeart/2005/8/layout/vList3"/>
    <dgm:cxn modelId="{2121B763-4FBB-44CD-9770-DD05C7948357}" srcId="{CA0D9B20-106D-40F3-810B-1F629A7E3925}" destId="{7B1D3B6C-8906-4CDF-8D2B-36D46D8F9995}" srcOrd="1" destOrd="0" parTransId="{7A4AD97B-AA85-4D67-93F1-D5067DD87822}" sibTransId="{A61B48CD-A129-473A-A6AA-1557846BA106}"/>
    <dgm:cxn modelId="{F661F155-867D-4F9C-9162-DD34AF5FBA4E}" type="presOf" srcId="{989030EB-7786-4627-BA24-CC91E1231CFC}" destId="{8F5AD5DA-1171-4739-818A-E634DCAEE37E}" srcOrd="0" destOrd="0" presId="urn:microsoft.com/office/officeart/2005/8/layout/vList3"/>
    <dgm:cxn modelId="{6C33FA55-CB30-4286-BB6B-46A59B53EE45}" type="presOf" srcId="{9564CF85-0542-44EE-A5BF-1BEE2C5A9EA3}" destId="{B03C29BA-BB06-479C-AA1D-047BB90B5AB0}" srcOrd="0" destOrd="0" presId="urn:microsoft.com/office/officeart/2005/8/layout/vList3"/>
    <dgm:cxn modelId="{007E4A8A-F903-4E4B-AD5C-2AB6B32F097C}" srcId="{CA0D9B20-106D-40F3-810B-1F629A7E3925}" destId="{989030EB-7786-4627-BA24-CC91E1231CFC}" srcOrd="2" destOrd="0" parTransId="{2C52432F-F788-453D-A407-F409101B98C3}" sibTransId="{D0D44868-BFDD-4968-A493-029974CD90F6}"/>
    <dgm:cxn modelId="{18E68B9B-7B08-4D82-89EB-2AD051358849}" srcId="{CA0D9B20-106D-40F3-810B-1F629A7E3925}" destId="{30539822-0EB2-4859-B40F-27AE2AD02158}" srcOrd="0" destOrd="0" parTransId="{7F47685B-ACA4-4B5A-B3D7-5F6F90182A0C}" sibTransId="{62095628-5EC9-4DCC-8FA2-F1566073D338}"/>
    <dgm:cxn modelId="{F9AEF4C5-53C5-4B86-B187-CBC369808B8B}" type="presOf" srcId="{EFB68C9F-8123-4672-9374-4D91C967BB52}" destId="{06F16CC9-641B-4457-A738-D313F3F280AD}" srcOrd="0" destOrd="0" presId="urn:microsoft.com/office/officeart/2005/8/layout/vList3"/>
    <dgm:cxn modelId="{9964E1E0-5BA5-4EA1-B4E2-4A8D900891B1}" type="presOf" srcId="{7B1D3B6C-8906-4CDF-8D2B-36D46D8F9995}" destId="{1E85D227-3E6D-49AE-A064-57F259B3E604}" srcOrd="0" destOrd="0" presId="urn:microsoft.com/office/officeart/2005/8/layout/vList3"/>
    <dgm:cxn modelId="{CC5570F7-5A95-4250-ADB9-6E6C71D0BA5B}" srcId="{CA0D9B20-106D-40F3-810B-1F629A7E3925}" destId="{EFB68C9F-8123-4672-9374-4D91C967BB52}" srcOrd="3" destOrd="0" parTransId="{B44530A0-7B7A-4E5D-82EC-430F175A3B64}" sibTransId="{35ADF724-1E97-4A6E-96C0-AF28A38F2A81}"/>
    <dgm:cxn modelId="{DFD671F8-1CAB-4F83-80A6-85B376B03890}" type="presParOf" srcId="{F57C18E5-B61C-4062-967A-5704820FF41E}" destId="{EDD9309E-4D79-4AAC-93BA-EB56C5005BEA}" srcOrd="0" destOrd="0" presId="urn:microsoft.com/office/officeart/2005/8/layout/vList3"/>
    <dgm:cxn modelId="{7B61CEEC-724B-478E-9C7A-AFA8F5408EE1}" type="presParOf" srcId="{EDD9309E-4D79-4AAC-93BA-EB56C5005BEA}" destId="{5E6F7E89-0653-4FC5-9AFD-B986E0AE88F7}" srcOrd="0" destOrd="0" presId="urn:microsoft.com/office/officeart/2005/8/layout/vList3"/>
    <dgm:cxn modelId="{83838D23-B0C2-4652-9C8E-D77B184DAA73}" type="presParOf" srcId="{EDD9309E-4D79-4AAC-93BA-EB56C5005BEA}" destId="{0F12DD82-5265-4084-8D36-C1411AA75D1B}" srcOrd="1" destOrd="0" presId="urn:microsoft.com/office/officeart/2005/8/layout/vList3"/>
    <dgm:cxn modelId="{62E7CDD1-AFB8-4071-9D55-5C070708DACA}" type="presParOf" srcId="{F57C18E5-B61C-4062-967A-5704820FF41E}" destId="{EC1EF5FA-0141-416D-BE3A-BB8406691035}" srcOrd="1" destOrd="0" presId="urn:microsoft.com/office/officeart/2005/8/layout/vList3"/>
    <dgm:cxn modelId="{4410FA1E-03C5-40AC-8F8E-550EBBCE6012}" type="presParOf" srcId="{F57C18E5-B61C-4062-967A-5704820FF41E}" destId="{89F4D4B5-8259-4301-8A4F-54F91977F81E}" srcOrd="2" destOrd="0" presId="urn:microsoft.com/office/officeart/2005/8/layout/vList3"/>
    <dgm:cxn modelId="{966D78A3-BD51-4FC6-B33B-F3930CFB09DC}" type="presParOf" srcId="{89F4D4B5-8259-4301-8A4F-54F91977F81E}" destId="{AFD32761-1CE5-4D06-AFC1-ADBCFE586FF0}" srcOrd="0" destOrd="0" presId="urn:microsoft.com/office/officeart/2005/8/layout/vList3"/>
    <dgm:cxn modelId="{4AE78E25-5405-4FDB-AC5C-CB15DCCE462C}" type="presParOf" srcId="{89F4D4B5-8259-4301-8A4F-54F91977F81E}" destId="{1E85D227-3E6D-49AE-A064-57F259B3E604}" srcOrd="1" destOrd="0" presId="urn:microsoft.com/office/officeart/2005/8/layout/vList3"/>
    <dgm:cxn modelId="{9CDD9588-41F5-42E0-86D3-6DD628050437}" type="presParOf" srcId="{F57C18E5-B61C-4062-967A-5704820FF41E}" destId="{7895837E-C350-4911-A082-F7AE9F1E84BB}" srcOrd="3" destOrd="0" presId="urn:microsoft.com/office/officeart/2005/8/layout/vList3"/>
    <dgm:cxn modelId="{27C6077D-F72C-4459-951B-25C5580374B3}" type="presParOf" srcId="{F57C18E5-B61C-4062-967A-5704820FF41E}" destId="{0C630F7D-0646-4D4E-B2CE-108C0B118674}" srcOrd="4" destOrd="0" presId="urn:microsoft.com/office/officeart/2005/8/layout/vList3"/>
    <dgm:cxn modelId="{A04B98FA-DCA0-4BFD-8922-637FC20FC0D9}" type="presParOf" srcId="{0C630F7D-0646-4D4E-B2CE-108C0B118674}" destId="{6D27229A-E9B7-49BE-BD02-1D1C296F5875}" srcOrd="0" destOrd="0" presId="urn:microsoft.com/office/officeart/2005/8/layout/vList3"/>
    <dgm:cxn modelId="{10CB97BB-1EAE-4245-90A8-6825A2236AEA}" type="presParOf" srcId="{0C630F7D-0646-4D4E-B2CE-108C0B118674}" destId="{8F5AD5DA-1171-4739-818A-E634DCAEE37E}" srcOrd="1" destOrd="0" presId="urn:microsoft.com/office/officeart/2005/8/layout/vList3"/>
    <dgm:cxn modelId="{8309D963-44CD-4E92-B1FC-100F2BE32126}" type="presParOf" srcId="{F57C18E5-B61C-4062-967A-5704820FF41E}" destId="{B708F155-3855-4683-85A2-9CAF7374586B}" srcOrd="5" destOrd="0" presId="urn:microsoft.com/office/officeart/2005/8/layout/vList3"/>
    <dgm:cxn modelId="{DCD999C6-6B68-4677-8E94-4EB8AAE6FB23}" type="presParOf" srcId="{F57C18E5-B61C-4062-967A-5704820FF41E}" destId="{27D1D188-DBA0-46EF-BAA7-E62747477FCB}" srcOrd="6" destOrd="0" presId="urn:microsoft.com/office/officeart/2005/8/layout/vList3"/>
    <dgm:cxn modelId="{F6420CE6-23E5-4D5F-BA4F-833C4E6C9B71}" type="presParOf" srcId="{27D1D188-DBA0-46EF-BAA7-E62747477FCB}" destId="{9A49E35F-85F5-4916-B1D3-22A35B065761}" srcOrd="0" destOrd="0" presId="urn:microsoft.com/office/officeart/2005/8/layout/vList3"/>
    <dgm:cxn modelId="{8616E904-920C-41C2-9432-411C06BDFB7E}" type="presParOf" srcId="{27D1D188-DBA0-46EF-BAA7-E62747477FCB}" destId="{06F16CC9-641B-4457-A738-D313F3F280AD}" srcOrd="1" destOrd="0" presId="urn:microsoft.com/office/officeart/2005/8/layout/vList3"/>
    <dgm:cxn modelId="{0A98C669-A76F-423B-9F09-30727000695B}" type="presParOf" srcId="{F57C18E5-B61C-4062-967A-5704820FF41E}" destId="{A2918A46-55E3-4558-AAC7-112EF8C7D405}" srcOrd="7" destOrd="0" presId="urn:microsoft.com/office/officeart/2005/8/layout/vList3"/>
    <dgm:cxn modelId="{DC37ABD3-47C4-4B9B-B31D-034493138106}" type="presParOf" srcId="{F57C18E5-B61C-4062-967A-5704820FF41E}" destId="{2D7869B8-169B-473F-AAC3-4461BDA30FFA}" srcOrd="8" destOrd="0" presId="urn:microsoft.com/office/officeart/2005/8/layout/vList3"/>
    <dgm:cxn modelId="{4E255F04-E04D-43B7-BB33-8B299276C3DF}" type="presParOf" srcId="{2D7869B8-169B-473F-AAC3-4461BDA30FFA}" destId="{C24198EC-60F3-41D6-92FF-111188A5D554}" srcOrd="0" destOrd="0" presId="urn:microsoft.com/office/officeart/2005/8/layout/vList3"/>
    <dgm:cxn modelId="{1480511A-57B8-4A8A-AD60-49DF5E88A509}" type="presParOf" srcId="{2D7869B8-169B-473F-AAC3-4461BDA30FFA}" destId="{B03C29BA-BB06-479C-AA1D-047BB90B5AB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31FD3AF-AF8B-46E6-9BE4-477FF505FE0C}" type="doc">
      <dgm:prSet loTypeId="urn:microsoft.com/office/officeart/2008/layout/VerticalCurvedLis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440E53C4-C029-4998-9669-34D24C120162}">
      <dgm:prSet phldrT="[Texto]"/>
      <dgm:spPr/>
      <dgm:t>
        <a:bodyPr/>
        <a:lstStyle/>
        <a:p>
          <a:r>
            <a:rPr lang="es-EC" dirty="0"/>
            <a:t>El análisis del desempeño del sistema de sensado, se lo realizó solo para la identificación de los precursores químicos empleados en el procesamiento de Pasta Básica de Cocaína (PBC)</a:t>
          </a:r>
        </a:p>
      </dgm:t>
    </dgm:pt>
    <dgm:pt modelId="{DF5AF0AA-07CF-4442-B479-C97B28D57355}" type="parTrans" cxnId="{6BBB0663-9580-4625-9659-E9C92C6FE91E}">
      <dgm:prSet/>
      <dgm:spPr/>
      <dgm:t>
        <a:bodyPr/>
        <a:lstStyle/>
        <a:p>
          <a:endParaRPr lang="es-EC"/>
        </a:p>
      </dgm:t>
    </dgm:pt>
    <dgm:pt modelId="{ADD8762E-5A61-4DC1-B0B2-EB6EC497BFB0}" type="sibTrans" cxnId="{6BBB0663-9580-4625-9659-E9C92C6FE91E}">
      <dgm:prSet/>
      <dgm:spPr/>
      <dgm:t>
        <a:bodyPr/>
        <a:lstStyle/>
        <a:p>
          <a:endParaRPr lang="es-EC"/>
        </a:p>
      </dgm:t>
    </dgm:pt>
    <dgm:pt modelId="{638A0F4C-8700-4FF6-8706-863F4BC8E505}">
      <dgm:prSet phldrT="[Texto]"/>
      <dgm:spPr/>
      <dgm:t>
        <a:bodyPr/>
        <a:lstStyle/>
        <a:p>
          <a:r>
            <a:rPr lang="es-EC" dirty="0"/>
            <a:t>En cierto grado las condiciones aerodinámicas del vuelo del UAV, afectan en el desempeño óptimo del sensado realizado por la matriz de sensores</a:t>
          </a:r>
        </a:p>
      </dgm:t>
    </dgm:pt>
    <dgm:pt modelId="{194FD199-F111-4C61-8204-35A740A4E409}" type="parTrans" cxnId="{CDA1CDDA-6B13-4129-AA96-4445345E5283}">
      <dgm:prSet/>
      <dgm:spPr/>
      <dgm:t>
        <a:bodyPr/>
        <a:lstStyle/>
        <a:p>
          <a:endParaRPr lang="es-EC"/>
        </a:p>
      </dgm:t>
    </dgm:pt>
    <dgm:pt modelId="{8838A017-173C-4F3B-A4F5-45C6D19215FC}" type="sibTrans" cxnId="{CDA1CDDA-6B13-4129-AA96-4445345E5283}">
      <dgm:prSet/>
      <dgm:spPr/>
      <dgm:t>
        <a:bodyPr/>
        <a:lstStyle/>
        <a:p>
          <a:endParaRPr lang="es-EC"/>
        </a:p>
      </dgm:t>
    </dgm:pt>
    <dgm:pt modelId="{9CDE08C7-40B7-4B95-B2F4-705EE0C8F79C}">
      <dgm:prSet phldrT="[Texto]"/>
      <dgm:spPr/>
      <dgm:t>
        <a:bodyPr/>
        <a:lstStyle/>
        <a:p>
          <a:r>
            <a:rPr lang="es-EC" dirty="0"/>
            <a:t>El escenario de pruebas cumplió con ciertas características ambientales al escenario real en frontera norte, sin embargo, en las pruebas realizadas se produjeron ciertos percances que lo descalifican como adecuado </a:t>
          </a:r>
        </a:p>
      </dgm:t>
    </dgm:pt>
    <dgm:pt modelId="{43B5560A-D6CF-4BBB-AE8E-99F7099C2856}" type="parTrans" cxnId="{17A20E76-E3FA-4AE2-AAAB-ADE6724064DE}">
      <dgm:prSet/>
      <dgm:spPr/>
      <dgm:t>
        <a:bodyPr/>
        <a:lstStyle/>
        <a:p>
          <a:endParaRPr lang="es-EC"/>
        </a:p>
      </dgm:t>
    </dgm:pt>
    <dgm:pt modelId="{C37D80C4-B752-4B9D-88E7-5790ED97B417}" type="sibTrans" cxnId="{17A20E76-E3FA-4AE2-AAAB-ADE6724064DE}">
      <dgm:prSet/>
      <dgm:spPr/>
      <dgm:t>
        <a:bodyPr/>
        <a:lstStyle/>
        <a:p>
          <a:endParaRPr lang="es-EC"/>
        </a:p>
      </dgm:t>
    </dgm:pt>
    <dgm:pt modelId="{606F1806-26A4-41DE-8FA0-26780512EA56}" type="pres">
      <dgm:prSet presAssocID="{031FD3AF-AF8B-46E6-9BE4-477FF505FE0C}" presName="Name0" presStyleCnt="0">
        <dgm:presLayoutVars>
          <dgm:chMax val="7"/>
          <dgm:chPref val="7"/>
          <dgm:dir/>
        </dgm:presLayoutVars>
      </dgm:prSet>
      <dgm:spPr/>
    </dgm:pt>
    <dgm:pt modelId="{BD4DE67C-1358-4715-B3BE-FA9EF655B373}" type="pres">
      <dgm:prSet presAssocID="{031FD3AF-AF8B-46E6-9BE4-477FF505FE0C}" presName="Name1" presStyleCnt="0"/>
      <dgm:spPr/>
    </dgm:pt>
    <dgm:pt modelId="{DC27AC81-D5A1-47C9-B388-39077D0E1891}" type="pres">
      <dgm:prSet presAssocID="{031FD3AF-AF8B-46E6-9BE4-477FF505FE0C}" presName="cycle" presStyleCnt="0"/>
      <dgm:spPr/>
    </dgm:pt>
    <dgm:pt modelId="{5DF2DB3B-DEA4-4C99-AFF5-8CA6C19299DA}" type="pres">
      <dgm:prSet presAssocID="{031FD3AF-AF8B-46E6-9BE4-477FF505FE0C}" presName="srcNode" presStyleLbl="node1" presStyleIdx="0" presStyleCnt="3"/>
      <dgm:spPr/>
    </dgm:pt>
    <dgm:pt modelId="{3769B774-91CB-4E56-880C-DD3E18C63AB6}" type="pres">
      <dgm:prSet presAssocID="{031FD3AF-AF8B-46E6-9BE4-477FF505FE0C}" presName="conn" presStyleLbl="parChTrans1D2" presStyleIdx="0" presStyleCnt="1"/>
      <dgm:spPr/>
    </dgm:pt>
    <dgm:pt modelId="{BAB7D2FC-95B8-4BC6-973B-5241896E458E}" type="pres">
      <dgm:prSet presAssocID="{031FD3AF-AF8B-46E6-9BE4-477FF505FE0C}" presName="extraNode" presStyleLbl="node1" presStyleIdx="0" presStyleCnt="3"/>
      <dgm:spPr/>
    </dgm:pt>
    <dgm:pt modelId="{41F7C48D-3217-43A6-A411-83FD97A9DB07}" type="pres">
      <dgm:prSet presAssocID="{031FD3AF-AF8B-46E6-9BE4-477FF505FE0C}" presName="dstNode" presStyleLbl="node1" presStyleIdx="0" presStyleCnt="3"/>
      <dgm:spPr/>
    </dgm:pt>
    <dgm:pt modelId="{1E59C3D6-9937-406A-8C12-208B6F6401B7}" type="pres">
      <dgm:prSet presAssocID="{440E53C4-C029-4998-9669-34D24C120162}" presName="text_1" presStyleLbl="node1" presStyleIdx="0" presStyleCnt="3">
        <dgm:presLayoutVars>
          <dgm:bulletEnabled val="1"/>
        </dgm:presLayoutVars>
      </dgm:prSet>
      <dgm:spPr/>
    </dgm:pt>
    <dgm:pt modelId="{498789C6-2DCB-455F-A328-E7176A978430}" type="pres">
      <dgm:prSet presAssocID="{440E53C4-C029-4998-9669-34D24C120162}" presName="accent_1" presStyleCnt="0"/>
      <dgm:spPr/>
    </dgm:pt>
    <dgm:pt modelId="{1857B6CD-19E1-4BF3-9DB3-97920EC6203A}" type="pres">
      <dgm:prSet presAssocID="{440E53C4-C029-4998-9669-34D24C120162}" presName="accentRepeatNode" presStyleLbl="solidFgAcc1" presStyleIdx="0" presStyleCnt="3"/>
      <dgm:spPr/>
    </dgm:pt>
    <dgm:pt modelId="{002718CD-0DC3-4BEA-9A06-F07606FFB677}" type="pres">
      <dgm:prSet presAssocID="{638A0F4C-8700-4FF6-8706-863F4BC8E505}" presName="text_2" presStyleLbl="node1" presStyleIdx="1" presStyleCnt="3">
        <dgm:presLayoutVars>
          <dgm:bulletEnabled val="1"/>
        </dgm:presLayoutVars>
      </dgm:prSet>
      <dgm:spPr/>
    </dgm:pt>
    <dgm:pt modelId="{392FF7DE-B81B-48B8-8F38-CDF0BADB1AC7}" type="pres">
      <dgm:prSet presAssocID="{638A0F4C-8700-4FF6-8706-863F4BC8E505}" presName="accent_2" presStyleCnt="0"/>
      <dgm:spPr/>
    </dgm:pt>
    <dgm:pt modelId="{4437C0C2-AA39-40F5-AD70-892F35470C93}" type="pres">
      <dgm:prSet presAssocID="{638A0F4C-8700-4FF6-8706-863F4BC8E505}" presName="accentRepeatNode" presStyleLbl="solidFgAcc1" presStyleIdx="1" presStyleCnt="3"/>
      <dgm:spPr/>
    </dgm:pt>
    <dgm:pt modelId="{AC0EC941-D57D-4B60-9A98-02CDEC97E3DE}" type="pres">
      <dgm:prSet presAssocID="{9CDE08C7-40B7-4B95-B2F4-705EE0C8F79C}" presName="text_3" presStyleLbl="node1" presStyleIdx="2" presStyleCnt="3">
        <dgm:presLayoutVars>
          <dgm:bulletEnabled val="1"/>
        </dgm:presLayoutVars>
      </dgm:prSet>
      <dgm:spPr/>
    </dgm:pt>
    <dgm:pt modelId="{570CD004-AFDF-4294-A866-6B0508F1A7FC}" type="pres">
      <dgm:prSet presAssocID="{9CDE08C7-40B7-4B95-B2F4-705EE0C8F79C}" presName="accent_3" presStyleCnt="0"/>
      <dgm:spPr/>
    </dgm:pt>
    <dgm:pt modelId="{9C5F5BDB-FADA-4B37-8821-FFA8FECF5797}" type="pres">
      <dgm:prSet presAssocID="{9CDE08C7-40B7-4B95-B2F4-705EE0C8F79C}" presName="accentRepeatNode" presStyleLbl="solidFgAcc1" presStyleIdx="2" presStyleCnt="3"/>
      <dgm:spPr/>
    </dgm:pt>
  </dgm:ptLst>
  <dgm:cxnLst>
    <dgm:cxn modelId="{8F93F322-B394-489B-8B0F-3DE1260E7CE5}" type="presOf" srcId="{9CDE08C7-40B7-4B95-B2F4-705EE0C8F79C}" destId="{AC0EC941-D57D-4B60-9A98-02CDEC97E3DE}" srcOrd="0" destOrd="0" presId="urn:microsoft.com/office/officeart/2008/layout/VerticalCurvedList"/>
    <dgm:cxn modelId="{165F0A28-E476-4356-A9C6-76C6E9131079}" type="presOf" srcId="{638A0F4C-8700-4FF6-8706-863F4BC8E505}" destId="{002718CD-0DC3-4BEA-9A06-F07606FFB677}" srcOrd="0" destOrd="0" presId="urn:microsoft.com/office/officeart/2008/layout/VerticalCurvedList"/>
    <dgm:cxn modelId="{6C3B9437-B1B2-4C27-B70C-BC1E1D8FE1F4}" type="presOf" srcId="{440E53C4-C029-4998-9669-34D24C120162}" destId="{1E59C3D6-9937-406A-8C12-208B6F6401B7}" srcOrd="0" destOrd="0" presId="urn:microsoft.com/office/officeart/2008/layout/VerticalCurvedList"/>
    <dgm:cxn modelId="{6BBB0663-9580-4625-9659-E9C92C6FE91E}" srcId="{031FD3AF-AF8B-46E6-9BE4-477FF505FE0C}" destId="{440E53C4-C029-4998-9669-34D24C120162}" srcOrd="0" destOrd="0" parTransId="{DF5AF0AA-07CF-4442-B479-C97B28D57355}" sibTransId="{ADD8762E-5A61-4DC1-B0B2-EB6EC497BFB0}"/>
    <dgm:cxn modelId="{17A20E76-E3FA-4AE2-AAAB-ADE6724064DE}" srcId="{031FD3AF-AF8B-46E6-9BE4-477FF505FE0C}" destId="{9CDE08C7-40B7-4B95-B2F4-705EE0C8F79C}" srcOrd="2" destOrd="0" parTransId="{43B5560A-D6CF-4BBB-AE8E-99F7099C2856}" sibTransId="{C37D80C4-B752-4B9D-88E7-5790ED97B417}"/>
    <dgm:cxn modelId="{D990A1CC-247B-4C8A-8784-905C6EB37D51}" type="presOf" srcId="{ADD8762E-5A61-4DC1-B0B2-EB6EC497BFB0}" destId="{3769B774-91CB-4E56-880C-DD3E18C63AB6}" srcOrd="0" destOrd="0" presId="urn:microsoft.com/office/officeart/2008/layout/VerticalCurvedList"/>
    <dgm:cxn modelId="{683671D7-E4A3-4B52-AB65-4C232F0CDC03}" type="presOf" srcId="{031FD3AF-AF8B-46E6-9BE4-477FF505FE0C}" destId="{606F1806-26A4-41DE-8FA0-26780512EA56}" srcOrd="0" destOrd="0" presId="urn:microsoft.com/office/officeart/2008/layout/VerticalCurvedList"/>
    <dgm:cxn modelId="{CDA1CDDA-6B13-4129-AA96-4445345E5283}" srcId="{031FD3AF-AF8B-46E6-9BE4-477FF505FE0C}" destId="{638A0F4C-8700-4FF6-8706-863F4BC8E505}" srcOrd="1" destOrd="0" parTransId="{194FD199-F111-4C61-8204-35A740A4E409}" sibTransId="{8838A017-173C-4F3B-A4F5-45C6D19215FC}"/>
    <dgm:cxn modelId="{E1B5FA8B-70EC-43F1-A424-1DB7B1378820}" type="presParOf" srcId="{606F1806-26A4-41DE-8FA0-26780512EA56}" destId="{BD4DE67C-1358-4715-B3BE-FA9EF655B373}" srcOrd="0" destOrd="0" presId="urn:microsoft.com/office/officeart/2008/layout/VerticalCurvedList"/>
    <dgm:cxn modelId="{516F2626-49E1-46D9-A904-BA1003499B2F}" type="presParOf" srcId="{BD4DE67C-1358-4715-B3BE-FA9EF655B373}" destId="{DC27AC81-D5A1-47C9-B388-39077D0E1891}" srcOrd="0" destOrd="0" presId="urn:microsoft.com/office/officeart/2008/layout/VerticalCurvedList"/>
    <dgm:cxn modelId="{F8760CB3-8F73-4B71-9E58-E0A0F13607D1}" type="presParOf" srcId="{DC27AC81-D5A1-47C9-B388-39077D0E1891}" destId="{5DF2DB3B-DEA4-4C99-AFF5-8CA6C19299DA}" srcOrd="0" destOrd="0" presId="urn:microsoft.com/office/officeart/2008/layout/VerticalCurvedList"/>
    <dgm:cxn modelId="{8D2B7378-0604-41BF-9D1F-C77BD661E156}" type="presParOf" srcId="{DC27AC81-D5A1-47C9-B388-39077D0E1891}" destId="{3769B774-91CB-4E56-880C-DD3E18C63AB6}" srcOrd="1" destOrd="0" presId="urn:microsoft.com/office/officeart/2008/layout/VerticalCurvedList"/>
    <dgm:cxn modelId="{2DB46AF2-7FA3-4687-8540-DD764BA1EF01}" type="presParOf" srcId="{DC27AC81-D5A1-47C9-B388-39077D0E1891}" destId="{BAB7D2FC-95B8-4BC6-973B-5241896E458E}" srcOrd="2" destOrd="0" presId="urn:microsoft.com/office/officeart/2008/layout/VerticalCurvedList"/>
    <dgm:cxn modelId="{99AEFC9F-5B00-4C2E-AF35-A2B89429FD93}" type="presParOf" srcId="{DC27AC81-D5A1-47C9-B388-39077D0E1891}" destId="{41F7C48D-3217-43A6-A411-83FD97A9DB07}" srcOrd="3" destOrd="0" presId="urn:microsoft.com/office/officeart/2008/layout/VerticalCurvedList"/>
    <dgm:cxn modelId="{E16C807B-25A3-4DE9-992D-B6344AFE02A2}" type="presParOf" srcId="{BD4DE67C-1358-4715-B3BE-FA9EF655B373}" destId="{1E59C3D6-9937-406A-8C12-208B6F6401B7}" srcOrd="1" destOrd="0" presId="urn:microsoft.com/office/officeart/2008/layout/VerticalCurvedList"/>
    <dgm:cxn modelId="{B0F98DAE-5CFD-41F2-A088-E9E51C5D6508}" type="presParOf" srcId="{BD4DE67C-1358-4715-B3BE-FA9EF655B373}" destId="{498789C6-2DCB-455F-A328-E7176A978430}" srcOrd="2" destOrd="0" presId="urn:microsoft.com/office/officeart/2008/layout/VerticalCurvedList"/>
    <dgm:cxn modelId="{7A1BBA37-3922-4C22-BBBB-67792891BE8F}" type="presParOf" srcId="{498789C6-2DCB-455F-A328-E7176A978430}" destId="{1857B6CD-19E1-4BF3-9DB3-97920EC6203A}" srcOrd="0" destOrd="0" presId="urn:microsoft.com/office/officeart/2008/layout/VerticalCurvedList"/>
    <dgm:cxn modelId="{76F9CF61-40EA-467E-B021-F75C8A753797}" type="presParOf" srcId="{BD4DE67C-1358-4715-B3BE-FA9EF655B373}" destId="{002718CD-0DC3-4BEA-9A06-F07606FFB677}" srcOrd="3" destOrd="0" presId="urn:microsoft.com/office/officeart/2008/layout/VerticalCurvedList"/>
    <dgm:cxn modelId="{F1B2D1B4-3FFB-4D95-93BA-2EEBA1BF1B85}" type="presParOf" srcId="{BD4DE67C-1358-4715-B3BE-FA9EF655B373}" destId="{392FF7DE-B81B-48B8-8F38-CDF0BADB1AC7}" srcOrd="4" destOrd="0" presId="urn:microsoft.com/office/officeart/2008/layout/VerticalCurvedList"/>
    <dgm:cxn modelId="{68DD22F1-A892-4F98-B074-D284193E1555}" type="presParOf" srcId="{392FF7DE-B81B-48B8-8F38-CDF0BADB1AC7}" destId="{4437C0C2-AA39-40F5-AD70-892F35470C93}" srcOrd="0" destOrd="0" presId="urn:microsoft.com/office/officeart/2008/layout/VerticalCurvedList"/>
    <dgm:cxn modelId="{A3631A76-DD8B-4423-BB21-939EF0D7ECC3}" type="presParOf" srcId="{BD4DE67C-1358-4715-B3BE-FA9EF655B373}" destId="{AC0EC941-D57D-4B60-9A98-02CDEC97E3DE}" srcOrd="5" destOrd="0" presId="urn:microsoft.com/office/officeart/2008/layout/VerticalCurvedList"/>
    <dgm:cxn modelId="{5DE5AA24-0B4B-432A-AC24-0C4678626900}" type="presParOf" srcId="{BD4DE67C-1358-4715-B3BE-FA9EF655B373}" destId="{570CD004-AFDF-4294-A866-6B0508F1A7FC}" srcOrd="6" destOrd="0" presId="urn:microsoft.com/office/officeart/2008/layout/VerticalCurvedList"/>
    <dgm:cxn modelId="{AA5BAB92-9E47-4265-8DD6-DB08A0079C43}" type="presParOf" srcId="{570CD004-AFDF-4294-A866-6B0508F1A7FC}" destId="{9C5F5BDB-FADA-4B37-8821-FFA8FECF579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31FD3AF-AF8B-46E6-9BE4-477FF505FE0C}" type="doc">
      <dgm:prSet loTypeId="urn:microsoft.com/office/officeart/2008/layout/VerticalCurvedLis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440E53C4-C029-4998-9669-34D24C120162}">
      <dgm:prSet phldrT="[Texto]"/>
      <dgm:spPr/>
      <dgm:t>
        <a:bodyPr/>
        <a:lstStyle/>
        <a:p>
          <a:r>
            <a:rPr lang="es-EC" dirty="0"/>
            <a:t>Debe mejorarse en la eficiencia energética de los sensores, dado que para mantener calientes a los mismos (condición de detección), requieren un consumo de corriente significativo. </a:t>
          </a:r>
        </a:p>
      </dgm:t>
    </dgm:pt>
    <dgm:pt modelId="{DF5AF0AA-07CF-4442-B479-C97B28D57355}" type="parTrans" cxnId="{6BBB0663-9580-4625-9659-E9C92C6FE91E}">
      <dgm:prSet/>
      <dgm:spPr/>
      <dgm:t>
        <a:bodyPr/>
        <a:lstStyle/>
        <a:p>
          <a:endParaRPr lang="es-EC"/>
        </a:p>
      </dgm:t>
    </dgm:pt>
    <dgm:pt modelId="{ADD8762E-5A61-4DC1-B0B2-EB6EC497BFB0}" type="sibTrans" cxnId="{6BBB0663-9580-4625-9659-E9C92C6FE91E}">
      <dgm:prSet/>
      <dgm:spPr/>
      <dgm:t>
        <a:bodyPr/>
        <a:lstStyle/>
        <a:p>
          <a:endParaRPr lang="es-EC"/>
        </a:p>
      </dgm:t>
    </dgm:pt>
    <dgm:pt modelId="{638A0F4C-8700-4FF6-8706-863F4BC8E505}">
      <dgm:prSet phldrT="[Texto]"/>
      <dgm:spPr/>
      <dgm:t>
        <a:bodyPr/>
        <a:lstStyle/>
        <a:p>
          <a:r>
            <a:rPr lang="es-EC" dirty="0"/>
            <a:t>En cierto grado las condiciones aerodinámicas del vuelo del UAV, afectan en el desempeño óptimo del sensado realizado por la matriz de sensores</a:t>
          </a:r>
        </a:p>
      </dgm:t>
    </dgm:pt>
    <dgm:pt modelId="{194FD199-F111-4C61-8204-35A740A4E409}" type="parTrans" cxnId="{CDA1CDDA-6B13-4129-AA96-4445345E5283}">
      <dgm:prSet/>
      <dgm:spPr/>
      <dgm:t>
        <a:bodyPr/>
        <a:lstStyle/>
        <a:p>
          <a:endParaRPr lang="es-EC"/>
        </a:p>
      </dgm:t>
    </dgm:pt>
    <dgm:pt modelId="{8838A017-173C-4F3B-A4F5-45C6D19215FC}" type="sibTrans" cxnId="{CDA1CDDA-6B13-4129-AA96-4445345E5283}">
      <dgm:prSet/>
      <dgm:spPr/>
      <dgm:t>
        <a:bodyPr/>
        <a:lstStyle/>
        <a:p>
          <a:endParaRPr lang="es-EC"/>
        </a:p>
      </dgm:t>
    </dgm:pt>
    <dgm:pt modelId="{9CDE08C7-40B7-4B95-B2F4-705EE0C8F79C}">
      <dgm:prSet phldrT="[Texto]"/>
      <dgm:spPr/>
      <dgm:t>
        <a:bodyPr/>
        <a:lstStyle/>
        <a:p>
          <a:r>
            <a:rPr lang="es-EC" dirty="0"/>
            <a:t>Se optó por emplear la gasolina y diésel, por ser los solventes mayormente usado en los laboratorios clandestinos ubicados en la frontera Colombo-Ecuatoriana.  </a:t>
          </a:r>
        </a:p>
      </dgm:t>
    </dgm:pt>
    <dgm:pt modelId="{43B5560A-D6CF-4BBB-AE8E-99F7099C2856}" type="parTrans" cxnId="{17A20E76-E3FA-4AE2-AAAB-ADE6724064DE}">
      <dgm:prSet/>
      <dgm:spPr/>
      <dgm:t>
        <a:bodyPr/>
        <a:lstStyle/>
        <a:p>
          <a:endParaRPr lang="es-EC"/>
        </a:p>
      </dgm:t>
    </dgm:pt>
    <dgm:pt modelId="{C37D80C4-B752-4B9D-88E7-5790ED97B417}" type="sibTrans" cxnId="{17A20E76-E3FA-4AE2-AAAB-ADE6724064DE}">
      <dgm:prSet/>
      <dgm:spPr/>
      <dgm:t>
        <a:bodyPr/>
        <a:lstStyle/>
        <a:p>
          <a:endParaRPr lang="es-EC"/>
        </a:p>
      </dgm:t>
    </dgm:pt>
    <dgm:pt modelId="{606F1806-26A4-41DE-8FA0-26780512EA56}" type="pres">
      <dgm:prSet presAssocID="{031FD3AF-AF8B-46E6-9BE4-477FF505FE0C}" presName="Name0" presStyleCnt="0">
        <dgm:presLayoutVars>
          <dgm:chMax val="7"/>
          <dgm:chPref val="7"/>
          <dgm:dir/>
        </dgm:presLayoutVars>
      </dgm:prSet>
      <dgm:spPr/>
    </dgm:pt>
    <dgm:pt modelId="{BD4DE67C-1358-4715-B3BE-FA9EF655B373}" type="pres">
      <dgm:prSet presAssocID="{031FD3AF-AF8B-46E6-9BE4-477FF505FE0C}" presName="Name1" presStyleCnt="0"/>
      <dgm:spPr/>
    </dgm:pt>
    <dgm:pt modelId="{DC27AC81-D5A1-47C9-B388-39077D0E1891}" type="pres">
      <dgm:prSet presAssocID="{031FD3AF-AF8B-46E6-9BE4-477FF505FE0C}" presName="cycle" presStyleCnt="0"/>
      <dgm:spPr/>
    </dgm:pt>
    <dgm:pt modelId="{5DF2DB3B-DEA4-4C99-AFF5-8CA6C19299DA}" type="pres">
      <dgm:prSet presAssocID="{031FD3AF-AF8B-46E6-9BE4-477FF505FE0C}" presName="srcNode" presStyleLbl="node1" presStyleIdx="0" presStyleCnt="3"/>
      <dgm:spPr/>
    </dgm:pt>
    <dgm:pt modelId="{3769B774-91CB-4E56-880C-DD3E18C63AB6}" type="pres">
      <dgm:prSet presAssocID="{031FD3AF-AF8B-46E6-9BE4-477FF505FE0C}" presName="conn" presStyleLbl="parChTrans1D2" presStyleIdx="0" presStyleCnt="1"/>
      <dgm:spPr/>
    </dgm:pt>
    <dgm:pt modelId="{BAB7D2FC-95B8-4BC6-973B-5241896E458E}" type="pres">
      <dgm:prSet presAssocID="{031FD3AF-AF8B-46E6-9BE4-477FF505FE0C}" presName="extraNode" presStyleLbl="node1" presStyleIdx="0" presStyleCnt="3"/>
      <dgm:spPr/>
    </dgm:pt>
    <dgm:pt modelId="{41F7C48D-3217-43A6-A411-83FD97A9DB07}" type="pres">
      <dgm:prSet presAssocID="{031FD3AF-AF8B-46E6-9BE4-477FF505FE0C}" presName="dstNode" presStyleLbl="node1" presStyleIdx="0" presStyleCnt="3"/>
      <dgm:spPr/>
    </dgm:pt>
    <dgm:pt modelId="{1E59C3D6-9937-406A-8C12-208B6F6401B7}" type="pres">
      <dgm:prSet presAssocID="{440E53C4-C029-4998-9669-34D24C120162}" presName="text_1" presStyleLbl="node1" presStyleIdx="0" presStyleCnt="3">
        <dgm:presLayoutVars>
          <dgm:bulletEnabled val="1"/>
        </dgm:presLayoutVars>
      </dgm:prSet>
      <dgm:spPr/>
    </dgm:pt>
    <dgm:pt modelId="{498789C6-2DCB-455F-A328-E7176A978430}" type="pres">
      <dgm:prSet presAssocID="{440E53C4-C029-4998-9669-34D24C120162}" presName="accent_1" presStyleCnt="0"/>
      <dgm:spPr/>
    </dgm:pt>
    <dgm:pt modelId="{1857B6CD-19E1-4BF3-9DB3-97920EC6203A}" type="pres">
      <dgm:prSet presAssocID="{440E53C4-C029-4998-9669-34D24C120162}" presName="accentRepeatNode" presStyleLbl="solidFgAcc1" presStyleIdx="0" presStyleCnt="3"/>
      <dgm:spPr/>
    </dgm:pt>
    <dgm:pt modelId="{002718CD-0DC3-4BEA-9A06-F07606FFB677}" type="pres">
      <dgm:prSet presAssocID="{638A0F4C-8700-4FF6-8706-863F4BC8E505}" presName="text_2" presStyleLbl="node1" presStyleIdx="1" presStyleCnt="3">
        <dgm:presLayoutVars>
          <dgm:bulletEnabled val="1"/>
        </dgm:presLayoutVars>
      </dgm:prSet>
      <dgm:spPr/>
    </dgm:pt>
    <dgm:pt modelId="{392FF7DE-B81B-48B8-8F38-CDF0BADB1AC7}" type="pres">
      <dgm:prSet presAssocID="{638A0F4C-8700-4FF6-8706-863F4BC8E505}" presName="accent_2" presStyleCnt="0"/>
      <dgm:spPr/>
    </dgm:pt>
    <dgm:pt modelId="{4437C0C2-AA39-40F5-AD70-892F35470C93}" type="pres">
      <dgm:prSet presAssocID="{638A0F4C-8700-4FF6-8706-863F4BC8E505}" presName="accentRepeatNode" presStyleLbl="solidFgAcc1" presStyleIdx="1" presStyleCnt="3"/>
      <dgm:spPr/>
    </dgm:pt>
    <dgm:pt modelId="{AC0EC941-D57D-4B60-9A98-02CDEC97E3DE}" type="pres">
      <dgm:prSet presAssocID="{9CDE08C7-40B7-4B95-B2F4-705EE0C8F79C}" presName="text_3" presStyleLbl="node1" presStyleIdx="2" presStyleCnt="3">
        <dgm:presLayoutVars>
          <dgm:bulletEnabled val="1"/>
        </dgm:presLayoutVars>
      </dgm:prSet>
      <dgm:spPr/>
    </dgm:pt>
    <dgm:pt modelId="{570CD004-AFDF-4294-A866-6B0508F1A7FC}" type="pres">
      <dgm:prSet presAssocID="{9CDE08C7-40B7-4B95-B2F4-705EE0C8F79C}" presName="accent_3" presStyleCnt="0"/>
      <dgm:spPr/>
    </dgm:pt>
    <dgm:pt modelId="{9C5F5BDB-FADA-4B37-8821-FFA8FECF5797}" type="pres">
      <dgm:prSet presAssocID="{9CDE08C7-40B7-4B95-B2F4-705EE0C8F79C}" presName="accentRepeatNode" presStyleLbl="solidFgAcc1" presStyleIdx="2" presStyleCnt="3"/>
      <dgm:spPr/>
    </dgm:pt>
  </dgm:ptLst>
  <dgm:cxnLst>
    <dgm:cxn modelId="{8F93F322-B394-489B-8B0F-3DE1260E7CE5}" type="presOf" srcId="{9CDE08C7-40B7-4B95-B2F4-705EE0C8F79C}" destId="{AC0EC941-D57D-4B60-9A98-02CDEC97E3DE}" srcOrd="0" destOrd="0" presId="urn:microsoft.com/office/officeart/2008/layout/VerticalCurvedList"/>
    <dgm:cxn modelId="{165F0A28-E476-4356-A9C6-76C6E9131079}" type="presOf" srcId="{638A0F4C-8700-4FF6-8706-863F4BC8E505}" destId="{002718CD-0DC3-4BEA-9A06-F07606FFB677}" srcOrd="0" destOrd="0" presId="urn:microsoft.com/office/officeart/2008/layout/VerticalCurvedList"/>
    <dgm:cxn modelId="{6C3B9437-B1B2-4C27-B70C-BC1E1D8FE1F4}" type="presOf" srcId="{440E53C4-C029-4998-9669-34D24C120162}" destId="{1E59C3D6-9937-406A-8C12-208B6F6401B7}" srcOrd="0" destOrd="0" presId="urn:microsoft.com/office/officeart/2008/layout/VerticalCurvedList"/>
    <dgm:cxn modelId="{6BBB0663-9580-4625-9659-E9C92C6FE91E}" srcId="{031FD3AF-AF8B-46E6-9BE4-477FF505FE0C}" destId="{440E53C4-C029-4998-9669-34D24C120162}" srcOrd="0" destOrd="0" parTransId="{DF5AF0AA-07CF-4442-B479-C97B28D57355}" sibTransId="{ADD8762E-5A61-4DC1-B0B2-EB6EC497BFB0}"/>
    <dgm:cxn modelId="{17A20E76-E3FA-4AE2-AAAB-ADE6724064DE}" srcId="{031FD3AF-AF8B-46E6-9BE4-477FF505FE0C}" destId="{9CDE08C7-40B7-4B95-B2F4-705EE0C8F79C}" srcOrd="2" destOrd="0" parTransId="{43B5560A-D6CF-4BBB-AE8E-99F7099C2856}" sibTransId="{C37D80C4-B752-4B9D-88E7-5790ED97B417}"/>
    <dgm:cxn modelId="{D990A1CC-247B-4C8A-8784-905C6EB37D51}" type="presOf" srcId="{ADD8762E-5A61-4DC1-B0B2-EB6EC497BFB0}" destId="{3769B774-91CB-4E56-880C-DD3E18C63AB6}" srcOrd="0" destOrd="0" presId="urn:microsoft.com/office/officeart/2008/layout/VerticalCurvedList"/>
    <dgm:cxn modelId="{683671D7-E4A3-4B52-AB65-4C232F0CDC03}" type="presOf" srcId="{031FD3AF-AF8B-46E6-9BE4-477FF505FE0C}" destId="{606F1806-26A4-41DE-8FA0-26780512EA56}" srcOrd="0" destOrd="0" presId="urn:microsoft.com/office/officeart/2008/layout/VerticalCurvedList"/>
    <dgm:cxn modelId="{CDA1CDDA-6B13-4129-AA96-4445345E5283}" srcId="{031FD3AF-AF8B-46E6-9BE4-477FF505FE0C}" destId="{638A0F4C-8700-4FF6-8706-863F4BC8E505}" srcOrd="1" destOrd="0" parTransId="{194FD199-F111-4C61-8204-35A740A4E409}" sibTransId="{8838A017-173C-4F3B-A4F5-45C6D19215FC}"/>
    <dgm:cxn modelId="{E1B5FA8B-70EC-43F1-A424-1DB7B1378820}" type="presParOf" srcId="{606F1806-26A4-41DE-8FA0-26780512EA56}" destId="{BD4DE67C-1358-4715-B3BE-FA9EF655B373}" srcOrd="0" destOrd="0" presId="urn:microsoft.com/office/officeart/2008/layout/VerticalCurvedList"/>
    <dgm:cxn modelId="{516F2626-49E1-46D9-A904-BA1003499B2F}" type="presParOf" srcId="{BD4DE67C-1358-4715-B3BE-FA9EF655B373}" destId="{DC27AC81-D5A1-47C9-B388-39077D0E1891}" srcOrd="0" destOrd="0" presId="urn:microsoft.com/office/officeart/2008/layout/VerticalCurvedList"/>
    <dgm:cxn modelId="{F8760CB3-8F73-4B71-9E58-E0A0F13607D1}" type="presParOf" srcId="{DC27AC81-D5A1-47C9-B388-39077D0E1891}" destId="{5DF2DB3B-DEA4-4C99-AFF5-8CA6C19299DA}" srcOrd="0" destOrd="0" presId="urn:microsoft.com/office/officeart/2008/layout/VerticalCurvedList"/>
    <dgm:cxn modelId="{8D2B7378-0604-41BF-9D1F-C77BD661E156}" type="presParOf" srcId="{DC27AC81-D5A1-47C9-B388-39077D0E1891}" destId="{3769B774-91CB-4E56-880C-DD3E18C63AB6}" srcOrd="1" destOrd="0" presId="urn:microsoft.com/office/officeart/2008/layout/VerticalCurvedList"/>
    <dgm:cxn modelId="{2DB46AF2-7FA3-4687-8540-DD764BA1EF01}" type="presParOf" srcId="{DC27AC81-D5A1-47C9-B388-39077D0E1891}" destId="{BAB7D2FC-95B8-4BC6-973B-5241896E458E}" srcOrd="2" destOrd="0" presId="urn:microsoft.com/office/officeart/2008/layout/VerticalCurvedList"/>
    <dgm:cxn modelId="{99AEFC9F-5B00-4C2E-AF35-A2B89429FD93}" type="presParOf" srcId="{DC27AC81-D5A1-47C9-B388-39077D0E1891}" destId="{41F7C48D-3217-43A6-A411-83FD97A9DB07}" srcOrd="3" destOrd="0" presId="urn:microsoft.com/office/officeart/2008/layout/VerticalCurvedList"/>
    <dgm:cxn modelId="{E16C807B-25A3-4DE9-992D-B6344AFE02A2}" type="presParOf" srcId="{BD4DE67C-1358-4715-B3BE-FA9EF655B373}" destId="{1E59C3D6-9937-406A-8C12-208B6F6401B7}" srcOrd="1" destOrd="0" presId="urn:microsoft.com/office/officeart/2008/layout/VerticalCurvedList"/>
    <dgm:cxn modelId="{B0F98DAE-5CFD-41F2-A088-E9E51C5D6508}" type="presParOf" srcId="{BD4DE67C-1358-4715-B3BE-FA9EF655B373}" destId="{498789C6-2DCB-455F-A328-E7176A978430}" srcOrd="2" destOrd="0" presId="urn:microsoft.com/office/officeart/2008/layout/VerticalCurvedList"/>
    <dgm:cxn modelId="{7A1BBA37-3922-4C22-BBBB-67792891BE8F}" type="presParOf" srcId="{498789C6-2DCB-455F-A328-E7176A978430}" destId="{1857B6CD-19E1-4BF3-9DB3-97920EC6203A}" srcOrd="0" destOrd="0" presId="urn:microsoft.com/office/officeart/2008/layout/VerticalCurvedList"/>
    <dgm:cxn modelId="{76F9CF61-40EA-467E-B021-F75C8A753797}" type="presParOf" srcId="{BD4DE67C-1358-4715-B3BE-FA9EF655B373}" destId="{002718CD-0DC3-4BEA-9A06-F07606FFB677}" srcOrd="3" destOrd="0" presId="urn:microsoft.com/office/officeart/2008/layout/VerticalCurvedList"/>
    <dgm:cxn modelId="{F1B2D1B4-3FFB-4D95-93BA-2EEBA1BF1B85}" type="presParOf" srcId="{BD4DE67C-1358-4715-B3BE-FA9EF655B373}" destId="{392FF7DE-B81B-48B8-8F38-CDF0BADB1AC7}" srcOrd="4" destOrd="0" presId="urn:microsoft.com/office/officeart/2008/layout/VerticalCurvedList"/>
    <dgm:cxn modelId="{68DD22F1-A892-4F98-B074-D284193E1555}" type="presParOf" srcId="{392FF7DE-B81B-48B8-8F38-CDF0BADB1AC7}" destId="{4437C0C2-AA39-40F5-AD70-892F35470C93}" srcOrd="0" destOrd="0" presId="urn:microsoft.com/office/officeart/2008/layout/VerticalCurvedList"/>
    <dgm:cxn modelId="{A3631A76-DD8B-4423-BB21-939EF0D7ECC3}" type="presParOf" srcId="{BD4DE67C-1358-4715-B3BE-FA9EF655B373}" destId="{AC0EC941-D57D-4B60-9A98-02CDEC97E3DE}" srcOrd="5" destOrd="0" presId="urn:microsoft.com/office/officeart/2008/layout/VerticalCurvedList"/>
    <dgm:cxn modelId="{5DE5AA24-0B4B-432A-AC24-0C4678626900}" type="presParOf" srcId="{BD4DE67C-1358-4715-B3BE-FA9EF655B373}" destId="{570CD004-AFDF-4294-A866-6B0508F1A7FC}" srcOrd="6" destOrd="0" presId="urn:microsoft.com/office/officeart/2008/layout/VerticalCurvedList"/>
    <dgm:cxn modelId="{AA5BAB92-9E47-4265-8DD6-DB08A0079C43}" type="presParOf" srcId="{570CD004-AFDF-4294-A866-6B0508F1A7FC}" destId="{9C5F5BDB-FADA-4B37-8821-FFA8FECF579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31FD3AF-AF8B-46E6-9BE4-477FF505FE0C}" type="doc">
      <dgm:prSet loTypeId="urn:microsoft.com/office/officeart/2008/layout/VerticalCurvedLis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440E53C4-C029-4998-9669-34D24C120162}">
      <dgm:prSet phldrT="[Texto]"/>
      <dgm:spPr/>
      <dgm:t>
        <a:bodyPr/>
        <a:lstStyle/>
        <a:p>
          <a:r>
            <a:rPr lang="es-EC" dirty="0"/>
            <a:t>Analizar el empleo de otro tipo de sensores que requieran una cantidad de corriente menor a la requerida por la matriz de sensores de este presente proyecto de investigación.</a:t>
          </a:r>
        </a:p>
      </dgm:t>
    </dgm:pt>
    <dgm:pt modelId="{DF5AF0AA-07CF-4442-B479-C97B28D57355}" type="parTrans" cxnId="{6BBB0663-9580-4625-9659-E9C92C6FE91E}">
      <dgm:prSet/>
      <dgm:spPr/>
      <dgm:t>
        <a:bodyPr/>
        <a:lstStyle/>
        <a:p>
          <a:endParaRPr lang="es-EC"/>
        </a:p>
      </dgm:t>
    </dgm:pt>
    <dgm:pt modelId="{ADD8762E-5A61-4DC1-B0B2-EB6EC497BFB0}" type="sibTrans" cxnId="{6BBB0663-9580-4625-9659-E9C92C6FE91E}">
      <dgm:prSet/>
      <dgm:spPr/>
      <dgm:t>
        <a:bodyPr/>
        <a:lstStyle/>
        <a:p>
          <a:endParaRPr lang="es-EC"/>
        </a:p>
      </dgm:t>
    </dgm:pt>
    <dgm:pt modelId="{638A0F4C-8700-4FF6-8706-863F4BC8E505}">
      <dgm:prSet phldrT="[Texto]"/>
      <dgm:spPr/>
      <dgm:t>
        <a:bodyPr/>
        <a:lstStyle/>
        <a:p>
          <a:r>
            <a:rPr lang="es-EC" dirty="0"/>
            <a:t>Establecer un mecanismo que permita determinar la dirección del viento, como por ejemplo una manga veleta.</a:t>
          </a:r>
        </a:p>
      </dgm:t>
    </dgm:pt>
    <dgm:pt modelId="{194FD199-F111-4C61-8204-35A740A4E409}" type="parTrans" cxnId="{CDA1CDDA-6B13-4129-AA96-4445345E5283}">
      <dgm:prSet/>
      <dgm:spPr/>
      <dgm:t>
        <a:bodyPr/>
        <a:lstStyle/>
        <a:p>
          <a:endParaRPr lang="es-EC"/>
        </a:p>
      </dgm:t>
    </dgm:pt>
    <dgm:pt modelId="{8838A017-173C-4F3B-A4F5-45C6D19215FC}" type="sibTrans" cxnId="{CDA1CDDA-6B13-4129-AA96-4445345E5283}">
      <dgm:prSet/>
      <dgm:spPr/>
      <dgm:t>
        <a:bodyPr/>
        <a:lstStyle/>
        <a:p>
          <a:endParaRPr lang="es-EC"/>
        </a:p>
      </dgm:t>
    </dgm:pt>
    <dgm:pt modelId="{9CDE08C7-40B7-4B95-B2F4-705EE0C8F79C}">
      <dgm:prSet phldrT="[Texto]"/>
      <dgm:spPr/>
      <dgm:t>
        <a:bodyPr/>
        <a:lstStyle/>
        <a:p>
          <a:r>
            <a:rPr lang="es-EC" dirty="0"/>
            <a:t>Emplear una zona de experimentación más amplia, así como también de ser alejada de las zonas urbanas, para evitar la contaminación de la misma con otros fuentes de gases.</a:t>
          </a:r>
        </a:p>
      </dgm:t>
    </dgm:pt>
    <dgm:pt modelId="{43B5560A-D6CF-4BBB-AE8E-99F7099C2856}" type="parTrans" cxnId="{17A20E76-E3FA-4AE2-AAAB-ADE6724064DE}">
      <dgm:prSet/>
      <dgm:spPr/>
      <dgm:t>
        <a:bodyPr/>
        <a:lstStyle/>
        <a:p>
          <a:endParaRPr lang="es-EC"/>
        </a:p>
      </dgm:t>
    </dgm:pt>
    <dgm:pt modelId="{C37D80C4-B752-4B9D-88E7-5790ED97B417}" type="sibTrans" cxnId="{17A20E76-E3FA-4AE2-AAAB-ADE6724064DE}">
      <dgm:prSet/>
      <dgm:spPr/>
      <dgm:t>
        <a:bodyPr/>
        <a:lstStyle/>
        <a:p>
          <a:endParaRPr lang="es-EC"/>
        </a:p>
      </dgm:t>
    </dgm:pt>
    <dgm:pt modelId="{606F1806-26A4-41DE-8FA0-26780512EA56}" type="pres">
      <dgm:prSet presAssocID="{031FD3AF-AF8B-46E6-9BE4-477FF505FE0C}" presName="Name0" presStyleCnt="0">
        <dgm:presLayoutVars>
          <dgm:chMax val="7"/>
          <dgm:chPref val="7"/>
          <dgm:dir/>
        </dgm:presLayoutVars>
      </dgm:prSet>
      <dgm:spPr/>
    </dgm:pt>
    <dgm:pt modelId="{BD4DE67C-1358-4715-B3BE-FA9EF655B373}" type="pres">
      <dgm:prSet presAssocID="{031FD3AF-AF8B-46E6-9BE4-477FF505FE0C}" presName="Name1" presStyleCnt="0"/>
      <dgm:spPr/>
    </dgm:pt>
    <dgm:pt modelId="{DC27AC81-D5A1-47C9-B388-39077D0E1891}" type="pres">
      <dgm:prSet presAssocID="{031FD3AF-AF8B-46E6-9BE4-477FF505FE0C}" presName="cycle" presStyleCnt="0"/>
      <dgm:spPr/>
    </dgm:pt>
    <dgm:pt modelId="{5DF2DB3B-DEA4-4C99-AFF5-8CA6C19299DA}" type="pres">
      <dgm:prSet presAssocID="{031FD3AF-AF8B-46E6-9BE4-477FF505FE0C}" presName="srcNode" presStyleLbl="node1" presStyleIdx="0" presStyleCnt="3"/>
      <dgm:spPr/>
    </dgm:pt>
    <dgm:pt modelId="{3769B774-91CB-4E56-880C-DD3E18C63AB6}" type="pres">
      <dgm:prSet presAssocID="{031FD3AF-AF8B-46E6-9BE4-477FF505FE0C}" presName="conn" presStyleLbl="parChTrans1D2" presStyleIdx="0" presStyleCnt="1"/>
      <dgm:spPr/>
    </dgm:pt>
    <dgm:pt modelId="{BAB7D2FC-95B8-4BC6-973B-5241896E458E}" type="pres">
      <dgm:prSet presAssocID="{031FD3AF-AF8B-46E6-9BE4-477FF505FE0C}" presName="extraNode" presStyleLbl="node1" presStyleIdx="0" presStyleCnt="3"/>
      <dgm:spPr/>
    </dgm:pt>
    <dgm:pt modelId="{41F7C48D-3217-43A6-A411-83FD97A9DB07}" type="pres">
      <dgm:prSet presAssocID="{031FD3AF-AF8B-46E6-9BE4-477FF505FE0C}" presName="dstNode" presStyleLbl="node1" presStyleIdx="0" presStyleCnt="3"/>
      <dgm:spPr/>
    </dgm:pt>
    <dgm:pt modelId="{1E59C3D6-9937-406A-8C12-208B6F6401B7}" type="pres">
      <dgm:prSet presAssocID="{440E53C4-C029-4998-9669-34D24C120162}" presName="text_1" presStyleLbl="node1" presStyleIdx="0" presStyleCnt="3">
        <dgm:presLayoutVars>
          <dgm:bulletEnabled val="1"/>
        </dgm:presLayoutVars>
      </dgm:prSet>
      <dgm:spPr/>
    </dgm:pt>
    <dgm:pt modelId="{498789C6-2DCB-455F-A328-E7176A978430}" type="pres">
      <dgm:prSet presAssocID="{440E53C4-C029-4998-9669-34D24C120162}" presName="accent_1" presStyleCnt="0"/>
      <dgm:spPr/>
    </dgm:pt>
    <dgm:pt modelId="{1857B6CD-19E1-4BF3-9DB3-97920EC6203A}" type="pres">
      <dgm:prSet presAssocID="{440E53C4-C029-4998-9669-34D24C120162}" presName="accentRepeatNode" presStyleLbl="solidFgAcc1" presStyleIdx="0" presStyleCnt="3"/>
      <dgm:spPr/>
    </dgm:pt>
    <dgm:pt modelId="{002718CD-0DC3-4BEA-9A06-F07606FFB677}" type="pres">
      <dgm:prSet presAssocID="{638A0F4C-8700-4FF6-8706-863F4BC8E505}" presName="text_2" presStyleLbl="node1" presStyleIdx="1" presStyleCnt="3">
        <dgm:presLayoutVars>
          <dgm:bulletEnabled val="1"/>
        </dgm:presLayoutVars>
      </dgm:prSet>
      <dgm:spPr/>
    </dgm:pt>
    <dgm:pt modelId="{392FF7DE-B81B-48B8-8F38-CDF0BADB1AC7}" type="pres">
      <dgm:prSet presAssocID="{638A0F4C-8700-4FF6-8706-863F4BC8E505}" presName="accent_2" presStyleCnt="0"/>
      <dgm:spPr/>
    </dgm:pt>
    <dgm:pt modelId="{4437C0C2-AA39-40F5-AD70-892F35470C93}" type="pres">
      <dgm:prSet presAssocID="{638A0F4C-8700-4FF6-8706-863F4BC8E505}" presName="accentRepeatNode" presStyleLbl="solidFgAcc1" presStyleIdx="1" presStyleCnt="3"/>
      <dgm:spPr/>
    </dgm:pt>
    <dgm:pt modelId="{AC0EC941-D57D-4B60-9A98-02CDEC97E3DE}" type="pres">
      <dgm:prSet presAssocID="{9CDE08C7-40B7-4B95-B2F4-705EE0C8F79C}" presName="text_3" presStyleLbl="node1" presStyleIdx="2" presStyleCnt="3">
        <dgm:presLayoutVars>
          <dgm:bulletEnabled val="1"/>
        </dgm:presLayoutVars>
      </dgm:prSet>
      <dgm:spPr/>
    </dgm:pt>
    <dgm:pt modelId="{570CD004-AFDF-4294-A866-6B0508F1A7FC}" type="pres">
      <dgm:prSet presAssocID="{9CDE08C7-40B7-4B95-B2F4-705EE0C8F79C}" presName="accent_3" presStyleCnt="0"/>
      <dgm:spPr/>
    </dgm:pt>
    <dgm:pt modelId="{9C5F5BDB-FADA-4B37-8821-FFA8FECF5797}" type="pres">
      <dgm:prSet presAssocID="{9CDE08C7-40B7-4B95-B2F4-705EE0C8F79C}" presName="accentRepeatNode" presStyleLbl="solidFgAcc1" presStyleIdx="2" presStyleCnt="3"/>
      <dgm:spPr/>
    </dgm:pt>
  </dgm:ptLst>
  <dgm:cxnLst>
    <dgm:cxn modelId="{8F93F322-B394-489B-8B0F-3DE1260E7CE5}" type="presOf" srcId="{9CDE08C7-40B7-4B95-B2F4-705EE0C8F79C}" destId="{AC0EC941-D57D-4B60-9A98-02CDEC97E3DE}" srcOrd="0" destOrd="0" presId="urn:microsoft.com/office/officeart/2008/layout/VerticalCurvedList"/>
    <dgm:cxn modelId="{165F0A28-E476-4356-A9C6-76C6E9131079}" type="presOf" srcId="{638A0F4C-8700-4FF6-8706-863F4BC8E505}" destId="{002718CD-0DC3-4BEA-9A06-F07606FFB677}" srcOrd="0" destOrd="0" presId="urn:microsoft.com/office/officeart/2008/layout/VerticalCurvedList"/>
    <dgm:cxn modelId="{6C3B9437-B1B2-4C27-B70C-BC1E1D8FE1F4}" type="presOf" srcId="{440E53C4-C029-4998-9669-34D24C120162}" destId="{1E59C3D6-9937-406A-8C12-208B6F6401B7}" srcOrd="0" destOrd="0" presId="urn:microsoft.com/office/officeart/2008/layout/VerticalCurvedList"/>
    <dgm:cxn modelId="{6BBB0663-9580-4625-9659-E9C92C6FE91E}" srcId="{031FD3AF-AF8B-46E6-9BE4-477FF505FE0C}" destId="{440E53C4-C029-4998-9669-34D24C120162}" srcOrd="0" destOrd="0" parTransId="{DF5AF0AA-07CF-4442-B479-C97B28D57355}" sibTransId="{ADD8762E-5A61-4DC1-B0B2-EB6EC497BFB0}"/>
    <dgm:cxn modelId="{17A20E76-E3FA-4AE2-AAAB-ADE6724064DE}" srcId="{031FD3AF-AF8B-46E6-9BE4-477FF505FE0C}" destId="{9CDE08C7-40B7-4B95-B2F4-705EE0C8F79C}" srcOrd="2" destOrd="0" parTransId="{43B5560A-D6CF-4BBB-AE8E-99F7099C2856}" sibTransId="{C37D80C4-B752-4B9D-88E7-5790ED97B417}"/>
    <dgm:cxn modelId="{D990A1CC-247B-4C8A-8784-905C6EB37D51}" type="presOf" srcId="{ADD8762E-5A61-4DC1-B0B2-EB6EC497BFB0}" destId="{3769B774-91CB-4E56-880C-DD3E18C63AB6}" srcOrd="0" destOrd="0" presId="urn:microsoft.com/office/officeart/2008/layout/VerticalCurvedList"/>
    <dgm:cxn modelId="{683671D7-E4A3-4B52-AB65-4C232F0CDC03}" type="presOf" srcId="{031FD3AF-AF8B-46E6-9BE4-477FF505FE0C}" destId="{606F1806-26A4-41DE-8FA0-26780512EA56}" srcOrd="0" destOrd="0" presId="urn:microsoft.com/office/officeart/2008/layout/VerticalCurvedList"/>
    <dgm:cxn modelId="{CDA1CDDA-6B13-4129-AA96-4445345E5283}" srcId="{031FD3AF-AF8B-46E6-9BE4-477FF505FE0C}" destId="{638A0F4C-8700-4FF6-8706-863F4BC8E505}" srcOrd="1" destOrd="0" parTransId="{194FD199-F111-4C61-8204-35A740A4E409}" sibTransId="{8838A017-173C-4F3B-A4F5-45C6D19215FC}"/>
    <dgm:cxn modelId="{E1B5FA8B-70EC-43F1-A424-1DB7B1378820}" type="presParOf" srcId="{606F1806-26A4-41DE-8FA0-26780512EA56}" destId="{BD4DE67C-1358-4715-B3BE-FA9EF655B373}" srcOrd="0" destOrd="0" presId="urn:microsoft.com/office/officeart/2008/layout/VerticalCurvedList"/>
    <dgm:cxn modelId="{516F2626-49E1-46D9-A904-BA1003499B2F}" type="presParOf" srcId="{BD4DE67C-1358-4715-B3BE-FA9EF655B373}" destId="{DC27AC81-D5A1-47C9-B388-39077D0E1891}" srcOrd="0" destOrd="0" presId="urn:microsoft.com/office/officeart/2008/layout/VerticalCurvedList"/>
    <dgm:cxn modelId="{F8760CB3-8F73-4B71-9E58-E0A0F13607D1}" type="presParOf" srcId="{DC27AC81-D5A1-47C9-B388-39077D0E1891}" destId="{5DF2DB3B-DEA4-4C99-AFF5-8CA6C19299DA}" srcOrd="0" destOrd="0" presId="urn:microsoft.com/office/officeart/2008/layout/VerticalCurvedList"/>
    <dgm:cxn modelId="{8D2B7378-0604-41BF-9D1F-C77BD661E156}" type="presParOf" srcId="{DC27AC81-D5A1-47C9-B388-39077D0E1891}" destId="{3769B774-91CB-4E56-880C-DD3E18C63AB6}" srcOrd="1" destOrd="0" presId="urn:microsoft.com/office/officeart/2008/layout/VerticalCurvedList"/>
    <dgm:cxn modelId="{2DB46AF2-7FA3-4687-8540-DD764BA1EF01}" type="presParOf" srcId="{DC27AC81-D5A1-47C9-B388-39077D0E1891}" destId="{BAB7D2FC-95B8-4BC6-973B-5241896E458E}" srcOrd="2" destOrd="0" presId="urn:microsoft.com/office/officeart/2008/layout/VerticalCurvedList"/>
    <dgm:cxn modelId="{99AEFC9F-5B00-4C2E-AF35-A2B89429FD93}" type="presParOf" srcId="{DC27AC81-D5A1-47C9-B388-39077D0E1891}" destId="{41F7C48D-3217-43A6-A411-83FD97A9DB07}" srcOrd="3" destOrd="0" presId="urn:microsoft.com/office/officeart/2008/layout/VerticalCurvedList"/>
    <dgm:cxn modelId="{E16C807B-25A3-4DE9-992D-B6344AFE02A2}" type="presParOf" srcId="{BD4DE67C-1358-4715-B3BE-FA9EF655B373}" destId="{1E59C3D6-9937-406A-8C12-208B6F6401B7}" srcOrd="1" destOrd="0" presId="urn:microsoft.com/office/officeart/2008/layout/VerticalCurvedList"/>
    <dgm:cxn modelId="{B0F98DAE-5CFD-41F2-A088-E9E51C5D6508}" type="presParOf" srcId="{BD4DE67C-1358-4715-B3BE-FA9EF655B373}" destId="{498789C6-2DCB-455F-A328-E7176A978430}" srcOrd="2" destOrd="0" presId="urn:microsoft.com/office/officeart/2008/layout/VerticalCurvedList"/>
    <dgm:cxn modelId="{7A1BBA37-3922-4C22-BBBB-67792891BE8F}" type="presParOf" srcId="{498789C6-2DCB-455F-A328-E7176A978430}" destId="{1857B6CD-19E1-4BF3-9DB3-97920EC6203A}" srcOrd="0" destOrd="0" presId="urn:microsoft.com/office/officeart/2008/layout/VerticalCurvedList"/>
    <dgm:cxn modelId="{76F9CF61-40EA-467E-B021-F75C8A753797}" type="presParOf" srcId="{BD4DE67C-1358-4715-B3BE-FA9EF655B373}" destId="{002718CD-0DC3-4BEA-9A06-F07606FFB677}" srcOrd="3" destOrd="0" presId="urn:microsoft.com/office/officeart/2008/layout/VerticalCurvedList"/>
    <dgm:cxn modelId="{F1B2D1B4-3FFB-4D95-93BA-2EEBA1BF1B85}" type="presParOf" srcId="{BD4DE67C-1358-4715-B3BE-FA9EF655B373}" destId="{392FF7DE-B81B-48B8-8F38-CDF0BADB1AC7}" srcOrd="4" destOrd="0" presId="urn:microsoft.com/office/officeart/2008/layout/VerticalCurvedList"/>
    <dgm:cxn modelId="{68DD22F1-A892-4F98-B074-D284193E1555}" type="presParOf" srcId="{392FF7DE-B81B-48B8-8F38-CDF0BADB1AC7}" destId="{4437C0C2-AA39-40F5-AD70-892F35470C93}" srcOrd="0" destOrd="0" presId="urn:microsoft.com/office/officeart/2008/layout/VerticalCurvedList"/>
    <dgm:cxn modelId="{A3631A76-DD8B-4423-BB21-939EF0D7ECC3}" type="presParOf" srcId="{BD4DE67C-1358-4715-B3BE-FA9EF655B373}" destId="{AC0EC941-D57D-4B60-9A98-02CDEC97E3DE}" srcOrd="5" destOrd="0" presId="urn:microsoft.com/office/officeart/2008/layout/VerticalCurvedList"/>
    <dgm:cxn modelId="{5DE5AA24-0B4B-432A-AC24-0C4678626900}" type="presParOf" srcId="{BD4DE67C-1358-4715-B3BE-FA9EF655B373}" destId="{570CD004-AFDF-4294-A866-6B0508F1A7FC}" srcOrd="6" destOrd="0" presId="urn:microsoft.com/office/officeart/2008/layout/VerticalCurvedList"/>
    <dgm:cxn modelId="{AA5BAB92-9E47-4265-8DD6-DB08A0079C43}" type="presParOf" srcId="{570CD004-AFDF-4294-A866-6B0508F1A7FC}" destId="{9C5F5BDB-FADA-4B37-8821-FFA8FECF579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322E9117-A6E6-41CC-B29B-CFB960EFB004}" type="doc">
      <dgm:prSet loTypeId="urn:microsoft.com/office/officeart/2005/8/layout/hProcess9" loCatId="process" qsTypeId="urn:microsoft.com/office/officeart/2005/8/quickstyle/simple3" qsCatId="simple" csTypeId="urn:microsoft.com/office/officeart/2005/8/colors/accent1_2" csCatId="accent1" phldr="1"/>
      <dgm:spPr/>
    </dgm:pt>
    <dgm:pt modelId="{4CDD980E-A807-4837-9563-1595715D50F3}">
      <dgm:prSet phldrT="[Texto]"/>
      <dgm:spPr/>
      <dgm:t>
        <a:bodyPr/>
        <a:lstStyle/>
        <a:p>
          <a:r>
            <a:rPr lang="es-EC" dirty="0"/>
            <a:t>Posible inclusión del presente trabajo de titulación en la línea de investigación de la Defensa que realiza IEE</a:t>
          </a:r>
        </a:p>
      </dgm:t>
    </dgm:pt>
    <dgm:pt modelId="{C974F791-117C-4537-9C81-60F37F7EE2B0}" type="parTrans" cxnId="{E6D56AEC-25A8-4C81-9928-854A99FE6D18}">
      <dgm:prSet/>
      <dgm:spPr/>
      <dgm:t>
        <a:bodyPr/>
        <a:lstStyle/>
        <a:p>
          <a:endParaRPr lang="es-EC"/>
        </a:p>
      </dgm:t>
    </dgm:pt>
    <dgm:pt modelId="{82928663-57EA-47FF-ACFB-4DA38C035087}" type="sibTrans" cxnId="{E6D56AEC-25A8-4C81-9928-854A99FE6D18}">
      <dgm:prSet/>
      <dgm:spPr/>
      <dgm:t>
        <a:bodyPr/>
        <a:lstStyle/>
        <a:p>
          <a:endParaRPr lang="es-EC"/>
        </a:p>
      </dgm:t>
    </dgm:pt>
    <dgm:pt modelId="{29EFA0BB-704E-4CD6-811D-B7DE7CEF61D1}">
      <dgm:prSet phldrT="[Texto]"/>
      <dgm:spPr/>
      <dgm:t>
        <a:bodyPr/>
        <a:lstStyle/>
        <a:p>
          <a:r>
            <a:rPr lang="es-EC" dirty="0"/>
            <a:t>Existe la idea de potencializar el presente proyecto de investigación, con la adecuación de un sensor infrarrojo activo</a:t>
          </a:r>
        </a:p>
      </dgm:t>
    </dgm:pt>
    <dgm:pt modelId="{323DB52A-4500-4861-8EDE-8A9816D8F224}" type="parTrans" cxnId="{5DB39491-EA52-48D6-AC39-7327C161E1D9}">
      <dgm:prSet/>
      <dgm:spPr/>
      <dgm:t>
        <a:bodyPr/>
        <a:lstStyle/>
        <a:p>
          <a:endParaRPr lang="es-EC"/>
        </a:p>
      </dgm:t>
    </dgm:pt>
    <dgm:pt modelId="{2117BC50-6AFD-42EA-9D67-AE7919FADE94}" type="sibTrans" cxnId="{5DB39491-EA52-48D6-AC39-7327C161E1D9}">
      <dgm:prSet/>
      <dgm:spPr/>
      <dgm:t>
        <a:bodyPr/>
        <a:lstStyle/>
        <a:p>
          <a:endParaRPr lang="es-EC"/>
        </a:p>
      </dgm:t>
    </dgm:pt>
    <dgm:pt modelId="{686737F6-FF3C-4E89-96D0-09B319E53032}" type="pres">
      <dgm:prSet presAssocID="{322E9117-A6E6-41CC-B29B-CFB960EFB004}" presName="CompostProcess" presStyleCnt="0">
        <dgm:presLayoutVars>
          <dgm:dir/>
          <dgm:resizeHandles val="exact"/>
        </dgm:presLayoutVars>
      </dgm:prSet>
      <dgm:spPr/>
    </dgm:pt>
    <dgm:pt modelId="{C4B8203D-30D6-49F1-8D3D-BA537212847E}" type="pres">
      <dgm:prSet presAssocID="{322E9117-A6E6-41CC-B29B-CFB960EFB004}" presName="arrow" presStyleLbl="bgShp" presStyleIdx="0" presStyleCnt="1"/>
      <dgm:spPr/>
    </dgm:pt>
    <dgm:pt modelId="{53A52A6D-D066-4433-A28D-0DE58F3F22F0}" type="pres">
      <dgm:prSet presAssocID="{322E9117-A6E6-41CC-B29B-CFB960EFB004}" presName="linearProcess" presStyleCnt="0"/>
      <dgm:spPr/>
    </dgm:pt>
    <dgm:pt modelId="{923FC3E0-555D-486E-9EF1-AC1C300E42B7}" type="pres">
      <dgm:prSet presAssocID="{4CDD980E-A807-4837-9563-1595715D50F3}" presName="textNode" presStyleLbl="node1" presStyleIdx="0" presStyleCnt="2" custScaleX="82748" custScaleY="96438" custLinFactX="-11733" custLinFactNeighborX="-100000" custLinFactNeighborY="-614">
        <dgm:presLayoutVars>
          <dgm:bulletEnabled val="1"/>
        </dgm:presLayoutVars>
      </dgm:prSet>
      <dgm:spPr/>
    </dgm:pt>
    <dgm:pt modelId="{438DB0A8-0095-4EA7-9776-D37050B2B35E}" type="pres">
      <dgm:prSet presAssocID="{82928663-57EA-47FF-ACFB-4DA38C035087}" presName="sibTrans" presStyleCnt="0"/>
      <dgm:spPr/>
    </dgm:pt>
    <dgm:pt modelId="{2DA795DD-3919-407D-842D-7D2042CABE02}" type="pres">
      <dgm:prSet presAssocID="{29EFA0BB-704E-4CD6-811D-B7DE7CEF61D1}" presName="textNode" presStyleLbl="node1" presStyleIdx="1" presStyleCnt="2" custScaleX="81985" custScaleY="95209" custLinFactX="-9943" custLinFactNeighborX="-100000" custLinFactNeighborY="-1228">
        <dgm:presLayoutVars>
          <dgm:bulletEnabled val="1"/>
        </dgm:presLayoutVars>
      </dgm:prSet>
      <dgm:spPr/>
    </dgm:pt>
  </dgm:ptLst>
  <dgm:cxnLst>
    <dgm:cxn modelId="{960F4F13-796A-4DD0-A393-CB3AD0FFF1A9}" type="presOf" srcId="{29EFA0BB-704E-4CD6-811D-B7DE7CEF61D1}" destId="{2DA795DD-3919-407D-842D-7D2042CABE02}" srcOrd="0" destOrd="0" presId="urn:microsoft.com/office/officeart/2005/8/layout/hProcess9"/>
    <dgm:cxn modelId="{5DB39491-EA52-48D6-AC39-7327C161E1D9}" srcId="{322E9117-A6E6-41CC-B29B-CFB960EFB004}" destId="{29EFA0BB-704E-4CD6-811D-B7DE7CEF61D1}" srcOrd="1" destOrd="0" parTransId="{323DB52A-4500-4861-8EDE-8A9816D8F224}" sibTransId="{2117BC50-6AFD-42EA-9D67-AE7919FADE94}"/>
    <dgm:cxn modelId="{F5311598-B5D9-48CF-8682-9333A601A237}" type="presOf" srcId="{4CDD980E-A807-4837-9563-1595715D50F3}" destId="{923FC3E0-555D-486E-9EF1-AC1C300E42B7}" srcOrd="0" destOrd="0" presId="urn:microsoft.com/office/officeart/2005/8/layout/hProcess9"/>
    <dgm:cxn modelId="{B162239B-2FDB-487B-B31F-BDF72F56FF14}" type="presOf" srcId="{322E9117-A6E6-41CC-B29B-CFB960EFB004}" destId="{686737F6-FF3C-4E89-96D0-09B319E53032}" srcOrd="0" destOrd="0" presId="urn:microsoft.com/office/officeart/2005/8/layout/hProcess9"/>
    <dgm:cxn modelId="{E6D56AEC-25A8-4C81-9928-854A99FE6D18}" srcId="{322E9117-A6E6-41CC-B29B-CFB960EFB004}" destId="{4CDD980E-A807-4837-9563-1595715D50F3}" srcOrd="0" destOrd="0" parTransId="{C974F791-117C-4537-9C81-60F37F7EE2B0}" sibTransId="{82928663-57EA-47FF-ACFB-4DA38C035087}"/>
    <dgm:cxn modelId="{E51D6E65-AAA3-467C-BCAE-271F5FA82358}" type="presParOf" srcId="{686737F6-FF3C-4E89-96D0-09B319E53032}" destId="{C4B8203D-30D6-49F1-8D3D-BA537212847E}" srcOrd="0" destOrd="0" presId="urn:microsoft.com/office/officeart/2005/8/layout/hProcess9"/>
    <dgm:cxn modelId="{54E71771-F95D-4FFB-A480-AC8EE5E7DE6D}" type="presParOf" srcId="{686737F6-FF3C-4E89-96D0-09B319E53032}" destId="{53A52A6D-D066-4433-A28D-0DE58F3F22F0}" srcOrd="1" destOrd="0" presId="urn:microsoft.com/office/officeart/2005/8/layout/hProcess9"/>
    <dgm:cxn modelId="{9CE489C9-7E6E-4874-B9C4-647EF502F25B}" type="presParOf" srcId="{53A52A6D-D066-4433-A28D-0DE58F3F22F0}" destId="{923FC3E0-555D-486E-9EF1-AC1C300E42B7}" srcOrd="0" destOrd="0" presId="urn:microsoft.com/office/officeart/2005/8/layout/hProcess9"/>
    <dgm:cxn modelId="{C0F05D8C-6F3B-48AB-8C90-2B7269FDDA2E}" type="presParOf" srcId="{53A52A6D-D066-4433-A28D-0DE58F3F22F0}" destId="{438DB0A8-0095-4EA7-9776-D37050B2B35E}" srcOrd="1" destOrd="0" presId="urn:microsoft.com/office/officeart/2005/8/layout/hProcess9"/>
    <dgm:cxn modelId="{83850CA5-A334-48E8-A14C-4402367A3101}" type="presParOf" srcId="{53A52A6D-D066-4433-A28D-0DE58F3F22F0}" destId="{2DA795DD-3919-407D-842D-7D2042CABE02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9662969-05E7-475E-8888-CF0F383549C3}" type="doc">
      <dgm:prSet loTypeId="urn:microsoft.com/office/officeart/2009/3/layout/FramedTextPictur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05754D5A-2D7B-47AC-A815-7644DD03054C}">
      <dgm:prSet phldrT="[Texto]" custT="1"/>
      <dgm:spPr/>
      <dgm:t>
        <a:bodyPr/>
        <a:lstStyle/>
        <a:p>
          <a:r>
            <a:rPr lang="es-EC" sz="2000" b="1" dirty="0"/>
            <a:t>Determinar el desempeño de un UAV equipado con sensores para la identificación de los precursores químicos empleadas en el procesamiento de Pasta Básica de Cocaína (PBC) y Base de Cocaína (BC) ubicados en una zona boscosa. </a:t>
          </a:r>
        </a:p>
      </dgm:t>
    </dgm:pt>
    <dgm:pt modelId="{18B7ED4A-8A76-4CD3-942D-762D0798CD5D}" type="parTrans" cxnId="{FC2F03E2-EE87-47FF-9C05-3987D50A3CAF}">
      <dgm:prSet/>
      <dgm:spPr/>
      <dgm:t>
        <a:bodyPr/>
        <a:lstStyle/>
        <a:p>
          <a:endParaRPr lang="es-EC"/>
        </a:p>
      </dgm:t>
    </dgm:pt>
    <dgm:pt modelId="{FDC4CBE0-F649-47BE-A0F3-63C1F3057900}" type="sibTrans" cxnId="{FC2F03E2-EE87-47FF-9C05-3987D50A3CAF}">
      <dgm:prSet/>
      <dgm:spPr/>
      <dgm:t>
        <a:bodyPr/>
        <a:lstStyle/>
        <a:p>
          <a:endParaRPr lang="es-EC"/>
        </a:p>
      </dgm:t>
    </dgm:pt>
    <dgm:pt modelId="{14F0AACF-358A-4179-BC50-186B1EEE2DBC}" type="pres">
      <dgm:prSet presAssocID="{A9662969-05E7-475E-8888-CF0F383549C3}" presName="Name0" presStyleCnt="0">
        <dgm:presLayoutVars>
          <dgm:chMax/>
          <dgm:chPref/>
          <dgm:dir/>
        </dgm:presLayoutVars>
      </dgm:prSet>
      <dgm:spPr/>
    </dgm:pt>
    <dgm:pt modelId="{0BB44BE3-3E4F-4E76-9465-DE7B7A8526DE}" type="pres">
      <dgm:prSet presAssocID="{05754D5A-2D7B-47AC-A815-7644DD03054C}" presName="composite" presStyleCnt="0">
        <dgm:presLayoutVars>
          <dgm:chMax/>
          <dgm:chPref/>
        </dgm:presLayoutVars>
      </dgm:prSet>
      <dgm:spPr/>
    </dgm:pt>
    <dgm:pt modelId="{E89098A8-08AE-4492-88EE-622EEEC17964}" type="pres">
      <dgm:prSet presAssocID="{05754D5A-2D7B-47AC-A815-7644DD03054C}" presName="Image" presStyleLbl="bgImgPlace1" presStyleIdx="0" presStyleCnt="1" custScaleX="97751" custScaleY="107061"/>
      <dgm:spPr>
        <a:blipFill dpi="0"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/>
                </a14:imgProps>
              </a:ext>
            </a:extLst>
          </a:blip>
          <a:srcRect/>
          <a:stretch>
            <a:fillRect l="11366" t="-3953" r="-760" b="-66205"/>
          </a:stretch>
        </a:blipFill>
      </dgm:spPr>
    </dgm:pt>
    <dgm:pt modelId="{2D8CA7EA-47C7-45E1-BBA3-F4E9134F629C}" type="pres">
      <dgm:prSet presAssocID="{05754D5A-2D7B-47AC-A815-7644DD03054C}" presName="ParentText" presStyleLbl="revTx" presStyleIdx="0" presStyleCnt="1" custScaleX="146122" custScaleY="86883">
        <dgm:presLayoutVars>
          <dgm:chMax val="0"/>
          <dgm:chPref val="0"/>
          <dgm:bulletEnabled val="1"/>
        </dgm:presLayoutVars>
      </dgm:prSet>
      <dgm:spPr/>
    </dgm:pt>
    <dgm:pt modelId="{CA253F5A-221F-42A3-9B7D-92F9E4D36115}" type="pres">
      <dgm:prSet presAssocID="{05754D5A-2D7B-47AC-A815-7644DD03054C}" presName="tlFrame" presStyleLbl="node1" presStyleIdx="0" presStyleCnt="4" custScaleX="187213" custScaleY="98267"/>
      <dgm:spPr/>
    </dgm:pt>
    <dgm:pt modelId="{A28CD54D-37C3-4400-AECB-16D5537C9F0E}" type="pres">
      <dgm:prSet presAssocID="{05754D5A-2D7B-47AC-A815-7644DD03054C}" presName="trFrame" presStyleLbl="node1" presStyleIdx="1" presStyleCnt="4" custScaleX="187213" custScaleY="98267"/>
      <dgm:spPr/>
    </dgm:pt>
    <dgm:pt modelId="{1692267E-1EB4-48C7-9D93-6A9DE4DDEBD1}" type="pres">
      <dgm:prSet presAssocID="{05754D5A-2D7B-47AC-A815-7644DD03054C}" presName="blFrame" presStyleLbl="node1" presStyleIdx="2" presStyleCnt="4" custScaleX="187213" custScaleY="98267"/>
      <dgm:spPr/>
    </dgm:pt>
    <dgm:pt modelId="{3A04F0BA-5570-4EB9-BD24-DA1C05419F79}" type="pres">
      <dgm:prSet presAssocID="{05754D5A-2D7B-47AC-A815-7644DD03054C}" presName="brFrame" presStyleLbl="node1" presStyleIdx="3" presStyleCnt="4" custScaleX="187213" custScaleY="98267"/>
      <dgm:spPr/>
    </dgm:pt>
  </dgm:ptLst>
  <dgm:cxnLst>
    <dgm:cxn modelId="{8E267448-DD67-43FD-A18E-E513F062BAA6}" type="presOf" srcId="{A9662969-05E7-475E-8888-CF0F383549C3}" destId="{14F0AACF-358A-4179-BC50-186B1EEE2DBC}" srcOrd="0" destOrd="0" presId="urn:microsoft.com/office/officeart/2009/3/layout/FramedTextPicture"/>
    <dgm:cxn modelId="{FC2F03E2-EE87-47FF-9C05-3987D50A3CAF}" srcId="{A9662969-05E7-475E-8888-CF0F383549C3}" destId="{05754D5A-2D7B-47AC-A815-7644DD03054C}" srcOrd="0" destOrd="0" parTransId="{18B7ED4A-8A76-4CD3-942D-762D0798CD5D}" sibTransId="{FDC4CBE0-F649-47BE-A0F3-63C1F3057900}"/>
    <dgm:cxn modelId="{0485BEFB-CB81-4B55-B6CF-AAE876325F64}" type="presOf" srcId="{05754D5A-2D7B-47AC-A815-7644DD03054C}" destId="{2D8CA7EA-47C7-45E1-BBA3-F4E9134F629C}" srcOrd="0" destOrd="0" presId="urn:microsoft.com/office/officeart/2009/3/layout/FramedTextPicture"/>
    <dgm:cxn modelId="{A6F4D9AE-E83C-4BE7-B70C-B54C734ED923}" type="presParOf" srcId="{14F0AACF-358A-4179-BC50-186B1EEE2DBC}" destId="{0BB44BE3-3E4F-4E76-9465-DE7B7A8526DE}" srcOrd="0" destOrd="0" presId="urn:microsoft.com/office/officeart/2009/3/layout/FramedTextPicture"/>
    <dgm:cxn modelId="{42B61474-E28D-44C9-8537-48F0D034D608}" type="presParOf" srcId="{0BB44BE3-3E4F-4E76-9465-DE7B7A8526DE}" destId="{E89098A8-08AE-4492-88EE-622EEEC17964}" srcOrd="0" destOrd="0" presId="urn:microsoft.com/office/officeart/2009/3/layout/FramedTextPicture"/>
    <dgm:cxn modelId="{B3CA783E-F1D6-48D6-9E7E-71B6EF5A4E22}" type="presParOf" srcId="{0BB44BE3-3E4F-4E76-9465-DE7B7A8526DE}" destId="{2D8CA7EA-47C7-45E1-BBA3-F4E9134F629C}" srcOrd="1" destOrd="0" presId="urn:microsoft.com/office/officeart/2009/3/layout/FramedTextPicture"/>
    <dgm:cxn modelId="{40F7CF6A-113C-4C79-A5A3-6B28CB54688D}" type="presParOf" srcId="{0BB44BE3-3E4F-4E76-9465-DE7B7A8526DE}" destId="{CA253F5A-221F-42A3-9B7D-92F9E4D36115}" srcOrd="2" destOrd="0" presId="urn:microsoft.com/office/officeart/2009/3/layout/FramedTextPicture"/>
    <dgm:cxn modelId="{4EF7A629-126B-414A-99B7-807B1658782C}" type="presParOf" srcId="{0BB44BE3-3E4F-4E76-9465-DE7B7A8526DE}" destId="{A28CD54D-37C3-4400-AECB-16D5537C9F0E}" srcOrd="3" destOrd="0" presId="urn:microsoft.com/office/officeart/2009/3/layout/FramedTextPicture"/>
    <dgm:cxn modelId="{7C660B2A-1C35-4A83-A03D-0D8F5595870E}" type="presParOf" srcId="{0BB44BE3-3E4F-4E76-9465-DE7B7A8526DE}" destId="{1692267E-1EB4-48C7-9D93-6A9DE4DDEBD1}" srcOrd="4" destOrd="0" presId="urn:microsoft.com/office/officeart/2009/3/layout/FramedTextPicture"/>
    <dgm:cxn modelId="{E9AE2D69-B1F1-4AA4-A9DA-5B6CB24953A4}" type="presParOf" srcId="{0BB44BE3-3E4F-4E76-9465-DE7B7A8526DE}" destId="{3A04F0BA-5570-4EB9-BD24-DA1C05419F79}" srcOrd="5" destOrd="0" presId="urn:microsoft.com/office/officeart/2009/3/layout/FramedTextPi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AA37E61-B8FC-4383-9CB3-9EE2043BC68A}" type="doc">
      <dgm:prSet loTypeId="urn:microsoft.com/office/officeart/2005/8/layout/matrix1" loCatId="matrix" qsTypeId="urn:microsoft.com/office/officeart/2005/8/quickstyle/simple3" qsCatId="simple" csTypeId="urn:microsoft.com/office/officeart/2005/8/colors/accent1_3" csCatId="accent1" phldr="1"/>
      <dgm:spPr/>
      <dgm:t>
        <a:bodyPr/>
        <a:lstStyle/>
        <a:p>
          <a:endParaRPr lang="es-EC"/>
        </a:p>
      </dgm:t>
    </dgm:pt>
    <dgm:pt modelId="{BDA8B3D9-E504-4D62-A81E-E388CCB3B849}">
      <dgm:prSet phldrT="[Texto]"/>
      <dgm:spPr/>
      <dgm:t>
        <a:bodyPr/>
        <a:lstStyle/>
        <a:p>
          <a:r>
            <a:rPr lang="es-EC" dirty="0"/>
            <a:t>ESPECÍFICOS </a:t>
          </a:r>
        </a:p>
      </dgm:t>
    </dgm:pt>
    <dgm:pt modelId="{9CEB8850-EA15-4338-A71F-43C4FB8A6A63}" type="parTrans" cxnId="{408F6A54-DF3C-4FD2-9159-28A5477DEC99}">
      <dgm:prSet/>
      <dgm:spPr/>
      <dgm:t>
        <a:bodyPr/>
        <a:lstStyle/>
        <a:p>
          <a:endParaRPr lang="es-EC"/>
        </a:p>
      </dgm:t>
    </dgm:pt>
    <dgm:pt modelId="{4F2B4464-A8DA-49D5-85B3-D7B620A58904}" type="sibTrans" cxnId="{408F6A54-DF3C-4FD2-9159-28A5477DEC99}">
      <dgm:prSet/>
      <dgm:spPr/>
      <dgm:t>
        <a:bodyPr/>
        <a:lstStyle/>
        <a:p>
          <a:endParaRPr lang="es-EC"/>
        </a:p>
      </dgm:t>
    </dgm:pt>
    <dgm:pt modelId="{DB20974B-71E8-4195-BA7F-DC9911473777}">
      <dgm:prSet phldrT="[Texto]"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EC" sz="2000" dirty="0"/>
            <a:t>Analizar el comportamiento aerodinámico de un UAV del tipo cuadricóptero para ser usado en la detección de olor en vuelo. </a:t>
          </a:r>
        </a:p>
      </dgm:t>
    </dgm:pt>
    <dgm:pt modelId="{66434169-360F-4733-8254-E4A5332031C2}" type="parTrans" cxnId="{4F668729-8834-438C-BE61-13E4A1B3109F}">
      <dgm:prSet/>
      <dgm:spPr/>
      <dgm:t>
        <a:bodyPr/>
        <a:lstStyle/>
        <a:p>
          <a:endParaRPr lang="es-EC"/>
        </a:p>
      </dgm:t>
    </dgm:pt>
    <dgm:pt modelId="{2448A0A7-A540-4FB2-8E71-0DD3385E8E00}" type="sibTrans" cxnId="{4F668729-8834-438C-BE61-13E4A1B3109F}">
      <dgm:prSet/>
      <dgm:spPr/>
      <dgm:t>
        <a:bodyPr/>
        <a:lstStyle/>
        <a:p>
          <a:endParaRPr lang="es-EC"/>
        </a:p>
      </dgm:t>
    </dgm:pt>
    <dgm:pt modelId="{8A866E13-1ABC-4E8A-9D1F-2FBC042B195C}">
      <dgm:prSet phldrT="[Texto]"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EC" sz="2000" dirty="0"/>
            <a:t>Crear un entorno externo y controlado para la experimentación de la detección de sustancias con los sensores ubicados en el cuadricóptero.</a:t>
          </a:r>
        </a:p>
      </dgm:t>
    </dgm:pt>
    <dgm:pt modelId="{A06F95E8-73B6-456A-B52E-D107707DF363}" type="parTrans" cxnId="{4ACE4D47-AE50-45B0-B265-89F8D5571A4D}">
      <dgm:prSet/>
      <dgm:spPr/>
      <dgm:t>
        <a:bodyPr/>
        <a:lstStyle/>
        <a:p>
          <a:endParaRPr lang="es-EC"/>
        </a:p>
      </dgm:t>
    </dgm:pt>
    <dgm:pt modelId="{332BF8C9-5EEA-43ED-8255-0CFF8C7D3281}" type="sibTrans" cxnId="{4ACE4D47-AE50-45B0-B265-89F8D5571A4D}">
      <dgm:prSet/>
      <dgm:spPr/>
      <dgm:t>
        <a:bodyPr/>
        <a:lstStyle/>
        <a:p>
          <a:endParaRPr lang="es-EC"/>
        </a:p>
      </dgm:t>
    </dgm:pt>
    <dgm:pt modelId="{CB9B984C-F9B3-4C83-87B3-2B5BFF15D1B2}">
      <dgm:prSet phldrT="[Texto]" custT="1"/>
      <dgm:spPr/>
      <dgm:t>
        <a:bodyPr/>
        <a:lstStyle/>
        <a:p>
          <a:r>
            <a:rPr lang="es-EC" sz="2000" dirty="0"/>
            <a:t>Diseñar e implementar un dispositivo de sensado y un algoritmo clasificador de los precursores químicos: gasolina, ACPM (Aceite combustible para motor), </a:t>
          </a:r>
          <a:r>
            <a:rPr lang="es-EC" sz="2000" dirty="0" err="1"/>
            <a:t>thinner</a:t>
          </a:r>
          <a:r>
            <a:rPr lang="es-EC" sz="2000" dirty="0"/>
            <a:t> y/o metanol, empleados en el procesamiento de PBC</a:t>
          </a:r>
          <a:r>
            <a:rPr lang="es-EC" sz="1700" dirty="0"/>
            <a:t>.</a:t>
          </a:r>
        </a:p>
      </dgm:t>
    </dgm:pt>
    <dgm:pt modelId="{28931E08-2A7A-4BC6-9892-E3DE11747D0F}" type="parTrans" cxnId="{3E086F53-7893-48F6-A447-B97223AFE311}">
      <dgm:prSet/>
      <dgm:spPr/>
      <dgm:t>
        <a:bodyPr/>
        <a:lstStyle/>
        <a:p>
          <a:endParaRPr lang="es-EC"/>
        </a:p>
      </dgm:t>
    </dgm:pt>
    <dgm:pt modelId="{4E3B68C9-ED2E-4369-BF74-7B22EDFCE4AF}" type="sibTrans" cxnId="{3E086F53-7893-48F6-A447-B97223AFE311}">
      <dgm:prSet/>
      <dgm:spPr/>
      <dgm:t>
        <a:bodyPr/>
        <a:lstStyle/>
        <a:p>
          <a:endParaRPr lang="es-EC"/>
        </a:p>
      </dgm:t>
    </dgm:pt>
    <dgm:pt modelId="{01EE8C33-D548-4FC1-A672-6A06EEE40944}">
      <dgm:prSet phldrT="[Texto]" custT="1"/>
      <dgm:spPr/>
      <dgm:t>
        <a:bodyPr/>
        <a:lstStyle/>
        <a:p>
          <a:r>
            <a:rPr lang="es-EC" sz="2000" dirty="0"/>
            <a:t>Crear un prototipo que podría servir de base para futuros desarrollos tecnológicos en beneficio de las actividades de apoyo a las operaciones de la Fuerza Aérea Ecuatoriana destinada a contribuir en la vigilancia de zonas fronterizas de difícil acceso terrestre</a:t>
          </a:r>
        </a:p>
      </dgm:t>
    </dgm:pt>
    <dgm:pt modelId="{F2B9184A-9FA3-4458-A897-0542DD1EF816}" type="parTrans" cxnId="{0968E575-849D-4C2B-A7A4-3A8628BA1E6C}">
      <dgm:prSet/>
      <dgm:spPr/>
      <dgm:t>
        <a:bodyPr/>
        <a:lstStyle/>
        <a:p>
          <a:endParaRPr lang="es-EC"/>
        </a:p>
      </dgm:t>
    </dgm:pt>
    <dgm:pt modelId="{EEC9797F-9ECC-4046-9E28-D63BE8D30A7D}" type="sibTrans" cxnId="{0968E575-849D-4C2B-A7A4-3A8628BA1E6C}">
      <dgm:prSet/>
      <dgm:spPr/>
      <dgm:t>
        <a:bodyPr/>
        <a:lstStyle/>
        <a:p>
          <a:endParaRPr lang="es-EC"/>
        </a:p>
      </dgm:t>
    </dgm:pt>
    <dgm:pt modelId="{556B2A56-D20D-4E8A-BF65-E1A8D4FD9E53}" type="pres">
      <dgm:prSet presAssocID="{8AA37E61-B8FC-4383-9CB3-9EE2043BC68A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C0EC6B29-4097-4022-A0D8-3B438E4737CE}" type="pres">
      <dgm:prSet presAssocID="{8AA37E61-B8FC-4383-9CB3-9EE2043BC68A}" presName="matrix" presStyleCnt="0"/>
      <dgm:spPr/>
    </dgm:pt>
    <dgm:pt modelId="{A6F7D428-5FEE-4D9F-A970-77376FF3272B}" type="pres">
      <dgm:prSet presAssocID="{8AA37E61-B8FC-4383-9CB3-9EE2043BC68A}" presName="tile1" presStyleLbl="node1" presStyleIdx="0" presStyleCnt="4"/>
      <dgm:spPr/>
    </dgm:pt>
    <dgm:pt modelId="{FD3926C8-F6F9-424B-925F-387829FD622D}" type="pres">
      <dgm:prSet presAssocID="{8AA37E61-B8FC-4383-9CB3-9EE2043BC68A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5882595F-8D67-4B75-B4AB-09092FC23606}" type="pres">
      <dgm:prSet presAssocID="{8AA37E61-B8FC-4383-9CB3-9EE2043BC68A}" presName="tile2" presStyleLbl="node1" presStyleIdx="1" presStyleCnt="4" custLinFactNeighborX="1965" custLinFactNeighborY="-4566"/>
      <dgm:spPr/>
    </dgm:pt>
    <dgm:pt modelId="{85FB7454-40E2-4C05-8FD6-A47BE22A8FB1}" type="pres">
      <dgm:prSet presAssocID="{8AA37E61-B8FC-4383-9CB3-9EE2043BC68A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EB24290D-5349-4767-BFAA-435EF71EEA61}" type="pres">
      <dgm:prSet presAssocID="{8AA37E61-B8FC-4383-9CB3-9EE2043BC68A}" presName="tile3" presStyleLbl="node1" presStyleIdx="2" presStyleCnt="4"/>
      <dgm:spPr/>
    </dgm:pt>
    <dgm:pt modelId="{C6C88BF4-12C1-417C-8983-35242BF79EAF}" type="pres">
      <dgm:prSet presAssocID="{8AA37E61-B8FC-4383-9CB3-9EE2043BC68A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EC156486-C9F8-4A5A-98A7-C2C5D9617667}" type="pres">
      <dgm:prSet presAssocID="{8AA37E61-B8FC-4383-9CB3-9EE2043BC68A}" presName="tile4" presStyleLbl="node1" presStyleIdx="3" presStyleCnt="4"/>
      <dgm:spPr/>
    </dgm:pt>
    <dgm:pt modelId="{43997815-747B-417F-A3A5-C2404CF463D0}" type="pres">
      <dgm:prSet presAssocID="{8AA37E61-B8FC-4383-9CB3-9EE2043BC68A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507E83E8-0083-47D2-8FE6-1348ABD5DDE4}" type="pres">
      <dgm:prSet presAssocID="{8AA37E61-B8FC-4383-9CB3-9EE2043BC68A}" presName="centerTile" presStyleLbl="fgShp" presStyleIdx="0" presStyleCnt="1" custScaleX="85552" custScaleY="75247">
        <dgm:presLayoutVars>
          <dgm:chMax val="0"/>
          <dgm:chPref val="0"/>
        </dgm:presLayoutVars>
      </dgm:prSet>
      <dgm:spPr/>
    </dgm:pt>
  </dgm:ptLst>
  <dgm:cxnLst>
    <dgm:cxn modelId="{66438A08-ECE5-4F6D-B39B-3FB862F11275}" type="presOf" srcId="{CB9B984C-F9B3-4C83-87B3-2B5BFF15D1B2}" destId="{C6C88BF4-12C1-417C-8983-35242BF79EAF}" srcOrd="1" destOrd="0" presId="urn:microsoft.com/office/officeart/2005/8/layout/matrix1"/>
    <dgm:cxn modelId="{4F668729-8834-438C-BE61-13E4A1B3109F}" srcId="{BDA8B3D9-E504-4D62-A81E-E388CCB3B849}" destId="{DB20974B-71E8-4195-BA7F-DC9911473777}" srcOrd="0" destOrd="0" parTransId="{66434169-360F-4733-8254-E4A5332031C2}" sibTransId="{2448A0A7-A540-4FB2-8E71-0DD3385E8E00}"/>
    <dgm:cxn modelId="{481D992A-1BB4-4590-A4B6-33670235896D}" type="presOf" srcId="{CB9B984C-F9B3-4C83-87B3-2B5BFF15D1B2}" destId="{EB24290D-5349-4767-BFAA-435EF71EEA61}" srcOrd="0" destOrd="0" presId="urn:microsoft.com/office/officeart/2005/8/layout/matrix1"/>
    <dgm:cxn modelId="{0F31DC32-F4EE-4497-B61F-63F6ED6E1D94}" type="presOf" srcId="{01EE8C33-D548-4FC1-A672-6A06EEE40944}" destId="{EC156486-C9F8-4A5A-98A7-C2C5D9617667}" srcOrd="0" destOrd="0" presId="urn:microsoft.com/office/officeart/2005/8/layout/matrix1"/>
    <dgm:cxn modelId="{7D8EF95D-C0B6-4720-B254-E80C28273DE1}" type="presOf" srcId="{8AA37E61-B8FC-4383-9CB3-9EE2043BC68A}" destId="{556B2A56-D20D-4E8A-BF65-E1A8D4FD9E53}" srcOrd="0" destOrd="0" presId="urn:microsoft.com/office/officeart/2005/8/layout/matrix1"/>
    <dgm:cxn modelId="{4ACE4D47-AE50-45B0-B265-89F8D5571A4D}" srcId="{BDA8B3D9-E504-4D62-A81E-E388CCB3B849}" destId="{8A866E13-1ABC-4E8A-9D1F-2FBC042B195C}" srcOrd="1" destOrd="0" parTransId="{A06F95E8-73B6-456A-B52E-D107707DF363}" sibTransId="{332BF8C9-5EEA-43ED-8255-0CFF8C7D3281}"/>
    <dgm:cxn modelId="{3AEF004E-2296-4753-8A49-CA4098BEA430}" type="presOf" srcId="{8A866E13-1ABC-4E8A-9D1F-2FBC042B195C}" destId="{85FB7454-40E2-4C05-8FD6-A47BE22A8FB1}" srcOrd="1" destOrd="0" presId="urn:microsoft.com/office/officeart/2005/8/layout/matrix1"/>
    <dgm:cxn modelId="{79C8CC50-89F6-4268-966C-274936608ECC}" type="presOf" srcId="{DB20974B-71E8-4195-BA7F-DC9911473777}" destId="{FD3926C8-F6F9-424B-925F-387829FD622D}" srcOrd="1" destOrd="0" presId="urn:microsoft.com/office/officeart/2005/8/layout/matrix1"/>
    <dgm:cxn modelId="{3E086F53-7893-48F6-A447-B97223AFE311}" srcId="{BDA8B3D9-E504-4D62-A81E-E388CCB3B849}" destId="{CB9B984C-F9B3-4C83-87B3-2B5BFF15D1B2}" srcOrd="2" destOrd="0" parTransId="{28931E08-2A7A-4BC6-9892-E3DE11747D0F}" sibTransId="{4E3B68C9-ED2E-4369-BF74-7B22EDFCE4AF}"/>
    <dgm:cxn modelId="{408F6A54-DF3C-4FD2-9159-28A5477DEC99}" srcId="{8AA37E61-B8FC-4383-9CB3-9EE2043BC68A}" destId="{BDA8B3D9-E504-4D62-A81E-E388CCB3B849}" srcOrd="0" destOrd="0" parTransId="{9CEB8850-EA15-4338-A71F-43C4FB8A6A63}" sibTransId="{4F2B4464-A8DA-49D5-85B3-D7B620A58904}"/>
    <dgm:cxn modelId="{0968E575-849D-4C2B-A7A4-3A8628BA1E6C}" srcId="{BDA8B3D9-E504-4D62-A81E-E388CCB3B849}" destId="{01EE8C33-D548-4FC1-A672-6A06EEE40944}" srcOrd="3" destOrd="0" parTransId="{F2B9184A-9FA3-4458-A897-0542DD1EF816}" sibTransId="{EEC9797F-9ECC-4046-9E28-D63BE8D30A7D}"/>
    <dgm:cxn modelId="{E267F586-4DD2-4B7D-8521-4021CF873167}" type="presOf" srcId="{BDA8B3D9-E504-4D62-A81E-E388CCB3B849}" destId="{507E83E8-0083-47D2-8FE6-1348ABD5DDE4}" srcOrd="0" destOrd="0" presId="urn:microsoft.com/office/officeart/2005/8/layout/matrix1"/>
    <dgm:cxn modelId="{34D311A0-395E-408A-A741-402A9BB1490A}" type="presOf" srcId="{01EE8C33-D548-4FC1-A672-6A06EEE40944}" destId="{43997815-747B-417F-A3A5-C2404CF463D0}" srcOrd="1" destOrd="0" presId="urn:microsoft.com/office/officeart/2005/8/layout/matrix1"/>
    <dgm:cxn modelId="{9A3130BC-E612-43E7-90CC-611520117318}" type="presOf" srcId="{8A866E13-1ABC-4E8A-9D1F-2FBC042B195C}" destId="{5882595F-8D67-4B75-B4AB-09092FC23606}" srcOrd="0" destOrd="0" presId="urn:microsoft.com/office/officeart/2005/8/layout/matrix1"/>
    <dgm:cxn modelId="{DE932DE8-566C-4BC0-A257-E7613DA755CB}" type="presOf" srcId="{DB20974B-71E8-4195-BA7F-DC9911473777}" destId="{A6F7D428-5FEE-4D9F-A970-77376FF3272B}" srcOrd="0" destOrd="0" presId="urn:microsoft.com/office/officeart/2005/8/layout/matrix1"/>
    <dgm:cxn modelId="{EF02C761-B466-47DE-8BDD-91289903A096}" type="presParOf" srcId="{556B2A56-D20D-4E8A-BF65-E1A8D4FD9E53}" destId="{C0EC6B29-4097-4022-A0D8-3B438E4737CE}" srcOrd="0" destOrd="0" presId="urn:microsoft.com/office/officeart/2005/8/layout/matrix1"/>
    <dgm:cxn modelId="{D0B1DCC9-A114-4683-99AA-991EBD02A056}" type="presParOf" srcId="{C0EC6B29-4097-4022-A0D8-3B438E4737CE}" destId="{A6F7D428-5FEE-4D9F-A970-77376FF3272B}" srcOrd="0" destOrd="0" presId="urn:microsoft.com/office/officeart/2005/8/layout/matrix1"/>
    <dgm:cxn modelId="{F99FC16F-9A26-4962-8DA9-3ADC5E9A845A}" type="presParOf" srcId="{C0EC6B29-4097-4022-A0D8-3B438E4737CE}" destId="{FD3926C8-F6F9-424B-925F-387829FD622D}" srcOrd="1" destOrd="0" presId="urn:microsoft.com/office/officeart/2005/8/layout/matrix1"/>
    <dgm:cxn modelId="{E511315A-53C9-4340-ADB0-EE290FF0E8FF}" type="presParOf" srcId="{C0EC6B29-4097-4022-A0D8-3B438E4737CE}" destId="{5882595F-8D67-4B75-B4AB-09092FC23606}" srcOrd="2" destOrd="0" presId="urn:microsoft.com/office/officeart/2005/8/layout/matrix1"/>
    <dgm:cxn modelId="{AF076F28-739A-4FC3-AE27-A0F4B36BD00F}" type="presParOf" srcId="{C0EC6B29-4097-4022-A0D8-3B438E4737CE}" destId="{85FB7454-40E2-4C05-8FD6-A47BE22A8FB1}" srcOrd="3" destOrd="0" presId="urn:microsoft.com/office/officeart/2005/8/layout/matrix1"/>
    <dgm:cxn modelId="{7D4F0887-15E5-4F9E-B6BC-7D164263AEAE}" type="presParOf" srcId="{C0EC6B29-4097-4022-A0D8-3B438E4737CE}" destId="{EB24290D-5349-4767-BFAA-435EF71EEA61}" srcOrd="4" destOrd="0" presId="urn:microsoft.com/office/officeart/2005/8/layout/matrix1"/>
    <dgm:cxn modelId="{3DBB4B84-A6BA-4C9C-B7AC-FC35D7EBB972}" type="presParOf" srcId="{C0EC6B29-4097-4022-A0D8-3B438E4737CE}" destId="{C6C88BF4-12C1-417C-8983-35242BF79EAF}" srcOrd="5" destOrd="0" presId="urn:microsoft.com/office/officeart/2005/8/layout/matrix1"/>
    <dgm:cxn modelId="{5BCA93F7-F3B4-444A-8D37-E5C09AE95DDF}" type="presParOf" srcId="{C0EC6B29-4097-4022-A0D8-3B438E4737CE}" destId="{EC156486-C9F8-4A5A-98A7-C2C5D9617667}" srcOrd="6" destOrd="0" presId="urn:microsoft.com/office/officeart/2005/8/layout/matrix1"/>
    <dgm:cxn modelId="{A2937D16-FEC6-4CA6-A8DC-8B5E5A40ACB6}" type="presParOf" srcId="{C0EC6B29-4097-4022-A0D8-3B438E4737CE}" destId="{43997815-747B-417F-A3A5-C2404CF463D0}" srcOrd="7" destOrd="0" presId="urn:microsoft.com/office/officeart/2005/8/layout/matrix1"/>
    <dgm:cxn modelId="{F05AA2AD-B13D-4199-80F0-1F5550200E28}" type="presParOf" srcId="{556B2A56-D20D-4E8A-BF65-E1A8D4FD9E53}" destId="{507E83E8-0083-47D2-8FE6-1348ABD5DDE4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1CAB687-0F1F-4846-8E1E-644DD57DF7FD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2EA43421-1DBC-464C-A299-EE82B243DC9D}">
      <dgm:prSet phldrT="[Texto]"/>
      <dgm:spPr/>
      <dgm:t>
        <a:bodyPr/>
        <a:lstStyle/>
        <a:p>
          <a:r>
            <a:rPr lang="es-EC" dirty="0"/>
            <a:t>Extracción del Alcaloide</a:t>
          </a:r>
        </a:p>
      </dgm:t>
    </dgm:pt>
    <dgm:pt modelId="{696B5B32-55AE-4B1F-B010-40A376E5C4E0}" type="parTrans" cxnId="{451762EB-F224-4B2A-B0A0-70817BD54D69}">
      <dgm:prSet/>
      <dgm:spPr/>
      <dgm:t>
        <a:bodyPr/>
        <a:lstStyle/>
        <a:p>
          <a:endParaRPr lang="es-EC"/>
        </a:p>
      </dgm:t>
    </dgm:pt>
    <dgm:pt modelId="{A2417CC0-8B54-4AB3-BD24-F682EE577947}" type="sibTrans" cxnId="{451762EB-F224-4B2A-B0A0-70817BD54D69}">
      <dgm:prSet/>
      <dgm:spPr/>
      <dgm:t>
        <a:bodyPr/>
        <a:lstStyle/>
        <a:p>
          <a:endParaRPr lang="es-EC"/>
        </a:p>
      </dgm:t>
    </dgm:pt>
    <dgm:pt modelId="{29B65CE5-2FA7-4348-8964-9C6FC183AB02}">
      <dgm:prSet phldrT="[Texto]"/>
      <dgm:spPr/>
      <dgm:t>
        <a:bodyPr/>
        <a:lstStyle/>
        <a:p>
          <a:r>
            <a:rPr lang="es-EC" dirty="0"/>
            <a:t>Limpieza del Alcaloide</a:t>
          </a:r>
        </a:p>
      </dgm:t>
    </dgm:pt>
    <dgm:pt modelId="{8E280495-F106-4821-9196-8E42D240C414}" type="parTrans" cxnId="{0B52812E-2F34-465D-A770-A227094A020E}">
      <dgm:prSet/>
      <dgm:spPr/>
      <dgm:t>
        <a:bodyPr/>
        <a:lstStyle/>
        <a:p>
          <a:endParaRPr lang="es-EC"/>
        </a:p>
      </dgm:t>
    </dgm:pt>
    <dgm:pt modelId="{ED04C303-D856-499C-954B-003F4DB0496D}" type="sibTrans" cxnId="{0B52812E-2F34-465D-A770-A227094A020E}">
      <dgm:prSet/>
      <dgm:spPr/>
      <dgm:t>
        <a:bodyPr/>
        <a:lstStyle/>
        <a:p>
          <a:endParaRPr lang="es-EC"/>
        </a:p>
      </dgm:t>
    </dgm:pt>
    <dgm:pt modelId="{A86E2C6D-8236-48EE-9306-3D0970A276A6}">
      <dgm:prSet phldrT="[Texto]"/>
      <dgm:spPr/>
      <dgm:t>
        <a:bodyPr/>
        <a:lstStyle/>
        <a:p>
          <a:r>
            <a:rPr lang="es-EC" dirty="0"/>
            <a:t>Conversión a Clorhidrato de Cocaína</a:t>
          </a:r>
        </a:p>
      </dgm:t>
    </dgm:pt>
    <dgm:pt modelId="{9AA09ECF-5825-439D-83FC-AFA6C20DCA5A}" type="parTrans" cxnId="{BCDA4BA5-82B4-470F-9FB7-94B8CAD6F2B9}">
      <dgm:prSet/>
      <dgm:spPr/>
      <dgm:t>
        <a:bodyPr/>
        <a:lstStyle/>
        <a:p>
          <a:endParaRPr lang="es-EC"/>
        </a:p>
      </dgm:t>
    </dgm:pt>
    <dgm:pt modelId="{80B36865-B200-4F5F-9AB6-9105C96A17E5}" type="sibTrans" cxnId="{BCDA4BA5-82B4-470F-9FB7-94B8CAD6F2B9}">
      <dgm:prSet/>
      <dgm:spPr/>
      <dgm:t>
        <a:bodyPr/>
        <a:lstStyle/>
        <a:p>
          <a:endParaRPr lang="es-EC"/>
        </a:p>
      </dgm:t>
    </dgm:pt>
    <dgm:pt modelId="{C3C41FF6-07C2-48A2-A085-E726B9343161}" type="pres">
      <dgm:prSet presAssocID="{A1CAB687-0F1F-4846-8E1E-644DD57DF7FD}" presName="compositeShape" presStyleCnt="0">
        <dgm:presLayoutVars>
          <dgm:chMax val="7"/>
          <dgm:dir/>
          <dgm:resizeHandles val="exact"/>
        </dgm:presLayoutVars>
      </dgm:prSet>
      <dgm:spPr/>
    </dgm:pt>
    <dgm:pt modelId="{138A9355-1BAD-42F1-914E-D47B37B358F4}" type="pres">
      <dgm:prSet presAssocID="{A1CAB687-0F1F-4846-8E1E-644DD57DF7FD}" presName="wedge1" presStyleLbl="node1" presStyleIdx="0" presStyleCnt="3"/>
      <dgm:spPr/>
    </dgm:pt>
    <dgm:pt modelId="{C53E65E9-655F-4184-A45B-7139B939265D}" type="pres">
      <dgm:prSet presAssocID="{A1CAB687-0F1F-4846-8E1E-644DD57DF7FD}" presName="dummy1a" presStyleCnt="0"/>
      <dgm:spPr/>
    </dgm:pt>
    <dgm:pt modelId="{9FC4AFDF-E0EE-46D1-8855-68818027EA66}" type="pres">
      <dgm:prSet presAssocID="{A1CAB687-0F1F-4846-8E1E-644DD57DF7FD}" presName="dummy1b" presStyleCnt="0"/>
      <dgm:spPr/>
    </dgm:pt>
    <dgm:pt modelId="{90D95022-7397-47EF-BA67-5ACE25C9FEA0}" type="pres">
      <dgm:prSet presAssocID="{A1CAB687-0F1F-4846-8E1E-644DD57DF7FD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8C91E55B-97B9-44E3-A6A5-D53A83EB2FA6}" type="pres">
      <dgm:prSet presAssocID="{A1CAB687-0F1F-4846-8E1E-644DD57DF7FD}" presName="wedge2" presStyleLbl="node1" presStyleIdx="1" presStyleCnt="3"/>
      <dgm:spPr/>
    </dgm:pt>
    <dgm:pt modelId="{60B83AD4-E15B-4E21-8D8D-9801BEF458F7}" type="pres">
      <dgm:prSet presAssocID="{A1CAB687-0F1F-4846-8E1E-644DD57DF7FD}" presName="dummy2a" presStyleCnt="0"/>
      <dgm:spPr/>
    </dgm:pt>
    <dgm:pt modelId="{35E899C1-1E97-4320-AE3E-2369DA9C5209}" type="pres">
      <dgm:prSet presAssocID="{A1CAB687-0F1F-4846-8E1E-644DD57DF7FD}" presName="dummy2b" presStyleCnt="0"/>
      <dgm:spPr/>
    </dgm:pt>
    <dgm:pt modelId="{299F3A89-80F5-4574-8238-897355CB8E00}" type="pres">
      <dgm:prSet presAssocID="{A1CAB687-0F1F-4846-8E1E-644DD57DF7FD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41D6F9F9-A9AB-44B1-B11E-304E9A8292BD}" type="pres">
      <dgm:prSet presAssocID="{A1CAB687-0F1F-4846-8E1E-644DD57DF7FD}" presName="wedge3" presStyleLbl="node1" presStyleIdx="2" presStyleCnt="3"/>
      <dgm:spPr/>
    </dgm:pt>
    <dgm:pt modelId="{D10F3490-89E2-483D-ADB5-115A14D948BA}" type="pres">
      <dgm:prSet presAssocID="{A1CAB687-0F1F-4846-8E1E-644DD57DF7FD}" presName="dummy3a" presStyleCnt="0"/>
      <dgm:spPr/>
    </dgm:pt>
    <dgm:pt modelId="{E4F219FB-A3A6-4273-99A1-72D6399FF694}" type="pres">
      <dgm:prSet presAssocID="{A1CAB687-0F1F-4846-8E1E-644DD57DF7FD}" presName="dummy3b" presStyleCnt="0"/>
      <dgm:spPr/>
    </dgm:pt>
    <dgm:pt modelId="{E1837274-9324-4221-916A-3649BAEAC7C9}" type="pres">
      <dgm:prSet presAssocID="{A1CAB687-0F1F-4846-8E1E-644DD57DF7FD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86938C70-6FCF-44E7-94D8-55CF16B2ACBE}" type="pres">
      <dgm:prSet presAssocID="{A2417CC0-8B54-4AB3-BD24-F682EE577947}" presName="arrowWedge1" presStyleLbl="fgSibTrans2D1" presStyleIdx="0" presStyleCnt="3"/>
      <dgm:spPr/>
    </dgm:pt>
    <dgm:pt modelId="{BE3D7FEB-02C4-4682-888F-6778D8D2CBFF}" type="pres">
      <dgm:prSet presAssocID="{ED04C303-D856-499C-954B-003F4DB0496D}" presName="arrowWedge2" presStyleLbl="fgSibTrans2D1" presStyleIdx="1" presStyleCnt="3"/>
      <dgm:spPr/>
    </dgm:pt>
    <dgm:pt modelId="{7A9C20D7-B9FD-416E-9228-40746C303680}" type="pres">
      <dgm:prSet presAssocID="{80B36865-B200-4F5F-9AB6-9105C96A17E5}" presName="arrowWedge3" presStyleLbl="fgSibTrans2D1" presStyleIdx="2" presStyleCnt="3"/>
      <dgm:spPr/>
    </dgm:pt>
  </dgm:ptLst>
  <dgm:cxnLst>
    <dgm:cxn modelId="{932AEE11-AAFE-4B0F-B584-37FB800A62BA}" type="presOf" srcId="{A86E2C6D-8236-48EE-9306-3D0970A276A6}" destId="{E1837274-9324-4221-916A-3649BAEAC7C9}" srcOrd="1" destOrd="0" presId="urn:microsoft.com/office/officeart/2005/8/layout/cycle8"/>
    <dgm:cxn modelId="{0B52812E-2F34-465D-A770-A227094A020E}" srcId="{A1CAB687-0F1F-4846-8E1E-644DD57DF7FD}" destId="{29B65CE5-2FA7-4348-8964-9C6FC183AB02}" srcOrd="1" destOrd="0" parTransId="{8E280495-F106-4821-9196-8E42D240C414}" sibTransId="{ED04C303-D856-499C-954B-003F4DB0496D}"/>
    <dgm:cxn modelId="{96AD8131-6CB3-4C56-902D-5DA563B5B4C2}" type="presOf" srcId="{2EA43421-1DBC-464C-A299-EE82B243DC9D}" destId="{138A9355-1BAD-42F1-914E-D47B37B358F4}" srcOrd="0" destOrd="0" presId="urn:microsoft.com/office/officeart/2005/8/layout/cycle8"/>
    <dgm:cxn modelId="{CC013F6B-AD46-4C2D-9968-83D411C69608}" type="presOf" srcId="{29B65CE5-2FA7-4348-8964-9C6FC183AB02}" destId="{299F3A89-80F5-4574-8238-897355CB8E00}" srcOrd="1" destOrd="0" presId="urn:microsoft.com/office/officeart/2005/8/layout/cycle8"/>
    <dgm:cxn modelId="{31428373-0C22-408B-9F23-8401B7929397}" type="presOf" srcId="{A86E2C6D-8236-48EE-9306-3D0970A276A6}" destId="{41D6F9F9-A9AB-44B1-B11E-304E9A8292BD}" srcOrd="0" destOrd="0" presId="urn:microsoft.com/office/officeart/2005/8/layout/cycle8"/>
    <dgm:cxn modelId="{99BCD881-1A33-4DEC-ACC3-202068112528}" type="presOf" srcId="{29B65CE5-2FA7-4348-8964-9C6FC183AB02}" destId="{8C91E55B-97B9-44E3-A6A5-D53A83EB2FA6}" srcOrd="0" destOrd="0" presId="urn:microsoft.com/office/officeart/2005/8/layout/cycle8"/>
    <dgm:cxn modelId="{BCDA4BA5-82B4-470F-9FB7-94B8CAD6F2B9}" srcId="{A1CAB687-0F1F-4846-8E1E-644DD57DF7FD}" destId="{A86E2C6D-8236-48EE-9306-3D0970A276A6}" srcOrd="2" destOrd="0" parTransId="{9AA09ECF-5825-439D-83FC-AFA6C20DCA5A}" sibTransId="{80B36865-B200-4F5F-9AB6-9105C96A17E5}"/>
    <dgm:cxn modelId="{B9EC45D5-B01F-4B4D-9715-7595F32BAE77}" type="presOf" srcId="{A1CAB687-0F1F-4846-8E1E-644DD57DF7FD}" destId="{C3C41FF6-07C2-48A2-A085-E726B9343161}" srcOrd="0" destOrd="0" presId="urn:microsoft.com/office/officeart/2005/8/layout/cycle8"/>
    <dgm:cxn modelId="{451762EB-F224-4B2A-B0A0-70817BD54D69}" srcId="{A1CAB687-0F1F-4846-8E1E-644DD57DF7FD}" destId="{2EA43421-1DBC-464C-A299-EE82B243DC9D}" srcOrd="0" destOrd="0" parTransId="{696B5B32-55AE-4B1F-B010-40A376E5C4E0}" sibTransId="{A2417CC0-8B54-4AB3-BD24-F682EE577947}"/>
    <dgm:cxn modelId="{02FC2FF8-5C44-4589-861C-875BA78EAA17}" type="presOf" srcId="{2EA43421-1DBC-464C-A299-EE82B243DC9D}" destId="{90D95022-7397-47EF-BA67-5ACE25C9FEA0}" srcOrd="1" destOrd="0" presId="urn:microsoft.com/office/officeart/2005/8/layout/cycle8"/>
    <dgm:cxn modelId="{4882E88C-F4AF-43EA-9E0D-A0230412C487}" type="presParOf" srcId="{C3C41FF6-07C2-48A2-A085-E726B9343161}" destId="{138A9355-1BAD-42F1-914E-D47B37B358F4}" srcOrd="0" destOrd="0" presId="urn:microsoft.com/office/officeart/2005/8/layout/cycle8"/>
    <dgm:cxn modelId="{CE055D3D-33FA-4E13-8241-461F9641D537}" type="presParOf" srcId="{C3C41FF6-07C2-48A2-A085-E726B9343161}" destId="{C53E65E9-655F-4184-A45B-7139B939265D}" srcOrd="1" destOrd="0" presId="urn:microsoft.com/office/officeart/2005/8/layout/cycle8"/>
    <dgm:cxn modelId="{E62F7CAF-F013-4436-8223-FA2080627214}" type="presParOf" srcId="{C3C41FF6-07C2-48A2-A085-E726B9343161}" destId="{9FC4AFDF-E0EE-46D1-8855-68818027EA66}" srcOrd="2" destOrd="0" presId="urn:microsoft.com/office/officeart/2005/8/layout/cycle8"/>
    <dgm:cxn modelId="{B3E6018E-BE0F-4FBE-B767-795A013241AC}" type="presParOf" srcId="{C3C41FF6-07C2-48A2-A085-E726B9343161}" destId="{90D95022-7397-47EF-BA67-5ACE25C9FEA0}" srcOrd="3" destOrd="0" presId="urn:microsoft.com/office/officeart/2005/8/layout/cycle8"/>
    <dgm:cxn modelId="{67B521A5-DE14-4DF3-B522-79B5A563D782}" type="presParOf" srcId="{C3C41FF6-07C2-48A2-A085-E726B9343161}" destId="{8C91E55B-97B9-44E3-A6A5-D53A83EB2FA6}" srcOrd="4" destOrd="0" presId="urn:microsoft.com/office/officeart/2005/8/layout/cycle8"/>
    <dgm:cxn modelId="{3BD0A5A5-AEEC-48BF-B2D7-CB298D50CF6B}" type="presParOf" srcId="{C3C41FF6-07C2-48A2-A085-E726B9343161}" destId="{60B83AD4-E15B-4E21-8D8D-9801BEF458F7}" srcOrd="5" destOrd="0" presId="urn:microsoft.com/office/officeart/2005/8/layout/cycle8"/>
    <dgm:cxn modelId="{029AF364-3213-4B1F-AED7-119C2F305487}" type="presParOf" srcId="{C3C41FF6-07C2-48A2-A085-E726B9343161}" destId="{35E899C1-1E97-4320-AE3E-2369DA9C5209}" srcOrd="6" destOrd="0" presId="urn:microsoft.com/office/officeart/2005/8/layout/cycle8"/>
    <dgm:cxn modelId="{E7E0A20F-96B8-4511-8A9F-25EAE63234ED}" type="presParOf" srcId="{C3C41FF6-07C2-48A2-A085-E726B9343161}" destId="{299F3A89-80F5-4574-8238-897355CB8E00}" srcOrd="7" destOrd="0" presId="urn:microsoft.com/office/officeart/2005/8/layout/cycle8"/>
    <dgm:cxn modelId="{C767D214-DB1B-4E78-B786-C8C3C918FE75}" type="presParOf" srcId="{C3C41FF6-07C2-48A2-A085-E726B9343161}" destId="{41D6F9F9-A9AB-44B1-B11E-304E9A8292BD}" srcOrd="8" destOrd="0" presId="urn:microsoft.com/office/officeart/2005/8/layout/cycle8"/>
    <dgm:cxn modelId="{FCF35D64-5F78-445D-A396-7F4576143B05}" type="presParOf" srcId="{C3C41FF6-07C2-48A2-A085-E726B9343161}" destId="{D10F3490-89E2-483D-ADB5-115A14D948BA}" srcOrd="9" destOrd="0" presId="urn:microsoft.com/office/officeart/2005/8/layout/cycle8"/>
    <dgm:cxn modelId="{AD58F09B-7B83-4753-91E0-62A26FE44757}" type="presParOf" srcId="{C3C41FF6-07C2-48A2-A085-E726B9343161}" destId="{E4F219FB-A3A6-4273-99A1-72D6399FF694}" srcOrd="10" destOrd="0" presId="urn:microsoft.com/office/officeart/2005/8/layout/cycle8"/>
    <dgm:cxn modelId="{5A87EF1B-3A36-406C-8B7B-B34A6B16A753}" type="presParOf" srcId="{C3C41FF6-07C2-48A2-A085-E726B9343161}" destId="{E1837274-9324-4221-916A-3649BAEAC7C9}" srcOrd="11" destOrd="0" presId="urn:microsoft.com/office/officeart/2005/8/layout/cycle8"/>
    <dgm:cxn modelId="{E2BCC112-8AAE-48DA-92E8-A22E670CD14B}" type="presParOf" srcId="{C3C41FF6-07C2-48A2-A085-E726B9343161}" destId="{86938C70-6FCF-44E7-94D8-55CF16B2ACBE}" srcOrd="12" destOrd="0" presId="urn:microsoft.com/office/officeart/2005/8/layout/cycle8"/>
    <dgm:cxn modelId="{5658EF42-17F9-4B77-8695-3BDBDE6BC4A9}" type="presParOf" srcId="{C3C41FF6-07C2-48A2-A085-E726B9343161}" destId="{BE3D7FEB-02C4-4682-888F-6778D8D2CBFF}" srcOrd="13" destOrd="0" presId="urn:microsoft.com/office/officeart/2005/8/layout/cycle8"/>
    <dgm:cxn modelId="{7BB478C6-3001-44E0-BA54-1E7F7279074F}" type="presParOf" srcId="{C3C41FF6-07C2-48A2-A085-E726B9343161}" destId="{7A9C20D7-B9FD-416E-9228-40746C303680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CD2E369-8041-4E42-9F25-0CBC697636A9}" type="doc">
      <dgm:prSet loTypeId="urn:microsoft.com/office/officeart/2008/layout/AscendingPictureAccentProcess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7059C3D3-2CA8-4298-9E45-FBFFD30A00B5}">
      <dgm:prSet phldrT="[Texto]"/>
      <dgm:spPr/>
      <dgm:t>
        <a:bodyPr/>
        <a:lstStyle/>
        <a:p>
          <a:r>
            <a:rPr lang="es-EC" dirty="0"/>
            <a:t>Investigaciones sobre sensado</a:t>
          </a:r>
        </a:p>
      </dgm:t>
    </dgm:pt>
    <dgm:pt modelId="{A3E71E72-297F-43CA-A7D1-2E9664BEABBB}" type="parTrans" cxnId="{058C2D1D-CB88-4C57-B1BD-057785C5CE7A}">
      <dgm:prSet/>
      <dgm:spPr/>
      <dgm:t>
        <a:bodyPr/>
        <a:lstStyle/>
        <a:p>
          <a:endParaRPr lang="es-EC"/>
        </a:p>
      </dgm:t>
    </dgm:pt>
    <dgm:pt modelId="{518C8F86-7D75-48D7-A272-20C9B9DF7988}" type="sibTrans" cxnId="{058C2D1D-CB88-4C57-B1BD-057785C5CE7A}">
      <dgm:prSet/>
      <dgm:spPr/>
      <dgm:t>
        <a:bodyPr/>
        <a:lstStyle/>
        <a:p>
          <a:endParaRPr lang="es-EC"/>
        </a:p>
      </dgm:t>
    </dgm:pt>
    <dgm:pt modelId="{2A25729E-4671-4B7A-B2F7-E986754A2A8C}">
      <dgm:prSet phldrT="[Texto]"/>
      <dgm:spPr/>
      <dgm:t>
        <a:bodyPr/>
        <a:lstStyle/>
        <a:p>
          <a:r>
            <a:rPr lang="es-EC" dirty="0"/>
            <a:t>Empleo de </a:t>
          </a:r>
          <a:r>
            <a:rPr lang="es-EC" dirty="0" err="1"/>
            <a:t>multirotores</a:t>
          </a:r>
          <a:r>
            <a:rPr lang="es-EC" dirty="0"/>
            <a:t> en patrullajes </a:t>
          </a:r>
        </a:p>
      </dgm:t>
    </dgm:pt>
    <dgm:pt modelId="{E437807F-52C0-4613-ACA5-D633C729D7A4}" type="parTrans" cxnId="{515D03E8-B404-4BA1-B803-0FA13DC3F586}">
      <dgm:prSet/>
      <dgm:spPr/>
      <dgm:t>
        <a:bodyPr/>
        <a:lstStyle/>
        <a:p>
          <a:endParaRPr lang="es-EC"/>
        </a:p>
      </dgm:t>
    </dgm:pt>
    <dgm:pt modelId="{767A852A-3691-4036-8A6D-5BA1809FB7A8}" type="sibTrans" cxnId="{515D03E8-B404-4BA1-B803-0FA13DC3F586}">
      <dgm:prSet/>
      <dgm:spPr/>
      <dgm:t>
        <a:bodyPr/>
        <a:lstStyle/>
        <a:p>
          <a:endParaRPr lang="es-EC"/>
        </a:p>
      </dgm:t>
    </dgm:pt>
    <dgm:pt modelId="{96836606-F1CC-438F-ACA8-F4FF093E9CF1}" type="pres">
      <dgm:prSet presAssocID="{2CD2E369-8041-4E42-9F25-0CBC697636A9}" presName="Name0" presStyleCnt="0">
        <dgm:presLayoutVars>
          <dgm:chMax val="7"/>
          <dgm:chPref val="7"/>
          <dgm:dir/>
        </dgm:presLayoutVars>
      </dgm:prSet>
      <dgm:spPr/>
    </dgm:pt>
    <dgm:pt modelId="{5D13E690-9806-45C1-B420-85C571ECE10F}" type="pres">
      <dgm:prSet presAssocID="{2CD2E369-8041-4E42-9F25-0CBC697636A9}" presName="dot1" presStyleLbl="alignNode1" presStyleIdx="0" presStyleCnt="10"/>
      <dgm:spPr/>
    </dgm:pt>
    <dgm:pt modelId="{11701A03-FE57-4C9F-A40B-B5C83E72BEBD}" type="pres">
      <dgm:prSet presAssocID="{2CD2E369-8041-4E42-9F25-0CBC697636A9}" presName="dot2" presStyleLbl="alignNode1" presStyleIdx="1" presStyleCnt="10"/>
      <dgm:spPr/>
    </dgm:pt>
    <dgm:pt modelId="{A136AA48-FA7F-471F-BE04-FDE861F1ADC7}" type="pres">
      <dgm:prSet presAssocID="{2CD2E369-8041-4E42-9F25-0CBC697636A9}" presName="dot3" presStyleLbl="alignNode1" presStyleIdx="2" presStyleCnt="10"/>
      <dgm:spPr/>
    </dgm:pt>
    <dgm:pt modelId="{9002755E-6477-4E15-8908-ADA61196315F}" type="pres">
      <dgm:prSet presAssocID="{2CD2E369-8041-4E42-9F25-0CBC697636A9}" presName="dotArrow1" presStyleLbl="alignNode1" presStyleIdx="3" presStyleCnt="10"/>
      <dgm:spPr/>
    </dgm:pt>
    <dgm:pt modelId="{85DC42CF-D9EF-4849-8221-F244AC5B1497}" type="pres">
      <dgm:prSet presAssocID="{2CD2E369-8041-4E42-9F25-0CBC697636A9}" presName="dotArrow2" presStyleLbl="alignNode1" presStyleIdx="4" presStyleCnt="10"/>
      <dgm:spPr/>
    </dgm:pt>
    <dgm:pt modelId="{F27C3C3B-CACF-438A-AF3C-831B679120C5}" type="pres">
      <dgm:prSet presAssocID="{2CD2E369-8041-4E42-9F25-0CBC697636A9}" presName="dotArrow3" presStyleLbl="alignNode1" presStyleIdx="5" presStyleCnt="10"/>
      <dgm:spPr/>
    </dgm:pt>
    <dgm:pt modelId="{F3DBD34E-3F01-41C4-B2FA-DFDAC44F17AE}" type="pres">
      <dgm:prSet presAssocID="{2CD2E369-8041-4E42-9F25-0CBC697636A9}" presName="dotArrow4" presStyleLbl="alignNode1" presStyleIdx="6" presStyleCnt="10"/>
      <dgm:spPr/>
    </dgm:pt>
    <dgm:pt modelId="{AE37949C-2640-437E-815B-234C9E04DE9C}" type="pres">
      <dgm:prSet presAssocID="{2CD2E369-8041-4E42-9F25-0CBC697636A9}" presName="dotArrow5" presStyleLbl="alignNode1" presStyleIdx="7" presStyleCnt="10"/>
      <dgm:spPr/>
    </dgm:pt>
    <dgm:pt modelId="{0D43A184-FD03-4DAE-B968-EA6D7791F531}" type="pres">
      <dgm:prSet presAssocID="{2CD2E369-8041-4E42-9F25-0CBC697636A9}" presName="dotArrow6" presStyleLbl="alignNode1" presStyleIdx="8" presStyleCnt="10"/>
      <dgm:spPr/>
    </dgm:pt>
    <dgm:pt modelId="{3A8664F4-385E-4EAD-A26A-E3DB5BE89EC0}" type="pres">
      <dgm:prSet presAssocID="{2CD2E369-8041-4E42-9F25-0CBC697636A9}" presName="dotArrow7" presStyleLbl="alignNode1" presStyleIdx="9" presStyleCnt="10"/>
      <dgm:spPr/>
    </dgm:pt>
    <dgm:pt modelId="{9A4D5C91-328F-44DD-BDC2-2979B6555DCA}" type="pres">
      <dgm:prSet presAssocID="{7059C3D3-2CA8-4298-9E45-FBFFD30A00B5}" presName="parTx1" presStyleLbl="node1" presStyleIdx="0" presStyleCnt="2"/>
      <dgm:spPr/>
    </dgm:pt>
    <dgm:pt modelId="{CC271A45-46D1-438E-91A9-D2FB81BDA205}" type="pres">
      <dgm:prSet presAssocID="{518C8F86-7D75-48D7-A272-20C9B9DF7988}" presName="picture1" presStyleCnt="0"/>
      <dgm:spPr/>
    </dgm:pt>
    <dgm:pt modelId="{4F2578FF-64AB-44C8-9BCA-B1564F0BEC67}" type="pres">
      <dgm:prSet presAssocID="{518C8F86-7D75-48D7-A272-20C9B9DF7988}" presName="imageRepeatNode" presStyleLbl="fgImgPlace1" presStyleIdx="0" presStyleCnt="2"/>
      <dgm:spPr/>
    </dgm:pt>
    <dgm:pt modelId="{A047DF47-C128-4B7F-B1D9-B9090C55149C}" type="pres">
      <dgm:prSet presAssocID="{2A25729E-4671-4B7A-B2F7-E986754A2A8C}" presName="parTx2" presStyleLbl="node1" presStyleIdx="1" presStyleCnt="2"/>
      <dgm:spPr/>
    </dgm:pt>
    <dgm:pt modelId="{1520D7E1-8935-4B39-9EC5-0DA18B85CC1A}" type="pres">
      <dgm:prSet presAssocID="{767A852A-3691-4036-8A6D-5BA1809FB7A8}" presName="picture2" presStyleCnt="0"/>
      <dgm:spPr/>
    </dgm:pt>
    <dgm:pt modelId="{262ECB15-5A77-45D9-AA95-3806235270E4}" type="pres">
      <dgm:prSet presAssocID="{767A852A-3691-4036-8A6D-5BA1809FB7A8}" presName="imageRepeatNode" presStyleLbl="fgImgPlace1" presStyleIdx="1" presStyleCnt="2"/>
      <dgm:spPr/>
    </dgm:pt>
  </dgm:ptLst>
  <dgm:cxnLst>
    <dgm:cxn modelId="{874FF91A-434C-480D-8954-F9AC4D9CF50E}" type="presOf" srcId="{518C8F86-7D75-48D7-A272-20C9B9DF7988}" destId="{4F2578FF-64AB-44C8-9BCA-B1564F0BEC67}" srcOrd="0" destOrd="0" presId="urn:microsoft.com/office/officeart/2008/layout/AscendingPictureAccentProcess"/>
    <dgm:cxn modelId="{058C2D1D-CB88-4C57-B1BD-057785C5CE7A}" srcId="{2CD2E369-8041-4E42-9F25-0CBC697636A9}" destId="{7059C3D3-2CA8-4298-9E45-FBFFD30A00B5}" srcOrd="0" destOrd="0" parTransId="{A3E71E72-297F-43CA-A7D1-2E9664BEABBB}" sibTransId="{518C8F86-7D75-48D7-A272-20C9B9DF7988}"/>
    <dgm:cxn modelId="{6B472E62-55C0-4221-A802-ED883B2EE3C3}" type="presOf" srcId="{2CD2E369-8041-4E42-9F25-0CBC697636A9}" destId="{96836606-F1CC-438F-ACA8-F4FF093E9CF1}" srcOrd="0" destOrd="0" presId="urn:microsoft.com/office/officeart/2008/layout/AscendingPictureAccentProcess"/>
    <dgm:cxn modelId="{E099639D-7C13-48B8-9172-AAC103017DAD}" type="presOf" srcId="{2A25729E-4671-4B7A-B2F7-E986754A2A8C}" destId="{A047DF47-C128-4B7F-B1D9-B9090C55149C}" srcOrd="0" destOrd="0" presId="urn:microsoft.com/office/officeart/2008/layout/AscendingPictureAccentProcess"/>
    <dgm:cxn modelId="{DF8771A3-BC11-4A77-A516-D9DE53E688D1}" type="presOf" srcId="{767A852A-3691-4036-8A6D-5BA1809FB7A8}" destId="{262ECB15-5A77-45D9-AA95-3806235270E4}" srcOrd="0" destOrd="0" presId="urn:microsoft.com/office/officeart/2008/layout/AscendingPictureAccentProcess"/>
    <dgm:cxn modelId="{E9BB59E6-853F-433B-95D9-A0CDECE36488}" type="presOf" srcId="{7059C3D3-2CA8-4298-9E45-FBFFD30A00B5}" destId="{9A4D5C91-328F-44DD-BDC2-2979B6555DCA}" srcOrd="0" destOrd="0" presId="urn:microsoft.com/office/officeart/2008/layout/AscendingPictureAccentProcess"/>
    <dgm:cxn modelId="{515D03E8-B404-4BA1-B803-0FA13DC3F586}" srcId="{2CD2E369-8041-4E42-9F25-0CBC697636A9}" destId="{2A25729E-4671-4B7A-B2F7-E986754A2A8C}" srcOrd="1" destOrd="0" parTransId="{E437807F-52C0-4613-ACA5-D633C729D7A4}" sibTransId="{767A852A-3691-4036-8A6D-5BA1809FB7A8}"/>
    <dgm:cxn modelId="{502C03C7-23A9-4188-B6D7-6668B13709F8}" type="presParOf" srcId="{96836606-F1CC-438F-ACA8-F4FF093E9CF1}" destId="{5D13E690-9806-45C1-B420-85C571ECE10F}" srcOrd="0" destOrd="0" presId="urn:microsoft.com/office/officeart/2008/layout/AscendingPictureAccentProcess"/>
    <dgm:cxn modelId="{70DE44F7-5B75-4968-BE65-0FA051DAC800}" type="presParOf" srcId="{96836606-F1CC-438F-ACA8-F4FF093E9CF1}" destId="{11701A03-FE57-4C9F-A40B-B5C83E72BEBD}" srcOrd="1" destOrd="0" presId="urn:microsoft.com/office/officeart/2008/layout/AscendingPictureAccentProcess"/>
    <dgm:cxn modelId="{72C2D079-000E-420D-AFA3-C3E799B8F9D6}" type="presParOf" srcId="{96836606-F1CC-438F-ACA8-F4FF093E9CF1}" destId="{A136AA48-FA7F-471F-BE04-FDE861F1ADC7}" srcOrd="2" destOrd="0" presId="urn:microsoft.com/office/officeart/2008/layout/AscendingPictureAccentProcess"/>
    <dgm:cxn modelId="{E9B52028-D2AF-4AD0-95FE-F1F4B35D0112}" type="presParOf" srcId="{96836606-F1CC-438F-ACA8-F4FF093E9CF1}" destId="{9002755E-6477-4E15-8908-ADA61196315F}" srcOrd="3" destOrd="0" presId="urn:microsoft.com/office/officeart/2008/layout/AscendingPictureAccentProcess"/>
    <dgm:cxn modelId="{5925B824-8342-410D-8103-48D4803C2D3A}" type="presParOf" srcId="{96836606-F1CC-438F-ACA8-F4FF093E9CF1}" destId="{85DC42CF-D9EF-4849-8221-F244AC5B1497}" srcOrd="4" destOrd="0" presId="urn:microsoft.com/office/officeart/2008/layout/AscendingPictureAccentProcess"/>
    <dgm:cxn modelId="{FB4DC202-BF23-4D7A-A62A-DBE7456CFAB1}" type="presParOf" srcId="{96836606-F1CC-438F-ACA8-F4FF093E9CF1}" destId="{F27C3C3B-CACF-438A-AF3C-831B679120C5}" srcOrd="5" destOrd="0" presId="urn:microsoft.com/office/officeart/2008/layout/AscendingPictureAccentProcess"/>
    <dgm:cxn modelId="{2609FA37-A40E-47AE-A991-718BFCB850D3}" type="presParOf" srcId="{96836606-F1CC-438F-ACA8-F4FF093E9CF1}" destId="{F3DBD34E-3F01-41C4-B2FA-DFDAC44F17AE}" srcOrd="6" destOrd="0" presId="urn:microsoft.com/office/officeart/2008/layout/AscendingPictureAccentProcess"/>
    <dgm:cxn modelId="{A9DB9E34-E609-4BAD-A501-3DF898D1A66F}" type="presParOf" srcId="{96836606-F1CC-438F-ACA8-F4FF093E9CF1}" destId="{AE37949C-2640-437E-815B-234C9E04DE9C}" srcOrd="7" destOrd="0" presId="urn:microsoft.com/office/officeart/2008/layout/AscendingPictureAccentProcess"/>
    <dgm:cxn modelId="{F8606DF3-9C00-4FA9-8CD2-05427B76594F}" type="presParOf" srcId="{96836606-F1CC-438F-ACA8-F4FF093E9CF1}" destId="{0D43A184-FD03-4DAE-B968-EA6D7791F531}" srcOrd="8" destOrd="0" presId="urn:microsoft.com/office/officeart/2008/layout/AscendingPictureAccentProcess"/>
    <dgm:cxn modelId="{DD935EF4-B071-4865-A386-B518E2907E07}" type="presParOf" srcId="{96836606-F1CC-438F-ACA8-F4FF093E9CF1}" destId="{3A8664F4-385E-4EAD-A26A-E3DB5BE89EC0}" srcOrd="9" destOrd="0" presId="urn:microsoft.com/office/officeart/2008/layout/AscendingPictureAccentProcess"/>
    <dgm:cxn modelId="{732E8A2F-F3C1-46F5-890F-5EB436146E72}" type="presParOf" srcId="{96836606-F1CC-438F-ACA8-F4FF093E9CF1}" destId="{9A4D5C91-328F-44DD-BDC2-2979B6555DCA}" srcOrd="10" destOrd="0" presId="urn:microsoft.com/office/officeart/2008/layout/AscendingPictureAccentProcess"/>
    <dgm:cxn modelId="{A0FD05D5-3C55-4B4B-9D30-26480B50EADD}" type="presParOf" srcId="{96836606-F1CC-438F-ACA8-F4FF093E9CF1}" destId="{CC271A45-46D1-438E-91A9-D2FB81BDA205}" srcOrd="11" destOrd="0" presId="urn:microsoft.com/office/officeart/2008/layout/AscendingPictureAccentProcess"/>
    <dgm:cxn modelId="{C75D2F5C-2395-4A11-B34E-E77210CFC0A8}" type="presParOf" srcId="{CC271A45-46D1-438E-91A9-D2FB81BDA205}" destId="{4F2578FF-64AB-44C8-9BCA-B1564F0BEC67}" srcOrd="0" destOrd="0" presId="urn:microsoft.com/office/officeart/2008/layout/AscendingPictureAccentProcess"/>
    <dgm:cxn modelId="{6D890A44-BBB5-437A-9A28-45CDC6A7C01A}" type="presParOf" srcId="{96836606-F1CC-438F-ACA8-F4FF093E9CF1}" destId="{A047DF47-C128-4B7F-B1D9-B9090C55149C}" srcOrd="12" destOrd="0" presId="urn:microsoft.com/office/officeart/2008/layout/AscendingPictureAccentProcess"/>
    <dgm:cxn modelId="{D41BB3C7-7AF9-466B-A98B-1DB78ED958F9}" type="presParOf" srcId="{96836606-F1CC-438F-ACA8-F4FF093E9CF1}" destId="{1520D7E1-8935-4B39-9EC5-0DA18B85CC1A}" srcOrd="13" destOrd="0" presId="urn:microsoft.com/office/officeart/2008/layout/AscendingPictureAccentProcess"/>
    <dgm:cxn modelId="{2F9145B4-AA54-4B24-8932-D5E0CA737EF8}" type="presParOf" srcId="{1520D7E1-8935-4B39-9EC5-0DA18B85CC1A}" destId="{262ECB15-5A77-45D9-AA95-3806235270E4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16255DC-4093-4CA9-B563-AEAAEA9FCBE8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DE1B3D65-CC14-4C24-8D27-6330D510AB75}">
      <dgm:prSet phldrT="[Texto]"/>
      <dgm:spPr/>
      <dgm:t>
        <a:bodyPr/>
        <a:lstStyle/>
        <a:p>
          <a:r>
            <a:rPr lang="es-EC" dirty="0"/>
            <a:t>Diseño</a:t>
          </a:r>
        </a:p>
      </dgm:t>
    </dgm:pt>
    <dgm:pt modelId="{1E0CFF4C-0C98-483B-923B-B15FE6EA0C9C}" type="parTrans" cxnId="{E77C72BF-99BC-4B20-8C06-B2391842F90B}">
      <dgm:prSet/>
      <dgm:spPr/>
      <dgm:t>
        <a:bodyPr/>
        <a:lstStyle/>
        <a:p>
          <a:endParaRPr lang="es-EC"/>
        </a:p>
      </dgm:t>
    </dgm:pt>
    <dgm:pt modelId="{4FCBD85B-8664-4CC9-AAE6-4D2263D1B1FD}" type="sibTrans" cxnId="{E77C72BF-99BC-4B20-8C06-B2391842F90B}">
      <dgm:prSet/>
      <dgm:spPr/>
      <dgm:t>
        <a:bodyPr/>
        <a:lstStyle/>
        <a:p>
          <a:endParaRPr lang="es-EC"/>
        </a:p>
      </dgm:t>
    </dgm:pt>
    <dgm:pt modelId="{00457EA0-BA62-452B-BD4D-D2AE122115C9}">
      <dgm:prSet phldrT="[Texto]"/>
      <dgm:spPr/>
      <dgm:t>
        <a:bodyPr/>
        <a:lstStyle/>
        <a:p>
          <a:r>
            <a:rPr lang="es-EC" dirty="0"/>
            <a:t>Implementación</a:t>
          </a:r>
        </a:p>
      </dgm:t>
    </dgm:pt>
    <dgm:pt modelId="{BE73D5F3-C836-454F-A3DE-DC1E6340A2D0}" type="parTrans" cxnId="{039831E5-2D3A-4C3B-88D5-0E9E69777F10}">
      <dgm:prSet/>
      <dgm:spPr/>
      <dgm:t>
        <a:bodyPr/>
        <a:lstStyle/>
        <a:p>
          <a:endParaRPr lang="es-EC"/>
        </a:p>
      </dgm:t>
    </dgm:pt>
    <dgm:pt modelId="{62B7F4F2-BC8C-4A28-AB93-73F167DB4C24}" type="sibTrans" cxnId="{039831E5-2D3A-4C3B-88D5-0E9E69777F10}">
      <dgm:prSet/>
      <dgm:spPr/>
      <dgm:t>
        <a:bodyPr/>
        <a:lstStyle/>
        <a:p>
          <a:endParaRPr lang="es-EC"/>
        </a:p>
      </dgm:t>
    </dgm:pt>
    <dgm:pt modelId="{940A6AB6-B2C9-4E32-BC06-C13341628B66}">
      <dgm:prSet phldrT="[Texto]"/>
      <dgm:spPr/>
      <dgm:t>
        <a:bodyPr/>
        <a:lstStyle/>
        <a:p>
          <a:r>
            <a:rPr lang="es-EC" dirty="0"/>
            <a:t>Tarjeta de sensado</a:t>
          </a:r>
        </a:p>
      </dgm:t>
    </dgm:pt>
    <dgm:pt modelId="{FAF19ABD-6046-41C3-8A17-6A06341AC7D2}" type="parTrans" cxnId="{D7B87EDC-BBA6-4923-AA75-C05348A3355D}">
      <dgm:prSet/>
      <dgm:spPr/>
      <dgm:t>
        <a:bodyPr/>
        <a:lstStyle/>
        <a:p>
          <a:endParaRPr lang="es-EC"/>
        </a:p>
      </dgm:t>
    </dgm:pt>
    <dgm:pt modelId="{96B4A2EB-B397-4975-AED5-FF4F2B11F294}" type="sibTrans" cxnId="{D7B87EDC-BBA6-4923-AA75-C05348A3355D}">
      <dgm:prSet/>
      <dgm:spPr/>
      <dgm:t>
        <a:bodyPr/>
        <a:lstStyle/>
        <a:p>
          <a:endParaRPr lang="es-EC"/>
        </a:p>
      </dgm:t>
    </dgm:pt>
    <dgm:pt modelId="{D8F8B47F-C60A-43C9-B768-76FB62FDB376}" type="pres">
      <dgm:prSet presAssocID="{816255DC-4093-4CA9-B563-AEAAEA9FCBE8}" presName="arrowDiagram" presStyleCnt="0">
        <dgm:presLayoutVars>
          <dgm:chMax val="5"/>
          <dgm:dir/>
          <dgm:resizeHandles val="exact"/>
        </dgm:presLayoutVars>
      </dgm:prSet>
      <dgm:spPr/>
    </dgm:pt>
    <dgm:pt modelId="{4199B04A-B511-4E54-B6F8-821D8B29B56F}" type="pres">
      <dgm:prSet presAssocID="{816255DC-4093-4CA9-B563-AEAAEA9FCBE8}" presName="arrow" presStyleLbl="bgShp" presStyleIdx="0" presStyleCnt="1" custLinFactNeighborX="8309" custLinFactNeighborY="-21257"/>
      <dgm:spPr/>
    </dgm:pt>
    <dgm:pt modelId="{0BAA2DE0-3072-44B5-AE05-01ED056D0A74}" type="pres">
      <dgm:prSet presAssocID="{816255DC-4093-4CA9-B563-AEAAEA9FCBE8}" presName="arrowDiagram3" presStyleCnt="0"/>
      <dgm:spPr/>
    </dgm:pt>
    <dgm:pt modelId="{86D62676-26D9-4FAF-8C28-5C0C4EAC43F5}" type="pres">
      <dgm:prSet presAssocID="{DE1B3D65-CC14-4C24-8D27-6330D510AB75}" presName="bullet3a" presStyleLbl="node1" presStyleIdx="0" presStyleCnt="3"/>
      <dgm:spPr/>
    </dgm:pt>
    <dgm:pt modelId="{B233B27D-BEA1-4434-8C91-11B199E04914}" type="pres">
      <dgm:prSet presAssocID="{DE1B3D65-CC14-4C24-8D27-6330D510AB75}" presName="textBox3a" presStyleLbl="revTx" presStyleIdx="0" presStyleCnt="3">
        <dgm:presLayoutVars>
          <dgm:bulletEnabled val="1"/>
        </dgm:presLayoutVars>
      </dgm:prSet>
      <dgm:spPr/>
    </dgm:pt>
    <dgm:pt modelId="{549D5867-B3AC-4C96-BA4E-094CE6468DE2}" type="pres">
      <dgm:prSet presAssocID="{00457EA0-BA62-452B-BD4D-D2AE122115C9}" presName="bullet3b" presStyleLbl="node1" presStyleIdx="1" presStyleCnt="3"/>
      <dgm:spPr/>
    </dgm:pt>
    <dgm:pt modelId="{E3020FD6-F979-4E59-A5ED-306D658B07ED}" type="pres">
      <dgm:prSet presAssocID="{00457EA0-BA62-452B-BD4D-D2AE122115C9}" presName="textBox3b" presStyleLbl="revTx" presStyleIdx="1" presStyleCnt="3">
        <dgm:presLayoutVars>
          <dgm:bulletEnabled val="1"/>
        </dgm:presLayoutVars>
      </dgm:prSet>
      <dgm:spPr/>
    </dgm:pt>
    <dgm:pt modelId="{1830FEC3-870C-4408-A1CA-F66A2C67EC20}" type="pres">
      <dgm:prSet presAssocID="{940A6AB6-B2C9-4E32-BC06-C13341628B66}" presName="bullet3c" presStyleLbl="node1" presStyleIdx="2" presStyleCnt="3"/>
      <dgm:spPr/>
    </dgm:pt>
    <dgm:pt modelId="{1102D3AB-37C6-45F8-977A-07108C97A339}" type="pres">
      <dgm:prSet presAssocID="{940A6AB6-B2C9-4E32-BC06-C13341628B66}" presName="textBox3c" presStyleLbl="revTx" presStyleIdx="2" presStyleCnt="3">
        <dgm:presLayoutVars>
          <dgm:bulletEnabled val="1"/>
        </dgm:presLayoutVars>
      </dgm:prSet>
      <dgm:spPr/>
    </dgm:pt>
  </dgm:ptLst>
  <dgm:cxnLst>
    <dgm:cxn modelId="{89024494-839B-4AFD-B3F5-8C25759D1426}" type="presOf" srcId="{DE1B3D65-CC14-4C24-8D27-6330D510AB75}" destId="{B233B27D-BEA1-4434-8C91-11B199E04914}" srcOrd="0" destOrd="0" presId="urn:microsoft.com/office/officeart/2005/8/layout/arrow2"/>
    <dgm:cxn modelId="{90A7B49E-AA30-40B5-B782-1D20E0964E51}" type="presOf" srcId="{00457EA0-BA62-452B-BD4D-D2AE122115C9}" destId="{E3020FD6-F979-4E59-A5ED-306D658B07ED}" srcOrd="0" destOrd="0" presId="urn:microsoft.com/office/officeart/2005/8/layout/arrow2"/>
    <dgm:cxn modelId="{E77C72BF-99BC-4B20-8C06-B2391842F90B}" srcId="{816255DC-4093-4CA9-B563-AEAAEA9FCBE8}" destId="{DE1B3D65-CC14-4C24-8D27-6330D510AB75}" srcOrd="0" destOrd="0" parTransId="{1E0CFF4C-0C98-483B-923B-B15FE6EA0C9C}" sibTransId="{4FCBD85B-8664-4CC9-AAE6-4D2263D1B1FD}"/>
    <dgm:cxn modelId="{E820E6C4-294F-4EA1-9A93-8E05816CB0AA}" type="presOf" srcId="{816255DC-4093-4CA9-B563-AEAAEA9FCBE8}" destId="{D8F8B47F-C60A-43C9-B768-76FB62FDB376}" srcOrd="0" destOrd="0" presId="urn:microsoft.com/office/officeart/2005/8/layout/arrow2"/>
    <dgm:cxn modelId="{D7B87EDC-BBA6-4923-AA75-C05348A3355D}" srcId="{816255DC-4093-4CA9-B563-AEAAEA9FCBE8}" destId="{940A6AB6-B2C9-4E32-BC06-C13341628B66}" srcOrd="2" destOrd="0" parTransId="{FAF19ABD-6046-41C3-8A17-6A06341AC7D2}" sibTransId="{96B4A2EB-B397-4975-AED5-FF4F2B11F294}"/>
    <dgm:cxn modelId="{039831E5-2D3A-4C3B-88D5-0E9E69777F10}" srcId="{816255DC-4093-4CA9-B563-AEAAEA9FCBE8}" destId="{00457EA0-BA62-452B-BD4D-D2AE122115C9}" srcOrd="1" destOrd="0" parTransId="{BE73D5F3-C836-454F-A3DE-DC1E6340A2D0}" sibTransId="{62B7F4F2-BC8C-4A28-AB93-73F167DB4C24}"/>
    <dgm:cxn modelId="{17DE0DFD-366D-419D-B3CC-64780B9F220A}" type="presOf" srcId="{940A6AB6-B2C9-4E32-BC06-C13341628B66}" destId="{1102D3AB-37C6-45F8-977A-07108C97A339}" srcOrd="0" destOrd="0" presId="urn:microsoft.com/office/officeart/2005/8/layout/arrow2"/>
    <dgm:cxn modelId="{75DA9A02-2DF4-4630-9959-8BDEDFB31061}" type="presParOf" srcId="{D8F8B47F-C60A-43C9-B768-76FB62FDB376}" destId="{4199B04A-B511-4E54-B6F8-821D8B29B56F}" srcOrd="0" destOrd="0" presId="urn:microsoft.com/office/officeart/2005/8/layout/arrow2"/>
    <dgm:cxn modelId="{449491FC-A306-459C-ADB6-827328C016C4}" type="presParOf" srcId="{D8F8B47F-C60A-43C9-B768-76FB62FDB376}" destId="{0BAA2DE0-3072-44B5-AE05-01ED056D0A74}" srcOrd="1" destOrd="0" presId="urn:microsoft.com/office/officeart/2005/8/layout/arrow2"/>
    <dgm:cxn modelId="{C7C0ADCF-BB53-4FCC-8D52-5FCA0C1290EC}" type="presParOf" srcId="{0BAA2DE0-3072-44B5-AE05-01ED056D0A74}" destId="{86D62676-26D9-4FAF-8C28-5C0C4EAC43F5}" srcOrd="0" destOrd="0" presId="urn:microsoft.com/office/officeart/2005/8/layout/arrow2"/>
    <dgm:cxn modelId="{4AF6B17B-E2FB-490A-81E7-F1966BA1C7C0}" type="presParOf" srcId="{0BAA2DE0-3072-44B5-AE05-01ED056D0A74}" destId="{B233B27D-BEA1-4434-8C91-11B199E04914}" srcOrd="1" destOrd="0" presId="urn:microsoft.com/office/officeart/2005/8/layout/arrow2"/>
    <dgm:cxn modelId="{3E82B047-2CC3-4FC3-93EA-EBDF8135D54F}" type="presParOf" srcId="{0BAA2DE0-3072-44B5-AE05-01ED056D0A74}" destId="{549D5867-B3AC-4C96-BA4E-094CE6468DE2}" srcOrd="2" destOrd="0" presId="urn:microsoft.com/office/officeart/2005/8/layout/arrow2"/>
    <dgm:cxn modelId="{5CC6702D-722E-4F63-972D-D43822E2F1EC}" type="presParOf" srcId="{0BAA2DE0-3072-44B5-AE05-01ED056D0A74}" destId="{E3020FD6-F979-4E59-A5ED-306D658B07ED}" srcOrd="3" destOrd="0" presId="urn:microsoft.com/office/officeart/2005/8/layout/arrow2"/>
    <dgm:cxn modelId="{331731A7-F473-4D05-8C66-09AE03219F03}" type="presParOf" srcId="{0BAA2DE0-3072-44B5-AE05-01ED056D0A74}" destId="{1830FEC3-870C-4408-A1CA-F66A2C67EC20}" srcOrd="4" destOrd="0" presId="urn:microsoft.com/office/officeart/2005/8/layout/arrow2"/>
    <dgm:cxn modelId="{1AAE37FB-0192-488C-889E-A2CE3A90B36B}" type="presParOf" srcId="{0BAA2DE0-3072-44B5-AE05-01ED056D0A74}" destId="{1102D3AB-37C6-45F8-977A-07108C97A339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4487C6B-0F79-4806-ADD5-86C77E1F878E}" type="doc">
      <dgm:prSet loTypeId="urn:microsoft.com/office/officeart/2008/layout/PictureStrip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2D196526-C8E1-4373-A8A9-AB29A2F53278}">
      <dgm:prSet phldrT="[Texto]"/>
      <dgm:spPr/>
      <dgm:t>
        <a:bodyPr/>
        <a:lstStyle/>
        <a:p>
          <a:r>
            <a:rPr lang="es-EC" dirty="0"/>
            <a:t>Identificación de variables</a:t>
          </a:r>
        </a:p>
      </dgm:t>
    </dgm:pt>
    <dgm:pt modelId="{5C284050-AF53-460E-BCBE-464AD9CE42AF}" type="parTrans" cxnId="{6FF1FEAB-E9BB-4EBC-B0E4-A21956C5DDB1}">
      <dgm:prSet/>
      <dgm:spPr/>
      <dgm:t>
        <a:bodyPr/>
        <a:lstStyle/>
        <a:p>
          <a:endParaRPr lang="es-EC"/>
        </a:p>
      </dgm:t>
    </dgm:pt>
    <dgm:pt modelId="{07CD4B9D-A554-4D7F-8416-5C1B4BAFE9DE}" type="sibTrans" cxnId="{6FF1FEAB-E9BB-4EBC-B0E4-A21956C5DDB1}">
      <dgm:prSet/>
      <dgm:spPr/>
      <dgm:t>
        <a:bodyPr/>
        <a:lstStyle/>
        <a:p>
          <a:endParaRPr lang="es-EC"/>
        </a:p>
      </dgm:t>
    </dgm:pt>
    <dgm:pt modelId="{21AEEEB8-9B62-475C-B70E-49F0AB2BE57B}">
      <dgm:prSet phldrT="[Texto]"/>
      <dgm:spPr/>
      <dgm:t>
        <a:bodyPr/>
        <a:lstStyle/>
        <a:p>
          <a:r>
            <a:rPr lang="es-EC" dirty="0"/>
            <a:t>Acondicionamiento de las señales</a:t>
          </a:r>
        </a:p>
      </dgm:t>
    </dgm:pt>
    <dgm:pt modelId="{1350B4B2-C51D-4799-9D89-3A0FAD865B05}" type="parTrans" cxnId="{FFAC018D-C78E-4549-811B-68C315372456}">
      <dgm:prSet/>
      <dgm:spPr/>
      <dgm:t>
        <a:bodyPr/>
        <a:lstStyle/>
        <a:p>
          <a:endParaRPr lang="es-EC"/>
        </a:p>
      </dgm:t>
    </dgm:pt>
    <dgm:pt modelId="{4C1C05C5-3D23-4513-8433-C6105D6F47A9}" type="sibTrans" cxnId="{FFAC018D-C78E-4549-811B-68C315372456}">
      <dgm:prSet/>
      <dgm:spPr/>
      <dgm:t>
        <a:bodyPr/>
        <a:lstStyle/>
        <a:p>
          <a:endParaRPr lang="es-EC"/>
        </a:p>
      </dgm:t>
    </dgm:pt>
    <dgm:pt modelId="{FBB302EB-6A5A-4171-B8B1-7CACE8CCC00A}">
      <dgm:prSet phldrT="[Texto]"/>
      <dgm:spPr/>
      <dgm:t>
        <a:bodyPr/>
        <a:lstStyle/>
        <a:p>
          <a:r>
            <a:rPr lang="es-EC" dirty="0"/>
            <a:t>Diseño y construcción del circuito de sensado</a:t>
          </a:r>
        </a:p>
      </dgm:t>
    </dgm:pt>
    <dgm:pt modelId="{6E4F6EA6-F690-4D19-B1D6-6D557147A833}" type="parTrans" cxnId="{FC365150-6F4A-4F5A-A416-595126E48BAA}">
      <dgm:prSet/>
      <dgm:spPr/>
      <dgm:t>
        <a:bodyPr/>
        <a:lstStyle/>
        <a:p>
          <a:endParaRPr lang="es-EC"/>
        </a:p>
      </dgm:t>
    </dgm:pt>
    <dgm:pt modelId="{20605DDF-9FE7-4E1C-8CE0-7EB0251B9387}" type="sibTrans" cxnId="{FC365150-6F4A-4F5A-A416-595126E48BAA}">
      <dgm:prSet/>
      <dgm:spPr/>
      <dgm:t>
        <a:bodyPr/>
        <a:lstStyle/>
        <a:p>
          <a:endParaRPr lang="es-EC"/>
        </a:p>
      </dgm:t>
    </dgm:pt>
    <dgm:pt modelId="{2FF615D0-D87E-4879-A37A-E9795EA1DC01}">
      <dgm:prSet phldrT="[Texto]"/>
      <dgm:spPr/>
      <dgm:t>
        <a:bodyPr/>
        <a:lstStyle/>
        <a:p>
          <a:r>
            <a:rPr lang="es-EC" dirty="0"/>
            <a:t>Diseño etapa de potencia</a:t>
          </a:r>
        </a:p>
      </dgm:t>
    </dgm:pt>
    <dgm:pt modelId="{8B641698-6E7D-4D14-A5CD-7D75B674DB57}" type="parTrans" cxnId="{8D833BF0-4C3B-4515-8F63-7D8FE28862DD}">
      <dgm:prSet/>
      <dgm:spPr/>
      <dgm:t>
        <a:bodyPr/>
        <a:lstStyle/>
        <a:p>
          <a:endParaRPr lang="es-EC"/>
        </a:p>
      </dgm:t>
    </dgm:pt>
    <dgm:pt modelId="{175B1BB0-E9A9-43C8-B974-5090905CC0D9}" type="sibTrans" cxnId="{8D833BF0-4C3B-4515-8F63-7D8FE28862DD}">
      <dgm:prSet/>
      <dgm:spPr/>
      <dgm:t>
        <a:bodyPr/>
        <a:lstStyle/>
        <a:p>
          <a:endParaRPr lang="es-EC"/>
        </a:p>
      </dgm:t>
    </dgm:pt>
    <dgm:pt modelId="{41574C01-AF92-4814-A929-15EFBBB404CB}">
      <dgm:prSet phldrT="[Texto]"/>
      <dgm:spPr/>
      <dgm:t>
        <a:bodyPr/>
        <a:lstStyle/>
        <a:p>
          <a:r>
            <a:rPr lang="es-EC" dirty="0"/>
            <a:t>Pruebas de funcionamiento </a:t>
          </a:r>
        </a:p>
      </dgm:t>
    </dgm:pt>
    <dgm:pt modelId="{3BD96F40-7871-474A-B517-3C4D0486A868}" type="parTrans" cxnId="{9C767E30-87C8-4986-8E9B-EE6B8E32E6F1}">
      <dgm:prSet/>
      <dgm:spPr/>
      <dgm:t>
        <a:bodyPr/>
        <a:lstStyle/>
        <a:p>
          <a:endParaRPr lang="es-EC"/>
        </a:p>
      </dgm:t>
    </dgm:pt>
    <dgm:pt modelId="{B3570F47-F1B6-4F90-881F-A14B5CF13305}" type="sibTrans" cxnId="{9C767E30-87C8-4986-8E9B-EE6B8E32E6F1}">
      <dgm:prSet/>
      <dgm:spPr/>
      <dgm:t>
        <a:bodyPr/>
        <a:lstStyle/>
        <a:p>
          <a:endParaRPr lang="es-EC"/>
        </a:p>
      </dgm:t>
    </dgm:pt>
    <dgm:pt modelId="{FB3C0F5C-9663-408A-9E61-A6DEDF83CAC2}" type="pres">
      <dgm:prSet presAssocID="{24487C6B-0F79-4806-ADD5-86C77E1F878E}" presName="Name0" presStyleCnt="0">
        <dgm:presLayoutVars>
          <dgm:dir/>
          <dgm:resizeHandles val="exact"/>
        </dgm:presLayoutVars>
      </dgm:prSet>
      <dgm:spPr/>
    </dgm:pt>
    <dgm:pt modelId="{432182BC-4348-48FA-A6F1-43DEC6D753C1}" type="pres">
      <dgm:prSet presAssocID="{2D196526-C8E1-4373-A8A9-AB29A2F53278}" presName="composite" presStyleCnt="0"/>
      <dgm:spPr/>
    </dgm:pt>
    <dgm:pt modelId="{8EA2CEDB-0061-4283-B3B3-02443518920C}" type="pres">
      <dgm:prSet presAssocID="{2D196526-C8E1-4373-A8A9-AB29A2F53278}" presName="rect1" presStyleLbl="trAlignAcc1" presStyleIdx="0" presStyleCnt="5">
        <dgm:presLayoutVars>
          <dgm:bulletEnabled val="1"/>
        </dgm:presLayoutVars>
      </dgm:prSet>
      <dgm:spPr/>
    </dgm:pt>
    <dgm:pt modelId="{39183906-A97C-4227-B3E2-9ECD0013D2F6}" type="pres">
      <dgm:prSet presAssocID="{2D196526-C8E1-4373-A8A9-AB29A2F53278}" presName="rect2" presStyleLbl="fgImgPlace1" presStyleIdx="0" presStyleCnt="5"/>
      <dgm:spPr/>
    </dgm:pt>
    <dgm:pt modelId="{BBB1F3B6-ED7F-49F2-97C5-CFB64B67E977}" type="pres">
      <dgm:prSet presAssocID="{07CD4B9D-A554-4D7F-8416-5C1B4BAFE9DE}" presName="sibTrans" presStyleCnt="0"/>
      <dgm:spPr/>
    </dgm:pt>
    <dgm:pt modelId="{690FDBEF-E18A-4004-9EF7-FF6FB0CAB921}" type="pres">
      <dgm:prSet presAssocID="{21AEEEB8-9B62-475C-B70E-49F0AB2BE57B}" presName="composite" presStyleCnt="0"/>
      <dgm:spPr/>
    </dgm:pt>
    <dgm:pt modelId="{E6DAC07C-CCA2-4778-8839-8119645B00BD}" type="pres">
      <dgm:prSet presAssocID="{21AEEEB8-9B62-475C-B70E-49F0AB2BE57B}" presName="rect1" presStyleLbl="trAlignAcc1" presStyleIdx="1" presStyleCnt="5">
        <dgm:presLayoutVars>
          <dgm:bulletEnabled val="1"/>
        </dgm:presLayoutVars>
      </dgm:prSet>
      <dgm:spPr/>
    </dgm:pt>
    <dgm:pt modelId="{7F95AA65-0886-4C86-93AF-F13A6580B61A}" type="pres">
      <dgm:prSet presAssocID="{21AEEEB8-9B62-475C-B70E-49F0AB2BE57B}" presName="rect2" presStyleLbl="fgImgPlace1" presStyleIdx="1" presStyleCnt="5"/>
      <dgm:spPr/>
    </dgm:pt>
    <dgm:pt modelId="{B77B236D-3B57-44DB-8555-89BB0C344BD9}" type="pres">
      <dgm:prSet presAssocID="{4C1C05C5-3D23-4513-8433-C6105D6F47A9}" presName="sibTrans" presStyleCnt="0"/>
      <dgm:spPr/>
    </dgm:pt>
    <dgm:pt modelId="{4DBB3442-52AE-4867-A856-BACD91CE6EC1}" type="pres">
      <dgm:prSet presAssocID="{FBB302EB-6A5A-4171-B8B1-7CACE8CCC00A}" presName="composite" presStyleCnt="0"/>
      <dgm:spPr/>
    </dgm:pt>
    <dgm:pt modelId="{99BD5BC8-8461-41C1-A1AF-4BCE968731ED}" type="pres">
      <dgm:prSet presAssocID="{FBB302EB-6A5A-4171-B8B1-7CACE8CCC00A}" presName="rect1" presStyleLbl="trAlignAcc1" presStyleIdx="2" presStyleCnt="5">
        <dgm:presLayoutVars>
          <dgm:bulletEnabled val="1"/>
        </dgm:presLayoutVars>
      </dgm:prSet>
      <dgm:spPr/>
    </dgm:pt>
    <dgm:pt modelId="{FDD77F0E-ACF2-44F1-8690-2EC4439B009A}" type="pres">
      <dgm:prSet presAssocID="{FBB302EB-6A5A-4171-B8B1-7CACE8CCC00A}" presName="rect2" presStyleLbl="fgImgPlace1" presStyleIdx="2" presStyleCnt="5"/>
      <dgm:spPr/>
    </dgm:pt>
    <dgm:pt modelId="{7FDF7BCA-942D-4D29-B149-8F4D95D08EFD}" type="pres">
      <dgm:prSet presAssocID="{20605DDF-9FE7-4E1C-8CE0-7EB0251B9387}" presName="sibTrans" presStyleCnt="0"/>
      <dgm:spPr/>
    </dgm:pt>
    <dgm:pt modelId="{54133BB8-5840-4ADF-9182-FBEE6E3D4E9A}" type="pres">
      <dgm:prSet presAssocID="{2FF615D0-D87E-4879-A37A-E9795EA1DC01}" presName="composite" presStyleCnt="0"/>
      <dgm:spPr/>
    </dgm:pt>
    <dgm:pt modelId="{C3F31C7C-A389-4C75-90F5-8EA47A64ED4C}" type="pres">
      <dgm:prSet presAssocID="{2FF615D0-D87E-4879-A37A-E9795EA1DC01}" presName="rect1" presStyleLbl="trAlignAcc1" presStyleIdx="3" presStyleCnt="5">
        <dgm:presLayoutVars>
          <dgm:bulletEnabled val="1"/>
        </dgm:presLayoutVars>
      </dgm:prSet>
      <dgm:spPr/>
    </dgm:pt>
    <dgm:pt modelId="{9DE5F959-B957-4022-95FA-2BA8F60CFE54}" type="pres">
      <dgm:prSet presAssocID="{2FF615D0-D87E-4879-A37A-E9795EA1DC01}" presName="rect2" presStyleLbl="fgImgPlace1" presStyleIdx="3" presStyleCnt="5"/>
      <dgm:spPr/>
    </dgm:pt>
    <dgm:pt modelId="{B39A4AA1-EA25-4637-A7A9-94A84E9A965B}" type="pres">
      <dgm:prSet presAssocID="{175B1BB0-E9A9-43C8-B974-5090905CC0D9}" presName="sibTrans" presStyleCnt="0"/>
      <dgm:spPr/>
    </dgm:pt>
    <dgm:pt modelId="{E0E845ED-8A17-4291-884D-1B03349FECBD}" type="pres">
      <dgm:prSet presAssocID="{41574C01-AF92-4814-A929-15EFBBB404CB}" presName="composite" presStyleCnt="0"/>
      <dgm:spPr/>
    </dgm:pt>
    <dgm:pt modelId="{884E4938-00DD-4904-9AF0-C3E862B4BD17}" type="pres">
      <dgm:prSet presAssocID="{41574C01-AF92-4814-A929-15EFBBB404CB}" presName="rect1" presStyleLbl="trAlignAcc1" presStyleIdx="4" presStyleCnt="5">
        <dgm:presLayoutVars>
          <dgm:bulletEnabled val="1"/>
        </dgm:presLayoutVars>
      </dgm:prSet>
      <dgm:spPr/>
    </dgm:pt>
    <dgm:pt modelId="{78B621B9-9587-489D-AE32-39358DFA8436}" type="pres">
      <dgm:prSet presAssocID="{41574C01-AF92-4814-A929-15EFBBB404CB}" presName="rect2" presStyleLbl="fgImgPlace1" presStyleIdx="4" presStyleCnt="5"/>
      <dgm:spPr/>
    </dgm:pt>
  </dgm:ptLst>
  <dgm:cxnLst>
    <dgm:cxn modelId="{B7DD1930-1A8B-4F26-88ED-33353D3A718A}" type="presOf" srcId="{2D196526-C8E1-4373-A8A9-AB29A2F53278}" destId="{8EA2CEDB-0061-4283-B3B3-02443518920C}" srcOrd="0" destOrd="0" presId="urn:microsoft.com/office/officeart/2008/layout/PictureStrips"/>
    <dgm:cxn modelId="{9C767E30-87C8-4986-8E9B-EE6B8E32E6F1}" srcId="{24487C6B-0F79-4806-ADD5-86C77E1F878E}" destId="{41574C01-AF92-4814-A929-15EFBBB404CB}" srcOrd="4" destOrd="0" parTransId="{3BD96F40-7871-474A-B517-3C4D0486A868}" sibTransId="{B3570F47-F1B6-4F90-881F-A14B5CF13305}"/>
    <dgm:cxn modelId="{A90B116F-D6A0-4525-823A-6B4FD01E597A}" type="presOf" srcId="{2FF615D0-D87E-4879-A37A-E9795EA1DC01}" destId="{C3F31C7C-A389-4C75-90F5-8EA47A64ED4C}" srcOrd="0" destOrd="0" presId="urn:microsoft.com/office/officeart/2008/layout/PictureStrips"/>
    <dgm:cxn modelId="{FC365150-6F4A-4F5A-A416-595126E48BAA}" srcId="{24487C6B-0F79-4806-ADD5-86C77E1F878E}" destId="{FBB302EB-6A5A-4171-B8B1-7CACE8CCC00A}" srcOrd="2" destOrd="0" parTransId="{6E4F6EA6-F690-4D19-B1D6-6D557147A833}" sibTransId="{20605DDF-9FE7-4E1C-8CE0-7EB0251B9387}"/>
    <dgm:cxn modelId="{FFAC018D-C78E-4549-811B-68C315372456}" srcId="{24487C6B-0F79-4806-ADD5-86C77E1F878E}" destId="{21AEEEB8-9B62-475C-B70E-49F0AB2BE57B}" srcOrd="1" destOrd="0" parTransId="{1350B4B2-C51D-4799-9D89-3A0FAD865B05}" sibTransId="{4C1C05C5-3D23-4513-8433-C6105D6F47A9}"/>
    <dgm:cxn modelId="{57A02693-F688-4CEB-98B2-2B52B366854A}" type="presOf" srcId="{FBB302EB-6A5A-4171-B8B1-7CACE8CCC00A}" destId="{99BD5BC8-8461-41C1-A1AF-4BCE968731ED}" srcOrd="0" destOrd="0" presId="urn:microsoft.com/office/officeart/2008/layout/PictureStrips"/>
    <dgm:cxn modelId="{6FF1FEAB-E9BB-4EBC-B0E4-A21956C5DDB1}" srcId="{24487C6B-0F79-4806-ADD5-86C77E1F878E}" destId="{2D196526-C8E1-4373-A8A9-AB29A2F53278}" srcOrd="0" destOrd="0" parTransId="{5C284050-AF53-460E-BCBE-464AD9CE42AF}" sibTransId="{07CD4B9D-A554-4D7F-8416-5C1B4BAFE9DE}"/>
    <dgm:cxn modelId="{FCFD18DE-B4EA-438E-B945-35677475D963}" type="presOf" srcId="{24487C6B-0F79-4806-ADD5-86C77E1F878E}" destId="{FB3C0F5C-9663-408A-9E61-A6DEDF83CAC2}" srcOrd="0" destOrd="0" presId="urn:microsoft.com/office/officeart/2008/layout/PictureStrips"/>
    <dgm:cxn modelId="{A3F0F6E3-7870-4B5C-8F01-79CD1B3DB0CD}" type="presOf" srcId="{41574C01-AF92-4814-A929-15EFBBB404CB}" destId="{884E4938-00DD-4904-9AF0-C3E862B4BD17}" srcOrd="0" destOrd="0" presId="urn:microsoft.com/office/officeart/2008/layout/PictureStrips"/>
    <dgm:cxn modelId="{0D0DFCE7-B601-40B8-9782-BB41E1201BB7}" type="presOf" srcId="{21AEEEB8-9B62-475C-B70E-49F0AB2BE57B}" destId="{E6DAC07C-CCA2-4778-8839-8119645B00BD}" srcOrd="0" destOrd="0" presId="urn:microsoft.com/office/officeart/2008/layout/PictureStrips"/>
    <dgm:cxn modelId="{8D833BF0-4C3B-4515-8F63-7D8FE28862DD}" srcId="{24487C6B-0F79-4806-ADD5-86C77E1F878E}" destId="{2FF615D0-D87E-4879-A37A-E9795EA1DC01}" srcOrd="3" destOrd="0" parTransId="{8B641698-6E7D-4D14-A5CD-7D75B674DB57}" sibTransId="{175B1BB0-E9A9-43C8-B974-5090905CC0D9}"/>
    <dgm:cxn modelId="{60802355-9900-4562-A687-DAAA65DB8404}" type="presParOf" srcId="{FB3C0F5C-9663-408A-9E61-A6DEDF83CAC2}" destId="{432182BC-4348-48FA-A6F1-43DEC6D753C1}" srcOrd="0" destOrd="0" presId="urn:microsoft.com/office/officeart/2008/layout/PictureStrips"/>
    <dgm:cxn modelId="{5C7BA666-871C-4665-AED4-0767AB8E85E6}" type="presParOf" srcId="{432182BC-4348-48FA-A6F1-43DEC6D753C1}" destId="{8EA2CEDB-0061-4283-B3B3-02443518920C}" srcOrd="0" destOrd="0" presId="urn:microsoft.com/office/officeart/2008/layout/PictureStrips"/>
    <dgm:cxn modelId="{15AFAA2D-1CE0-4B50-B78B-9C26D819F849}" type="presParOf" srcId="{432182BC-4348-48FA-A6F1-43DEC6D753C1}" destId="{39183906-A97C-4227-B3E2-9ECD0013D2F6}" srcOrd="1" destOrd="0" presId="urn:microsoft.com/office/officeart/2008/layout/PictureStrips"/>
    <dgm:cxn modelId="{8D48C21F-231C-4B98-9123-12F2D7732272}" type="presParOf" srcId="{FB3C0F5C-9663-408A-9E61-A6DEDF83CAC2}" destId="{BBB1F3B6-ED7F-49F2-97C5-CFB64B67E977}" srcOrd="1" destOrd="0" presId="urn:microsoft.com/office/officeart/2008/layout/PictureStrips"/>
    <dgm:cxn modelId="{70CE255F-0A2F-485B-931A-E6271FFAA565}" type="presParOf" srcId="{FB3C0F5C-9663-408A-9E61-A6DEDF83CAC2}" destId="{690FDBEF-E18A-4004-9EF7-FF6FB0CAB921}" srcOrd="2" destOrd="0" presId="urn:microsoft.com/office/officeart/2008/layout/PictureStrips"/>
    <dgm:cxn modelId="{38DFFF38-C2B4-4527-8A6A-5725C9A98018}" type="presParOf" srcId="{690FDBEF-E18A-4004-9EF7-FF6FB0CAB921}" destId="{E6DAC07C-CCA2-4778-8839-8119645B00BD}" srcOrd="0" destOrd="0" presId="urn:microsoft.com/office/officeart/2008/layout/PictureStrips"/>
    <dgm:cxn modelId="{1BD7C9FC-24B1-4D5B-9103-1BFC083D8FDA}" type="presParOf" srcId="{690FDBEF-E18A-4004-9EF7-FF6FB0CAB921}" destId="{7F95AA65-0886-4C86-93AF-F13A6580B61A}" srcOrd="1" destOrd="0" presId="urn:microsoft.com/office/officeart/2008/layout/PictureStrips"/>
    <dgm:cxn modelId="{74C44B8B-4024-426A-8C40-B44D8953CE7C}" type="presParOf" srcId="{FB3C0F5C-9663-408A-9E61-A6DEDF83CAC2}" destId="{B77B236D-3B57-44DB-8555-89BB0C344BD9}" srcOrd="3" destOrd="0" presId="urn:microsoft.com/office/officeart/2008/layout/PictureStrips"/>
    <dgm:cxn modelId="{1CFA282E-DEBB-42F3-B989-66C18342D776}" type="presParOf" srcId="{FB3C0F5C-9663-408A-9E61-A6DEDF83CAC2}" destId="{4DBB3442-52AE-4867-A856-BACD91CE6EC1}" srcOrd="4" destOrd="0" presId="urn:microsoft.com/office/officeart/2008/layout/PictureStrips"/>
    <dgm:cxn modelId="{FBD24E77-BDBB-4C79-9709-0E0D9C9540CF}" type="presParOf" srcId="{4DBB3442-52AE-4867-A856-BACD91CE6EC1}" destId="{99BD5BC8-8461-41C1-A1AF-4BCE968731ED}" srcOrd="0" destOrd="0" presId="urn:microsoft.com/office/officeart/2008/layout/PictureStrips"/>
    <dgm:cxn modelId="{D05A5628-8B5E-42F7-9DA6-E90E50DD1872}" type="presParOf" srcId="{4DBB3442-52AE-4867-A856-BACD91CE6EC1}" destId="{FDD77F0E-ACF2-44F1-8690-2EC4439B009A}" srcOrd="1" destOrd="0" presId="urn:microsoft.com/office/officeart/2008/layout/PictureStrips"/>
    <dgm:cxn modelId="{9F2AECAD-2F06-4318-945F-EB37D03FC2D7}" type="presParOf" srcId="{FB3C0F5C-9663-408A-9E61-A6DEDF83CAC2}" destId="{7FDF7BCA-942D-4D29-B149-8F4D95D08EFD}" srcOrd="5" destOrd="0" presId="urn:microsoft.com/office/officeart/2008/layout/PictureStrips"/>
    <dgm:cxn modelId="{8D5B8ECE-483D-484F-85C9-EF078D802805}" type="presParOf" srcId="{FB3C0F5C-9663-408A-9E61-A6DEDF83CAC2}" destId="{54133BB8-5840-4ADF-9182-FBEE6E3D4E9A}" srcOrd="6" destOrd="0" presId="urn:microsoft.com/office/officeart/2008/layout/PictureStrips"/>
    <dgm:cxn modelId="{7BBDB404-06E9-4FE4-9AA2-7AD3F1B77BDD}" type="presParOf" srcId="{54133BB8-5840-4ADF-9182-FBEE6E3D4E9A}" destId="{C3F31C7C-A389-4C75-90F5-8EA47A64ED4C}" srcOrd="0" destOrd="0" presId="urn:microsoft.com/office/officeart/2008/layout/PictureStrips"/>
    <dgm:cxn modelId="{4AFF544F-6100-4F72-BD3E-A3C4866A241E}" type="presParOf" srcId="{54133BB8-5840-4ADF-9182-FBEE6E3D4E9A}" destId="{9DE5F959-B957-4022-95FA-2BA8F60CFE54}" srcOrd="1" destOrd="0" presId="urn:microsoft.com/office/officeart/2008/layout/PictureStrips"/>
    <dgm:cxn modelId="{4D39C0F3-71F8-4CC1-8BFC-6A0F74104292}" type="presParOf" srcId="{FB3C0F5C-9663-408A-9E61-A6DEDF83CAC2}" destId="{B39A4AA1-EA25-4637-A7A9-94A84E9A965B}" srcOrd="7" destOrd="0" presId="urn:microsoft.com/office/officeart/2008/layout/PictureStrips"/>
    <dgm:cxn modelId="{EF438683-8349-40CE-A68A-31020D9CC6FE}" type="presParOf" srcId="{FB3C0F5C-9663-408A-9E61-A6DEDF83CAC2}" destId="{E0E845ED-8A17-4291-884D-1B03349FECBD}" srcOrd="8" destOrd="0" presId="urn:microsoft.com/office/officeart/2008/layout/PictureStrips"/>
    <dgm:cxn modelId="{CB11B1B5-7342-4500-873F-B92191351BB7}" type="presParOf" srcId="{E0E845ED-8A17-4291-884D-1B03349FECBD}" destId="{884E4938-00DD-4904-9AF0-C3E862B4BD17}" srcOrd="0" destOrd="0" presId="urn:microsoft.com/office/officeart/2008/layout/PictureStrips"/>
    <dgm:cxn modelId="{3D3FC008-85CA-4B23-B053-80ACBC3CEC5E}" type="presParOf" srcId="{E0E845ED-8A17-4291-884D-1B03349FECBD}" destId="{78B621B9-9587-489D-AE32-39358DFA8436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9A7023D-9F1C-47BB-B0C5-EDA113C85C23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61FB0224-2426-4315-87D5-E8E0625EF839}">
      <dgm:prSet phldrT="[Texto]"/>
      <dgm:spPr/>
      <dgm:t>
        <a:bodyPr/>
        <a:lstStyle/>
        <a:p>
          <a:r>
            <a:rPr lang="es-EC" dirty="0"/>
            <a:t>Selección de sensores</a:t>
          </a:r>
        </a:p>
      </dgm:t>
    </dgm:pt>
    <dgm:pt modelId="{94441794-5D50-44FB-8646-15BF0082E995}" type="parTrans" cxnId="{CFFD076A-F5AA-46F6-8541-FA60539DB5F4}">
      <dgm:prSet/>
      <dgm:spPr/>
      <dgm:t>
        <a:bodyPr/>
        <a:lstStyle/>
        <a:p>
          <a:endParaRPr lang="es-EC"/>
        </a:p>
      </dgm:t>
    </dgm:pt>
    <dgm:pt modelId="{3809C6D5-D075-46B8-B66C-7A55F5EDE731}" type="sibTrans" cxnId="{CFFD076A-F5AA-46F6-8541-FA60539DB5F4}">
      <dgm:prSet/>
      <dgm:spPr/>
      <dgm:t>
        <a:bodyPr/>
        <a:lstStyle/>
        <a:p>
          <a:endParaRPr lang="es-EC"/>
        </a:p>
      </dgm:t>
    </dgm:pt>
    <dgm:pt modelId="{05861AC7-62A8-4E2C-8EDD-15EAFE787CED}">
      <dgm:prSet phldrT="[Texto]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EC" dirty="0"/>
            <a:t>Los combustibles hidrocarburos son una mezcla de varios compuestos orgánicos que generan una composición molecular que incluye mayormente átomos de hidrógeno y carbono. </a:t>
          </a:r>
        </a:p>
      </dgm:t>
    </dgm:pt>
    <dgm:pt modelId="{D024EA88-A122-4ACD-B387-D7B01F20747E}" type="parTrans" cxnId="{598FAB15-72AF-44DB-8024-FE30610217F0}">
      <dgm:prSet/>
      <dgm:spPr/>
      <dgm:t>
        <a:bodyPr/>
        <a:lstStyle/>
        <a:p>
          <a:endParaRPr lang="es-EC"/>
        </a:p>
      </dgm:t>
    </dgm:pt>
    <dgm:pt modelId="{11B85558-0FBC-4AE5-AE28-FF02EF0EF7A4}" type="sibTrans" cxnId="{598FAB15-72AF-44DB-8024-FE30610217F0}">
      <dgm:prSet/>
      <dgm:spPr/>
      <dgm:t>
        <a:bodyPr/>
        <a:lstStyle/>
        <a:p>
          <a:endParaRPr lang="es-EC"/>
        </a:p>
      </dgm:t>
    </dgm:pt>
    <dgm:pt modelId="{8156C2FB-ADB4-4D3A-AD89-C1D5040BB8B2}">
      <dgm:prSet phldrT="[Texto]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EC" dirty="0"/>
            <a:t>Debido a que la mayoría de los insumos y precursores químicos poseen una composición variada de hidrogeno y carbono, se concluyó que los sensores más apropiados deberían tener curvas características de sensibilidad a combinaciones de los dos elementos químicos mencionados. </a:t>
          </a:r>
        </a:p>
      </dgm:t>
    </dgm:pt>
    <dgm:pt modelId="{660C0B5D-FF7F-4984-A317-37E2E87E6FE7}" type="parTrans" cxnId="{E450F222-48E3-4271-B3A3-ABAE64197B5A}">
      <dgm:prSet/>
      <dgm:spPr/>
      <dgm:t>
        <a:bodyPr/>
        <a:lstStyle/>
        <a:p>
          <a:endParaRPr lang="es-EC"/>
        </a:p>
      </dgm:t>
    </dgm:pt>
    <dgm:pt modelId="{944A14B4-30E2-43A6-818E-393D1A69697C}" type="sibTrans" cxnId="{E450F222-48E3-4271-B3A3-ABAE64197B5A}">
      <dgm:prSet/>
      <dgm:spPr/>
      <dgm:t>
        <a:bodyPr/>
        <a:lstStyle/>
        <a:p>
          <a:endParaRPr lang="es-EC"/>
        </a:p>
      </dgm:t>
    </dgm:pt>
    <dgm:pt modelId="{402D2BF9-4735-4951-B346-461D00711F3E}" type="pres">
      <dgm:prSet presAssocID="{39A7023D-9F1C-47BB-B0C5-EDA113C85C23}" presName="vert0" presStyleCnt="0">
        <dgm:presLayoutVars>
          <dgm:dir/>
          <dgm:animOne val="branch"/>
          <dgm:animLvl val="lvl"/>
        </dgm:presLayoutVars>
      </dgm:prSet>
      <dgm:spPr/>
    </dgm:pt>
    <dgm:pt modelId="{B906981D-1300-4E10-A3D5-30A4B288E694}" type="pres">
      <dgm:prSet presAssocID="{61FB0224-2426-4315-87D5-E8E0625EF839}" presName="thickLine" presStyleLbl="alignNode1" presStyleIdx="0" presStyleCnt="1"/>
      <dgm:spPr/>
    </dgm:pt>
    <dgm:pt modelId="{C490A4D1-6942-49EF-9A00-09B4F07796E0}" type="pres">
      <dgm:prSet presAssocID="{61FB0224-2426-4315-87D5-E8E0625EF839}" presName="horz1" presStyleCnt="0"/>
      <dgm:spPr/>
    </dgm:pt>
    <dgm:pt modelId="{D98AD121-6FCD-4CF6-A4FB-BC8D88C97A3A}" type="pres">
      <dgm:prSet presAssocID="{61FB0224-2426-4315-87D5-E8E0625EF839}" presName="tx1" presStyleLbl="revTx" presStyleIdx="0" presStyleCnt="3"/>
      <dgm:spPr/>
    </dgm:pt>
    <dgm:pt modelId="{0F6EABB1-BD09-427A-B0E2-B46515BAEEB4}" type="pres">
      <dgm:prSet presAssocID="{61FB0224-2426-4315-87D5-E8E0625EF839}" presName="vert1" presStyleCnt="0"/>
      <dgm:spPr/>
    </dgm:pt>
    <dgm:pt modelId="{24F61171-2B15-4B70-84B3-833C6072A464}" type="pres">
      <dgm:prSet presAssocID="{05861AC7-62A8-4E2C-8EDD-15EAFE787CED}" presName="vertSpace2a" presStyleCnt="0"/>
      <dgm:spPr/>
    </dgm:pt>
    <dgm:pt modelId="{1CFE926C-C34E-4983-A49D-1BC09E88CE93}" type="pres">
      <dgm:prSet presAssocID="{05861AC7-62A8-4E2C-8EDD-15EAFE787CED}" presName="horz2" presStyleCnt="0"/>
      <dgm:spPr/>
    </dgm:pt>
    <dgm:pt modelId="{7CA13A3D-E2B9-4FBB-B049-D02F2F5C34E0}" type="pres">
      <dgm:prSet presAssocID="{05861AC7-62A8-4E2C-8EDD-15EAFE787CED}" presName="horzSpace2" presStyleCnt="0"/>
      <dgm:spPr/>
    </dgm:pt>
    <dgm:pt modelId="{05E3F30A-2FD6-4C4A-B254-35695B55DCED}" type="pres">
      <dgm:prSet presAssocID="{05861AC7-62A8-4E2C-8EDD-15EAFE787CED}" presName="tx2" presStyleLbl="revTx" presStyleIdx="1" presStyleCnt="3"/>
      <dgm:spPr/>
    </dgm:pt>
    <dgm:pt modelId="{5B73A329-62FB-4CBF-9E47-7FA5CB3569BC}" type="pres">
      <dgm:prSet presAssocID="{05861AC7-62A8-4E2C-8EDD-15EAFE787CED}" presName="vert2" presStyleCnt="0"/>
      <dgm:spPr/>
    </dgm:pt>
    <dgm:pt modelId="{F67C4DE9-8326-4FB3-AD14-7B148729EEC2}" type="pres">
      <dgm:prSet presAssocID="{05861AC7-62A8-4E2C-8EDD-15EAFE787CED}" presName="thinLine2b" presStyleLbl="callout" presStyleIdx="0" presStyleCnt="2"/>
      <dgm:spPr/>
    </dgm:pt>
    <dgm:pt modelId="{87425FF5-2AF3-48FC-B9A4-E27453C461E3}" type="pres">
      <dgm:prSet presAssocID="{05861AC7-62A8-4E2C-8EDD-15EAFE787CED}" presName="vertSpace2b" presStyleCnt="0"/>
      <dgm:spPr/>
    </dgm:pt>
    <dgm:pt modelId="{16A583B3-B76A-4978-BBAA-AAD6A6CE8811}" type="pres">
      <dgm:prSet presAssocID="{8156C2FB-ADB4-4D3A-AD89-C1D5040BB8B2}" presName="horz2" presStyleCnt="0"/>
      <dgm:spPr/>
    </dgm:pt>
    <dgm:pt modelId="{34F94100-935F-4946-B0BE-898577818827}" type="pres">
      <dgm:prSet presAssocID="{8156C2FB-ADB4-4D3A-AD89-C1D5040BB8B2}" presName="horzSpace2" presStyleCnt="0"/>
      <dgm:spPr/>
    </dgm:pt>
    <dgm:pt modelId="{83952E7C-8D61-4708-89F1-21F3268CF47B}" type="pres">
      <dgm:prSet presAssocID="{8156C2FB-ADB4-4D3A-AD89-C1D5040BB8B2}" presName="tx2" presStyleLbl="revTx" presStyleIdx="2" presStyleCnt="3"/>
      <dgm:spPr/>
    </dgm:pt>
    <dgm:pt modelId="{4421A8DD-C52C-416A-9F3E-92418DB7FAE7}" type="pres">
      <dgm:prSet presAssocID="{8156C2FB-ADB4-4D3A-AD89-C1D5040BB8B2}" presName="vert2" presStyleCnt="0"/>
      <dgm:spPr/>
    </dgm:pt>
    <dgm:pt modelId="{610406D7-C19B-4753-8E75-EB3153D78A0F}" type="pres">
      <dgm:prSet presAssocID="{8156C2FB-ADB4-4D3A-AD89-C1D5040BB8B2}" presName="thinLine2b" presStyleLbl="callout" presStyleIdx="1" presStyleCnt="2"/>
      <dgm:spPr/>
    </dgm:pt>
    <dgm:pt modelId="{62CDAB7B-9F51-483D-BE9E-5725536B25FB}" type="pres">
      <dgm:prSet presAssocID="{8156C2FB-ADB4-4D3A-AD89-C1D5040BB8B2}" presName="vertSpace2b" presStyleCnt="0"/>
      <dgm:spPr/>
    </dgm:pt>
  </dgm:ptLst>
  <dgm:cxnLst>
    <dgm:cxn modelId="{598FAB15-72AF-44DB-8024-FE30610217F0}" srcId="{61FB0224-2426-4315-87D5-E8E0625EF839}" destId="{05861AC7-62A8-4E2C-8EDD-15EAFE787CED}" srcOrd="0" destOrd="0" parTransId="{D024EA88-A122-4ACD-B387-D7B01F20747E}" sibTransId="{11B85558-0FBC-4AE5-AE28-FF02EF0EF7A4}"/>
    <dgm:cxn modelId="{E450F222-48E3-4271-B3A3-ABAE64197B5A}" srcId="{61FB0224-2426-4315-87D5-E8E0625EF839}" destId="{8156C2FB-ADB4-4D3A-AD89-C1D5040BB8B2}" srcOrd="1" destOrd="0" parTransId="{660C0B5D-FF7F-4984-A317-37E2E87E6FE7}" sibTransId="{944A14B4-30E2-43A6-818E-393D1A69697C}"/>
    <dgm:cxn modelId="{CFFD076A-F5AA-46F6-8541-FA60539DB5F4}" srcId="{39A7023D-9F1C-47BB-B0C5-EDA113C85C23}" destId="{61FB0224-2426-4315-87D5-E8E0625EF839}" srcOrd="0" destOrd="0" parTransId="{94441794-5D50-44FB-8646-15BF0082E995}" sibTransId="{3809C6D5-D075-46B8-B66C-7A55F5EDE731}"/>
    <dgm:cxn modelId="{FA75CABB-98E6-432C-80C4-DFC5BC160D33}" type="presOf" srcId="{05861AC7-62A8-4E2C-8EDD-15EAFE787CED}" destId="{05E3F30A-2FD6-4C4A-B254-35695B55DCED}" srcOrd="0" destOrd="0" presId="urn:microsoft.com/office/officeart/2008/layout/LinedList"/>
    <dgm:cxn modelId="{16293BDA-5345-4FF0-BC3C-7EF10143535E}" type="presOf" srcId="{61FB0224-2426-4315-87D5-E8E0625EF839}" destId="{D98AD121-6FCD-4CF6-A4FB-BC8D88C97A3A}" srcOrd="0" destOrd="0" presId="urn:microsoft.com/office/officeart/2008/layout/LinedList"/>
    <dgm:cxn modelId="{E15111E1-9931-44E6-B312-38126ACB5E89}" type="presOf" srcId="{8156C2FB-ADB4-4D3A-AD89-C1D5040BB8B2}" destId="{83952E7C-8D61-4708-89F1-21F3268CF47B}" srcOrd="0" destOrd="0" presId="urn:microsoft.com/office/officeart/2008/layout/LinedList"/>
    <dgm:cxn modelId="{4343CEE7-60E5-4484-818B-5466602C2E81}" type="presOf" srcId="{39A7023D-9F1C-47BB-B0C5-EDA113C85C23}" destId="{402D2BF9-4735-4951-B346-461D00711F3E}" srcOrd="0" destOrd="0" presId="urn:microsoft.com/office/officeart/2008/layout/LinedList"/>
    <dgm:cxn modelId="{75E9192E-D1A4-4D65-A45C-E5142687F586}" type="presParOf" srcId="{402D2BF9-4735-4951-B346-461D00711F3E}" destId="{B906981D-1300-4E10-A3D5-30A4B288E694}" srcOrd="0" destOrd="0" presId="urn:microsoft.com/office/officeart/2008/layout/LinedList"/>
    <dgm:cxn modelId="{FBCFDAEC-09BC-471C-B021-D9A0767966B5}" type="presParOf" srcId="{402D2BF9-4735-4951-B346-461D00711F3E}" destId="{C490A4D1-6942-49EF-9A00-09B4F07796E0}" srcOrd="1" destOrd="0" presId="urn:microsoft.com/office/officeart/2008/layout/LinedList"/>
    <dgm:cxn modelId="{751F5CF1-B882-4A5F-A043-E7ED222E7E1A}" type="presParOf" srcId="{C490A4D1-6942-49EF-9A00-09B4F07796E0}" destId="{D98AD121-6FCD-4CF6-A4FB-BC8D88C97A3A}" srcOrd="0" destOrd="0" presId="urn:microsoft.com/office/officeart/2008/layout/LinedList"/>
    <dgm:cxn modelId="{F526F5E7-4881-43D6-97B3-C760D09E3691}" type="presParOf" srcId="{C490A4D1-6942-49EF-9A00-09B4F07796E0}" destId="{0F6EABB1-BD09-427A-B0E2-B46515BAEEB4}" srcOrd="1" destOrd="0" presId="urn:microsoft.com/office/officeart/2008/layout/LinedList"/>
    <dgm:cxn modelId="{5676F36B-2483-45A5-8CAB-174BC4F3EEE4}" type="presParOf" srcId="{0F6EABB1-BD09-427A-B0E2-B46515BAEEB4}" destId="{24F61171-2B15-4B70-84B3-833C6072A464}" srcOrd="0" destOrd="0" presId="urn:microsoft.com/office/officeart/2008/layout/LinedList"/>
    <dgm:cxn modelId="{CB709161-E136-47E5-8245-376A198152D1}" type="presParOf" srcId="{0F6EABB1-BD09-427A-B0E2-B46515BAEEB4}" destId="{1CFE926C-C34E-4983-A49D-1BC09E88CE93}" srcOrd="1" destOrd="0" presId="urn:microsoft.com/office/officeart/2008/layout/LinedList"/>
    <dgm:cxn modelId="{7E523CE3-44E0-4517-9884-DC25C08E18F5}" type="presParOf" srcId="{1CFE926C-C34E-4983-A49D-1BC09E88CE93}" destId="{7CA13A3D-E2B9-4FBB-B049-D02F2F5C34E0}" srcOrd="0" destOrd="0" presId="urn:microsoft.com/office/officeart/2008/layout/LinedList"/>
    <dgm:cxn modelId="{D2CC778F-7BD5-4C37-8FE1-CAD5679DCF71}" type="presParOf" srcId="{1CFE926C-C34E-4983-A49D-1BC09E88CE93}" destId="{05E3F30A-2FD6-4C4A-B254-35695B55DCED}" srcOrd="1" destOrd="0" presId="urn:microsoft.com/office/officeart/2008/layout/LinedList"/>
    <dgm:cxn modelId="{A6BAE28C-C16C-4847-AA47-507D63857C5C}" type="presParOf" srcId="{1CFE926C-C34E-4983-A49D-1BC09E88CE93}" destId="{5B73A329-62FB-4CBF-9E47-7FA5CB3569BC}" srcOrd="2" destOrd="0" presId="urn:microsoft.com/office/officeart/2008/layout/LinedList"/>
    <dgm:cxn modelId="{080DA5C9-0FFB-4C3D-8462-85B2346C6DF2}" type="presParOf" srcId="{0F6EABB1-BD09-427A-B0E2-B46515BAEEB4}" destId="{F67C4DE9-8326-4FB3-AD14-7B148729EEC2}" srcOrd="2" destOrd="0" presId="urn:microsoft.com/office/officeart/2008/layout/LinedList"/>
    <dgm:cxn modelId="{6B56A5C6-A393-4696-A618-FEBE003B0390}" type="presParOf" srcId="{0F6EABB1-BD09-427A-B0E2-B46515BAEEB4}" destId="{87425FF5-2AF3-48FC-B9A4-E27453C461E3}" srcOrd="3" destOrd="0" presId="urn:microsoft.com/office/officeart/2008/layout/LinedList"/>
    <dgm:cxn modelId="{0016FF79-A975-4AE1-A57E-32D62D5C1169}" type="presParOf" srcId="{0F6EABB1-BD09-427A-B0E2-B46515BAEEB4}" destId="{16A583B3-B76A-4978-BBAA-AAD6A6CE8811}" srcOrd="4" destOrd="0" presId="urn:microsoft.com/office/officeart/2008/layout/LinedList"/>
    <dgm:cxn modelId="{BA38EE6A-C075-4258-BFC0-97B8ACA672F7}" type="presParOf" srcId="{16A583B3-B76A-4978-BBAA-AAD6A6CE8811}" destId="{34F94100-935F-4946-B0BE-898577818827}" srcOrd="0" destOrd="0" presId="urn:microsoft.com/office/officeart/2008/layout/LinedList"/>
    <dgm:cxn modelId="{9F8D0A19-B1B6-43BB-A7F8-ADD245C88FED}" type="presParOf" srcId="{16A583B3-B76A-4978-BBAA-AAD6A6CE8811}" destId="{83952E7C-8D61-4708-89F1-21F3268CF47B}" srcOrd="1" destOrd="0" presId="urn:microsoft.com/office/officeart/2008/layout/LinedList"/>
    <dgm:cxn modelId="{84FE3AF4-DA67-4587-93F2-1B238A7C1C53}" type="presParOf" srcId="{16A583B3-B76A-4978-BBAA-AAD6A6CE8811}" destId="{4421A8DD-C52C-416A-9F3E-92418DB7FAE7}" srcOrd="2" destOrd="0" presId="urn:microsoft.com/office/officeart/2008/layout/LinedList"/>
    <dgm:cxn modelId="{AD16F7C8-8A0F-4080-88AA-1C51C1DC7E41}" type="presParOf" srcId="{0F6EABB1-BD09-427A-B0E2-B46515BAEEB4}" destId="{610406D7-C19B-4753-8E75-EB3153D78A0F}" srcOrd="5" destOrd="0" presId="urn:microsoft.com/office/officeart/2008/layout/LinedList"/>
    <dgm:cxn modelId="{A20F0E99-23AE-4049-899C-2D7553D72B2D}" type="presParOf" srcId="{0F6EABB1-BD09-427A-B0E2-B46515BAEEB4}" destId="{62CDAB7B-9F51-483D-BE9E-5725536B25FB}" srcOrd="6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4AB3404-8B0B-496E-A8E8-C8075CC88036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6F4ADBF4-2EBF-4316-BDAD-D4A8B2E5A733}">
      <dgm:prSet phldrT="[Texto]"/>
      <dgm:spPr/>
      <dgm:t>
        <a:bodyPr/>
        <a:lstStyle/>
        <a:p>
          <a:r>
            <a:rPr lang="es-EC" dirty="0"/>
            <a:t>TGS2602</a:t>
          </a:r>
        </a:p>
      </dgm:t>
    </dgm:pt>
    <dgm:pt modelId="{BE756285-1E68-47D7-8E2B-BF784099796D}" type="parTrans" cxnId="{1E984FB8-2048-42CD-8DEE-627B0C3442E9}">
      <dgm:prSet/>
      <dgm:spPr/>
      <dgm:t>
        <a:bodyPr/>
        <a:lstStyle/>
        <a:p>
          <a:endParaRPr lang="es-EC"/>
        </a:p>
      </dgm:t>
    </dgm:pt>
    <dgm:pt modelId="{FA6EB2D1-DCD2-4188-8FC4-D3FD50B1D0AE}" type="sibTrans" cxnId="{1E984FB8-2048-42CD-8DEE-627B0C3442E9}">
      <dgm:prSet/>
      <dgm:spPr/>
      <dgm:t>
        <a:bodyPr/>
        <a:lstStyle/>
        <a:p>
          <a:endParaRPr lang="es-EC"/>
        </a:p>
      </dgm:t>
    </dgm:pt>
    <dgm:pt modelId="{9B0AAD79-FF51-4D33-B5AB-64C30E14D9E2}">
      <dgm:prSet phldrT="[Texto]"/>
      <dgm:spPr/>
      <dgm:t>
        <a:bodyPr/>
        <a:lstStyle/>
        <a:p>
          <a:r>
            <a:rPr lang="es-EC" dirty="0"/>
            <a:t>TGS2610</a:t>
          </a:r>
        </a:p>
      </dgm:t>
    </dgm:pt>
    <dgm:pt modelId="{75CDABAA-7EE7-4C6A-9EBC-80F957DB9660}" type="parTrans" cxnId="{DE3012AC-B451-4324-B2E7-74CEA5F656AA}">
      <dgm:prSet/>
      <dgm:spPr/>
      <dgm:t>
        <a:bodyPr/>
        <a:lstStyle/>
        <a:p>
          <a:endParaRPr lang="es-EC"/>
        </a:p>
      </dgm:t>
    </dgm:pt>
    <dgm:pt modelId="{65805EC6-7246-4102-988A-8C104F68EA9D}" type="sibTrans" cxnId="{DE3012AC-B451-4324-B2E7-74CEA5F656AA}">
      <dgm:prSet/>
      <dgm:spPr/>
      <dgm:t>
        <a:bodyPr/>
        <a:lstStyle/>
        <a:p>
          <a:endParaRPr lang="es-EC"/>
        </a:p>
      </dgm:t>
    </dgm:pt>
    <dgm:pt modelId="{6D8A914D-1D21-4554-A85D-9EB08397FB06}">
      <dgm:prSet phldrT="[Texto]"/>
      <dgm:spPr/>
      <dgm:t>
        <a:bodyPr/>
        <a:lstStyle/>
        <a:p>
          <a:r>
            <a:rPr lang="es-EC" dirty="0"/>
            <a:t>TGS2600</a:t>
          </a:r>
        </a:p>
      </dgm:t>
    </dgm:pt>
    <dgm:pt modelId="{2B2770DB-AE0C-48BF-8510-00229A66F003}" type="parTrans" cxnId="{DEC77A53-10E8-434F-8609-F299A161FF0C}">
      <dgm:prSet/>
      <dgm:spPr/>
      <dgm:t>
        <a:bodyPr/>
        <a:lstStyle/>
        <a:p>
          <a:endParaRPr lang="es-EC"/>
        </a:p>
      </dgm:t>
    </dgm:pt>
    <dgm:pt modelId="{2B9F4B3C-8F5B-4216-B5CA-9F36F13C98F1}" type="sibTrans" cxnId="{DEC77A53-10E8-434F-8609-F299A161FF0C}">
      <dgm:prSet/>
      <dgm:spPr/>
      <dgm:t>
        <a:bodyPr/>
        <a:lstStyle/>
        <a:p>
          <a:endParaRPr lang="es-EC"/>
        </a:p>
      </dgm:t>
    </dgm:pt>
    <dgm:pt modelId="{B7A0F69B-05D2-446E-9592-3B08E3091516}">
      <dgm:prSet phldrT="[Texto]"/>
      <dgm:spPr/>
      <dgm:t>
        <a:bodyPr/>
        <a:lstStyle/>
        <a:p>
          <a:r>
            <a:rPr lang="es-EC" dirty="0"/>
            <a:t>MQ 2 y MQ 135</a:t>
          </a:r>
        </a:p>
      </dgm:t>
    </dgm:pt>
    <dgm:pt modelId="{1CEE3063-6045-4992-B1D3-62037E9355DB}" type="parTrans" cxnId="{9FC91139-DC5F-4C1D-A542-C8BAE271AC55}">
      <dgm:prSet/>
      <dgm:spPr/>
      <dgm:t>
        <a:bodyPr/>
        <a:lstStyle/>
        <a:p>
          <a:endParaRPr lang="es-EC"/>
        </a:p>
      </dgm:t>
    </dgm:pt>
    <dgm:pt modelId="{6043971A-9865-44A0-8408-18AED2A37C18}" type="sibTrans" cxnId="{9FC91139-DC5F-4C1D-A542-C8BAE271AC55}">
      <dgm:prSet/>
      <dgm:spPr/>
      <dgm:t>
        <a:bodyPr/>
        <a:lstStyle/>
        <a:p>
          <a:endParaRPr lang="es-EC"/>
        </a:p>
      </dgm:t>
    </dgm:pt>
    <dgm:pt modelId="{79F4731D-18DD-4165-AE3C-69114024A3A9}" type="pres">
      <dgm:prSet presAssocID="{94AB3404-8B0B-496E-A8E8-C8075CC88036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46DB44BA-43F2-4FAC-BBB6-A06C5AFC4DB2}" type="pres">
      <dgm:prSet presAssocID="{6F4ADBF4-2EBF-4316-BDAD-D4A8B2E5A733}" presName="Accent1" presStyleCnt="0"/>
      <dgm:spPr/>
    </dgm:pt>
    <dgm:pt modelId="{21F8A6E6-DC4D-4FA6-83C0-7DEED6FA2234}" type="pres">
      <dgm:prSet presAssocID="{6F4ADBF4-2EBF-4316-BDAD-D4A8B2E5A733}" presName="Accent" presStyleLbl="node1" presStyleIdx="0" presStyleCnt="4"/>
      <dgm:spPr/>
    </dgm:pt>
    <dgm:pt modelId="{15EB0DB9-4B2B-42A3-BF69-2EAC402F3DB6}" type="pres">
      <dgm:prSet presAssocID="{6F4ADBF4-2EBF-4316-BDAD-D4A8B2E5A733}" presName="Parent1" presStyleLbl="revTx" presStyleIdx="0" presStyleCnt="4">
        <dgm:presLayoutVars>
          <dgm:chMax val="1"/>
          <dgm:chPref val="1"/>
          <dgm:bulletEnabled val="1"/>
        </dgm:presLayoutVars>
      </dgm:prSet>
      <dgm:spPr/>
    </dgm:pt>
    <dgm:pt modelId="{D62406FD-E784-4752-A4F1-00B148B5C5AE}" type="pres">
      <dgm:prSet presAssocID="{9B0AAD79-FF51-4D33-B5AB-64C30E14D9E2}" presName="Accent2" presStyleCnt="0"/>
      <dgm:spPr/>
    </dgm:pt>
    <dgm:pt modelId="{72608D8F-10CF-462A-9E32-7EEE1932F924}" type="pres">
      <dgm:prSet presAssocID="{9B0AAD79-FF51-4D33-B5AB-64C30E14D9E2}" presName="Accent" presStyleLbl="node1" presStyleIdx="1" presStyleCnt="4"/>
      <dgm:spPr/>
    </dgm:pt>
    <dgm:pt modelId="{925B6FD4-78EA-4EEF-B812-1A065AAD3D42}" type="pres">
      <dgm:prSet presAssocID="{9B0AAD79-FF51-4D33-B5AB-64C30E14D9E2}" presName="Parent2" presStyleLbl="revTx" presStyleIdx="1" presStyleCnt="4">
        <dgm:presLayoutVars>
          <dgm:chMax val="1"/>
          <dgm:chPref val="1"/>
          <dgm:bulletEnabled val="1"/>
        </dgm:presLayoutVars>
      </dgm:prSet>
      <dgm:spPr/>
    </dgm:pt>
    <dgm:pt modelId="{45B90F23-0A35-40ED-8A60-BF9A3EB24B66}" type="pres">
      <dgm:prSet presAssocID="{6D8A914D-1D21-4554-A85D-9EB08397FB06}" presName="Accent3" presStyleCnt="0"/>
      <dgm:spPr/>
    </dgm:pt>
    <dgm:pt modelId="{EE5DD769-1AD3-4B7C-9860-47BDAB20947D}" type="pres">
      <dgm:prSet presAssocID="{6D8A914D-1D21-4554-A85D-9EB08397FB06}" presName="Accent" presStyleLbl="node1" presStyleIdx="2" presStyleCnt="4"/>
      <dgm:spPr/>
    </dgm:pt>
    <dgm:pt modelId="{9F0475B3-18AA-4CF1-BC69-959132DDC5B1}" type="pres">
      <dgm:prSet presAssocID="{6D8A914D-1D21-4554-A85D-9EB08397FB06}" presName="Parent3" presStyleLbl="revTx" presStyleIdx="2" presStyleCnt="4">
        <dgm:presLayoutVars>
          <dgm:chMax val="1"/>
          <dgm:chPref val="1"/>
          <dgm:bulletEnabled val="1"/>
        </dgm:presLayoutVars>
      </dgm:prSet>
      <dgm:spPr/>
    </dgm:pt>
    <dgm:pt modelId="{13C1AAB1-AEC5-4D1C-9FED-655DE792B53C}" type="pres">
      <dgm:prSet presAssocID="{B7A0F69B-05D2-446E-9592-3B08E3091516}" presName="Accent4" presStyleCnt="0"/>
      <dgm:spPr/>
    </dgm:pt>
    <dgm:pt modelId="{2D210D45-D12D-4E29-B3FD-1774854900BC}" type="pres">
      <dgm:prSet presAssocID="{B7A0F69B-05D2-446E-9592-3B08E3091516}" presName="Accent" presStyleLbl="node1" presStyleIdx="3" presStyleCnt="4"/>
      <dgm:spPr/>
    </dgm:pt>
    <dgm:pt modelId="{620160AD-47E3-4E91-A195-ECB83847F501}" type="pres">
      <dgm:prSet presAssocID="{B7A0F69B-05D2-446E-9592-3B08E3091516}" presName="Parent4" presStyleLbl="revTx" presStyleIdx="3" presStyleCnt="4">
        <dgm:presLayoutVars>
          <dgm:chMax val="1"/>
          <dgm:chPref val="1"/>
          <dgm:bulletEnabled val="1"/>
        </dgm:presLayoutVars>
      </dgm:prSet>
      <dgm:spPr/>
    </dgm:pt>
  </dgm:ptLst>
  <dgm:cxnLst>
    <dgm:cxn modelId="{C2466D1D-CEFF-49B2-822E-6F6D7C6BDA60}" type="presOf" srcId="{94AB3404-8B0B-496E-A8E8-C8075CC88036}" destId="{79F4731D-18DD-4165-AE3C-69114024A3A9}" srcOrd="0" destOrd="0" presId="urn:microsoft.com/office/officeart/2009/layout/CircleArrowProcess"/>
    <dgm:cxn modelId="{9FC91139-DC5F-4C1D-A542-C8BAE271AC55}" srcId="{94AB3404-8B0B-496E-A8E8-C8075CC88036}" destId="{B7A0F69B-05D2-446E-9592-3B08E3091516}" srcOrd="3" destOrd="0" parTransId="{1CEE3063-6045-4992-B1D3-62037E9355DB}" sibTransId="{6043971A-9865-44A0-8408-18AED2A37C18}"/>
    <dgm:cxn modelId="{69734941-FB43-45DE-8E26-61AE4456CB37}" type="presOf" srcId="{9B0AAD79-FF51-4D33-B5AB-64C30E14D9E2}" destId="{925B6FD4-78EA-4EEF-B812-1A065AAD3D42}" srcOrd="0" destOrd="0" presId="urn:microsoft.com/office/officeart/2009/layout/CircleArrowProcess"/>
    <dgm:cxn modelId="{DB088249-956B-4934-BD22-8F1D71E96DF8}" type="presOf" srcId="{B7A0F69B-05D2-446E-9592-3B08E3091516}" destId="{620160AD-47E3-4E91-A195-ECB83847F501}" srcOrd="0" destOrd="0" presId="urn:microsoft.com/office/officeart/2009/layout/CircleArrowProcess"/>
    <dgm:cxn modelId="{DEC77A53-10E8-434F-8609-F299A161FF0C}" srcId="{94AB3404-8B0B-496E-A8E8-C8075CC88036}" destId="{6D8A914D-1D21-4554-A85D-9EB08397FB06}" srcOrd="2" destOrd="0" parTransId="{2B2770DB-AE0C-48BF-8510-00229A66F003}" sibTransId="{2B9F4B3C-8F5B-4216-B5CA-9F36F13C98F1}"/>
    <dgm:cxn modelId="{DE3012AC-B451-4324-B2E7-74CEA5F656AA}" srcId="{94AB3404-8B0B-496E-A8E8-C8075CC88036}" destId="{9B0AAD79-FF51-4D33-B5AB-64C30E14D9E2}" srcOrd="1" destOrd="0" parTransId="{75CDABAA-7EE7-4C6A-9EBC-80F957DB9660}" sibTransId="{65805EC6-7246-4102-988A-8C104F68EA9D}"/>
    <dgm:cxn modelId="{1E984FB8-2048-42CD-8DEE-627B0C3442E9}" srcId="{94AB3404-8B0B-496E-A8E8-C8075CC88036}" destId="{6F4ADBF4-2EBF-4316-BDAD-D4A8B2E5A733}" srcOrd="0" destOrd="0" parTransId="{BE756285-1E68-47D7-8E2B-BF784099796D}" sibTransId="{FA6EB2D1-DCD2-4188-8FC4-D3FD50B1D0AE}"/>
    <dgm:cxn modelId="{C279FAC9-FAC1-448A-AD76-E0378BB7B244}" type="presOf" srcId="{6F4ADBF4-2EBF-4316-BDAD-D4A8B2E5A733}" destId="{15EB0DB9-4B2B-42A3-BF69-2EAC402F3DB6}" srcOrd="0" destOrd="0" presId="urn:microsoft.com/office/officeart/2009/layout/CircleArrowProcess"/>
    <dgm:cxn modelId="{49221AE9-3631-4BD5-A467-9DB1A8FAF6C1}" type="presOf" srcId="{6D8A914D-1D21-4554-A85D-9EB08397FB06}" destId="{9F0475B3-18AA-4CF1-BC69-959132DDC5B1}" srcOrd="0" destOrd="0" presId="urn:microsoft.com/office/officeart/2009/layout/CircleArrowProcess"/>
    <dgm:cxn modelId="{0B2348D5-EEE8-449D-8060-F33B58345366}" type="presParOf" srcId="{79F4731D-18DD-4165-AE3C-69114024A3A9}" destId="{46DB44BA-43F2-4FAC-BBB6-A06C5AFC4DB2}" srcOrd="0" destOrd="0" presId="urn:microsoft.com/office/officeart/2009/layout/CircleArrowProcess"/>
    <dgm:cxn modelId="{C8F1548C-7840-4605-B747-6C4B8BB475A7}" type="presParOf" srcId="{46DB44BA-43F2-4FAC-BBB6-A06C5AFC4DB2}" destId="{21F8A6E6-DC4D-4FA6-83C0-7DEED6FA2234}" srcOrd="0" destOrd="0" presId="urn:microsoft.com/office/officeart/2009/layout/CircleArrowProcess"/>
    <dgm:cxn modelId="{6F3197FC-0F0D-4649-B636-46BDE6B4794C}" type="presParOf" srcId="{79F4731D-18DD-4165-AE3C-69114024A3A9}" destId="{15EB0DB9-4B2B-42A3-BF69-2EAC402F3DB6}" srcOrd="1" destOrd="0" presId="urn:microsoft.com/office/officeart/2009/layout/CircleArrowProcess"/>
    <dgm:cxn modelId="{0E83D056-1560-46DA-BDC5-CADCCC3B98E3}" type="presParOf" srcId="{79F4731D-18DD-4165-AE3C-69114024A3A9}" destId="{D62406FD-E784-4752-A4F1-00B148B5C5AE}" srcOrd="2" destOrd="0" presId="urn:microsoft.com/office/officeart/2009/layout/CircleArrowProcess"/>
    <dgm:cxn modelId="{816C51AE-64F5-41F9-ABED-4F1618B63FCE}" type="presParOf" srcId="{D62406FD-E784-4752-A4F1-00B148B5C5AE}" destId="{72608D8F-10CF-462A-9E32-7EEE1932F924}" srcOrd="0" destOrd="0" presId="urn:microsoft.com/office/officeart/2009/layout/CircleArrowProcess"/>
    <dgm:cxn modelId="{5742CA11-74F7-4CEB-97B9-964BB064BF19}" type="presParOf" srcId="{79F4731D-18DD-4165-AE3C-69114024A3A9}" destId="{925B6FD4-78EA-4EEF-B812-1A065AAD3D42}" srcOrd="3" destOrd="0" presId="urn:microsoft.com/office/officeart/2009/layout/CircleArrowProcess"/>
    <dgm:cxn modelId="{8FBE5747-FE7B-4F2A-87E6-DC0B03EBDA00}" type="presParOf" srcId="{79F4731D-18DD-4165-AE3C-69114024A3A9}" destId="{45B90F23-0A35-40ED-8A60-BF9A3EB24B66}" srcOrd="4" destOrd="0" presId="urn:microsoft.com/office/officeart/2009/layout/CircleArrowProcess"/>
    <dgm:cxn modelId="{18D0A8E4-6B38-4224-AD66-25E91610F86E}" type="presParOf" srcId="{45B90F23-0A35-40ED-8A60-BF9A3EB24B66}" destId="{EE5DD769-1AD3-4B7C-9860-47BDAB20947D}" srcOrd="0" destOrd="0" presId="urn:microsoft.com/office/officeart/2009/layout/CircleArrowProcess"/>
    <dgm:cxn modelId="{7601DE35-2EC5-4573-9224-7C65DE258345}" type="presParOf" srcId="{79F4731D-18DD-4165-AE3C-69114024A3A9}" destId="{9F0475B3-18AA-4CF1-BC69-959132DDC5B1}" srcOrd="5" destOrd="0" presId="urn:microsoft.com/office/officeart/2009/layout/CircleArrowProcess"/>
    <dgm:cxn modelId="{4AB0E411-0FAA-40EA-9FF5-269F98771295}" type="presParOf" srcId="{79F4731D-18DD-4165-AE3C-69114024A3A9}" destId="{13C1AAB1-AEC5-4D1C-9FED-655DE792B53C}" srcOrd="6" destOrd="0" presId="urn:microsoft.com/office/officeart/2009/layout/CircleArrowProcess"/>
    <dgm:cxn modelId="{C1D53985-9B07-4C6F-AF62-F3940ABD9416}" type="presParOf" srcId="{13C1AAB1-AEC5-4D1C-9FED-655DE792B53C}" destId="{2D210D45-D12D-4E29-B3FD-1774854900BC}" srcOrd="0" destOrd="0" presId="urn:microsoft.com/office/officeart/2009/layout/CircleArrowProcess"/>
    <dgm:cxn modelId="{9B0E5416-BD4F-4371-8D8E-80BBF857BCCF}" type="presParOf" srcId="{79F4731D-18DD-4165-AE3C-69114024A3A9}" destId="{620160AD-47E3-4E91-A195-ECB83847F501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B5F2AD-9CDC-4EFA-9896-890EC140269D}">
      <dsp:nvSpPr>
        <dsp:cNvPr id="0" name=""/>
        <dsp:cNvSpPr/>
      </dsp:nvSpPr>
      <dsp:spPr>
        <a:xfrm rot="4396374">
          <a:off x="1788323" y="941026"/>
          <a:ext cx="4082319" cy="2846908"/>
        </a:xfrm>
        <a:prstGeom prst="swooshArrow">
          <a:avLst>
            <a:gd name="adj1" fmla="val 16310"/>
            <a:gd name="adj2" fmla="val 313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1E81D4-05E5-4AD4-8B1B-1390E4560F30}">
      <dsp:nvSpPr>
        <dsp:cNvPr id="0" name=""/>
        <dsp:cNvSpPr/>
      </dsp:nvSpPr>
      <dsp:spPr>
        <a:xfrm>
          <a:off x="3179723" y="1221963"/>
          <a:ext cx="103091" cy="103091"/>
        </a:xfrm>
        <a:prstGeom prst="ellips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F76432-C8B2-4F46-ABF0-0BDFA915EAFE}">
      <dsp:nvSpPr>
        <dsp:cNvPr id="0" name=""/>
        <dsp:cNvSpPr/>
      </dsp:nvSpPr>
      <dsp:spPr>
        <a:xfrm>
          <a:off x="3761811" y="1668850"/>
          <a:ext cx="103091" cy="103091"/>
        </a:xfrm>
        <a:prstGeom prst="ellips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79434D-CF9A-4099-B95A-E13D1B0A2C9B}">
      <dsp:nvSpPr>
        <dsp:cNvPr id="0" name=""/>
        <dsp:cNvSpPr/>
      </dsp:nvSpPr>
      <dsp:spPr>
        <a:xfrm>
          <a:off x="4285118" y="2191873"/>
          <a:ext cx="103091" cy="103091"/>
        </a:xfrm>
        <a:prstGeom prst="ellips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2F860B-3F1E-4834-B7E4-FD807225E683}">
      <dsp:nvSpPr>
        <dsp:cNvPr id="0" name=""/>
        <dsp:cNvSpPr/>
      </dsp:nvSpPr>
      <dsp:spPr>
        <a:xfrm>
          <a:off x="1514656" y="0"/>
          <a:ext cx="1924687" cy="7566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b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200" kern="1200" dirty="0"/>
            <a:t>Introducción</a:t>
          </a:r>
        </a:p>
      </dsp:txBody>
      <dsp:txXfrm>
        <a:off x="1514656" y="0"/>
        <a:ext cx="1924687" cy="756633"/>
      </dsp:txXfrm>
    </dsp:sp>
    <dsp:sp modelId="{FCBF9E0C-C912-402E-8C99-CC747C4606AA}">
      <dsp:nvSpPr>
        <dsp:cNvPr id="0" name=""/>
        <dsp:cNvSpPr/>
      </dsp:nvSpPr>
      <dsp:spPr>
        <a:xfrm>
          <a:off x="3855492" y="895192"/>
          <a:ext cx="2861021" cy="7566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200" kern="1200" dirty="0"/>
            <a:t>Marco Conceptual</a:t>
          </a:r>
        </a:p>
      </dsp:txBody>
      <dsp:txXfrm>
        <a:off x="3855492" y="895192"/>
        <a:ext cx="2861021" cy="756633"/>
      </dsp:txXfrm>
    </dsp:sp>
    <dsp:sp modelId="{AFC6909C-FD52-406B-89FC-ABF3CCD0AF2E}">
      <dsp:nvSpPr>
        <dsp:cNvPr id="0" name=""/>
        <dsp:cNvSpPr/>
      </dsp:nvSpPr>
      <dsp:spPr>
        <a:xfrm>
          <a:off x="1514656" y="1342079"/>
          <a:ext cx="1924687" cy="7566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200" kern="1200" dirty="0"/>
            <a:t>Instrumentación</a:t>
          </a:r>
        </a:p>
      </dsp:txBody>
      <dsp:txXfrm>
        <a:off x="1514656" y="1342079"/>
        <a:ext cx="1924687" cy="756633"/>
      </dsp:txXfrm>
    </dsp:sp>
    <dsp:sp modelId="{B8EF94FD-643D-4929-8826-A05D6EBC3E2F}">
      <dsp:nvSpPr>
        <dsp:cNvPr id="0" name=""/>
        <dsp:cNvSpPr/>
      </dsp:nvSpPr>
      <dsp:spPr>
        <a:xfrm>
          <a:off x="4663813" y="2767387"/>
          <a:ext cx="103091" cy="103091"/>
        </a:xfrm>
        <a:prstGeom prst="ellips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FC4AFC-8FFD-4308-9971-0FAF5B1A5C10}">
      <dsp:nvSpPr>
        <dsp:cNvPr id="0" name=""/>
        <dsp:cNvSpPr/>
      </dsp:nvSpPr>
      <dsp:spPr>
        <a:xfrm>
          <a:off x="4402654" y="1865102"/>
          <a:ext cx="2703030" cy="7566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200" kern="1200" dirty="0"/>
            <a:t>Sistema de Sensado</a:t>
          </a:r>
        </a:p>
      </dsp:txBody>
      <dsp:txXfrm>
        <a:off x="4402654" y="1865102"/>
        <a:ext cx="2703030" cy="756633"/>
      </dsp:txXfrm>
    </dsp:sp>
    <dsp:sp modelId="{2E363FF9-BCCC-4CB7-8E10-D10843D39C83}">
      <dsp:nvSpPr>
        <dsp:cNvPr id="0" name=""/>
        <dsp:cNvSpPr/>
      </dsp:nvSpPr>
      <dsp:spPr>
        <a:xfrm>
          <a:off x="1504643" y="2540976"/>
          <a:ext cx="2861021" cy="7566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200" kern="1200" dirty="0"/>
            <a:t>Pruebas de Funcionamiento</a:t>
          </a:r>
        </a:p>
      </dsp:txBody>
      <dsp:txXfrm>
        <a:off x="1504643" y="2540976"/>
        <a:ext cx="2861021" cy="756633"/>
      </dsp:txXfrm>
    </dsp:sp>
    <dsp:sp modelId="{D71405C9-9FB6-45A7-8814-4DA2BF6B767D}">
      <dsp:nvSpPr>
        <dsp:cNvPr id="0" name=""/>
        <dsp:cNvSpPr/>
      </dsp:nvSpPr>
      <dsp:spPr>
        <a:xfrm>
          <a:off x="4115585" y="3972327"/>
          <a:ext cx="2600928" cy="7566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200" kern="1200" dirty="0"/>
            <a:t>Conclusiones y Recomendaciones</a:t>
          </a:r>
        </a:p>
      </dsp:txBody>
      <dsp:txXfrm>
        <a:off x="4115585" y="3972327"/>
        <a:ext cx="2600928" cy="75663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12DD82-5265-4084-8D36-C1411AA75D1B}">
      <dsp:nvSpPr>
        <dsp:cNvPr id="0" name=""/>
        <dsp:cNvSpPr/>
      </dsp:nvSpPr>
      <dsp:spPr>
        <a:xfrm rot="10800000">
          <a:off x="1178015" y="1078"/>
          <a:ext cx="3971918" cy="710277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3213" tIns="72390" rIns="135128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900" kern="1200" dirty="0"/>
            <a:t>Etapa A: Alimentación de la PBC</a:t>
          </a:r>
        </a:p>
      </dsp:txBody>
      <dsp:txXfrm rot="10800000">
        <a:off x="1355584" y="1078"/>
        <a:ext cx="3794349" cy="710277"/>
      </dsp:txXfrm>
    </dsp:sp>
    <dsp:sp modelId="{5E6F7E89-0653-4FC5-9AFD-B986E0AE88F7}">
      <dsp:nvSpPr>
        <dsp:cNvPr id="0" name=""/>
        <dsp:cNvSpPr/>
      </dsp:nvSpPr>
      <dsp:spPr>
        <a:xfrm>
          <a:off x="822876" y="1078"/>
          <a:ext cx="710277" cy="710277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E85D227-3E6D-49AE-A064-57F259B3E604}">
      <dsp:nvSpPr>
        <dsp:cNvPr id="0" name=""/>
        <dsp:cNvSpPr/>
      </dsp:nvSpPr>
      <dsp:spPr>
        <a:xfrm rot="10800000">
          <a:off x="1178015" y="923379"/>
          <a:ext cx="3971918" cy="710277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3213" tIns="72390" rIns="135128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900" kern="1200" dirty="0"/>
            <a:t>Etapa B: Circuito indicador de nivel de tensión</a:t>
          </a:r>
        </a:p>
      </dsp:txBody>
      <dsp:txXfrm rot="10800000">
        <a:off x="1355584" y="923379"/>
        <a:ext cx="3794349" cy="710277"/>
      </dsp:txXfrm>
    </dsp:sp>
    <dsp:sp modelId="{AFD32761-1CE5-4D06-AFC1-ADBCFE586FF0}">
      <dsp:nvSpPr>
        <dsp:cNvPr id="0" name=""/>
        <dsp:cNvSpPr/>
      </dsp:nvSpPr>
      <dsp:spPr>
        <a:xfrm>
          <a:off x="822876" y="923379"/>
          <a:ext cx="710277" cy="710277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F5AD5DA-1171-4739-818A-E634DCAEE37E}">
      <dsp:nvSpPr>
        <dsp:cNvPr id="0" name=""/>
        <dsp:cNvSpPr/>
      </dsp:nvSpPr>
      <dsp:spPr>
        <a:xfrm rot="10800000">
          <a:off x="1178015" y="1845679"/>
          <a:ext cx="3971918" cy="710277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3213" tIns="72390" rIns="135128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900" kern="1200" dirty="0"/>
            <a:t>Etapa C: Circuito acondicionador de señal</a:t>
          </a:r>
        </a:p>
      </dsp:txBody>
      <dsp:txXfrm rot="10800000">
        <a:off x="1355584" y="1845679"/>
        <a:ext cx="3794349" cy="710277"/>
      </dsp:txXfrm>
    </dsp:sp>
    <dsp:sp modelId="{6D27229A-E9B7-49BE-BD02-1D1C296F5875}">
      <dsp:nvSpPr>
        <dsp:cNvPr id="0" name=""/>
        <dsp:cNvSpPr/>
      </dsp:nvSpPr>
      <dsp:spPr>
        <a:xfrm>
          <a:off x="822876" y="1845679"/>
          <a:ext cx="710277" cy="710277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6F16CC9-641B-4457-A738-D313F3F280AD}">
      <dsp:nvSpPr>
        <dsp:cNvPr id="0" name=""/>
        <dsp:cNvSpPr/>
      </dsp:nvSpPr>
      <dsp:spPr>
        <a:xfrm rot="10800000">
          <a:off x="1178015" y="2767980"/>
          <a:ext cx="3971918" cy="710277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3213" tIns="72390" rIns="135128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900" kern="1200" dirty="0"/>
            <a:t>Etapa D: Sensores</a:t>
          </a:r>
        </a:p>
      </dsp:txBody>
      <dsp:txXfrm rot="10800000">
        <a:off x="1355584" y="2767980"/>
        <a:ext cx="3794349" cy="710277"/>
      </dsp:txXfrm>
    </dsp:sp>
    <dsp:sp modelId="{9A49E35F-85F5-4916-B1D3-22A35B065761}">
      <dsp:nvSpPr>
        <dsp:cNvPr id="0" name=""/>
        <dsp:cNvSpPr/>
      </dsp:nvSpPr>
      <dsp:spPr>
        <a:xfrm>
          <a:off x="822876" y="2767980"/>
          <a:ext cx="710277" cy="710277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03C29BA-BB06-479C-AA1D-047BB90B5AB0}">
      <dsp:nvSpPr>
        <dsp:cNvPr id="0" name=""/>
        <dsp:cNvSpPr/>
      </dsp:nvSpPr>
      <dsp:spPr>
        <a:xfrm rot="10800000">
          <a:off x="1178015" y="3690280"/>
          <a:ext cx="3971918" cy="710277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3213" tIns="72390" rIns="135128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900" kern="1200" dirty="0"/>
            <a:t>Etapa E: Tarjeta de adquisición de datos</a:t>
          </a:r>
        </a:p>
      </dsp:txBody>
      <dsp:txXfrm rot="10800000">
        <a:off x="1355584" y="3690280"/>
        <a:ext cx="3794349" cy="710277"/>
      </dsp:txXfrm>
    </dsp:sp>
    <dsp:sp modelId="{C24198EC-60F3-41D6-92FF-111188A5D554}">
      <dsp:nvSpPr>
        <dsp:cNvPr id="0" name=""/>
        <dsp:cNvSpPr/>
      </dsp:nvSpPr>
      <dsp:spPr>
        <a:xfrm>
          <a:off x="822876" y="3690280"/>
          <a:ext cx="710277" cy="710277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69B774-91CB-4E56-880C-DD3E18C63AB6}">
      <dsp:nvSpPr>
        <dsp:cNvPr id="0" name=""/>
        <dsp:cNvSpPr/>
      </dsp:nvSpPr>
      <dsp:spPr>
        <a:xfrm>
          <a:off x="-5170980" y="-792091"/>
          <a:ext cx="6157971" cy="6157971"/>
        </a:xfrm>
        <a:prstGeom prst="blockArc">
          <a:avLst>
            <a:gd name="adj1" fmla="val 18900000"/>
            <a:gd name="adj2" fmla="val 2700000"/>
            <a:gd name="adj3" fmla="val 351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59C3D6-9937-406A-8C12-208B6F6401B7}">
      <dsp:nvSpPr>
        <dsp:cNvPr id="0" name=""/>
        <dsp:cNvSpPr/>
      </dsp:nvSpPr>
      <dsp:spPr>
        <a:xfrm>
          <a:off x="634841" y="457378"/>
          <a:ext cx="8318564" cy="91475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6089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900" kern="1200" dirty="0"/>
            <a:t>El análisis del desempeño del sistema de sensado, se lo realizó solo para la identificación de los precursores químicos empleados en el procesamiento de Pasta Básica de Cocaína (PBC)</a:t>
          </a:r>
        </a:p>
      </dsp:txBody>
      <dsp:txXfrm>
        <a:off x="634841" y="457378"/>
        <a:ext cx="8318564" cy="914757"/>
      </dsp:txXfrm>
    </dsp:sp>
    <dsp:sp modelId="{1857B6CD-19E1-4BF3-9DB3-97920EC6203A}">
      <dsp:nvSpPr>
        <dsp:cNvPr id="0" name=""/>
        <dsp:cNvSpPr/>
      </dsp:nvSpPr>
      <dsp:spPr>
        <a:xfrm>
          <a:off x="63118" y="343034"/>
          <a:ext cx="1143447" cy="114344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002718CD-0DC3-4BEA-9A06-F07606FFB677}">
      <dsp:nvSpPr>
        <dsp:cNvPr id="0" name=""/>
        <dsp:cNvSpPr/>
      </dsp:nvSpPr>
      <dsp:spPr>
        <a:xfrm>
          <a:off x="967356" y="1829515"/>
          <a:ext cx="7986050" cy="91475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6089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900" kern="1200" dirty="0"/>
            <a:t>En cierto grado las condiciones aerodinámicas del vuelo del UAV, afectan en el desempeño óptimo del sensado realizado por la matriz de sensores</a:t>
          </a:r>
        </a:p>
      </dsp:txBody>
      <dsp:txXfrm>
        <a:off x="967356" y="1829515"/>
        <a:ext cx="7986050" cy="914757"/>
      </dsp:txXfrm>
    </dsp:sp>
    <dsp:sp modelId="{4437C0C2-AA39-40F5-AD70-892F35470C93}">
      <dsp:nvSpPr>
        <dsp:cNvPr id="0" name=""/>
        <dsp:cNvSpPr/>
      </dsp:nvSpPr>
      <dsp:spPr>
        <a:xfrm>
          <a:off x="395632" y="1715170"/>
          <a:ext cx="1143447" cy="114344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AC0EC941-D57D-4B60-9A98-02CDEC97E3DE}">
      <dsp:nvSpPr>
        <dsp:cNvPr id="0" name=""/>
        <dsp:cNvSpPr/>
      </dsp:nvSpPr>
      <dsp:spPr>
        <a:xfrm>
          <a:off x="634841" y="3201651"/>
          <a:ext cx="8318564" cy="91475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6089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900" kern="1200" dirty="0"/>
            <a:t>El escenario de pruebas cumplió con ciertas características ambientales al escenario real en frontera norte, sin embargo, en las pruebas realizadas se produjeron ciertos percances que lo descalifican como adecuado </a:t>
          </a:r>
        </a:p>
      </dsp:txBody>
      <dsp:txXfrm>
        <a:off x="634841" y="3201651"/>
        <a:ext cx="8318564" cy="914757"/>
      </dsp:txXfrm>
    </dsp:sp>
    <dsp:sp modelId="{9C5F5BDB-FADA-4B37-8821-FFA8FECF5797}">
      <dsp:nvSpPr>
        <dsp:cNvPr id="0" name=""/>
        <dsp:cNvSpPr/>
      </dsp:nvSpPr>
      <dsp:spPr>
        <a:xfrm>
          <a:off x="63118" y="3087306"/>
          <a:ext cx="1143447" cy="114344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69B774-91CB-4E56-880C-DD3E18C63AB6}">
      <dsp:nvSpPr>
        <dsp:cNvPr id="0" name=""/>
        <dsp:cNvSpPr/>
      </dsp:nvSpPr>
      <dsp:spPr>
        <a:xfrm>
          <a:off x="-5170980" y="-792091"/>
          <a:ext cx="6157971" cy="6157971"/>
        </a:xfrm>
        <a:prstGeom prst="blockArc">
          <a:avLst>
            <a:gd name="adj1" fmla="val 18900000"/>
            <a:gd name="adj2" fmla="val 2700000"/>
            <a:gd name="adj3" fmla="val 351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59C3D6-9937-406A-8C12-208B6F6401B7}">
      <dsp:nvSpPr>
        <dsp:cNvPr id="0" name=""/>
        <dsp:cNvSpPr/>
      </dsp:nvSpPr>
      <dsp:spPr>
        <a:xfrm>
          <a:off x="634841" y="457378"/>
          <a:ext cx="8318564" cy="91475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6089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900" kern="1200" dirty="0"/>
            <a:t>Debe mejorarse en la eficiencia energética de los sensores, dado que para mantener calientes a los mismos (condición de detección), requieren un consumo de corriente significativo. </a:t>
          </a:r>
        </a:p>
      </dsp:txBody>
      <dsp:txXfrm>
        <a:off x="634841" y="457378"/>
        <a:ext cx="8318564" cy="914757"/>
      </dsp:txXfrm>
    </dsp:sp>
    <dsp:sp modelId="{1857B6CD-19E1-4BF3-9DB3-97920EC6203A}">
      <dsp:nvSpPr>
        <dsp:cNvPr id="0" name=""/>
        <dsp:cNvSpPr/>
      </dsp:nvSpPr>
      <dsp:spPr>
        <a:xfrm>
          <a:off x="63118" y="343034"/>
          <a:ext cx="1143447" cy="114344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002718CD-0DC3-4BEA-9A06-F07606FFB677}">
      <dsp:nvSpPr>
        <dsp:cNvPr id="0" name=""/>
        <dsp:cNvSpPr/>
      </dsp:nvSpPr>
      <dsp:spPr>
        <a:xfrm>
          <a:off x="967356" y="1829515"/>
          <a:ext cx="7986050" cy="91475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6089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900" kern="1200" dirty="0"/>
            <a:t>En cierto grado las condiciones aerodinámicas del vuelo del UAV, afectan en el desempeño óptimo del sensado realizado por la matriz de sensores</a:t>
          </a:r>
        </a:p>
      </dsp:txBody>
      <dsp:txXfrm>
        <a:off x="967356" y="1829515"/>
        <a:ext cx="7986050" cy="914757"/>
      </dsp:txXfrm>
    </dsp:sp>
    <dsp:sp modelId="{4437C0C2-AA39-40F5-AD70-892F35470C93}">
      <dsp:nvSpPr>
        <dsp:cNvPr id="0" name=""/>
        <dsp:cNvSpPr/>
      </dsp:nvSpPr>
      <dsp:spPr>
        <a:xfrm>
          <a:off x="395632" y="1715170"/>
          <a:ext cx="1143447" cy="114344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AC0EC941-D57D-4B60-9A98-02CDEC97E3DE}">
      <dsp:nvSpPr>
        <dsp:cNvPr id="0" name=""/>
        <dsp:cNvSpPr/>
      </dsp:nvSpPr>
      <dsp:spPr>
        <a:xfrm>
          <a:off x="634841" y="3201651"/>
          <a:ext cx="8318564" cy="91475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6089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900" kern="1200" dirty="0"/>
            <a:t>Se optó por emplear la gasolina y diésel, por ser los solventes mayormente usado en los laboratorios clandestinos ubicados en la frontera Colombo-Ecuatoriana.  </a:t>
          </a:r>
        </a:p>
      </dsp:txBody>
      <dsp:txXfrm>
        <a:off x="634841" y="3201651"/>
        <a:ext cx="8318564" cy="914757"/>
      </dsp:txXfrm>
    </dsp:sp>
    <dsp:sp modelId="{9C5F5BDB-FADA-4B37-8821-FFA8FECF5797}">
      <dsp:nvSpPr>
        <dsp:cNvPr id="0" name=""/>
        <dsp:cNvSpPr/>
      </dsp:nvSpPr>
      <dsp:spPr>
        <a:xfrm>
          <a:off x="63118" y="3087306"/>
          <a:ext cx="1143447" cy="114344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69B774-91CB-4E56-880C-DD3E18C63AB6}">
      <dsp:nvSpPr>
        <dsp:cNvPr id="0" name=""/>
        <dsp:cNvSpPr/>
      </dsp:nvSpPr>
      <dsp:spPr>
        <a:xfrm>
          <a:off x="-5170980" y="-792091"/>
          <a:ext cx="6157971" cy="6157971"/>
        </a:xfrm>
        <a:prstGeom prst="blockArc">
          <a:avLst>
            <a:gd name="adj1" fmla="val 18900000"/>
            <a:gd name="adj2" fmla="val 2700000"/>
            <a:gd name="adj3" fmla="val 351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59C3D6-9937-406A-8C12-208B6F6401B7}">
      <dsp:nvSpPr>
        <dsp:cNvPr id="0" name=""/>
        <dsp:cNvSpPr/>
      </dsp:nvSpPr>
      <dsp:spPr>
        <a:xfrm>
          <a:off x="634841" y="457378"/>
          <a:ext cx="8318564" cy="91475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6089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900" kern="1200" dirty="0"/>
            <a:t>Analizar el empleo de otro tipo de sensores que requieran una cantidad de corriente menor a la requerida por la matriz de sensores de este presente proyecto de investigación.</a:t>
          </a:r>
        </a:p>
      </dsp:txBody>
      <dsp:txXfrm>
        <a:off x="634841" y="457378"/>
        <a:ext cx="8318564" cy="914757"/>
      </dsp:txXfrm>
    </dsp:sp>
    <dsp:sp modelId="{1857B6CD-19E1-4BF3-9DB3-97920EC6203A}">
      <dsp:nvSpPr>
        <dsp:cNvPr id="0" name=""/>
        <dsp:cNvSpPr/>
      </dsp:nvSpPr>
      <dsp:spPr>
        <a:xfrm>
          <a:off x="63118" y="343034"/>
          <a:ext cx="1143447" cy="114344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002718CD-0DC3-4BEA-9A06-F07606FFB677}">
      <dsp:nvSpPr>
        <dsp:cNvPr id="0" name=""/>
        <dsp:cNvSpPr/>
      </dsp:nvSpPr>
      <dsp:spPr>
        <a:xfrm>
          <a:off x="967356" y="1829515"/>
          <a:ext cx="7986050" cy="91475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6089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900" kern="1200" dirty="0"/>
            <a:t>Establecer un mecanismo que permita determinar la dirección del viento, como por ejemplo una manga veleta.</a:t>
          </a:r>
        </a:p>
      </dsp:txBody>
      <dsp:txXfrm>
        <a:off x="967356" y="1829515"/>
        <a:ext cx="7986050" cy="914757"/>
      </dsp:txXfrm>
    </dsp:sp>
    <dsp:sp modelId="{4437C0C2-AA39-40F5-AD70-892F35470C93}">
      <dsp:nvSpPr>
        <dsp:cNvPr id="0" name=""/>
        <dsp:cNvSpPr/>
      </dsp:nvSpPr>
      <dsp:spPr>
        <a:xfrm>
          <a:off x="395632" y="1715170"/>
          <a:ext cx="1143447" cy="114344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AC0EC941-D57D-4B60-9A98-02CDEC97E3DE}">
      <dsp:nvSpPr>
        <dsp:cNvPr id="0" name=""/>
        <dsp:cNvSpPr/>
      </dsp:nvSpPr>
      <dsp:spPr>
        <a:xfrm>
          <a:off x="634841" y="3201651"/>
          <a:ext cx="8318564" cy="91475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6089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900" kern="1200" dirty="0"/>
            <a:t>Emplear una zona de experimentación más amplia, así como también de ser alejada de las zonas urbanas, para evitar la contaminación de la misma con otros fuentes de gases.</a:t>
          </a:r>
        </a:p>
      </dsp:txBody>
      <dsp:txXfrm>
        <a:off x="634841" y="3201651"/>
        <a:ext cx="8318564" cy="914757"/>
      </dsp:txXfrm>
    </dsp:sp>
    <dsp:sp modelId="{9C5F5BDB-FADA-4B37-8821-FFA8FECF5797}">
      <dsp:nvSpPr>
        <dsp:cNvPr id="0" name=""/>
        <dsp:cNvSpPr/>
      </dsp:nvSpPr>
      <dsp:spPr>
        <a:xfrm>
          <a:off x="63118" y="3087306"/>
          <a:ext cx="1143447" cy="114344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B8203D-30D6-49F1-8D3D-BA537212847E}">
      <dsp:nvSpPr>
        <dsp:cNvPr id="0" name=""/>
        <dsp:cNvSpPr/>
      </dsp:nvSpPr>
      <dsp:spPr>
        <a:xfrm>
          <a:off x="504964" y="0"/>
          <a:ext cx="5722930" cy="4538543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23FC3E0-555D-486E-9EF1-AC1C300E42B7}">
      <dsp:nvSpPr>
        <dsp:cNvPr id="0" name=""/>
        <dsp:cNvSpPr/>
      </dsp:nvSpPr>
      <dsp:spPr>
        <a:xfrm>
          <a:off x="358505" y="1382748"/>
          <a:ext cx="2383583" cy="175075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700" kern="1200" dirty="0"/>
            <a:t>Posible inclusión del presente trabajo de titulación en la línea de investigación de la Defensa que realiza IEE</a:t>
          </a:r>
        </a:p>
      </dsp:txBody>
      <dsp:txXfrm>
        <a:off x="443970" y="1468213"/>
        <a:ext cx="2212653" cy="1579822"/>
      </dsp:txXfrm>
    </dsp:sp>
    <dsp:sp modelId="{2DA795DD-3919-407D-842D-7D2042CABE02}">
      <dsp:nvSpPr>
        <dsp:cNvPr id="0" name=""/>
        <dsp:cNvSpPr/>
      </dsp:nvSpPr>
      <dsp:spPr>
        <a:xfrm>
          <a:off x="2991888" y="1382757"/>
          <a:ext cx="2361604" cy="17284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700" kern="1200" dirty="0"/>
            <a:t>Existe la idea de potencializar el presente proyecto de investigación, con la adecuación de un sensor infrarrojo activo</a:t>
          </a:r>
        </a:p>
      </dsp:txBody>
      <dsp:txXfrm>
        <a:off x="3076263" y="1467132"/>
        <a:ext cx="2192854" cy="15596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9098A8-08AE-4492-88EE-622EEEC17964}">
      <dsp:nvSpPr>
        <dsp:cNvPr id="0" name=""/>
        <dsp:cNvSpPr/>
      </dsp:nvSpPr>
      <dsp:spPr>
        <a:xfrm>
          <a:off x="1849059" y="1679"/>
          <a:ext cx="2376009" cy="1734863"/>
        </a:xfrm>
        <a:prstGeom prst="rect">
          <a:avLst/>
        </a:prstGeom>
        <a:blipFill dpi="0"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/>
                </a14:imgProps>
              </a:ext>
            </a:extLst>
          </a:blip>
          <a:srcRect/>
          <a:stretch>
            <a:fillRect l="11366" t="-3953" r="-760" b="-66205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8CA7EA-47C7-45E1-BBA3-F4E9134F629C}">
      <dsp:nvSpPr>
        <dsp:cNvPr id="0" name=""/>
        <dsp:cNvSpPr/>
      </dsp:nvSpPr>
      <dsp:spPr>
        <a:xfrm>
          <a:off x="3559745" y="1920167"/>
          <a:ext cx="5031954" cy="18480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b="1" kern="1200" dirty="0"/>
            <a:t>Determinar el desempeño de un UAV equipado con sensores para la identificación de los precursores químicos empleadas en el procesamiento de Pasta Básica de Cocaína (PBC) y Base de Cocaína (BC) ubicados en una zona boscosa. </a:t>
          </a:r>
        </a:p>
      </dsp:txBody>
      <dsp:txXfrm>
        <a:off x="3559745" y="1920167"/>
        <a:ext cx="5031954" cy="1848081"/>
      </dsp:txXfrm>
    </dsp:sp>
    <dsp:sp modelId="{CA253F5A-221F-42A3-9B7D-92F9E4D36115}">
      <dsp:nvSpPr>
        <dsp:cNvPr id="0" name=""/>
        <dsp:cNvSpPr/>
      </dsp:nvSpPr>
      <dsp:spPr>
        <a:xfrm>
          <a:off x="3689414" y="1484256"/>
          <a:ext cx="1548316" cy="812912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8CD54D-37C3-4400-AECB-16D5537C9F0E}">
      <dsp:nvSpPr>
        <dsp:cNvPr id="0" name=""/>
        <dsp:cNvSpPr/>
      </dsp:nvSpPr>
      <dsp:spPr>
        <a:xfrm rot="5400000">
          <a:off x="7305370" y="1116554"/>
          <a:ext cx="812912" cy="1548316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92267E-1EB4-48C7-9D93-6A9DE4DDEBD1}">
      <dsp:nvSpPr>
        <dsp:cNvPr id="0" name=""/>
        <dsp:cNvSpPr/>
      </dsp:nvSpPr>
      <dsp:spPr>
        <a:xfrm rot="16200000">
          <a:off x="4057116" y="3023960"/>
          <a:ext cx="812912" cy="1548316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04F0BA-5570-4EB9-BD24-DA1C05419F79}">
      <dsp:nvSpPr>
        <dsp:cNvPr id="0" name=""/>
        <dsp:cNvSpPr/>
      </dsp:nvSpPr>
      <dsp:spPr>
        <a:xfrm rot="10800000">
          <a:off x="6937668" y="3391662"/>
          <a:ext cx="1548316" cy="812912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F7D428-5FEE-4D9F-A970-77376FF3272B}">
      <dsp:nvSpPr>
        <dsp:cNvPr id="0" name=""/>
        <dsp:cNvSpPr/>
      </dsp:nvSpPr>
      <dsp:spPr>
        <a:xfrm rot="16200000">
          <a:off x="1491484" y="-1491484"/>
          <a:ext cx="2252529" cy="5235497"/>
        </a:xfrm>
        <a:prstGeom prst="round1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C" sz="2000" kern="1200" dirty="0"/>
            <a:t>Analizar el comportamiento aerodinámico de un UAV del tipo cuadricóptero para ser usado en la detección de olor en vuelo. </a:t>
          </a:r>
        </a:p>
      </dsp:txBody>
      <dsp:txXfrm rot="5400000">
        <a:off x="0" y="0"/>
        <a:ext cx="5235497" cy="1689396"/>
      </dsp:txXfrm>
    </dsp:sp>
    <dsp:sp modelId="{5882595F-8D67-4B75-B4AB-09092FC23606}">
      <dsp:nvSpPr>
        <dsp:cNvPr id="0" name=""/>
        <dsp:cNvSpPr/>
      </dsp:nvSpPr>
      <dsp:spPr>
        <a:xfrm>
          <a:off x="5235497" y="0"/>
          <a:ext cx="5235497" cy="2252529"/>
        </a:xfrm>
        <a:prstGeom prst="round1Rect">
          <a:avLst/>
        </a:prstGeom>
        <a:gradFill rotWithShape="0">
          <a:gsLst>
            <a:gs pos="0">
              <a:schemeClr val="accent1">
                <a:shade val="80000"/>
                <a:hueOff val="148730"/>
                <a:satOff val="-3019"/>
                <a:lumOff val="1022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80000"/>
                <a:hueOff val="148730"/>
                <a:satOff val="-3019"/>
                <a:lumOff val="1022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80000"/>
                <a:hueOff val="148730"/>
                <a:satOff val="-3019"/>
                <a:lumOff val="1022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C" sz="2000" kern="1200" dirty="0"/>
            <a:t>Crear un entorno externo y controlado para la experimentación de la detección de sustancias con los sensores ubicados en el cuadricóptero.</a:t>
          </a:r>
        </a:p>
      </dsp:txBody>
      <dsp:txXfrm>
        <a:off x="5235497" y="0"/>
        <a:ext cx="5235497" cy="1689396"/>
      </dsp:txXfrm>
    </dsp:sp>
    <dsp:sp modelId="{EB24290D-5349-4767-BFAA-435EF71EEA61}">
      <dsp:nvSpPr>
        <dsp:cNvPr id="0" name=""/>
        <dsp:cNvSpPr/>
      </dsp:nvSpPr>
      <dsp:spPr>
        <a:xfrm rot="10800000">
          <a:off x="0" y="2252529"/>
          <a:ext cx="5235497" cy="2252529"/>
        </a:xfrm>
        <a:prstGeom prst="round1Rect">
          <a:avLst/>
        </a:prstGeom>
        <a:gradFill rotWithShape="0">
          <a:gsLst>
            <a:gs pos="0">
              <a:schemeClr val="accent1">
                <a:shade val="80000"/>
                <a:hueOff val="297461"/>
                <a:satOff val="-6039"/>
                <a:lumOff val="2045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80000"/>
                <a:hueOff val="297461"/>
                <a:satOff val="-6039"/>
                <a:lumOff val="2045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80000"/>
                <a:hueOff val="297461"/>
                <a:satOff val="-6039"/>
                <a:lumOff val="2045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 dirty="0"/>
            <a:t>Diseñar e implementar un dispositivo de sensado y un algoritmo clasificador de los precursores químicos: gasolina, ACPM (Aceite combustible para motor), </a:t>
          </a:r>
          <a:r>
            <a:rPr lang="es-EC" sz="2000" kern="1200" dirty="0" err="1"/>
            <a:t>thinner</a:t>
          </a:r>
          <a:r>
            <a:rPr lang="es-EC" sz="2000" kern="1200" dirty="0"/>
            <a:t> y/o metanol, empleados en el procesamiento de PBC</a:t>
          </a:r>
          <a:r>
            <a:rPr lang="es-EC" sz="1700" kern="1200" dirty="0"/>
            <a:t>.</a:t>
          </a:r>
        </a:p>
      </dsp:txBody>
      <dsp:txXfrm rot="10800000">
        <a:off x="0" y="2815661"/>
        <a:ext cx="5235497" cy="1689396"/>
      </dsp:txXfrm>
    </dsp:sp>
    <dsp:sp modelId="{EC156486-C9F8-4A5A-98A7-C2C5D9617667}">
      <dsp:nvSpPr>
        <dsp:cNvPr id="0" name=""/>
        <dsp:cNvSpPr/>
      </dsp:nvSpPr>
      <dsp:spPr>
        <a:xfrm rot="5400000">
          <a:off x="6726981" y="761044"/>
          <a:ext cx="2252529" cy="5235497"/>
        </a:xfrm>
        <a:prstGeom prst="round1Rect">
          <a:avLst/>
        </a:prstGeom>
        <a:gradFill rotWithShape="0">
          <a:gsLst>
            <a:gs pos="0">
              <a:schemeClr val="accent1">
                <a:shade val="80000"/>
                <a:hueOff val="446191"/>
                <a:satOff val="-9058"/>
                <a:lumOff val="3067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80000"/>
                <a:hueOff val="446191"/>
                <a:satOff val="-9058"/>
                <a:lumOff val="3067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80000"/>
                <a:hueOff val="446191"/>
                <a:satOff val="-9058"/>
                <a:lumOff val="3067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 dirty="0"/>
            <a:t>Crear un prototipo que podría servir de base para futuros desarrollos tecnológicos en beneficio de las actividades de apoyo a las operaciones de la Fuerza Aérea Ecuatoriana destinada a contribuir en la vigilancia de zonas fronterizas de difícil acceso terrestre</a:t>
          </a:r>
        </a:p>
      </dsp:txBody>
      <dsp:txXfrm rot="-5400000">
        <a:off x="5235497" y="2815660"/>
        <a:ext cx="5235497" cy="1689396"/>
      </dsp:txXfrm>
    </dsp:sp>
    <dsp:sp modelId="{507E83E8-0083-47D2-8FE6-1348ABD5DDE4}">
      <dsp:nvSpPr>
        <dsp:cNvPr id="0" name=""/>
        <dsp:cNvSpPr/>
      </dsp:nvSpPr>
      <dsp:spPr>
        <a:xfrm>
          <a:off x="3891775" y="1828788"/>
          <a:ext cx="2687443" cy="847480"/>
        </a:xfrm>
        <a:prstGeom prst="roundRect">
          <a:avLst/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tint val="4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500" kern="1200" dirty="0"/>
            <a:t>ESPECÍFICOS </a:t>
          </a:r>
        </a:p>
      </dsp:txBody>
      <dsp:txXfrm>
        <a:off x="3933146" y="1870159"/>
        <a:ext cx="2604701" cy="76473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8A9355-1BAD-42F1-914E-D47B37B358F4}">
      <dsp:nvSpPr>
        <dsp:cNvPr id="0" name=""/>
        <dsp:cNvSpPr/>
      </dsp:nvSpPr>
      <dsp:spPr>
        <a:xfrm>
          <a:off x="1756021" y="280810"/>
          <a:ext cx="3628931" cy="3628931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/>
            <a:t>Extracción del Alcaloide</a:t>
          </a:r>
        </a:p>
      </dsp:txBody>
      <dsp:txXfrm>
        <a:off x="3668555" y="1049798"/>
        <a:ext cx="1296047" cy="1080039"/>
      </dsp:txXfrm>
    </dsp:sp>
    <dsp:sp modelId="{8C91E55B-97B9-44E3-A6A5-D53A83EB2FA6}">
      <dsp:nvSpPr>
        <dsp:cNvPr id="0" name=""/>
        <dsp:cNvSpPr/>
      </dsp:nvSpPr>
      <dsp:spPr>
        <a:xfrm>
          <a:off x="1681283" y="410414"/>
          <a:ext cx="3628931" cy="3628931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/>
            <a:t>Limpieza del Alcaloide</a:t>
          </a:r>
        </a:p>
      </dsp:txBody>
      <dsp:txXfrm>
        <a:off x="2545314" y="2764900"/>
        <a:ext cx="1944070" cy="950434"/>
      </dsp:txXfrm>
    </dsp:sp>
    <dsp:sp modelId="{41D6F9F9-A9AB-44B1-B11E-304E9A8292BD}">
      <dsp:nvSpPr>
        <dsp:cNvPr id="0" name=""/>
        <dsp:cNvSpPr/>
      </dsp:nvSpPr>
      <dsp:spPr>
        <a:xfrm>
          <a:off x="1606544" y="280810"/>
          <a:ext cx="3628931" cy="3628931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/>
            <a:t>Conversión a Clorhidrato de Cocaína</a:t>
          </a:r>
        </a:p>
      </dsp:txBody>
      <dsp:txXfrm>
        <a:off x="2026895" y="1049798"/>
        <a:ext cx="1296047" cy="1080039"/>
      </dsp:txXfrm>
    </dsp:sp>
    <dsp:sp modelId="{86938C70-6FCF-44E7-94D8-55CF16B2ACBE}">
      <dsp:nvSpPr>
        <dsp:cNvPr id="0" name=""/>
        <dsp:cNvSpPr/>
      </dsp:nvSpPr>
      <dsp:spPr>
        <a:xfrm>
          <a:off x="1531673" y="56162"/>
          <a:ext cx="4078228" cy="4078228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3D7FEB-02C4-4682-888F-6778D8D2CBFF}">
      <dsp:nvSpPr>
        <dsp:cNvPr id="0" name=""/>
        <dsp:cNvSpPr/>
      </dsp:nvSpPr>
      <dsp:spPr>
        <a:xfrm>
          <a:off x="1456634" y="185537"/>
          <a:ext cx="4078228" cy="4078228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9C20D7-B9FD-416E-9228-40746C303680}">
      <dsp:nvSpPr>
        <dsp:cNvPr id="0" name=""/>
        <dsp:cNvSpPr/>
      </dsp:nvSpPr>
      <dsp:spPr>
        <a:xfrm>
          <a:off x="1381596" y="56162"/>
          <a:ext cx="4078228" cy="4078228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13E690-9806-45C1-B420-85C571ECE10F}">
      <dsp:nvSpPr>
        <dsp:cNvPr id="0" name=""/>
        <dsp:cNvSpPr/>
      </dsp:nvSpPr>
      <dsp:spPr>
        <a:xfrm>
          <a:off x="1685078" y="2302113"/>
          <a:ext cx="122213" cy="12221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1701A03-FE57-4C9F-A40B-B5C83E72BEBD}">
      <dsp:nvSpPr>
        <dsp:cNvPr id="0" name=""/>
        <dsp:cNvSpPr/>
      </dsp:nvSpPr>
      <dsp:spPr>
        <a:xfrm>
          <a:off x="1578019" y="2473681"/>
          <a:ext cx="122213" cy="12221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136AA48-FA7F-471F-BE04-FDE861F1ADC7}">
      <dsp:nvSpPr>
        <dsp:cNvPr id="0" name=""/>
        <dsp:cNvSpPr/>
      </dsp:nvSpPr>
      <dsp:spPr>
        <a:xfrm>
          <a:off x="1450428" y="2622221"/>
          <a:ext cx="122213" cy="12221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002755E-6477-4E15-8908-ADA61196315F}">
      <dsp:nvSpPr>
        <dsp:cNvPr id="0" name=""/>
        <dsp:cNvSpPr/>
      </dsp:nvSpPr>
      <dsp:spPr>
        <a:xfrm>
          <a:off x="1602950" y="575413"/>
          <a:ext cx="122213" cy="12221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5DC42CF-D9EF-4849-8221-F244AC5B1497}">
      <dsp:nvSpPr>
        <dsp:cNvPr id="0" name=""/>
        <dsp:cNvSpPr/>
      </dsp:nvSpPr>
      <dsp:spPr>
        <a:xfrm>
          <a:off x="1766227" y="478115"/>
          <a:ext cx="122213" cy="12221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27C3C3B-CACF-438A-AF3C-831B679120C5}">
      <dsp:nvSpPr>
        <dsp:cNvPr id="0" name=""/>
        <dsp:cNvSpPr/>
      </dsp:nvSpPr>
      <dsp:spPr>
        <a:xfrm>
          <a:off x="1929015" y="380818"/>
          <a:ext cx="122213" cy="12221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3DBD34E-3F01-41C4-B2FA-DFDAC44F17AE}">
      <dsp:nvSpPr>
        <dsp:cNvPr id="0" name=""/>
        <dsp:cNvSpPr/>
      </dsp:nvSpPr>
      <dsp:spPr>
        <a:xfrm>
          <a:off x="2091804" y="478115"/>
          <a:ext cx="122213" cy="12221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E37949C-2640-437E-815B-234C9E04DE9C}">
      <dsp:nvSpPr>
        <dsp:cNvPr id="0" name=""/>
        <dsp:cNvSpPr/>
      </dsp:nvSpPr>
      <dsp:spPr>
        <a:xfrm>
          <a:off x="2255081" y="575413"/>
          <a:ext cx="122213" cy="12221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D43A184-FD03-4DAE-B968-EA6D7791F531}">
      <dsp:nvSpPr>
        <dsp:cNvPr id="0" name=""/>
        <dsp:cNvSpPr/>
      </dsp:nvSpPr>
      <dsp:spPr>
        <a:xfrm>
          <a:off x="1929015" y="586115"/>
          <a:ext cx="122213" cy="12221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A8664F4-385E-4EAD-A26A-E3DB5BE89EC0}">
      <dsp:nvSpPr>
        <dsp:cNvPr id="0" name=""/>
        <dsp:cNvSpPr/>
      </dsp:nvSpPr>
      <dsp:spPr>
        <a:xfrm>
          <a:off x="1929015" y="791412"/>
          <a:ext cx="122213" cy="12221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A4D5C91-328F-44DD-BDC2-2979B6555DCA}">
      <dsp:nvSpPr>
        <dsp:cNvPr id="0" name=""/>
        <dsp:cNvSpPr/>
      </dsp:nvSpPr>
      <dsp:spPr>
        <a:xfrm>
          <a:off x="934687" y="3068625"/>
          <a:ext cx="2635898" cy="70702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57932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500" kern="1200" dirty="0"/>
            <a:t>Investigaciones sobre sensado</a:t>
          </a:r>
        </a:p>
      </dsp:txBody>
      <dsp:txXfrm>
        <a:off x="969201" y="3103139"/>
        <a:ext cx="2566870" cy="637998"/>
      </dsp:txXfrm>
    </dsp:sp>
    <dsp:sp modelId="{4F2578FF-64AB-44C8-9BCA-B1564F0BEC67}">
      <dsp:nvSpPr>
        <dsp:cNvPr id="0" name=""/>
        <dsp:cNvSpPr/>
      </dsp:nvSpPr>
      <dsp:spPr>
        <a:xfrm>
          <a:off x="203851" y="2375869"/>
          <a:ext cx="1222133" cy="1222052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047DF47-C128-4B7F-B1D9-B9090C55149C}">
      <dsp:nvSpPr>
        <dsp:cNvPr id="0" name=""/>
        <dsp:cNvSpPr/>
      </dsp:nvSpPr>
      <dsp:spPr>
        <a:xfrm>
          <a:off x="2048785" y="1685707"/>
          <a:ext cx="2635898" cy="70702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57932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500" kern="1200" dirty="0"/>
            <a:t>Empleo de </a:t>
          </a:r>
          <a:r>
            <a:rPr lang="es-EC" sz="1500" kern="1200" dirty="0" err="1"/>
            <a:t>multirotores</a:t>
          </a:r>
          <a:r>
            <a:rPr lang="es-EC" sz="1500" kern="1200" dirty="0"/>
            <a:t> en patrullajes </a:t>
          </a:r>
        </a:p>
      </dsp:txBody>
      <dsp:txXfrm>
        <a:off x="2083299" y="1720221"/>
        <a:ext cx="2566870" cy="637998"/>
      </dsp:txXfrm>
    </dsp:sp>
    <dsp:sp modelId="{262ECB15-5A77-45D9-AA95-3806235270E4}">
      <dsp:nvSpPr>
        <dsp:cNvPr id="0" name=""/>
        <dsp:cNvSpPr/>
      </dsp:nvSpPr>
      <dsp:spPr>
        <a:xfrm>
          <a:off x="1317949" y="992951"/>
          <a:ext cx="1222133" cy="1222052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99B04A-B511-4E54-B6F8-821D8B29B56F}">
      <dsp:nvSpPr>
        <dsp:cNvPr id="0" name=""/>
        <dsp:cNvSpPr/>
      </dsp:nvSpPr>
      <dsp:spPr>
        <a:xfrm>
          <a:off x="0" y="0"/>
          <a:ext cx="6453570" cy="4033481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D62676-26D9-4FAF-8C28-5C0C4EAC43F5}">
      <dsp:nvSpPr>
        <dsp:cNvPr id="0" name=""/>
        <dsp:cNvSpPr/>
      </dsp:nvSpPr>
      <dsp:spPr>
        <a:xfrm>
          <a:off x="819603" y="2957465"/>
          <a:ext cx="167792" cy="16779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33B27D-BEA1-4434-8C91-11B199E04914}">
      <dsp:nvSpPr>
        <dsp:cNvPr id="0" name=""/>
        <dsp:cNvSpPr/>
      </dsp:nvSpPr>
      <dsp:spPr>
        <a:xfrm>
          <a:off x="903499" y="3041361"/>
          <a:ext cx="1503681" cy="11656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1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/>
            <a:t>Diseño</a:t>
          </a:r>
        </a:p>
      </dsp:txBody>
      <dsp:txXfrm>
        <a:off x="903499" y="3041361"/>
        <a:ext cx="1503681" cy="1165676"/>
      </dsp:txXfrm>
    </dsp:sp>
    <dsp:sp modelId="{549D5867-B3AC-4C96-BA4E-094CE6468DE2}">
      <dsp:nvSpPr>
        <dsp:cNvPr id="0" name=""/>
        <dsp:cNvSpPr/>
      </dsp:nvSpPr>
      <dsp:spPr>
        <a:xfrm>
          <a:off x="2300697" y="1861164"/>
          <a:ext cx="303317" cy="3033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020FD6-F979-4E59-A5ED-306D658B07ED}">
      <dsp:nvSpPr>
        <dsp:cNvPr id="0" name=""/>
        <dsp:cNvSpPr/>
      </dsp:nvSpPr>
      <dsp:spPr>
        <a:xfrm>
          <a:off x="2452356" y="2012823"/>
          <a:ext cx="1548856" cy="21942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722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/>
            <a:t>Implementación</a:t>
          </a:r>
        </a:p>
      </dsp:txBody>
      <dsp:txXfrm>
        <a:off x="2452356" y="2012823"/>
        <a:ext cx="1548856" cy="2194213"/>
      </dsp:txXfrm>
    </dsp:sp>
    <dsp:sp modelId="{1830FEC3-870C-4408-A1CA-F66A2C67EC20}">
      <dsp:nvSpPr>
        <dsp:cNvPr id="0" name=""/>
        <dsp:cNvSpPr/>
      </dsp:nvSpPr>
      <dsp:spPr>
        <a:xfrm>
          <a:off x="4081883" y="1194027"/>
          <a:ext cx="419482" cy="4194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02D3AB-37C6-45F8-977A-07108C97A339}">
      <dsp:nvSpPr>
        <dsp:cNvPr id="0" name=""/>
        <dsp:cNvSpPr/>
      </dsp:nvSpPr>
      <dsp:spPr>
        <a:xfrm>
          <a:off x="4291624" y="1403768"/>
          <a:ext cx="1548856" cy="28032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2275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/>
            <a:t>Tarjeta de sensado</a:t>
          </a:r>
        </a:p>
      </dsp:txBody>
      <dsp:txXfrm>
        <a:off x="4291624" y="1403768"/>
        <a:ext cx="1548856" cy="280326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A2CEDB-0061-4283-B3B3-02443518920C}">
      <dsp:nvSpPr>
        <dsp:cNvPr id="0" name=""/>
        <dsp:cNvSpPr/>
      </dsp:nvSpPr>
      <dsp:spPr>
        <a:xfrm>
          <a:off x="1122512" y="485763"/>
          <a:ext cx="2239535" cy="69985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4035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/>
            <a:t>Identificación de variables</a:t>
          </a:r>
        </a:p>
      </dsp:txBody>
      <dsp:txXfrm>
        <a:off x="1122512" y="485763"/>
        <a:ext cx="2239535" cy="699854"/>
      </dsp:txXfrm>
    </dsp:sp>
    <dsp:sp modelId="{39183906-A97C-4227-B3E2-9ECD0013D2F6}">
      <dsp:nvSpPr>
        <dsp:cNvPr id="0" name=""/>
        <dsp:cNvSpPr/>
      </dsp:nvSpPr>
      <dsp:spPr>
        <a:xfrm>
          <a:off x="1029198" y="384673"/>
          <a:ext cx="489898" cy="734847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DAC07C-CCA2-4778-8839-8119645B00BD}">
      <dsp:nvSpPr>
        <dsp:cNvPr id="0" name=""/>
        <dsp:cNvSpPr/>
      </dsp:nvSpPr>
      <dsp:spPr>
        <a:xfrm>
          <a:off x="1122512" y="1366802"/>
          <a:ext cx="2239535" cy="69985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4035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/>
            <a:t>Acondicionamiento de las señales</a:t>
          </a:r>
        </a:p>
      </dsp:txBody>
      <dsp:txXfrm>
        <a:off x="1122512" y="1366802"/>
        <a:ext cx="2239535" cy="699854"/>
      </dsp:txXfrm>
    </dsp:sp>
    <dsp:sp modelId="{7F95AA65-0886-4C86-93AF-F13A6580B61A}">
      <dsp:nvSpPr>
        <dsp:cNvPr id="0" name=""/>
        <dsp:cNvSpPr/>
      </dsp:nvSpPr>
      <dsp:spPr>
        <a:xfrm>
          <a:off x="1029198" y="1265712"/>
          <a:ext cx="489898" cy="734847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BD5BC8-8461-41C1-A1AF-4BCE968731ED}">
      <dsp:nvSpPr>
        <dsp:cNvPr id="0" name=""/>
        <dsp:cNvSpPr/>
      </dsp:nvSpPr>
      <dsp:spPr>
        <a:xfrm>
          <a:off x="1122512" y="2247842"/>
          <a:ext cx="2239535" cy="69985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4035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/>
            <a:t>Diseño y construcción del circuito de sensado</a:t>
          </a:r>
        </a:p>
      </dsp:txBody>
      <dsp:txXfrm>
        <a:off x="1122512" y="2247842"/>
        <a:ext cx="2239535" cy="699854"/>
      </dsp:txXfrm>
    </dsp:sp>
    <dsp:sp modelId="{FDD77F0E-ACF2-44F1-8690-2EC4439B009A}">
      <dsp:nvSpPr>
        <dsp:cNvPr id="0" name=""/>
        <dsp:cNvSpPr/>
      </dsp:nvSpPr>
      <dsp:spPr>
        <a:xfrm>
          <a:off x="1029198" y="2146752"/>
          <a:ext cx="489898" cy="734847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F31C7C-A389-4C75-90F5-8EA47A64ED4C}">
      <dsp:nvSpPr>
        <dsp:cNvPr id="0" name=""/>
        <dsp:cNvSpPr/>
      </dsp:nvSpPr>
      <dsp:spPr>
        <a:xfrm>
          <a:off x="1122512" y="3128882"/>
          <a:ext cx="2239535" cy="69985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4035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/>
            <a:t>Diseño etapa de potencia</a:t>
          </a:r>
        </a:p>
      </dsp:txBody>
      <dsp:txXfrm>
        <a:off x="1122512" y="3128882"/>
        <a:ext cx="2239535" cy="699854"/>
      </dsp:txXfrm>
    </dsp:sp>
    <dsp:sp modelId="{9DE5F959-B957-4022-95FA-2BA8F60CFE54}">
      <dsp:nvSpPr>
        <dsp:cNvPr id="0" name=""/>
        <dsp:cNvSpPr/>
      </dsp:nvSpPr>
      <dsp:spPr>
        <a:xfrm>
          <a:off x="1029198" y="3027792"/>
          <a:ext cx="489898" cy="734847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4E4938-00DD-4904-9AF0-C3E862B4BD17}">
      <dsp:nvSpPr>
        <dsp:cNvPr id="0" name=""/>
        <dsp:cNvSpPr/>
      </dsp:nvSpPr>
      <dsp:spPr>
        <a:xfrm>
          <a:off x="1122512" y="4009921"/>
          <a:ext cx="2239535" cy="69985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4035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/>
            <a:t>Pruebas de funcionamiento </a:t>
          </a:r>
        </a:p>
      </dsp:txBody>
      <dsp:txXfrm>
        <a:off x="1122512" y="4009921"/>
        <a:ext cx="2239535" cy="699854"/>
      </dsp:txXfrm>
    </dsp:sp>
    <dsp:sp modelId="{78B621B9-9587-489D-AE32-39358DFA8436}">
      <dsp:nvSpPr>
        <dsp:cNvPr id="0" name=""/>
        <dsp:cNvSpPr/>
      </dsp:nvSpPr>
      <dsp:spPr>
        <a:xfrm>
          <a:off x="1029198" y="3908831"/>
          <a:ext cx="489898" cy="734847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06981D-1300-4E10-A3D5-30A4B288E694}">
      <dsp:nvSpPr>
        <dsp:cNvPr id="0" name=""/>
        <dsp:cNvSpPr/>
      </dsp:nvSpPr>
      <dsp:spPr>
        <a:xfrm>
          <a:off x="0" y="0"/>
          <a:ext cx="859987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8AD121-6FCD-4CF6-A4FB-BC8D88C97A3A}">
      <dsp:nvSpPr>
        <dsp:cNvPr id="0" name=""/>
        <dsp:cNvSpPr/>
      </dsp:nvSpPr>
      <dsp:spPr>
        <a:xfrm>
          <a:off x="0" y="0"/>
          <a:ext cx="1719974" cy="43266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000" kern="1200" dirty="0"/>
            <a:t>Selección de sensores</a:t>
          </a:r>
        </a:p>
      </dsp:txBody>
      <dsp:txXfrm>
        <a:off x="0" y="0"/>
        <a:ext cx="1719974" cy="4326627"/>
      </dsp:txXfrm>
    </dsp:sp>
    <dsp:sp modelId="{05E3F30A-2FD6-4C4A-B254-35695B55DCED}">
      <dsp:nvSpPr>
        <dsp:cNvPr id="0" name=""/>
        <dsp:cNvSpPr/>
      </dsp:nvSpPr>
      <dsp:spPr>
        <a:xfrm>
          <a:off x="1848972" y="100560"/>
          <a:ext cx="6750901" cy="20112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C" sz="2200" kern="1200" dirty="0"/>
            <a:t>Los combustibles hidrocarburos son una mezcla de varios compuestos orgánicos que generan una composición molecular que incluye mayormente átomos de hidrógeno y carbono. </a:t>
          </a:r>
        </a:p>
      </dsp:txBody>
      <dsp:txXfrm>
        <a:off x="1848972" y="100560"/>
        <a:ext cx="6750901" cy="2011205"/>
      </dsp:txXfrm>
    </dsp:sp>
    <dsp:sp modelId="{F67C4DE9-8326-4FB3-AD14-7B148729EEC2}">
      <dsp:nvSpPr>
        <dsp:cNvPr id="0" name=""/>
        <dsp:cNvSpPr/>
      </dsp:nvSpPr>
      <dsp:spPr>
        <a:xfrm>
          <a:off x="1719974" y="2111765"/>
          <a:ext cx="68798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952E7C-8D61-4708-89F1-21F3268CF47B}">
      <dsp:nvSpPr>
        <dsp:cNvPr id="0" name=""/>
        <dsp:cNvSpPr/>
      </dsp:nvSpPr>
      <dsp:spPr>
        <a:xfrm>
          <a:off x="1848972" y="2212326"/>
          <a:ext cx="6750901" cy="20112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C" sz="2200" kern="1200" dirty="0"/>
            <a:t>Debido a que la mayoría de los insumos y precursores químicos poseen una composición variada de hidrogeno y carbono, se concluyó que los sensores más apropiados deberían tener curvas características de sensibilidad a combinaciones de los dos elementos químicos mencionados. </a:t>
          </a:r>
        </a:p>
      </dsp:txBody>
      <dsp:txXfrm>
        <a:off x="1848972" y="2212326"/>
        <a:ext cx="6750901" cy="2011205"/>
      </dsp:txXfrm>
    </dsp:sp>
    <dsp:sp modelId="{610406D7-C19B-4753-8E75-EB3153D78A0F}">
      <dsp:nvSpPr>
        <dsp:cNvPr id="0" name=""/>
        <dsp:cNvSpPr/>
      </dsp:nvSpPr>
      <dsp:spPr>
        <a:xfrm>
          <a:off x="1719974" y="4223531"/>
          <a:ext cx="68798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F8A6E6-DC4D-4FA6-83C0-7DEED6FA2234}">
      <dsp:nvSpPr>
        <dsp:cNvPr id="0" name=""/>
        <dsp:cNvSpPr/>
      </dsp:nvSpPr>
      <dsp:spPr>
        <a:xfrm>
          <a:off x="1508251" y="0"/>
          <a:ext cx="1668481" cy="1668651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EB0DB9-4B2B-42A3-BF69-2EAC402F3DB6}">
      <dsp:nvSpPr>
        <dsp:cNvPr id="0" name=""/>
        <dsp:cNvSpPr/>
      </dsp:nvSpPr>
      <dsp:spPr>
        <a:xfrm>
          <a:off x="1876625" y="604006"/>
          <a:ext cx="931107" cy="4655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500" kern="1200" dirty="0"/>
            <a:t>TGS2602</a:t>
          </a:r>
        </a:p>
      </dsp:txBody>
      <dsp:txXfrm>
        <a:off x="1876625" y="604006"/>
        <a:ext cx="931107" cy="465505"/>
      </dsp:txXfrm>
    </dsp:sp>
    <dsp:sp modelId="{72608D8F-10CF-462A-9E32-7EEE1932F924}">
      <dsp:nvSpPr>
        <dsp:cNvPr id="0" name=""/>
        <dsp:cNvSpPr/>
      </dsp:nvSpPr>
      <dsp:spPr>
        <a:xfrm>
          <a:off x="1044732" y="958888"/>
          <a:ext cx="1668481" cy="1668651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5B6FD4-78EA-4EEF-B812-1A065AAD3D42}">
      <dsp:nvSpPr>
        <dsp:cNvPr id="0" name=""/>
        <dsp:cNvSpPr/>
      </dsp:nvSpPr>
      <dsp:spPr>
        <a:xfrm>
          <a:off x="1411228" y="1564664"/>
          <a:ext cx="931107" cy="4655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500" kern="1200" dirty="0"/>
            <a:t>TGS2610</a:t>
          </a:r>
        </a:p>
      </dsp:txBody>
      <dsp:txXfrm>
        <a:off x="1411228" y="1564664"/>
        <a:ext cx="931107" cy="465505"/>
      </dsp:txXfrm>
    </dsp:sp>
    <dsp:sp modelId="{EE5DD769-1AD3-4B7C-9860-47BDAB20947D}">
      <dsp:nvSpPr>
        <dsp:cNvPr id="0" name=""/>
        <dsp:cNvSpPr/>
      </dsp:nvSpPr>
      <dsp:spPr>
        <a:xfrm>
          <a:off x="1508251" y="1921316"/>
          <a:ext cx="1668481" cy="1668651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0475B3-18AA-4CF1-BC69-959132DDC5B1}">
      <dsp:nvSpPr>
        <dsp:cNvPr id="0" name=""/>
        <dsp:cNvSpPr/>
      </dsp:nvSpPr>
      <dsp:spPr>
        <a:xfrm>
          <a:off x="1876625" y="2525322"/>
          <a:ext cx="931107" cy="4655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500" kern="1200" dirty="0"/>
            <a:t>TGS2600</a:t>
          </a:r>
        </a:p>
      </dsp:txBody>
      <dsp:txXfrm>
        <a:off x="1876625" y="2525322"/>
        <a:ext cx="931107" cy="465505"/>
      </dsp:txXfrm>
    </dsp:sp>
    <dsp:sp modelId="{2D210D45-D12D-4E29-B3FD-1774854900BC}">
      <dsp:nvSpPr>
        <dsp:cNvPr id="0" name=""/>
        <dsp:cNvSpPr/>
      </dsp:nvSpPr>
      <dsp:spPr>
        <a:xfrm>
          <a:off x="1163663" y="2990828"/>
          <a:ext cx="1433435" cy="1434128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0160AD-47E3-4E91-A195-ECB83847F501}">
      <dsp:nvSpPr>
        <dsp:cNvPr id="0" name=""/>
        <dsp:cNvSpPr/>
      </dsp:nvSpPr>
      <dsp:spPr>
        <a:xfrm>
          <a:off x="1411228" y="3485981"/>
          <a:ext cx="931107" cy="4655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500" kern="1200" dirty="0"/>
            <a:t>MQ 2 y MQ 135</a:t>
          </a:r>
        </a:p>
      </dsp:txBody>
      <dsp:txXfrm>
        <a:off x="1411228" y="3485981"/>
        <a:ext cx="931107" cy="4655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FramedTextPicture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grDir" val="tL"/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rot="90" type="halfFrame" r:blip="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rot="270" type="halfFrame" r:blip="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rot="180" type="halfFrame" r:blip="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F48E8A-7822-4530-9FD7-A9F0C6E6C50E}" type="datetimeFigureOut">
              <a:rPr lang="es-EC" smtClean="0"/>
              <a:t>08/01/2019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A455AB-B2CB-4A4A-8722-2F4F2EE2C01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546250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 combustibles hidrocarburos son una mezcla de varios compuestos orgánicos que generan una composición molecular que incluye mayormente átomos de hidrógeno y carbono. </a:t>
            </a:r>
          </a:p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455AB-B2CB-4A4A-8722-2F4F2EE2C013}" type="slidenum">
              <a:rPr lang="es-EC" smtClean="0"/>
              <a:t>15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17174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existe un interés por parte de la Dirección de Desarrollo Tecnológico e Innovación del Instituto Espacial Ecuatoriano (IEE) 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455AB-B2CB-4A4A-8722-2F4F2EE2C013}" type="slidenum">
              <a:rPr lang="es-EC" smtClean="0"/>
              <a:t>29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53029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0D5B3FB6-327F-49AD-95B9-FE6A1EF31CEF}"/>
              </a:ext>
            </a:extLst>
          </p:cNvPr>
          <p:cNvSpPr/>
          <p:nvPr userDrawn="1"/>
        </p:nvSpPr>
        <p:spPr>
          <a:xfrm>
            <a:off x="0" y="6007261"/>
            <a:ext cx="12192000" cy="850738"/>
          </a:xfrm>
          <a:prstGeom prst="roundRect">
            <a:avLst/>
          </a:prstGeom>
          <a:solidFill>
            <a:schemeClr val="accent3">
              <a:lumMod val="60000"/>
              <a:lumOff val="40000"/>
              <a:alpha val="58000"/>
            </a:schemeClr>
          </a:solidFill>
          <a:ln w="25400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72875" y="625006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C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21366" y="6250067"/>
            <a:ext cx="1085126" cy="365125"/>
          </a:xfrm>
          <a:prstGeom prst="rect">
            <a:avLst/>
          </a:prstGeom>
        </p:spPr>
        <p:txBody>
          <a:bodyPr/>
          <a:lstStyle/>
          <a:p>
            <a:fld id="{D301799E-EC57-43DA-89A8-E3F4067EB49B}" type="slidenum">
              <a:rPr lang="es-EC" smtClean="0"/>
              <a:t>‹Nº›</a:t>
            </a:fld>
            <a:endParaRPr lang="es-EC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E71FEF24-661B-462B-906E-B6BF447D871F}"/>
              </a:ext>
            </a:extLst>
          </p:cNvPr>
          <p:cNvCxnSpPr>
            <a:cxnSpLocks/>
          </p:cNvCxnSpPr>
          <p:nvPr userDrawn="1"/>
        </p:nvCxnSpPr>
        <p:spPr>
          <a:xfrm>
            <a:off x="520861" y="0"/>
            <a:ext cx="0" cy="5903087"/>
          </a:xfrm>
          <a:prstGeom prst="line">
            <a:avLst/>
          </a:prstGeom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08EF513D-9AAE-47C5-B324-74D21642B58D}"/>
              </a:ext>
            </a:extLst>
          </p:cNvPr>
          <p:cNvCxnSpPr/>
          <p:nvPr userDrawn="1"/>
        </p:nvCxnSpPr>
        <p:spPr>
          <a:xfrm>
            <a:off x="0" y="5903087"/>
            <a:ext cx="12192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n 16" descr="D:\Simbolos\LOGO PRINCIPAL.png">
            <a:extLst>
              <a:ext uri="{FF2B5EF4-FFF2-40B4-BE49-F238E27FC236}">
                <a16:creationId xmlns:a16="http://schemas.microsoft.com/office/drawing/2014/main" id="{A368B60C-9E7E-497D-8192-16E9EB690670}"/>
              </a:ext>
            </a:extLst>
          </p:cNvPr>
          <p:cNvPicPr/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341"/>
          <a:stretch/>
        </p:blipFill>
        <p:spPr bwMode="auto">
          <a:xfrm>
            <a:off x="285508" y="6086801"/>
            <a:ext cx="753677" cy="691656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4762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01799E-EC57-43DA-89A8-E3F4067EB49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23111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01799E-EC57-43DA-89A8-E3F4067EB49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64653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01799E-EC57-43DA-89A8-E3F4067EB49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16178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01799E-EC57-43DA-89A8-E3F4067EB49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77796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01799E-EC57-43DA-89A8-E3F4067EB49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33099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01799E-EC57-43DA-89A8-E3F4067EB49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2619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01799E-EC57-43DA-89A8-E3F4067EB49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41009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01799E-EC57-43DA-89A8-E3F4067EB49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69670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01799E-EC57-43DA-89A8-E3F4067EB49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94493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01799E-EC57-43DA-89A8-E3F4067EB49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99147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D:\Simbolos\LOGO PRINCIPAL.png">
            <a:extLst>
              <a:ext uri="{FF2B5EF4-FFF2-40B4-BE49-F238E27FC236}">
                <a16:creationId xmlns:a16="http://schemas.microsoft.com/office/drawing/2014/main" id="{B32290B1-CE8A-4278-905E-2F9F86920954}"/>
              </a:ext>
            </a:extLst>
          </p:cNvPr>
          <p:cNvPicPr/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369" y="286996"/>
            <a:ext cx="4173031" cy="1020943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0 Imagen">
            <a:extLst>
              <a:ext uri="{FF2B5EF4-FFF2-40B4-BE49-F238E27FC236}">
                <a16:creationId xmlns:a16="http://schemas.microsoft.com/office/drawing/2014/main" id="{12CDAAAF-5EB5-4F81-9FC2-ECFE6D155CF1}"/>
              </a:ext>
            </a:extLst>
          </p:cNvPr>
          <p:cNvPicPr/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8801" y="256919"/>
            <a:ext cx="1177020" cy="117141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81F0FF3-479B-45A6-AF2A-E665A9736C2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838200" y="303171"/>
            <a:ext cx="1083725" cy="107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399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3.jpeg"/><Relationship Id="rId7" Type="http://schemas.openxmlformats.org/officeDocument/2006/relationships/diagramColors" Target="../diagrams/colors5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12" Type="http://schemas.microsoft.com/office/2007/relationships/diagramDrawing" Target="../diagrams/drawing9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8.xml"/><Relationship Id="rId11" Type="http://schemas.openxmlformats.org/officeDocument/2006/relationships/diagramColors" Target="../diagrams/colors9.xml"/><Relationship Id="rId5" Type="http://schemas.openxmlformats.org/officeDocument/2006/relationships/diagramQuickStyle" Target="../diagrams/quickStyle8.xml"/><Relationship Id="rId10" Type="http://schemas.openxmlformats.org/officeDocument/2006/relationships/diagramQuickStyle" Target="../diagrams/quickStyle9.xml"/><Relationship Id="rId4" Type="http://schemas.openxmlformats.org/officeDocument/2006/relationships/diagramLayout" Target="../diagrams/layout8.xml"/><Relationship Id="rId9" Type="http://schemas.openxmlformats.org/officeDocument/2006/relationships/diagramLayout" Target="../diagrams/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slideLayout" Target="../slideLayouts/slideLayout1.xml"/><Relationship Id="rId7" Type="http://schemas.openxmlformats.org/officeDocument/2006/relationships/diagramQuickStyle" Target="../diagrams/quickStyle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11.png"/><Relationship Id="rId9" Type="http://schemas.microsoft.com/office/2007/relationships/diagramDrawing" Target="../diagrams/drawin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532E7CFD-F558-44AB-8843-1CB491D13DAA}"/>
              </a:ext>
            </a:extLst>
          </p:cNvPr>
          <p:cNvSpPr txBox="1">
            <a:spLocks/>
          </p:cNvSpPr>
          <p:nvPr/>
        </p:nvSpPr>
        <p:spPr>
          <a:xfrm>
            <a:off x="852013" y="2538087"/>
            <a:ext cx="10487974" cy="2073720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b="1" dirty="0"/>
              <a:t>TEMA: “</a:t>
            </a:r>
            <a:r>
              <a:rPr lang="es-EC" b="1" dirty="0"/>
              <a:t>EVALUACIÓN DEL DESEMPEÑO DE UN UAV, EQUIPADO CON DISPOSITIVOS DE SENSADO PARA LA IDENTIFICACIÓN DE COMPONENTES QUÍMICOS VOLÁTILES EMPLEADOS EN EL PROCESAMIENTO ILÍCITO DE SUSTANCIAS</a:t>
            </a:r>
            <a:r>
              <a:rPr lang="es-ES" b="1" dirty="0"/>
              <a:t>”</a:t>
            </a:r>
            <a:endParaRPr lang="es-EC" b="1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74364F7A-B5F2-4C65-9661-F4A7855B6A27}"/>
              </a:ext>
            </a:extLst>
          </p:cNvPr>
          <p:cNvSpPr/>
          <p:nvPr/>
        </p:nvSpPr>
        <p:spPr>
          <a:xfrm>
            <a:off x="1757847" y="1533966"/>
            <a:ext cx="9052714" cy="10041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C" sz="2400" dirty="0">
                <a:latin typeface="+mj-lt"/>
                <a:ea typeface="Calibri" panose="020F0502020204030204" pitchFamily="34" charset="0"/>
              </a:rPr>
              <a:t> </a:t>
            </a:r>
            <a:r>
              <a:rPr lang="es-EC" sz="2800" b="1" dirty="0">
                <a:latin typeface="Arial Rounded MT Bold" panose="020F0704030504030204" pitchFamily="34" charset="0"/>
                <a:ea typeface="Calibri" panose="020F0502020204030204" pitchFamily="34" charset="0"/>
              </a:rPr>
              <a:t>DEPARTAMENTO DE ELÉCTRICA Y ELECTRÓNICA</a:t>
            </a:r>
            <a:endParaRPr lang="es-ES" b="1" dirty="0">
              <a:latin typeface="Arial Rounded MT Bold" panose="020F0704030504030204" pitchFamily="34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s-EC" sz="2400" b="1" dirty="0">
                <a:latin typeface="Agency FB" panose="020B0503020202020204" pitchFamily="34" charset="0"/>
                <a:ea typeface="Calibri" panose="020F0502020204030204" pitchFamily="34" charset="0"/>
              </a:rPr>
              <a:t>CARRERA DE INGENIERÍA EN ELECTRÓNICA, AUTOMATIZACIÓN Y CONTROL</a:t>
            </a:r>
            <a:endParaRPr lang="es-ES" sz="2400" dirty="0">
              <a:latin typeface="Agency FB" panose="020B0503020202020204" pitchFamily="34" charset="0"/>
            </a:endParaRPr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CE3D42FD-0293-4BA6-AEC0-818509593767}"/>
              </a:ext>
            </a:extLst>
          </p:cNvPr>
          <p:cNvSpPr txBox="1">
            <a:spLocks/>
          </p:cNvSpPr>
          <p:nvPr/>
        </p:nvSpPr>
        <p:spPr>
          <a:xfrm>
            <a:off x="852013" y="4983862"/>
            <a:ext cx="9144000" cy="143680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AUTOR: TNTE. VALLEJOS BRITO, DAVID ALEJANDRO</a:t>
            </a:r>
            <a:endParaRPr lang="es-ES" sz="2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  <a:p>
            <a:r>
              <a:rPr lang="es-EC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DIRECTORA: ING. GUAMÁN NOVILLO, ANA GUAMÁN</a:t>
            </a:r>
            <a:endParaRPr lang="es-ES" sz="2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449211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F96C7A7-12BD-4E09-9F28-AF2B3A5EF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1607" y="6238228"/>
            <a:ext cx="3048786" cy="365125"/>
          </a:xfrm>
        </p:spPr>
        <p:txBody>
          <a:bodyPr/>
          <a:lstStyle/>
          <a:p>
            <a:r>
              <a:rPr lang="es-EC" dirty="0"/>
              <a:t>PROYECTO DE INVESTIGACIÓN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1889659-40CC-4F40-854F-B99BEE3AD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1799E-EC57-43DA-89A8-E3F4067EB49B}" type="slidenum">
              <a:rPr lang="es-EC" smtClean="0"/>
              <a:t>10</a:t>
            </a:fld>
            <a:endParaRPr lang="es-EC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B1714CD-C36C-4E42-8267-858444705E36}"/>
              </a:ext>
            </a:extLst>
          </p:cNvPr>
          <p:cNvSpPr txBox="1"/>
          <p:nvPr/>
        </p:nvSpPr>
        <p:spPr>
          <a:xfrm>
            <a:off x="850344" y="572693"/>
            <a:ext cx="92427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DISPOSITIVOS DE SENSADO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172B2202-8300-4AF1-BB13-ACA50EFEE7CC}"/>
              </a:ext>
            </a:extLst>
          </p:cNvPr>
          <p:cNvCxnSpPr>
            <a:cxnSpLocks/>
          </p:cNvCxnSpPr>
          <p:nvPr/>
        </p:nvCxnSpPr>
        <p:spPr>
          <a:xfrm>
            <a:off x="989242" y="1157468"/>
            <a:ext cx="9924721" cy="0"/>
          </a:xfrm>
          <a:prstGeom prst="line">
            <a:avLst/>
          </a:prstGeom>
          <a:ln>
            <a:gradFill>
              <a:gsLst>
                <a:gs pos="0">
                  <a:srgbClr val="92D05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A3AB465A-2726-4C3D-B2C6-07CF2E9ADE7C}"/>
              </a:ext>
            </a:extLst>
          </p:cNvPr>
          <p:cNvSpPr txBox="1"/>
          <p:nvPr/>
        </p:nvSpPr>
        <p:spPr>
          <a:xfrm>
            <a:off x="6906710" y="1658008"/>
            <a:ext cx="4296048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C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Prototipo de Sistema de Sensado</a:t>
            </a:r>
          </a:p>
        </p:txBody>
      </p:sp>
      <p:pic>
        <p:nvPicPr>
          <p:cNvPr id="1026" name="Picture 2" descr="Resultado de imagen para PATRULLAJE FRONTERA NORTE">
            <a:extLst>
              <a:ext uri="{FF2B5EF4-FFF2-40B4-BE49-F238E27FC236}">
                <a16:creationId xmlns:a16="http://schemas.microsoft.com/office/drawing/2014/main" id="{3F10C5C1-09C3-4B43-9D8A-CCE0C1892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242" y="1358270"/>
            <a:ext cx="3899295" cy="23395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8" name="Picture 4" descr="Resultado de imagen para PATRULLAJE FRONTERA NORTE">
            <a:extLst>
              <a:ext uri="{FF2B5EF4-FFF2-40B4-BE49-F238E27FC236}">
                <a16:creationId xmlns:a16="http://schemas.microsoft.com/office/drawing/2014/main" id="{12B2DD4D-4420-4743-88C9-B8FF928E8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430" y="2937550"/>
            <a:ext cx="3771360" cy="25007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15648593-E436-453A-935F-5224DEF2AD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06771929"/>
              </p:ext>
            </p:extLst>
          </p:nvPr>
        </p:nvGraphicFramePr>
        <p:xfrm>
          <a:off x="7303464" y="1957445"/>
          <a:ext cx="4888535" cy="4156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8667620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F96C7A7-12BD-4E09-9F28-AF2B3A5EF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1607" y="6238228"/>
            <a:ext cx="3048786" cy="365125"/>
          </a:xfrm>
        </p:spPr>
        <p:txBody>
          <a:bodyPr/>
          <a:lstStyle/>
          <a:p>
            <a:r>
              <a:rPr lang="es-EC" dirty="0"/>
              <a:t>PROYECTO DE INVESTIGACIÓN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1889659-40CC-4F40-854F-B99BEE3AD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1799E-EC57-43DA-89A8-E3F4067EB49B}" type="slidenum">
              <a:rPr lang="es-EC" smtClean="0"/>
              <a:t>11</a:t>
            </a:fld>
            <a:endParaRPr lang="es-EC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B1714CD-C36C-4E42-8267-858444705E36}"/>
              </a:ext>
            </a:extLst>
          </p:cNvPr>
          <p:cNvSpPr txBox="1"/>
          <p:nvPr/>
        </p:nvSpPr>
        <p:spPr>
          <a:xfrm>
            <a:off x="850344" y="572693"/>
            <a:ext cx="92427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ALGORITMOS INTELIGENTES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172B2202-8300-4AF1-BB13-ACA50EFEE7CC}"/>
              </a:ext>
            </a:extLst>
          </p:cNvPr>
          <p:cNvCxnSpPr>
            <a:cxnSpLocks/>
          </p:cNvCxnSpPr>
          <p:nvPr/>
        </p:nvCxnSpPr>
        <p:spPr>
          <a:xfrm>
            <a:off x="989242" y="1157468"/>
            <a:ext cx="6094464" cy="0"/>
          </a:xfrm>
          <a:prstGeom prst="line">
            <a:avLst/>
          </a:prstGeom>
          <a:ln>
            <a:gradFill>
              <a:gsLst>
                <a:gs pos="0">
                  <a:srgbClr val="92D05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id="{4F432B5B-5198-42EA-8C61-708110907AE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038" y="1484422"/>
            <a:ext cx="9396327" cy="413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8415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F96C7A7-12BD-4E09-9F28-AF2B3A5EF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1607" y="6238228"/>
            <a:ext cx="3048786" cy="365125"/>
          </a:xfrm>
        </p:spPr>
        <p:txBody>
          <a:bodyPr/>
          <a:lstStyle/>
          <a:p>
            <a:r>
              <a:rPr lang="es-EC" dirty="0"/>
              <a:t>PROYECTO DE INVESTIGACIÓN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1889659-40CC-4F40-854F-B99BEE3AD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1799E-EC57-43DA-89A8-E3F4067EB49B}" type="slidenum">
              <a:rPr lang="es-EC" smtClean="0"/>
              <a:t>12</a:t>
            </a:fld>
            <a:endParaRPr lang="es-EC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B1714CD-C36C-4E42-8267-858444705E36}"/>
              </a:ext>
            </a:extLst>
          </p:cNvPr>
          <p:cNvSpPr txBox="1"/>
          <p:nvPr/>
        </p:nvSpPr>
        <p:spPr>
          <a:xfrm>
            <a:off x="850344" y="572693"/>
            <a:ext cx="92427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SELECCIÓN DEL UAV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172B2202-8300-4AF1-BB13-ACA50EFEE7CC}"/>
              </a:ext>
            </a:extLst>
          </p:cNvPr>
          <p:cNvCxnSpPr/>
          <p:nvPr/>
        </p:nvCxnSpPr>
        <p:spPr>
          <a:xfrm>
            <a:off x="989242" y="1157468"/>
            <a:ext cx="9924721" cy="0"/>
          </a:xfrm>
          <a:prstGeom prst="line">
            <a:avLst/>
          </a:prstGeom>
          <a:ln>
            <a:gradFill>
              <a:gsLst>
                <a:gs pos="0">
                  <a:srgbClr val="92D05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998FA694-8785-4BF5-AD53-ED379D3416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3270548"/>
              </p:ext>
            </p:extLst>
          </p:nvPr>
        </p:nvGraphicFramePr>
        <p:xfrm>
          <a:off x="897719" y="1253330"/>
          <a:ext cx="5503082" cy="45192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96822">
                  <a:extLst>
                    <a:ext uri="{9D8B030D-6E8A-4147-A177-3AD203B41FA5}">
                      <a16:colId xmlns:a16="http://schemas.microsoft.com/office/drawing/2014/main" val="2309852335"/>
                    </a:ext>
                  </a:extLst>
                </a:gridCol>
                <a:gridCol w="1153711">
                  <a:extLst>
                    <a:ext uri="{9D8B030D-6E8A-4147-A177-3AD203B41FA5}">
                      <a16:colId xmlns:a16="http://schemas.microsoft.com/office/drawing/2014/main" val="1077264844"/>
                    </a:ext>
                  </a:extLst>
                </a:gridCol>
                <a:gridCol w="868677">
                  <a:extLst>
                    <a:ext uri="{9D8B030D-6E8A-4147-A177-3AD203B41FA5}">
                      <a16:colId xmlns:a16="http://schemas.microsoft.com/office/drawing/2014/main" val="684413278"/>
                    </a:ext>
                  </a:extLst>
                </a:gridCol>
                <a:gridCol w="1017980">
                  <a:extLst>
                    <a:ext uri="{9D8B030D-6E8A-4147-A177-3AD203B41FA5}">
                      <a16:colId xmlns:a16="http://schemas.microsoft.com/office/drawing/2014/main" val="2929291598"/>
                    </a:ext>
                  </a:extLst>
                </a:gridCol>
                <a:gridCol w="1465892">
                  <a:extLst>
                    <a:ext uri="{9D8B030D-6E8A-4147-A177-3AD203B41FA5}">
                      <a16:colId xmlns:a16="http://schemas.microsoft.com/office/drawing/2014/main" val="1904005596"/>
                    </a:ext>
                  </a:extLst>
                </a:gridCol>
              </a:tblGrid>
              <a:tr h="274322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Clasificación UAV OTAN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20" marR="4792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1556677"/>
                  </a:ext>
                </a:extLst>
              </a:tr>
              <a:tr h="5377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Clase (MTOW)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20" marR="4792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Categoría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20" marR="4792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Empleo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20" marR="4792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Altitud de operación AGL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20" marR="4792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Radio de misión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20" marR="47920" marT="0" marB="0" anchor="ctr"/>
                </a:tc>
                <a:extLst>
                  <a:ext uri="{0D108BD9-81ED-4DB2-BD59-A6C34878D82A}">
                    <a16:rowId xmlns:a16="http://schemas.microsoft.com/office/drawing/2014/main" val="3798536612"/>
                  </a:ext>
                </a:extLst>
              </a:tr>
              <a:tr h="401022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CLASE I  ≤ 150 Kg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20" marR="4792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MICRO &lt; 2 Kg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20" marR="4792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Táctico, (Sección)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20" marR="4792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Hasta 200 pies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20" marR="4792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 Km (LOS)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20" marR="47920" marT="0" marB="0" anchor="ctr"/>
                </a:tc>
                <a:extLst>
                  <a:ext uri="{0D108BD9-81ED-4DB2-BD59-A6C34878D82A}">
                    <a16:rowId xmlns:a16="http://schemas.microsoft.com/office/drawing/2014/main" val="439106758"/>
                  </a:ext>
                </a:extLst>
              </a:tr>
              <a:tr h="53777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MINI 2-20 Kg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20" marR="4792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Táctico (Compañía)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20" marR="4792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Hasta 1000 pies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20" marR="4792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25 Km (LOS)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20" marR="47920" marT="0" marB="0" anchor="ctr"/>
                </a:tc>
                <a:extLst>
                  <a:ext uri="{0D108BD9-81ED-4DB2-BD59-A6C34878D82A}">
                    <a16:rowId xmlns:a16="http://schemas.microsoft.com/office/drawing/2014/main" val="2339865374"/>
                  </a:ext>
                </a:extLst>
              </a:tr>
              <a:tr h="53777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LIGEROS &gt; 20 Kg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20" marR="4792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Táctico (Batallón)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20" marR="4792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Hasta 1200 pies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20" marR="4792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50 Km (LOS)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20" marR="47920" marT="0" marB="0" anchor="ctr"/>
                </a:tc>
                <a:extLst>
                  <a:ext uri="{0D108BD9-81ED-4DB2-BD59-A6C34878D82A}">
                    <a16:rowId xmlns:a16="http://schemas.microsoft.com/office/drawing/2014/main" val="1357419384"/>
                  </a:ext>
                </a:extLst>
              </a:tr>
              <a:tr h="5377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CLASE II ≤ 600 Kg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20" marR="4792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TÁCTICO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20" marR="4792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Táctico (Brigada)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20" marR="4792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Hasta 10000 pies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20" marR="4792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200 Km (LOS)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20" marR="47920" marT="0" marB="0" anchor="ctr"/>
                </a:tc>
                <a:extLst>
                  <a:ext uri="{0D108BD9-81ED-4DB2-BD59-A6C34878D82A}">
                    <a16:rowId xmlns:a16="http://schemas.microsoft.com/office/drawing/2014/main" val="1568129067"/>
                  </a:ext>
                </a:extLst>
              </a:tr>
              <a:tr h="537772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CLASE III &gt; 600 Kg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20" marR="4792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MALE (Medium Altitude Long Endurance)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20" marR="4792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Operacional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20" marR="4792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Hasta 45000 pies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20" marR="4792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Sin límite (BLOS)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20" marR="47920" marT="0" marB="0" anchor="ctr"/>
                </a:tc>
                <a:extLst>
                  <a:ext uri="{0D108BD9-81ED-4DB2-BD59-A6C34878D82A}">
                    <a16:rowId xmlns:a16="http://schemas.microsoft.com/office/drawing/2014/main" val="2875326233"/>
                  </a:ext>
                </a:extLst>
              </a:tr>
              <a:tr h="53777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HALE (High Altitud e Long Endurance)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20" marR="4792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Estratégico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20" marR="4792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Hasta 65000 pies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20" marR="4792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Sin límite (BLOS)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20" marR="47920" marT="0" marB="0" anchor="ctr"/>
                </a:tc>
                <a:extLst>
                  <a:ext uri="{0D108BD9-81ED-4DB2-BD59-A6C34878D82A}">
                    <a16:rowId xmlns:a16="http://schemas.microsoft.com/office/drawing/2014/main" val="2133821576"/>
                  </a:ext>
                </a:extLst>
              </a:tr>
              <a:tr h="53777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Combate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20" marR="4792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Estratégico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20" marR="4792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Hasta 65000 pies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20" marR="4792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Sin límite (BLOS)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20" marR="47920" marT="0" marB="0" anchor="ctr"/>
                </a:tc>
                <a:extLst>
                  <a:ext uri="{0D108BD9-81ED-4DB2-BD59-A6C34878D82A}">
                    <a16:rowId xmlns:a16="http://schemas.microsoft.com/office/drawing/2014/main" val="2369495583"/>
                  </a:ext>
                </a:extLst>
              </a:tr>
            </a:tbl>
          </a:graphicData>
        </a:graphic>
      </p:graphicFrame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2B3F0F73-9F58-4D95-A499-C21F9C9693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6485522"/>
              </p:ext>
            </p:extLst>
          </p:nvPr>
        </p:nvGraphicFramePr>
        <p:xfrm>
          <a:off x="7105372" y="1236000"/>
          <a:ext cx="4258557" cy="28747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51527">
                  <a:extLst>
                    <a:ext uri="{9D8B030D-6E8A-4147-A177-3AD203B41FA5}">
                      <a16:colId xmlns:a16="http://schemas.microsoft.com/office/drawing/2014/main" val="1185153629"/>
                    </a:ext>
                  </a:extLst>
                </a:gridCol>
                <a:gridCol w="2807030">
                  <a:extLst>
                    <a:ext uri="{9D8B030D-6E8A-4147-A177-3AD203B41FA5}">
                      <a16:colId xmlns:a16="http://schemas.microsoft.com/office/drawing/2014/main" val="2695395152"/>
                    </a:ext>
                  </a:extLst>
                </a:gridCol>
              </a:tblGrid>
              <a:tr h="479306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Método de sustentación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Tipo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10948670"/>
                  </a:ext>
                </a:extLst>
              </a:tr>
              <a:tr h="271793">
                <a:tc rowSpan="4">
                  <a:txBody>
                    <a:bodyPr/>
                    <a:lstStyle/>
                    <a:p>
                      <a:pPr marL="0" indent="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ALA FIJA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Avión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75761028"/>
                  </a:ext>
                </a:extLst>
              </a:tr>
              <a:tr h="27179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Planeador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26482085"/>
                  </a:ext>
                </a:extLst>
              </a:tr>
              <a:tr h="27179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Ala delta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52681117"/>
                  </a:ext>
                </a:extLst>
              </a:tr>
              <a:tr h="12465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Parapente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89352220"/>
                  </a:ext>
                </a:extLst>
              </a:tr>
              <a:tr h="271793">
                <a:tc rowSpan="3">
                  <a:txBody>
                    <a:bodyPr/>
                    <a:lstStyle/>
                    <a:p>
                      <a:pPr marL="0" indent="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ALA ROTATORIA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Helicóptero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7895950"/>
                  </a:ext>
                </a:extLst>
              </a:tr>
              <a:tr h="27179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Multirotor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12873789"/>
                  </a:ext>
                </a:extLst>
              </a:tr>
              <a:tr h="27179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Autogiro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61727497"/>
                  </a:ext>
                </a:extLst>
              </a:tr>
            </a:tbl>
          </a:graphicData>
        </a:graphic>
      </p:graphicFrame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C267AB33-CCED-471A-A265-72F5CBFD4B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2811368"/>
              </p:ext>
            </p:extLst>
          </p:nvPr>
        </p:nvGraphicFramePr>
        <p:xfrm>
          <a:off x="6531429" y="4488874"/>
          <a:ext cx="5503082" cy="1023946"/>
        </p:xfrm>
        <a:graphic>
          <a:graphicData uri="http://schemas.openxmlformats.org/drawingml/2006/table">
            <a:tbl>
              <a:tblPr firstRow="1" firstCol="1" bandRow="1">
                <a:tableStyleId>{74C1A8A3-306A-4EB7-A6B1-4F7E0EB9C5D6}</a:tableStyleId>
              </a:tblPr>
              <a:tblGrid>
                <a:gridCol w="1211283">
                  <a:extLst>
                    <a:ext uri="{9D8B030D-6E8A-4147-A177-3AD203B41FA5}">
                      <a16:colId xmlns:a16="http://schemas.microsoft.com/office/drawing/2014/main" val="1838128461"/>
                    </a:ext>
                  </a:extLst>
                </a:gridCol>
                <a:gridCol w="1045028">
                  <a:extLst>
                    <a:ext uri="{9D8B030D-6E8A-4147-A177-3AD203B41FA5}">
                      <a16:colId xmlns:a16="http://schemas.microsoft.com/office/drawing/2014/main" val="862776735"/>
                    </a:ext>
                  </a:extLst>
                </a:gridCol>
                <a:gridCol w="760021">
                  <a:extLst>
                    <a:ext uri="{9D8B030D-6E8A-4147-A177-3AD203B41FA5}">
                      <a16:colId xmlns:a16="http://schemas.microsoft.com/office/drawing/2014/main" val="2915582210"/>
                    </a:ext>
                  </a:extLst>
                </a:gridCol>
                <a:gridCol w="938151">
                  <a:extLst>
                    <a:ext uri="{9D8B030D-6E8A-4147-A177-3AD203B41FA5}">
                      <a16:colId xmlns:a16="http://schemas.microsoft.com/office/drawing/2014/main" val="1775807019"/>
                    </a:ext>
                  </a:extLst>
                </a:gridCol>
                <a:gridCol w="1548599">
                  <a:extLst>
                    <a:ext uri="{9D8B030D-6E8A-4147-A177-3AD203B41FA5}">
                      <a16:colId xmlns:a16="http://schemas.microsoft.com/office/drawing/2014/main" val="1754486760"/>
                    </a:ext>
                  </a:extLst>
                </a:gridCol>
              </a:tblGrid>
              <a:tr h="303778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UAV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200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es-EC" sz="1400" dirty="0">
                          <a:effectLst/>
                        </a:rPr>
                        <a:t>Tipo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Clase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Categoría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Empleo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77007261"/>
                  </a:ext>
                </a:extLst>
              </a:tr>
              <a:tr h="658122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Cuadricóptero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Multirotor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Clase I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MICRO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Táctico (Sección)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738981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5723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ECDAB2C-E078-4F0A-9C08-13B6FA953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0900" y="6238228"/>
            <a:ext cx="476250" cy="365125"/>
          </a:xfrm>
        </p:spPr>
        <p:txBody>
          <a:bodyPr/>
          <a:lstStyle/>
          <a:p>
            <a:fld id="{D301799E-EC57-43DA-89A8-E3F4067EB49B}" type="slidenum">
              <a:rPr lang="es-EC" smtClean="0"/>
              <a:t>13</a:t>
            </a:fld>
            <a:endParaRPr lang="es-EC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389B8BC8-5ED3-40F8-A251-82B7273F9154}"/>
              </a:ext>
            </a:extLst>
          </p:cNvPr>
          <p:cNvSpPr/>
          <p:nvPr/>
        </p:nvSpPr>
        <p:spPr>
          <a:xfrm>
            <a:off x="512997" y="2505670"/>
            <a:ext cx="5853514" cy="9233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Instrumentación</a:t>
            </a:r>
            <a:endParaRPr lang="es-ES" sz="54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6608743E-2486-4AAD-BB00-99088C522A56}"/>
              </a:ext>
            </a:extLst>
          </p:cNvPr>
          <p:cNvSpPr/>
          <p:nvPr/>
        </p:nvSpPr>
        <p:spPr>
          <a:xfrm>
            <a:off x="6823709" y="834390"/>
            <a:ext cx="5006341" cy="4514850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s-EC" sz="2400" b="1" dirty="0">
                <a:latin typeface="Arial Rounded MT Bold" panose="020F0704030504030204" pitchFamily="34" charset="0"/>
              </a:rPr>
              <a:t>Conceptualización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s-EC" sz="2400" b="1" dirty="0">
                <a:latin typeface="Arial Rounded MT Bold" panose="020F0704030504030204" pitchFamily="34" charset="0"/>
              </a:rPr>
              <a:t>Etapa de sensado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s-EC" sz="2400" b="1" dirty="0">
                <a:latin typeface="Arial Rounded MT Bold" panose="020F0704030504030204" pitchFamily="34" charset="0"/>
              </a:rPr>
              <a:t>Etapa de instrumentación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v"/>
            </a:pPr>
            <a:endParaRPr lang="es-EC" sz="2400" b="1" dirty="0">
              <a:latin typeface="Arial Rounded MT Bold" panose="020F0704030504030204" pitchFamily="34" charset="0"/>
            </a:endParaRPr>
          </a:p>
        </p:txBody>
      </p:sp>
      <p:pic>
        <p:nvPicPr>
          <p:cNvPr id="10" name="Imagen 9" descr="D:\Simbolos\LOGO PRINCIPAL.png">
            <a:extLst>
              <a:ext uri="{FF2B5EF4-FFF2-40B4-BE49-F238E27FC236}">
                <a16:creationId xmlns:a16="http://schemas.microsoft.com/office/drawing/2014/main" id="{1B8B9BF2-19E4-4F68-8C94-0252003C66D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05" y="219087"/>
            <a:ext cx="3095649" cy="801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Imagen relacionada">
            <a:extLst>
              <a:ext uri="{FF2B5EF4-FFF2-40B4-BE49-F238E27FC236}">
                <a16:creationId xmlns:a16="http://schemas.microsoft.com/office/drawing/2014/main" id="{B6339C39-310D-41EE-8F02-C4C5E4B83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149" y="3657599"/>
            <a:ext cx="3612516" cy="222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23526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F96C7A7-12BD-4E09-9F28-AF2B3A5EF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1607" y="6238228"/>
            <a:ext cx="3048786" cy="365125"/>
          </a:xfrm>
        </p:spPr>
        <p:txBody>
          <a:bodyPr/>
          <a:lstStyle/>
          <a:p>
            <a:r>
              <a:rPr lang="es-EC" dirty="0"/>
              <a:t>PROYECTO DE INVESTIGACIÓN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1889659-40CC-4F40-854F-B99BEE3AD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1799E-EC57-43DA-89A8-E3F4067EB49B}" type="slidenum">
              <a:rPr lang="es-EC" smtClean="0"/>
              <a:t>14</a:t>
            </a:fld>
            <a:endParaRPr lang="es-EC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B1714CD-C36C-4E42-8267-858444705E36}"/>
              </a:ext>
            </a:extLst>
          </p:cNvPr>
          <p:cNvSpPr txBox="1"/>
          <p:nvPr/>
        </p:nvSpPr>
        <p:spPr>
          <a:xfrm>
            <a:off x="850344" y="572693"/>
            <a:ext cx="92427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CONCEPTUALIZACIÓN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172B2202-8300-4AF1-BB13-ACA50EFEE7CC}"/>
              </a:ext>
            </a:extLst>
          </p:cNvPr>
          <p:cNvCxnSpPr>
            <a:cxnSpLocks/>
          </p:cNvCxnSpPr>
          <p:nvPr/>
        </p:nvCxnSpPr>
        <p:spPr>
          <a:xfrm>
            <a:off x="989242" y="1157468"/>
            <a:ext cx="9924721" cy="0"/>
          </a:xfrm>
          <a:prstGeom prst="line">
            <a:avLst/>
          </a:prstGeom>
          <a:ln>
            <a:gradFill>
              <a:gsLst>
                <a:gs pos="0">
                  <a:srgbClr val="92D05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7B702C92-9151-43C5-A750-5CB0198F64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8304963"/>
              </p:ext>
            </p:extLst>
          </p:nvPr>
        </p:nvGraphicFramePr>
        <p:xfrm>
          <a:off x="606449" y="1350339"/>
          <a:ext cx="6453570" cy="43805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1A8DAFEA-BA5F-44DC-A8A1-BD0804A076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1795053"/>
              </p:ext>
            </p:extLst>
          </p:nvPr>
        </p:nvGraphicFramePr>
        <p:xfrm>
          <a:off x="7060017" y="829345"/>
          <a:ext cx="4391247" cy="5094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3406018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F96C7A7-12BD-4E09-9F28-AF2B3A5EF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1607" y="6238228"/>
            <a:ext cx="3048786" cy="365125"/>
          </a:xfrm>
        </p:spPr>
        <p:txBody>
          <a:bodyPr/>
          <a:lstStyle/>
          <a:p>
            <a:r>
              <a:rPr lang="es-EC" dirty="0"/>
              <a:t>PROYECTO DE INVESTIGACIÓN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1889659-40CC-4F40-854F-B99BEE3AD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1799E-EC57-43DA-89A8-E3F4067EB49B}" type="slidenum">
              <a:rPr lang="es-EC" smtClean="0"/>
              <a:t>15</a:t>
            </a:fld>
            <a:endParaRPr lang="es-EC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B1714CD-C36C-4E42-8267-858444705E36}"/>
              </a:ext>
            </a:extLst>
          </p:cNvPr>
          <p:cNvSpPr txBox="1"/>
          <p:nvPr/>
        </p:nvSpPr>
        <p:spPr>
          <a:xfrm>
            <a:off x="850344" y="572693"/>
            <a:ext cx="92427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ETAPA DE SENSADO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172B2202-8300-4AF1-BB13-ACA50EFEE7CC}"/>
              </a:ext>
            </a:extLst>
          </p:cNvPr>
          <p:cNvCxnSpPr>
            <a:cxnSpLocks/>
          </p:cNvCxnSpPr>
          <p:nvPr/>
        </p:nvCxnSpPr>
        <p:spPr>
          <a:xfrm>
            <a:off x="989242" y="1157468"/>
            <a:ext cx="9924721" cy="0"/>
          </a:xfrm>
          <a:prstGeom prst="line">
            <a:avLst/>
          </a:prstGeom>
          <a:ln>
            <a:gradFill>
              <a:gsLst>
                <a:gs pos="0">
                  <a:srgbClr val="92D05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32C42537-2C20-46F0-B64A-477680B863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29724472"/>
              </p:ext>
            </p:extLst>
          </p:nvPr>
        </p:nvGraphicFramePr>
        <p:xfrm>
          <a:off x="850344" y="1373905"/>
          <a:ext cx="8599874" cy="43266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54E57817-D8BE-4020-B320-11F0BA7125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02418983"/>
              </p:ext>
            </p:extLst>
          </p:nvPr>
        </p:nvGraphicFramePr>
        <p:xfrm>
          <a:off x="8189842" y="1275572"/>
          <a:ext cx="4221465" cy="44249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0344879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F96C7A7-12BD-4E09-9F28-AF2B3A5EF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1607" y="6238228"/>
            <a:ext cx="3048786" cy="365125"/>
          </a:xfrm>
        </p:spPr>
        <p:txBody>
          <a:bodyPr/>
          <a:lstStyle/>
          <a:p>
            <a:r>
              <a:rPr lang="es-EC" dirty="0"/>
              <a:t>PROYECTO DE INVESTIGACIÓN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1889659-40CC-4F40-854F-B99BEE3AD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1799E-EC57-43DA-89A8-E3F4067EB49B}" type="slidenum">
              <a:rPr lang="es-EC" smtClean="0"/>
              <a:t>16</a:t>
            </a:fld>
            <a:endParaRPr lang="es-EC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B1714CD-C36C-4E42-8267-858444705E36}"/>
              </a:ext>
            </a:extLst>
          </p:cNvPr>
          <p:cNvSpPr txBox="1"/>
          <p:nvPr/>
        </p:nvSpPr>
        <p:spPr>
          <a:xfrm>
            <a:off x="850344" y="572693"/>
            <a:ext cx="92427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INSTRUMENTACIÓN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172B2202-8300-4AF1-BB13-ACA50EFEE7CC}"/>
              </a:ext>
            </a:extLst>
          </p:cNvPr>
          <p:cNvCxnSpPr>
            <a:cxnSpLocks/>
          </p:cNvCxnSpPr>
          <p:nvPr/>
        </p:nvCxnSpPr>
        <p:spPr>
          <a:xfrm>
            <a:off x="989242" y="1157468"/>
            <a:ext cx="9924721" cy="0"/>
          </a:xfrm>
          <a:prstGeom prst="line">
            <a:avLst/>
          </a:prstGeom>
          <a:ln>
            <a:gradFill>
              <a:gsLst>
                <a:gs pos="0">
                  <a:srgbClr val="92D05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id="{031DC198-343A-4613-AE36-720F512B7AC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042" y="1298892"/>
            <a:ext cx="5972810" cy="4260215"/>
          </a:xfrm>
          <a:prstGeom prst="rect">
            <a:avLst/>
          </a:prstGeom>
        </p:spPr>
      </p:pic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92A87D0B-DFD0-4E77-84C4-F71501978D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00498098"/>
              </p:ext>
            </p:extLst>
          </p:nvPr>
        </p:nvGraphicFramePr>
        <p:xfrm>
          <a:off x="6451925" y="1298891"/>
          <a:ext cx="5972810" cy="44016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207932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ECDAB2C-E078-4F0A-9C08-13B6FA953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0900" y="6238228"/>
            <a:ext cx="476250" cy="365125"/>
          </a:xfrm>
        </p:spPr>
        <p:txBody>
          <a:bodyPr/>
          <a:lstStyle/>
          <a:p>
            <a:fld id="{D301799E-EC57-43DA-89A8-E3F4067EB49B}" type="slidenum">
              <a:rPr lang="es-EC" smtClean="0"/>
              <a:t>17</a:t>
            </a:fld>
            <a:endParaRPr lang="es-EC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389B8BC8-5ED3-40F8-A251-82B7273F9154}"/>
              </a:ext>
            </a:extLst>
          </p:cNvPr>
          <p:cNvSpPr/>
          <p:nvPr/>
        </p:nvSpPr>
        <p:spPr>
          <a:xfrm>
            <a:off x="512997" y="2505670"/>
            <a:ext cx="5853514" cy="9233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Sistema de sensado</a:t>
            </a:r>
            <a:endParaRPr lang="es-ES" sz="54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6608743E-2486-4AAD-BB00-99088C522A56}"/>
              </a:ext>
            </a:extLst>
          </p:cNvPr>
          <p:cNvSpPr/>
          <p:nvPr/>
        </p:nvSpPr>
        <p:spPr>
          <a:xfrm>
            <a:off x="6823709" y="834390"/>
            <a:ext cx="5006341" cy="4514850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s-EC" sz="2400" b="1" dirty="0">
                <a:latin typeface="Arial Rounded MT Bold" panose="020F0704030504030204" pitchFamily="34" charset="0"/>
              </a:rPr>
              <a:t>Especificaciones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s-EC" sz="2400" b="1" dirty="0">
                <a:latin typeface="Arial Rounded MT Bold" panose="020F0704030504030204" pitchFamily="34" charset="0"/>
              </a:rPr>
              <a:t>Hardware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s-EC" sz="2400" b="1" dirty="0">
                <a:latin typeface="Arial Rounded MT Bold" panose="020F0704030504030204" pitchFamily="34" charset="0"/>
              </a:rPr>
              <a:t>Software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v"/>
            </a:pPr>
            <a:endParaRPr lang="es-EC" sz="2400" b="1" dirty="0">
              <a:latin typeface="Arial Rounded MT Bold" panose="020F0704030504030204" pitchFamily="34" charset="0"/>
            </a:endParaRPr>
          </a:p>
        </p:txBody>
      </p:sp>
      <p:pic>
        <p:nvPicPr>
          <p:cNvPr id="10" name="Imagen 9" descr="D:\Simbolos\LOGO PRINCIPAL.png">
            <a:extLst>
              <a:ext uri="{FF2B5EF4-FFF2-40B4-BE49-F238E27FC236}">
                <a16:creationId xmlns:a16="http://schemas.microsoft.com/office/drawing/2014/main" id="{1B8B9BF2-19E4-4F68-8C94-0252003C66D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05" y="219087"/>
            <a:ext cx="3095649" cy="8013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75551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F96C7A7-12BD-4E09-9F28-AF2B3A5EF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1607" y="6238228"/>
            <a:ext cx="3048786" cy="365125"/>
          </a:xfrm>
        </p:spPr>
        <p:txBody>
          <a:bodyPr/>
          <a:lstStyle/>
          <a:p>
            <a:r>
              <a:rPr lang="es-EC" dirty="0"/>
              <a:t>PROYECTO DE INVESTIGACIÓN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1889659-40CC-4F40-854F-B99BEE3AD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1799E-EC57-43DA-89A8-E3F4067EB49B}" type="slidenum">
              <a:rPr lang="es-EC" smtClean="0"/>
              <a:t>18</a:t>
            </a:fld>
            <a:endParaRPr lang="es-EC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B1714CD-C36C-4E42-8267-858444705E36}"/>
              </a:ext>
            </a:extLst>
          </p:cNvPr>
          <p:cNvSpPr txBox="1"/>
          <p:nvPr/>
        </p:nvSpPr>
        <p:spPr>
          <a:xfrm>
            <a:off x="850344" y="572693"/>
            <a:ext cx="92427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ESPECIFICACIONES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172B2202-8300-4AF1-BB13-ACA50EFEE7CC}"/>
              </a:ext>
            </a:extLst>
          </p:cNvPr>
          <p:cNvCxnSpPr>
            <a:cxnSpLocks/>
          </p:cNvCxnSpPr>
          <p:nvPr/>
        </p:nvCxnSpPr>
        <p:spPr>
          <a:xfrm>
            <a:off x="989242" y="1157468"/>
            <a:ext cx="9924721" cy="0"/>
          </a:xfrm>
          <a:prstGeom prst="line">
            <a:avLst/>
          </a:prstGeom>
          <a:ln>
            <a:gradFill>
              <a:gsLst>
                <a:gs pos="0">
                  <a:srgbClr val="92D05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id="{0347F6E8-C718-4E73-8550-5CFAC5DD1FF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986" y="992459"/>
            <a:ext cx="8932126" cy="502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9143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F96C7A7-12BD-4E09-9F28-AF2B3A5EF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1607" y="6238228"/>
            <a:ext cx="3048786" cy="365125"/>
          </a:xfrm>
        </p:spPr>
        <p:txBody>
          <a:bodyPr/>
          <a:lstStyle/>
          <a:p>
            <a:r>
              <a:rPr lang="es-EC" dirty="0"/>
              <a:t>PROYECTO DE INVESTIGACIÓN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1889659-40CC-4F40-854F-B99BEE3AD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1799E-EC57-43DA-89A8-E3F4067EB49B}" type="slidenum">
              <a:rPr lang="es-EC" smtClean="0"/>
              <a:t>19</a:t>
            </a:fld>
            <a:endParaRPr lang="es-EC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B1714CD-C36C-4E42-8267-858444705E36}"/>
              </a:ext>
            </a:extLst>
          </p:cNvPr>
          <p:cNvSpPr txBox="1"/>
          <p:nvPr/>
        </p:nvSpPr>
        <p:spPr>
          <a:xfrm>
            <a:off x="850344" y="572693"/>
            <a:ext cx="92427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HARWARE DEL SISTEMA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172B2202-8300-4AF1-BB13-ACA50EFEE7CC}"/>
              </a:ext>
            </a:extLst>
          </p:cNvPr>
          <p:cNvCxnSpPr>
            <a:cxnSpLocks/>
          </p:cNvCxnSpPr>
          <p:nvPr/>
        </p:nvCxnSpPr>
        <p:spPr>
          <a:xfrm>
            <a:off x="989242" y="1157468"/>
            <a:ext cx="9924721" cy="0"/>
          </a:xfrm>
          <a:prstGeom prst="line">
            <a:avLst/>
          </a:prstGeom>
          <a:ln>
            <a:gradFill>
              <a:gsLst>
                <a:gs pos="0">
                  <a:srgbClr val="92D05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 1">
            <a:extLst>
              <a:ext uri="{FF2B5EF4-FFF2-40B4-BE49-F238E27FC236}">
                <a16:creationId xmlns:a16="http://schemas.microsoft.com/office/drawing/2014/main" id="{463A7582-3338-476A-89FF-B184F716492F}"/>
              </a:ext>
            </a:extLst>
          </p:cNvPr>
          <p:cNvSpPr/>
          <p:nvPr/>
        </p:nvSpPr>
        <p:spPr>
          <a:xfrm>
            <a:off x="989242" y="1660551"/>
            <a:ext cx="7292898" cy="3366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Peso del chasis F450: 282g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Peso de pago o máximo al despegue (PMD): 935g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Batería rotores y controladora: LiPo 3S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Batería tarjeta de sensado: LiPo 2S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Tarjeta Controladora de vuelo: </a:t>
            </a:r>
            <a:r>
              <a:rPr lang="es-EC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Arducopter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2.8V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Tarjeta de sensado: 	</a:t>
            </a:r>
            <a:r>
              <a:rPr lang="es-EC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Teensy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3.6 + sensores + instrumentación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Telemetría: FPV</a:t>
            </a: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Radio Control: </a:t>
            </a:r>
            <a:r>
              <a:rPr lang="es-EC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FlySky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FS-i6X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66AB81E5-6F54-42DD-8219-13FB2205CA9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096" y="1598166"/>
            <a:ext cx="4051935" cy="3038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445505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F96C7A7-12BD-4E09-9F28-AF2B3A5EF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1607" y="6238228"/>
            <a:ext cx="3048786" cy="365125"/>
          </a:xfrm>
        </p:spPr>
        <p:txBody>
          <a:bodyPr/>
          <a:lstStyle/>
          <a:p>
            <a:r>
              <a:rPr lang="es-EC" dirty="0"/>
              <a:t>PROYECTO DE INVESTIGACIÓN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1889659-40CC-4F40-854F-B99BEE3AD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1799E-EC57-43DA-89A8-E3F4067EB49B}" type="slidenum">
              <a:rPr lang="es-EC" smtClean="0"/>
              <a:t>2</a:t>
            </a:fld>
            <a:endParaRPr lang="es-EC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B1714CD-C36C-4E42-8267-858444705E36}"/>
              </a:ext>
            </a:extLst>
          </p:cNvPr>
          <p:cNvSpPr txBox="1"/>
          <p:nvPr/>
        </p:nvSpPr>
        <p:spPr>
          <a:xfrm>
            <a:off x="989242" y="572693"/>
            <a:ext cx="3223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TEMARIO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172B2202-8300-4AF1-BB13-ACA50EFEE7CC}"/>
              </a:ext>
            </a:extLst>
          </p:cNvPr>
          <p:cNvCxnSpPr/>
          <p:nvPr/>
        </p:nvCxnSpPr>
        <p:spPr>
          <a:xfrm>
            <a:off x="989242" y="1157468"/>
            <a:ext cx="9924721" cy="0"/>
          </a:xfrm>
          <a:prstGeom prst="line">
            <a:avLst/>
          </a:prstGeom>
          <a:ln>
            <a:gradFill>
              <a:gsLst>
                <a:gs pos="0">
                  <a:srgbClr val="92D05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DDEFADE1-3A0C-4A63-9361-3B2C5173A6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2755743"/>
              </p:ext>
            </p:extLst>
          </p:nvPr>
        </p:nvGraphicFramePr>
        <p:xfrm>
          <a:off x="1278038" y="1157468"/>
          <a:ext cx="8620342" cy="47289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123050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F96C7A7-12BD-4E09-9F28-AF2B3A5EF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1607" y="6238228"/>
            <a:ext cx="3048786" cy="365125"/>
          </a:xfrm>
        </p:spPr>
        <p:txBody>
          <a:bodyPr/>
          <a:lstStyle/>
          <a:p>
            <a:r>
              <a:rPr lang="es-EC" dirty="0"/>
              <a:t>PROYECTO DE INVESTIGACIÓN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1889659-40CC-4F40-854F-B99BEE3AD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1799E-EC57-43DA-89A8-E3F4067EB49B}" type="slidenum">
              <a:rPr lang="es-EC" smtClean="0"/>
              <a:t>20</a:t>
            </a:fld>
            <a:endParaRPr lang="es-EC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B1714CD-C36C-4E42-8267-858444705E36}"/>
              </a:ext>
            </a:extLst>
          </p:cNvPr>
          <p:cNvSpPr txBox="1"/>
          <p:nvPr/>
        </p:nvSpPr>
        <p:spPr>
          <a:xfrm>
            <a:off x="850344" y="572693"/>
            <a:ext cx="92427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SOFTWARE DEL SISTEMA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172B2202-8300-4AF1-BB13-ACA50EFEE7CC}"/>
              </a:ext>
            </a:extLst>
          </p:cNvPr>
          <p:cNvCxnSpPr>
            <a:cxnSpLocks/>
          </p:cNvCxnSpPr>
          <p:nvPr/>
        </p:nvCxnSpPr>
        <p:spPr>
          <a:xfrm>
            <a:off x="989242" y="1157468"/>
            <a:ext cx="9924721" cy="0"/>
          </a:xfrm>
          <a:prstGeom prst="line">
            <a:avLst/>
          </a:prstGeom>
          <a:ln>
            <a:gradFill>
              <a:gsLst>
                <a:gs pos="0">
                  <a:srgbClr val="92D05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 1">
            <a:extLst>
              <a:ext uri="{FF2B5EF4-FFF2-40B4-BE49-F238E27FC236}">
                <a16:creationId xmlns:a16="http://schemas.microsoft.com/office/drawing/2014/main" id="{C4C7980C-6D67-4CA4-97B1-52914C77153A}"/>
              </a:ext>
            </a:extLst>
          </p:cNvPr>
          <p:cNvSpPr/>
          <p:nvPr/>
        </p:nvSpPr>
        <p:spPr>
          <a:xfrm>
            <a:off x="749983" y="1954116"/>
            <a:ext cx="6096000" cy="222394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algn="just">
              <a:lnSpc>
                <a:spcPct val="20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Programación algoritmo clasificador: </a:t>
            </a:r>
            <a:r>
              <a:rPr lang="es-EC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Maltab</a:t>
            </a:r>
            <a:endParaRPr lang="es-EC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20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Configuración controladora de vuelo: </a:t>
            </a:r>
            <a:r>
              <a:rPr lang="es-EC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Mission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Planner</a:t>
            </a:r>
            <a:endParaRPr lang="es-EC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20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Preprocesamiento de datos: Microsoft Excel 2016</a:t>
            </a:r>
          </a:p>
          <a:p>
            <a:pPr marL="342900" lvl="0" indent="-342900" algn="just">
              <a:lnSpc>
                <a:spcPct val="20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Aplicación Móvil para vuelo autónomo: 3DR Tower-v4.0.0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C65BBEB-D053-4A47-B706-70519F241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5983" y="1262034"/>
            <a:ext cx="2639142" cy="195560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CF79F02-0E8A-4FEC-B638-056BCA57C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6847" y="3041748"/>
            <a:ext cx="3299657" cy="195559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E73B03B-DCA6-4695-91D9-297E24E61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393" y="4118897"/>
            <a:ext cx="1504808" cy="150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487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ECDAB2C-E078-4F0A-9C08-13B6FA953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0900" y="6238228"/>
            <a:ext cx="476250" cy="365125"/>
          </a:xfrm>
        </p:spPr>
        <p:txBody>
          <a:bodyPr/>
          <a:lstStyle/>
          <a:p>
            <a:fld id="{D301799E-EC57-43DA-89A8-E3F4067EB49B}" type="slidenum">
              <a:rPr lang="es-EC" smtClean="0"/>
              <a:t>21</a:t>
            </a:fld>
            <a:endParaRPr lang="es-EC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389B8BC8-5ED3-40F8-A251-82B7273F9154}"/>
              </a:ext>
            </a:extLst>
          </p:cNvPr>
          <p:cNvSpPr/>
          <p:nvPr/>
        </p:nvSpPr>
        <p:spPr>
          <a:xfrm>
            <a:off x="512997" y="2505670"/>
            <a:ext cx="5853514" cy="9233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Func</a:t>
            </a:r>
            <a:r>
              <a:rPr lang="es-ES" sz="5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ionamiento</a:t>
            </a:r>
            <a:endParaRPr lang="es-ES" sz="54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6608743E-2486-4AAD-BB00-99088C522A56}"/>
              </a:ext>
            </a:extLst>
          </p:cNvPr>
          <p:cNvSpPr/>
          <p:nvPr/>
        </p:nvSpPr>
        <p:spPr>
          <a:xfrm>
            <a:off x="6823709" y="834390"/>
            <a:ext cx="5006341" cy="4514850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s-EC" sz="2400" b="1" dirty="0">
                <a:latin typeface="Arial Rounded MT Bold" panose="020F0704030504030204" pitchFamily="34" charset="0"/>
              </a:rPr>
              <a:t>Escenarios de pruebas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s-EC" sz="2400" b="1" dirty="0">
                <a:latin typeface="Arial Rounded MT Bold" panose="020F0704030504030204" pitchFamily="34" charset="0"/>
              </a:rPr>
              <a:t>Análisis detección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s-EC" sz="2400" b="1" dirty="0">
                <a:latin typeface="Arial Rounded MT Bold" panose="020F0704030504030204" pitchFamily="34" charset="0"/>
              </a:rPr>
              <a:t>Entrenamiento RNA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s-EC" sz="2400" b="1" dirty="0">
                <a:latin typeface="Arial Rounded MT Bold" panose="020F0704030504030204" pitchFamily="34" charset="0"/>
              </a:rPr>
              <a:t>Evaluación de desempeño</a:t>
            </a:r>
          </a:p>
          <a:p>
            <a:pPr>
              <a:lnSpc>
                <a:spcPct val="200000"/>
              </a:lnSpc>
            </a:pPr>
            <a:endParaRPr lang="es-EC" sz="2400" b="1" dirty="0">
              <a:latin typeface="Arial Rounded MT Bold" panose="020F0704030504030204" pitchFamily="34" charset="0"/>
            </a:endParaRPr>
          </a:p>
        </p:txBody>
      </p:sp>
      <p:pic>
        <p:nvPicPr>
          <p:cNvPr id="10" name="Imagen 9" descr="D:\Simbolos\LOGO PRINCIPAL.png">
            <a:extLst>
              <a:ext uri="{FF2B5EF4-FFF2-40B4-BE49-F238E27FC236}">
                <a16:creationId xmlns:a16="http://schemas.microsoft.com/office/drawing/2014/main" id="{1B8B9BF2-19E4-4F68-8C94-0252003C66D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05" y="219087"/>
            <a:ext cx="3095649" cy="801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79CD5B9-842E-4BD5-9113-55B3BEC5F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894" y="3869104"/>
            <a:ext cx="3508106" cy="215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9772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F96C7A7-12BD-4E09-9F28-AF2B3A5EF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1607" y="6238228"/>
            <a:ext cx="3048786" cy="365125"/>
          </a:xfrm>
        </p:spPr>
        <p:txBody>
          <a:bodyPr/>
          <a:lstStyle/>
          <a:p>
            <a:r>
              <a:rPr lang="es-EC" dirty="0"/>
              <a:t>PROYECTO DE INVESTIGACIÓN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1889659-40CC-4F40-854F-B99BEE3AD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1799E-EC57-43DA-89A8-E3F4067EB49B}" type="slidenum">
              <a:rPr lang="es-EC" smtClean="0"/>
              <a:t>22</a:t>
            </a:fld>
            <a:endParaRPr lang="es-EC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B1714CD-C36C-4E42-8267-858444705E36}"/>
              </a:ext>
            </a:extLst>
          </p:cNvPr>
          <p:cNvSpPr txBox="1"/>
          <p:nvPr/>
        </p:nvSpPr>
        <p:spPr>
          <a:xfrm>
            <a:off x="850344" y="572693"/>
            <a:ext cx="92427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ESCENARIOS DE PRUEBA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172B2202-8300-4AF1-BB13-ACA50EFEE7CC}"/>
              </a:ext>
            </a:extLst>
          </p:cNvPr>
          <p:cNvCxnSpPr>
            <a:cxnSpLocks/>
          </p:cNvCxnSpPr>
          <p:nvPr/>
        </p:nvCxnSpPr>
        <p:spPr>
          <a:xfrm>
            <a:off x="989242" y="1157468"/>
            <a:ext cx="9924721" cy="0"/>
          </a:xfrm>
          <a:prstGeom prst="line">
            <a:avLst/>
          </a:prstGeom>
          <a:ln>
            <a:gradFill>
              <a:gsLst>
                <a:gs pos="0">
                  <a:srgbClr val="92D05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id="{26A618EB-F950-4405-97AE-8D1C449FE2A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002" y="1742243"/>
            <a:ext cx="4519666" cy="2988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7889886-EC3C-4057-BD15-A3CED5F481F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857" y="1875223"/>
            <a:ext cx="5969635" cy="28555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59280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F96C7A7-12BD-4E09-9F28-AF2B3A5EF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1607" y="6238228"/>
            <a:ext cx="3048786" cy="365125"/>
          </a:xfrm>
        </p:spPr>
        <p:txBody>
          <a:bodyPr/>
          <a:lstStyle/>
          <a:p>
            <a:r>
              <a:rPr lang="es-EC" dirty="0"/>
              <a:t>PROYECTO DE INVESTIGACIÓN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1889659-40CC-4F40-854F-B99BEE3AD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1799E-EC57-43DA-89A8-E3F4067EB49B}" type="slidenum">
              <a:rPr lang="es-EC" smtClean="0"/>
              <a:t>23</a:t>
            </a:fld>
            <a:endParaRPr lang="es-EC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B1714CD-C36C-4E42-8267-858444705E36}"/>
              </a:ext>
            </a:extLst>
          </p:cNvPr>
          <p:cNvSpPr txBox="1"/>
          <p:nvPr/>
        </p:nvSpPr>
        <p:spPr>
          <a:xfrm>
            <a:off x="850344" y="572693"/>
            <a:ext cx="92427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ANÁLISIS DE DETECCIÓN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172B2202-8300-4AF1-BB13-ACA50EFEE7CC}"/>
              </a:ext>
            </a:extLst>
          </p:cNvPr>
          <p:cNvCxnSpPr>
            <a:cxnSpLocks/>
          </p:cNvCxnSpPr>
          <p:nvPr/>
        </p:nvCxnSpPr>
        <p:spPr>
          <a:xfrm>
            <a:off x="989242" y="1157468"/>
            <a:ext cx="9924721" cy="0"/>
          </a:xfrm>
          <a:prstGeom prst="line">
            <a:avLst/>
          </a:prstGeom>
          <a:ln>
            <a:gradFill>
              <a:gsLst>
                <a:gs pos="0">
                  <a:srgbClr val="92D05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8">
            <a:extLst>
              <a:ext uri="{FF2B5EF4-FFF2-40B4-BE49-F238E27FC236}">
                <a16:creationId xmlns:a16="http://schemas.microsoft.com/office/drawing/2014/main" id="{D5D9D556-3A8D-4C80-AAD2-6CF53F7C78E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95" y="1600099"/>
            <a:ext cx="7474534" cy="3657801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1E66132-E083-4C80-B2DA-38747D837671}"/>
              </a:ext>
            </a:extLst>
          </p:cNvPr>
          <p:cNvSpPr txBox="1"/>
          <p:nvPr/>
        </p:nvSpPr>
        <p:spPr>
          <a:xfrm>
            <a:off x="7906214" y="2517316"/>
            <a:ext cx="3586476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2000" dirty="0"/>
              <a:t>Sustancia en el cuadrante 2. Sensado con el sensor frontal derecho TGS2602</a:t>
            </a:r>
          </a:p>
        </p:txBody>
      </p:sp>
    </p:spTree>
    <p:extLst>
      <p:ext uri="{BB962C8B-B14F-4D97-AF65-F5344CB8AC3E}">
        <p14:creationId xmlns:p14="http://schemas.microsoft.com/office/powerpoint/2010/main" val="42577295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F96C7A7-12BD-4E09-9F28-AF2B3A5EF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1607" y="6238228"/>
            <a:ext cx="3048786" cy="365125"/>
          </a:xfrm>
        </p:spPr>
        <p:txBody>
          <a:bodyPr/>
          <a:lstStyle/>
          <a:p>
            <a:r>
              <a:rPr lang="es-EC" dirty="0"/>
              <a:t>PROYECTO DE INVESTIGACIÓN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1889659-40CC-4F40-854F-B99BEE3AD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1799E-EC57-43DA-89A8-E3F4067EB49B}" type="slidenum">
              <a:rPr lang="es-EC" smtClean="0"/>
              <a:t>24</a:t>
            </a:fld>
            <a:endParaRPr lang="es-EC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B1714CD-C36C-4E42-8267-858444705E36}"/>
              </a:ext>
            </a:extLst>
          </p:cNvPr>
          <p:cNvSpPr txBox="1"/>
          <p:nvPr/>
        </p:nvSpPr>
        <p:spPr>
          <a:xfrm>
            <a:off x="850344" y="572693"/>
            <a:ext cx="92427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ANÁLISIS DE DETECCIÓN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172B2202-8300-4AF1-BB13-ACA50EFEE7CC}"/>
              </a:ext>
            </a:extLst>
          </p:cNvPr>
          <p:cNvCxnSpPr>
            <a:cxnSpLocks/>
          </p:cNvCxnSpPr>
          <p:nvPr/>
        </p:nvCxnSpPr>
        <p:spPr>
          <a:xfrm>
            <a:off x="989242" y="1157468"/>
            <a:ext cx="9924721" cy="0"/>
          </a:xfrm>
          <a:prstGeom prst="line">
            <a:avLst/>
          </a:prstGeom>
          <a:ln>
            <a:gradFill>
              <a:gsLst>
                <a:gs pos="0">
                  <a:srgbClr val="92D05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8">
            <a:extLst>
              <a:ext uri="{FF2B5EF4-FFF2-40B4-BE49-F238E27FC236}">
                <a16:creationId xmlns:a16="http://schemas.microsoft.com/office/drawing/2014/main" id="{7C8B92B1-9B5A-485C-A24A-5740CB7A879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17" y="1585944"/>
            <a:ext cx="7532385" cy="3686112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28A29CBB-ED2C-4680-8442-847C17042FBA}"/>
              </a:ext>
            </a:extLst>
          </p:cNvPr>
          <p:cNvSpPr txBox="1"/>
          <p:nvPr/>
        </p:nvSpPr>
        <p:spPr>
          <a:xfrm>
            <a:off x="7906214" y="2517316"/>
            <a:ext cx="3586476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2000" dirty="0"/>
              <a:t>Sustancia en el cuadrante 4. Sensado con el sensor frontal derecho TGS2602</a:t>
            </a:r>
          </a:p>
        </p:txBody>
      </p:sp>
    </p:spTree>
    <p:extLst>
      <p:ext uri="{BB962C8B-B14F-4D97-AF65-F5344CB8AC3E}">
        <p14:creationId xmlns:p14="http://schemas.microsoft.com/office/powerpoint/2010/main" val="29814023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ECDAB2C-E078-4F0A-9C08-13B6FA953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0900" y="6238228"/>
            <a:ext cx="476250" cy="365125"/>
          </a:xfrm>
        </p:spPr>
        <p:txBody>
          <a:bodyPr/>
          <a:lstStyle/>
          <a:p>
            <a:fld id="{D301799E-EC57-43DA-89A8-E3F4067EB49B}" type="slidenum">
              <a:rPr lang="es-EC" smtClean="0"/>
              <a:t>25</a:t>
            </a:fld>
            <a:endParaRPr lang="es-EC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389B8BC8-5ED3-40F8-A251-82B7273F9154}"/>
              </a:ext>
            </a:extLst>
          </p:cNvPr>
          <p:cNvSpPr/>
          <p:nvPr/>
        </p:nvSpPr>
        <p:spPr>
          <a:xfrm>
            <a:off x="512997" y="2505670"/>
            <a:ext cx="5853514" cy="9233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Conclusiones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6608743E-2486-4AAD-BB00-99088C522A56}"/>
              </a:ext>
            </a:extLst>
          </p:cNvPr>
          <p:cNvSpPr/>
          <p:nvPr/>
        </p:nvSpPr>
        <p:spPr>
          <a:xfrm>
            <a:off x="6823709" y="834390"/>
            <a:ext cx="5006341" cy="4514850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s-EC" sz="2400" b="1" dirty="0">
                <a:latin typeface="Arial Rounded MT Bold" panose="020F0704030504030204" pitchFamily="34" charset="0"/>
              </a:rPr>
              <a:t>Conclusiones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s-EC" sz="2400" b="1" dirty="0">
                <a:latin typeface="Arial Rounded MT Bold" panose="020F0704030504030204" pitchFamily="34" charset="0"/>
              </a:rPr>
              <a:t>Recomendaciones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s-EC" sz="2400" b="1" dirty="0">
                <a:latin typeface="Arial Rounded MT Bold" panose="020F0704030504030204" pitchFamily="34" charset="0"/>
              </a:rPr>
              <a:t>Trabajos futuros</a:t>
            </a:r>
          </a:p>
          <a:p>
            <a:pPr>
              <a:lnSpc>
                <a:spcPct val="200000"/>
              </a:lnSpc>
            </a:pPr>
            <a:endParaRPr lang="es-EC" sz="2400" b="1" dirty="0">
              <a:latin typeface="Arial Rounded MT Bold" panose="020F0704030504030204" pitchFamily="34" charset="0"/>
            </a:endParaRPr>
          </a:p>
        </p:txBody>
      </p:sp>
      <p:pic>
        <p:nvPicPr>
          <p:cNvPr id="10" name="Imagen 9" descr="D:\Simbolos\LOGO PRINCIPAL.png">
            <a:extLst>
              <a:ext uri="{FF2B5EF4-FFF2-40B4-BE49-F238E27FC236}">
                <a16:creationId xmlns:a16="http://schemas.microsoft.com/office/drawing/2014/main" id="{1B8B9BF2-19E4-4F68-8C94-0252003C66D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05" y="219087"/>
            <a:ext cx="3095649" cy="801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Resultado de imagen para conclusiones">
            <a:extLst>
              <a:ext uri="{FF2B5EF4-FFF2-40B4-BE49-F238E27FC236}">
                <a16:creationId xmlns:a16="http://schemas.microsoft.com/office/drawing/2014/main" id="{6E5B9262-83C4-462E-B35B-482E0CBC7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754" y="3664411"/>
            <a:ext cx="2329370" cy="2329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89643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F96C7A7-12BD-4E09-9F28-AF2B3A5EF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1607" y="6238228"/>
            <a:ext cx="3048786" cy="365125"/>
          </a:xfrm>
        </p:spPr>
        <p:txBody>
          <a:bodyPr/>
          <a:lstStyle/>
          <a:p>
            <a:r>
              <a:rPr lang="es-EC" dirty="0"/>
              <a:t>PROYECTO DE INVESTIGACIÓN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1889659-40CC-4F40-854F-B99BEE3AD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1799E-EC57-43DA-89A8-E3F4067EB49B}" type="slidenum">
              <a:rPr lang="es-EC" smtClean="0"/>
              <a:t>26</a:t>
            </a:fld>
            <a:endParaRPr lang="es-EC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B1714CD-C36C-4E42-8267-858444705E36}"/>
              </a:ext>
            </a:extLst>
          </p:cNvPr>
          <p:cNvSpPr txBox="1"/>
          <p:nvPr/>
        </p:nvSpPr>
        <p:spPr>
          <a:xfrm>
            <a:off x="850344" y="572693"/>
            <a:ext cx="92427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CONCLUSIONES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172B2202-8300-4AF1-BB13-ACA50EFEE7CC}"/>
              </a:ext>
            </a:extLst>
          </p:cNvPr>
          <p:cNvCxnSpPr>
            <a:cxnSpLocks/>
          </p:cNvCxnSpPr>
          <p:nvPr/>
        </p:nvCxnSpPr>
        <p:spPr>
          <a:xfrm>
            <a:off x="989242" y="1157468"/>
            <a:ext cx="9924721" cy="0"/>
          </a:xfrm>
          <a:prstGeom prst="line">
            <a:avLst/>
          </a:prstGeom>
          <a:ln>
            <a:gradFill>
              <a:gsLst>
                <a:gs pos="0">
                  <a:srgbClr val="92D05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34DD2C7F-558F-42FB-A995-DDB7F7D3C3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4643344"/>
              </p:ext>
            </p:extLst>
          </p:nvPr>
        </p:nvGraphicFramePr>
        <p:xfrm>
          <a:off x="2036336" y="1157468"/>
          <a:ext cx="9016525" cy="4573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071847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F96C7A7-12BD-4E09-9F28-AF2B3A5EF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1607" y="6238228"/>
            <a:ext cx="3048786" cy="365125"/>
          </a:xfrm>
        </p:spPr>
        <p:txBody>
          <a:bodyPr/>
          <a:lstStyle/>
          <a:p>
            <a:r>
              <a:rPr lang="es-EC" dirty="0"/>
              <a:t>PROYECTO DE INVESTIGACIÓN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1889659-40CC-4F40-854F-B99BEE3AD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1799E-EC57-43DA-89A8-E3F4067EB49B}" type="slidenum">
              <a:rPr lang="es-EC" smtClean="0"/>
              <a:t>27</a:t>
            </a:fld>
            <a:endParaRPr lang="es-EC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B1714CD-C36C-4E42-8267-858444705E36}"/>
              </a:ext>
            </a:extLst>
          </p:cNvPr>
          <p:cNvSpPr txBox="1"/>
          <p:nvPr/>
        </p:nvSpPr>
        <p:spPr>
          <a:xfrm>
            <a:off x="850344" y="572693"/>
            <a:ext cx="92427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CONCLUSIONES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172B2202-8300-4AF1-BB13-ACA50EFEE7CC}"/>
              </a:ext>
            </a:extLst>
          </p:cNvPr>
          <p:cNvCxnSpPr>
            <a:cxnSpLocks/>
          </p:cNvCxnSpPr>
          <p:nvPr/>
        </p:nvCxnSpPr>
        <p:spPr>
          <a:xfrm>
            <a:off x="989242" y="1157468"/>
            <a:ext cx="9924721" cy="0"/>
          </a:xfrm>
          <a:prstGeom prst="line">
            <a:avLst/>
          </a:prstGeom>
          <a:ln>
            <a:gradFill>
              <a:gsLst>
                <a:gs pos="0">
                  <a:srgbClr val="92D05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34DD2C7F-558F-42FB-A995-DDB7F7D3C3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35874639"/>
              </p:ext>
            </p:extLst>
          </p:nvPr>
        </p:nvGraphicFramePr>
        <p:xfrm>
          <a:off x="2036336" y="1157468"/>
          <a:ext cx="9016525" cy="4573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135846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F96C7A7-12BD-4E09-9F28-AF2B3A5EF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1607" y="6238228"/>
            <a:ext cx="3048786" cy="365125"/>
          </a:xfrm>
        </p:spPr>
        <p:txBody>
          <a:bodyPr/>
          <a:lstStyle/>
          <a:p>
            <a:r>
              <a:rPr lang="es-EC" dirty="0"/>
              <a:t>PROYECTO DE INVESTIGACIÓN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1889659-40CC-4F40-854F-B99BEE3AD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1799E-EC57-43DA-89A8-E3F4067EB49B}" type="slidenum">
              <a:rPr lang="es-EC" smtClean="0"/>
              <a:t>28</a:t>
            </a:fld>
            <a:endParaRPr lang="es-EC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B1714CD-C36C-4E42-8267-858444705E36}"/>
              </a:ext>
            </a:extLst>
          </p:cNvPr>
          <p:cNvSpPr txBox="1"/>
          <p:nvPr/>
        </p:nvSpPr>
        <p:spPr>
          <a:xfrm>
            <a:off x="850344" y="572693"/>
            <a:ext cx="92427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RECOMENDACIONES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172B2202-8300-4AF1-BB13-ACA50EFEE7CC}"/>
              </a:ext>
            </a:extLst>
          </p:cNvPr>
          <p:cNvCxnSpPr>
            <a:cxnSpLocks/>
          </p:cNvCxnSpPr>
          <p:nvPr/>
        </p:nvCxnSpPr>
        <p:spPr>
          <a:xfrm>
            <a:off x="989242" y="1157468"/>
            <a:ext cx="9924721" cy="0"/>
          </a:xfrm>
          <a:prstGeom prst="line">
            <a:avLst/>
          </a:prstGeom>
          <a:ln>
            <a:gradFill>
              <a:gsLst>
                <a:gs pos="0">
                  <a:srgbClr val="92D05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AB136F87-1706-4ED0-A288-C8FC7F765E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80342891"/>
              </p:ext>
            </p:extLst>
          </p:nvPr>
        </p:nvGraphicFramePr>
        <p:xfrm>
          <a:off x="2036336" y="1157468"/>
          <a:ext cx="9016525" cy="4573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841741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F96C7A7-12BD-4E09-9F28-AF2B3A5EF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1607" y="6238228"/>
            <a:ext cx="3048786" cy="365125"/>
          </a:xfrm>
        </p:spPr>
        <p:txBody>
          <a:bodyPr/>
          <a:lstStyle/>
          <a:p>
            <a:r>
              <a:rPr lang="es-EC" dirty="0"/>
              <a:t>PROYECTO DE INVESTIGACIÓN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1889659-40CC-4F40-854F-B99BEE3AD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1799E-EC57-43DA-89A8-E3F4067EB49B}" type="slidenum">
              <a:rPr lang="es-EC" smtClean="0"/>
              <a:t>29</a:t>
            </a:fld>
            <a:endParaRPr lang="es-EC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B1714CD-C36C-4E42-8267-858444705E36}"/>
              </a:ext>
            </a:extLst>
          </p:cNvPr>
          <p:cNvSpPr txBox="1"/>
          <p:nvPr/>
        </p:nvSpPr>
        <p:spPr>
          <a:xfrm>
            <a:off x="850344" y="572693"/>
            <a:ext cx="92427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TRABAJOS FUTUROS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172B2202-8300-4AF1-BB13-ACA50EFEE7CC}"/>
              </a:ext>
            </a:extLst>
          </p:cNvPr>
          <p:cNvCxnSpPr>
            <a:cxnSpLocks/>
          </p:cNvCxnSpPr>
          <p:nvPr/>
        </p:nvCxnSpPr>
        <p:spPr>
          <a:xfrm>
            <a:off x="989242" y="1157468"/>
            <a:ext cx="9924721" cy="0"/>
          </a:xfrm>
          <a:prstGeom prst="line">
            <a:avLst/>
          </a:prstGeom>
          <a:ln>
            <a:gradFill>
              <a:gsLst>
                <a:gs pos="0">
                  <a:srgbClr val="92D05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C465C416-AC30-408D-9B16-B51311C8C0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4192325"/>
              </p:ext>
            </p:extLst>
          </p:nvPr>
        </p:nvGraphicFramePr>
        <p:xfrm>
          <a:off x="989242" y="1260089"/>
          <a:ext cx="6732859" cy="45385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87781EBE-B4B3-4499-A875-FBB35945BC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22101" y="2253522"/>
            <a:ext cx="3770101" cy="2551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5685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ECDAB2C-E078-4F0A-9C08-13B6FA953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0900" y="6238228"/>
            <a:ext cx="476250" cy="365125"/>
          </a:xfrm>
        </p:spPr>
        <p:txBody>
          <a:bodyPr/>
          <a:lstStyle/>
          <a:p>
            <a:fld id="{D301799E-EC57-43DA-89A8-E3F4067EB49B}" type="slidenum">
              <a:rPr lang="es-EC" smtClean="0"/>
              <a:t>3</a:t>
            </a:fld>
            <a:endParaRPr lang="es-EC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389B8BC8-5ED3-40F8-A251-82B7273F9154}"/>
              </a:ext>
            </a:extLst>
          </p:cNvPr>
          <p:cNvSpPr/>
          <p:nvPr/>
        </p:nvSpPr>
        <p:spPr>
          <a:xfrm>
            <a:off x="512997" y="2505670"/>
            <a:ext cx="5853514" cy="9233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Introducción</a:t>
            </a:r>
            <a:endParaRPr lang="es-ES" sz="54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6608743E-2486-4AAD-BB00-99088C522A56}"/>
              </a:ext>
            </a:extLst>
          </p:cNvPr>
          <p:cNvSpPr/>
          <p:nvPr/>
        </p:nvSpPr>
        <p:spPr>
          <a:xfrm>
            <a:off x="6823709" y="834390"/>
            <a:ext cx="5006341" cy="4514850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s-EC" sz="2400" b="1" dirty="0">
                <a:latin typeface="Arial Rounded MT Bold" panose="020F0704030504030204" pitchFamily="34" charset="0"/>
              </a:rPr>
              <a:t>Antecedentes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s-EC" sz="2400" b="1" dirty="0">
                <a:latin typeface="Arial Rounded MT Bold" panose="020F0704030504030204" pitchFamily="34" charset="0"/>
              </a:rPr>
              <a:t>Justificación e Importancia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s-EC" sz="2400" b="1" dirty="0">
                <a:latin typeface="Arial Rounded MT Bold" panose="020F0704030504030204" pitchFamily="34" charset="0"/>
              </a:rPr>
              <a:t>Objetivos</a:t>
            </a:r>
          </a:p>
          <a:p>
            <a:pPr>
              <a:lnSpc>
                <a:spcPct val="200000"/>
              </a:lnSpc>
            </a:pPr>
            <a:endParaRPr lang="es-EC" sz="2400" b="1" dirty="0">
              <a:latin typeface="Arial Rounded MT Bold" panose="020F070403050403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48EC836E-B59C-4EBA-ADC8-939230542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129" y="3952228"/>
            <a:ext cx="2381250" cy="2286000"/>
          </a:xfrm>
          <a:prstGeom prst="rect">
            <a:avLst/>
          </a:prstGeom>
        </p:spPr>
      </p:pic>
      <p:pic>
        <p:nvPicPr>
          <p:cNvPr id="10" name="Imagen 9" descr="D:\Simbolos\LOGO PRINCIPAL.png">
            <a:extLst>
              <a:ext uri="{FF2B5EF4-FFF2-40B4-BE49-F238E27FC236}">
                <a16:creationId xmlns:a16="http://schemas.microsoft.com/office/drawing/2014/main" id="{1B8B9BF2-19E4-4F68-8C94-0252003C66D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05" y="219087"/>
            <a:ext cx="3095649" cy="8013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3331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6D8F1A09-4C8A-4FF2-9450-9174FB6438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2387600"/>
          </a:xfrm>
        </p:spPr>
        <p:txBody>
          <a:bodyPr/>
          <a:lstStyle/>
          <a:p>
            <a:r>
              <a:rPr lang="es-EC" dirty="0"/>
              <a:t>Gracias por su atención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670FBFA-B943-49CD-A089-457E40863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53098" y="6250066"/>
            <a:ext cx="4114800" cy="365125"/>
          </a:xfrm>
        </p:spPr>
        <p:txBody>
          <a:bodyPr/>
          <a:lstStyle/>
          <a:p>
            <a:r>
              <a:rPr lang="es-EC" dirty="0"/>
              <a:t>PROYECTO DE INVESTIGACIÓN</a:t>
            </a:r>
          </a:p>
          <a:p>
            <a:endParaRPr lang="es-EC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1DE8A43-1F46-4C56-9C65-FEF58C7CD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1799E-EC57-43DA-89A8-E3F4067EB49B}" type="slidenum">
              <a:rPr lang="es-EC" smtClean="0"/>
              <a:t>30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347900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F96C7A7-12BD-4E09-9F28-AF2B3A5EF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1607" y="6238228"/>
            <a:ext cx="3048786" cy="365125"/>
          </a:xfrm>
        </p:spPr>
        <p:txBody>
          <a:bodyPr/>
          <a:lstStyle/>
          <a:p>
            <a:r>
              <a:rPr lang="es-EC" dirty="0"/>
              <a:t>PROYECTO DE INVESTIGACIÓN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1889659-40CC-4F40-854F-B99BEE3AD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1799E-EC57-43DA-89A8-E3F4067EB49B}" type="slidenum">
              <a:rPr lang="es-EC" smtClean="0"/>
              <a:t>4</a:t>
            </a:fld>
            <a:endParaRPr lang="es-EC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B1714CD-C36C-4E42-8267-858444705E36}"/>
              </a:ext>
            </a:extLst>
          </p:cNvPr>
          <p:cNvSpPr txBox="1"/>
          <p:nvPr/>
        </p:nvSpPr>
        <p:spPr>
          <a:xfrm>
            <a:off x="989241" y="572693"/>
            <a:ext cx="4118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ANTECEDENTES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172B2202-8300-4AF1-BB13-ACA50EFEE7CC}"/>
              </a:ext>
            </a:extLst>
          </p:cNvPr>
          <p:cNvCxnSpPr/>
          <p:nvPr/>
        </p:nvCxnSpPr>
        <p:spPr>
          <a:xfrm>
            <a:off x="989242" y="1157468"/>
            <a:ext cx="9924721" cy="0"/>
          </a:xfrm>
          <a:prstGeom prst="line">
            <a:avLst/>
          </a:prstGeom>
          <a:ln>
            <a:gradFill>
              <a:gsLst>
                <a:gs pos="0">
                  <a:srgbClr val="92D05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C9B49B5D-366A-44F4-8B6E-12955C094B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8418925"/>
              </p:ext>
            </p:extLst>
          </p:nvPr>
        </p:nvGraphicFramePr>
        <p:xfrm>
          <a:off x="1058296" y="1435265"/>
          <a:ext cx="6928235" cy="42249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50608">
                  <a:extLst>
                    <a:ext uri="{9D8B030D-6E8A-4147-A177-3AD203B41FA5}">
                      <a16:colId xmlns:a16="http://schemas.microsoft.com/office/drawing/2014/main" val="1703860838"/>
                    </a:ext>
                  </a:extLst>
                </a:gridCol>
                <a:gridCol w="2096771">
                  <a:extLst>
                    <a:ext uri="{9D8B030D-6E8A-4147-A177-3AD203B41FA5}">
                      <a16:colId xmlns:a16="http://schemas.microsoft.com/office/drawing/2014/main" val="1721526892"/>
                    </a:ext>
                  </a:extLst>
                </a:gridCol>
                <a:gridCol w="1469962">
                  <a:extLst>
                    <a:ext uri="{9D8B030D-6E8A-4147-A177-3AD203B41FA5}">
                      <a16:colId xmlns:a16="http://schemas.microsoft.com/office/drawing/2014/main" val="1769586235"/>
                    </a:ext>
                  </a:extLst>
                </a:gridCol>
                <a:gridCol w="2310894">
                  <a:extLst>
                    <a:ext uri="{9D8B030D-6E8A-4147-A177-3AD203B41FA5}">
                      <a16:colId xmlns:a16="http://schemas.microsoft.com/office/drawing/2014/main" val="1953968095"/>
                    </a:ext>
                  </a:extLst>
                </a:gridCol>
              </a:tblGrid>
              <a:tr h="2139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Fecha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Ubicación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Fuente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Referencia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22488592"/>
                  </a:ext>
                </a:extLst>
              </a:tr>
              <a:tr h="4388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2018-08-05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Ibarra, Imbabura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Diario El Norte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(Grupo Corporativo del Norte, 2018)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72647393"/>
                  </a:ext>
                </a:extLst>
              </a:tr>
              <a:tr h="4388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2018-07-17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Loreto, frontera colombo-ecuatoriana-peruana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Diario La República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(La República EC., 2018)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29820449"/>
                  </a:ext>
                </a:extLst>
              </a:tr>
              <a:tr h="4388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2018-06-10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Frontera Nariño-Esmeraldas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Vistazo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(Editorial VISTAZO, 2018)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85220488"/>
                  </a:ext>
                </a:extLst>
              </a:tr>
              <a:tr h="4388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2018-05-24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Frontera Tumaco-San Lorenzo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Teleamazonas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(Telezamazonas, 2018)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0297727"/>
                  </a:ext>
                </a:extLst>
              </a:tr>
              <a:tr h="2139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2018-01-27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San Lorenzo, Esmeraldas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Diario La Hora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(Diario La Hora, 2018)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98112661"/>
                  </a:ext>
                </a:extLst>
              </a:tr>
              <a:tr h="663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2017-09-05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San Lorenzo, Esmeraldas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Diario La Hora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(Redacción EcuadorInmediato.com, 2017)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931736"/>
                  </a:ext>
                </a:extLst>
              </a:tr>
              <a:tr h="4388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2017-05-08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Lago Agrio, Sucumbíos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Diario                El Universo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(Diario El Universo, 2017)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81852276"/>
                  </a:ext>
                </a:extLst>
              </a:tr>
              <a:tr h="4388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2016-01-18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Frontera Tumaco-San Lorenzo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Diario                  El Telégrafo 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(Redacción Regional Norte, 2016)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38685751"/>
                  </a:ext>
                </a:extLst>
              </a:tr>
              <a:tr h="4388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2014-05-26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Frontera colombo- ecuatoriana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Multicanal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(Redacción Multicanal, Catamayo Ecuador, 2014)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27924534"/>
                  </a:ext>
                </a:extLst>
              </a:tr>
            </a:tbl>
          </a:graphicData>
        </a:graphic>
      </p:graphicFrame>
      <p:pic>
        <p:nvPicPr>
          <p:cNvPr id="11" name="Imagen 10">
            <a:extLst>
              <a:ext uri="{FF2B5EF4-FFF2-40B4-BE49-F238E27FC236}">
                <a16:creationId xmlns:a16="http://schemas.microsoft.com/office/drawing/2014/main" id="{26E98012-8885-4001-8ADC-58EF49D60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9677" y="1435265"/>
            <a:ext cx="3436362" cy="214710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0BA1496-42DD-48D2-97E7-FC32440D26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568" y="2650642"/>
            <a:ext cx="3545361" cy="277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709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F96C7A7-12BD-4E09-9F28-AF2B3A5EF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1607" y="6238228"/>
            <a:ext cx="3048786" cy="365125"/>
          </a:xfrm>
        </p:spPr>
        <p:txBody>
          <a:bodyPr/>
          <a:lstStyle/>
          <a:p>
            <a:r>
              <a:rPr lang="es-EC" dirty="0"/>
              <a:t>PROYECTO DE INVESTIGACIÓN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1889659-40CC-4F40-854F-B99BEE3AD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1799E-EC57-43DA-89A8-E3F4067EB49B}" type="slidenum">
              <a:rPr lang="es-EC" smtClean="0"/>
              <a:t>5</a:t>
            </a:fld>
            <a:endParaRPr lang="es-EC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B1714CD-C36C-4E42-8267-858444705E36}"/>
              </a:ext>
            </a:extLst>
          </p:cNvPr>
          <p:cNvSpPr txBox="1"/>
          <p:nvPr/>
        </p:nvSpPr>
        <p:spPr>
          <a:xfrm>
            <a:off x="989241" y="572693"/>
            <a:ext cx="81547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JUSTIFICACIÓN E IMPORTANCIA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172B2202-8300-4AF1-BB13-ACA50EFEE7CC}"/>
              </a:ext>
            </a:extLst>
          </p:cNvPr>
          <p:cNvCxnSpPr/>
          <p:nvPr/>
        </p:nvCxnSpPr>
        <p:spPr>
          <a:xfrm>
            <a:off x="989242" y="1157468"/>
            <a:ext cx="9924721" cy="0"/>
          </a:xfrm>
          <a:prstGeom prst="line">
            <a:avLst/>
          </a:prstGeom>
          <a:ln>
            <a:gradFill>
              <a:gsLst>
                <a:gs pos="0">
                  <a:srgbClr val="92D05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id="{4515E505-9470-4CE9-9D71-34888DC1F4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2335" y="328639"/>
            <a:ext cx="2493294" cy="270549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339472D-BDF5-4305-8D1E-3D0D3EDC94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contrast="20000"/>
          </a:blip>
          <a:srcRect l="14792" r="13992"/>
          <a:stretch/>
        </p:blipFill>
        <p:spPr>
          <a:xfrm>
            <a:off x="989241" y="1444521"/>
            <a:ext cx="5960962" cy="4366124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ABECC19F-2C66-4906-AE99-F27E3E8DBA0C}"/>
              </a:ext>
            </a:extLst>
          </p:cNvPr>
          <p:cNvSpPr/>
          <p:nvPr/>
        </p:nvSpPr>
        <p:spPr>
          <a:xfrm>
            <a:off x="7324019" y="3429000"/>
            <a:ext cx="4447434" cy="203132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Gestionar la investigación, innovación y desarrollo tecnológico en el ámbito aeroespacial;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Controlar y asesorar sobre el desarrollo de ingenios aeroespaciales, que estén vinculados y/o afecten al ámbito de la defensa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211577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F96C7A7-12BD-4E09-9F28-AF2B3A5EF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1607" y="6238228"/>
            <a:ext cx="3048786" cy="365125"/>
          </a:xfrm>
        </p:spPr>
        <p:txBody>
          <a:bodyPr/>
          <a:lstStyle/>
          <a:p>
            <a:r>
              <a:rPr lang="es-EC" dirty="0"/>
              <a:t>PROYECTO DE INVESTIGACIÓN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1889659-40CC-4F40-854F-B99BEE3AD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1799E-EC57-43DA-89A8-E3F4067EB49B}" type="slidenum">
              <a:rPr lang="es-EC" smtClean="0"/>
              <a:t>6</a:t>
            </a:fld>
            <a:endParaRPr lang="es-EC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B1714CD-C36C-4E42-8267-858444705E36}"/>
              </a:ext>
            </a:extLst>
          </p:cNvPr>
          <p:cNvSpPr txBox="1"/>
          <p:nvPr/>
        </p:nvSpPr>
        <p:spPr>
          <a:xfrm>
            <a:off x="989241" y="572693"/>
            <a:ext cx="5018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OBJETIVO GENERAL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172B2202-8300-4AF1-BB13-ACA50EFEE7CC}"/>
              </a:ext>
            </a:extLst>
          </p:cNvPr>
          <p:cNvCxnSpPr/>
          <p:nvPr/>
        </p:nvCxnSpPr>
        <p:spPr>
          <a:xfrm>
            <a:off x="989242" y="1157468"/>
            <a:ext cx="9924721" cy="0"/>
          </a:xfrm>
          <a:prstGeom prst="line">
            <a:avLst/>
          </a:prstGeom>
          <a:ln>
            <a:gradFill>
              <a:gsLst>
                <a:gs pos="0">
                  <a:srgbClr val="92D05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EED4D81A-907A-4ACA-80C5-88BABBD416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0270669"/>
              </p:ext>
            </p:extLst>
          </p:nvPr>
        </p:nvGraphicFramePr>
        <p:xfrm>
          <a:off x="731222" y="1494278"/>
          <a:ext cx="10440759" cy="42062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482881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F96C7A7-12BD-4E09-9F28-AF2B3A5EF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1607" y="6238228"/>
            <a:ext cx="3048786" cy="365125"/>
          </a:xfrm>
        </p:spPr>
        <p:txBody>
          <a:bodyPr/>
          <a:lstStyle/>
          <a:p>
            <a:r>
              <a:rPr lang="es-EC" dirty="0"/>
              <a:t>PROYECTO DE INVESTIGACIÓN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1889659-40CC-4F40-854F-B99BEE3AD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1799E-EC57-43DA-89A8-E3F4067EB49B}" type="slidenum">
              <a:rPr lang="es-EC" smtClean="0"/>
              <a:t>7</a:t>
            </a:fld>
            <a:endParaRPr lang="es-EC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B1714CD-C36C-4E42-8267-858444705E36}"/>
              </a:ext>
            </a:extLst>
          </p:cNvPr>
          <p:cNvSpPr txBox="1"/>
          <p:nvPr/>
        </p:nvSpPr>
        <p:spPr>
          <a:xfrm>
            <a:off x="989241" y="572693"/>
            <a:ext cx="4118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OBJETIVOS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172B2202-8300-4AF1-BB13-ACA50EFEE7CC}"/>
              </a:ext>
            </a:extLst>
          </p:cNvPr>
          <p:cNvCxnSpPr/>
          <p:nvPr/>
        </p:nvCxnSpPr>
        <p:spPr>
          <a:xfrm>
            <a:off x="989242" y="1157468"/>
            <a:ext cx="9924721" cy="0"/>
          </a:xfrm>
          <a:prstGeom prst="line">
            <a:avLst/>
          </a:prstGeom>
          <a:ln>
            <a:gradFill>
              <a:gsLst>
                <a:gs pos="0">
                  <a:srgbClr val="92D05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BF7D8337-4DE9-4F05-BB3F-B980667E9740}"/>
              </a:ext>
            </a:extLst>
          </p:cNvPr>
          <p:cNvGraphicFramePr/>
          <p:nvPr/>
        </p:nvGraphicFramePr>
        <p:xfrm>
          <a:off x="892098" y="1282408"/>
          <a:ext cx="10470995" cy="45050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067909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ECDAB2C-E078-4F0A-9C08-13B6FA953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0900" y="6238228"/>
            <a:ext cx="476250" cy="365125"/>
          </a:xfrm>
        </p:spPr>
        <p:txBody>
          <a:bodyPr/>
          <a:lstStyle/>
          <a:p>
            <a:fld id="{D301799E-EC57-43DA-89A8-E3F4067EB49B}" type="slidenum">
              <a:rPr lang="es-EC" smtClean="0"/>
              <a:t>8</a:t>
            </a:fld>
            <a:endParaRPr lang="es-EC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389B8BC8-5ED3-40F8-A251-82B7273F9154}"/>
              </a:ext>
            </a:extLst>
          </p:cNvPr>
          <p:cNvSpPr/>
          <p:nvPr/>
        </p:nvSpPr>
        <p:spPr>
          <a:xfrm>
            <a:off x="512997" y="2505670"/>
            <a:ext cx="5853514" cy="9233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Marco Conceptual</a:t>
            </a:r>
            <a:endParaRPr lang="es-ES" sz="54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6608743E-2486-4AAD-BB00-99088C522A56}"/>
              </a:ext>
            </a:extLst>
          </p:cNvPr>
          <p:cNvSpPr/>
          <p:nvPr/>
        </p:nvSpPr>
        <p:spPr>
          <a:xfrm>
            <a:off x="6823709" y="834390"/>
            <a:ext cx="5006341" cy="4514850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s-EC" sz="2400" b="1" dirty="0">
                <a:latin typeface="Arial Rounded MT Bold" panose="020F0704030504030204" pitchFamily="34" charset="0"/>
              </a:rPr>
              <a:t>Procesamiento de cocaína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s-EC" sz="2400" b="1" dirty="0">
                <a:latin typeface="Arial Rounded MT Bold" panose="020F0704030504030204" pitchFamily="34" charset="0"/>
              </a:rPr>
              <a:t>Dispositivos de sensado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s-EC" sz="2400" b="1" dirty="0">
                <a:latin typeface="Arial Rounded MT Bold" panose="020F0704030504030204" pitchFamily="34" charset="0"/>
              </a:rPr>
              <a:t>Algoritmos Inteligente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s-EC" sz="2400" b="1" dirty="0">
                <a:latin typeface="Arial Rounded MT Bold" panose="020F0704030504030204" pitchFamily="34" charset="0"/>
              </a:rPr>
              <a:t>Selección UAV</a:t>
            </a:r>
          </a:p>
          <a:p>
            <a:pPr>
              <a:lnSpc>
                <a:spcPct val="200000"/>
              </a:lnSpc>
            </a:pPr>
            <a:endParaRPr lang="es-EC" sz="2400" b="1" dirty="0">
              <a:latin typeface="Arial Rounded MT Bold" panose="020F0704030504030204" pitchFamily="34" charset="0"/>
            </a:endParaRPr>
          </a:p>
        </p:txBody>
      </p:sp>
      <p:pic>
        <p:nvPicPr>
          <p:cNvPr id="10" name="Imagen 9" descr="D:\Simbolos\LOGO PRINCIPAL.png">
            <a:extLst>
              <a:ext uri="{FF2B5EF4-FFF2-40B4-BE49-F238E27FC236}">
                <a16:creationId xmlns:a16="http://schemas.microsoft.com/office/drawing/2014/main" id="{1B8B9BF2-19E4-4F68-8C94-0252003C66D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05" y="219087"/>
            <a:ext cx="3095649" cy="801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37BCC54-6B2C-46BF-993F-A5A8BEA4DA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114" y="3742336"/>
            <a:ext cx="4767865" cy="234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060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F96C7A7-12BD-4E09-9F28-AF2B3A5EF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1607" y="6238228"/>
            <a:ext cx="3048786" cy="365125"/>
          </a:xfrm>
        </p:spPr>
        <p:txBody>
          <a:bodyPr/>
          <a:lstStyle/>
          <a:p>
            <a:r>
              <a:rPr lang="es-EC" dirty="0"/>
              <a:t>PROYECTO DE INVESTIGACIÓN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1889659-40CC-4F40-854F-B99BEE3AD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1799E-EC57-43DA-89A8-E3F4067EB49B}" type="slidenum">
              <a:rPr lang="es-EC" smtClean="0"/>
              <a:t>9</a:t>
            </a:fld>
            <a:endParaRPr lang="es-EC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B1714CD-C36C-4E42-8267-858444705E36}"/>
              </a:ext>
            </a:extLst>
          </p:cNvPr>
          <p:cNvSpPr txBox="1"/>
          <p:nvPr/>
        </p:nvSpPr>
        <p:spPr>
          <a:xfrm>
            <a:off x="850344" y="572693"/>
            <a:ext cx="92427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PROCESAMIENTO DE LA HOJA DE COCA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172B2202-8300-4AF1-BB13-ACA50EFEE7CC}"/>
              </a:ext>
            </a:extLst>
          </p:cNvPr>
          <p:cNvCxnSpPr/>
          <p:nvPr/>
        </p:nvCxnSpPr>
        <p:spPr>
          <a:xfrm>
            <a:off x="989242" y="1157468"/>
            <a:ext cx="9924721" cy="0"/>
          </a:xfrm>
          <a:prstGeom prst="line">
            <a:avLst/>
          </a:prstGeom>
          <a:ln>
            <a:gradFill>
              <a:gsLst>
                <a:gs pos="0">
                  <a:srgbClr val="92D05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Dentro_De_Un_Laboratorio_De_Base_De_Coca(youtube.com)">
            <a:hlinkClick r:id="" action="ppaction://media"/>
            <a:extLst>
              <a:ext uri="{FF2B5EF4-FFF2-40B4-BE49-F238E27FC236}">
                <a16:creationId xmlns:a16="http://schemas.microsoft.com/office/drawing/2014/main" id="{6605E0C3-20C4-4D19-A48E-E309FE296B3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3569" end="174989.822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06857" y="1431908"/>
            <a:ext cx="4015450" cy="4015450"/>
          </a:xfrm>
          <a:prstGeom prst="rect">
            <a:avLst/>
          </a:prstGeom>
        </p:spPr>
      </p:pic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3BACB404-6B3B-42DE-BDCF-E6F935ED4A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96161284"/>
              </p:ext>
            </p:extLst>
          </p:nvPr>
        </p:nvGraphicFramePr>
        <p:xfrm>
          <a:off x="115359" y="1279554"/>
          <a:ext cx="6991498" cy="43201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221519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Azul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2329</TotalTime>
  <Words>1337</Words>
  <Application>Microsoft Office PowerPoint</Application>
  <PresentationFormat>Panorámica</PresentationFormat>
  <Paragraphs>273</Paragraphs>
  <Slides>30</Slides>
  <Notes>2</Notes>
  <HiddenSlides>0</HiddenSlides>
  <MMClips>1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9" baseType="lpstr">
      <vt:lpstr>Agency FB</vt:lpstr>
      <vt:lpstr>Arial</vt:lpstr>
      <vt:lpstr>Arial Rounded MT Bold</vt:lpstr>
      <vt:lpstr>Calibri</vt:lpstr>
      <vt:lpstr>Calibri Light</vt:lpstr>
      <vt:lpstr>Symbol</vt:lpstr>
      <vt:lpstr>Times New Roman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Gracias por su atención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David Vallejos Brito</dc:creator>
  <cp:lastModifiedBy>David Vallejos Brito</cp:lastModifiedBy>
  <cp:revision>40</cp:revision>
  <dcterms:created xsi:type="dcterms:W3CDTF">2018-12-19T18:17:47Z</dcterms:created>
  <dcterms:modified xsi:type="dcterms:W3CDTF">2019-01-08T20:14:15Z</dcterms:modified>
</cp:coreProperties>
</file>